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2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3.xml" ContentType="application/vnd.openxmlformats-officedocument.them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4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theme/theme35.xml" ContentType="application/vnd.openxmlformats-officedocument.theme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theme/theme36.xml" ContentType="application/vnd.openxmlformats-officedocument.theme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theme/theme37.xml" ContentType="application/vnd.openxmlformats-officedocument.theme+xml"/>
  <Override PartName="/ppt/theme/theme3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  <p:sldMasterId id="2147483816" r:id="rId14"/>
    <p:sldMasterId id="2147483840" r:id="rId15"/>
    <p:sldMasterId id="2147483852" r:id="rId16"/>
    <p:sldMasterId id="2147483864" r:id="rId17"/>
    <p:sldMasterId id="2147483924" r:id="rId18"/>
    <p:sldMasterId id="2147483948" r:id="rId19"/>
    <p:sldMasterId id="2147483960" r:id="rId20"/>
    <p:sldMasterId id="2147483972" r:id="rId21"/>
    <p:sldMasterId id="2147483984" r:id="rId22"/>
    <p:sldMasterId id="2147483996" r:id="rId23"/>
    <p:sldMasterId id="2147484008" r:id="rId24"/>
    <p:sldMasterId id="2147484020" r:id="rId25"/>
    <p:sldMasterId id="2147484032" r:id="rId26"/>
    <p:sldMasterId id="2147484044" r:id="rId27"/>
    <p:sldMasterId id="2147484056" r:id="rId28"/>
    <p:sldMasterId id="2147484068" r:id="rId29"/>
    <p:sldMasterId id="2147484080" r:id="rId30"/>
    <p:sldMasterId id="2147484092" r:id="rId31"/>
    <p:sldMasterId id="2147484104" r:id="rId32"/>
    <p:sldMasterId id="2147484116" r:id="rId33"/>
    <p:sldMasterId id="2147484128" r:id="rId34"/>
    <p:sldMasterId id="2147484140" r:id="rId35"/>
    <p:sldMasterId id="2147484154" r:id="rId36"/>
    <p:sldMasterId id="2147484168" r:id="rId37"/>
  </p:sldMasterIdLst>
  <p:notesMasterIdLst>
    <p:notesMasterId r:id="rId170"/>
  </p:notesMasterIdLst>
  <p:sldIdLst>
    <p:sldId id="344" r:id="rId38"/>
    <p:sldId id="296" r:id="rId39"/>
    <p:sldId id="365" r:id="rId40"/>
    <p:sldId id="371" r:id="rId41"/>
    <p:sldId id="322" r:id="rId42"/>
    <p:sldId id="323" r:id="rId43"/>
    <p:sldId id="413" r:id="rId44"/>
    <p:sldId id="362" r:id="rId45"/>
    <p:sldId id="297" r:id="rId46"/>
    <p:sldId id="387" r:id="rId47"/>
    <p:sldId id="321" r:id="rId48"/>
    <p:sldId id="389" r:id="rId49"/>
    <p:sldId id="298" r:id="rId50"/>
    <p:sldId id="334" r:id="rId51"/>
    <p:sldId id="299" r:id="rId52"/>
    <p:sldId id="300" r:id="rId53"/>
    <p:sldId id="363" r:id="rId54"/>
    <p:sldId id="415" r:id="rId55"/>
    <p:sldId id="414" r:id="rId56"/>
    <p:sldId id="301" r:id="rId57"/>
    <p:sldId id="346" r:id="rId58"/>
    <p:sldId id="411" r:id="rId59"/>
    <p:sldId id="409" r:id="rId60"/>
    <p:sldId id="410" r:id="rId61"/>
    <p:sldId id="406" r:id="rId62"/>
    <p:sldId id="412" r:id="rId63"/>
    <p:sldId id="407" r:id="rId64"/>
    <p:sldId id="408" r:id="rId65"/>
    <p:sldId id="368" r:id="rId66"/>
    <p:sldId id="379" r:id="rId67"/>
    <p:sldId id="420" r:id="rId68"/>
    <p:sldId id="335" r:id="rId69"/>
    <p:sldId id="347" r:id="rId70"/>
    <p:sldId id="348" r:id="rId71"/>
    <p:sldId id="421" r:id="rId72"/>
    <p:sldId id="447" r:id="rId73"/>
    <p:sldId id="428" r:id="rId74"/>
    <p:sldId id="429" r:id="rId75"/>
    <p:sldId id="433" r:id="rId76"/>
    <p:sldId id="434" r:id="rId77"/>
    <p:sldId id="432" r:id="rId78"/>
    <p:sldId id="435" r:id="rId79"/>
    <p:sldId id="438" r:id="rId80"/>
    <p:sldId id="431" r:id="rId81"/>
    <p:sldId id="430" r:id="rId82"/>
    <p:sldId id="439" r:id="rId83"/>
    <p:sldId id="440" r:id="rId84"/>
    <p:sldId id="442" r:id="rId85"/>
    <p:sldId id="441" r:id="rId86"/>
    <p:sldId id="302" r:id="rId87"/>
    <p:sldId id="336" r:id="rId88"/>
    <p:sldId id="349" r:id="rId89"/>
    <p:sldId id="369" r:id="rId90"/>
    <p:sldId id="350" r:id="rId91"/>
    <p:sldId id="337" r:id="rId92"/>
    <p:sldId id="416" r:id="rId93"/>
    <p:sldId id="303" r:id="rId94"/>
    <p:sldId id="366" r:id="rId95"/>
    <p:sldId id="367" r:id="rId96"/>
    <p:sldId id="304" r:id="rId97"/>
    <p:sldId id="391" r:id="rId98"/>
    <p:sldId id="392" r:id="rId99"/>
    <p:sldId id="393" r:id="rId100"/>
    <p:sldId id="394" r:id="rId101"/>
    <p:sldId id="395" r:id="rId102"/>
    <p:sldId id="352" r:id="rId103"/>
    <p:sldId id="353" r:id="rId104"/>
    <p:sldId id="305" r:id="rId105"/>
    <p:sldId id="396" r:id="rId106"/>
    <p:sldId id="354" r:id="rId107"/>
    <p:sldId id="417" r:id="rId108"/>
    <p:sldId id="390" r:id="rId109"/>
    <p:sldId id="306" r:id="rId110"/>
    <p:sldId id="397" r:id="rId111"/>
    <p:sldId id="307" r:id="rId112"/>
    <p:sldId id="308" r:id="rId113"/>
    <p:sldId id="338" r:id="rId114"/>
    <p:sldId id="339" r:id="rId115"/>
    <p:sldId id="405" r:id="rId116"/>
    <p:sldId id="356" r:id="rId117"/>
    <p:sldId id="372" r:id="rId118"/>
    <p:sldId id="373" r:id="rId119"/>
    <p:sldId id="418" r:id="rId120"/>
    <p:sldId id="381" r:id="rId121"/>
    <p:sldId id="398" r:id="rId122"/>
    <p:sldId id="364" r:id="rId123"/>
    <p:sldId id="419" r:id="rId124"/>
    <p:sldId id="453" r:id="rId125"/>
    <p:sldId id="309" r:id="rId126"/>
    <p:sldId id="445" r:id="rId127"/>
    <p:sldId id="446" r:id="rId128"/>
    <p:sldId id="401" r:id="rId129"/>
    <p:sldId id="374" r:id="rId130"/>
    <p:sldId id="375" r:id="rId131"/>
    <p:sldId id="310" r:id="rId132"/>
    <p:sldId id="399" r:id="rId133"/>
    <p:sldId id="400" r:id="rId134"/>
    <p:sldId id="311" r:id="rId135"/>
    <p:sldId id="402" r:id="rId136"/>
    <p:sldId id="403" r:id="rId137"/>
    <p:sldId id="360" r:id="rId138"/>
    <p:sldId id="436" r:id="rId139"/>
    <p:sldId id="437" r:id="rId140"/>
    <p:sldId id="312" r:id="rId141"/>
    <p:sldId id="382" r:id="rId142"/>
    <p:sldId id="340" r:id="rId143"/>
    <p:sldId id="342" r:id="rId144"/>
    <p:sldId id="452" r:id="rId145"/>
    <p:sldId id="377" r:id="rId146"/>
    <p:sldId id="341" r:id="rId147"/>
    <p:sldId id="343" r:id="rId148"/>
    <p:sldId id="424" r:id="rId149"/>
    <p:sldId id="313" r:id="rId150"/>
    <p:sldId id="370" r:id="rId151"/>
    <p:sldId id="283" r:id="rId152"/>
    <p:sldId id="288" r:id="rId153"/>
    <p:sldId id="295" r:id="rId154"/>
    <p:sldId id="292" r:id="rId155"/>
    <p:sldId id="291" r:id="rId156"/>
    <p:sldId id="294" r:id="rId157"/>
    <p:sldId id="289" r:id="rId158"/>
    <p:sldId id="426" r:id="rId159"/>
    <p:sldId id="454" r:id="rId160"/>
    <p:sldId id="448" r:id="rId161"/>
    <p:sldId id="450" r:id="rId162"/>
    <p:sldId id="449" r:id="rId163"/>
    <p:sldId id="425" r:id="rId164"/>
    <p:sldId id="422" r:id="rId165"/>
    <p:sldId id="423" r:id="rId166"/>
    <p:sldId id="455" r:id="rId167"/>
    <p:sldId id="456" r:id="rId168"/>
    <p:sldId id="427" r:id="rId169"/>
  </p:sldIdLst>
  <p:sldSz cx="9144000" cy="6858000" type="screen4x3"/>
  <p:notesSz cx="6858000" cy="9144000"/>
  <p:defaultTextStyle>
    <a:defPPr>
      <a:defRPr lang="pt-BR"/>
    </a:defPPr>
    <a:lvl1pPr marL="0" algn="l" defTabSz="9143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96" algn="l" defTabSz="9143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91" algn="l" defTabSz="9143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87" algn="l" defTabSz="9143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82" algn="l" defTabSz="9143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78" algn="l" defTabSz="9143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73" algn="l" defTabSz="9143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68" algn="l" defTabSz="9143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63" algn="l" defTabSz="9143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7D5185-EC3A-4D30-95F1-2A5D20013621}" v="90" dt="2018-11-08T08:51:30.013"/>
    <p1510:client id="{7AFE9F74-5828-4B13-8511-42F463BF1180}" v="1" dt="2019-10-12T08:58:49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1776" y="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-421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80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5.xml"/><Relationship Id="rId63" Type="http://schemas.openxmlformats.org/officeDocument/2006/relationships/slide" Target="slides/slide26.xml"/><Relationship Id="rId84" Type="http://schemas.openxmlformats.org/officeDocument/2006/relationships/slide" Target="slides/slide47.xml"/><Relationship Id="rId138" Type="http://schemas.openxmlformats.org/officeDocument/2006/relationships/slide" Target="slides/slide101.xml"/><Relationship Id="rId159" Type="http://schemas.openxmlformats.org/officeDocument/2006/relationships/slide" Target="slides/slide122.xml"/><Relationship Id="rId170" Type="http://schemas.openxmlformats.org/officeDocument/2006/relationships/notesMaster" Target="notesMasters/notesMaster1.xml"/><Relationship Id="rId107" Type="http://schemas.openxmlformats.org/officeDocument/2006/relationships/slide" Target="slides/slide70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53" Type="http://schemas.openxmlformats.org/officeDocument/2006/relationships/slide" Target="slides/slide16.xml"/><Relationship Id="rId74" Type="http://schemas.openxmlformats.org/officeDocument/2006/relationships/slide" Target="slides/slide37.xml"/><Relationship Id="rId128" Type="http://schemas.openxmlformats.org/officeDocument/2006/relationships/slide" Target="slides/slide91.xml"/><Relationship Id="rId149" Type="http://schemas.openxmlformats.org/officeDocument/2006/relationships/slide" Target="slides/slide112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58.xml"/><Relationship Id="rId160" Type="http://schemas.openxmlformats.org/officeDocument/2006/relationships/slide" Target="slides/slide123.xml"/><Relationship Id="rId22" Type="http://schemas.openxmlformats.org/officeDocument/2006/relationships/slideMaster" Target="slideMasters/slideMaster22.xml"/><Relationship Id="rId43" Type="http://schemas.openxmlformats.org/officeDocument/2006/relationships/slide" Target="slides/slide6.xml"/><Relationship Id="rId64" Type="http://schemas.openxmlformats.org/officeDocument/2006/relationships/slide" Target="slides/slide27.xml"/><Relationship Id="rId118" Type="http://schemas.openxmlformats.org/officeDocument/2006/relationships/slide" Target="slides/slide81.xml"/><Relationship Id="rId139" Type="http://schemas.openxmlformats.org/officeDocument/2006/relationships/slide" Target="slides/slide102.xml"/><Relationship Id="rId85" Type="http://schemas.openxmlformats.org/officeDocument/2006/relationships/slide" Target="slides/slide48.xml"/><Relationship Id="rId150" Type="http://schemas.openxmlformats.org/officeDocument/2006/relationships/slide" Target="slides/slide113.xml"/><Relationship Id="rId171" Type="http://schemas.openxmlformats.org/officeDocument/2006/relationships/presProps" Target="presProps.xml"/><Relationship Id="rId12" Type="http://schemas.openxmlformats.org/officeDocument/2006/relationships/slideMaster" Target="slideMasters/slideMaster12.xml"/><Relationship Id="rId33" Type="http://schemas.openxmlformats.org/officeDocument/2006/relationships/slideMaster" Target="slideMasters/slideMaster33.xml"/><Relationship Id="rId108" Type="http://schemas.openxmlformats.org/officeDocument/2006/relationships/slide" Target="slides/slide71.xml"/><Relationship Id="rId129" Type="http://schemas.openxmlformats.org/officeDocument/2006/relationships/slide" Target="slides/slide92.xml"/><Relationship Id="rId54" Type="http://schemas.openxmlformats.org/officeDocument/2006/relationships/slide" Target="slides/slide17.xml"/><Relationship Id="rId75" Type="http://schemas.openxmlformats.org/officeDocument/2006/relationships/slide" Target="slides/slide38.xml"/><Relationship Id="rId96" Type="http://schemas.openxmlformats.org/officeDocument/2006/relationships/slide" Target="slides/slide59.xml"/><Relationship Id="rId140" Type="http://schemas.openxmlformats.org/officeDocument/2006/relationships/slide" Target="slides/slide103.xml"/><Relationship Id="rId161" Type="http://schemas.openxmlformats.org/officeDocument/2006/relationships/slide" Target="slides/slide12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12.xml"/><Relationship Id="rId114" Type="http://schemas.openxmlformats.org/officeDocument/2006/relationships/slide" Target="slides/slide77.xml"/><Relationship Id="rId119" Type="http://schemas.openxmlformats.org/officeDocument/2006/relationships/slide" Target="slides/slide82.xml"/><Relationship Id="rId44" Type="http://schemas.openxmlformats.org/officeDocument/2006/relationships/slide" Target="slides/slide7.xml"/><Relationship Id="rId60" Type="http://schemas.openxmlformats.org/officeDocument/2006/relationships/slide" Target="slides/slide23.xml"/><Relationship Id="rId65" Type="http://schemas.openxmlformats.org/officeDocument/2006/relationships/slide" Target="slides/slide28.xml"/><Relationship Id="rId81" Type="http://schemas.openxmlformats.org/officeDocument/2006/relationships/slide" Target="slides/slide44.xml"/><Relationship Id="rId86" Type="http://schemas.openxmlformats.org/officeDocument/2006/relationships/slide" Target="slides/slide49.xml"/><Relationship Id="rId130" Type="http://schemas.openxmlformats.org/officeDocument/2006/relationships/slide" Target="slides/slide93.xml"/><Relationship Id="rId135" Type="http://schemas.openxmlformats.org/officeDocument/2006/relationships/slide" Target="slides/slide98.xml"/><Relationship Id="rId151" Type="http://schemas.openxmlformats.org/officeDocument/2006/relationships/slide" Target="slides/slide114.xml"/><Relationship Id="rId156" Type="http://schemas.openxmlformats.org/officeDocument/2006/relationships/slide" Target="slides/slide119.xml"/><Relationship Id="rId172" Type="http://schemas.openxmlformats.org/officeDocument/2006/relationships/viewProps" Target="viewProps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.xml"/><Relationship Id="rId109" Type="http://schemas.openxmlformats.org/officeDocument/2006/relationships/slide" Target="slides/slide72.xml"/><Relationship Id="rId34" Type="http://schemas.openxmlformats.org/officeDocument/2006/relationships/slideMaster" Target="slideMasters/slideMaster34.xml"/><Relationship Id="rId50" Type="http://schemas.openxmlformats.org/officeDocument/2006/relationships/slide" Target="slides/slide13.xml"/><Relationship Id="rId55" Type="http://schemas.openxmlformats.org/officeDocument/2006/relationships/slide" Target="slides/slide18.xml"/><Relationship Id="rId76" Type="http://schemas.openxmlformats.org/officeDocument/2006/relationships/slide" Target="slides/slide39.xml"/><Relationship Id="rId97" Type="http://schemas.openxmlformats.org/officeDocument/2006/relationships/slide" Target="slides/slide60.xml"/><Relationship Id="rId104" Type="http://schemas.openxmlformats.org/officeDocument/2006/relationships/slide" Target="slides/slide67.xml"/><Relationship Id="rId120" Type="http://schemas.openxmlformats.org/officeDocument/2006/relationships/slide" Target="slides/slide83.xml"/><Relationship Id="rId125" Type="http://schemas.openxmlformats.org/officeDocument/2006/relationships/slide" Target="slides/slide88.xml"/><Relationship Id="rId141" Type="http://schemas.openxmlformats.org/officeDocument/2006/relationships/slide" Target="slides/slide104.xml"/><Relationship Id="rId146" Type="http://schemas.openxmlformats.org/officeDocument/2006/relationships/slide" Target="slides/slide109.xml"/><Relationship Id="rId167" Type="http://schemas.openxmlformats.org/officeDocument/2006/relationships/slide" Target="slides/slide130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4.xml"/><Relationship Id="rId92" Type="http://schemas.openxmlformats.org/officeDocument/2006/relationships/slide" Target="slides/slide55.xml"/><Relationship Id="rId162" Type="http://schemas.openxmlformats.org/officeDocument/2006/relationships/slide" Target="slides/slide125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3.xml"/><Relationship Id="rId45" Type="http://schemas.openxmlformats.org/officeDocument/2006/relationships/slide" Target="slides/slide8.xml"/><Relationship Id="rId66" Type="http://schemas.openxmlformats.org/officeDocument/2006/relationships/slide" Target="slides/slide29.xml"/><Relationship Id="rId87" Type="http://schemas.openxmlformats.org/officeDocument/2006/relationships/slide" Target="slides/slide50.xml"/><Relationship Id="rId110" Type="http://schemas.openxmlformats.org/officeDocument/2006/relationships/slide" Target="slides/slide73.xml"/><Relationship Id="rId115" Type="http://schemas.openxmlformats.org/officeDocument/2006/relationships/slide" Target="slides/slide78.xml"/><Relationship Id="rId131" Type="http://schemas.openxmlformats.org/officeDocument/2006/relationships/slide" Target="slides/slide94.xml"/><Relationship Id="rId136" Type="http://schemas.openxmlformats.org/officeDocument/2006/relationships/slide" Target="slides/slide99.xml"/><Relationship Id="rId157" Type="http://schemas.openxmlformats.org/officeDocument/2006/relationships/slide" Target="slides/slide120.xml"/><Relationship Id="rId61" Type="http://schemas.openxmlformats.org/officeDocument/2006/relationships/slide" Target="slides/slide24.xml"/><Relationship Id="rId82" Type="http://schemas.openxmlformats.org/officeDocument/2006/relationships/slide" Target="slides/slide45.xml"/><Relationship Id="rId152" Type="http://schemas.openxmlformats.org/officeDocument/2006/relationships/slide" Target="slides/slide115.xml"/><Relationship Id="rId173" Type="http://schemas.openxmlformats.org/officeDocument/2006/relationships/theme" Target="theme/theme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" Target="slides/slide19.xml"/><Relationship Id="rId77" Type="http://schemas.openxmlformats.org/officeDocument/2006/relationships/slide" Target="slides/slide40.xml"/><Relationship Id="rId100" Type="http://schemas.openxmlformats.org/officeDocument/2006/relationships/slide" Target="slides/slide63.xml"/><Relationship Id="rId105" Type="http://schemas.openxmlformats.org/officeDocument/2006/relationships/slide" Target="slides/slide68.xml"/><Relationship Id="rId126" Type="http://schemas.openxmlformats.org/officeDocument/2006/relationships/slide" Target="slides/slide89.xml"/><Relationship Id="rId147" Type="http://schemas.openxmlformats.org/officeDocument/2006/relationships/slide" Target="slides/slide110.xml"/><Relationship Id="rId168" Type="http://schemas.openxmlformats.org/officeDocument/2006/relationships/slide" Target="slides/slide13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4.xml"/><Relationship Id="rId72" Type="http://schemas.openxmlformats.org/officeDocument/2006/relationships/slide" Target="slides/slide35.xml"/><Relationship Id="rId93" Type="http://schemas.openxmlformats.org/officeDocument/2006/relationships/slide" Target="slides/slide56.xml"/><Relationship Id="rId98" Type="http://schemas.openxmlformats.org/officeDocument/2006/relationships/slide" Target="slides/slide61.xml"/><Relationship Id="rId121" Type="http://schemas.openxmlformats.org/officeDocument/2006/relationships/slide" Target="slides/slide84.xml"/><Relationship Id="rId142" Type="http://schemas.openxmlformats.org/officeDocument/2006/relationships/slide" Target="slides/slide105.xml"/><Relationship Id="rId163" Type="http://schemas.openxmlformats.org/officeDocument/2006/relationships/slide" Target="slides/slide126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9.xml"/><Relationship Id="rId67" Type="http://schemas.openxmlformats.org/officeDocument/2006/relationships/slide" Target="slides/slide30.xml"/><Relationship Id="rId116" Type="http://schemas.openxmlformats.org/officeDocument/2006/relationships/slide" Target="slides/slide79.xml"/><Relationship Id="rId137" Type="http://schemas.openxmlformats.org/officeDocument/2006/relationships/slide" Target="slides/slide100.xml"/><Relationship Id="rId158" Type="http://schemas.openxmlformats.org/officeDocument/2006/relationships/slide" Target="slides/slide12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4.xml"/><Relationship Id="rId62" Type="http://schemas.openxmlformats.org/officeDocument/2006/relationships/slide" Target="slides/slide25.xml"/><Relationship Id="rId83" Type="http://schemas.openxmlformats.org/officeDocument/2006/relationships/slide" Target="slides/slide46.xml"/><Relationship Id="rId88" Type="http://schemas.openxmlformats.org/officeDocument/2006/relationships/slide" Target="slides/slide51.xml"/><Relationship Id="rId111" Type="http://schemas.openxmlformats.org/officeDocument/2006/relationships/slide" Target="slides/slide74.xml"/><Relationship Id="rId132" Type="http://schemas.openxmlformats.org/officeDocument/2006/relationships/slide" Target="slides/slide95.xml"/><Relationship Id="rId153" Type="http://schemas.openxmlformats.org/officeDocument/2006/relationships/slide" Target="slides/slide116.xml"/><Relationship Id="rId174" Type="http://schemas.openxmlformats.org/officeDocument/2006/relationships/tableStyles" Target="tableStyles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" Target="slides/slide20.xml"/><Relationship Id="rId106" Type="http://schemas.openxmlformats.org/officeDocument/2006/relationships/slide" Target="slides/slide69.xml"/><Relationship Id="rId127" Type="http://schemas.openxmlformats.org/officeDocument/2006/relationships/slide" Target="slides/slide90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" Target="slides/slide15.xml"/><Relationship Id="rId73" Type="http://schemas.openxmlformats.org/officeDocument/2006/relationships/slide" Target="slides/slide36.xml"/><Relationship Id="rId78" Type="http://schemas.openxmlformats.org/officeDocument/2006/relationships/slide" Target="slides/slide41.xml"/><Relationship Id="rId94" Type="http://schemas.openxmlformats.org/officeDocument/2006/relationships/slide" Target="slides/slide57.xml"/><Relationship Id="rId99" Type="http://schemas.openxmlformats.org/officeDocument/2006/relationships/slide" Target="slides/slide62.xml"/><Relationship Id="rId101" Type="http://schemas.openxmlformats.org/officeDocument/2006/relationships/slide" Target="slides/slide64.xml"/><Relationship Id="rId122" Type="http://schemas.openxmlformats.org/officeDocument/2006/relationships/slide" Target="slides/slide85.xml"/><Relationship Id="rId143" Type="http://schemas.openxmlformats.org/officeDocument/2006/relationships/slide" Target="slides/slide106.xml"/><Relationship Id="rId148" Type="http://schemas.openxmlformats.org/officeDocument/2006/relationships/slide" Target="slides/slide111.xml"/><Relationship Id="rId164" Type="http://schemas.openxmlformats.org/officeDocument/2006/relationships/slide" Target="slides/slide127.xml"/><Relationship Id="rId169" Type="http://schemas.openxmlformats.org/officeDocument/2006/relationships/slide" Target="slides/slide13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" Target="slides/slide10.xml"/><Relationship Id="rId68" Type="http://schemas.openxmlformats.org/officeDocument/2006/relationships/slide" Target="slides/slide31.xml"/><Relationship Id="rId89" Type="http://schemas.openxmlformats.org/officeDocument/2006/relationships/slide" Target="slides/slide52.xml"/><Relationship Id="rId112" Type="http://schemas.openxmlformats.org/officeDocument/2006/relationships/slide" Target="slides/slide75.xml"/><Relationship Id="rId133" Type="http://schemas.openxmlformats.org/officeDocument/2006/relationships/slide" Target="slides/slide96.xml"/><Relationship Id="rId154" Type="http://schemas.openxmlformats.org/officeDocument/2006/relationships/slide" Target="slides/slide117.xml"/><Relationship Id="rId175" Type="http://schemas.microsoft.com/office/2015/10/relationships/revisionInfo" Target="revisionInfo.xml"/><Relationship Id="rId16" Type="http://schemas.openxmlformats.org/officeDocument/2006/relationships/slideMaster" Target="slideMasters/slideMaster16.xml"/><Relationship Id="rId37" Type="http://schemas.openxmlformats.org/officeDocument/2006/relationships/slideMaster" Target="slideMasters/slideMaster37.xml"/><Relationship Id="rId58" Type="http://schemas.openxmlformats.org/officeDocument/2006/relationships/slide" Target="slides/slide21.xml"/><Relationship Id="rId79" Type="http://schemas.openxmlformats.org/officeDocument/2006/relationships/slide" Target="slides/slide42.xml"/><Relationship Id="rId102" Type="http://schemas.openxmlformats.org/officeDocument/2006/relationships/slide" Target="slides/slide65.xml"/><Relationship Id="rId123" Type="http://schemas.openxmlformats.org/officeDocument/2006/relationships/slide" Target="slides/slide86.xml"/><Relationship Id="rId144" Type="http://schemas.openxmlformats.org/officeDocument/2006/relationships/slide" Target="slides/slide107.xml"/><Relationship Id="rId90" Type="http://schemas.openxmlformats.org/officeDocument/2006/relationships/slide" Target="slides/slide53.xml"/><Relationship Id="rId165" Type="http://schemas.openxmlformats.org/officeDocument/2006/relationships/slide" Target="slides/slide128.xml"/><Relationship Id="rId27" Type="http://schemas.openxmlformats.org/officeDocument/2006/relationships/slideMaster" Target="slideMasters/slideMaster27.xml"/><Relationship Id="rId48" Type="http://schemas.openxmlformats.org/officeDocument/2006/relationships/slide" Target="slides/slide11.xml"/><Relationship Id="rId69" Type="http://schemas.openxmlformats.org/officeDocument/2006/relationships/slide" Target="slides/slide32.xml"/><Relationship Id="rId113" Type="http://schemas.openxmlformats.org/officeDocument/2006/relationships/slide" Target="slides/slide76.xml"/><Relationship Id="rId134" Type="http://schemas.openxmlformats.org/officeDocument/2006/relationships/slide" Target="slides/slide97.xml"/><Relationship Id="rId80" Type="http://schemas.openxmlformats.org/officeDocument/2006/relationships/slide" Target="slides/slide43.xml"/><Relationship Id="rId155" Type="http://schemas.openxmlformats.org/officeDocument/2006/relationships/slide" Target="slides/slide118.xml"/><Relationship Id="rId17" Type="http://schemas.openxmlformats.org/officeDocument/2006/relationships/slideMaster" Target="slideMasters/slideMaster17.xml"/><Relationship Id="rId38" Type="http://schemas.openxmlformats.org/officeDocument/2006/relationships/slide" Target="slides/slide1.xml"/><Relationship Id="rId59" Type="http://schemas.openxmlformats.org/officeDocument/2006/relationships/slide" Target="slides/slide22.xml"/><Relationship Id="rId103" Type="http://schemas.openxmlformats.org/officeDocument/2006/relationships/slide" Target="slides/slide66.xml"/><Relationship Id="rId124" Type="http://schemas.openxmlformats.org/officeDocument/2006/relationships/slide" Target="slides/slide87.xml"/><Relationship Id="rId70" Type="http://schemas.openxmlformats.org/officeDocument/2006/relationships/slide" Target="slides/slide33.xml"/><Relationship Id="rId91" Type="http://schemas.openxmlformats.org/officeDocument/2006/relationships/slide" Target="slides/slide54.xml"/><Relationship Id="rId145" Type="http://schemas.openxmlformats.org/officeDocument/2006/relationships/slide" Target="slides/slide108.xml"/><Relationship Id="rId166" Type="http://schemas.openxmlformats.org/officeDocument/2006/relationships/slide" Target="slides/slide1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1E3D1-C026-4FF7-B095-03AA66FA8354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E88639-CE39-40F7-BDDA-FC7209B7FA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604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96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91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87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82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78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73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68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63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FD858A-2E77-425B-8511-2BC0F025A633}" type="slidenum">
              <a:rPr lang="pt-BR" sz="1200">
                <a:solidFill>
                  <a:prstClr val="black"/>
                </a:solidFill>
              </a:rPr>
              <a:pPr eaLnBrk="1" hangingPunct="1"/>
              <a:t>61</a:t>
            </a:fld>
            <a:endParaRPr lang="pt-BR" sz="1200">
              <a:solidFill>
                <a:prstClr val="black"/>
              </a:solidFill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3916AC5-B0AA-4755-BEF5-8B3A6A8EA13B}" type="slidenum">
              <a:rPr lang="pt-BR" sz="1200">
                <a:solidFill>
                  <a:prstClr val="black"/>
                </a:solidFill>
              </a:rPr>
              <a:pPr eaLnBrk="1" hangingPunct="1"/>
              <a:t>62</a:t>
            </a:fld>
            <a:endParaRPr lang="pt-BR" sz="1200">
              <a:solidFill>
                <a:prstClr val="black"/>
              </a:solidFill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8ECEEAD-57A9-481D-8090-E79294A4E141}" type="slidenum">
              <a:rPr lang="pt-BR" sz="1200">
                <a:solidFill>
                  <a:prstClr val="black"/>
                </a:solidFill>
              </a:rPr>
              <a:pPr eaLnBrk="1" hangingPunct="1"/>
              <a:t>63</a:t>
            </a:fld>
            <a:endParaRPr lang="pt-BR" sz="1200">
              <a:solidFill>
                <a:prstClr val="black"/>
              </a:solidFill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7E0B9CB-29BC-44DF-983C-8F809C918BF2}" type="slidenum">
              <a:rPr lang="pt-BR" sz="1200">
                <a:solidFill>
                  <a:prstClr val="black"/>
                </a:solidFill>
              </a:rPr>
              <a:pPr eaLnBrk="1" hangingPunct="1"/>
              <a:t>64</a:t>
            </a:fld>
            <a:endParaRPr lang="pt-BR" sz="1200">
              <a:solidFill>
                <a:prstClr val="black"/>
              </a:solidFill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C20C7C9-A1B8-4C81-BA61-E01CC39F8689}" type="slidenum">
              <a:rPr lang="pt-BR" sz="1200">
                <a:solidFill>
                  <a:prstClr val="black"/>
                </a:solidFill>
              </a:rPr>
              <a:pPr eaLnBrk="1" hangingPunct="1"/>
              <a:t>65</a:t>
            </a:fld>
            <a:endParaRPr lang="pt-BR" sz="1200">
              <a:solidFill>
                <a:prstClr val="black"/>
              </a:solidFill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397D9F6-8626-4E43-B6A8-AB936D5BF05C}" type="slidenum">
              <a:rPr lang="pt-BR" sz="1200">
                <a:solidFill>
                  <a:prstClr val="black"/>
                </a:solidFill>
              </a:rPr>
              <a:pPr eaLnBrk="1" hangingPunct="1"/>
              <a:t>69</a:t>
            </a:fld>
            <a:endParaRPr lang="pt-BR" sz="1200">
              <a:solidFill>
                <a:prstClr val="black"/>
              </a:solidFill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1525C91-B572-4DA5-9AB3-110DB7A85C88}" type="slidenum">
              <a:rPr lang="pt-BR" sz="1200">
                <a:solidFill>
                  <a:prstClr val="black"/>
                </a:solidFill>
              </a:rPr>
              <a:pPr eaLnBrk="1" hangingPunct="1"/>
              <a:t>74</a:t>
            </a:fld>
            <a:endParaRPr lang="pt-BR" sz="1200">
              <a:solidFill>
                <a:prstClr val="black"/>
              </a:solidFill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63C2752-DB5E-4C63-A16B-2FBC31447B1C}" type="slidenum">
              <a:rPr lang="pt-BR" sz="1200">
                <a:solidFill>
                  <a:prstClr val="black"/>
                </a:solidFill>
              </a:rPr>
              <a:pPr eaLnBrk="1" hangingPunct="1"/>
              <a:t>85</a:t>
            </a:fld>
            <a:endParaRPr lang="pt-BR" sz="1200">
              <a:solidFill>
                <a:prstClr val="black"/>
              </a:solidFill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81A3A75-257E-4058-B7A4-457B8EF4FED4}" type="slidenum">
              <a:rPr lang="pt-BR" sz="1200">
                <a:solidFill>
                  <a:prstClr val="black"/>
                </a:solidFill>
              </a:rPr>
              <a:pPr eaLnBrk="1" hangingPunct="1"/>
              <a:t>92</a:t>
            </a:fld>
            <a:endParaRPr lang="pt-BR" sz="1200">
              <a:solidFill>
                <a:prstClr val="black"/>
              </a:solidFill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701F5A4-131F-426F-96EE-3208F45BDCA4}" type="slidenum">
              <a:rPr lang="pt-BR" sz="1200">
                <a:solidFill>
                  <a:prstClr val="black"/>
                </a:solidFill>
              </a:rPr>
              <a:pPr eaLnBrk="1" hangingPunct="1"/>
              <a:t>99</a:t>
            </a:fld>
            <a:endParaRPr lang="pt-BR" sz="1200">
              <a:solidFill>
                <a:prstClr val="black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B16BABE-E599-4D1F-AF1E-84C0CF169968}" type="slidenum">
              <a:rPr lang="pt-BR" sz="1200">
                <a:solidFill>
                  <a:prstClr val="black"/>
                </a:solidFill>
              </a:rPr>
              <a:pPr eaLnBrk="1" hangingPunct="1"/>
              <a:t>100</a:t>
            </a:fld>
            <a:endParaRPr lang="pt-BR" sz="1200">
              <a:solidFill>
                <a:prstClr val="black"/>
              </a:solidFill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B7F9-C0C5-4830-8402-E686693CB685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5B-7CD4-42EA-8F71-AA30237B33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5210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B7F9-C0C5-4830-8402-E686693CB685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5B-7CD4-42EA-8F71-AA30237B33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1428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9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7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B7F9-C0C5-4830-8402-E686693CB685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5B-7CD4-42EA-8F71-AA30237B33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7021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B7F9-C0C5-4830-8402-E686693CB685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5B-7CD4-42EA-8F71-AA30237B33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3960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B7F9-C0C5-4830-8402-E686693CB685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5B-7CD4-42EA-8F71-AA30237B33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11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B7F9-C0C5-4830-8402-E686693CB685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5B-7CD4-42EA-8F71-AA30237B33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5226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B7F9-C0C5-4830-8402-E686693CB685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5B-7CD4-42EA-8F71-AA30237B33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3293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B7F9-C0C5-4830-8402-E686693CB685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5B-7CD4-42EA-8F71-AA30237B33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8672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B7F9-C0C5-4830-8402-E686693CB685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5B-7CD4-42EA-8F71-AA30237B33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409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B7F9-C0C5-4830-8402-E686693CB685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5B-7CD4-42EA-8F71-AA30237B33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631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1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B7F9-C0C5-4830-8402-E686693CB685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5B-7CD4-42EA-8F71-AA30237B33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5558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2E26A26D-CE1D-43DB-BEFC-ECE88124150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986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B83A299C-3A5E-40FE-A963-24B08F81396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41205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E58C36D3-85FE-422D-BCFE-EFE1883A968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9868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4DFF4C10-6AEB-4F2D-8E03-578E648BE4C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43708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F2CF3706-31AA-43E3-816B-70FBE49A20E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89565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761EB5F2-DED9-4C6C-A528-92D127CE7D5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053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1962DC29-4885-45CD-88BE-533DCDB43BB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7412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ECFBE070-7399-4F58-9803-43639AF221F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45690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39001790-9D67-4ED5-AFC1-20B3103AA4F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4020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D02006F1-8DDB-41B7-B9C7-4089EC4A7E8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0030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E79C0F07-22FF-4F18-828A-A08C45A2FEB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29326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5FCB0-776A-45C1-A6A4-41106C05BF0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9365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CBD96-ABC5-4E12-9595-3009B719C72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0986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65E840-970F-4487-A89A-8DC5F357D6B6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8383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8E83B-7E5C-495B-BEBB-94A9FC10D14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7317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F907D-02DB-4F6C-99F9-58D1C2561665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7602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CEC70-0E96-461D-9D2C-2C4EF7F35EDE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108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256A8-93D0-41EF-996F-D3385B95539A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7360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9726CE-44C3-467C-AD3B-D43F9115049B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4084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D4EF3D-F574-48E2-8940-7DFCD48DF57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7991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F8D5-6F7D-490E-BCB5-8307540B5DE8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1145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8C445-6249-48A3-9E5A-8A742A10E3F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982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5FCB0-776A-45C1-A6A4-41106C05BF0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3233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CBD96-ABC5-4E12-9595-3009B719C72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8284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65E840-970F-4487-A89A-8DC5F357D6B6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5317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8E83B-7E5C-495B-BEBB-94A9FC10D14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0066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F907D-02DB-4F6C-99F9-58D1C2561665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983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CEC70-0E96-461D-9D2C-2C4EF7F35EDE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8215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256A8-93D0-41EF-996F-D3385B95539A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1963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9726CE-44C3-467C-AD3B-D43F9115049B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4433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D4EF3D-F574-48E2-8940-7DFCD48DF57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3573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F8D5-6F7D-490E-BCB5-8307540B5DE8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926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8C445-6249-48A3-9E5A-8A742A10E3F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1431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5FCB0-776A-45C1-A6A4-41106C05BF0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0376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CBD96-ABC5-4E12-9595-3009B719C72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9843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65E840-970F-4487-A89A-8DC5F357D6B6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0614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8E83B-7E5C-495B-BEBB-94A9FC10D14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3690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F907D-02DB-4F6C-99F9-58D1C2561665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2524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CEC70-0E96-461D-9D2C-2C4EF7F35EDE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2522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256A8-93D0-41EF-996F-D3385B95539A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9018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9726CE-44C3-467C-AD3B-D43F9115049B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986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D4EF3D-F574-48E2-8940-7DFCD48DF57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3610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F8D5-6F7D-490E-BCB5-8307540B5DE8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8392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8C445-6249-48A3-9E5A-8A742A10E3F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3559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5FCB0-776A-45C1-A6A4-41106C05BF0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7668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CBD96-ABC5-4E12-9595-3009B719C72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7399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65E840-970F-4487-A89A-8DC5F357D6B6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71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8E83B-7E5C-495B-BEBB-94A9FC10D14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9857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F907D-02DB-4F6C-99F9-58D1C2561665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4766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CEC70-0E96-461D-9D2C-2C4EF7F35EDE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97300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256A8-93D0-41EF-996F-D3385B95539A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91755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9726CE-44C3-467C-AD3B-D43F9115049B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8694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D4EF3D-F574-48E2-8940-7DFCD48DF57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829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F8D5-6F7D-490E-BCB5-8307540B5DE8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65489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8C445-6249-48A3-9E5A-8A742A10E3F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62301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5FCB0-776A-45C1-A6A4-41106C05BF0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2105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CBD96-ABC5-4E12-9595-3009B719C72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71517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65E840-970F-4487-A89A-8DC5F357D6B6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44114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8E83B-7E5C-495B-BEBB-94A9FC10D14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07271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F907D-02DB-4F6C-99F9-58D1C2561665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79469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CEC70-0E96-461D-9D2C-2C4EF7F35EDE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99201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256A8-93D0-41EF-996F-D3385B95539A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9797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9726CE-44C3-467C-AD3B-D43F9115049B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0653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D4EF3D-F574-48E2-8940-7DFCD48DF57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7697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F8D5-6F7D-490E-BCB5-8307540B5DE8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97327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8C445-6249-48A3-9E5A-8A742A10E3F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84875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5FCB0-776A-45C1-A6A4-41106C05BF0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76231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CBD96-ABC5-4E12-9595-3009B719C72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4514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65E840-970F-4487-A89A-8DC5F357D6B6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06628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8E83B-7E5C-495B-BEBB-94A9FC10D14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6497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F907D-02DB-4F6C-99F9-58D1C2561665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55911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CEC70-0E96-461D-9D2C-2C4EF7F35EDE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08640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256A8-93D0-41EF-996F-D3385B95539A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34493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9726CE-44C3-467C-AD3B-D43F9115049B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4615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D4EF3D-F574-48E2-8940-7DFCD48DF57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37101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F8D5-6F7D-490E-BCB5-8307540B5DE8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9742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8C445-6249-48A3-9E5A-8A742A10E3F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5493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5FCB0-776A-45C1-A6A4-41106C05BF0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79001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CBD96-ABC5-4E12-9595-3009B719C72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25652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65E840-970F-4487-A89A-8DC5F357D6B6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25952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8E83B-7E5C-495B-BEBB-94A9FC10D14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67352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F907D-02DB-4F6C-99F9-58D1C2561665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7351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CEC70-0E96-461D-9D2C-2C4EF7F35EDE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76956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256A8-93D0-41EF-996F-D3385B95539A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39029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9726CE-44C3-467C-AD3B-D43F9115049B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04837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D4EF3D-F574-48E2-8940-7DFCD48DF57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86861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F8D5-6F7D-490E-BCB5-8307540B5DE8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80922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8C445-6249-48A3-9E5A-8A742A10E3F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6836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D23-CFC1-411B-966E-773D52EF4054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8195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891474-378C-4732-8576-EDB5FF589C00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36190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995220-A70D-430F-822D-BEA2D03EF789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858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E04CB6-E07E-49E5-8AA0-10F0C77BCC37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4597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B61D90-383D-4AE9-BA44-09673FF01257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44246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B6EA26-950B-4268-AA66-6DC0CDA7E0FA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42244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18851B-FDC5-433D-9695-66C7901E7D5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71662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1F37AA-38F8-410A-8671-2FD28010AB5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7033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BCDEC0-FE14-498E-B687-14D172CF2AC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58095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249B5-FCB5-4B92-9DDA-DFED492E8BB0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16860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A8310-A55F-4825-9E1A-4815AC245A65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56115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D23-CFC1-411B-966E-773D52EF4054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32748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891474-378C-4732-8576-EDB5FF589C00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40290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995220-A70D-430F-822D-BEA2D03EF789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20283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E04CB6-E07E-49E5-8AA0-10F0C77BCC37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4141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B61D90-383D-4AE9-BA44-09673FF01257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4846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B6EA26-950B-4268-AA66-6DC0CDA7E0FA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19444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18851B-FDC5-433D-9695-66C7901E7D5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4522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1F37AA-38F8-410A-8671-2FD28010AB5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49596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BCDEC0-FE14-498E-B687-14D172CF2AC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71092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249B5-FCB5-4B92-9DDA-DFED492E8BB0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62964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A8310-A55F-4825-9E1A-4815AC245A65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30259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D23-CFC1-411B-966E-773D52EF4054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21270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891474-378C-4732-8576-EDB5FF589C00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84989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995220-A70D-430F-822D-BEA2D03EF789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01949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E04CB6-E07E-49E5-8AA0-10F0C77BCC37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26345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B61D90-383D-4AE9-BA44-09673FF01257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98671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B6EA26-950B-4268-AA66-6DC0CDA7E0FA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74028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18851B-FDC5-433D-9695-66C7901E7D5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02442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1F37AA-38F8-410A-8671-2FD28010AB5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14946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BCDEC0-FE14-498E-B687-14D172CF2AC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99151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249B5-FCB5-4B92-9DDA-DFED492E8BB0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00630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A8310-A55F-4825-9E1A-4815AC245A65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30556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D23-CFC1-411B-966E-773D52EF4054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3636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891474-378C-4732-8576-EDB5FF589C00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94636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995220-A70D-430F-822D-BEA2D03EF789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55521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E04CB6-E07E-49E5-8AA0-10F0C77BCC37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04528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B61D90-383D-4AE9-BA44-09673FF01257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82161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B6EA26-950B-4268-AA66-6DC0CDA7E0FA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02105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18851B-FDC5-433D-9695-66C7901E7D5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87670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1F37AA-38F8-410A-8671-2FD28010AB5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6937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BCDEC0-FE14-498E-B687-14D172CF2AC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46153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249B5-FCB5-4B92-9DDA-DFED492E8BB0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27201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A8310-A55F-4825-9E1A-4815AC245A65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4528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D23-CFC1-411B-966E-773D52EF4054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63658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891474-378C-4732-8576-EDB5FF589C00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9260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995220-A70D-430F-822D-BEA2D03EF789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29384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E04CB6-E07E-49E5-8AA0-10F0C77BCC37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02581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B61D90-383D-4AE9-BA44-09673FF01257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9653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B6EA26-950B-4268-AA66-6DC0CDA7E0FA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21957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18851B-FDC5-433D-9695-66C7901E7D5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27333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1F37AA-38F8-410A-8671-2FD28010AB5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43374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BCDEC0-FE14-498E-B687-14D172CF2AC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61802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249B5-FCB5-4B92-9DDA-DFED492E8BB0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99583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A8310-A55F-4825-9E1A-4815AC245A65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06005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E81F29-4731-413D-AB0F-77CDA5CC0F09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11489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576A88-1347-4F67-9080-F78EBE11156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69274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3C141-F7AB-44B5-871F-86852B9BBA5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53567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85262-B540-46DF-81C7-7C65132DC3D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83656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AAA58E-F1A7-4626-A890-3A9FDA70386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43609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457C46-13A3-4C40-B897-1DFE42CAAA0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03958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0248BE-47BB-40EA-8A5F-ED23DD93111B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7110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78CAB-2F29-4FD9-9ED3-E2904F1DA4E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1868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937A9-39DF-4F75-A6C4-2F9D3F16DE3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67956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E93FDF-E372-4ABC-BA50-CDD942E0E009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48489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3AA091-3700-408C-A112-772D25BF5087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85839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E81F29-4731-413D-AB0F-77CDA5CC0F09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9710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576A88-1347-4F67-9080-F78EBE11156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35680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3C141-F7AB-44B5-871F-86852B9BBA5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1779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85262-B540-46DF-81C7-7C65132DC3D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41180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AAA58E-F1A7-4626-A890-3A9FDA70386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26822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457C46-13A3-4C40-B897-1DFE42CAAA0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6650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0248BE-47BB-40EA-8A5F-ED23DD93111B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45661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78CAB-2F29-4FD9-9ED3-E2904F1DA4E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95054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937A9-39DF-4F75-A6C4-2F9D3F16DE3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06881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E93FDF-E372-4ABC-BA50-CDD942E0E009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91469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3AA091-3700-408C-A112-772D25BF5087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85321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E81F29-4731-413D-AB0F-77CDA5CC0F09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84318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576A88-1347-4F67-9080-F78EBE11156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62970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3C141-F7AB-44B5-871F-86852B9BBA5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11707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85262-B540-46DF-81C7-7C65132DC3D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37182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AAA58E-F1A7-4626-A890-3A9FDA70386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51890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457C46-13A3-4C40-B897-1DFE42CAAA0D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0432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0248BE-47BB-40EA-8A5F-ED23DD93111B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22575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78CAB-2F29-4FD9-9ED3-E2904F1DA4E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86576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937A9-39DF-4F75-A6C4-2F9D3F16DE3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60897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E93FDF-E372-4ABC-BA50-CDD942E0E009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78174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3AA091-3700-408C-A112-772D25BF5087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65609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27808-4A80-46E3-B009-0FB799A1554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036233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36965-9729-4FA2-9E31-2BC2332D386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61416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8AC6-FA2D-445D-8BF6-9915D32C00C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51784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BC65-200B-4D41-8930-30727A13B06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12996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37F7D-CE2E-442F-B507-724B657DA4A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84367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2B3CA-A036-4B66-9AA7-0D11D0E587B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42510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0E8D-35AB-48F9-845F-6754A998BF5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84857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4880D-E4BF-4610-B07A-B98B0D7B136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697894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C24EB-3FC9-4F2A-8C81-CBF83BAAB1E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35669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87018-1BDD-4CCA-A0D5-F748A21F86F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339761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003-09DB-42AF-95E2-F681FDFD2F8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58273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27808-4A80-46E3-B009-0FB799A1554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31875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36965-9729-4FA2-9E31-2BC2332D386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01145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8AC6-FA2D-445D-8BF6-9915D32C00C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68376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BC65-200B-4D41-8930-30727A13B06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24728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37F7D-CE2E-442F-B507-724B657DA4A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621885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2B3CA-A036-4B66-9AA7-0D11D0E587B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170635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0E8D-35AB-48F9-845F-6754A998BF5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77847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4880D-E4BF-4610-B07A-B98B0D7B136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770367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C24EB-3FC9-4F2A-8C81-CBF83BAAB1E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02451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87018-1BDD-4CCA-A0D5-F748A21F86F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912768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003-09DB-42AF-95E2-F681FDFD2F8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93353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27808-4A80-46E3-B009-0FB799A1554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42236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36965-9729-4FA2-9E31-2BC2332D386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900457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8AC6-FA2D-445D-8BF6-9915D32C00C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15426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BC65-200B-4D41-8930-30727A13B06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893375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37F7D-CE2E-442F-B507-724B657DA4A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105893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2B3CA-A036-4B66-9AA7-0D11D0E587B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82147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0E8D-35AB-48F9-845F-6754A998BF5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96479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4880D-E4BF-4610-B07A-B98B0D7B136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07155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C24EB-3FC9-4F2A-8C81-CBF83BAAB1E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042036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87018-1BDD-4CCA-A0D5-F748A21F86F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793850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003-09DB-42AF-95E2-F681FDFD2F8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39636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27808-4A80-46E3-B009-0FB799A1554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34843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36965-9729-4FA2-9E31-2BC2332D386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82364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8AC6-FA2D-445D-8BF6-9915D32C00C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12844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BC65-200B-4D41-8930-30727A13B06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95408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37F7D-CE2E-442F-B507-724B657DA4A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097474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2B3CA-A036-4B66-9AA7-0D11D0E587B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209980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0E8D-35AB-48F9-845F-6754A998BF5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48528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4880D-E4BF-4610-B07A-B98B0D7B136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530750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C24EB-3FC9-4F2A-8C81-CBF83BAAB1E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254437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87018-1BDD-4CCA-A0D5-F748A21F86F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42619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003-09DB-42AF-95E2-F681FDFD2F8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99096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27808-4A80-46E3-B009-0FB799A1554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271683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36965-9729-4FA2-9E31-2BC2332D386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56905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8AC6-FA2D-445D-8BF6-9915D32C00C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70689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BC65-200B-4D41-8930-30727A13B06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0463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37F7D-CE2E-442F-B507-724B657DA4A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906086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2B3CA-A036-4B66-9AA7-0D11D0E587B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56770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0E8D-35AB-48F9-845F-6754A998BF5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633524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4880D-E4BF-4610-B07A-B98B0D7B136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419944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C24EB-3FC9-4F2A-8C81-CBF83BAAB1E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661963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87018-1BDD-4CCA-A0D5-F748A21F86F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84960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003-09DB-42AF-95E2-F681FDFD2F8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99369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27808-4A80-46E3-B009-0FB799A1554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48265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36965-9729-4FA2-9E31-2BC2332D386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788474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8AC6-FA2D-445D-8BF6-9915D32C00C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89448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BC65-200B-4D41-8930-30727A13B06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46692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37F7D-CE2E-442F-B507-724B657DA4A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99516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2B3CA-A036-4B66-9AA7-0D11D0E587B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37265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0E8D-35AB-48F9-845F-6754A998BF5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59260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4880D-E4BF-4610-B07A-B98B0D7B136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79948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C24EB-3FC9-4F2A-8C81-CBF83BAAB1E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56192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87018-1BDD-4CCA-A0D5-F748A21F86F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668244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003-09DB-42AF-95E2-F681FDFD2F8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403466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27808-4A80-46E3-B009-0FB799A1554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218682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36965-9729-4FA2-9E31-2BC2332D386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407143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8AC6-FA2D-445D-8BF6-9915D32C00C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2554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BC65-200B-4D41-8930-30727A13B06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644528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37F7D-CE2E-442F-B507-724B657DA4A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507936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2B3CA-A036-4B66-9AA7-0D11D0E587B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809525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0E8D-35AB-48F9-845F-6754A998BF5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0287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4880D-E4BF-4610-B07A-B98B0D7B136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035285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C24EB-3FC9-4F2A-8C81-CBF83BAAB1E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10436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87018-1BDD-4CCA-A0D5-F748A21F86F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045173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003-09DB-42AF-95E2-F681FDFD2F8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408914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27808-4A80-46E3-B009-0FB799A1554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73609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36965-9729-4FA2-9E31-2BC2332D386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672888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8AC6-FA2D-445D-8BF6-9915D32C00C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68955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BC65-200B-4D41-8930-30727A13B06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75808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37F7D-CE2E-442F-B507-724B657DA4A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19939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2B3CA-A036-4B66-9AA7-0D11D0E587B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122875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0E8D-35AB-48F9-845F-6754A998BF5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31884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4880D-E4BF-4610-B07A-B98B0D7B136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548333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C24EB-3FC9-4F2A-8C81-CBF83BAAB1E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824589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87018-1BDD-4CCA-A0D5-F748A21F86F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145170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003-09DB-42AF-95E2-F681FDFD2F8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21799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27808-4A80-46E3-B009-0FB799A1554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11620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36965-9729-4FA2-9E31-2BC2332D386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821299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8AC6-FA2D-445D-8BF6-9915D32C00C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345641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BC65-200B-4D41-8930-30727A13B06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401329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37F7D-CE2E-442F-B507-724B657DA4A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603827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2B3CA-A036-4B66-9AA7-0D11D0E587B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948484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0E8D-35AB-48F9-845F-6754A998BF5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428807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4880D-E4BF-4610-B07A-B98B0D7B136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254518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C24EB-3FC9-4F2A-8C81-CBF83BAAB1E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798254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87018-1BDD-4CCA-A0D5-F748A21F86F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897297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003-09DB-42AF-95E2-F681FDFD2F8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8476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27808-4A80-46E3-B009-0FB799A1554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138145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36965-9729-4FA2-9E31-2BC2332D386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0022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8AC6-FA2D-445D-8BF6-9915D32C00C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34553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BC65-200B-4D41-8930-30727A13B06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837402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37F7D-CE2E-442F-B507-724B657DA4A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981055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2B3CA-A036-4B66-9AA7-0D11D0E587B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035380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0E8D-35AB-48F9-845F-6754A998BF5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88934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4880D-E4BF-4610-B07A-B98B0D7B136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220272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C24EB-3FC9-4F2A-8C81-CBF83BAAB1E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76920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87018-1BDD-4CCA-A0D5-F748A21F86F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629379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003-09DB-42AF-95E2-F681FDFD2F8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234409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27808-4A80-46E3-B009-0FB799A1554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164433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36965-9729-4FA2-9E31-2BC2332D386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836123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8AC6-FA2D-445D-8BF6-9915D32C00C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68897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BC65-200B-4D41-8930-30727A13B06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00643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37F7D-CE2E-442F-B507-724B657DA4A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353176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2B3CA-A036-4B66-9AA7-0D11D0E587B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67458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0E8D-35AB-48F9-845F-6754A998BF5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11040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4880D-E4BF-4610-B07A-B98B0D7B136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7929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C24EB-3FC9-4F2A-8C81-CBF83BAAB1E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585510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87018-1BDD-4CCA-A0D5-F748A21F86F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871248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003-09DB-42AF-95E2-F681FDFD2F8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954235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27808-4A80-46E3-B009-0FB799A1554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206675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36965-9729-4FA2-9E31-2BC2332D386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69082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8AC6-FA2D-445D-8BF6-9915D32C00C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876975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BC65-200B-4D41-8930-30727A13B06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31933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37F7D-CE2E-442F-B507-724B657DA4A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001109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2B3CA-A036-4B66-9AA7-0D11D0E587B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754968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0E8D-35AB-48F9-845F-6754A998BF5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637540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4880D-E4BF-4610-B07A-B98B0D7B136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762166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C24EB-3FC9-4F2A-8C81-CBF83BAAB1E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956507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87018-1BDD-4CCA-A0D5-F748A21F86F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822923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003-09DB-42AF-95E2-F681FDFD2F8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091399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27808-4A80-46E3-B009-0FB799A1554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541000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36965-9729-4FA2-9E31-2BC2332D386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341847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8AC6-FA2D-445D-8BF6-9915D32C00C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77837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BC65-200B-4D41-8930-30727A13B06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01441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37F7D-CE2E-442F-B507-724B657DA4A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09306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2B3CA-A036-4B66-9AA7-0D11D0E587B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746481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0E8D-35AB-48F9-845F-6754A998BF5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040578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4880D-E4BF-4610-B07A-B98B0D7B136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28483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C24EB-3FC9-4F2A-8C81-CBF83BAAB1E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463595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87018-1BDD-4CCA-A0D5-F748A21F86F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767550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003-09DB-42AF-95E2-F681FDFD2F8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846512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27808-4A80-46E3-B009-0FB799A1554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873620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36965-9729-4FA2-9E31-2BC2332D386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374408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8AC6-FA2D-445D-8BF6-9915D32C00C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82831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BC65-200B-4D41-8930-30727A13B06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222599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37F7D-CE2E-442F-B507-724B657DA4A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644754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2B3CA-A036-4B66-9AA7-0D11D0E587B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281885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0E8D-35AB-48F9-845F-6754A998BF5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999112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4880D-E4BF-4610-B07A-B98B0D7B136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415279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C24EB-3FC9-4F2A-8C81-CBF83BAAB1E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5070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87018-1BDD-4CCA-A0D5-F748A21F86F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306660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003-09DB-42AF-95E2-F681FDFD2F8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147401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27808-4A80-46E3-B009-0FB799A1554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062357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36965-9729-4FA2-9E31-2BC2332D386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325414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8AC6-FA2D-445D-8BF6-9915D32C00C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958548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BC65-200B-4D41-8930-30727A13B06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527647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37F7D-CE2E-442F-B507-724B657DA4A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422444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2B3CA-A036-4B66-9AA7-0D11D0E587B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679052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0E8D-35AB-48F9-845F-6754A998BF5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783705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4880D-E4BF-4610-B07A-B98B0D7B136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446265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C24EB-3FC9-4F2A-8C81-CBF83BAAB1E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110817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87018-1BDD-4CCA-A0D5-F748A21F86F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293606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003-09DB-42AF-95E2-F681FDFD2F8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844335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27808-4A80-46E3-B009-0FB799A1554D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647845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36965-9729-4FA2-9E31-2BC2332D3861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203008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8AC6-FA2D-445D-8BF6-9915D32C00C0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266118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BC65-200B-4D41-8930-30727A13B06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177196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37F7D-CE2E-442F-B507-724B657DA4AA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21811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2B3CA-A036-4B66-9AA7-0D11D0E587B6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412006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0E8D-35AB-48F9-845F-6754A998BF52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858054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4880D-E4BF-4610-B07A-B98B0D7B1368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307464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C24EB-3FC9-4F2A-8C81-CBF83BAAB1EE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871859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87018-1BDD-4CCA-A0D5-F748A21F86F5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23804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003-09DB-42AF-95E2-F681FDFD2F83}" type="slidenum">
              <a:rPr lang="pt-B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896877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268"/>
            <a:ext cx="7772400" cy="1470183"/>
          </a:xfrm>
          <a:prstGeom prst="rect">
            <a:avLst/>
          </a:prstGeom>
        </p:spPr>
        <p:txBody>
          <a:bodyPr vert="horz" lIns="82295" tIns="41148" rIns="82295" bIns="41148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3077"/>
          </a:xfrm>
          <a:prstGeom prst="rect">
            <a:avLst/>
          </a:prstGeom>
        </p:spPr>
        <p:txBody>
          <a:bodyPr vert="horz" lIns="82295" tIns="41148" rIns="82295" bIns="41148"/>
          <a:lstStyle>
            <a:lvl1pPr marL="0" indent="0" algn="ctr">
              <a:buNone/>
              <a:defRPr/>
            </a:lvl1pPr>
            <a:lvl2pPr marL="411476" indent="0" algn="ctr">
              <a:buNone/>
              <a:defRPr/>
            </a:lvl2pPr>
            <a:lvl3pPr marL="822952" indent="0" algn="ctr">
              <a:buNone/>
              <a:defRPr/>
            </a:lvl3pPr>
            <a:lvl4pPr marL="1234427" indent="0" algn="ctr">
              <a:buNone/>
              <a:defRPr/>
            </a:lvl4pPr>
            <a:lvl5pPr marL="1645904" indent="0" algn="ctr">
              <a:buNone/>
              <a:defRPr/>
            </a:lvl5pPr>
            <a:lvl6pPr marL="2057379" indent="0" algn="ctr">
              <a:buNone/>
              <a:defRPr/>
            </a:lvl6pPr>
            <a:lvl7pPr marL="2468856" indent="0" algn="ctr">
              <a:buNone/>
              <a:defRPr/>
            </a:lvl7pPr>
            <a:lvl8pPr marL="2880331" indent="0" algn="ctr">
              <a:buNone/>
              <a:defRPr/>
            </a:lvl8pPr>
            <a:lvl9pPr marL="3291807" indent="0" algn="ctr">
              <a:buNone/>
              <a:defRPr/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89429"/>
      </p:ext>
    </p:extLst>
  </p:cSld>
  <p:clrMapOvr>
    <a:masterClrMapping/>
  </p:clrMapOvr>
  <p:transition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vert="horz" lIns="82295" tIns="41148" rIns="82295" bIns="41148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horz" lIns="82295" tIns="41148" rIns="82295" bIns="41148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423291"/>
      </p:ext>
    </p:extLst>
  </p:cSld>
  <p:clrMapOvr>
    <a:masterClrMapping/>
  </p:clrMapOvr>
  <p:transition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948" y="4406265"/>
            <a:ext cx="7772400" cy="1363028"/>
          </a:xfrm>
          <a:prstGeom prst="rect">
            <a:avLst/>
          </a:prstGeom>
        </p:spPr>
        <p:txBody>
          <a:bodyPr vert="horz" lIns="82295" tIns="41148" rIns="82295" bIns="41148" anchor="t"/>
          <a:lstStyle>
            <a:lvl1pPr algn="l">
              <a:defRPr sz="36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948" y="2906078"/>
            <a:ext cx="7772400" cy="1500188"/>
          </a:xfrm>
          <a:prstGeom prst="rect">
            <a:avLst/>
          </a:prstGeom>
        </p:spPr>
        <p:txBody>
          <a:bodyPr vert="horz" lIns="82295" tIns="41148" rIns="82295" bIns="41148" anchor="b"/>
          <a:lstStyle>
            <a:lvl1pPr marL="0" indent="0">
              <a:buNone/>
              <a:defRPr sz="1800"/>
            </a:lvl1pPr>
            <a:lvl2pPr marL="411476" indent="0">
              <a:buNone/>
              <a:defRPr sz="1600"/>
            </a:lvl2pPr>
            <a:lvl3pPr marL="822952" indent="0">
              <a:buNone/>
              <a:defRPr sz="1400"/>
            </a:lvl3pPr>
            <a:lvl4pPr marL="1234427" indent="0">
              <a:buNone/>
              <a:defRPr sz="1300"/>
            </a:lvl4pPr>
            <a:lvl5pPr marL="1645904" indent="0">
              <a:buNone/>
              <a:defRPr sz="1300"/>
            </a:lvl5pPr>
            <a:lvl6pPr marL="2057379" indent="0">
              <a:buNone/>
              <a:defRPr sz="1300"/>
            </a:lvl6pPr>
            <a:lvl7pPr marL="2468856" indent="0">
              <a:buNone/>
              <a:defRPr sz="1300"/>
            </a:lvl7pPr>
            <a:lvl8pPr marL="2880331" indent="0">
              <a:buNone/>
              <a:defRPr sz="1300"/>
            </a:lvl8pPr>
            <a:lvl9pPr marL="3291807" indent="0">
              <a:buNone/>
              <a:defRPr sz="13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7935530"/>
      </p:ext>
    </p:extLst>
  </p:cSld>
  <p:clrMapOvr>
    <a:masterClrMapping/>
  </p:clrMapOvr>
  <p:transition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vert="horz" lIns="82295" tIns="41148" rIns="82295" bIns="41148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46220" cy="4526280"/>
          </a:xfrm>
          <a:prstGeom prst="rect">
            <a:avLst/>
          </a:prstGeom>
        </p:spPr>
        <p:txBody>
          <a:bodyPr vert="horz" lIns="82295" tIns="41148" rIns="82295" bIns="41148"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1600200"/>
            <a:ext cx="4046220" cy="4526280"/>
          </a:xfrm>
          <a:prstGeom prst="rect">
            <a:avLst/>
          </a:prstGeom>
        </p:spPr>
        <p:txBody>
          <a:bodyPr vert="horz" lIns="82295" tIns="41148" rIns="82295" bIns="41148"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59302"/>
      </p:ext>
    </p:extLst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vert="horz" lIns="82295" tIns="41148" rIns="82295" bIns="41148"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4478"/>
            <a:ext cx="4040505" cy="640080"/>
          </a:xfrm>
          <a:prstGeom prst="rect">
            <a:avLst/>
          </a:prstGeom>
        </p:spPr>
        <p:txBody>
          <a:bodyPr vert="horz" lIns="82295" tIns="41148" rIns="82295" bIns="41148" anchor="b"/>
          <a:lstStyle>
            <a:lvl1pPr marL="0" indent="0">
              <a:buNone/>
              <a:defRPr sz="2200" b="1"/>
            </a:lvl1pPr>
            <a:lvl2pPr marL="411476" indent="0">
              <a:buNone/>
              <a:defRPr sz="1800" b="1"/>
            </a:lvl2pPr>
            <a:lvl3pPr marL="822952" indent="0">
              <a:buNone/>
              <a:defRPr sz="1600" b="1"/>
            </a:lvl3pPr>
            <a:lvl4pPr marL="1234427" indent="0">
              <a:buNone/>
              <a:defRPr sz="1400" b="1"/>
            </a:lvl4pPr>
            <a:lvl5pPr marL="1645904" indent="0">
              <a:buNone/>
              <a:defRPr sz="1400" b="1"/>
            </a:lvl5pPr>
            <a:lvl6pPr marL="2057379" indent="0">
              <a:buNone/>
              <a:defRPr sz="1400" b="1"/>
            </a:lvl6pPr>
            <a:lvl7pPr marL="2468856" indent="0">
              <a:buNone/>
              <a:defRPr sz="1400" b="1"/>
            </a:lvl7pPr>
            <a:lvl8pPr marL="2880331" indent="0">
              <a:buNone/>
              <a:defRPr sz="1400" b="1"/>
            </a:lvl8pPr>
            <a:lvl9pPr marL="3291807" indent="0">
              <a:buNone/>
              <a:defRPr sz="14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559"/>
            <a:ext cx="4040505" cy="3951923"/>
          </a:xfrm>
          <a:prstGeom prst="rect">
            <a:avLst/>
          </a:prstGeom>
        </p:spPr>
        <p:txBody>
          <a:bodyPr vert="horz" lIns="82295" tIns="41148" rIns="82295" bIns="41148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868" y="1534478"/>
            <a:ext cx="4041933" cy="640080"/>
          </a:xfrm>
          <a:prstGeom prst="rect">
            <a:avLst/>
          </a:prstGeom>
        </p:spPr>
        <p:txBody>
          <a:bodyPr vert="horz" lIns="82295" tIns="41148" rIns="82295" bIns="41148" anchor="b"/>
          <a:lstStyle>
            <a:lvl1pPr marL="0" indent="0">
              <a:buNone/>
              <a:defRPr sz="2200" b="1"/>
            </a:lvl1pPr>
            <a:lvl2pPr marL="411476" indent="0">
              <a:buNone/>
              <a:defRPr sz="1800" b="1"/>
            </a:lvl2pPr>
            <a:lvl3pPr marL="822952" indent="0">
              <a:buNone/>
              <a:defRPr sz="1600" b="1"/>
            </a:lvl3pPr>
            <a:lvl4pPr marL="1234427" indent="0">
              <a:buNone/>
              <a:defRPr sz="1400" b="1"/>
            </a:lvl4pPr>
            <a:lvl5pPr marL="1645904" indent="0">
              <a:buNone/>
              <a:defRPr sz="1400" b="1"/>
            </a:lvl5pPr>
            <a:lvl6pPr marL="2057379" indent="0">
              <a:buNone/>
              <a:defRPr sz="1400" b="1"/>
            </a:lvl6pPr>
            <a:lvl7pPr marL="2468856" indent="0">
              <a:buNone/>
              <a:defRPr sz="1400" b="1"/>
            </a:lvl7pPr>
            <a:lvl8pPr marL="2880331" indent="0">
              <a:buNone/>
              <a:defRPr sz="1400" b="1"/>
            </a:lvl8pPr>
            <a:lvl9pPr marL="3291807" indent="0">
              <a:buNone/>
              <a:defRPr sz="14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868" y="2174559"/>
            <a:ext cx="4041933" cy="3951923"/>
          </a:xfrm>
          <a:prstGeom prst="rect">
            <a:avLst/>
          </a:prstGeom>
        </p:spPr>
        <p:txBody>
          <a:bodyPr vert="horz" lIns="82295" tIns="41148" rIns="82295" bIns="41148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257987"/>
      </p:ext>
    </p:extLst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vert="horz" lIns="82295" tIns="41148" rIns="82295" bIns="41148"/>
          <a:lstStyle/>
          <a:p>
            <a:r>
              <a:rPr lang="x-none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8135"/>
      </p:ext>
    </p:extLst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365428"/>
      </p:ext>
    </p:extLst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2893"/>
            <a:ext cx="3008948" cy="1161573"/>
          </a:xfrm>
          <a:prstGeom prst="rect">
            <a:avLst/>
          </a:prstGeom>
        </p:spPr>
        <p:txBody>
          <a:bodyPr vert="horz" lIns="82295" tIns="41148" rIns="82295" bIns="41148" anchor="b"/>
          <a:lstStyle>
            <a:lvl1pPr algn="l">
              <a:defRPr sz="18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733" y="272892"/>
            <a:ext cx="5112068" cy="5853588"/>
          </a:xfrm>
          <a:prstGeom prst="rect">
            <a:avLst/>
          </a:prstGeom>
        </p:spPr>
        <p:txBody>
          <a:bodyPr vert="horz" lIns="82295" tIns="41148" rIns="82295" bIns="41148"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4466"/>
            <a:ext cx="3008948" cy="4692015"/>
          </a:xfrm>
          <a:prstGeom prst="rect">
            <a:avLst/>
          </a:prstGeom>
        </p:spPr>
        <p:txBody>
          <a:bodyPr vert="horz" lIns="82295" tIns="41148" rIns="82295" bIns="41148"/>
          <a:lstStyle>
            <a:lvl1pPr marL="0" indent="0">
              <a:buNone/>
              <a:defRPr sz="1300"/>
            </a:lvl1pPr>
            <a:lvl2pPr marL="411476" indent="0">
              <a:buNone/>
              <a:defRPr sz="1100"/>
            </a:lvl2pPr>
            <a:lvl3pPr marL="822952" indent="0">
              <a:buNone/>
              <a:defRPr sz="900"/>
            </a:lvl3pPr>
            <a:lvl4pPr marL="1234427" indent="0">
              <a:buNone/>
              <a:defRPr sz="800"/>
            </a:lvl4pPr>
            <a:lvl5pPr marL="1645904" indent="0">
              <a:buNone/>
              <a:defRPr sz="800"/>
            </a:lvl5pPr>
            <a:lvl6pPr marL="2057379" indent="0">
              <a:buNone/>
              <a:defRPr sz="800"/>
            </a:lvl6pPr>
            <a:lvl7pPr marL="2468856" indent="0">
              <a:buNone/>
              <a:defRPr sz="800"/>
            </a:lvl7pPr>
            <a:lvl8pPr marL="2880331" indent="0">
              <a:buNone/>
              <a:defRPr sz="800"/>
            </a:lvl8pPr>
            <a:lvl9pPr marL="3291807" indent="0">
              <a:buNone/>
              <a:defRPr sz="8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7616151"/>
      </p:ext>
    </p:extLst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653" y="4800600"/>
            <a:ext cx="5486400" cy="567214"/>
          </a:xfrm>
          <a:prstGeom prst="rect">
            <a:avLst/>
          </a:prstGeom>
        </p:spPr>
        <p:txBody>
          <a:bodyPr vert="horz" lIns="82295" tIns="41148" rIns="82295" bIns="41148" anchor="b"/>
          <a:lstStyle>
            <a:lvl1pPr algn="l">
              <a:defRPr sz="18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653" y="612934"/>
            <a:ext cx="5486400" cy="4114800"/>
          </a:xfrm>
          <a:prstGeom prst="rect">
            <a:avLst/>
          </a:prstGeom>
        </p:spPr>
        <p:txBody>
          <a:bodyPr vert="horz" lIns="82295" tIns="41148" rIns="82295" bIns="41148"/>
          <a:lstStyle>
            <a:lvl1pPr marL="0" indent="0">
              <a:buNone/>
              <a:defRPr sz="2900"/>
            </a:lvl1pPr>
            <a:lvl2pPr marL="411476" indent="0">
              <a:buNone/>
              <a:defRPr sz="2500"/>
            </a:lvl2pPr>
            <a:lvl3pPr marL="822952" indent="0">
              <a:buNone/>
              <a:defRPr sz="2200"/>
            </a:lvl3pPr>
            <a:lvl4pPr marL="1234427" indent="0">
              <a:buNone/>
              <a:defRPr sz="1800"/>
            </a:lvl4pPr>
            <a:lvl5pPr marL="1645904" indent="0">
              <a:buNone/>
              <a:defRPr sz="1800"/>
            </a:lvl5pPr>
            <a:lvl6pPr marL="2057379" indent="0">
              <a:buNone/>
              <a:defRPr sz="1800"/>
            </a:lvl6pPr>
            <a:lvl7pPr marL="2468856" indent="0">
              <a:buNone/>
              <a:defRPr sz="1800"/>
            </a:lvl7pPr>
            <a:lvl8pPr marL="2880331" indent="0">
              <a:buNone/>
              <a:defRPr sz="1800"/>
            </a:lvl8pPr>
            <a:lvl9pPr marL="3291807" indent="0">
              <a:buNone/>
              <a:defRPr sz="1800"/>
            </a:lvl9pPr>
          </a:lstStyle>
          <a:p>
            <a:pPr lvl="0"/>
            <a:endParaRPr lang="en-US" noProof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653" y="5367814"/>
            <a:ext cx="5486400" cy="804386"/>
          </a:xfrm>
          <a:prstGeom prst="rect">
            <a:avLst/>
          </a:prstGeom>
        </p:spPr>
        <p:txBody>
          <a:bodyPr vert="horz" lIns="82295" tIns="41148" rIns="82295" bIns="41148"/>
          <a:lstStyle>
            <a:lvl1pPr marL="0" indent="0">
              <a:buNone/>
              <a:defRPr sz="1300"/>
            </a:lvl1pPr>
            <a:lvl2pPr marL="411476" indent="0">
              <a:buNone/>
              <a:defRPr sz="1100"/>
            </a:lvl2pPr>
            <a:lvl3pPr marL="822952" indent="0">
              <a:buNone/>
              <a:defRPr sz="900"/>
            </a:lvl3pPr>
            <a:lvl4pPr marL="1234427" indent="0">
              <a:buNone/>
              <a:defRPr sz="800"/>
            </a:lvl4pPr>
            <a:lvl5pPr marL="1645904" indent="0">
              <a:buNone/>
              <a:defRPr sz="800"/>
            </a:lvl5pPr>
            <a:lvl6pPr marL="2057379" indent="0">
              <a:buNone/>
              <a:defRPr sz="800"/>
            </a:lvl6pPr>
            <a:lvl7pPr marL="2468856" indent="0">
              <a:buNone/>
              <a:defRPr sz="800"/>
            </a:lvl7pPr>
            <a:lvl8pPr marL="2880331" indent="0">
              <a:buNone/>
              <a:defRPr sz="800"/>
            </a:lvl8pPr>
            <a:lvl9pPr marL="3291807" indent="0">
              <a:buNone/>
              <a:defRPr sz="8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1701614"/>
      </p:ext>
    </p:extLst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vert="horz" lIns="82295" tIns="41148" rIns="82295" bIns="41148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 lIns="82295" tIns="41148" rIns="82295" bIns="41148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83726"/>
      </p:ext>
    </p:extLst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320"/>
            <a:ext cx="2057400" cy="5852160"/>
          </a:xfrm>
          <a:prstGeom prst="rect">
            <a:avLst/>
          </a:prstGeom>
        </p:spPr>
        <p:txBody>
          <a:bodyPr vert="eaVert" lIns="82295" tIns="41148" rIns="82295" bIns="41148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320"/>
            <a:ext cx="6035040" cy="5852160"/>
          </a:xfrm>
          <a:prstGeom prst="rect">
            <a:avLst/>
          </a:prstGeom>
        </p:spPr>
        <p:txBody>
          <a:bodyPr vert="eaVert" lIns="82295" tIns="41148" rIns="82295" bIns="41148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48242"/>
      </p:ext>
    </p:extLst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185E40-E776-4CB8-89AA-1A4D3D51AFDB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816742"/>
      </p:ext>
    </p:extLst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F99EB-E7D6-4808-A605-4F59185E0327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998117"/>
      </p:ext>
    </p:extLst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D3FBD-FD63-4EFB-9A0F-203B43643786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303779"/>
      </p:ext>
    </p:extLst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C4D68-B027-4D1A-8376-B625913C201C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185529"/>
      </p:ext>
    </p:extLst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BA7F2-BB9C-477E-B21C-7F03089BC427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228988"/>
      </p:ext>
    </p:extLst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C4C64E-18A0-407D-88CA-F677601C3B80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677896"/>
      </p:ext>
    </p:extLst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42CDEA-2AAE-4D93-B75C-EA25A8D3D2D0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181345"/>
      </p:ext>
    </p:extLst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A0717-B3CF-4C97-8DB4-7FAA8ACB7AB2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135350"/>
      </p:ext>
    </p:extLst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4882E-23C5-4809-803B-CB2EC2AB4DC5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08719"/>
      </p:ext>
    </p:extLst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6F7051-8511-4370-9439-F55086E81201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492159"/>
      </p:ext>
    </p:extLst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CA1F51-1523-4FA2-9B4B-65B220A6C59F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390792"/>
      </p:ext>
    </p:extLst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28B316B-23E8-48AA-A18D-6036BC84A3C4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548468"/>
      </p:ext>
    </p:extLst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46465F3-1EAF-4705-9EE5-FA369579D36A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240637"/>
      </p:ext>
    </p:extLst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00A637-8768-4CEA-9CBE-6F7173BBF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A1259F-3106-4122-826E-4D0F7F32B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0E5AC5-FCFA-4269-91D7-421CC2078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BC7D09-E7DD-45A1-91C7-1A1D560AE1B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34023745"/>
      </p:ext>
    </p:extLst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9336C6-CD31-4D9D-AC65-3A384EE4B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BF7CDB-C45B-4171-9D2D-E034270A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BE2635-41D4-4C42-BBB7-14B16382C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E43DE7-98B4-4C8E-BD8E-964C2378EAE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80888187"/>
      </p:ext>
    </p:extLst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48DD77-3DA4-48FB-A435-97C25F07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F96D7A-F547-42BD-A0D0-C6490594E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CF47B5-6991-4C6B-AE35-04C559A8A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1A627-8C3C-42A2-8BDB-52578DC97F3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55849213"/>
      </p:ext>
    </p:extLst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58230A2-076E-454D-BFCF-54127A3CB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B53CF96-5B33-4689-8641-C12E74132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F5A0DA-01DE-427A-9C5F-A2D9D92A4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9A9ABC-5D16-4D3F-A3A0-4A4E99FE429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05590493"/>
      </p:ext>
    </p:extLst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F83E802-EF95-41B9-8395-0C9BA203F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999DFD0-CB39-4195-82DE-37E937DC2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29F1795-AB7B-45F5-A765-015754ECC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F8AB-5E6E-4912-9509-0BD37AAB89C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45670892"/>
      </p:ext>
    </p:extLst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74DC804-ED4E-4E22-BCF4-BC24EB245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BCDA29-3345-4272-B256-4171BC436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1B2478F-6029-44CF-B110-3A18563D2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9D165-68F0-4B30-A18F-CBBEFAC359F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63237726"/>
      </p:ext>
    </p:extLst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6BF081D-C29F-4AE3-A0A1-AF3A4090E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3104B62-3BCC-4C9D-AABF-533B3BD4E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F566448-9904-4AC2-BAC1-A5CFC00B5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8D048E-0583-4CEE-8F50-CF1E00B6701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17435525"/>
      </p:ext>
    </p:extLst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81651B-7500-4D72-BD8C-F8E39770F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3EDC030-2AF6-4F30-A217-124507280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A4B5C81-8AEA-4F2F-B0B9-249A681FB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BE78E-84BF-46B9-BC82-CE3A42086A3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9033522"/>
      </p:ext>
    </p:extLst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9D0652-957D-4F5E-8EBB-6083A3B24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128FACC-C8C1-4242-95DB-B1A4A8544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DD83733-304F-4A21-A0A8-34AAD3C8B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0C875-3576-40BF-86E6-E5715B1AC0B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43451489"/>
      </p:ext>
    </p:extLst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0DB6E7-7F0E-4FB1-AC16-8E1A93EFC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E47C0F-6D73-4A4C-9396-45C39B240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996927-2C9D-4068-97C2-2874F60EC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D0DBD3-5633-4C11-A112-B7AB77EBD9A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08021628"/>
      </p:ext>
    </p:extLst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F3A6E7-9835-44E6-A94C-9F7957FA5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56ECEC-1466-4EB1-85C7-98157BCB2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CEB5F2-60AA-4704-94B8-5D57F8DD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0F092-EB52-426C-89D7-596161C7BEE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88421112"/>
      </p:ext>
    </p:extLst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C880453-2C0C-41E1-A28E-6EE45DE5B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CFB5805-9B21-4928-BF26-F6E9194E6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4AF1DA-6967-48D9-AB29-0DAA47302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4B3D51-BDD7-46BF-89E6-BBD7ABE121A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278313"/>
      </p:ext>
    </p:extLst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2FAE21-B3C6-420A-BC2E-612F46E00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06E80F-8F1A-4D67-A187-706B8D51E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7BA9E3-AE5A-4578-BBFC-8BB1D0053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FBC10-192D-463A-92E7-76A9BF38D42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18915859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1DFB3-4C08-4F1A-9E95-33DA63017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F5861-E650-4039-87A4-CA5838E96CBD}" type="datetimeFigureOut">
              <a:rPr lang="pt-BR"/>
              <a:pPr>
                <a:defRPr/>
              </a:pPr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BEA365-809A-4656-86A0-6D0933A12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1A1046-3EE9-4C91-A56F-A2571EF4C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09072-F885-41B3-AFEC-3B367FFFFFA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2094671"/>
      </p:ext>
    </p:extLst>
  </p:cSld>
  <p:clrMapOvr>
    <a:masterClrMapping/>
  </p:clrMapOvr>
  <p:transition>
    <p:randomBar/>
  </p:transition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30A507-D246-4643-A810-B55EE5CFF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EB718-3338-40B8-A157-17B94C60D2FC}" type="datetimeFigureOut">
              <a:rPr lang="pt-BR"/>
              <a:pPr>
                <a:defRPr/>
              </a:pPr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DD97EC-98B6-4F18-B3F6-D44989E62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E7D8C2-1BD5-494A-B28A-28B2DA62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D3061-CD24-42BF-8290-1D0D8AC53E5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0244841"/>
      </p:ext>
    </p:extLst>
  </p:cSld>
  <p:clrMapOvr>
    <a:masterClrMapping/>
  </p:clrMapOvr>
  <p:transition>
    <p:randomBar/>
  </p:transition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3052A6-11EB-4A59-AE4D-EBDA9380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A6574-7A03-40F5-81BC-7FF6FBE7CB5A}" type="datetimeFigureOut">
              <a:rPr lang="pt-BR"/>
              <a:pPr>
                <a:defRPr/>
              </a:pPr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AE4BCC-3036-46B6-AA9E-DC4817BB4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131143-75FD-4A79-A6DB-87FA07433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04593-66E0-439A-8889-E7C396FA1E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80361768"/>
      </p:ext>
    </p:extLst>
  </p:cSld>
  <p:clrMapOvr>
    <a:masterClrMapping/>
  </p:clrMapOvr>
  <p:transition>
    <p:randomBar/>
  </p:transition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6D98FBFA-72E4-4C39-AB24-3428F19E5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7F46D-F148-4674-A24B-906338208E2D}" type="datetimeFigureOut">
              <a:rPr lang="pt-BR"/>
              <a:pPr>
                <a:defRPr/>
              </a:pPr>
              <a:t>18/06/2025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36F44517-97EE-4EC0-A156-1F7ADF2AE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A42B6E18-D79B-401A-8863-BF7CF7E41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3B04B-CB33-4496-800A-B61B14A498E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83378348"/>
      </p:ext>
    </p:extLst>
  </p:cSld>
  <p:clrMapOvr>
    <a:masterClrMapping/>
  </p:clrMapOvr>
  <p:transition>
    <p:randomBar/>
  </p:transition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8716845D-10A4-4C9A-8DDD-9291BC9A3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17497-3D1F-4290-B66A-08A7A87B3EF9}" type="datetimeFigureOut">
              <a:rPr lang="pt-BR"/>
              <a:pPr>
                <a:defRPr/>
              </a:pPr>
              <a:t>18/06/2025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436FF0D7-DF7D-4EE8-A826-B27486FFB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DFC8891E-C0BC-4AF8-9EE9-31C39384F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1DD98-E713-41C2-9989-95D6A851541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31616772"/>
      </p:ext>
    </p:extLst>
  </p:cSld>
  <p:clrMapOvr>
    <a:masterClrMapping/>
  </p:clrMapOvr>
  <p:transition>
    <p:randomBar/>
  </p:transition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7005CA10-DFC3-4E6A-865B-1DF4A4698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290ED-6506-4303-90CC-9154AC921C46}" type="datetimeFigureOut">
              <a:rPr lang="pt-BR"/>
              <a:pPr>
                <a:defRPr/>
              </a:pPr>
              <a:t>18/06/2025</a:t>
            </a:fld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DB079626-E18C-4DC1-B4BD-D5D504FE1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4082B9BA-EA32-41EA-A343-4BAF28D63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26C06-F811-43CC-9CE6-8FEFA1BCE0F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27792491"/>
      </p:ext>
    </p:extLst>
  </p:cSld>
  <p:clrMapOvr>
    <a:masterClrMapping/>
  </p:clrMapOvr>
  <p:transition>
    <p:randomBar/>
  </p:transition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3BDF8362-7954-44EB-B9BC-85281B21C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D6664-8E51-422C-825B-776D348D9185}" type="datetimeFigureOut">
              <a:rPr lang="pt-BR"/>
              <a:pPr>
                <a:defRPr/>
              </a:pPr>
              <a:t>18/06/2025</a:t>
            </a:fld>
            <a:endParaRPr lang="pt-BR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CAFDC70F-B557-419A-B6A6-1696EC2F7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B719D711-E0BD-4CED-A072-FC11215D2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3C329-CB61-404A-8D5C-3713F169F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08380954"/>
      </p:ext>
    </p:extLst>
  </p:cSld>
  <p:clrMapOvr>
    <a:masterClrMapping/>
  </p:clrMapOvr>
  <p:transition>
    <p:randomBar/>
  </p:transition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C39789AE-9B13-4C06-B561-3AF871AF9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EE5BB-9BFC-4F84-97F4-EADE2D4F3CB8}" type="datetimeFigureOut">
              <a:rPr lang="pt-BR"/>
              <a:pPr>
                <a:defRPr/>
              </a:pPr>
              <a:t>18/06/2025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61889010-5867-4596-8997-99C0270E5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D1705897-31D8-4D44-B1D7-9AC760912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8E7E7-0F75-40EE-A1B0-25AD692C59E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65332219"/>
      </p:ext>
    </p:extLst>
  </p:cSld>
  <p:clrMapOvr>
    <a:masterClrMapping/>
  </p:clrMapOvr>
  <p:transition>
    <p:randomBar/>
  </p:transition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76D6701E-FB5F-49CE-959C-B5DECFB78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9E6E6-B2DE-49E4-A5F2-E685EC9A6F6E}" type="datetimeFigureOut">
              <a:rPr lang="pt-BR"/>
              <a:pPr>
                <a:defRPr/>
              </a:pPr>
              <a:t>18/06/2025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7EF36013-ED5D-4814-9A0A-763365994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70D96443-5870-4433-ABCF-52CEE343F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5D9C6-86D4-49C4-B3C2-4E957B58F0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49517087"/>
      </p:ext>
    </p:extLst>
  </p:cSld>
  <p:clrMapOvr>
    <a:masterClrMapping/>
  </p:clrMapOvr>
  <p:transition>
    <p:randomBar/>
  </p:transition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82F31A-B0E9-4EB4-AE8A-342B68ADE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0E6D8-A21C-4691-96E2-3FF41C71AEEC}" type="datetimeFigureOut">
              <a:rPr lang="pt-BR"/>
              <a:pPr>
                <a:defRPr/>
              </a:pPr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A27040-C815-4F37-A8FD-F77487269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3C2A7F-1014-43C5-831C-A28CA8BF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2BB95-13FA-4D95-B1BE-AEA04A450B3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54337788"/>
      </p:ext>
    </p:extLst>
  </p:cSld>
  <p:clrMapOvr>
    <a:masterClrMapping/>
  </p:clrMapOvr>
  <p:transition>
    <p:randomBar/>
  </p:transition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20A5C1-1DCE-47A2-A92D-07ED04D35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A12A2-C9B9-4408-A08A-115126D83060}" type="datetimeFigureOut">
              <a:rPr lang="pt-BR"/>
              <a:pPr>
                <a:defRPr/>
              </a:pPr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3E0A5A-9F08-400A-921A-35FB35926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E65B04-A5B2-4934-A9F4-34284F474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CC6C5-0ED9-4D7D-ACD8-3BB5B29271C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481612"/>
      </p:ext>
    </p:extLst>
  </p:cSld>
  <p:clrMapOvr>
    <a:masterClrMapping/>
  </p:clrMapOvr>
  <p:transition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13" Type="http://schemas.openxmlformats.org/officeDocument/2006/relationships/slideLayout" Target="../slideLayouts/slideLayout387.xml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slideLayout" Target="../slideLayouts/slideLayout386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Relationship Id="rId14" Type="http://schemas.openxmlformats.org/officeDocument/2006/relationships/theme" Target="../theme/theme3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5.xml"/><Relationship Id="rId13" Type="http://schemas.openxmlformats.org/officeDocument/2006/relationships/slideLayout" Target="../slideLayouts/slideLayout400.xml"/><Relationship Id="rId3" Type="http://schemas.openxmlformats.org/officeDocument/2006/relationships/slideLayout" Target="../slideLayouts/slideLayout390.xml"/><Relationship Id="rId7" Type="http://schemas.openxmlformats.org/officeDocument/2006/relationships/slideLayout" Target="../slideLayouts/slideLayout394.xml"/><Relationship Id="rId12" Type="http://schemas.openxmlformats.org/officeDocument/2006/relationships/slideLayout" Target="../slideLayouts/slideLayout399.xml"/><Relationship Id="rId2" Type="http://schemas.openxmlformats.org/officeDocument/2006/relationships/slideLayout" Target="../slideLayouts/slideLayout389.xml"/><Relationship Id="rId1" Type="http://schemas.openxmlformats.org/officeDocument/2006/relationships/slideLayout" Target="../slideLayouts/slideLayout388.xml"/><Relationship Id="rId6" Type="http://schemas.openxmlformats.org/officeDocument/2006/relationships/slideLayout" Target="../slideLayouts/slideLayout393.xml"/><Relationship Id="rId11" Type="http://schemas.openxmlformats.org/officeDocument/2006/relationships/slideLayout" Target="../slideLayouts/slideLayout398.xml"/><Relationship Id="rId5" Type="http://schemas.openxmlformats.org/officeDocument/2006/relationships/slideLayout" Target="../slideLayouts/slideLayout392.xml"/><Relationship Id="rId10" Type="http://schemas.openxmlformats.org/officeDocument/2006/relationships/slideLayout" Target="../slideLayouts/slideLayout397.xml"/><Relationship Id="rId4" Type="http://schemas.openxmlformats.org/officeDocument/2006/relationships/slideLayout" Target="../slideLayouts/slideLayout391.xml"/><Relationship Id="rId9" Type="http://schemas.openxmlformats.org/officeDocument/2006/relationships/slideLayout" Target="../slideLayouts/slideLayout396.xml"/><Relationship Id="rId14" Type="http://schemas.openxmlformats.org/officeDocument/2006/relationships/theme" Target="../theme/theme3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8.xml"/><Relationship Id="rId3" Type="http://schemas.openxmlformats.org/officeDocument/2006/relationships/slideLayout" Target="../slideLayouts/slideLayout403.xml"/><Relationship Id="rId7" Type="http://schemas.openxmlformats.org/officeDocument/2006/relationships/slideLayout" Target="../slideLayouts/slideLayout407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402.xml"/><Relationship Id="rId1" Type="http://schemas.openxmlformats.org/officeDocument/2006/relationships/slideLayout" Target="../slideLayouts/slideLayout401.xml"/><Relationship Id="rId6" Type="http://schemas.openxmlformats.org/officeDocument/2006/relationships/slideLayout" Target="../slideLayouts/slideLayout406.xml"/><Relationship Id="rId11" Type="http://schemas.openxmlformats.org/officeDocument/2006/relationships/slideLayout" Target="../slideLayouts/slideLayout411.xml"/><Relationship Id="rId5" Type="http://schemas.openxmlformats.org/officeDocument/2006/relationships/slideLayout" Target="../slideLayouts/slideLayout405.xml"/><Relationship Id="rId10" Type="http://schemas.openxmlformats.org/officeDocument/2006/relationships/slideLayout" Target="../slideLayouts/slideLayout410.xml"/><Relationship Id="rId4" Type="http://schemas.openxmlformats.org/officeDocument/2006/relationships/slideLayout" Target="../slideLayouts/slideLayout404.xml"/><Relationship Id="rId9" Type="http://schemas.openxmlformats.org/officeDocument/2006/relationships/slideLayout" Target="../slideLayouts/slideLayout4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9" tIns="45719" rIns="91439" bIns="45719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39" tIns="45719" rIns="91439" bIns="45719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 vert="horz" lIns="91439" tIns="45719" rIns="91439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7B7F9-C0C5-4830-8402-E686693CB685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vert="horz" lIns="91439" tIns="45719" rIns="91439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9" tIns="45719" rIns="91439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D695B-7CD4-42EA-8F71-AA30237B33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3724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9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6" indent="-342896" algn="l" defTabSz="91439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defTabSz="91439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8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4" indent="-228597" algn="l" defTabSz="91439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9" indent="-228597" algn="l" defTabSz="91439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5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0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6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1" indent="-228597" algn="l" defTabSz="9143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AA5A73-6C34-457C-A1FF-DB76D1E52D82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07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8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6" indent="-342896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88" indent="-228597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84" indent="-228597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79" indent="-228597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75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70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66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61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42117B-8A59-4872-8707-D3FB8611AE08}" type="slidenum">
              <a:rPr lang="pt-B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012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8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6" indent="-342896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88" indent="-228597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84" indent="-228597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79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75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70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66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61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42117B-8A59-4872-8707-D3FB8611AE08}" type="slidenum">
              <a:rPr lang="pt-B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181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8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6" indent="-342896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88" indent="-228597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84" indent="-228597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79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75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70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66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61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42117B-8A59-4872-8707-D3FB8611AE08}" type="slidenum">
              <a:rPr lang="pt-B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99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8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6" indent="-342896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88" indent="-228597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84" indent="-228597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79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75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70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66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61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42117B-8A59-4872-8707-D3FB8611AE08}" type="slidenum">
              <a:rPr lang="pt-B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175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8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6" indent="-342896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88" indent="-228597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84" indent="-228597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79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75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70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66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61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42117B-8A59-4872-8707-D3FB8611AE08}" type="slidenum">
              <a:rPr lang="pt-B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20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8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6" indent="-342896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88" indent="-228597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84" indent="-228597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79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75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70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66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61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42117B-8A59-4872-8707-D3FB8611AE08}" type="slidenum">
              <a:rPr lang="pt-B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81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8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6" indent="-342896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88" indent="-228597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84" indent="-228597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79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75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70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66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61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42117B-8A59-4872-8707-D3FB8611AE08}" type="slidenum">
              <a:rPr lang="pt-B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53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8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6" indent="-342896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88" indent="-228597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84" indent="-228597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79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75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70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66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61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A84F97-2F50-4CE5-8F5E-6560A7E84BD0}" type="slidenum">
              <a:rPr lang="pt-B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548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8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6" indent="-342896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88" indent="-228597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84" indent="-228597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79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75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70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66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61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A84F97-2F50-4CE5-8F5E-6560A7E84BD0}" type="slidenum">
              <a:rPr lang="pt-B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36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8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6" indent="-342896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88" indent="-228597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84" indent="-228597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79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75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70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66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61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A84F97-2F50-4CE5-8F5E-6560A7E84BD0}" type="slidenum">
              <a:rPr lang="pt-B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33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8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6" indent="-342896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88" indent="-228597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84" indent="-228597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79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75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70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66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61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A84F97-2F50-4CE5-8F5E-6560A7E84BD0}" type="slidenum">
              <a:rPr lang="pt-B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246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8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6" indent="-342896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88" indent="-228597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84" indent="-228597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79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75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70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66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61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A84F97-2F50-4CE5-8F5E-6560A7E84BD0}" type="slidenum">
              <a:rPr lang="pt-B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142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8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6" indent="-342896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88" indent="-228597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84" indent="-228597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79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75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70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66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61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8E8D32-E6F1-4F00-84BD-8F9AAF21613D}" type="slidenum">
              <a:rPr lang="pt-B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226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8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6" indent="-342896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88" indent="-228597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84" indent="-228597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79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75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70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66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61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8E8D32-E6F1-4F00-84BD-8F9AAF21613D}" type="slidenum">
              <a:rPr lang="pt-B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4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8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6" indent="-342896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88" indent="-228597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84" indent="-228597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79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75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70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66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61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8E8D32-E6F1-4F00-84BD-8F9AAF21613D}" type="slidenum">
              <a:rPr lang="pt-B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78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8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6" indent="-342896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7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88" indent="-228597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84" indent="-228597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79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75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70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66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61" indent="-22859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13F751-1454-4015-BB57-EE39505DD1C3}" type="slidenum">
              <a:rPr lang="pt-B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206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13F751-1454-4015-BB57-EE39505DD1C3}" type="slidenum">
              <a:rPr lang="pt-B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729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13F751-1454-4015-BB57-EE39505DD1C3}" type="slidenum">
              <a:rPr lang="pt-B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74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13F751-1454-4015-BB57-EE39505DD1C3}" type="slidenum">
              <a:rPr lang="pt-B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87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13F751-1454-4015-BB57-EE39505DD1C3}" type="slidenum">
              <a:rPr lang="pt-B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96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13F751-1454-4015-BB57-EE39505DD1C3}" type="slidenum">
              <a:rPr lang="pt-B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950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13F751-1454-4015-BB57-EE39505DD1C3}" type="slidenum">
              <a:rPr lang="pt-B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575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13F751-1454-4015-BB57-EE39505DD1C3}" type="slidenum">
              <a:rPr lang="pt-B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04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13F751-1454-4015-BB57-EE39505DD1C3}" type="slidenum">
              <a:rPr lang="pt-B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44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13F751-1454-4015-BB57-EE39505DD1C3}" type="slidenum">
              <a:rPr lang="pt-B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543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13F751-1454-4015-BB57-EE39505DD1C3}" type="slidenum">
              <a:rPr lang="pt-B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428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13F751-1454-4015-BB57-EE39505DD1C3}" type="slidenum">
              <a:rPr lang="pt-B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329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13F751-1454-4015-BB57-EE39505DD1C3}" type="slidenum">
              <a:rPr lang="pt-B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828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13F751-1454-4015-BB57-EE39505DD1C3}" type="slidenum">
              <a:rPr lang="pt-B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702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13F751-1454-4015-BB57-EE39505DD1C3}" type="slidenum">
              <a:rPr lang="pt-B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19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13F751-1454-4015-BB57-EE39505DD1C3}" type="slidenum">
              <a:rPr lang="pt-B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943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1403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 b="1">
          <a:solidFill>
            <a:srgbClr val="7F7F7F"/>
          </a:solidFill>
          <a:latin typeface="Palatino" charset="0"/>
          <a:ea typeface="ヒラギノ明朝 ProN W6" charset="0"/>
          <a:cs typeface="ヒラギノ明朝 ProN W6" charset="0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 b="1">
          <a:solidFill>
            <a:srgbClr val="7F7F7F"/>
          </a:solidFill>
          <a:latin typeface="Palatino" charset="0"/>
          <a:ea typeface="ヒラギノ明朝 ProN W6" charset="0"/>
          <a:cs typeface="ヒラギノ明朝 ProN W6" charset="0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 b="1">
          <a:solidFill>
            <a:srgbClr val="7F7F7F"/>
          </a:solidFill>
          <a:latin typeface="Palatino" charset="0"/>
          <a:ea typeface="ヒラギノ明朝 ProN W6" charset="0"/>
          <a:cs typeface="ヒラギノ明朝 ProN W6" charset="0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 b="1">
          <a:solidFill>
            <a:srgbClr val="7F7F7F"/>
          </a:solidFill>
          <a:latin typeface="Palatino" charset="0"/>
          <a:ea typeface="ヒラギノ明朝 ProN W6" charset="0"/>
          <a:cs typeface="ヒラギノ明朝 ProN W6" charset="0"/>
          <a:sym typeface="Palatino" charset="0"/>
        </a:defRPr>
      </a:lvl5pPr>
      <a:lvl6pPr marL="411476" algn="ctr" rtl="0" fontAlgn="base">
        <a:lnSpc>
          <a:spcPct val="90000"/>
        </a:lnSpc>
        <a:spcBef>
          <a:spcPct val="0"/>
        </a:spcBef>
        <a:spcAft>
          <a:spcPct val="0"/>
        </a:spcAft>
        <a:defRPr sz="4100" b="1">
          <a:solidFill>
            <a:srgbClr val="7F7F7F"/>
          </a:solidFill>
          <a:latin typeface="Palatino" charset="0"/>
          <a:ea typeface="ヒラギノ明朝 ProN W6" charset="0"/>
          <a:cs typeface="ヒラギノ明朝 ProN W6" charset="0"/>
          <a:sym typeface="Palatino" charset="0"/>
        </a:defRPr>
      </a:lvl6pPr>
      <a:lvl7pPr marL="822952" algn="ctr" rtl="0" fontAlgn="base">
        <a:lnSpc>
          <a:spcPct val="90000"/>
        </a:lnSpc>
        <a:spcBef>
          <a:spcPct val="0"/>
        </a:spcBef>
        <a:spcAft>
          <a:spcPct val="0"/>
        </a:spcAft>
        <a:defRPr sz="4100" b="1">
          <a:solidFill>
            <a:srgbClr val="7F7F7F"/>
          </a:solidFill>
          <a:latin typeface="Palatino" charset="0"/>
          <a:ea typeface="ヒラギノ明朝 ProN W6" charset="0"/>
          <a:cs typeface="ヒラギノ明朝 ProN W6" charset="0"/>
          <a:sym typeface="Palatino" charset="0"/>
        </a:defRPr>
      </a:lvl7pPr>
      <a:lvl8pPr marL="1234427" algn="ctr" rtl="0" fontAlgn="base">
        <a:lnSpc>
          <a:spcPct val="90000"/>
        </a:lnSpc>
        <a:spcBef>
          <a:spcPct val="0"/>
        </a:spcBef>
        <a:spcAft>
          <a:spcPct val="0"/>
        </a:spcAft>
        <a:defRPr sz="4100" b="1">
          <a:solidFill>
            <a:srgbClr val="7F7F7F"/>
          </a:solidFill>
          <a:latin typeface="Palatino" charset="0"/>
          <a:ea typeface="ヒラギノ明朝 ProN W6" charset="0"/>
          <a:cs typeface="ヒラギノ明朝 ProN W6" charset="0"/>
          <a:sym typeface="Palatino" charset="0"/>
        </a:defRPr>
      </a:lvl8pPr>
      <a:lvl9pPr marL="1645904" algn="ctr" rtl="0" fontAlgn="base">
        <a:lnSpc>
          <a:spcPct val="90000"/>
        </a:lnSpc>
        <a:spcBef>
          <a:spcPct val="0"/>
        </a:spcBef>
        <a:spcAft>
          <a:spcPct val="0"/>
        </a:spcAft>
        <a:defRPr sz="4100" b="1">
          <a:solidFill>
            <a:srgbClr val="7F7F7F"/>
          </a:solidFill>
          <a:latin typeface="Palatino" charset="0"/>
          <a:ea typeface="ヒラギノ明朝 ProN W6" charset="0"/>
          <a:cs typeface="ヒラギノ明朝 ProN W6" charset="0"/>
          <a:sym typeface="Palatino" charset="0"/>
        </a:defRPr>
      </a:lvl9pPr>
    </p:titleStyle>
    <p:bodyStyle>
      <a:lvl1pPr marL="400046" indent="-400046" algn="l" rtl="0" eaLnBrk="0" fontAlgn="base" hangingPunct="0">
        <a:spcBef>
          <a:spcPts val="2250"/>
        </a:spcBef>
        <a:spcAft>
          <a:spcPct val="0"/>
        </a:spcAft>
        <a:buSzPct val="52000"/>
        <a:buChar char="•"/>
        <a:defRPr sz="23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00092" indent="-400046" algn="l" rtl="0" eaLnBrk="0" fontAlgn="base" hangingPunct="0">
        <a:spcBef>
          <a:spcPts val="2250"/>
        </a:spcBef>
        <a:spcAft>
          <a:spcPct val="0"/>
        </a:spcAft>
        <a:buSzPct val="52000"/>
        <a:buChar char="•"/>
        <a:defRPr sz="23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00138" indent="-400046" algn="l" rtl="0" eaLnBrk="0" fontAlgn="base" hangingPunct="0">
        <a:spcBef>
          <a:spcPts val="2250"/>
        </a:spcBef>
        <a:spcAft>
          <a:spcPct val="0"/>
        </a:spcAft>
        <a:buSzPct val="52000"/>
        <a:buChar char="•"/>
        <a:defRPr sz="23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600184" indent="-400046" algn="l" rtl="0" eaLnBrk="0" fontAlgn="base" hangingPunct="0">
        <a:spcBef>
          <a:spcPts val="2250"/>
        </a:spcBef>
        <a:spcAft>
          <a:spcPct val="0"/>
        </a:spcAft>
        <a:buSzPct val="52000"/>
        <a:buChar char="•"/>
        <a:defRPr sz="23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000230" indent="-400046" algn="l" rtl="0" eaLnBrk="0" fontAlgn="base" hangingPunct="0">
        <a:spcBef>
          <a:spcPts val="2250"/>
        </a:spcBef>
        <a:spcAft>
          <a:spcPct val="0"/>
        </a:spcAft>
        <a:buSzPct val="52000"/>
        <a:buChar char="•"/>
        <a:defRPr sz="23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411706" indent="-400046" algn="l" rtl="0" fontAlgn="base">
        <a:spcBef>
          <a:spcPts val="2250"/>
        </a:spcBef>
        <a:spcAft>
          <a:spcPct val="0"/>
        </a:spcAft>
        <a:buSzPct val="52000"/>
        <a:buChar char="•"/>
        <a:defRPr sz="23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2823182" indent="-400046" algn="l" rtl="0" fontAlgn="base">
        <a:spcBef>
          <a:spcPts val="2250"/>
        </a:spcBef>
        <a:spcAft>
          <a:spcPct val="0"/>
        </a:spcAft>
        <a:buSzPct val="52000"/>
        <a:buChar char="•"/>
        <a:defRPr sz="23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234658" indent="-400046" algn="l" rtl="0" fontAlgn="base">
        <a:spcBef>
          <a:spcPts val="2250"/>
        </a:spcBef>
        <a:spcAft>
          <a:spcPct val="0"/>
        </a:spcAft>
        <a:buSzPct val="52000"/>
        <a:buChar char="•"/>
        <a:defRPr sz="23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3646133" indent="-400046" algn="l" rtl="0" fontAlgn="base">
        <a:spcBef>
          <a:spcPts val="2250"/>
        </a:spcBef>
        <a:spcAft>
          <a:spcPct val="0"/>
        </a:spcAft>
        <a:buSzPct val="52000"/>
        <a:buChar char="•"/>
        <a:defRPr sz="23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114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76" algn="l" defTabSz="4114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52" algn="l" defTabSz="4114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27" algn="l" defTabSz="4114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04" algn="l" defTabSz="4114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379" algn="l" defTabSz="4114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56" algn="l" defTabSz="4114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31" algn="l" defTabSz="4114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07" algn="l" defTabSz="41147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C03A737-3165-432B-ADB0-740B05D7FA76}" type="slidenum">
              <a:rPr lang="pt-BR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811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  <p:sldLayoutId id="2147484152" r:id="rId12"/>
    <p:sldLayoutId id="2147484153" r:id="rId13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8DA7F89-1F03-444F-97E5-CD1BA700AC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8D9830A-7D48-4C0C-867E-31C330D3E3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B3D02-79CB-4C4E-9867-BF8BF985716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94FD10D-E9FE-423A-A6D3-93F85FA778E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036E160-4107-436E-BE18-9F8AEC0539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3A9A01AF-0032-4914-A21F-5BF36CEEC76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73766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5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  <p:sldLayoutId id="2147484166" r:id="rId12"/>
    <p:sldLayoutId id="2147484167" r:id="rId13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DC910A25-D999-461A-9BD6-CEBA8A9FA11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B9D7DB1F-5E1C-4849-A5FE-9AF82C877C6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94ADE4-4241-4DE8-8609-D6CAEC156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449B7F-D307-4653-A783-E23CCA41A025}" type="datetimeFigureOut">
              <a:rPr lang="pt-BR"/>
              <a:pPr>
                <a:defRPr/>
              </a:pPr>
              <a:t>18/06/2025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50DE46-0B39-429D-8F0C-73A4D0901C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360C37-F556-406D-B3A1-4166DAA3E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0FF0662-50D9-413F-8166-757F69051AD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34302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</p:sldLayoutIdLst>
  <p:transition>
    <p:randomBa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0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1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0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1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7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://fimdostempos.net/papa-obama.html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49.jpe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8.xml"/><Relationship Id="rId4" Type="http://schemas.openxmlformats.org/officeDocument/2006/relationships/image" Target="../media/image52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9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8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50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65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4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94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9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9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05050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>
          <a:xfrm>
            <a:off x="990601" y="304801"/>
            <a:ext cx="7162800" cy="6248400"/>
          </a:xfrm>
          <a:effectLst>
            <a:outerShdw dist="45791" dir="2021404" algn="ctr" rotWithShape="0">
              <a:srgbClr val="000000"/>
            </a:outerShdw>
          </a:effectLst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pt-BR" sz="8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Deus Ainda Guia</a:t>
            </a:r>
            <a:br>
              <a:rPr lang="pt-BR" sz="8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6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Aula 12 - </a:t>
            </a:r>
            <a:r>
              <a:rPr lang="pt-BR" sz="6000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Apocalipse 13</a:t>
            </a:r>
            <a:endParaRPr lang="pt-PT" b="1" dirty="0">
              <a:solidFill>
                <a:srgbClr val="FFFF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348502"/>
      </p:ext>
    </p:extLst>
  </p:cSld>
  <p:clrMapOvr>
    <a:masterClrMapping/>
  </p:clrMapOvr>
  <p:transition spd="slow"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Verso 1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33893" y="1412775"/>
            <a:ext cx="8640960" cy="4339650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3200" dirty="0"/>
              <a:t>“Eu vi subir do </a:t>
            </a:r>
            <a:r>
              <a:rPr lang="pt-BR" sz="6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</a:t>
            </a:r>
            <a:r>
              <a:rPr lang="pt-BR" sz="3200" dirty="0"/>
              <a:t> uma </a:t>
            </a:r>
            <a:r>
              <a:rPr lang="pt-BR" sz="60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besta</a:t>
            </a:r>
            <a:r>
              <a:rPr lang="pt-BR" sz="3200" dirty="0"/>
              <a:t> que tinha </a:t>
            </a:r>
            <a:r>
              <a:rPr lang="pt-BR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dez chifres </a:t>
            </a:r>
            <a:r>
              <a:rPr lang="pt-BR" sz="3200" dirty="0"/>
              <a:t>e </a:t>
            </a:r>
            <a:r>
              <a:rPr lang="pt-BR" sz="6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sete cabeças</a:t>
            </a:r>
            <a:r>
              <a:rPr lang="pt-BR" sz="3200" dirty="0"/>
              <a:t>, e sobre os seus chifres dez diademas, e sobre as suas cabeças um nome de </a:t>
            </a:r>
            <a:r>
              <a:rPr lang="pt-BR" sz="60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blasfêmia</a:t>
            </a:r>
            <a:r>
              <a:rPr lang="pt-BR" sz="3200" dirty="0"/>
              <a:t>”.</a:t>
            </a:r>
            <a:br>
              <a:rPr lang="pt-BR" sz="3200" dirty="0"/>
            </a:br>
            <a:br>
              <a:rPr lang="pt-BR" sz="3200" dirty="0"/>
            </a:b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755691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1183896"/>
      </p:ext>
    </p:extLst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9189817"/>
      </p:ext>
    </p:extLst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3529" y="332657"/>
            <a:ext cx="8496944" cy="6370975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/>
            <a:r>
              <a:rPr lang="pt-BR" sz="6000" dirty="0"/>
              <a:t>“</a:t>
            </a:r>
            <a:r>
              <a:rPr lang="pt-BR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povos e multidões</a:t>
            </a:r>
            <a:r>
              <a:rPr lang="pt-BR" sz="6000" dirty="0"/>
              <a:t>”</a:t>
            </a:r>
          </a:p>
          <a:p>
            <a:pPr algn="ctr"/>
            <a:r>
              <a:rPr lang="pt-BR" sz="6000" dirty="0"/>
              <a:t> </a:t>
            </a:r>
          </a:p>
          <a:p>
            <a:pPr algn="ctr"/>
            <a:r>
              <a:rPr lang="pt-BR" sz="6000" dirty="0"/>
              <a:t>O </a:t>
            </a:r>
            <a:r>
              <a:rPr lang="pt-BR" sz="96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</a:t>
            </a:r>
            <a:r>
              <a:rPr lang="pt-BR" sz="6000" dirty="0"/>
              <a:t> é símbolo de "povos, e multidões, e nações, e línguas"</a:t>
            </a:r>
          </a:p>
          <a:p>
            <a:pPr algn="ctr"/>
            <a:r>
              <a:rPr lang="pt-BR" sz="6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Apoc.17:15</a:t>
            </a:r>
          </a:p>
        </p:txBody>
      </p:sp>
    </p:spTree>
    <p:extLst>
      <p:ext uri="{BB962C8B-B14F-4D97-AF65-F5344CB8AC3E}">
        <p14:creationId xmlns:p14="http://schemas.microsoft.com/office/powerpoint/2010/main" val="1772932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95536" y="404664"/>
            <a:ext cx="8280920" cy="6586418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/>
            <a:r>
              <a:rPr lang="pt-BR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Besta</a:t>
            </a:r>
          </a:p>
          <a:p>
            <a:pPr algn="ctr"/>
            <a:r>
              <a:rPr lang="pt-BR" sz="9600" dirty="0" err="1"/>
              <a:t>Símboliza</a:t>
            </a:r>
            <a:endParaRPr lang="pt-BR" sz="9600" dirty="0"/>
          </a:p>
          <a:p>
            <a:pPr algn="ctr"/>
            <a:r>
              <a:rPr lang="pt-BR" sz="9600" dirty="0"/>
              <a:t> </a:t>
            </a:r>
            <a:r>
              <a:rPr lang="pt-BR" sz="115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poder dominante</a:t>
            </a:r>
          </a:p>
        </p:txBody>
      </p:sp>
    </p:spTree>
    <p:extLst>
      <p:ext uri="{BB962C8B-B14F-4D97-AF65-F5344CB8AC3E}">
        <p14:creationId xmlns:p14="http://schemas.microsoft.com/office/powerpoint/2010/main" val="3524580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3528" y="71782"/>
            <a:ext cx="8640960" cy="517064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/>
            <a:r>
              <a:rPr lang="pt-BR" sz="6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Cabeças </a:t>
            </a:r>
          </a:p>
          <a:p>
            <a:r>
              <a:rPr lang="pt-BR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Reinos perseguidores.</a:t>
            </a:r>
          </a:p>
          <a:p>
            <a:r>
              <a:rPr lang="pt-BR" sz="6600" dirty="0"/>
              <a:t>Egito, Assíria, Babilônia, Média-Pérsia, Grécia, Roma pagã, </a:t>
            </a:r>
            <a:r>
              <a:rPr lang="pt-BR" sz="6600" u="sng" dirty="0"/>
              <a:t>Roma papal</a:t>
            </a:r>
            <a:r>
              <a:rPr lang="pt-BR" sz="6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33235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79512" y="17997"/>
            <a:ext cx="8856984" cy="661719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/>
            <a:r>
              <a:rPr 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Chifres </a:t>
            </a:r>
          </a:p>
          <a:p>
            <a:pPr algn="ctr"/>
            <a:r>
              <a:rPr lang="pt-BR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Reinos da divisão romana.</a:t>
            </a:r>
          </a:p>
          <a:p>
            <a:pPr lvl="0"/>
            <a:endParaRPr lang="pt-BR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endParaRPr lang="pt-BR" dirty="0"/>
          </a:p>
          <a:p>
            <a:pPr lvl="0"/>
            <a:r>
              <a:rPr lang="pt-BR" sz="4000" dirty="0"/>
              <a:t>império romano foi dividido em dez partes:</a:t>
            </a:r>
            <a:endParaRPr lang="pt-BR" sz="4000" b="1" dirty="0"/>
          </a:p>
          <a:p>
            <a:r>
              <a:rPr lang="pt-BR" sz="4000" dirty="0"/>
              <a:t>Francos ( França ), </a:t>
            </a:r>
            <a:r>
              <a:rPr lang="pt-BR" sz="4000" dirty="0" err="1"/>
              <a:t>Alamanes</a:t>
            </a:r>
            <a:r>
              <a:rPr lang="pt-BR" sz="4000" dirty="0"/>
              <a:t> (Alemanha ), Anglo Saxões ( Inglaterra)</a:t>
            </a:r>
            <a:endParaRPr lang="pt-BR" sz="4000" b="1" dirty="0"/>
          </a:p>
          <a:p>
            <a:r>
              <a:rPr lang="pt-BR" sz="4000" dirty="0"/>
              <a:t>Lombardos (Itália ), Visigodos (Espanha), Suevos (Portugal), Hérulos , </a:t>
            </a:r>
            <a:r>
              <a:rPr lang="pt-BR" sz="4000" dirty="0" err="1"/>
              <a:t>Borgundos</a:t>
            </a:r>
            <a:r>
              <a:rPr lang="pt-BR" sz="4000" dirty="0"/>
              <a:t>  (Suíça), Ostrogodos , Vândalos.</a:t>
            </a:r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3684778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US" dirty="0"/>
              <a:t>Verso 2 – parte 01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79513" y="1124744"/>
            <a:ext cx="8856984" cy="3877985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4800" dirty="0"/>
              <a:t>“A besta que vi era semelhante ao </a:t>
            </a:r>
            <a:r>
              <a:rPr lang="pt-BR" sz="6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leopardo</a:t>
            </a:r>
            <a:r>
              <a:rPr lang="pt-BR" sz="4800" dirty="0"/>
              <a:t> e os seus </a:t>
            </a:r>
            <a:r>
              <a:rPr lang="pt-BR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pés como os de urso</a:t>
            </a:r>
            <a:r>
              <a:rPr lang="pt-BR" sz="4800" dirty="0"/>
              <a:t>, e a sua </a:t>
            </a:r>
            <a:r>
              <a:rPr lang="pt-BR" sz="6600" b="1" dirty="0">
                <a:solidFill>
                  <a:srgbClr val="0000CC"/>
                </a:solidFill>
              </a:rPr>
              <a:t>boca como a de leão</a:t>
            </a:r>
            <a:r>
              <a:rPr lang="pt-BR" sz="4800" dirty="0"/>
              <a:t>.”.</a:t>
            </a:r>
          </a:p>
        </p:txBody>
      </p:sp>
    </p:spTree>
    <p:extLst>
      <p:ext uri="{BB962C8B-B14F-4D97-AF65-F5344CB8AC3E}">
        <p14:creationId xmlns:p14="http://schemas.microsoft.com/office/powerpoint/2010/main" val="1174601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05230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259632" y="5877272"/>
            <a:ext cx="6624736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1439" tIns="45719" rIns="91439" bIns="45719" rtlCol="0">
            <a:sp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DANIEL CAPÍTULO 7</a:t>
            </a:r>
            <a:endParaRPr lang="pt-B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9213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US" dirty="0"/>
              <a:t>Verso 2 – parte 2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79513" y="1124744"/>
            <a:ext cx="8856984" cy="5416868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4800" dirty="0"/>
              <a:t>“</a:t>
            </a:r>
            <a:r>
              <a:rPr lang="pt-BR" sz="8800" b="1" u="sng" dirty="0">
                <a:latin typeface="Arial Black" pitchFamily="34" charset="0"/>
              </a:rPr>
              <a:t>O dragão </a:t>
            </a:r>
            <a:r>
              <a:rPr lang="pt-BR" sz="4800" dirty="0"/>
              <a:t>deu-lhe:</a:t>
            </a:r>
          </a:p>
          <a:p>
            <a:endParaRPr lang="pt-BR" sz="4800" dirty="0"/>
          </a:p>
          <a:p>
            <a:r>
              <a:rPr lang="pt-BR" sz="4800" dirty="0"/>
              <a:t>1- o seu </a:t>
            </a:r>
            <a:r>
              <a:rPr lang="pt-BR" sz="7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pode</a:t>
            </a:r>
            <a:r>
              <a:rPr lang="pt-BR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pt-BR" sz="6000" dirty="0"/>
              <a:t>,</a:t>
            </a:r>
            <a:r>
              <a:rPr lang="pt-BR" sz="4800" dirty="0"/>
              <a:t> </a:t>
            </a:r>
          </a:p>
          <a:p>
            <a:r>
              <a:rPr lang="pt-BR" sz="4800" dirty="0"/>
              <a:t>2 - o seu </a:t>
            </a:r>
            <a:r>
              <a:rPr lang="pt-BR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trono</a:t>
            </a:r>
          </a:p>
          <a:p>
            <a:r>
              <a:rPr lang="pt-BR" sz="4800" dirty="0"/>
              <a:t>3 - e </a:t>
            </a:r>
            <a:r>
              <a:rPr lang="pt-B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grande autoridade</a:t>
            </a:r>
            <a:r>
              <a:rPr lang="pt-BR" sz="4800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1279170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draga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07504" y="5101326"/>
            <a:ext cx="4572000" cy="175432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pt-BR" sz="5400" b="1" dirty="0">
                <a:solidFill>
                  <a:srgbClr val="FF0000"/>
                </a:solidFill>
                <a:latin typeface="Arial Black" pitchFamily="34" charset="0"/>
              </a:rPr>
              <a:t>O DRAGÃO</a:t>
            </a:r>
          </a:p>
          <a:p>
            <a:pPr algn="ctr"/>
            <a:r>
              <a:rPr lang="pt-BR" sz="5400" dirty="0"/>
              <a:t>Apoc.12:9</a:t>
            </a:r>
          </a:p>
        </p:txBody>
      </p:sp>
    </p:spTree>
    <p:extLst>
      <p:ext uri="{BB962C8B-B14F-4D97-AF65-F5344CB8AC3E}">
        <p14:creationId xmlns:p14="http://schemas.microsoft.com/office/powerpoint/2010/main" val="1267405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51521" y="332656"/>
            <a:ext cx="8496944" cy="664797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/>
            <a:r>
              <a:rPr lang="pt-BR" sz="5400" dirty="0"/>
              <a:t> </a:t>
            </a:r>
            <a:r>
              <a:rPr lang="pt-BR" sz="6600" dirty="0"/>
              <a:t>“A vinda desse iníquo é segundo a </a:t>
            </a:r>
            <a:r>
              <a:rPr lang="pt-BR" sz="6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eficácia de Satanás, </a:t>
            </a:r>
            <a:r>
              <a:rPr lang="pt-BR" sz="6600" dirty="0"/>
              <a:t>com todo poder, e sinais e prodígios da mentira”</a:t>
            </a:r>
          </a:p>
          <a:p>
            <a:pPr algn="ctr"/>
            <a:r>
              <a:rPr lang="pt-BR" sz="5400" dirty="0"/>
              <a:t>(</a:t>
            </a:r>
            <a:r>
              <a:rPr lang="pt-BR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Tess.2:9</a:t>
            </a:r>
            <a:r>
              <a:rPr lang="pt-BR" sz="54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61217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79513" y="116632"/>
            <a:ext cx="8856984" cy="6617196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/>
            <a:r>
              <a:rPr lang="pt-BR" sz="8800" b="1" dirty="0">
                <a:solidFill>
                  <a:srgbClr val="FF0000"/>
                </a:solidFill>
                <a:latin typeface="Arial Black" pitchFamily="34" charset="0"/>
              </a:rPr>
              <a:t>O DRAGÃO</a:t>
            </a:r>
          </a:p>
          <a:p>
            <a:pPr algn="ctr"/>
            <a:r>
              <a:rPr lang="en-US" sz="9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 PAGÃ</a:t>
            </a:r>
          </a:p>
          <a:p>
            <a:pPr algn="ctr"/>
            <a:r>
              <a:rPr lang="en-US" sz="9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Imperial</a:t>
            </a:r>
          </a:p>
          <a:p>
            <a:pPr algn="ctr"/>
            <a:r>
              <a:rPr lang="en-US" sz="9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Cezáres</a:t>
            </a:r>
            <a:endParaRPr lang="pt-BR" sz="9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3670479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79512" y="188641"/>
            <a:ext cx="8784976" cy="7109639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/>
            <a:r>
              <a:rPr lang="pt-BR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Roma-pagã</a:t>
            </a:r>
            <a:r>
              <a:rPr lang="pt-BR" sz="8000" dirty="0"/>
              <a:t> </a:t>
            </a:r>
          </a:p>
          <a:p>
            <a:pPr algn="ctr"/>
            <a:r>
              <a:rPr lang="pt-BR" sz="8000" dirty="0" err="1"/>
              <a:t>Tranferiu</a:t>
            </a:r>
            <a:r>
              <a:rPr lang="pt-BR" sz="8000" dirty="0"/>
              <a:t> seu poder para</a:t>
            </a:r>
          </a:p>
          <a:p>
            <a:pPr algn="ctr"/>
            <a:r>
              <a:rPr lang="pt-BR" sz="8000" dirty="0"/>
              <a:t> </a:t>
            </a:r>
            <a:r>
              <a:rPr lang="pt-BR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Roma-papal</a:t>
            </a:r>
            <a:r>
              <a:rPr lang="pt-BR" sz="8000" dirty="0"/>
              <a:t>.</a:t>
            </a:r>
          </a:p>
          <a:p>
            <a:pPr algn="ctr"/>
            <a:r>
              <a:rPr lang="pt-BR" sz="8000" dirty="0"/>
              <a:t>Cidade: ROMA </a:t>
            </a:r>
          </a:p>
          <a:p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103973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51520" y="260649"/>
            <a:ext cx="8568952" cy="1569660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/>
            <a:r>
              <a:rPr lang="pt-BR" sz="9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 538 d.C.</a:t>
            </a:r>
            <a:r>
              <a:rPr lang="pt-BR" sz="6600" dirty="0"/>
              <a:t>, </a:t>
            </a:r>
          </a:p>
        </p:txBody>
      </p:sp>
      <p:sp>
        <p:nvSpPr>
          <p:cNvPr id="2" name="Retângulo 1"/>
          <p:cNvSpPr/>
          <p:nvPr/>
        </p:nvSpPr>
        <p:spPr>
          <a:xfrm>
            <a:off x="258772" y="1835877"/>
            <a:ext cx="8712968" cy="5632309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4800" dirty="0"/>
              <a:t>o catolicismo foi estabelecido por Justiniano como religião oficial do Estado, sendo proibidas todas as outras religiões. O bispo de Roma foi declarado a cabeça de todas as igrejas. </a:t>
            </a:r>
            <a:r>
              <a:rPr lang="pt-BR" sz="2400" dirty="0"/>
              <a:t>(Código de Justiniano , livro 1. </a:t>
            </a:r>
            <a:r>
              <a:rPr lang="pt-BR" sz="2400" dirty="0" err="1"/>
              <a:t>Baronius’s</a:t>
            </a:r>
            <a:r>
              <a:rPr lang="pt-BR" sz="2400" dirty="0"/>
              <a:t> </a:t>
            </a:r>
            <a:r>
              <a:rPr lang="pt-BR" sz="2400" dirty="0" err="1"/>
              <a:t>Anals</a:t>
            </a:r>
            <a:r>
              <a:rPr lang="pt-BR" sz="2400" dirty="0"/>
              <a:t> A.D. 538.)</a:t>
            </a:r>
          </a:p>
          <a:p>
            <a:br>
              <a:rPr lang="pt-BR" sz="2400" dirty="0"/>
            </a:b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077276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51520" y="620688"/>
            <a:ext cx="8640960" cy="4801312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Anticristo</a:t>
            </a:r>
          </a:p>
          <a:p>
            <a:r>
              <a:rPr lang="pt-BR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Ponta Pequena</a:t>
            </a:r>
          </a:p>
          <a:p>
            <a:r>
              <a:rPr lang="pt-BR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Besta</a:t>
            </a:r>
          </a:p>
          <a:p>
            <a:r>
              <a:rPr lang="pt-BR" sz="6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Mistério na Iniquidade</a:t>
            </a:r>
          </a:p>
        </p:txBody>
      </p:sp>
    </p:spTree>
    <p:extLst>
      <p:ext uri="{BB962C8B-B14F-4D97-AF65-F5344CB8AC3E}">
        <p14:creationId xmlns:p14="http://schemas.microsoft.com/office/powerpoint/2010/main" val="2902888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Verso 3 – parte 1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07504" y="1213008"/>
            <a:ext cx="8928992" cy="4708979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6000" dirty="0"/>
              <a:t>“Então </a:t>
            </a:r>
            <a:r>
              <a:rPr lang="pt-BR" sz="9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</a:t>
            </a:r>
            <a:r>
              <a:rPr lang="pt-BR" sz="6000" dirty="0"/>
              <a:t> </a:t>
            </a:r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 de suas cabeças </a:t>
            </a:r>
            <a:r>
              <a:rPr lang="pt-BR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golpeada de morte</a:t>
            </a:r>
            <a:r>
              <a:rPr lang="pt-BR" sz="6000" dirty="0"/>
              <a:t>,”,</a:t>
            </a:r>
            <a:br>
              <a:rPr lang="pt-BR" sz="6000" dirty="0"/>
            </a:b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3779091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504" y="188641"/>
            <a:ext cx="8856984" cy="1569660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9600" dirty="0">
                <a:solidFill>
                  <a:srgbClr val="FF0000"/>
                </a:solidFill>
              </a:rPr>
              <a:t>Ano 1798 d.C.</a:t>
            </a:r>
          </a:p>
        </p:txBody>
      </p:sp>
      <p:sp>
        <p:nvSpPr>
          <p:cNvPr id="5" name="Retângulo 4"/>
          <p:cNvSpPr/>
          <p:nvPr/>
        </p:nvSpPr>
        <p:spPr>
          <a:xfrm>
            <a:off x="251520" y="1758300"/>
            <a:ext cx="8712968" cy="4893645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5400" dirty="0">
                <a:solidFill>
                  <a:prstClr val="black"/>
                </a:solidFill>
              </a:rPr>
              <a:t> </a:t>
            </a:r>
          </a:p>
          <a:p>
            <a:r>
              <a:rPr lang="pt-BR" sz="5400" dirty="0">
                <a:solidFill>
                  <a:prstClr val="black"/>
                </a:solidFill>
              </a:rPr>
              <a:t>O papa Pio VI foi preso pelo general Alexander </a:t>
            </a:r>
            <a:r>
              <a:rPr lang="pt-BR" sz="5400" dirty="0" err="1">
                <a:solidFill>
                  <a:prstClr val="black"/>
                </a:solidFill>
              </a:rPr>
              <a:t>Berthier</a:t>
            </a:r>
            <a:r>
              <a:rPr lang="pt-BR" sz="5400" dirty="0">
                <a:solidFill>
                  <a:prstClr val="black"/>
                </a:solidFill>
              </a:rPr>
              <a:t>. </a:t>
            </a:r>
          </a:p>
          <a:p>
            <a:endParaRPr lang="en-US" sz="5400" dirty="0">
              <a:solidFill>
                <a:prstClr val="black"/>
              </a:solidFill>
            </a:endParaRPr>
          </a:p>
          <a:p>
            <a:pPr algn="ctr"/>
            <a:r>
              <a:rPr lang="pt-BR" sz="9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golpe de morte</a:t>
            </a:r>
            <a:endParaRPr lang="pt-BR" sz="96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729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Verso 3 – parte 2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07504" y="1213008"/>
            <a:ext cx="8928992" cy="5447643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6000" dirty="0"/>
              <a:t>“</a:t>
            </a:r>
            <a:r>
              <a:rPr lang="pt-BR" sz="96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</a:t>
            </a:r>
            <a:r>
              <a:rPr lang="pt-BR" sz="6000" dirty="0"/>
              <a:t> </a:t>
            </a:r>
            <a:r>
              <a:rPr lang="pt-BR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sua chaga mortal foi </a:t>
            </a:r>
            <a:r>
              <a:rPr lang="pt-BR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curada</a:t>
            </a:r>
            <a:r>
              <a:rPr lang="pt-BR" sz="6000" dirty="0"/>
              <a:t>”,</a:t>
            </a:r>
            <a:br>
              <a:rPr lang="pt-BR" sz="6000" dirty="0"/>
            </a:b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39706400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3528" y="2005512"/>
            <a:ext cx="8712967" cy="4832090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4400" dirty="0"/>
              <a:t>E isso aconteceu </a:t>
            </a:r>
            <a:r>
              <a:rPr lang="pt-BR" sz="4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11 de FEVEREIRO de 1929</a:t>
            </a:r>
            <a:r>
              <a:rPr lang="pt-BR" sz="4400" dirty="0"/>
              <a:t>, quando o </a:t>
            </a:r>
            <a:r>
              <a:rPr lang="pt-BR" sz="4400" b="1" dirty="0"/>
              <a:t>Cardeal </a:t>
            </a:r>
            <a:r>
              <a:rPr lang="pt-BR" sz="4400" b="1" dirty="0" err="1"/>
              <a:t>Gasparri</a:t>
            </a:r>
            <a:r>
              <a:rPr lang="pt-BR" sz="4400" b="1" dirty="0"/>
              <a:t> </a:t>
            </a:r>
            <a:r>
              <a:rPr lang="pt-BR" sz="4400" dirty="0"/>
              <a:t>(</a:t>
            </a:r>
            <a:r>
              <a:rPr lang="pt-BR" sz="4400" b="1" dirty="0"/>
              <a:t>representando o Papado</a:t>
            </a:r>
            <a:r>
              <a:rPr lang="pt-BR" sz="4400" dirty="0"/>
              <a:t>)</a:t>
            </a:r>
          </a:p>
          <a:p>
            <a:r>
              <a:rPr lang="pt-BR" sz="4400" dirty="0"/>
              <a:t> e </a:t>
            </a:r>
            <a:r>
              <a:rPr lang="pt-BR" sz="4400" b="1" dirty="0"/>
              <a:t>o 1º Ministro Benito Mussolini</a:t>
            </a:r>
            <a:r>
              <a:rPr lang="pt-BR" sz="4400" dirty="0"/>
              <a:t> (</a:t>
            </a:r>
            <a:r>
              <a:rPr lang="pt-B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Representando o governo </a:t>
            </a:r>
            <a:r>
              <a:rPr lang="pt-BR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Facista</a:t>
            </a:r>
            <a:r>
              <a:rPr lang="pt-B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italiano )</a:t>
            </a:r>
            <a:endParaRPr lang="pt-BR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91581" y="404665"/>
            <a:ext cx="7560840" cy="1569660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 1929 d.C.</a:t>
            </a:r>
          </a:p>
        </p:txBody>
      </p:sp>
    </p:spTree>
    <p:extLst>
      <p:ext uri="{BB962C8B-B14F-4D97-AF65-F5344CB8AC3E}">
        <p14:creationId xmlns:p14="http://schemas.microsoft.com/office/powerpoint/2010/main" val="22437739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3528" y="188640"/>
            <a:ext cx="8712968" cy="6001641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fontAlgn="base"/>
            <a:r>
              <a:rPr lang="pt-BR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Jornal americano THE San Francisco </a:t>
            </a:r>
            <a:r>
              <a:rPr lang="pt-BR" sz="40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Chronicle</a:t>
            </a:r>
            <a:r>
              <a:rPr lang="pt-BR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de terça feira 12 de fevereiro de 1929 noticiou: </a:t>
            </a:r>
          </a:p>
          <a:p>
            <a:pPr fontAlgn="base"/>
            <a:r>
              <a:rPr lang="pt-BR" sz="2400" dirty="0">
                <a:solidFill>
                  <a:prstClr val="black"/>
                </a:solidFill>
              </a:rPr>
              <a:t>“Mussolini </a:t>
            </a:r>
            <a:r>
              <a:rPr lang="pt-BR" sz="2400" dirty="0" err="1">
                <a:solidFill>
                  <a:prstClr val="black"/>
                </a:solidFill>
              </a:rPr>
              <a:t>and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400" dirty="0" err="1">
                <a:solidFill>
                  <a:prstClr val="black"/>
                </a:solidFill>
              </a:rPr>
              <a:t>Gaspari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400" dirty="0" err="1">
                <a:solidFill>
                  <a:prstClr val="black"/>
                </a:solidFill>
              </a:rPr>
              <a:t>Sign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400" dirty="0" err="1">
                <a:solidFill>
                  <a:prstClr val="black"/>
                </a:solidFill>
              </a:rPr>
              <a:t>Historic</a:t>
            </a:r>
            <a:r>
              <a:rPr lang="pt-BR" sz="2400" dirty="0">
                <a:solidFill>
                  <a:prstClr val="black"/>
                </a:solidFill>
              </a:rPr>
              <a:t> Roman </a:t>
            </a:r>
            <a:r>
              <a:rPr lang="pt-BR" sz="2400" dirty="0" err="1">
                <a:solidFill>
                  <a:prstClr val="black"/>
                </a:solidFill>
              </a:rPr>
              <a:t>Pact</a:t>
            </a:r>
            <a:r>
              <a:rPr lang="pt-BR" sz="2400" dirty="0">
                <a:solidFill>
                  <a:prstClr val="black"/>
                </a:solidFill>
              </a:rPr>
              <a:t>. . . . </a:t>
            </a:r>
            <a:r>
              <a:rPr lang="pt-BR" sz="2400" dirty="0" err="1">
                <a:solidFill>
                  <a:prstClr val="black"/>
                </a:solidFill>
              </a:rPr>
              <a:t>Healed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400" dirty="0" err="1">
                <a:solidFill>
                  <a:prstClr val="black"/>
                </a:solidFill>
              </a:rPr>
              <a:t>Wound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400" dirty="0" err="1">
                <a:solidFill>
                  <a:prstClr val="black"/>
                </a:solidFill>
              </a:rPr>
              <a:t>of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400" dirty="0" err="1">
                <a:solidFill>
                  <a:prstClr val="black"/>
                </a:solidFill>
              </a:rPr>
              <a:t>Many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400" dirty="0" err="1">
                <a:solidFill>
                  <a:prstClr val="black"/>
                </a:solidFill>
              </a:rPr>
              <a:t>Years</a:t>
            </a:r>
            <a:r>
              <a:rPr lang="pt-BR" sz="2400" dirty="0">
                <a:solidFill>
                  <a:prstClr val="black"/>
                </a:solidFill>
              </a:rPr>
              <a:t>” </a:t>
            </a:r>
          </a:p>
          <a:p>
            <a:pPr fontAlgn="base"/>
            <a:r>
              <a:rPr 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(Mussolini e </a:t>
            </a:r>
            <a:r>
              <a:rPr lang="pt-BR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Gaspari</a:t>
            </a:r>
            <a:r>
              <a:rPr 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assinam Histórico Pacto Romano. . . . Ferida Curada de muitos anos”).</a:t>
            </a:r>
          </a:p>
        </p:txBody>
      </p:sp>
    </p:spTree>
    <p:extLst>
      <p:ext uri="{BB962C8B-B14F-4D97-AF65-F5344CB8AC3E}">
        <p14:creationId xmlns:p14="http://schemas.microsoft.com/office/powerpoint/2010/main" val="2905844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ura da ferida pap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76672"/>
            <a:ext cx="8844132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590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ratado de latr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5" y="260649"/>
            <a:ext cx="8819121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899592" y="5445224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Mussolini e </a:t>
            </a:r>
            <a:r>
              <a:rPr lang="pt-BR" sz="7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Gaspari</a:t>
            </a:r>
            <a:r>
              <a:rPr lang="pt-BR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pt-BR" sz="7200" dirty="0"/>
          </a:p>
        </p:txBody>
      </p:sp>
    </p:spTree>
    <p:extLst>
      <p:ext uri="{BB962C8B-B14F-4D97-AF65-F5344CB8AC3E}">
        <p14:creationId xmlns:p14="http://schemas.microsoft.com/office/powerpoint/2010/main" val="3294911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hQSERUUExQWFRUWGBgYGRgYGBsZGhwfGh8bHhccGBwgHSYeHBwjGhgcHy8gJCcpLCwsHyAxNTAqNSYrLCkBCQoKDgwOGg8PGiwkHyQsLCwsLCwsLCwsLCwsLCwsLCwsLCwsLCwsLCwpKSwsLCwsLCwsLCwsLCwsLCwsLCwsLP/AABEIALoBDwMBIgACEQEDEQH/xAAbAAACAwEBAQAAAAAAAAAAAAAEBQIDBgEAB//EAEAQAAIBAgUCBAQDBwMEAAcBAAECEQMhAAQSMUEFURMiYXEGMoGRQqGxFCNSYsHR8DNy4RWCovEHJFNUkrLCQ//EABgBAAMBAQAAAAAAAAAAAAAAAAECAwAE/8QAJxEAAgICAgICAwACAwAAAAAAAAECERIhAzETQVFhBBQigeEyQnH/2gAMAwEAAhEDEQA/ANB/1qn/ABD7/wDGOnrC6dVyosSASB2BMRPpjK5dNWqSVAUkGJBIjSu9pnFLVmH243+2O852zXL1+n/F/n2xL/rlO3mGMg9Xe/sTbE6LTzbnANka9OtIef8APfacT/6qsAkgA9zgPouYyqoA7oGVpGpNRk6RIMi3p6YU9XyVJXH7OxdYkmJg9t7DCZW6HaVWaZeoA7QfYjHBnZ2v9R9vfGONJwJIYDvpP54mKgAM67XABAH18p55wxtGxNZpjT+Y/vitc9eI+t/7f5OM5QBYEBtIMMNXr3Nr3wfksoCNLVAW1Qt7XBO4MCCPfbC2xqQ2XOTtfEhmSeP8/wAGE1DpoGsMoYrOq5YjfnaSBviX7PEaX0yIUEkjcW4vBjG8jDgM/wBs7297YkM36YWDMsoAJnjaR+nt74lUzpNgIsB+HiIAB2PpgZs2CGgrm/cbiQDf0xxczPGFv7S8HzRfkR39fX+2KKuZNgCkjttxcnY/TBU2BwG/7ZiX7T6YAOYLCI1MQRyAP9pEEWjcDFdYuwMGBaZPaNjM7b4PkN4xoa/+Tjv7R6YVrmKqwVl1G9wTFr3sDOB36tVLQU8vZl7+sYym2K4JD4V/THf2i8c9sIT12ZDKfy/O3mt64J6fmjULRuontAmI3M/Nv+WC5V2jYpjYZj3x0ZgYoTKkgeojabwSef5TiAyNWRb88L5UN42GCuMdFcYUV6jIwBK7AwQfxX79sRqZo6Dsb8E7exBnjnDZC4DrxxjorjCM9WExsf4Tb3jbiMcXrKmwINztY/WbYNmx+x+Kwx3xhhI2eBJAJt3j9RP5YjV6iFszCTtHMe49YxlJMDgx74uJGrhEc4+1p4n/ANbeuK161wQfXY4OgUzQeJjuvCAdXvaTH8v9jggZ4/ihfcP/AGwRRZlempELSnVsSqyO4gt6TtijMZIAEPSggj5VA+xEWt+eCOnutRA5UweCPrfygbmZH9xi5qIIOnWQNrQR2ggAx9ccLk0zvwtf6EjIVOpKLCAfMQdjIJPYwf8AIwVRy4KDygHcAKBAB41EnveOcNn6ZTaBqaY31EHk3BgmO19+cRfpdMAy3mYKIn+Er62NpmL3jbBzExSF/wCypYlRtbtb1j3vgujUTTEhRO09pPCyQJ78nA5WqCdIDHka9UTzcgetp3+mK/GrCZCKZMrMHiCROxGN/wCsbXwXVc8qGAwiwkGP9wJvixKupgrFVOwJ2F9iRJG598BtTqFQQyCTcEx23B+uJ1iWQojE2BcHbg2AAAuOb41o1P0NKWTdtiCkahpIm4MeVocXG0WvYjA5yrGwgwRudINp5P8AF6fbAfSwaJ01FqQWX5Xi03Gncz6DDYdVpGB+98sEkapIC6vNJAuBqtGA38C38gzdLqOdYUD0DAjiI81ucXU8oyzcmQQflO/AExzvH07S/wCpU+VqEiJHsYN9XO2K6vVaRMBXj/aSfv4gG/2xrYV9HafT2IIgJYk7wYAt5RvJ/ttiX7FVhmgG2ykEgcWImd/tiFHqVEH5arAljHlG5sP9TjFNbqFHWTpYIQIhvMD2N9j79sazbKkqaiCIkn8U/wBr/Ttti5a4BKsqjvuTvvx/xhDXo6Hmh4hXcH5iCPVbHa3vigZ911Bi0m8PPqJg+5GKVqyXkrtD/wAaL+UT6kzHqVi1+f74m1YQIMieLCfew+kn2xlatVk80fUSI7e2Ip1UzMnveMCm+jeVe0bNM2twoHAMuT9Y7xin/qSQfLaflhT6x8084zWU62dQJgx3A/MiPzwy/wCuK25g+g+1hE8YD12FTiw5c4Nwl7Eb3nYRJA/y3GCKefNwZtwYB+nlucKVz4vc33IBYn1IMAb+uL8t1NWMK7g8gqG7TaLDf7Y2VjJr5D26ksKFZjH4dJ5sb+xOOHPELKyNV9Uz9uRvgUVhIlxebFWAsYudQ98TFceUO0mflgQeBBEWgRacC0M00dfNK1zfbkbcbiOIx54mCBPbTP6zj1Sj5S6xGrYMJG3GnkgffFfi6SfNfsRP9P8APthsmDFMrqqHsY+jRG8wDPpe2+K8tlkVoYXAv5gCJidjZvptiTRqF1BNrwOZmWgRxM47m3KtB0xPlPfvpILAgGe9xE2w2TExVncnk1NSaZebSJm+xE7R6nBeboMpGtd+GFiPcW7WwIM00WpmxHy1Dz6Hv32ti+j1YctI2IvaJm9uIvb67YzkwpIjSQTB8vtqgRzebfl7YnSCqQdRJJkgmOLbC1vXAmS6nJINPVBPmhSew8024ODKldLEeWVBN9o4kcc/1xnKgKmRZZDHe8AbkibEwYxUKrNuGOnt69sRpVDuIYXvJxeHYhdJUEz2HfY2Gw7/ANsNkDH5O5XNVAI1KXJiYqMewgk9uI42wK2chZLXUXHivNrWAfBVPOQ3iIwUk2nYiIIBgSQDtffjAxp2YLAZyWazsCTZrgJANj2HeMceR1Y60gShnNYuwgcPWY7zwCF4H25xSKcMJZfVQKcxa3lAg+oxc+SppLMpmRAFQQL8zJIjiSffDbPZlDSUhkBIWFAUMIN78gwLW9ScHP4Bgl2ArmTMgMSQSIa5G/8AD+Xvgeh1HxGA8NyP4rEAD1jHa3UiSqgsWERpCRfgQBvpHO+LwtV6el9T32EBonuHA0n1G/tjb9gddohmqi6WGrcfKDzPYf1wry3UKaFp80lYET774G6yyU2HhifmDDWHKxFzYevfa/qtbqQ2IBPfn9N8MoMlLlaZoM51dZmm5QWkBQP0vhfRzAblhPIj62O+AGzSsJK/aR9J2PtiCZtItN4kT/XjDqNIi227G2ae/kqMRe5sd7ben54rodTqcOx77kYAasDEg/ftfGg6NSdkQqxFMQPNUgHkkKpUkQRxfvbGbSQY22QXq1RYJJvtMrt/g4xNOphraftffbZeMMer/D9MgOgFRtiPEaeDaWIAkta/GFVH4eqDYVBePmX+nvgKUGirUk/kYUqUgQrRIPyt9pgW+uA+voUFPUrQS2ngbLbebmT2xf8As1WnK6ajgbwwP54a1+jZjwhUai3hmDBdZIYG0EiO8T2t2F07C1kqMjRzjTDD3Ug/mO2G70F8Of2WmH1RzpI77yOOTiWVzNA1dNVYqggQywRB2FyZ235976Rk3BII4nf8/pfDZV0iWBi8x05mGoCku5hHuO4KsZJjtOE9QsJI2mMfRqnTlcSLcfcYTZz4eU7ETPFiI7/+sOuVe0LLjZk1zxGDsr1Azcx6/bn1wc/w4W1BiBtBiTyeOLEfUWwtrfDtZC3lmBNrzttEybzHocGoyExaHVDq5JBYKwBmDAnbni98EUa7usjUdrKPEi83EDSI5vjMjJ1iYNN1/wCwget43tjri4Kkm3aJseecTworHkfs1wQCkD5i+kkXIMzypiBcd/zxVTz0mNIRBY2kg7r5W3G2/fbCdequGlgGiRFjvE3kdu5wV02s9Z2Kkpe0MQBawUbn5TgPXZVST6LqreQ6CvBXy8z3iY7f+gOUzubcidfO38B/PAb5+rTYk/MSQQ154urb2HItbF+RzjPLaVMHZpAvPAv9iMNTSsGSs5l5UkwVBIlwWMxsf04G++D6de/7wlpEB47j0Y/n9MCNnNFQa1i1wigAiSLhubbgjFlHqCcatc8gEGIJkgTsPt9wHfZk0XUjTXZ2m0nUItPB9ve/2mMqoiDUMm6kkkbyLSIOx2v9DiNXNCqfKh1LCyNMz5QBcm0wBheeplG0sr3LCDAbj5gRf8thjUw2hotOw1qIUmTqCtE3uedvucQpZurTYmitMi4BbTUgG41bwdMTG+KXzDMCrIyOAYkjUPoYKn9Pti/rfTyNL0WeCBKrJI9SdR4OnfjGUgNEUy9RlDaqajSWEkmwVTwBHzAT+uB81kmRyjX5ECAZLSY1zup97/XR9SCaYdSWtDN8+k6QYWT/AA3IAEdpk4+t17MEnwyVBOwkiQYnn1Juecc8FcqLzk6GiUx4kaSoAuJ0xw1wuocmQT6E4Pq10Pn8rSRqNrERvax/PAnSq9Q6f2hiIMCL6R+EbEA7b4sqU3/BrIJME6haZ+aJv6Ms+uKNCJ/IG3Tor+IWVAGkAPEhZNoYkbn7iN8XZymhR1U2iNQJkb7FiZ9B+l8Tr9IZFFRg0Wvojsd5No7kzb1GA6DhKmkqzBtgV1MItqAVWI3MCwN9xgXfYapaLKuVSpTKtDEagoa2kkWc7FhPB98At8KMCSSv8ulgCRe4Utt/kYL8aon+oyISSAXp67EKAfIBsZ3n6RdjR6hTRBpOo9pKjkNp2JuxN5i+0XKddAkr7FnTvhtqiSxuSbeJBAUxsfrEj9cF9P6KV1RmCiCYUxqPsZuN5j0747nKwzKAKxRVf5rHc6QRLD+Ln7TivpGVajRbV5iWgCIgGdNjtMAx/t9cK7Ckvj/JU3S6bVBrmpE/NBm/M7m+1t+SMOUBYDVSpKoEBtMyDFzJ42A27YU0qjn5LEyCxFr27gye+9+Bhrl8iNN6jSQCCC2mCLfiJ7WH54SbaKQimLazjUJWCTHkRGU7zzvc3O2PUeltqDJTlbfiF7CSAALEzF/7YqqdOOpmX9oUseaM8AbkmNvXkYnl8qSbeMx5FSgqggGbGAQYBFyfbGy12J76D8tWzQDK+qop/DKQLkmfJcz/AF74ZZPOFwkkMhIJFpMm+wmODeBfAVDIVgDoq/KYVSqj0WSEJB+h+uCsnCIajgagoX0uZIk+YyZJJuST3wE8mM0oqxW7N4tdmCGahiF5OqWN97D034BGLqtRrlXEDhjPGwaZHpv+WJuv7uSUGtgTsXEm5Fx5bL7yTIGFfU6LVMtqpg+IsTchjBG1pIhzzGOtbOZjXpWedqII4EHY6tI3jgmf1xWucRid+8sV2PoTOFfRuoNT1AsqWSQ0yD5trjsPywfSzFM/KUP+1yDF4G4t98c0lUmjoi7jYEM7JaLTAgbrp/K/ckDA2XzD6jpHyz5WEEEi1iDG/wCWGrVFYKwXfY6ifmENdZt947WwGK4godKEgqCWB07xEKJH8vrxvhsnYj47WgL9kqU/NVd9DfORDML2sxXS1tweY4xzqOWy4ANA1SNmFRQINgdJHeZjA9SpUKBKpBQMdTJDsNMQRcEqdQI357RhvQo0kUVdcoLFmDMATAEwVIN9jcYdzfsTxp9CPI9CrVD8rBeHKkrsTEi19t98TodOcsBImbhiBtvE7n0xrhnDTprBpstjqIBU73FybydjycLKTec1EpQ0t5qbs0/zMrPpKkHb3B7HZ5LQj4qBeo5ZDUAACIrOSY3EwCD5u3PcYBoVGClCmpXj8JBkbQYnvg09NYsWNSo1ySCq7+wYR9MeOQrBR4dV5tOqAeOQWHE/U4Cn6TG8cntgK1TUqhVpo0ADTOiw7+YXk95wZl8u1OtOlBdgy+LtqBUgSzEQCe5w36Z8H1MyEatm6Squ4JJcHsAdIv3k4V9H6UaubrUqTAHxHVHYwIQvuwvJAGwO+HvWmKopdlT0KyEPQUtI8xTz/c6Ykx6n17hjqLBgXLFk/j3G3DSYkc+nbGo6r0XNZNDUd2NNBLMrWF9gNRbcxtjJZjO0qqnUhLgAatbagJkbmLdvvgNejOntaCh1QL5j+8JsWU6nXndiSRaON8RmmRqSq+q/4XXnYwIsJ55wiUD8LEb7kHf+2JNXtuTHZQcbKtCZG5y/UKGp9TeVjY/vBAtBKhLkRyTzvOGFBcn4bEVB2IpK6STuIcSQSfXCWl0A3BdQQJMhl5EwSINv85xblehCqY1MEn+KzbA7eYi3ccyOMTf0daT6K8vkaRq6qTBdJjztSWxFvNEgbn67bYYDoSgknwXU76HBPcsSFEgD0mYM4tXoqrvCIoY6UBEmAbWMTEc9+IwuTJfOyjVqEHVeJ2uwIMbwLc23wLYa+CeSyHhq0R3DzOiYBCsWJ7eaB83acV5xxEENUdBMgAmCeCCCbgne98U+I1KjFQBAy6bAkkt5mmLKfJErY22tipM2tA+ZxcGz02PtDKrbG/f74Nv2LXwVVaSeIEZ2/CVKlZlplbsAbxdZnYbDBXSs0GQhfMZLS/zfiIJsQvmBX2J3sMUZqmslhT85aJUEDzTBMuCTY7RE7Y8MoabaQ0NpDHQ3sAJnfzTaR+uBth6GasCUBEK1VVMXBHzNMi1h98T6hmyA141H0mPxRzEmJ49JGKgmpaTsWikfELadWrTqB1NNhvJjadpw2o0lqwq2UcKSQY72Bbb8TR7YW6dsNWtC7p1Imlpd9KlgRpEtEqZJJ/iB4xLPUyVCsNSjzSVDgFoESZIEAXttvg5l0s4CiVZACXgGQCx1EaTFtpi4nFWc6XUAFXwmUrqYvTYSZ0jSSKbBhufvvIjJ5OzOlGgD9xTA8VUvZWUjUxgm6qgjYjfjmDiWUr5ap8kcbsRYzEeYTIB2wRl88QiqFrAKZ1AhSdwAR4QFhxHHrgfL5FdWpFqB1vL+Ee+kKGAXk2IIE8YLTrQuVDrp+Wp06gekZtAJLRfiCzCdr4DzVYsmimYu1tS+a/k7SY322EYhRpVlKyaYpBBqWPNq+W5BKmWIYwdjGKwPMCZVVltUW1DyoDAMwbjn0xoRd2wzknHRProC6VUg7sWgAmfl4EwqqJ/PAlDK6qLiBcxI0k3VwB3+bSbdpg4j11v39QAKFBCppMyqqAsnva4/XFnS/lf3pTIZhAfsDY3se8TItjp/6kPYi+GMqKjFHXYTv8xve3vH0xo16ULhaSkFBuFJFQEjUsg2K6ZHfGV6DTZcyAqhWuSxkjykgwPYn/1jXjNvTYMWJlRHkIUS0cU2HzCJLGJ/mGIc95aL8LWOxd+z11BIVO9lAnm1gPud8U1lzBt4aEcTHphiGpOFUsATCyFzIMad/ksZtHoL8YlUfQ8SFYBZgufMwJ2qJvAJsBIvhKY1pig5bMGf3FM97r+fmGFvVOiZmWIpkKwBOkgiZkCAxJG0dsarJ56kk6nZ5II8+1pAA0Hi/sBxg2jnKdSmblQe8kw3KlVABAOxHH2yk07ozSaqz5t07OOR4Yd1VrQjQJINx9uIJ742XS82isSyqRIAJLgqIF4G95Edh64zWa6RUo5tiiFqeoutwLMJ8s7wWj/tw06Kz1appgJ5nAGuBwoveTebAHf1x0yaxtHMry2OK2TQU6iVatUGmQddNj+IGFOoBmgRYciJwjplqbA06z1LkEVKTN221Bhyo2/EL9volVjQy2rNBWlgraVUwD8pJMaoMXgn3xks3UUKHdmAaG+ZgDKyfUHzW/4xBP6HfRRU6q7GDTLXG+Wokb8SsD5x/X5cDN8Q+HMq6QJtQy677SCv830+mFlH4hViSygwwiBEmBcy38oH1HbC2ouqp4kpNgViVsIuCTaOO/0GCpE3Ndk85n3qu5ZzIbSbIBtBtIAuDYD88VeEoAPmB5JIiOIUXuO+O9N6NUqNULaQCWOtjCT82mYPmPAww6b0BaokmQrsPLEsNgdXAI9+e2GckhOzOOJYhICk7zMTP5cYK6PlalZygdaYVZLOdKxsJMgbx98Psx8MhSNNHUPQlT9fNJ98DdSydF6bKAaVSflLPtNobQRYWgkyDxjLkU+gI1NPOBXLWKMQZ1ayYgQoLd5Nj9sF5irpYvFODqY6wQAQoLfQEHfYSe8iZ02gU1hfEOlbW0m+o2F4O3EXwb8P9WWvUKCloATUfMGESBp/P2/LEJSrZ3VegKvlar6fALaCdJCbySVsCwMAgy3+CjL11qAeLWqVXsNS+dgouJUtN/vBibEAvqvUaVFwqt4ZQoQVZtILAk6RpIEhyLk8drKMp1OmGamrBANMFQw3HvB8xBFr+mMp30LUbpsedTy9kYsQDYK2m3HyyyyQRbeCBviil0kVIY2Bkggg6hqtsCAD9d/Y4qy3VnqtTpxl6tufFBtdiEpuATsQQtuSInB9OowATwwFUXEjUoJJjw9QMQbQxtvGFuV0VeIHlcrSrPUpDSXDMsISSIkS6tKgDV7bTh90z4LUqAzSobVYKvAEEgeYR/DG582KOl1S6stGNF5ApmQZ0zYEA+Ujfv74vrZurD6qtc+DdgBEWDC3lJOm9pxWmiNp6GWdr5bJppqU5QD6HtCgkkGd29Zxnh8Qq+o0H8FFLRo8wb2DlT6cXn0wfXLSpJYFm0groVpIN2KPIFjJOKquTBqBWUsdOoOagK7xEmTM3jADX2Qfo1fMKWWrRqAHUfGVLRF7FvW//OO5Ho6A/KrVLa6gGlRewUbxIG4knYDFmSoEpIUoDcqz3t/EAhG18NM3nEoAADWzavDQWJ4kzsvdz/SAHbCqQr6pkAKZOs0lA1axBdiATCi40xcntJmBqxnFz9K3/wA0295SZB2/Bb/jF3xE1UkO7zKOCASqiIKhF30jSfMRJIncRjHAE7SY9fTmB64rBaEl9mrodUXXHjl1mTCx6qPlBkGDONB0iotRl0+IwUksQTvIIB2kGHn3x85y1F2FRU1eJEreD8ync/yzjedHqCnQLb1KdNibSZNOJmDfXAsdie2NJJGTdUKM1mNbkgAyWP3JOC+k1wVqiCGCTOkaYlYIJadQN7D87YV1q4c6tApzHkEkCABze5E/XEqfVQisilNTlFnUdUGogdYntzc78Y6GtEE9jOv1BOHioKgJMG4DSQb38tvp9cTPUEAYa8vIYQC4Ei0ky1iL29BjHVXJrH+E6j8qxcnmfbDKp0uz+b8QI8nFpG19j5tvN6YhhFF/JJj49RTUQPBbbRoZWY/QE6TNhO5tuQCXRzE+ZWJBEeojbedpNvt6/Ps1T01WAOxjb0Eg8NufTD3pPWZ3ID2mTZhxqJ+wc7bMdmIfGq0ZcjvZp6+Tq1VZaJLmwkKSACsSYSRz6zba2B0+GmXSKispK2uwBgSfKVte3fENC1BOpkNx8xRgexgjY9/t2v6cPDEeJr+a7OWInR3LRGg//kcT69FGr9mR+Isw1Co6oQpNmIuRtG3N9474u+HeoV3ooyt5lLRIUnUGmbqYMkC3ae+K/jt5qgkKF0ltySd5mwE/UT6YfZHrVIopNSNMICTBOmyGOxABINgbYrKVRWiUY3J7Ln6zm61JqbmkyXUkghpXvBsZF7fQ4WdSFaq1OhmHcJIcCFOkIriFIsbWBMx+WCcuoUnw2Ol2LEnz3ngcGJERwvOBuqU3pAstXWLLcnUC3FogEAjbbEU7ZRwjVDf4boeGKhFFSkmNK6nNzBqHsV0m0CSDGM912klfMFfJRBC+fwzAYfMIVSSdJ22JEmIwJls2VJAmCsWMC8TEDe3bBdarTraQzFVXaT7z5oKjfe2w9RimNOxJf8aQfR+AUqKv7PnUqwQYsJiN9JJ3HI4g4ozXwvm0nVSqEDyq1FlYkTPmXfck7WAGAM50RqJVvLVn5WpEP3uIBG6gyYvNrYl0z4q8JvNXqBwT84t7EiZ5+aPbDdbWxPGgetmijCm71KZYmPEpLaxtaDwPb64sr6r6M6kcT+V4jbDXMfFgrLDVDVXUSBBKggTbygAAYAq5im4tSLc2QH+/fbDZ/Qr4/s91/qzKFSVVXRSSralNvlkRtcQd+RhFket1KNSVJ1CSpA4g2i8iDcRv98LsjTr5gMlNC9vMQAAO0kwAZ5J+mHOQ+Cc3U0zT8OCfM5AAHsJ5vt3xDx92B5SdgebzpcuxLSbn+Hft22tj2SDuy6QwANySIAmb9ue2NdlPgOmPNVqNUN5RPKptbzSQRI4ix++ipdOpJAWkogjczF7GNhbsbxgaQ0eJt2xBkahWp+7HnAOwUEhhAib/AIT2/TA2d6bmnINJSLtqGkASOSH+a8+aL42SZN2BIVtJBnhZHIJgXAHOKqtempPiV1MgSoJqiR2Cg3uZvgx07SLN6qxH01s8isoOXW4Gp9TRvYgMQIjbTvgl8vnDvmqYgbJQSdhsSLjjBOY6xl1BnxGEXJVEHuSxY3vvget8SouoCkBpUE6qrGBEgwoXcDD7foX+SNPIZmROaqvcmF/dg/VSfvi09Pc3Naq3mElq1QhfLJkAi0+WeLG18A5v4tKayKVIaAuqKbMRqKqs6m7ld8U0/iyrSDMUpjUwXUKSknygqInSPKOAJjnGxfYMlQV1XphbL06lNqviaorDxXIGtmhlBJhQFmB/EL2wxy2W8LLs6yz6GaTLFioJAMkmJ2UfqTgGnm81Wy4YAeE1goASwJJYhNxK7EmcN6uTBy5FQ6VZCASdNzNjbmIE+gwJt9BivZlMzmXzDaVky2lmvvaUWB9CRYbDYaVlXocPc7ECPON4IAsJsY4nDyrnlp1DSSk6qSfOrEgdiVnTsYkRtzzRQp00XSo5EeWD63DkebuVJ2+rxi2Byp6F3VvhfQF/Z67kuA37xaqC8ER5LjTz6jDPo2V8FKgeo+pqek6gYBJUtFzA2g2JvIHMswQupUDXkk3MDtbtAlrf0HqbBU8wJJcSs6SR8zXi0nmDvimOieRS1JYnXzyrR6RAmd98KanRHLlkcXYmVmwJEGCoOqe08YclFKmBfVYySIjtAvPODKDJH7vWD4R1TFmkA6TFwRB+uGyFaMxU6TVRl8V2p0CJ16Dq9gm54uLc35a5qhSgqjs8ktqVWI1DUDMkQpNxE27YITOk2diwPJNweCCADwPtg3PZVWTWjSw+ZSzM0D8ctJIiNjtBgbYSUR8qPnzVDrOqQxOxtve/YXnBdJpuNxsR9R/nBwx6h0tHIdzUA28iGoZAhbahYbbjjbCYOVMG3qVIteLbiZ/TFNMnuzV9F6jVqvSogUxP4yanlC7kjWbAAWtxhhmsgf3lMBWJJLlDCtOxXyswlQBccCDeMIcjnxSsV1eIl4ZkcAkfKR5YkKSrAzpW2GVLrdI1C4NZZDawpp1STESCdJEbxfnEZfRVfYv+LOk1avhuibJpZQbg6muJCgggi4H0wHlKDj5kYSOQfr9LY0tDrywIZhA2amN9jJR5PP4d+DbF9PrCm5ak4F/mKE+n7xR3tBmABhG5VVDfzdgXRFCfKFBYCRqJJF4IWAB2sdsX9W6e9ULJCdpEzYyP93pgh6iQpdGpjcsAdA4GkrIJggbd8S8FagBDgwA+khWiNJMgAR9R37YjjTyKp6oy+e6S1DcyxGrSFIMD5jHpv7YC8UESvptbn/nGszuTZipQaRGykOLi3kYj1BE/eIK+p0ygB/puWYRChlMjsusAH2kYtGWtiMp6N8VVaXkIOnggxbeR67D6mcORWp1yCwFSN9XzD6kE/efcYxVRwlZlhwBsHgONt49cMKdT8SnY7ixH5zt+mGfHe0Kp+mampTVWTQIUa5sAQWUKDvE7nn3wTlqgAOnW8mZZ9X2NwBbYevfCyllGZRrqVDKK0BggvxIEzt/hx6l0qkY1KG93Z+BsSYi/bEa+yqX0P8vTp0UVaKAAbHYCN42Jk249Qb4hW1u6wFZAGLEzbYDSAAokwPqLWxIKJgSAhIgSo+2x3++Ls4aVA5erU1MTqAVFViQCJJJjSoZgJ7kYnG5MaSUUdqLSQCpUcAQdIADVGBs2kDYHSDJMe2FNX4p8wWhTCktTphj+8eWBKXP7tLKTGIdUrvmhreVQq3h0xZQr0MyyEckkopkxMbbYCyiAVqJG37V0wkDaGyxH9MdMYJHO5NleaztWqfOSZy9SupYlvkcpsYC2GqPXAmay5NGrLmf2bL1QB5f9QUtZtFpZsXdHyDmnl1YQf2XPUWH4pLsV8vzHk2/qJYjop8M6yEnJ0KR1MEEoaRMEywaFbdLeXvGHtC0LM9lVX9thRdcvHMSQ1vvi/q2Yk5sx/wDb0/oQqfo+DczlqTeL5y5cUR5VaP3eiZ4IlD/CTqMkQMdzK0G8X92xFU0ywaoB/p6YgKGI+QG/95FoIk62RGf7KMt9JOWP03OI/EKCnQTVYePRvHDUGMjDzMZmmfEJpUf3gUPIZpCadMyVFtK33sJwPmkNUR5GBIbSFAuF0rbmE8oAJt63wcgNB1Gsw6dQKFwIuUMSNTbmRaSD/lhKWaqRGp9JmZdieNjJiNtucRp1GChCW0gBdEkCASY9LknbBC0ZELJ/lJM39Jvtx9sajWD08mu0N6bnaB2vc/5GL1yS3s3PJ43GOj1H6/3xL2AnDWA8eng7qx9//WK06aytYJp7GmGMXm+2x7Wges36uwH2++LaLBlc2tA25JH9AcLbMDaNLGbQBMxtbeREbG+JfsABMBlJsYMbekRbvE4j+I+39sEr8gbks25PASIiOScBPQzQH+wgR5jwDsdttwccfKn/AOo3+bbEd8FGsY/5I/rgXxHme8bkmN5G+0xb3w2xTxDhSNV+G1VAR6wGj0wHnWQljVpZceUAMocAaZgkTcgGB83AM4KqBzu0wRFhsDMG1+3G/tirM9JWohXzaf4rWsRuT2O35TGCBiSh1Kk9TwqYDaSpD32DKCBtYkz3t9AF0CkDXrc6aNT82VR+uDqPw2tF9VN523Wx2PcEXGJ9E6KaL1SDraooUW2h0YyLyCFjcYP8paF2xRVpDVmDYfvFAPsKh/O35YvzwKiqVJ1B4A34aBH0xZmfh6sAwA1BqgdiJBgcCbT9cAZpnUvqUrrqq1+F8159NWG0wOwk556RcrbS4UEEqfx8g/yYJbrRJIcB/PouJLEbeZYY/U4WivqPo2Y/vf28+JZSuCUt81Sow9NOk/pjOIbNHlviIG4Y8WY6wdPyrNnUSTsDhovVwVlwIvezJO6rqGx9CZ/LGBWNCaZnwWYcXML+p74NTqDpUYrbzFYBNgE1MBMkibQ0/rib40x1No2ua6RTqWgbtA3B2B08ci8TP1wkzHwswnwiSQCbAn/xu2xBsX9hjnTutALrAjTAamu8MFIZVPy7CblZIso30GWpG7fhbzAGZvfeYETxPocSalDdlE1IXVuporAG0LZisiwVjF7EBDIIkHTtF40er03WQxAhdRkDTqUMJE720wPXDStkEqAqbM03uQ87iouzbk8G5iDM5ep8OCiWApO5MeQeaACfMhkFkO0GWXnviapoZylE32kupKEXHlibGOfrBtxiqlorVKOtWJlwFMaQrsC4IJB1LUUKwExpJ7nHHNrWkeaDInkT5SQO9j/WqrTFS6+R7SrSFaBAOoeZHAtq34IYARLjni9lpxyQRlsp5MsDLRSyw9IRaqsfUaXMgbSMAGtTphBepUUUPInyq1EMBD3LC+0EjviZzz+WmzH5tOmVViB8y2laom8AhjYkb4DpUAAtMXYhw34WJUkgMpk/hAgev16U0znaopqdRcbMKe/logA33l+Jj8Mjaw4DNczIEep8x+pP9AMGCgLWiTEFoi438vr/AJGINSETDRIBNo+8CDGHVCOwdqhO5J9z98Tmb8fl/lsdC0yoIYgl9IBTmSBcmJkRvyMC0RVObFNSShVtUoVAibEmCbgbEC/pjZpGpl+md+/pixe2J1Mrou3uAQb3P9uYxMZaNz7Eg7W2gbW/LDqnsU6MzG/mjjt+hFr2OLRTB5g9jt9/+MdGXjkf+X9scUSd+IvtvvtM2/M4xi1mNtYnsf7NefYziD0yR5Dq9Pxe0f1E/TE6ZifMB6C5PpGx9zb9McGTNQiITbbuDP8AYQoH0wAgeUzc0wzQDEn6f8Rf3wcGIQyIllv7B+O19/TAr5bLUpDOLhphRpGkQFJmJEAi45O5nFmWzdKdNIK5F5BLT9hE3+X3+osxSuZXWw1CRYibi4A+/HfBGYqRSEzGttuLJf2tH3wL0+m37TVfw9YYQFAcxJX8MWiCL+uGH7YkT4cCQs3WG8vlIIBBAY+k2kYCYdg9V4EgTcWmNzGJrTJuYCxZid95jk8bTvi1snrKaGGgEFlNmhSpW8EC4AuYIJHMYrqAqT4oOr357NaQPb8sG7McZgPlEnuwt9FG/wBT9MRcMf8AUIHvaPYbgfQDFlYukyCoG4Uf/wBCSfuR2wKwJIARoPOm3+W/PBBZ7UnHm9SbfYGfz+mOySI47Cw+wtiBy7TsYjtiQpNOxj2OA0ayBpxcWx4gx5tvW/63xa4jgj1iT9sAZHP+MCwWIJG5mx3ggEC/+bYWg2V5npNF/wAGk7yh0+xjbCet8MOsGiwfTqhT5WGoQYHykx+mNE04j4Pp+WGUmgOKMHWQiaZBVvDFODYiGBMz/TFz1rsRsWrsOLaQoxss5kVqrpqoXHBuGX/a0SPYyPTGQ6l0d6b6FOsFC38wVRqfUP8AapPII27YrGaZNqgrL1mRtS7hojvJVIPcEKbY13w3rq0nqoq0/KQyIulSaTWaDPzJqSZ+YHCX4f8Ah2pV06r/ALzLsTxpq66gaY7sg0qD8w98bmnl1o0fDUwzAaiseWy6gLWJbVYbAnkmI8skkU402wYKwAkiRyBH9TiWaygqQflYbOhhhuN78Ej2JxUy/wDvHadRixUAkwOD9IPPPPGORfR0sV0upPXrU2EpTVgVBBl9JElvRRf0JG520LifndB28on/AMmP6YpTKeGCpOo3k6QIJIPygkC1tPA37Y5TyxAAK350+Ue0SPzGJTRfjfosZKekrLMp3BJKn6H92R6RGBG6YWhU16ADIYyoB3CyTpnaKZXcbjDShlrzp0zzEA/Ub4s8XURokKIYGxDag1gdp+W88+86Fp2HlcaoRNRqoqhVLFGlSKm95AKup7bh9uDtjlbLuKYIWmKhgtbaJ+UgAWn2JniMFJnf3ZaoujuDGr0FiRfsDfn0Sv1J6lUHUVBIFrwCY25P646oRnM5ZOEey74eoNT8tZbCorB1ItJuCNwJAPMdsXZvKmkwXSANK2DVNIjcAa4gEG0YfdI6eXk1LKoB1nygMhYM0fhsQQfc8A4XdZ6z47AwRTGoIsRYMV1EWuzKbcCBvh4L5Em/gXqQzKCvfabAb8/5fFy6WYnTAWIv2+Uben5HETCqDy02g2AMb8yQRbscWUaDOg8M0zuW1OFMyV2JHKEDvE84oTINHb88cVBexv6/8Ytp5GuQCFpkG9qlPn/vxauQrC/hath86xPIs0+mCYoGXBuJtIIm4FvMO43Bi4ti8VAyosaiWb5eAyEFidgF0AybcEjFlHK5ksAKOm+4395Etiun0+up1fs1YNBEgEWaNX4DP1PG2A02ayI6I6li0QTJaZHvtbbmOcC0dFNi3h0qtjunt332F+Lwb4N8estvCqiNgUJ5gxYX+nHripupu+9IkXWShMMPL2AsQQfXC7DoLyXXvBYFKFNZEEidhG3v69sDVwa7M0qrMzMFuYJiIJF9th/zieZzQBnwFi+yeo2v/lu2Kh1wCwTTf+GP7za8fpgKJrJDKvTps76gqIWL2mADMb7gETsLzi/POAANwqgEyCLTzabQPpgLNdTkgs7SI2WRb3IG8RK7WxynnVDag2ogTLCTwCbn5pgypmbzg0zHamWZVH+0QCSCBFpifS28RjlFYtr39ziJz1M7kg7nn7yZ/M4g+YXvPt9f7YNMBypRhpDi+86uO3AkTxwMVU6YvpZfNeZb+2xA/wDHHKmaXvsfy5/8ScQFTfc6T6/h3j6ArgpGZMeIoOl1gxN2U27OBI9RBFhaZmXT0FKiwWmoljVLPV1ySVVyToUAXFt7HbHBIJB2/P6ekX+uCsuysXpHTIgiF1SrFQtS4Grtqjy6vQnCyinsyKqFF2oiozEsQrdrG9hN7Eff2xe/T2DMpaInTLaZgrvNtif8iWXgEyDEXER3sRv2kYpzOXDmGAYXNwDc77g832/SMQ8yL+IHp9NPkJIAKsp5M+car+W1ucdXI0dSFhrdBUS95R9WoEeurkH+5VNFPqfUz9sV5lmEBFVjN11AGByBvyOPacDySfRvGl2WftLABUGhQNPAtvp9trAAbWxQwPP/ABg6jk3eCiMwMXA02P8AuANrmynHqy0aM+PWprEeRZZ/Xa0f9o98DCTYXKKAMqTUAhSZ4IuO9t5HYAna18O6Yp5JQ9YnUbqqyXYc+WbKCRzuBJ2XCGv8bQwp5SnDsVpipU81UltrE2mJ8xI/LFXw6DUqivVYuWCvqa7QwrCDe9vDMCwm2LKFdkXOx/1HLFdJZlLGF06vMSZgkwZBIiYk2kTgehQdYLgqO8qT621TPpGE/Sfi8Va9I1yF06hOyXDRI/3RHa2Ng3TZJqLLAmYBJNx5oB2Xm3c4nPiXbLx5JROOyFdIJDKbSSZ78QO/5YVGooUOYSimhlEEElGMgG+0Dm0YPNF2p3UlvIdjPlZCbb7A8Yw3Xc5XqtpZKiItgpVhz+KfW/p9zgxhkxJTpE83WavUAVYX8I4A7k/1w5+GOjisg1LEPrBvfQRpeZ2UzEQCe43H6N8NOlSm6AsughgC0MxmwW50hSCWsSdMdw46rnwdWWoNpsDXcC4BgeGBNjFjwLL3i0ppKkSSt2wrqvTCcqUpVLGojVTuail1FQ6p/h8x7x7yi/ZwWRIP4xvYBalWSTBJgAk+xw6UvRy7BBr06BEEwjMoLf8AahLe4wBnRoDaRqd3qqSCDpUVHbTAMydQn6euFiwsFzeflWiAiCEUgE7+SSb8ajBvBHOB/h/KGvWDOxNJSC0SARwojn68YHztaNKjynys03MmeCO0bxuRvhr8HZiQ6ydlsT3+p7j8sP6sC7As/knpNpc+ZtWkAgyFIhiexkiN7HbBdPpJNFmWBUOk01DmdPsfmZhECdjxinrdErWrGf4TuBYqpsJnk4I6TWIy1QuTCodLA3DDTpg8HUwE9vqMD1YUhEtYkEmJ4tJ2Jg9v87XY9DOqooqt5C2nfSCSDAkAxJj6kDnC6+hjO5AH6n/Lflhz8OZKnVSotUahIG8f2v5TH6YZiIB6jl6lNnSpPlNg195AItF1Jv2n2xoPh34fVKZdix16joWwCklgAYvPJgbmMZvMUyCUJLMKjKxiSdJgnuZjv37Y1vQM1rysGfKCIgcAmB9TbAfQVszubz9RFgVGjtqb02v2wX03L1quXL+Iw8Nppk1dK7gNMwflJM8H3wv6gNr/AFH+exn0+z/p9cLktbaYVW0yA0ggQNjJ1GI5/UPoy2xHmuq1kfw1qFlpyqkVH2FhEWIsNre2L+l9Vr1qiUzUILG7amMWJBM/T788pqlSTzxe47yPUYY/DdOa/mI2MTMTxBnvBw/oHs9W+IsyjFX1AgwRJmRsAI5Bn/JwRX61W8NamsBWLhRYnyEA8bXG8YE6pXH7US8HS4U2sdJG4jeBGHvxJmP3Phstj8hPBUrEWHBKmcJ8BoQD4grAASJEQSAe3sZjmcL6NQMGPyyY02YE8jghWUBp41G9wB0N224xAOFZrqJUmWnSGA5gEjy32P8ApjicOLYd4E/LeLQt4jaxAPy6eLbYXZWq4qeGVIq0nd6SusFkJ1VUcsRACk1APV9pGDPhXqFOvnDSYagASNJJUkaY2uILNz22i9X/AMQcsDXVrrV8MgqST8ujRUBNwCNS3MyvvjN7oNasc9D6h4tFJczOjzAFiwUGGJkTYkSLg32YA3MZfWpGthI3BA5mbAemMlk+oMx/aDPl8P8AagsEtBgVoPJsGMRN/wAQxqqGdFQsFIlNMlflOoE2Hax8puNtxOOXlhj/AFE7fxpRl/Ev8Espk6Ph+IcwNM6QK8m4swI8urZtwZ+hwv618aLl2IoHL6WtrRGLEruCrWBB9IvE4dUEDMFa2oEWG9iYmZW9weCB6zn/AP4h5VWfLgJULvVU6tJIAHz6n2lvJYg7TN4xTjakrI80HCTQnzfxLmKtWpSqVKh8Om9RwWKKAqa40gRMRxzino3SzXFF2ZVD1H1AC4UaIE7hWJYFthAJ4xGll2r5vqmiJPi0VkwBLeFJPaP0w4GX05alSVNbAsNa6l3Pm0yQWtptpG+4IAxYgMs30OkumvQsgd67KzCZ8IxpmCQCsRBIk4J6LRFGkGfyqqoklSQSKdARYi+rUd+Di6j0+E8O9QBdADMBII0keUCZkb4pztRGcoxFJgflIQcCGgwrEqB5pA7bACTCfOi2HnQ/i2rlxokvSNihMR/tO6/phFjoxZqyp9T6f1mhmPMnzblTIb63v74OeALeIJ4Dt6bdsfJaFUqylSVIIuDB++Pr1JZBm9l39hjncHHpj2vgH/b9MyagkQDNx7Scep9SUfje+/8AXn1OKKzX/wA74gvOOdznfZ0x4YNBKZ5Ly1T8gd+4vibZmmf/APWoL9zgamoxOpTHYfbCOc/kp4eNk61VQP8AVdj6idvf+mFGWplcwSoVUOo6jAG4IGkQf1FsMHpjsMC1BgrmmgP8aHqw+voIEtTJiP8ATVhyRcgnHUZR5g+kkR5FCnj+WIj0wAccpYR88x1+JD5DK1UMhQ1Hg91U/wBuMAdHypV6mrQFsELAtPzTZY02j/BiY3xdQNsD9maC/wAPj72SzeTB1kFSx1EEoAQT/CfmAgxvsb4q+H6DIhBCpDkgMRtC9ibWwTVN8RpVCRckxMScUjzyaZKX40E0l7IZrLIyNamW4hCt4PYgg9rx3nj3TKP/AMuFdU82okOZjzEiVFwbDYztieI84T9qRT9KHpnG6NSMylP5YENVHI383ab74DyGS05poQjSNSwTpuVm53mT5Zwf3xXW2w37UkK/w4emK/izLJraqSE1LqKmN1/hN57xf84w6zeSFamil2D0yGkI0bQQZi03B39L4qFMEAEAg8ESN8E1azEXJP1w6/JtXXRF/iU9PsSVfhYC/jG5JvSY994Y/wCDAma+DUqHQ9UAelN95jeIuCRvzOHxzDfxNzycQGZePmbjk4y/M+g/o/Zj/hL4YNHNj95TIQNN3uNiPMq8kNHftGGXxZ0LM167OlNXprTFOmabqSf9RjKlpBDNHbbD7plMHNkkAnwTx/OuCsnlEaiCyKTG5AJ+ZsdS5c6kcnJxeN4nz7J9BztKoXWhV3KxBhlYEOCRwR/fcDDrpvScxQYU1p1WR1VqbFGGi51UqkzpMEgNMA+YSCwOjqZVNIOhZGmLDvjr0VAqQB+Lj3wcrJ1Tspy+tjTYIyq9ypRgVIU9xIva/pHM09RdxU1AuIOkgHSdNvMh4YSTezKSDtBGzdUgGCRalsfRMMPhasziorsWXw6h0sSROreDacKlXRVu1bKsvSV6DnUyEFqhNOzFgCSGMS2wtucDdIyihlcnyKNCDkbyW9Tv7nvg/wCGXOkXPyT+mG+YpAGAABPA7m+Gy2SSF1SgGBDTBMetu398UfDzJWUisFZqR0guNRMzIJYeaCCPaPXBVNRoHt/fFGSM1szP8af/AKLjXTNV9n//2Q=="/>
          <p:cNvSpPr>
            <a:spLocks noChangeAspect="1" noChangeArrowheads="1"/>
          </p:cNvSpPr>
          <p:nvPr/>
        </p:nvSpPr>
        <p:spPr bwMode="auto">
          <a:xfrm>
            <a:off x="15557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endParaRPr lang="pt-BR">
              <a:solidFill>
                <a:prstClr val="black"/>
              </a:solidFill>
            </a:endParaRPr>
          </a:p>
        </p:txBody>
      </p:sp>
      <p:pic>
        <p:nvPicPr>
          <p:cNvPr id="3076" name="Picture 4" descr="http://arnobiorocha.com.br/wp-content/uploads/2013/03/vatica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95" y="298574"/>
            <a:ext cx="8850263" cy="608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710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79512" y="1"/>
            <a:ext cx="8784976" cy="6186307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fontAlgn="base"/>
            <a:r>
              <a:rPr lang="pt-BR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Papado ganhou </a:t>
            </a:r>
            <a:r>
              <a:rPr lang="pt-BR" sz="6600" dirty="0">
                <a:solidFill>
                  <a:prstClr val="black"/>
                </a:solidFill>
              </a:rPr>
              <a:t>proteção diplomática que nenhuma outra religião possui </a:t>
            </a:r>
            <a:r>
              <a:rPr lang="pt-BR" sz="6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acesso aos presidentes de todo o mundo</a:t>
            </a:r>
            <a:r>
              <a:rPr lang="pt-BR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610705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revistas.ojs.es/public/journals/14/cover_article_1115_es_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7352"/>
            <a:ext cx="8949836" cy="571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1920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usandizaga.com/wp-content/uploads/2013/01/Vatica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07" y="115583"/>
            <a:ext cx="8930389" cy="66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6537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8" name="Text Box 6"/>
          <p:cNvSpPr txBox="1">
            <a:spLocks noChangeArrowheads="1"/>
          </p:cNvSpPr>
          <p:nvPr/>
        </p:nvSpPr>
        <p:spPr bwMode="auto">
          <a:xfrm>
            <a:off x="3124048" y="2225676"/>
            <a:ext cx="2811768" cy="1449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>
                <a:solidFill>
                  <a:srgbClr val="00FFFF"/>
                </a:solidFill>
                <a:latin typeface="Arial Black" pitchFamily="34" charset="0"/>
              </a:rPr>
              <a:t>GOLPE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>
                <a:solidFill>
                  <a:srgbClr val="00FFFF"/>
                </a:solidFill>
                <a:latin typeface="Arial Black" pitchFamily="34" charset="0"/>
              </a:rPr>
              <a:t>MORTAL</a:t>
            </a:r>
          </a:p>
        </p:txBody>
      </p:sp>
      <p:sp>
        <p:nvSpPr>
          <p:cNvPr id="233479" name="Text Box 7"/>
          <p:cNvSpPr txBox="1">
            <a:spLocks noChangeArrowheads="1"/>
          </p:cNvSpPr>
          <p:nvPr/>
        </p:nvSpPr>
        <p:spPr bwMode="auto">
          <a:xfrm>
            <a:off x="76200" y="152400"/>
            <a:ext cx="7318375" cy="770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A SUPREMACIA PAPAL</a:t>
            </a:r>
          </a:p>
        </p:txBody>
      </p:sp>
      <p:sp>
        <p:nvSpPr>
          <p:cNvPr id="233480" name="Rectangle 8"/>
          <p:cNvSpPr>
            <a:spLocks noChangeArrowheads="1"/>
          </p:cNvSpPr>
          <p:nvPr/>
        </p:nvSpPr>
        <p:spPr bwMode="auto">
          <a:xfrm>
            <a:off x="155575" y="990601"/>
            <a:ext cx="7543800" cy="7620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33482" name="AutoShape 10"/>
          <p:cNvSpPr>
            <a:spLocks/>
          </p:cNvSpPr>
          <p:nvPr/>
        </p:nvSpPr>
        <p:spPr bwMode="auto">
          <a:xfrm rot="5400000">
            <a:off x="3733800" y="914401"/>
            <a:ext cx="1600200" cy="5562600"/>
          </a:xfrm>
          <a:prstGeom prst="rightBrace">
            <a:avLst>
              <a:gd name="adj1" fmla="val 28968"/>
              <a:gd name="adj2" fmla="val 50454"/>
            </a:avLst>
          </a:prstGeom>
          <a:noFill/>
          <a:ln w="146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lIns="91439" tIns="45719" rIns="91439" bIns="4571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grpSp>
        <p:nvGrpSpPr>
          <p:cNvPr id="233494" name="Group 22"/>
          <p:cNvGrpSpPr>
            <a:grpSpLocks/>
          </p:cNvGrpSpPr>
          <p:nvPr/>
        </p:nvGrpSpPr>
        <p:grpSpPr bwMode="auto">
          <a:xfrm>
            <a:off x="5867400" y="1447801"/>
            <a:ext cx="2971800" cy="1219200"/>
            <a:chOff x="3696" y="912"/>
            <a:chExt cx="1872" cy="768"/>
          </a:xfrm>
        </p:grpSpPr>
        <p:grpSp>
          <p:nvGrpSpPr>
            <p:cNvPr id="233492" name="Group 20"/>
            <p:cNvGrpSpPr>
              <a:grpSpLocks/>
            </p:cNvGrpSpPr>
            <p:nvPr/>
          </p:nvGrpSpPr>
          <p:grpSpPr bwMode="auto">
            <a:xfrm>
              <a:off x="3696" y="960"/>
              <a:ext cx="1872" cy="720"/>
              <a:chOff x="3696" y="960"/>
              <a:chExt cx="1872" cy="720"/>
            </a:xfrm>
          </p:grpSpPr>
          <p:sp>
            <p:nvSpPr>
              <p:cNvPr id="233475" name="Rectangle 3"/>
              <p:cNvSpPr>
                <a:spLocks noChangeArrowheads="1"/>
              </p:cNvSpPr>
              <p:nvPr/>
            </p:nvSpPr>
            <p:spPr bwMode="auto">
              <a:xfrm>
                <a:off x="3792" y="1056"/>
                <a:ext cx="1776" cy="62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3483" name="Rectangle 11"/>
              <p:cNvSpPr>
                <a:spLocks noChangeArrowheads="1"/>
              </p:cNvSpPr>
              <p:nvPr/>
            </p:nvSpPr>
            <p:spPr bwMode="auto">
              <a:xfrm>
                <a:off x="3696" y="960"/>
                <a:ext cx="1776" cy="6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33484" name="Text Box 12"/>
            <p:cNvSpPr txBox="1">
              <a:spLocks noChangeArrowheads="1"/>
            </p:cNvSpPr>
            <p:nvPr/>
          </p:nvSpPr>
          <p:spPr bwMode="auto">
            <a:xfrm>
              <a:off x="3720" y="912"/>
              <a:ext cx="1656" cy="7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7200" b="1">
                  <a:solidFill>
                    <a:srgbClr val="FF0B0B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Black" pitchFamily="34" charset="0"/>
                </a:rPr>
                <a:t>1929</a:t>
              </a:r>
            </a:p>
          </p:txBody>
        </p:sp>
      </p:grpSp>
      <p:sp>
        <p:nvSpPr>
          <p:cNvPr id="233485" name="Text Box 13"/>
          <p:cNvSpPr txBox="1">
            <a:spLocks noChangeArrowheads="1"/>
          </p:cNvSpPr>
          <p:nvPr/>
        </p:nvSpPr>
        <p:spPr bwMode="auto">
          <a:xfrm>
            <a:off x="859925" y="4724400"/>
            <a:ext cx="7411451" cy="590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200" b="1">
                <a:solidFill>
                  <a:srgbClr val="FFFF00"/>
                </a:solidFill>
                <a:latin typeface="Arial Black" pitchFamily="34" charset="0"/>
              </a:rPr>
              <a:t>A FERIDA MORTAL FOI CURADA</a:t>
            </a:r>
          </a:p>
        </p:txBody>
      </p:sp>
      <p:grpSp>
        <p:nvGrpSpPr>
          <p:cNvPr id="233493" name="Group 21"/>
          <p:cNvGrpSpPr>
            <a:grpSpLocks/>
          </p:cNvGrpSpPr>
          <p:nvPr/>
        </p:nvGrpSpPr>
        <p:grpSpPr bwMode="auto">
          <a:xfrm>
            <a:off x="342900" y="1447801"/>
            <a:ext cx="2971800" cy="1219200"/>
            <a:chOff x="216" y="912"/>
            <a:chExt cx="1872" cy="768"/>
          </a:xfrm>
        </p:grpSpPr>
        <p:grpSp>
          <p:nvGrpSpPr>
            <p:cNvPr id="233491" name="Group 19"/>
            <p:cNvGrpSpPr>
              <a:grpSpLocks/>
            </p:cNvGrpSpPr>
            <p:nvPr/>
          </p:nvGrpSpPr>
          <p:grpSpPr bwMode="auto">
            <a:xfrm>
              <a:off x="216" y="960"/>
              <a:ext cx="1872" cy="720"/>
              <a:chOff x="216" y="960"/>
              <a:chExt cx="1872" cy="720"/>
            </a:xfrm>
          </p:grpSpPr>
          <p:sp>
            <p:nvSpPr>
              <p:cNvPr id="233487" name="Rectangle 15"/>
              <p:cNvSpPr>
                <a:spLocks noChangeArrowheads="1"/>
              </p:cNvSpPr>
              <p:nvPr/>
            </p:nvSpPr>
            <p:spPr bwMode="auto">
              <a:xfrm>
                <a:off x="312" y="1056"/>
                <a:ext cx="1776" cy="62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3488" name="Rectangle 16"/>
              <p:cNvSpPr>
                <a:spLocks noChangeArrowheads="1"/>
              </p:cNvSpPr>
              <p:nvPr/>
            </p:nvSpPr>
            <p:spPr bwMode="auto">
              <a:xfrm>
                <a:off x="216" y="960"/>
                <a:ext cx="1776" cy="6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33489" name="Text Box 17"/>
            <p:cNvSpPr txBox="1">
              <a:spLocks noChangeArrowheads="1"/>
            </p:cNvSpPr>
            <p:nvPr/>
          </p:nvSpPr>
          <p:spPr bwMode="auto">
            <a:xfrm>
              <a:off x="240" y="912"/>
              <a:ext cx="1656" cy="7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7200" b="1">
                  <a:solidFill>
                    <a:srgbClr val="FF0B0B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Black" pitchFamily="34" charset="0"/>
                </a:rPr>
                <a:t>1798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769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33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3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3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3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3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3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3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3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3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8" grpId="0" autoUpdateAnimBg="0"/>
      <p:bldP spid="233479" grpId="0" autoUpdateAnimBg="0"/>
      <p:bldP spid="233480" grpId="0" animBg="1"/>
      <p:bldP spid="233482" grpId="0" animBg="1" autoUpdateAnimBg="0"/>
      <p:bldP spid="233485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78485" y="0"/>
            <a:ext cx="9029778" cy="6539556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br>
              <a:rPr lang="pt-BR" sz="6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6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 papa tem autoridade sobre a cidade do Vaticano, como um estado independente. </a:t>
            </a:r>
            <a:br>
              <a:rPr lang="pt-BR" sz="6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6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6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 papa é um governador civil tanto quanto um sacerdote. </a:t>
            </a:r>
            <a:br>
              <a:rPr lang="pt-BR" sz="6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6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endParaRPr lang="pt-PT" sz="40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9904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3.bp.blogspot.com/-dgtTwlY-ymc/UUME3-ELc9I/AAAAAAAAT2g/-8czGDLOcuw/s640/Os-7-Reis-de-Apoc-17-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44" y="-5414"/>
            <a:ext cx="6876256" cy="687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9108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Verso 3 – parte 3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07504" y="1213008"/>
            <a:ext cx="8928992" cy="5078313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/>
            <a:r>
              <a:rPr lang="pt-BR" sz="6000" dirty="0"/>
              <a:t>“</a:t>
            </a:r>
            <a:r>
              <a:rPr lang="pt-BR" sz="8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 a terra se maravilhou</a:t>
            </a:r>
            <a:r>
              <a:rPr lang="pt-BR" sz="6000" dirty="0"/>
              <a:t>, </a:t>
            </a:r>
            <a:r>
              <a:rPr lang="pt-BR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seguindo a besta”,</a:t>
            </a:r>
            <a:br>
              <a:rPr lang="pt-BR" sz="6000" dirty="0"/>
            </a:b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32856672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51520" y="260648"/>
            <a:ext cx="8712968" cy="6740307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papa é um soberano mundial </a:t>
            </a:r>
            <a:r>
              <a:rPr lang="pt-BR" sz="7200" dirty="0"/>
              <a:t>cujos súditos espirituais se encontram em todas as nações da Terra</a:t>
            </a:r>
          </a:p>
        </p:txBody>
      </p:sp>
    </p:spTree>
    <p:extLst>
      <p:ext uri="{BB962C8B-B14F-4D97-AF65-F5344CB8AC3E}">
        <p14:creationId xmlns:p14="http://schemas.microsoft.com/office/powerpoint/2010/main" val="30778297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67544" y="404664"/>
            <a:ext cx="8496944" cy="7478968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poder temporal do papado é exercido em toda a Europa</a:t>
            </a:r>
            <a:r>
              <a:rPr lang="pt-BR" sz="6000" dirty="0"/>
              <a:t>, como fora exercido no passado, </a:t>
            </a:r>
            <a:r>
              <a:rPr lang="pt-BR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estende-se aos países católicos da América e de outros continentes. </a:t>
            </a:r>
            <a:br>
              <a:rPr lang="pt-BR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sz="6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50478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u.jimdo.com/www37/o/s491305aa036d58c0/img/i1c58b6ef6b9a7d65/1373550880/std/papa-bento-xvi-e-papa-francisco-i-os-chifres-da-segunda-bes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8960993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1311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pt-BR" sz="6600" dirty="0"/>
              <a:t>“O poder de Roma está se fortalecendo no </a:t>
            </a:r>
            <a:r>
              <a:rPr lang="pt-BR" sz="6600" b="1" dirty="0">
                <a:solidFill>
                  <a:srgbClr val="FF0000"/>
                </a:solidFill>
              </a:rPr>
              <a:t>Governo</a:t>
            </a:r>
            <a:r>
              <a:rPr lang="pt-BR" sz="6600" dirty="0"/>
              <a:t>, </a:t>
            </a:r>
          </a:p>
          <a:p>
            <a:pPr marL="0" indent="0" algn="ctr">
              <a:buNone/>
            </a:pPr>
            <a:r>
              <a:rPr lang="pt-BR" sz="6600" b="1" dirty="0">
                <a:solidFill>
                  <a:srgbClr val="FFFF00"/>
                </a:solidFill>
              </a:rPr>
              <a:t>na Igreja</a:t>
            </a:r>
            <a:r>
              <a:rPr lang="pt-BR" sz="6600" dirty="0">
                <a:solidFill>
                  <a:srgbClr val="FFFF0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pt-BR" sz="6600" b="1" dirty="0">
                <a:solidFill>
                  <a:srgbClr val="00B050"/>
                </a:solidFill>
              </a:rPr>
              <a:t>e no coração dos Homens</a:t>
            </a:r>
            <a:r>
              <a:rPr lang="pt-BR" sz="6600" dirty="0"/>
              <a:t>”</a:t>
            </a:r>
          </a:p>
          <a:p>
            <a:pPr marL="0" indent="0" algn="ctr">
              <a:buNone/>
            </a:pPr>
            <a:endParaRPr lang="pt-BR" sz="6600" dirty="0"/>
          </a:p>
          <a:p>
            <a:pPr marL="0" indent="0" algn="ctr">
              <a:buNone/>
            </a:pPr>
            <a:endParaRPr lang="pt-BR" sz="6600" dirty="0"/>
          </a:p>
          <a:p>
            <a:pPr marL="0" indent="0" algn="ctr">
              <a:buNone/>
            </a:pPr>
            <a:endParaRPr lang="en-US" sz="6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pt-BR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294104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290" name="Picture 2" descr="http://www.irishtimes.com/polopoly_fs/1.1396448.1368729070!/image/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08" y="404664"/>
            <a:ext cx="8662679" cy="487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825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314" name="Picture 2" descr="http://imguol.com/c/noticias/2013/07/28/28jul2013---papa-francisco-senta-ao-lado-do-vice-presidente-michel-temer-durante-ultima-cerimonia-da-sua-visita-ao-brasil-em-um-hangar-no-aeroporto-do-galeao-no-rio-de-janeiro-de-onde-partira-para-1375048736142_1280x7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0" y="836712"/>
            <a:ext cx="896099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6472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338" name="Picture 2" descr="http://www.tudosobrexanxere.com.br/images/noticias/53711/papa-francisco-2013-estadao-marcos-de-paula1__gran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45" y="692696"/>
            <a:ext cx="8764375" cy="584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7575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362" name="Picture 2" descr="http://2.bp.blogspot.com/-36fg2sTCoss/UIVFGHYmIlI/AAAAAAAAAeA/tGnKgw_rBcI/s1600/Papa+Jo%C3%A3o+Paulo+II+se+re%C3%BAne+com+o+israelense+Rabi+Meir+Lau+e+o+palestinos+Sheikh+Tatzir+Tamimi.+Jerusal%C3%A9m,+Israel,+23+de+mar%C3%A7o+de+2000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8640960" cy="574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843808" y="5776412"/>
            <a:ext cx="4195611" cy="101566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ISRAEL</a:t>
            </a: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17486562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 descr="http://oanunciador.files.wordpress.com/2012/03/tn_620_600_papa_e_fid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6044"/>
            <a:ext cx="9088619" cy="606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9707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82" name="Picture 2" descr="http://s.glbimg.com/jo/g1/f/original/2012/03/27/pa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7"/>
            <a:ext cx="8712968" cy="632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95536" y="404664"/>
            <a:ext cx="27270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/>
              <a:t>Cuba</a:t>
            </a:r>
            <a:endParaRPr lang="pt-BR" sz="9600" dirty="0"/>
          </a:p>
        </p:txBody>
      </p:sp>
    </p:spTree>
    <p:extLst>
      <p:ext uri="{BB962C8B-B14F-4D97-AF65-F5344CB8AC3E}">
        <p14:creationId xmlns:p14="http://schemas.microsoft.com/office/powerpoint/2010/main" val="25508376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506" name="Picture 2" descr="http://n.i.uol.com.br/noticia/2012/03/26/apos-passar-pelo-mexico-o-papa-bento-16-chegou-a-cuba-e-foi-recebido-com-festa-em-santiago-de-cuba-1332795412659_956x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8398194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2476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530" name="Picture 2" descr="http://n.i.uol.com.br/noticia/2012/03/26/cubanos-se-aglomeraram-pelas-ruas-de-santiago-de-cuba-para-ver-o-papa-bento-16-passar-com-seu-papamovel-logo-apos-desembarcar-no-pais-para-uma-visita-de-tres-dias-na-esperanca-de-impulsionar-o-dialogo-da-1332804072097_956x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264977" cy="432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0664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554" name="Picture 2" descr="http://3.bp.blogspot.com/-mgviJzOqc7Q/T3mkAotOSTI/AAAAAAAACQc/ALy3gy225_E/s1600/Bento+XVI+no+M%C3%A9xico+-+logotipo+da+visi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16632"/>
            <a:ext cx="8160907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6680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578" name="Picture 2" descr="http://n.i.uol.com.br/noticia/2012/03/24/o-papa-bento-16-desenbarca-em-leon-ao-lado-do-presidente-do-mexico-felipe-calderon-e-da-primeira-dama-margarita-zavala-para-visita-de-tres-dias-ao-pais-o-papa-foi-recebido-por-mais-de-600-mil-pessoas-1332590412423_956x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8811219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2249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 descr="http://img.cancaonova.com/noticias/noticia/2765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60648"/>
            <a:ext cx="5640561" cy="687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07224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626" name="Picture 2" descr="http://deusprovera.com/site/images/papas/papa_na_afr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8640"/>
            <a:ext cx="5688632" cy="636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3727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650" name="Picture 2" descr="http://media.monstersandcritics.com/galleries/1649540/01672014550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76672"/>
            <a:ext cx="8754188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1984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Verso 4 – parte 1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79513" y="1196753"/>
            <a:ext cx="8856984" cy="4031873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5400" dirty="0"/>
              <a:t>“e </a:t>
            </a:r>
            <a:r>
              <a:rPr lang="pt-BR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adoraram o dragão </a:t>
            </a:r>
            <a:r>
              <a:rPr lang="pt-BR" sz="6000" dirty="0"/>
              <a:t>que deu à besta a sua autoridade</a:t>
            </a:r>
            <a:r>
              <a:rPr lang="pt-BR" sz="2000" dirty="0"/>
              <a:t>,</a:t>
            </a:r>
            <a:r>
              <a:rPr lang="pt-BR" sz="5400" dirty="0"/>
              <a:t> </a:t>
            </a:r>
            <a:r>
              <a:rPr lang="pt-BR" sz="9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</a:t>
            </a:r>
            <a:r>
              <a:rPr lang="pt-BR" sz="5400" dirty="0"/>
              <a:t>...”.</a:t>
            </a:r>
          </a:p>
        </p:txBody>
      </p:sp>
    </p:spTree>
    <p:extLst>
      <p:ext uri="{BB962C8B-B14F-4D97-AF65-F5344CB8AC3E}">
        <p14:creationId xmlns:p14="http://schemas.microsoft.com/office/powerpoint/2010/main" val="23927426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Verso 4 – parte 2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79513" y="1196753"/>
            <a:ext cx="8856984" cy="4431983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5400" dirty="0"/>
              <a:t>“</a:t>
            </a:r>
            <a:r>
              <a:rPr lang="pt-BR" sz="6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adoraram a besta</a:t>
            </a:r>
            <a:r>
              <a:rPr lang="pt-BR" sz="5400" dirty="0"/>
              <a:t>, dizendo: </a:t>
            </a:r>
          </a:p>
          <a:p>
            <a:r>
              <a:rPr lang="pt-BR" sz="5400" b="1" dirty="0"/>
              <a:t>Quem é semelhante à besta? </a:t>
            </a:r>
            <a:r>
              <a:rPr lang="pt-BR" sz="5400" b="1" dirty="0">
                <a:solidFill>
                  <a:srgbClr val="FF0000"/>
                </a:solidFill>
              </a:rPr>
              <a:t>Quem poderá batalhar contra ela?”.</a:t>
            </a:r>
          </a:p>
        </p:txBody>
      </p:sp>
    </p:spTree>
    <p:extLst>
      <p:ext uri="{BB962C8B-B14F-4D97-AF65-F5344CB8AC3E}">
        <p14:creationId xmlns:p14="http://schemas.microsoft.com/office/powerpoint/2010/main" val="21631217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4070" y="116632"/>
            <a:ext cx="8930417" cy="6463306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/>
            <a:r>
              <a:rPr lang="pt-BR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Multidões adoram Roma-papal, obedecendo a suas leis e dogmas. </a:t>
            </a:r>
          </a:p>
          <a:p>
            <a:r>
              <a:rPr lang="pt-BR" sz="3600" dirty="0"/>
              <a:t>A um decreto seu, os expedientes governamentais, em toda a Terra, fecham suas portas, como também o comércio e a indústria detêm suas transações. </a:t>
            </a:r>
          </a:p>
          <a:p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instituições de ensino, mesmo as protestantes, cerram suas portas. </a:t>
            </a:r>
          </a:p>
          <a:p>
            <a:r>
              <a:rPr lang="pt-BR" sz="3600" dirty="0"/>
              <a:t>Sim, respeitando seus dias santificados, a Terra, em grande parte, está homenageando e curvando-se aos pés da besta.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69484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Text Box 2"/>
          <p:cNvSpPr txBox="1">
            <a:spLocks noChangeArrowheads="1"/>
          </p:cNvSpPr>
          <p:nvPr/>
        </p:nvSpPr>
        <p:spPr bwMode="auto">
          <a:xfrm>
            <a:off x="695093" y="520701"/>
            <a:ext cx="7714130" cy="6255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8000" dirty="0">
                <a:solidFill>
                  <a:srgbClr val="F4E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“ SEGUIR OS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8000" dirty="0">
                <a:solidFill>
                  <a:srgbClr val="F4E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ENSINOS DA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8000" dirty="0">
                <a:solidFill>
                  <a:srgbClr val="F4E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BESTA É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8000" dirty="0">
                <a:solidFill>
                  <a:srgbClr val="F4E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ADORAR O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8000" dirty="0">
                <a:solidFill>
                  <a:srgbClr val="F4E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DRAGÃO ”</a:t>
            </a:r>
          </a:p>
        </p:txBody>
      </p:sp>
    </p:spTree>
    <p:extLst>
      <p:ext uri="{BB962C8B-B14F-4D97-AF65-F5344CB8AC3E}">
        <p14:creationId xmlns:p14="http://schemas.microsoft.com/office/powerpoint/2010/main" val="2060026527"/>
      </p:ext>
    </p:extLst>
  </p:cSld>
  <p:clrMapOvr>
    <a:masterClrMapping/>
  </p:clrMapOvr>
  <p:transition>
    <p:zoom dir="in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79512" y="260648"/>
            <a:ext cx="8640960" cy="5632309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/>
            <a:r>
              <a:rPr lang="pt-BR" sz="7200" dirty="0"/>
              <a:t>Centenas de milhões de habitantes da Terra são mais fiéis a Roma do que às suas próprias nações</a:t>
            </a:r>
          </a:p>
        </p:txBody>
      </p:sp>
    </p:spTree>
    <p:extLst>
      <p:ext uri="{BB962C8B-B14F-4D97-AF65-F5344CB8AC3E}">
        <p14:creationId xmlns:p14="http://schemas.microsoft.com/office/powerpoint/2010/main" val="31149743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Verso 5 – parte 1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0" y="1124745"/>
            <a:ext cx="9036496" cy="5139869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6000" dirty="0"/>
              <a:t>“</a:t>
            </a:r>
            <a:r>
              <a:rPr lang="pt-BR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Foi-lhe dada uma boca </a:t>
            </a:r>
            <a:r>
              <a:rPr lang="pt-BR" sz="6000" dirty="0"/>
              <a:t>para proferir </a:t>
            </a:r>
            <a:r>
              <a:rPr lang="pt-BR" sz="7200" b="1" dirty="0"/>
              <a:t>arrogâncias</a:t>
            </a:r>
            <a:r>
              <a:rPr lang="pt-BR" sz="6000" dirty="0"/>
              <a:t> e </a:t>
            </a:r>
            <a:r>
              <a:rPr lang="pt-BR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blasfêmias</a:t>
            </a:r>
            <a:r>
              <a:rPr lang="pt-BR" sz="6000" dirty="0"/>
              <a:t>, </a:t>
            </a:r>
            <a:r>
              <a:rPr lang="pt-BR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pt-BR" sz="6000" dirty="0"/>
              <a:t>....”.</a:t>
            </a:r>
          </a:p>
        </p:txBody>
      </p:sp>
    </p:spTree>
    <p:extLst>
      <p:ext uri="{BB962C8B-B14F-4D97-AF65-F5344CB8AC3E}">
        <p14:creationId xmlns:p14="http://schemas.microsoft.com/office/powerpoint/2010/main" val="9638250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0821048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990600"/>
            <a:ext cx="5868144" cy="5867400"/>
          </a:xfrm>
          <a:noFill/>
          <a:ln/>
          <a:effectLst>
            <a:outerShdw dist="45791" dir="2021404" algn="ctr" rotWithShape="0">
              <a:schemeClr val="tx1"/>
            </a:outerShdw>
          </a:effectLst>
        </p:spPr>
        <p:txBody>
          <a:bodyPr/>
          <a:lstStyle/>
          <a:p>
            <a: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"</a:t>
            </a:r>
            <a:r>
              <a:rPr lang="pt-BR" sz="6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blasfêmia</a:t>
            </a:r>
            <a: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“</a:t>
            </a:r>
            <a:b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"a ação de reivindicar para si os atributos de Deus"... </a:t>
            </a:r>
            <a:b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endParaRPr lang="pt-PT" sz="54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9085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Verso 5 – parte 2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0" y="1124745"/>
            <a:ext cx="9036496" cy="4770537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6000" dirty="0"/>
              <a:t>“</a:t>
            </a:r>
            <a:r>
              <a:rPr lang="pt-BR" sz="80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deu-se-lhe</a:t>
            </a:r>
            <a:r>
              <a:rPr lang="pt-BR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autoridade </a:t>
            </a:r>
            <a:r>
              <a:rPr lang="pt-BR" sz="7200" dirty="0"/>
              <a:t>para continuar por </a:t>
            </a:r>
            <a:r>
              <a:rPr lang="pt-BR" sz="7200" b="1" u="sng" dirty="0">
                <a:solidFill>
                  <a:srgbClr val="FF0000"/>
                </a:solidFill>
              </a:rPr>
              <a:t>quarenta e dois meses</a:t>
            </a:r>
            <a:r>
              <a:rPr lang="pt-BR" sz="6000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31734002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Text Box 2"/>
          <p:cNvSpPr txBox="1">
            <a:spLocks noChangeArrowheads="1"/>
          </p:cNvSpPr>
          <p:nvPr/>
        </p:nvSpPr>
        <p:spPr bwMode="auto">
          <a:xfrm>
            <a:off x="304801" y="1447800"/>
            <a:ext cx="5352425" cy="590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200" b="1">
                <a:solidFill>
                  <a:srgbClr val="FFFF00"/>
                </a:solidFill>
                <a:latin typeface="Arial Black" pitchFamily="34" charset="0"/>
              </a:rPr>
              <a:t>1 TEMPO =   12 MESES</a:t>
            </a:r>
          </a:p>
        </p:txBody>
      </p:sp>
      <p:sp>
        <p:nvSpPr>
          <p:cNvPr id="210947" name="Text Box 3"/>
          <p:cNvSpPr txBox="1">
            <a:spLocks noChangeArrowheads="1"/>
          </p:cNvSpPr>
          <p:nvPr/>
        </p:nvSpPr>
        <p:spPr bwMode="auto">
          <a:xfrm>
            <a:off x="304801" y="1981200"/>
            <a:ext cx="5375508" cy="590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200" b="1">
                <a:solidFill>
                  <a:srgbClr val="FFFF00"/>
                </a:solidFill>
                <a:latin typeface="Arial Black" pitchFamily="34" charset="0"/>
              </a:rPr>
              <a:t>2 TEMPOS = 24 MESES</a:t>
            </a:r>
          </a:p>
        </p:txBody>
      </p:sp>
      <p:sp>
        <p:nvSpPr>
          <p:cNvPr id="210948" name="Text Box 4"/>
          <p:cNvSpPr txBox="1">
            <a:spLocks noChangeArrowheads="1"/>
          </p:cNvSpPr>
          <p:nvPr/>
        </p:nvSpPr>
        <p:spPr bwMode="auto">
          <a:xfrm>
            <a:off x="2632076" y="4419600"/>
            <a:ext cx="4385814" cy="590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200" b="1">
                <a:solidFill>
                  <a:srgbClr val="FFFF00"/>
                </a:solidFill>
                <a:latin typeface="Arial Black" pitchFamily="34" charset="0"/>
              </a:rPr>
              <a:t>1.260 DIAS / ANOS</a:t>
            </a:r>
          </a:p>
        </p:txBody>
      </p:sp>
      <p:sp>
        <p:nvSpPr>
          <p:cNvPr id="210950" name="Text Box 6"/>
          <p:cNvSpPr txBox="1">
            <a:spLocks noChangeArrowheads="1"/>
          </p:cNvSpPr>
          <p:nvPr/>
        </p:nvSpPr>
        <p:spPr bwMode="auto">
          <a:xfrm>
            <a:off x="225426" y="152400"/>
            <a:ext cx="7318375" cy="770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A SUPREMACIA PAPAL</a:t>
            </a:r>
          </a:p>
        </p:txBody>
      </p:sp>
      <p:sp>
        <p:nvSpPr>
          <p:cNvPr id="210951" name="Rectangle 7"/>
          <p:cNvSpPr>
            <a:spLocks noChangeArrowheads="1"/>
          </p:cNvSpPr>
          <p:nvPr/>
        </p:nvSpPr>
        <p:spPr bwMode="auto">
          <a:xfrm>
            <a:off x="304801" y="990601"/>
            <a:ext cx="6096000" cy="7620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10953" name="Text Box 9"/>
          <p:cNvSpPr txBox="1">
            <a:spLocks noChangeArrowheads="1"/>
          </p:cNvSpPr>
          <p:nvPr/>
        </p:nvSpPr>
        <p:spPr bwMode="auto">
          <a:xfrm>
            <a:off x="304801" y="2514600"/>
            <a:ext cx="5352425" cy="590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200" b="1">
                <a:solidFill>
                  <a:srgbClr val="FFFF00"/>
                </a:solidFill>
                <a:latin typeface="Arial Black" pitchFamily="34" charset="0"/>
              </a:rPr>
              <a:t>½ TEMPO =    6 MESES</a:t>
            </a:r>
          </a:p>
        </p:txBody>
      </p:sp>
      <p:sp>
        <p:nvSpPr>
          <p:cNvPr id="210954" name="Rectangle 10"/>
          <p:cNvSpPr>
            <a:spLocks noChangeArrowheads="1"/>
          </p:cNvSpPr>
          <p:nvPr/>
        </p:nvSpPr>
        <p:spPr bwMode="auto">
          <a:xfrm>
            <a:off x="2743200" y="3048001"/>
            <a:ext cx="274320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10955" name="Text Box 11"/>
          <p:cNvSpPr txBox="1">
            <a:spLocks noChangeArrowheads="1"/>
          </p:cNvSpPr>
          <p:nvPr/>
        </p:nvSpPr>
        <p:spPr bwMode="auto">
          <a:xfrm>
            <a:off x="228600" y="3154363"/>
            <a:ext cx="5345443" cy="590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200" b="1">
                <a:solidFill>
                  <a:srgbClr val="FFFF00"/>
                </a:solidFill>
                <a:latin typeface="Arial Black" pitchFamily="34" charset="0"/>
              </a:rPr>
              <a:t>TOTAL =       42 MESES</a:t>
            </a:r>
          </a:p>
        </p:txBody>
      </p:sp>
      <p:sp>
        <p:nvSpPr>
          <p:cNvPr id="210957" name="AutoShape 13"/>
          <p:cNvSpPr>
            <a:spLocks/>
          </p:cNvSpPr>
          <p:nvPr/>
        </p:nvSpPr>
        <p:spPr bwMode="auto">
          <a:xfrm>
            <a:off x="5715001" y="1600201"/>
            <a:ext cx="304800" cy="1447800"/>
          </a:xfrm>
          <a:prstGeom prst="rightBrace">
            <a:avLst>
              <a:gd name="adj1" fmla="val 39583"/>
              <a:gd name="adj2" fmla="val 50000"/>
            </a:avLst>
          </a:prstGeom>
          <a:noFill/>
          <a:ln w="857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10958" name="Rectangle 14"/>
          <p:cNvSpPr>
            <a:spLocks noChangeArrowheads="1"/>
          </p:cNvSpPr>
          <p:nvPr/>
        </p:nvSpPr>
        <p:spPr bwMode="auto">
          <a:xfrm>
            <a:off x="6172201" y="1981201"/>
            <a:ext cx="2362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10959" name="Text Box 15"/>
          <p:cNvSpPr txBox="1">
            <a:spLocks noChangeArrowheads="1"/>
          </p:cNvSpPr>
          <p:nvPr/>
        </p:nvSpPr>
        <p:spPr bwMode="auto">
          <a:xfrm>
            <a:off x="6172201" y="2011363"/>
            <a:ext cx="2405907" cy="590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200" b="1">
                <a:solidFill>
                  <a:srgbClr val="FF0B0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DAN. 7:25</a:t>
            </a:r>
          </a:p>
        </p:txBody>
      </p:sp>
      <p:sp>
        <p:nvSpPr>
          <p:cNvPr id="210960" name="Text Box 16"/>
          <p:cNvSpPr txBox="1">
            <a:spLocks noChangeArrowheads="1"/>
          </p:cNvSpPr>
          <p:nvPr/>
        </p:nvSpPr>
        <p:spPr bwMode="auto">
          <a:xfrm>
            <a:off x="2811463" y="3733800"/>
            <a:ext cx="507830" cy="590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200" b="1">
                <a:solidFill>
                  <a:srgbClr val="FFFF00"/>
                </a:solidFill>
                <a:latin typeface="Arial Black" pitchFamily="34" charset="0"/>
              </a:rPr>
              <a:t>X</a:t>
            </a:r>
          </a:p>
        </p:txBody>
      </p:sp>
      <p:sp>
        <p:nvSpPr>
          <p:cNvPr id="210961" name="Text Box 17"/>
          <p:cNvSpPr txBox="1">
            <a:spLocks noChangeArrowheads="1"/>
          </p:cNvSpPr>
          <p:nvPr/>
        </p:nvSpPr>
        <p:spPr bwMode="auto">
          <a:xfrm>
            <a:off x="3311526" y="3733800"/>
            <a:ext cx="738662" cy="590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200" b="1">
                <a:solidFill>
                  <a:srgbClr val="FFFF00"/>
                </a:solidFill>
                <a:latin typeface="Arial Black" pitchFamily="34" charset="0"/>
              </a:rPr>
              <a:t>30</a:t>
            </a:r>
          </a:p>
        </p:txBody>
      </p:sp>
      <p:sp>
        <p:nvSpPr>
          <p:cNvPr id="210962" name="Rectangle 18"/>
          <p:cNvSpPr>
            <a:spLocks noChangeArrowheads="1"/>
          </p:cNvSpPr>
          <p:nvPr/>
        </p:nvSpPr>
        <p:spPr bwMode="auto">
          <a:xfrm>
            <a:off x="6172200" y="3124201"/>
            <a:ext cx="26670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10963" name="Text Box 19"/>
          <p:cNvSpPr txBox="1">
            <a:spLocks noChangeArrowheads="1"/>
          </p:cNvSpPr>
          <p:nvPr/>
        </p:nvSpPr>
        <p:spPr bwMode="auto">
          <a:xfrm>
            <a:off x="6172200" y="3154363"/>
            <a:ext cx="2730920" cy="590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200" b="1">
                <a:solidFill>
                  <a:srgbClr val="FF0B0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APOC. 13:5</a:t>
            </a:r>
          </a:p>
        </p:txBody>
      </p:sp>
      <p:sp>
        <p:nvSpPr>
          <p:cNvPr id="210964" name="Line 20"/>
          <p:cNvSpPr>
            <a:spLocks noChangeShapeType="1"/>
          </p:cNvSpPr>
          <p:nvPr/>
        </p:nvSpPr>
        <p:spPr bwMode="auto">
          <a:xfrm>
            <a:off x="5486400" y="3429000"/>
            <a:ext cx="609600" cy="0"/>
          </a:xfrm>
          <a:prstGeom prst="line">
            <a:avLst/>
          </a:prstGeom>
          <a:noFill/>
          <a:ln w="793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19" rIns="91439" bIns="45719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10965" name="Rectangle 21"/>
          <p:cNvSpPr>
            <a:spLocks noChangeArrowheads="1"/>
          </p:cNvSpPr>
          <p:nvPr/>
        </p:nvSpPr>
        <p:spPr bwMode="auto">
          <a:xfrm>
            <a:off x="2743200" y="4267200"/>
            <a:ext cx="274320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10966" name="Rectangle 22"/>
          <p:cNvSpPr>
            <a:spLocks noChangeArrowheads="1"/>
          </p:cNvSpPr>
          <p:nvPr/>
        </p:nvSpPr>
        <p:spPr bwMode="auto">
          <a:xfrm>
            <a:off x="6248401" y="5684839"/>
            <a:ext cx="26670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10967" name="Text Box 23"/>
          <p:cNvSpPr txBox="1">
            <a:spLocks noChangeArrowheads="1"/>
          </p:cNvSpPr>
          <p:nvPr/>
        </p:nvSpPr>
        <p:spPr bwMode="auto">
          <a:xfrm>
            <a:off x="6248401" y="5715000"/>
            <a:ext cx="2730920" cy="590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200" b="1">
                <a:solidFill>
                  <a:srgbClr val="FF0B0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APOC. 12:6</a:t>
            </a:r>
          </a:p>
        </p:txBody>
      </p:sp>
      <p:sp>
        <p:nvSpPr>
          <p:cNvPr id="210969" name="AutoShape 25"/>
          <p:cNvSpPr>
            <a:spLocks noChangeArrowheads="1"/>
          </p:cNvSpPr>
          <p:nvPr/>
        </p:nvSpPr>
        <p:spPr bwMode="auto">
          <a:xfrm rot="-16200000">
            <a:off x="7162800" y="4495801"/>
            <a:ext cx="914400" cy="1066800"/>
          </a:xfrm>
          <a:custGeom>
            <a:avLst/>
            <a:gdLst>
              <a:gd name="G0" fmla="+- 17819 0 0"/>
              <a:gd name="G1" fmla="+- 2732 0 0"/>
              <a:gd name="G2" fmla="+- 12158 0 2732"/>
              <a:gd name="G3" fmla="+- G2 0 2732"/>
              <a:gd name="G4" fmla="*/ G3 32768 32059"/>
              <a:gd name="G5" fmla="*/ G4 1 2"/>
              <a:gd name="G6" fmla="+- 21600 0 17819"/>
              <a:gd name="G7" fmla="*/ G6 2732 6079"/>
              <a:gd name="G8" fmla="+- G7 17819 0"/>
              <a:gd name="T0" fmla="*/ 17819 w 21600"/>
              <a:gd name="T1" fmla="*/ 0 h 21600"/>
              <a:gd name="T2" fmla="*/ 17819 w 21600"/>
              <a:gd name="T3" fmla="*/ 12158 h 21600"/>
              <a:gd name="T4" fmla="*/ 3421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7819" y="0"/>
                </a:lnTo>
                <a:lnTo>
                  <a:pt x="17819" y="2732"/>
                </a:lnTo>
                <a:lnTo>
                  <a:pt x="12427" y="2732"/>
                </a:lnTo>
                <a:cubicBezTo>
                  <a:pt x="5564" y="2732"/>
                  <a:pt x="0" y="6952"/>
                  <a:pt x="0" y="12158"/>
                </a:cubicBezTo>
                <a:lnTo>
                  <a:pt x="0" y="21600"/>
                </a:lnTo>
                <a:lnTo>
                  <a:pt x="6842" y="21600"/>
                </a:lnTo>
                <a:lnTo>
                  <a:pt x="6842" y="12158"/>
                </a:lnTo>
                <a:cubicBezTo>
                  <a:pt x="6842" y="10649"/>
                  <a:pt x="9342" y="9426"/>
                  <a:pt x="12427" y="9426"/>
                </a:cubicBezTo>
                <a:lnTo>
                  <a:pt x="17819" y="9426"/>
                </a:lnTo>
                <a:lnTo>
                  <a:pt x="17819" y="12158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40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10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0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0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0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0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210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0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0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0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0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0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0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0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0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1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0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0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10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0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1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46" grpId="0" autoUpdateAnimBg="0"/>
      <p:bldP spid="210947" grpId="0" autoUpdateAnimBg="0"/>
      <p:bldP spid="210948" grpId="0" autoUpdateAnimBg="0"/>
      <p:bldP spid="210950" grpId="0" autoUpdateAnimBg="0"/>
      <p:bldP spid="210951" grpId="0" animBg="1"/>
      <p:bldP spid="210953" grpId="0" autoUpdateAnimBg="0"/>
      <p:bldP spid="210954" grpId="0" animBg="1"/>
      <p:bldP spid="210955" grpId="0" autoUpdateAnimBg="0"/>
      <p:bldP spid="210957" grpId="0" animBg="1"/>
      <p:bldP spid="210958" grpId="0" animBg="1"/>
      <p:bldP spid="210959" grpId="0" autoUpdateAnimBg="0"/>
      <p:bldP spid="210960" grpId="0" autoUpdateAnimBg="0"/>
      <p:bldP spid="210961" grpId="0" autoUpdateAnimBg="0"/>
      <p:bldP spid="210962" grpId="0" animBg="1"/>
      <p:bldP spid="210963" grpId="0" autoUpdateAnimBg="0"/>
      <p:bldP spid="210964" grpId="0" animBg="1"/>
      <p:bldP spid="210965" grpId="0" animBg="1"/>
      <p:bldP spid="210966" grpId="0" animBg="1"/>
      <p:bldP spid="210967" grpId="0" autoUpdateAnimBg="0"/>
      <p:bldP spid="21096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457" name="Group 33"/>
          <p:cNvGrpSpPr>
            <a:grpSpLocks/>
          </p:cNvGrpSpPr>
          <p:nvPr/>
        </p:nvGrpSpPr>
        <p:grpSpPr bwMode="auto">
          <a:xfrm>
            <a:off x="533401" y="1447801"/>
            <a:ext cx="2362200" cy="1219200"/>
            <a:chOff x="336" y="912"/>
            <a:chExt cx="1488" cy="768"/>
          </a:xfrm>
        </p:grpSpPr>
        <p:grpSp>
          <p:nvGrpSpPr>
            <p:cNvPr id="231455" name="Group 31"/>
            <p:cNvGrpSpPr>
              <a:grpSpLocks/>
            </p:cNvGrpSpPr>
            <p:nvPr/>
          </p:nvGrpSpPr>
          <p:grpSpPr bwMode="auto">
            <a:xfrm>
              <a:off x="336" y="960"/>
              <a:ext cx="1488" cy="720"/>
              <a:chOff x="336" y="960"/>
              <a:chExt cx="1488" cy="720"/>
            </a:xfrm>
          </p:grpSpPr>
          <p:sp>
            <p:nvSpPr>
              <p:cNvPr id="231452" name="Rectangle 28"/>
              <p:cNvSpPr>
                <a:spLocks noChangeArrowheads="1"/>
              </p:cNvSpPr>
              <p:nvPr/>
            </p:nvSpPr>
            <p:spPr bwMode="auto">
              <a:xfrm>
                <a:off x="336" y="1056"/>
                <a:ext cx="1392" cy="62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1448" name="Rectangle 24"/>
              <p:cNvSpPr>
                <a:spLocks noChangeArrowheads="1"/>
              </p:cNvSpPr>
              <p:nvPr/>
            </p:nvSpPr>
            <p:spPr bwMode="auto">
              <a:xfrm>
                <a:off x="432" y="960"/>
                <a:ext cx="1392" cy="6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31426" name="Text Box 2"/>
            <p:cNvSpPr txBox="1">
              <a:spLocks noChangeArrowheads="1"/>
            </p:cNvSpPr>
            <p:nvPr/>
          </p:nvSpPr>
          <p:spPr bwMode="auto">
            <a:xfrm>
              <a:off x="480" y="912"/>
              <a:ext cx="1271" cy="7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7200" b="1">
                  <a:solidFill>
                    <a:srgbClr val="FF0B0B"/>
                  </a:solidFill>
                  <a:latin typeface="Arial Black" pitchFamily="34" charset="0"/>
                </a:rPr>
                <a:t>538</a:t>
              </a:r>
            </a:p>
          </p:txBody>
        </p:sp>
      </p:grpSp>
      <p:sp>
        <p:nvSpPr>
          <p:cNvPr id="231427" name="Text Box 3"/>
          <p:cNvSpPr txBox="1">
            <a:spLocks noChangeArrowheads="1"/>
          </p:cNvSpPr>
          <p:nvPr/>
        </p:nvSpPr>
        <p:spPr bwMode="auto">
          <a:xfrm>
            <a:off x="2007813" y="2819401"/>
            <a:ext cx="4861675" cy="1089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200" b="1">
                <a:solidFill>
                  <a:srgbClr val="00FFFF"/>
                </a:solidFill>
                <a:latin typeface="Arial Black" pitchFamily="34" charset="0"/>
              </a:rPr>
              <a:t>SUPREMACIA PAPAL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200" b="1">
                <a:solidFill>
                  <a:srgbClr val="00FFFF"/>
                </a:solidFill>
                <a:latin typeface="Arial Black" pitchFamily="34" charset="0"/>
              </a:rPr>
              <a:t>1260 ANOS</a:t>
            </a:r>
          </a:p>
        </p:txBody>
      </p:sp>
      <p:sp>
        <p:nvSpPr>
          <p:cNvPr id="231429" name="Text Box 5"/>
          <p:cNvSpPr txBox="1">
            <a:spLocks noChangeArrowheads="1"/>
          </p:cNvSpPr>
          <p:nvPr/>
        </p:nvSpPr>
        <p:spPr bwMode="auto">
          <a:xfrm>
            <a:off x="76200" y="152400"/>
            <a:ext cx="7318375" cy="770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A SUPREMACIA PAPAL</a:t>
            </a:r>
          </a:p>
        </p:txBody>
      </p:sp>
      <p:sp>
        <p:nvSpPr>
          <p:cNvPr id="231430" name="Rectangle 6"/>
          <p:cNvSpPr>
            <a:spLocks noChangeArrowheads="1"/>
          </p:cNvSpPr>
          <p:nvPr/>
        </p:nvSpPr>
        <p:spPr bwMode="auto">
          <a:xfrm>
            <a:off x="155575" y="990601"/>
            <a:ext cx="7543800" cy="7620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31435" name="AutoShape 11"/>
          <p:cNvSpPr>
            <a:spLocks/>
          </p:cNvSpPr>
          <p:nvPr/>
        </p:nvSpPr>
        <p:spPr bwMode="auto">
          <a:xfrm rot="5400000">
            <a:off x="3352801" y="1219201"/>
            <a:ext cx="2209800" cy="5562600"/>
          </a:xfrm>
          <a:prstGeom prst="rightBrace">
            <a:avLst>
              <a:gd name="adj1" fmla="val 20977"/>
              <a:gd name="adj2" fmla="val 50454"/>
            </a:avLst>
          </a:prstGeom>
          <a:noFill/>
          <a:ln w="146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lIns="91439" tIns="45719" rIns="91439" bIns="4571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grpSp>
        <p:nvGrpSpPr>
          <p:cNvPr id="231458" name="Group 34"/>
          <p:cNvGrpSpPr>
            <a:grpSpLocks/>
          </p:cNvGrpSpPr>
          <p:nvPr/>
        </p:nvGrpSpPr>
        <p:grpSpPr bwMode="auto">
          <a:xfrm>
            <a:off x="5791200" y="1447801"/>
            <a:ext cx="2971800" cy="1219200"/>
            <a:chOff x="3648" y="912"/>
            <a:chExt cx="1872" cy="768"/>
          </a:xfrm>
        </p:grpSpPr>
        <p:grpSp>
          <p:nvGrpSpPr>
            <p:cNvPr id="231456" name="Group 32"/>
            <p:cNvGrpSpPr>
              <a:grpSpLocks/>
            </p:cNvGrpSpPr>
            <p:nvPr/>
          </p:nvGrpSpPr>
          <p:grpSpPr bwMode="auto">
            <a:xfrm>
              <a:off x="3648" y="960"/>
              <a:ext cx="1872" cy="720"/>
              <a:chOff x="3648" y="960"/>
              <a:chExt cx="1872" cy="720"/>
            </a:xfrm>
          </p:grpSpPr>
          <p:sp>
            <p:nvSpPr>
              <p:cNvPr id="231451" name="Rectangle 27"/>
              <p:cNvSpPr>
                <a:spLocks noChangeArrowheads="1"/>
              </p:cNvSpPr>
              <p:nvPr/>
            </p:nvSpPr>
            <p:spPr bwMode="auto">
              <a:xfrm>
                <a:off x="3744" y="1056"/>
                <a:ext cx="1776" cy="62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1449" name="Rectangle 25"/>
              <p:cNvSpPr>
                <a:spLocks noChangeArrowheads="1"/>
              </p:cNvSpPr>
              <p:nvPr/>
            </p:nvSpPr>
            <p:spPr bwMode="auto">
              <a:xfrm>
                <a:off x="3648" y="960"/>
                <a:ext cx="1776" cy="6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31450" name="Text Box 26"/>
            <p:cNvSpPr txBox="1">
              <a:spLocks noChangeArrowheads="1"/>
            </p:cNvSpPr>
            <p:nvPr/>
          </p:nvSpPr>
          <p:spPr bwMode="auto">
            <a:xfrm>
              <a:off x="3672" y="912"/>
              <a:ext cx="1656" cy="7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7200" b="1">
                  <a:solidFill>
                    <a:srgbClr val="FF0B0B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Black" pitchFamily="34" charset="0"/>
                </a:rPr>
                <a:t>1798</a:t>
              </a:r>
            </a:p>
          </p:txBody>
        </p:sp>
      </p:grpSp>
      <p:sp>
        <p:nvSpPr>
          <p:cNvPr id="231453" name="Text Box 29"/>
          <p:cNvSpPr txBox="1">
            <a:spLocks noChangeArrowheads="1"/>
          </p:cNvSpPr>
          <p:nvPr/>
        </p:nvSpPr>
        <p:spPr bwMode="auto">
          <a:xfrm>
            <a:off x="3019997" y="5334001"/>
            <a:ext cx="3000821" cy="1089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200" b="1">
                <a:solidFill>
                  <a:srgbClr val="FFFF00"/>
                </a:solidFill>
                <a:latin typeface="Arial Black" pitchFamily="34" charset="0"/>
              </a:rPr>
              <a:t>INQUISIÇÃO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200" b="1">
                <a:solidFill>
                  <a:srgbClr val="FFFF00"/>
                </a:solidFill>
                <a:latin typeface="Arial Black" pitchFamily="34" charset="0"/>
              </a:rPr>
              <a:t>CRUZADAS</a:t>
            </a:r>
          </a:p>
        </p:txBody>
      </p:sp>
      <p:sp>
        <p:nvSpPr>
          <p:cNvPr id="231454" name="Text Box 30"/>
          <p:cNvSpPr txBox="1">
            <a:spLocks noChangeArrowheads="1"/>
          </p:cNvSpPr>
          <p:nvPr/>
        </p:nvSpPr>
        <p:spPr bwMode="auto">
          <a:xfrm>
            <a:off x="5614992" y="4602164"/>
            <a:ext cx="3236904" cy="590929"/>
          </a:xfrm>
          <a:prstGeom prst="rect">
            <a:avLst/>
          </a:prstGeom>
          <a:solidFill>
            <a:schemeClr val="bg1"/>
          </a:solidFill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200" b="1">
                <a:solidFill>
                  <a:srgbClr val="000066"/>
                </a:solidFill>
                <a:latin typeface="Arial Black" pitchFamily="34" charset="0"/>
              </a:rPr>
              <a:t>IDADE MÉDIA</a:t>
            </a:r>
          </a:p>
        </p:txBody>
      </p:sp>
    </p:spTree>
    <p:extLst>
      <p:ext uri="{BB962C8B-B14F-4D97-AF65-F5344CB8AC3E}">
        <p14:creationId xmlns:p14="http://schemas.microsoft.com/office/powerpoint/2010/main" val="260984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31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1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1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1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1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1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1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1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1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1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1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7" grpId="0" autoUpdateAnimBg="0"/>
      <p:bldP spid="231429" grpId="0" autoUpdateAnimBg="0"/>
      <p:bldP spid="231430" grpId="0" animBg="1"/>
      <p:bldP spid="231435" grpId="0" animBg="1" autoUpdateAnimBg="0"/>
      <p:bldP spid="231453" grpId="0" autoUpdateAnimBg="0"/>
      <p:bldP spid="231454" grpId="0" animBg="1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Verso 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454" y="1052736"/>
            <a:ext cx="8856984" cy="4525963"/>
          </a:xfrm>
        </p:spPr>
        <p:txBody>
          <a:bodyPr>
            <a:noAutofit/>
          </a:bodyPr>
          <a:lstStyle/>
          <a:p>
            <a:r>
              <a:rPr lang="pt-BR" sz="5400" dirty="0"/>
              <a:t>“E abriu a sua boca em blasfêmias </a:t>
            </a:r>
            <a:r>
              <a:rPr lang="pt-BR" sz="5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 Deus</a:t>
            </a:r>
            <a:r>
              <a:rPr lang="pt-BR" sz="5400" dirty="0"/>
              <a:t>, para </a:t>
            </a:r>
            <a:r>
              <a:rPr lang="pt-BR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blasfemar do </a:t>
            </a:r>
            <a:r>
              <a:rPr lang="pt-BR" sz="54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seu nome</a:t>
            </a:r>
            <a:r>
              <a:rPr lang="pt-BR" sz="5400" dirty="0"/>
              <a:t>, </a:t>
            </a:r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do seu tabernáculo</a:t>
            </a:r>
            <a:r>
              <a:rPr lang="pt-BR" sz="5400" dirty="0"/>
              <a:t> e </a:t>
            </a:r>
            <a:r>
              <a:rPr lang="pt-BR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 que </a:t>
            </a:r>
            <a:r>
              <a:rPr lang="pt-BR" sz="54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habitam no céu</a:t>
            </a:r>
            <a:r>
              <a:rPr lang="pt-BR" sz="5400" dirty="0"/>
              <a:t>”.</a:t>
            </a:r>
            <a:br>
              <a:rPr lang="pt-BR" sz="5400" dirty="0"/>
            </a:br>
            <a:endParaRPr lang="pt-BR" sz="5400" dirty="0"/>
          </a:p>
        </p:txBody>
      </p:sp>
    </p:spTree>
    <p:extLst>
      <p:ext uri="{BB962C8B-B14F-4D97-AF65-F5344CB8AC3E}">
        <p14:creationId xmlns:p14="http://schemas.microsoft.com/office/powerpoint/2010/main" val="31821680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251396" y="41136"/>
            <a:ext cx="8713092" cy="2523768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2400" b="1" dirty="0">
              <a:solidFill>
                <a:srgbClr val="FFFFFF"/>
              </a:solidFill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pt-BR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papa romano não ocupa o lugar de um mero homem</a:t>
            </a:r>
            <a:r>
              <a:rPr lang="pt-BR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senão o do verdadeiro Deus neste mundo”.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1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Direito Canônico, C 3, X. de </a:t>
            </a:r>
            <a:r>
              <a:rPr lang="pt-BR" sz="14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translat</a:t>
            </a:r>
            <a:r>
              <a:rPr lang="pt-BR" sz="1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14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episc</a:t>
            </a:r>
            <a:r>
              <a:rPr lang="pt-BR" sz="1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1,7.</a:t>
            </a:r>
          </a:p>
        </p:txBody>
      </p:sp>
    </p:spTree>
    <p:extLst>
      <p:ext uri="{BB962C8B-B14F-4D97-AF65-F5344CB8AC3E}">
        <p14:creationId xmlns:p14="http://schemas.microsoft.com/office/powerpoint/2010/main" val="3654096112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179512" y="73075"/>
            <a:ext cx="8893612" cy="2923877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2400" b="1" dirty="0">
              <a:solidFill>
                <a:srgbClr val="FFFFFF"/>
              </a:solidFill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FFFFFF"/>
                </a:solidFill>
              </a:rPr>
              <a:t>“</a:t>
            </a:r>
            <a:r>
              <a:rPr lang="pt-BR" sz="4000" b="1" dirty="0">
                <a:solidFill>
                  <a:srgbClr val="FFFFFF"/>
                </a:solidFill>
              </a:rPr>
              <a:t>O papa não é somente o representante de Jesus Cristo, mas é o mesmo Cristo escondido sob o véu da carne</a:t>
            </a:r>
            <a:r>
              <a:rPr lang="pt-BR" sz="2400" b="1" dirty="0">
                <a:solidFill>
                  <a:srgbClr val="FFFFFF"/>
                </a:solidFill>
              </a:rPr>
              <a:t>”. </a:t>
            </a:r>
            <a:r>
              <a:rPr lang="pt-BR" sz="1800" b="1" i="1" dirty="0" err="1">
                <a:solidFill>
                  <a:srgbClr val="FFFFFF"/>
                </a:solidFill>
              </a:rPr>
              <a:t>Catolic</a:t>
            </a:r>
            <a:r>
              <a:rPr lang="pt-BR" sz="1800" b="1" i="1" dirty="0">
                <a:solidFill>
                  <a:srgbClr val="FFFFFF"/>
                </a:solidFill>
              </a:rPr>
              <a:t> </a:t>
            </a:r>
            <a:r>
              <a:rPr lang="pt-BR" sz="1800" b="1" i="1" dirty="0" err="1">
                <a:solidFill>
                  <a:srgbClr val="FFFFFF"/>
                </a:solidFill>
              </a:rPr>
              <a:t>National</a:t>
            </a:r>
            <a:r>
              <a:rPr lang="pt-BR" sz="1800" b="1" i="1" dirty="0">
                <a:solidFill>
                  <a:srgbClr val="FFFFFF"/>
                </a:solidFill>
              </a:rPr>
              <a:t> 18 de julho de 1895.</a:t>
            </a:r>
          </a:p>
        </p:txBody>
      </p:sp>
    </p:spTree>
    <p:extLst>
      <p:ext uri="{BB962C8B-B14F-4D97-AF65-F5344CB8AC3E}">
        <p14:creationId xmlns:p14="http://schemas.microsoft.com/office/powerpoint/2010/main" val="2098373815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34924" y="115888"/>
            <a:ext cx="5113140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2400" b="1" dirty="0">
              <a:solidFill>
                <a:srgbClr val="FFFFFF"/>
              </a:solidFill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FFFFFF"/>
                </a:solidFill>
              </a:rPr>
              <a:t>“O papa é como se fosse Deus na terra, único soberano dos fiéis de Cristo, principal rei dos reis, com a plenitude do poder, a quem Deus onipotente não só confiou a direção do que é terreno, mas também a do celestial”</a:t>
            </a:r>
            <a:r>
              <a:rPr lang="pt-BR" sz="2400" b="1" dirty="0">
                <a:solidFill>
                  <a:srgbClr val="FFFFFF"/>
                </a:solidFill>
              </a:rPr>
              <a:t>.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FFFFFF"/>
                </a:solidFill>
              </a:rPr>
              <a:t> </a:t>
            </a:r>
            <a:r>
              <a:rPr lang="pt-BR" sz="1400" b="1" i="1" dirty="0">
                <a:solidFill>
                  <a:srgbClr val="FFFFFF"/>
                </a:solidFill>
              </a:rPr>
              <a:t>Lucio Ferrari, Pronta Biblioteca, art. Papa, vol. 6, 26-29.</a:t>
            </a:r>
          </a:p>
        </p:txBody>
      </p:sp>
    </p:spTree>
    <p:extLst>
      <p:ext uri="{BB962C8B-B14F-4D97-AF65-F5344CB8AC3E}">
        <p14:creationId xmlns:p14="http://schemas.microsoft.com/office/powerpoint/2010/main" val="4270311281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0502082X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395536" y="2205038"/>
            <a:ext cx="8568952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2400" b="1" dirty="0">
              <a:solidFill>
                <a:srgbClr val="FFFFFF"/>
              </a:solidFill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600" b="1" dirty="0">
                <a:solidFill>
                  <a:srgbClr val="FFFFFF"/>
                </a:solidFill>
              </a:rPr>
              <a:t>A difamação ao nome de Deus está na atitude da Igreja Romana em </a:t>
            </a:r>
            <a:r>
              <a:rPr lang="pt-BR" sz="3600" b="1" dirty="0">
                <a:solidFill>
                  <a:srgbClr val="FFFF00"/>
                </a:solidFill>
              </a:rPr>
              <a:t>colocar Maria como um ser divino, a “Mãe de Deus” </a:t>
            </a:r>
            <a:r>
              <a:rPr lang="pt-BR" sz="3600" b="1" dirty="0">
                <a:solidFill>
                  <a:srgbClr val="FFFFFF"/>
                </a:solidFill>
              </a:rPr>
              <a:t>e em dar ao papa, títulos e honrarias que pertencem somente à Divindade, ou seja, a Deus Pai, ao Filho e ao Espírito Santo.</a:t>
            </a:r>
          </a:p>
        </p:txBody>
      </p:sp>
    </p:spTree>
    <p:extLst>
      <p:ext uri="{BB962C8B-B14F-4D97-AF65-F5344CB8AC3E}">
        <p14:creationId xmlns:p14="http://schemas.microsoft.com/office/powerpoint/2010/main" val="1338193492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0502082X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323528" y="1989138"/>
            <a:ext cx="864096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2400" b="1" dirty="0">
              <a:solidFill>
                <a:srgbClr val="FFFFFF"/>
              </a:solidFill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4000" b="1" dirty="0">
                <a:solidFill>
                  <a:srgbClr val="FFFFFF"/>
                </a:solidFill>
              </a:rPr>
              <a:t>“O ministério celeste do sacrifício de Cristo é diminuído, [a confissão] e o sacrifício da missa na terra o substitui”.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1400" b="1" i="1" dirty="0">
                <a:solidFill>
                  <a:srgbClr val="FFFFFF"/>
                </a:solidFill>
              </a:rPr>
              <a:t>Francis D. </a:t>
            </a:r>
            <a:r>
              <a:rPr lang="pt-BR" sz="1400" b="1" i="1" dirty="0" err="1">
                <a:solidFill>
                  <a:srgbClr val="FFFFFF"/>
                </a:solidFill>
              </a:rPr>
              <a:t>Nichol</a:t>
            </a:r>
            <a:r>
              <a:rPr lang="pt-BR" sz="1400" b="1" i="1" dirty="0">
                <a:solidFill>
                  <a:srgbClr val="FFFFFF"/>
                </a:solidFill>
              </a:rPr>
              <a:t>, Comentários Sobre o Apocalipse, vol. 2, pág. 227.</a:t>
            </a:r>
            <a:endParaRPr lang="pt-BR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016406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434480" y="5085184"/>
            <a:ext cx="8280920" cy="156965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91439" tIns="45719" rIns="91439" bIns="45719" rtlCol="0">
            <a:spAutoFit/>
          </a:bodyPr>
          <a:lstStyle/>
          <a:p>
            <a:r>
              <a:rPr lang="en-US" sz="9600" dirty="0"/>
              <a:t>II Tess 2:3 e 4</a:t>
            </a:r>
            <a:endParaRPr lang="pt-BR" sz="9600" dirty="0"/>
          </a:p>
        </p:txBody>
      </p:sp>
      <p:pic>
        <p:nvPicPr>
          <p:cNvPr id="272386" name="Picture 2" descr="http://adventismoemfoco.files.wordpress.com/2009/05/bento-16-em-israel.jpg?w=6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8640"/>
            <a:ext cx="6264696" cy="457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3187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504" y="188640"/>
            <a:ext cx="8856984" cy="5632309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4000" dirty="0"/>
              <a:t>Quando a igreja de Roma se arroga </a:t>
            </a:r>
            <a:r>
              <a:rPr lang="pt-B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perdoar pecados de vivos e mortos</a:t>
            </a:r>
            <a:r>
              <a:rPr lang="pt-BR" sz="4000" dirty="0"/>
              <a:t>, em desacordo com o ritual do templo celestial onde os pecados são perdoados somente pelo Filho de Deus, </a:t>
            </a:r>
            <a:r>
              <a:rPr lang="pt-BR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isto também é blasfêmia. </a:t>
            </a:r>
          </a:p>
          <a:p>
            <a:r>
              <a:rPr lang="pt-BR" sz="4000" dirty="0"/>
              <a:t>Esta atitude desmantela a obra mediadora de Jesus no santuário e significa blasfemar “do Seu tabernáculo”.</a:t>
            </a:r>
          </a:p>
        </p:txBody>
      </p:sp>
    </p:spTree>
    <p:extLst>
      <p:ext uri="{BB962C8B-B14F-4D97-AF65-F5344CB8AC3E}">
        <p14:creationId xmlns:p14="http://schemas.microsoft.com/office/powerpoint/2010/main" val="36853776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Verso 7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79512" y="1268761"/>
            <a:ext cx="8784976" cy="5078313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5400" dirty="0"/>
              <a:t>“Também foi-lhe permitido </a:t>
            </a:r>
            <a:r>
              <a:rPr 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fazer guerra aos santos</a:t>
            </a:r>
            <a:r>
              <a:rPr lang="pt-BR" sz="5400" dirty="0"/>
              <a:t>, </a:t>
            </a:r>
            <a:r>
              <a:rPr lang="pt-BR" sz="54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vencê-los. </a:t>
            </a:r>
          </a:p>
          <a:p>
            <a:r>
              <a:rPr lang="pt-BR" sz="5400" dirty="0"/>
              <a:t>E </a:t>
            </a:r>
            <a:r>
              <a:rPr lang="pt-BR" sz="5400" dirty="0" err="1"/>
              <a:t>deu-se-lhe</a:t>
            </a:r>
            <a:r>
              <a:rPr lang="pt-BR" sz="5400" dirty="0"/>
              <a:t> poder sobre toda </a:t>
            </a:r>
            <a:r>
              <a:rPr lang="pt-BR" sz="5400" b="1" u="sng" dirty="0"/>
              <a:t>tribo</a:t>
            </a:r>
            <a:r>
              <a:rPr lang="pt-BR" sz="5400" dirty="0"/>
              <a:t>, </a:t>
            </a:r>
            <a:r>
              <a:rPr lang="pt-BR" sz="5400" b="1" u="sng" dirty="0"/>
              <a:t>língua</a:t>
            </a:r>
            <a:r>
              <a:rPr lang="pt-BR" sz="5400" dirty="0"/>
              <a:t> e </a:t>
            </a:r>
            <a:r>
              <a:rPr lang="pt-BR" sz="5400" b="1" u="sng" dirty="0"/>
              <a:t>nação</a:t>
            </a:r>
            <a:r>
              <a:rPr lang="pt-BR" sz="5400" dirty="0"/>
              <a:t>.”</a:t>
            </a:r>
            <a:br>
              <a:rPr lang="pt-BR" sz="5400" dirty="0"/>
            </a:br>
            <a:endParaRPr lang="pt-BR" sz="5400" dirty="0"/>
          </a:p>
        </p:txBody>
      </p:sp>
    </p:spTree>
    <p:extLst>
      <p:ext uri="{BB962C8B-B14F-4D97-AF65-F5344CB8AC3E}">
        <p14:creationId xmlns:p14="http://schemas.microsoft.com/office/powerpoint/2010/main" val="4153292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7" name="Text Box 6"/>
          <p:cNvSpPr txBox="1">
            <a:spLocks noChangeArrowheads="1"/>
          </p:cNvSpPr>
          <p:nvPr/>
        </p:nvSpPr>
        <p:spPr bwMode="auto">
          <a:xfrm>
            <a:off x="6896" y="645"/>
            <a:ext cx="9137104" cy="646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massacre da noite de São Bartolomeu </a:t>
            </a:r>
            <a:r>
              <a:rPr lang="pt-BR" sz="3600" dirty="0"/>
              <a:t>foi um episódio sangrento na repressão dos protestantes na França pelos reis franceses, católicos. </a:t>
            </a:r>
          </a:p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t-BR" sz="3600" dirty="0"/>
              <a:t>As matanças, organizadas pela casa real francesa, começaram em </a:t>
            </a:r>
            <a:r>
              <a:rPr lang="pt-BR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de Agosto de 1572 e duraram vários meses</a:t>
            </a:r>
            <a:r>
              <a:rPr lang="pt-BR" sz="3600" dirty="0"/>
              <a:t>, inicialmente em Paris e depois em outras cidades francesas, vitimando </a:t>
            </a:r>
            <a:r>
              <a:rPr lang="pt-BR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 30 mil e 100 mil protestantes franceses </a:t>
            </a:r>
            <a:r>
              <a:rPr lang="pt-BR" sz="3600" dirty="0"/>
              <a:t>(chamados huguenotes).</a:t>
            </a:r>
          </a:p>
        </p:txBody>
      </p:sp>
    </p:spTree>
    <p:extLst>
      <p:ext uri="{BB962C8B-B14F-4D97-AF65-F5344CB8AC3E}">
        <p14:creationId xmlns:p14="http://schemas.microsoft.com/office/powerpoint/2010/main" val="1787845994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-6424" y="-6035"/>
            <a:ext cx="9150424" cy="7232747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cristãos foram obrigados a optar entre renunciar sua integridade e aceitar as cerimônias e cultos estabelecidos pelo papa, ou passar a vida nas masmorras, sofrer a morte pelos instrumentos de tortura, ou pela fogueira. </a:t>
            </a:r>
            <a:br>
              <a:rPr lang="pt-BR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pt-BR" sz="3600" dirty="0"/>
            </a:b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Desencadeou-se a perseguição sobre o povo de Deus com maior fúria e o mundo se tornou um campo de batalha. </a:t>
            </a:r>
          </a:p>
          <a:p>
            <a:r>
              <a:rPr lang="pt-BR" sz="3600" dirty="0"/>
              <a:t>Durante séculos a igreja de Cristo encontrou refúgio no isolamento e obscuridade</a:t>
            </a:r>
            <a:r>
              <a:rPr lang="pt-BR" sz="3200" dirty="0"/>
              <a:t>. </a:t>
            </a:r>
            <a:br>
              <a:rPr lang="pt-BR" sz="3200" dirty="0"/>
            </a:b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0685318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Text Box 8"/>
          <p:cNvSpPr txBox="1">
            <a:spLocks noChangeArrowheads="1"/>
          </p:cNvSpPr>
          <p:nvPr/>
        </p:nvSpPr>
        <p:spPr bwMode="auto">
          <a:xfrm>
            <a:off x="4572000" y="-27384"/>
            <a:ext cx="4427983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0000CC"/>
                </a:solidFill>
              </a:rPr>
              <a:t>João Paulo II pediu perdão, a 12 de Março de 2000, pelos erros e crimes cometidos pela Igreja no passado, especialmente contra os judeus, pedido repetido junto ao Muro das Lamentações, em Jerusalém, o lugar mais sagrado do judaísmo.</a:t>
            </a:r>
          </a:p>
        </p:txBody>
      </p:sp>
      <p:pic>
        <p:nvPicPr>
          <p:cNvPr id="51207" name="Picture 14" descr="untitled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32106"/>
            <a:ext cx="4032592" cy="5089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20040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Text Box 9"/>
          <p:cNvSpPr txBox="1">
            <a:spLocks noChangeArrowheads="1"/>
          </p:cNvSpPr>
          <p:nvPr/>
        </p:nvSpPr>
        <p:spPr bwMode="auto">
          <a:xfrm>
            <a:off x="1115616" y="5445224"/>
            <a:ext cx="6663682" cy="1323439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FFFFFF"/>
                </a:solidFill>
              </a:rPr>
              <a:t>Dia do Perdão</a:t>
            </a:r>
          </a:p>
          <a:p>
            <a:pPr algn="ctr"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t-BR" sz="3200" b="1" dirty="0">
                <a:solidFill>
                  <a:srgbClr val="FFFFFF"/>
                </a:solidFill>
              </a:rPr>
              <a:t> entre Católicos e Protestantes</a:t>
            </a:r>
          </a:p>
        </p:txBody>
      </p:sp>
      <p:pic>
        <p:nvPicPr>
          <p:cNvPr id="51205" name="Picture 10" descr="pope_at_roman_f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2"/>
          <a:stretch>
            <a:fillRect/>
          </a:stretch>
        </p:blipFill>
        <p:spPr bwMode="auto">
          <a:xfrm>
            <a:off x="4447457" y="34458"/>
            <a:ext cx="4608859" cy="538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Picture 13" descr="luter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0"/>
          <a:stretch>
            <a:fillRect/>
          </a:stretch>
        </p:blipFill>
        <p:spPr bwMode="auto">
          <a:xfrm>
            <a:off x="0" y="0"/>
            <a:ext cx="2454275" cy="53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10697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Verso 8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07504" y="1213008"/>
            <a:ext cx="8856984" cy="6432530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5400" dirty="0"/>
              <a:t>“</a:t>
            </a:r>
            <a:r>
              <a:rPr lang="pt-BR" sz="5400" dirty="0">
                <a:solidFill>
                  <a:srgbClr val="0000CC"/>
                </a:solidFill>
              </a:rPr>
              <a:t>E </a:t>
            </a:r>
            <a:r>
              <a:rPr lang="pt-BR" sz="8800" dirty="0">
                <a:solidFill>
                  <a:srgbClr val="FF0000"/>
                </a:solidFill>
              </a:rPr>
              <a:t>todos</a:t>
            </a:r>
            <a:r>
              <a:rPr lang="pt-BR" sz="5400" dirty="0">
                <a:solidFill>
                  <a:srgbClr val="0000CC"/>
                </a:solidFill>
              </a:rPr>
              <a:t> os que habitam sobre a terra a adorarão</a:t>
            </a:r>
            <a:r>
              <a:rPr lang="pt-BR" sz="5400" dirty="0"/>
              <a:t>, </a:t>
            </a:r>
            <a:r>
              <a:rPr lang="pt-BR" sz="5400" b="1" u="sng" dirty="0"/>
              <a:t>esses cujos nomes não estão escritos no livro da vida do Cordeiro </a:t>
            </a:r>
            <a:r>
              <a:rPr lang="pt-BR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foi morto desde a fundação do mundo”.</a:t>
            </a:r>
            <a:br>
              <a:rPr lang="pt-BR" sz="5400" dirty="0"/>
            </a:br>
            <a:endParaRPr lang="pt-BR" sz="5400" dirty="0"/>
          </a:p>
        </p:txBody>
      </p:sp>
    </p:spTree>
    <p:extLst>
      <p:ext uri="{BB962C8B-B14F-4D97-AF65-F5344CB8AC3E}">
        <p14:creationId xmlns:p14="http://schemas.microsoft.com/office/powerpoint/2010/main" val="50531084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0502082X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539552" y="116632"/>
            <a:ext cx="8280920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FFFFFF"/>
                </a:solidFill>
              </a:rPr>
              <a:t>“... que foi morto desde a fundação do mundo”.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2400" b="1" dirty="0">
              <a:solidFill>
                <a:srgbClr val="FFFFFF"/>
              </a:solidFill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FFFFFF"/>
                </a:solidFill>
              </a:rPr>
              <a:t>Apocalipse 13: 8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FFFFFF"/>
              </a:solidFill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2400" b="1" dirty="0">
              <a:solidFill>
                <a:srgbClr val="FFFFFF"/>
              </a:solidFill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2400" b="1" dirty="0">
              <a:solidFill>
                <a:srgbClr val="FFFFFF"/>
              </a:solidFill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600" b="1" dirty="0">
                <a:solidFill>
                  <a:srgbClr val="FFFFFF"/>
                </a:solidFill>
              </a:rPr>
              <a:t>“Mas pelo precioso sangue, como de cordeiro sem defeito e sem mácula, o sangue de Cristo, conhecido, com efeito, antes da fundação do mundo, porém manifestado no fim dos tempos, por amor de vós”.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2400" b="1" dirty="0">
              <a:solidFill>
                <a:srgbClr val="FFFFFF"/>
              </a:solidFill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FFFFFF"/>
                </a:solidFill>
              </a:rPr>
              <a:t> I Pedro 1:19,20</a:t>
            </a:r>
          </a:p>
        </p:txBody>
      </p:sp>
    </p:spTree>
    <p:extLst>
      <p:ext uri="{BB962C8B-B14F-4D97-AF65-F5344CB8AC3E}">
        <p14:creationId xmlns:p14="http://schemas.microsoft.com/office/powerpoint/2010/main" val="2325846884"/>
      </p:ext>
    </p:extLst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Versos 9 e 10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323528" y="1124744"/>
            <a:ext cx="8640960" cy="5324535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4000" dirty="0"/>
              <a:t>“Se alguém tem ouvidos, ouça”.</a:t>
            </a:r>
            <a:br>
              <a:rPr lang="pt-BR" sz="4000" dirty="0"/>
            </a:br>
            <a:r>
              <a:rPr lang="pt-BR" sz="4000" dirty="0"/>
              <a:t>“Se alguém deve ir para o cativeiro, para o cativeiro irá. Se alguém deve ser morto à espada, necessário é que à espada seja morto. </a:t>
            </a:r>
            <a:r>
              <a:rPr lang="pt-BR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Nisto repousa a perseverança e a fidelidade dos santos</a:t>
            </a:r>
            <a:r>
              <a:rPr lang="pt-BR" sz="4000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27904320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Verso 11 – parte 1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1520" y="1268760"/>
            <a:ext cx="8712968" cy="3970318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6000" dirty="0"/>
              <a:t>“Então </a:t>
            </a:r>
            <a:r>
              <a:rPr lang="pt-BR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 </a:t>
            </a:r>
            <a:r>
              <a:rPr lang="pt-BR" sz="80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subir da terra </a:t>
            </a:r>
            <a:r>
              <a:rPr lang="pt-BR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outra besta</a:t>
            </a:r>
            <a:r>
              <a:rPr lang="pt-BR" sz="6000" dirty="0"/>
              <a:t>,</a:t>
            </a:r>
          </a:p>
          <a:p>
            <a:r>
              <a:rPr lang="pt-BR" sz="6000" dirty="0"/>
              <a:t>e.......” </a:t>
            </a:r>
          </a:p>
        </p:txBody>
      </p:sp>
    </p:spTree>
    <p:extLst>
      <p:ext uri="{BB962C8B-B14F-4D97-AF65-F5344CB8AC3E}">
        <p14:creationId xmlns:p14="http://schemas.microsoft.com/office/powerpoint/2010/main" val="139641949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204" y="123172"/>
            <a:ext cx="8229600" cy="1143000"/>
          </a:xfrm>
        </p:spPr>
        <p:txBody>
          <a:bodyPr/>
          <a:lstStyle/>
          <a:p>
            <a:r>
              <a:rPr lang="en-US" dirty="0"/>
              <a:t>Verso 11 – parte 2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1520" y="1052736"/>
            <a:ext cx="8712968" cy="520142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6000" dirty="0"/>
              <a:t>“tinha </a:t>
            </a:r>
            <a:r>
              <a:rPr lang="pt-BR" sz="9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dois chifres </a:t>
            </a:r>
            <a:r>
              <a:rPr lang="pt-BR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semelhantes aos de um cordeiro</a:t>
            </a:r>
            <a:r>
              <a:rPr lang="pt-BR" sz="6000" dirty="0"/>
              <a:t>, </a:t>
            </a:r>
            <a:r>
              <a:rPr lang="pt-BR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</a:t>
            </a:r>
            <a:r>
              <a:rPr lang="pt-BR" sz="6000" dirty="0"/>
              <a:t> .......”.</a:t>
            </a:r>
          </a:p>
        </p:txBody>
      </p:sp>
    </p:spTree>
    <p:extLst>
      <p:ext uri="{BB962C8B-B14F-4D97-AF65-F5344CB8AC3E}">
        <p14:creationId xmlns:p14="http://schemas.microsoft.com/office/powerpoint/2010/main" val="32791005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204" y="123172"/>
            <a:ext cx="8229600" cy="1143000"/>
          </a:xfrm>
        </p:spPr>
        <p:txBody>
          <a:bodyPr/>
          <a:lstStyle/>
          <a:p>
            <a:r>
              <a:rPr lang="en-US" dirty="0"/>
              <a:t>Verso 11 – parte 3 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1520" y="1052736"/>
            <a:ext cx="8712968" cy="3046988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6000" dirty="0"/>
              <a:t>“.....</a:t>
            </a:r>
            <a:r>
              <a:rPr lang="pt-BR" sz="8000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falava </a:t>
            </a:r>
            <a:r>
              <a:rPr lang="pt-BR" sz="9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dragão</a:t>
            </a:r>
            <a:r>
              <a:rPr lang="pt-BR" sz="6000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111216048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3.bp.blogspot.com/_ofgw0KQHESg/S0mNmV0-ChI/AAAAAAAABp0/XD8WBR2bEIM/s200/X999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88640"/>
            <a:ext cx="8808913" cy="660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data:image/jpeg;base64,/9j/4AAQSkZJRgABAQAAAQABAAD/2wCEAAkGBhQSERUUExQWFRUWGBgYGRgYGBsZGhwfGh8bHhccGBwgHSYeHBwjGhgcHy8gJCcpLCwsHyAxNTAqNSYrLCkBCQoKDgwOGg8PGiwkHyQsLCwsLCwsLCwsLCwsLCwsLCwsLCwsLCwsLCwpKSwsLCwsLCwsLCwsLCwsLCwsLCwsLP/AABEIALoBDwMBIgACEQEDEQH/xAAbAAACAwEBAQAAAAAAAAAAAAAEBQIDBgEAB//EAEAQAAIBAgUCBAQDBwMEAAcBAAECEQMhAAQSMUEFURMiYXEGMoGRQqGxFCNSYsHR8DNy4RWCovEHJFNUkrLCQ//EABgBAAMBAQAAAAAAAAAAAAAAAAECAwAE/8QAJxEAAgICAgICAwACAwAAAAAAAAECERIhAzETQVFhBBQigeEyQnH/2gAMAwEAAhEDEQA/ANB/1qn/ABD7/wDGOnrC6dVyosSASB2BMRPpjK5dNWqSVAUkGJBIjSu9pnFLVmH243+2O852zXL1+n/F/n2xL/rlO3mGMg9Xe/sTbE6LTzbnANka9OtIef8APfacT/6qsAkgA9zgPouYyqoA7oGVpGpNRk6RIMi3p6YU9XyVJXH7OxdYkmJg9t7DCZW6HaVWaZeoA7QfYjHBnZ2v9R9vfGONJwJIYDvpP54mKgAM67XABAH18p55wxtGxNZpjT+Y/vitc9eI+t/7f5OM5QBYEBtIMMNXr3Nr3wfksoCNLVAW1Qt7XBO4MCCPfbC2xqQ2XOTtfEhmSeP8/wAGE1DpoGsMoYrOq5YjfnaSBviX7PEaX0yIUEkjcW4vBjG8jDgM/wBs7297YkM36YWDMsoAJnjaR+nt74lUzpNgIsB+HiIAB2PpgZs2CGgrm/cbiQDf0xxczPGFv7S8HzRfkR39fX+2KKuZNgCkjttxcnY/TBU2BwG/7ZiX7T6YAOYLCI1MQRyAP9pEEWjcDFdYuwMGBaZPaNjM7b4PkN4xoa/+Tjv7R6YVrmKqwVl1G9wTFr3sDOB36tVLQU8vZl7+sYym2K4JD4V/THf2i8c9sIT12ZDKfy/O3mt64J6fmjULRuontAmI3M/Nv+WC5V2jYpjYZj3x0ZgYoTKkgeojabwSef5TiAyNWRb88L5UN42GCuMdFcYUV6jIwBK7AwQfxX79sRqZo6Dsb8E7exBnjnDZC4DrxxjorjCM9WExsf4Tb3jbiMcXrKmwINztY/WbYNmx+x+Kwx3xhhI2eBJAJt3j9RP5YjV6iFszCTtHMe49YxlJMDgx74uJGrhEc4+1p4n/ANbeuK161wQfXY4OgUzQeJjuvCAdXvaTH8v9jggZ4/ihfcP/AGwRRZlempELSnVsSqyO4gt6TtijMZIAEPSggj5VA+xEWt+eCOnutRA5UweCPrfygbmZH9xi5qIIOnWQNrQR2ggAx9ccLk0zvwtf6EjIVOpKLCAfMQdjIJPYwf8AIwVRy4KDygHcAKBAB41EnveOcNn6ZTaBqaY31EHk3BgmO19+cRfpdMAy3mYKIn+Er62NpmL3jbBzExSF/wCypYlRtbtb1j3vgujUTTEhRO09pPCyQJ78nA5WqCdIDHka9UTzcgetp3+mK/GrCZCKZMrMHiCROxGN/wCsbXwXVc8qGAwiwkGP9wJvixKupgrFVOwJ2F9iRJG598BtTqFQQyCTcEx23B+uJ1iWQojE2BcHbg2AAAuOb41o1P0NKWTdtiCkahpIm4MeVocXG0WvYjA5yrGwgwRudINp5P8AF6fbAfSwaJ01FqQWX5Xi03Gncz6DDYdVpGB+98sEkapIC6vNJAuBqtGA38C38gzdLqOdYUD0DAjiI81ucXU8oyzcmQQflO/AExzvH07S/wCpU+VqEiJHsYN9XO2K6vVaRMBXj/aSfv4gG/2xrYV9HafT2IIgJYk7wYAt5RvJ/ttiX7FVhmgG2ykEgcWImd/tiFHqVEH5arAljHlG5sP9TjFNbqFHWTpYIQIhvMD2N9j79sazbKkqaiCIkn8U/wBr/Ttti5a4BKsqjvuTvvx/xhDXo6Hmh4hXcH5iCPVbHa3vigZ911Bi0m8PPqJg+5GKVqyXkrtD/wAaL+UT6kzHqVi1+f74m1YQIMieLCfew+kn2xlatVk80fUSI7e2Ip1UzMnveMCm+jeVe0bNM2twoHAMuT9Y7xin/qSQfLaflhT6x8084zWU62dQJgx3A/MiPzwy/wCuK25g+g+1hE8YD12FTiw5c4Nwl7Eb3nYRJA/y3GCKefNwZtwYB+nlucKVz4vc33IBYn1IMAb+uL8t1NWMK7g8gqG7TaLDf7Y2VjJr5D26ksKFZjH4dJ5sb+xOOHPELKyNV9Uz9uRvgUVhIlxebFWAsYudQ98TFceUO0mflgQeBBEWgRacC0M00dfNK1zfbkbcbiOIx54mCBPbTP6zj1Sj5S6xGrYMJG3GnkgffFfi6SfNfsRP9P8APthsmDFMrqqHsY+jRG8wDPpe2+K8tlkVoYXAv5gCJidjZvptiTRqF1BNrwOZmWgRxM47m3KtB0xPlPfvpILAgGe9xE2w2TExVncnk1NSaZebSJm+xE7R6nBeboMpGtd+GFiPcW7WwIM00WpmxHy1Dz6Hv32ti+j1YctI2IvaJm9uIvb67YzkwpIjSQTB8vtqgRzebfl7YnSCqQdRJJkgmOLbC1vXAmS6nJINPVBPmhSew8024ODKldLEeWVBN9o4kcc/1xnKgKmRZZDHe8AbkibEwYxUKrNuGOnt69sRpVDuIYXvJxeHYhdJUEz2HfY2Gw7/ANsNkDH5O5XNVAI1KXJiYqMewgk9uI42wK2chZLXUXHivNrWAfBVPOQ3iIwUk2nYiIIBgSQDtffjAxp2YLAZyWazsCTZrgJANj2HeMceR1Y60gShnNYuwgcPWY7zwCF4H25xSKcMJZfVQKcxa3lAg+oxc+SppLMpmRAFQQL8zJIjiSffDbPZlDSUhkBIWFAUMIN78gwLW9ScHP4Bgl2ArmTMgMSQSIa5G/8AD+Xvgeh1HxGA8NyP4rEAD1jHa3UiSqgsWERpCRfgQBvpHO+LwtV6el9T32EBonuHA0n1G/tjb9gddohmqi6WGrcfKDzPYf1wry3UKaFp80lYET774G6yyU2HhifmDDWHKxFzYevfa/qtbqQ2IBPfn9N8MoMlLlaZoM51dZmm5QWkBQP0vhfRzAblhPIj62O+AGzSsJK/aR9J2PtiCZtItN4kT/XjDqNIi227G2ae/kqMRe5sd7ben54rodTqcOx77kYAasDEg/ftfGg6NSdkQqxFMQPNUgHkkKpUkQRxfvbGbSQY22QXq1RYJJvtMrt/g4xNOphraftffbZeMMer/D9MgOgFRtiPEaeDaWIAkta/GFVH4eqDYVBePmX+nvgKUGirUk/kYUqUgQrRIPyt9pgW+uA+voUFPUrQS2ngbLbebmT2xf8As1WnK6ajgbwwP54a1+jZjwhUai3hmDBdZIYG0EiO8T2t2F07C1kqMjRzjTDD3Ug/mO2G70F8Of2WmH1RzpI77yOOTiWVzNA1dNVYqggQywRB2FyZ235976Rk3BII4nf8/pfDZV0iWBi8x05mGoCku5hHuO4KsZJjtOE9QsJI2mMfRqnTlcSLcfcYTZz4eU7ETPFiI7/+sOuVe0LLjZk1zxGDsr1Azcx6/bn1wc/w4W1BiBtBiTyeOLEfUWwtrfDtZC3lmBNrzttEybzHocGoyExaHVDq5JBYKwBmDAnbni98EUa7usjUdrKPEi83EDSI5vjMjJ1iYNN1/wCwget43tjri4Kkm3aJseecTworHkfs1wQCkD5i+kkXIMzypiBcd/zxVTz0mNIRBY2kg7r5W3G2/fbCdequGlgGiRFjvE3kdu5wV02s9Z2Kkpe0MQBawUbn5TgPXZVST6LqreQ6CvBXy8z3iY7f+gOUzubcidfO38B/PAb5+rTYk/MSQQ154urb2HItbF+RzjPLaVMHZpAvPAv9iMNTSsGSs5l5UkwVBIlwWMxsf04G++D6de/7wlpEB47j0Y/n9MCNnNFQa1i1wigAiSLhubbgjFlHqCcatc8gEGIJkgTsPt9wHfZk0XUjTXZ2m0nUItPB9ve/2mMqoiDUMm6kkkbyLSIOx2v9DiNXNCqfKh1LCyNMz5QBcm0wBheeplG0sr3LCDAbj5gRf8thjUw2hotOw1qIUmTqCtE3uedvucQpZurTYmitMi4BbTUgG41bwdMTG+KXzDMCrIyOAYkjUPoYKn9Pti/rfTyNL0WeCBKrJI9SdR4OnfjGUgNEUy9RlDaqajSWEkmwVTwBHzAT+uB81kmRyjX5ECAZLSY1zup97/XR9SCaYdSWtDN8+k6QYWT/AA3IAEdpk4+t17MEnwyVBOwkiQYnn1Juecc8FcqLzk6GiUx4kaSoAuJ0xw1wuocmQT6E4Pq10Pn8rSRqNrERvax/PAnSq9Q6f2hiIMCL6R+EbEA7b4sqU3/BrIJME6haZ+aJv6Ms+uKNCJ/IG3Tor+IWVAGkAPEhZNoYkbn7iN8XZymhR1U2iNQJkb7FiZ9B+l8Tr9IZFFRg0Wvojsd5No7kzb1GA6DhKmkqzBtgV1MItqAVWI3MCwN9xgXfYapaLKuVSpTKtDEagoa2kkWc7FhPB98At8KMCSSv8ulgCRe4Utt/kYL8aon+oyISSAXp67EKAfIBsZ3n6RdjR6hTRBpOo9pKjkNp2JuxN5i+0XKddAkr7FnTvhtqiSxuSbeJBAUxsfrEj9cF9P6KV1RmCiCYUxqPsZuN5j0747nKwzKAKxRVf5rHc6QRLD+Ln7TivpGVajRbV5iWgCIgGdNjtMAx/t9cK7Ckvj/JU3S6bVBrmpE/NBm/M7m+1t+SMOUBYDVSpKoEBtMyDFzJ42A27YU0qjn5LEyCxFr27gye+9+Bhrl8iNN6jSQCCC2mCLfiJ7WH54SbaKQimLazjUJWCTHkRGU7zzvc3O2PUeltqDJTlbfiF7CSAALEzF/7YqqdOOpmX9oUseaM8AbkmNvXkYnl8qSbeMx5FSgqggGbGAQYBFyfbGy12J76D8tWzQDK+qop/DKQLkmfJcz/AF74ZZPOFwkkMhIJFpMm+wmODeBfAVDIVgDoq/KYVSqj0WSEJB+h+uCsnCIajgagoX0uZIk+YyZJJuST3wE8mM0oqxW7N4tdmCGahiF5OqWN97D034BGLqtRrlXEDhjPGwaZHpv+WJuv7uSUGtgTsXEm5Fx5bL7yTIGFfU6LVMtqpg+IsTchjBG1pIhzzGOtbOZjXpWedqII4EHY6tI3jgmf1xWucRid+8sV2PoTOFfRuoNT1AsqWSQ0yD5trjsPywfSzFM/KUP+1yDF4G4t98c0lUmjoi7jYEM7JaLTAgbrp/K/ckDA2XzD6jpHyz5WEEEi1iDG/wCWGrVFYKwXfY6ifmENdZt947WwGK4godKEgqCWB07xEKJH8vrxvhsnYj47WgL9kqU/NVd9DfORDML2sxXS1tweY4xzqOWy4ANA1SNmFRQINgdJHeZjA9SpUKBKpBQMdTJDsNMQRcEqdQI357RhvQo0kUVdcoLFmDMATAEwVIN9jcYdzfsTxp9CPI9CrVD8rBeHKkrsTEi19t98TodOcsBImbhiBtvE7n0xrhnDTprBpstjqIBU73FybydjycLKTec1EpQ0t5qbs0/zMrPpKkHb3B7HZ5LQj4qBeo5ZDUAACIrOSY3EwCD5u3PcYBoVGClCmpXj8JBkbQYnvg09NYsWNSo1ySCq7+wYR9MeOQrBR4dV5tOqAeOQWHE/U4Cn6TG8cntgK1TUqhVpo0ADTOiw7+YXk95wZl8u1OtOlBdgy+LtqBUgSzEQCe5w36Z8H1MyEatm6Squ4JJcHsAdIv3k4V9H6UaubrUqTAHxHVHYwIQvuwvJAGwO+HvWmKopdlT0KyEPQUtI8xTz/c6Ykx6n17hjqLBgXLFk/j3G3DSYkc+nbGo6r0XNZNDUd2NNBLMrWF9gNRbcxtjJZjO0qqnUhLgAatbagJkbmLdvvgNejOntaCh1QL5j+8JsWU6nXndiSRaON8RmmRqSq+q/4XXnYwIsJ55wiUD8LEb7kHf+2JNXtuTHZQcbKtCZG5y/UKGp9TeVjY/vBAtBKhLkRyTzvOGFBcn4bEVB2IpK6STuIcSQSfXCWl0A3BdQQJMhl5EwSINv85xblehCqY1MEn+KzbA7eYi3ccyOMTf0daT6K8vkaRq6qTBdJjztSWxFvNEgbn67bYYDoSgknwXU76HBPcsSFEgD0mYM4tXoqrvCIoY6UBEmAbWMTEc9+IwuTJfOyjVqEHVeJ2uwIMbwLc23wLYa+CeSyHhq0R3DzOiYBCsWJ7eaB83acV5xxEENUdBMgAmCeCCCbgne98U+I1KjFQBAy6bAkkt5mmLKfJErY22tipM2tA+ZxcGz02PtDKrbG/f74Nv2LXwVVaSeIEZ2/CVKlZlplbsAbxdZnYbDBXSs0GQhfMZLS/zfiIJsQvmBX2J3sMUZqmslhT85aJUEDzTBMuCTY7RE7Y8MoabaQ0NpDHQ3sAJnfzTaR+uBth6GasCUBEK1VVMXBHzNMi1h98T6hmyA141H0mPxRzEmJ49JGKgmpaTsWikfELadWrTqB1NNhvJjadpw2o0lqwq2UcKSQY72Bbb8TR7YW6dsNWtC7p1Imlpd9KlgRpEtEqZJJ/iB4xLPUyVCsNSjzSVDgFoESZIEAXttvg5l0s4CiVZACXgGQCx1EaTFtpi4nFWc6XUAFXwmUrqYvTYSZ0jSSKbBhufvvIjJ5OzOlGgD9xTA8VUvZWUjUxgm6qgjYjfjmDiWUr5ap8kcbsRYzEeYTIB2wRl88QiqFrAKZ1AhSdwAR4QFhxHHrgfL5FdWpFqB1vL+Ee+kKGAXk2IIE8YLTrQuVDrp+Wp06gekZtAJLRfiCzCdr4DzVYsmimYu1tS+a/k7SY322EYhRpVlKyaYpBBqWPNq+W5BKmWIYwdjGKwPMCZVVltUW1DyoDAMwbjn0xoRd2wzknHRProC6VUg7sWgAmfl4EwqqJ/PAlDK6qLiBcxI0k3VwB3+bSbdpg4j11v39QAKFBCppMyqqAsnva4/XFnS/lf3pTIZhAfsDY3se8TItjp/6kPYi+GMqKjFHXYTv8xve3vH0xo16ULhaSkFBuFJFQEjUsg2K6ZHfGV6DTZcyAqhWuSxkjykgwPYn/1jXjNvTYMWJlRHkIUS0cU2HzCJLGJ/mGIc95aL8LWOxd+z11BIVO9lAnm1gPud8U1lzBt4aEcTHphiGpOFUsATCyFzIMad/ksZtHoL8YlUfQ8SFYBZgufMwJ2qJvAJsBIvhKY1pig5bMGf3FM97r+fmGFvVOiZmWIpkKwBOkgiZkCAxJG0dsarJ56kk6nZ5II8+1pAA0Hi/sBxg2jnKdSmblQe8kw3KlVABAOxHH2yk07ozSaqz5t07OOR4Yd1VrQjQJINx9uIJ742XS82isSyqRIAJLgqIF4G95Edh64zWa6RUo5tiiFqeoutwLMJ8s7wWj/tw06Kz1appgJ5nAGuBwoveTebAHf1x0yaxtHMry2OK2TQU6iVatUGmQddNj+IGFOoBmgRYciJwjplqbA06z1LkEVKTN221Bhyo2/EL9volVjQy2rNBWlgraVUwD8pJMaoMXgn3xks3UUKHdmAaG+ZgDKyfUHzW/4xBP6HfRRU6q7GDTLXG+Wokb8SsD5x/X5cDN8Q+HMq6QJtQy677SCv830+mFlH4hViSygwwiBEmBcy38oH1HbC2ouqp4kpNgViVsIuCTaOO/0GCpE3Ndk85n3qu5ZzIbSbIBtBtIAuDYD88VeEoAPmB5JIiOIUXuO+O9N6NUqNULaQCWOtjCT82mYPmPAww6b0BaokmQrsPLEsNgdXAI9+e2GckhOzOOJYhICk7zMTP5cYK6PlalZygdaYVZLOdKxsJMgbx98Psx8MhSNNHUPQlT9fNJ98DdSydF6bKAaVSflLPtNobQRYWgkyDxjLkU+gI1NPOBXLWKMQZ1ayYgQoLd5Nj9sF5irpYvFODqY6wQAQoLfQEHfYSe8iZ02gU1hfEOlbW0m+o2F4O3EXwb8P9WWvUKCloATUfMGESBp/P2/LEJSrZ3VegKvlar6fALaCdJCbySVsCwMAgy3+CjL11qAeLWqVXsNS+dgouJUtN/vBibEAvqvUaVFwqt4ZQoQVZtILAk6RpIEhyLk8drKMp1OmGamrBANMFQw3HvB8xBFr+mMp30LUbpsedTy9kYsQDYK2m3HyyyyQRbeCBviil0kVIY2Bkggg6hqtsCAD9d/Y4qy3VnqtTpxl6tufFBtdiEpuATsQQtuSInB9OowATwwFUXEjUoJJjw9QMQbQxtvGFuV0VeIHlcrSrPUpDSXDMsISSIkS6tKgDV7bTh90z4LUqAzSobVYKvAEEgeYR/DG582KOl1S6stGNF5ApmQZ0zYEA+Ujfv74vrZurD6qtc+DdgBEWDC3lJOm9pxWmiNp6GWdr5bJppqU5QD6HtCgkkGd29Zxnh8Qq+o0H8FFLRo8wb2DlT6cXn0wfXLSpJYFm0groVpIN2KPIFjJOKquTBqBWUsdOoOagK7xEmTM3jADX2Qfo1fMKWWrRqAHUfGVLRF7FvW//OO5Ho6A/KrVLa6gGlRewUbxIG4knYDFmSoEpIUoDcqz3t/EAhG18NM3nEoAADWzavDQWJ4kzsvdz/SAHbCqQr6pkAKZOs0lA1axBdiATCi40xcntJmBqxnFz9K3/wA0295SZB2/Bb/jF3xE1UkO7zKOCASqiIKhF30jSfMRJIncRjHAE7SY9fTmB64rBaEl9mrodUXXHjl1mTCx6qPlBkGDONB0iotRl0+IwUksQTvIIB2kGHn3x85y1F2FRU1eJEreD8ync/yzjedHqCnQLb1KdNibSZNOJmDfXAsdie2NJJGTdUKM1mNbkgAyWP3JOC+k1wVqiCGCTOkaYlYIJadQN7D87YV1q4c6tApzHkEkCABze5E/XEqfVQisilNTlFnUdUGogdYntzc78Y6GtEE9jOv1BOHioKgJMG4DSQb38tvp9cTPUEAYa8vIYQC4Ei0ky1iL29BjHVXJrH+E6j8qxcnmfbDKp0uz+b8QI8nFpG19j5tvN6YhhFF/JJj49RTUQPBbbRoZWY/QE6TNhO5tuQCXRzE+ZWJBEeojbedpNvt6/Ps1T01WAOxjb0Eg8NufTD3pPWZ3ID2mTZhxqJ+wc7bMdmIfGq0ZcjvZp6+Tq1VZaJLmwkKSACsSYSRz6zba2B0+GmXSKispK2uwBgSfKVte3fENC1BOpkNx8xRgexgjY9/t2v6cPDEeJr+a7OWInR3LRGg//kcT69FGr9mR+Isw1Co6oQpNmIuRtG3N9474u+HeoV3ooyt5lLRIUnUGmbqYMkC3ae+K/jt5qgkKF0ltySd5mwE/UT6YfZHrVIopNSNMICTBOmyGOxABINgbYrKVRWiUY3J7Ln6zm61JqbmkyXUkghpXvBsZF7fQ4WdSFaq1OhmHcJIcCFOkIriFIsbWBMx+WCcuoUnw2Ol2LEnz3ngcGJERwvOBuqU3pAstXWLLcnUC3FogEAjbbEU7ZRwjVDf4boeGKhFFSkmNK6nNzBqHsV0m0CSDGM912klfMFfJRBC+fwzAYfMIVSSdJ22JEmIwJls2VJAmCsWMC8TEDe3bBdarTraQzFVXaT7z5oKjfe2w9RimNOxJf8aQfR+AUqKv7PnUqwQYsJiN9JJ3HI4g4ozXwvm0nVSqEDyq1FlYkTPmXfck7WAGAM50RqJVvLVn5WpEP3uIBG6gyYvNrYl0z4q8JvNXqBwT84t7EiZ5+aPbDdbWxPGgetmijCm71KZYmPEpLaxtaDwPb64sr6r6M6kcT+V4jbDXMfFgrLDVDVXUSBBKggTbygAAYAq5im4tSLc2QH+/fbDZ/Qr4/s91/qzKFSVVXRSSralNvlkRtcQd+RhFket1KNSVJ1CSpA4g2i8iDcRv98LsjTr5gMlNC9vMQAAO0kwAZ5J+mHOQ+Cc3U0zT8OCfM5AAHsJ5vt3xDx92B5SdgebzpcuxLSbn+Hft22tj2SDuy6QwANySIAmb9ue2NdlPgOmPNVqNUN5RPKptbzSQRI4ix++ipdOpJAWkogjczF7GNhbsbxgaQ0eJt2xBkahWp+7HnAOwUEhhAib/AIT2/TA2d6bmnINJSLtqGkASOSH+a8+aL42SZN2BIVtJBnhZHIJgXAHOKqtempPiV1MgSoJqiR2Cg3uZvgx07SLN6qxH01s8isoOXW4Gp9TRvYgMQIjbTvgl8vnDvmqYgbJQSdhsSLjjBOY6xl1BnxGEXJVEHuSxY3vvget8SouoCkBpUE6qrGBEgwoXcDD7foX+SNPIZmROaqvcmF/dg/VSfvi09Pc3Naq3mElq1QhfLJkAi0+WeLG18A5v4tKayKVIaAuqKbMRqKqs6m7ld8U0/iyrSDMUpjUwXUKSknygqInSPKOAJjnGxfYMlQV1XphbL06lNqviaorDxXIGtmhlBJhQFmB/EL2wxy2W8LLs6yz6GaTLFioJAMkmJ2UfqTgGnm81Wy4YAeE1goASwJJYhNxK7EmcN6uTBy5FQ6VZCASdNzNjbmIE+gwJt9BivZlMzmXzDaVky2lmvvaUWB9CRYbDYaVlXocPc7ECPON4IAsJsY4nDyrnlp1DSSk6qSfOrEgdiVnTsYkRtzzRQp00XSo5EeWD63DkebuVJ2+rxi2Byp6F3VvhfQF/Z67kuA37xaqC8ER5LjTz6jDPo2V8FKgeo+pqek6gYBJUtFzA2g2JvIHMswQupUDXkk3MDtbtAlrf0HqbBU8wJJcSs6SR8zXi0nmDvimOieRS1JYnXzyrR6RAmd98KanRHLlkcXYmVmwJEGCoOqe08YclFKmBfVYySIjtAvPODKDJH7vWD4R1TFmkA6TFwRB+uGyFaMxU6TVRl8V2p0CJ16Dq9gm54uLc35a5qhSgqjs8ktqVWI1DUDMkQpNxE27YITOk2diwPJNweCCADwPtg3PZVWTWjSw+ZSzM0D8ctJIiNjtBgbYSUR8qPnzVDrOqQxOxtve/YXnBdJpuNxsR9R/nBwx6h0tHIdzUA28iGoZAhbahYbbjjbCYOVMG3qVIteLbiZ/TFNMnuzV9F6jVqvSogUxP4yanlC7kjWbAAWtxhhmsgf3lMBWJJLlDCtOxXyswlQBccCDeMIcjnxSsV1eIl4ZkcAkfKR5YkKSrAzpW2GVLrdI1C4NZZDawpp1STESCdJEbxfnEZfRVfYv+LOk1avhuibJpZQbg6muJCgggi4H0wHlKDj5kYSOQfr9LY0tDrywIZhA2amN9jJR5PP4d+DbF9PrCm5ak4F/mKE+n7xR3tBmABhG5VVDfzdgXRFCfKFBYCRqJJF4IWAB2sdsX9W6e9ULJCdpEzYyP93pgh6iQpdGpjcsAdA4GkrIJggbd8S8FagBDgwA+khWiNJMgAR9R37YjjTyKp6oy+e6S1DcyxGrSFIMD5jHpv7YC8UESvptbn/nGszuTZipQaRGykOLi3kYj1BE/eIK+p0ygB/puWYRChlMjsusAH2kYtGWtiMp6N8VVaXkIOnggxbeR67D6mcORWp1yCwFSN9XzD6kE/efcYxVRwlZlhwBsHgONt49cMKdT8SnY7ixH5zt+mGfHe0Kp+mampTVWTQIUa5sAQWUKDvE7nn3wTlqgAOnW8mZZ9X2NwBbYevfCyllGZRrqVDKK0BggvxIEzt/hx6l0qkY1KG93Z+BsSYi/bEa+yqX0P8vTp0UVaKAAbHYCN42Jk249Qb4hW1u6wFZAGLEzbYDSAAokwPqLWxIKJgSAhIgSo+2x3++Ls4aVA5erU1MTqAVFViQCJJJjSoZgJ7kYnG5MaSUUdqLSQCpUcAQdIADVGBs2kDYHSDJMe2FNX4p8wWhTCktTphj+8eWBKXP7tLKTGIdUrvmhreVQq3h0xZQr0MyyEckkopkxMbbYCyiAVqJG37V0wkDaGyxH9MdMYJHO5NleaztWqfOSZy9SupYlvkcpsYC2GqPXAmay5NGrLmf2bL1QB5f9QUtZtFpZsXdHyDmnl1YQf2XPUWH4pLsV8vzHk2/qJYjop8M6yEnJ0KR1MEEoaRMEywaFbdLeXvGHtC0LM9lVX9thRdcvHMSQ1vvi/q2Yk5sx/wDb0/oQqfo+DczlqTeL5y5cUR5VaP3eiZ4IlD/CTqMkQMdzK0G8X92xFU0ywaoB/p6YgKGI+QG/95FoIk62RGf7KMt9JOWP03OI/EKCnQTVYePRvHDUGMjDzMZmmfEJpUf3gUPIZpCadMyVFtK33sJwPmkNUR5GBIbSFAuF0rbmE8oAJt63wcgNB1Gsw6dQKFwIuUMSNTbmRaSD/lhKWaqRGp9JmZdieNjJiNtucRp1GChCW0gBdEkCASY9LknbBC0ZELJ/lJM39Jvtx9sajWD08mu0N6bnaB2vc/5GL1yS3s3PJ43GOj1H6/3xL2AnDWA8eng7qx9//WK06aytYJp7GmGMXm+2x7Wges36uwH2++LaLBlc2tA25JH9AcLbMDaNLGbQBMxtbeREbG+JfsABMBlJsYMbekRbvE4j+I+39sEr8gbks25PASIiOScBPQzQH+wgR5jwDsdttwccfKn/AOo3+bbEd8FGsY/5I/rgXxHme8bkmN5G+0xb3w2xTxDhSNV+G1VAR6wGj0wHnWQljVpZceUAMocAaZgkTcgGB83AM4KqBzu0wRFhsDMG1+3G/tirM9JWohXzaf4rWsRuT2O35TGCBiSh1Kk9TwqYDaSpD32DKCBtYkz3t9AF0CkDXrc6aNT82VR+uDqPw2tF9VN523Wx2PcEXGJ9E6KaL1SDraooUW2h0YyLyCFjcYP8paF2xRVpDVmDYfvFAPsKh/O35YvzwKiqVJ1B4A34aBH0xZmfh6sAwA1BqgdiJBgcCbT9cAZpnUvqUrrqq1+F8159NWG0wOwk556RcrbS4UEEqfx8g/yYJbrRJIcB/PouJLEbeZYY/U4WivqPo2Y/vf28+JZSuCUt81Sow9NOk/pjOIbNHlviIG4Y8WY6wdPyrNnUSTsDhovVwVlwIvezJO6rqGx9CZ/LGBWNCaZnwWYcXML+p74NTqDpUYrbzFYBNgE1MBMkibQ0/rib40x1No2ua6RTqWgbtA3B2B08ci8TP1wkzHwswnwiSQCbAn/xu2xBsX9hjnTutALrAjTAamu8MFIZVPy7CblZIso30GWpG7fhbzAGZvfeYETxPocSalDdlE1IXVuporAG0LZisiwVjF7EBDIIkHTtF40er03WQxAhdRkDTqUMJE720wPXDStkEqAqbM03uQ87iouzbk8G5iDM5ep8OCiWApO5MeQeaACfMhkFkO0GWXnviapoZylE32kupKEXHlibGOfrBtxiqlorVKOtWJlwFMaQrsC4IJB1LUUKwExpJ7nHHNrWkeaDInkT5SQO9j/WqrTFS6+R7SrSFaBAOoeZHAtq34IYARLjni9lpxyQRlsp5MsDLRSyw9IRaqsfUaXMgbSMAGtTphBepUUUPInyq1EMBD3LC+0EjviZzz+WmzH5tOmVViB8y2laom8AhjYkb4DpUAAtMXYhw34WJUkgMpk/hAgev16U0znaopqdRcbMKe/logA33l+Jj8Mjaw4DNczIEep8x+pP9AMGCgLWiTEFoi438vr/AJGINSETDRIBNo+8CDGHVCOwdqhO5J9z98Tmb8fl/lsdC0yoIYgl9IBTmSBcmJkRvyMC0RVObFNSShVtUoVAibEmCbgbEC/pjZpGpl+md+/pixe2J1Mrou3uAQb3P9uYxMZaNz7Eg7W2gbW/LDqnsU6MzG/mjjt+hFr2OLRTB5g9jt9/+MdGXjkf+X9scUSd+IvtvvtM2/M4xi1mNtYnsf7NefYziD0yR5Dq9Pxe0f1E/TE6ZifMB6C5PpGx9zb9McGTNQiITbbuDP8AYQoH0wAgeUzc0wzQDEn6f8Rf3wcGIQyIllv7B+O19/TAr5bLUpDOLhphRpGkQFJmJEAi45O5nFmWzdKdNIK5F5BLT9hE3+X3+osxSuZXWw1CRYibi4A+/HfBGYqRSEzGttuLJf2tH3wL0+m37TVfw9YYQFAcxJX8MWiCL+uGH7YkT4cCQs3WG8vlIIBBAY+k2kYCYdg9V4EgTcWmNzGJrTJuYCxZid95jk8bTvi1snrKaGGgEFlNmhSpW8EC4AuYIJHMYrqAqT4oOr357NaQPb8sG7McZgPlEnuwt9FG/wBT9MRcMf8AUIHvaPYbgfQDFlYukyCoG4Uf/wBCSfuR2wKwJIARoPOm3+W/PBBZ7UnHm9SbfYGfz+mOySI47Cw+wtiBy7TsYjtiQpNOxj2OA0ayBpxcWx4gx5tvW/63xa4jgj1iT9sAZHP+MCwWIJG5mx3ggEC/+bYWg2V5npNF/wAGk7yh0+xjbCet8MOsGiwfTqhT5WGoQYHykx+mNE04j4Pp+WGUmgOKMHWQiaZBVvDFODYiGBMz/TFz1rsRsWrsOLaQoxss5kVqrpqoXHBuGX/a0SPYyPTGQ6l0d6b6FOsFC38wVRqfUP8AapPII27YrGaZNqgrL1mRtS7hojvJVIPcEKbY13w3rq0nqoq0/KQyIulSaTWaDPzJqSZ+YHCX4f8Ah2pV06r/ALzLsTxpq66gaY7sg0qD8w98bmnl1o0fDUwzAaiseWy6gLWJbVYbAnkmI8skkU402wYKwAkiRyBH9TiWaygqQflYbOhhhuN78Ej2JxUy/wDvHadRixUAkwOD9IPPPPGORfR0sV0upPXrU2EpTVgVBBl9JElvRRf0JG520LifndB28on/AMmP6YpTKeGCpOo3k6QIJIPygkC1tPA37Y5TyxAAK350+Ue0SPzGJTRfjfosZKekrLMp3BJKn6H92R6RGBG6YWhU16ADIYyoB3CyTpnaKZXcbjDShlrzp0zzEA/Ub4s8XURokKIYGxDag1gdp+W88+86Fp2HlcaoRNRqoqhVLFGlSKm95AKup7bh9uDtjlbLuKYIWmKhgtbaJ+UgAWn2JniMFJnf3ZaoujuDGr0FiRfsDfn0Sv1J6lUHUVBIFrwCY25P646oRnM5ZOEey74eoNT8tZbCorB1ItJuCNwJAPMdsXZvKmkwXSANK2DVNIjcAa4gEG0YfdI6eXk1LKoB1nygMhYM0fhsQQfc8A4XdZ6z47AwRTGoIsRYMV1EWuzKbcCBvh4L5Em/gXqQzKCvfabAb8/5fFy6WYnTAWIv2+Uben5HETCqDy02g2AMb8yQRbscWUaDOg8M0zuW1OFMyV2JHKEDvE84oTINHb88cVBexv6/8Ytp5GuQCFpkG9qlPn/vxauQrC/hath86xPIs0+mCYoGXBuJtIIm4FvMO43Bi4ti8VAyosaiWb5eAyEFidgF0AybcEjFlHK5ksAKOm+4395Etiun0+up1fs1YNBEgEWaNX4DP1PG2A02ayI6I6li0QTJaZHvtbbmOcC0dFNi3h0qtjunt332F+Lwb4N8estvCqiNgUJ5gxYX+nHripupu+9IkXWShMMPL2AsQQfXC7DoLyXXvBYFKFNZEEidhG3v69sDVwa7M0qrMzMFuYJiIJF9th/zieZzQBnwFi+yeo2v/lu2Kh1wCwTTf+GP7za8fpgKJrJDKvTps76gqIWL2mADMb7gETsLzi/POAANwqgEyCLTzabQPpgLNdTkgs7SI2WRb3IG8RK7WxynnVDag2ogTLCTwCbn5pgypmbzg0zHamWZVH+0QCSCBFpifS28RjlFYtr39ziJz1M7kg7nn7yZ/M4g+YXvPt9f7YNMBypRhpDi+86uO3AkTxwMVU6YvpZfNeZb+2xA/wDHHKmaXvsfy5/8ScQFTfc6T6/h3j6ArgpGZMeIoOl1gxN2U27OBI9RBFhaZmXT0FKiwWmoljVLPV1ySVVyToUAXFt7HbHBIJB2/P6ekX+uCsuysXpHTIgiF1SrFQtS4Grtqjy6vQnCyinsyKqFF2oiozEsQrdrG9hN7Eff2xe/T2DMpaInTLaZgrvNtif8iWXgEyDEXER3sRv2kYpzOXDmGAYXNwDc77g832/SMQ8yL+IHp9NPkJIAKsp5M+car+W1ucdXI0dSFhrdBUS95R9WoEeurkH+5VNFPqfUz9sV5lmEBFVjN11AGByBvyOPacDySfRvGl2WftLABUGhQNPAtvp9trAAbWxQwPP/ABg6jk3eCiMwMXA02P8AuANrmynHqy0aM+PWprEeRZZ/Xa0f9o98DCTYXKKAMqTUAhSZ4IuO9t5HYAna18O6Yp5JQ9YnUbqqyXYc+WbKCRzuBJ2XCGv8bQwp5SnDsVpipU81UltrE2mJ8xI/LFXw6DUqivVYuWCvqa7QwrCDe9vDMCwm2LKFdkXOx/1HLFdJZlLGF06vMSZgkwZBIiYk2kTgehQdYLgqO8qT621TPpGE/Sfi8Va9I1yF06hOyXDRI/3RHa2Ng3TZJqLLAmYBJNx5oB2Xm3c4nPiXbLx5JROOyFdIJDKbSSZ78QO/5YVGooUOYSimhlEEElGMgG+0Dm0YPNF2p3UlvIdjPlZCbb7A8Yw3Xc5XqtpZKiItgpVhz+KfW/p9zgxhkxJTpE83WavUAVYX8I4A7k/1w5+GOjisg1LEPrBvfQRpeZ2UzEQCe43H6N8NOlSm6AsughgC0MxmwW50hSCWsSdMdw46rnwdWWoNpsDXcC4BgeGBNjFjwLL3i0ppKkSSt2wrqvTCcqUpVLGojVTuail1FQ6p/h8x7x7yi/ZwWRIP4xvYBalWSTBJgAk+xw6UvRy7BBr06BEEwjMoLf8AahLe4wBnRoDaRqd3qqSCDpUVHbTAMydQn6euFiwsFzeflWiAiCEUgE7+SSb8ajBvBHOB/h/KGvWDOxNJSC0SARwojn68YHztaNKjynys03MmeCO0bxuRvhr8HZiQ6ydlsT3+p7j8sP6sC7As/knpNpc+ZtWkAgyFIhiexkiN7HbBdPpJNFmWBUOk01DmdPsfmZhECdjxinrdErWrGf4TuBYqpsJnk4I6TWIy1QuTCodLA3DDTpg8HUwE9vqMD1YUhEtYkEmJ4tJ2Jg9v87XY9DOqooqt5C2nfSCSDAkAxJj6kDnC6+hjO5AH6n/Lflhz8OZKnVSotUahIG8f2v5TH6YZiIB6jl6lNnSpPlNg195AItF1Jv2n2xoPh34fVKZdix16joWwCklgAYvPJgbmMZvMUyCUJLMKjKxiSdJgnuZjv37Y1vQM1rysGfKCIgcAmB9TbAfQVszubz9RFgVGjtqb02v2wX03L1quXL+Iw8Nppk1dK7gNMwflJM8H3wv6gNr/AFH+exn0+z/p9cLktbaYVW0yA0ggQNjJ1GI5/UPoy2xHmuq1kfw1qFlpyqkVH2FhEWIsNre2L+l9Vr1qiUzUILG7amMWJBM/T788pqlSTzxe47yPUYY/DdOa/mI2MTMTxBnvBw/oHs9W+IsyjFX1AgwRJmRsAI5Bn/JwRX61W8NamsBWLhRYnyEA8bXG8YE6pXH7US8HS4U2sdJG4jeBGHvxJmP3Phstj8hPBUrEWHBKmcJ8BoQD4grAASJEQSAe3sZjmcL6NQMGPyyY02YE8jghWUBp41G9wB0N224xAOFZrqJUmWnSGA5gEjy32P8ApjicOLYd4E/LeLQt4jaxAPy6eLbYXZWq4qeGVIq0nd6SusFkJ1VUcsRACk1APV9pGDPhXqFOvnDSYagASNJJUkaY2uILNz22i9X/AMQcsDXVrrV8MgqST8ujRUBNwCNS3MyvvjN7oNasc9D6h4tFJczOjzAFiwUGGJkTYkSLg32YA3MZfWpGthI3BA5mbAemMlk+oMx/aDPl8P8AagsEtBgVoPJsGMRN/wAQxqqGdFQsFIlNMlflOoE2Hax8puNtxOOXlhj/AFE7fxpRl/Ev8Espk6Ph+IcwNM6QK8m4swI8urZtwZ+hwv618aLl2IoHL6WtrRGLEruCrWBB9IvE4dUEDMFa2oEWG9iYmZW9weCB6zn/AP4h5VWfLgJULvVU6tJIAHz6n2lvJYg7TN4xTjakrI80HCTQnzfxLmKtWpSqVKh8Om9RwWKKAqa40gRMRxzino3SzXFF2ZVD1H1AC4UaIE7hWJYFthAJ4xGll2r5vqmiJPi0VkwBLeFJPaP0w4GX05alSVNbAsNa6l3Pm0yQWtptpG+4IAxYgMs30OkumvQsgd67KzCZ8IxpmCQCsRBIk4J6LRFGkGfyqqoklSQSKdARYi+rUd+Di6j0+E8O9QBdADMBII0keUCZkb4pztRGcoxFJgflIQcCGgwrEqB5pA7bACTCfOi2HnQ/i2rlxokvSNihMR/tO6/phFjoxZqyp9T6f1mhmPMnzblTIb63v74OeALeIJ4Dt6bdsfJaFUqylSVIIuDB++Pr1JZBm9l39hjncHHpj2vgH/b9MyagkQDNx7Scep9SUfje+/8AXn1OKKzX/wA74gvOOdznfZ0x4YNBKZ5Ly1T8gd+4vibZmmf/APWoL9zgamoxOpTHYfbCOc/kp4eNk61VQP8AVdj6idvf+mFGWplcwSoVUOo6jAG4IGkQf1FsMHpjsMC1BgrmmgP8aHqw+voIEtTJiP8ATVhyRcgnHUZR5g+kkR5FCnj+WIj0wAccpYR88x1+JD5DK1UMhQ1Hg91U/wBuMAdHypV6mrQFsELAtPzTZY02j/BiY3xdQNsD9maC/wAPj72SzeTB1kFSx1EEoAQT/CfmAgxvsb4q+H6DIhBCpDkgMRtC9ibWwTVN8RpVCRckxMScUjzyaZKX40E0l7IZrLIyNamW4hCt4PYgg9rx3nj3TKP/AMuFdU82okOZjzEiVFwbDYztieI84T9qRT9KHpnG6NSMylP5YENVHI383ab74DyGS05poQjSNSwTpuVm53mT5Zwf3xXW2w37UkK/w4emK/izLJraqSE1LqKmN1/hN57xf84w6zeSFamil2D0yGkI0bQQZi03B39L4qFMEAEAg8ESN8E1azEXJP1w6/JtXXRF/iU9PsSVfhYC/jG5JvSY994Y/wCDAma+DUqHQ9UAelN95jeIuCRvzOHxzDfxNzycQGZePmbjk4y/M+g/o/Zj/hL4YNHNj95TIQNN3uNiPMq8kNHftGGXxZ0LM167OlNXprTFOmabqSf9RjKlpBDNHbbD7plMHNkkAnwTx/OuCsnlEaiCyKTG5AJ+ZsdS5c6kcnJxeN4nz7J9BztKoXWhV3KxBhlYEOCRwR/fcDDrpvScxQYU1p1WR1VqbFGGi51UqkzpMEgNMA+YSCwOjqZVNIOhZGmLDvjr0VAqQB+Lj3wcrJ1Tspy+tjTYIyq9ypRgVIU9xIva/pHM09RdxU1AuIOkgHSdNvMh4YSTezKSDtBGzdUgGCRalsfRMMPhasziorsWXw6h0sSROreDacKlXRVu1bKsvSV6DnUyEFqhNOzFgCSGMS2wtucDdIyihlcnyKNCDkbyW9Tv7nvg/wCGXOkXPyT+mG+YpAGAABPA7m+Gy2SSF1SgGBDTBMetu398UfDzJWUisFZqR0guNRMzIJYeaCCPaPXBVNRoHt/fFGSM1szP8af/AKLjXTNV9n//2Q=="/>
          <p:cNvSpPr>
            <a:spLocks noChangeAspect="1" noChangeArrowheads="1"/>
          </p:cNvSpPr>
          <p:nvPr/>
        </p:nvSpPr>
        <p:spPr bwMode="auto">
          <a:xfrm>
            <a:off x="15557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3" name="AutoShape 6" descr="data:image/jpeg;base64,/9j/4AAQSkZJRgABAQAAAQABAAD/2wCEAAkGBhQSERUUExQWFRUWGBgYGRgYGBsZGhwfGh8bHhccGBwgHSYeHBwjGhgcHy8gJCcpLCwsHyAxNTAqNSYrLCkBCQoKDgwOGg8PGiwkHyQsLCwsLCwsLCwsLCwsLCwsLCwsLCwsLCwsLCwpKSwsLCwsLCwsLCwsLCwsLCwsLCwsLP/AABEIALoBDwMBIgACEQEDEQH/xAAbAAACAwEBAQAAAAAAAAAAAAAEBQIDBgEAB//EAEAQAAIBAgUCBAQDBwMEAAcBAAECEQMhAAQSMUEFURMiYXEGMoGRQqGxFCNSYsHR8DNy4RWCovEHJFNUkrLCQ//EABgBAAMBAQAAAAAAAAAAAAAAAAECAwAE/8QAJxEAAgICAgICAwACAwAAAAAAAAECERIhAzETQVFhBBQigeEyQnH/2gAMAwEAAhEDEQA/ANB/1qn/ABD7/wDGOnrC6dVyosSASB2BMRPpjK5dNWqSVAUkGJBIjSu9pnFLVmH243+2O852zXL1+n/F/n2xL/rlO3mGMg9Xe/sTbE6LTzbnANka9OtIef8APfacT/6qsAkgA9zgPouYyqoA7oGVpGpNRk6RIMi3p6YU9XyVJXH7OxdYkmJg9t7DCZW6HaVWaZeoA7QfYjHBnZ2v9R9vfGONJwJIYDvpP54mKgAM67XABAH18p55wxtGxNZpjT+Y/vitc9eI+t/7f5OM5QBYEBtIMMNXr3Nr3wfksoCNLVAW1Qt7XBO4MCCPfbC2xqQ2XOTtfEhmSeP8/wAGE1DpoGsMoYrOq5YjfnaSBviX7PEaX0yIUEkjcW4vBjG8jDgM/wBs7297YkM36YWDMsoAJnjaR+nt74lUzpNgIsB+HiIAB2PpgZs2CGgrm/cbiQDf0xxczPGFv7S8HzRfkR39fX+2KKuZNgCkjttxcnY/TBU2BwG/7ZiX7T6YAOYLCI1MQRyAP9pEEWjcDFdYuwMGBaZPaNjM7b4PkN4xoa/+Tjv7R6YVrmKqwVl1G9wTFr3sDOB36tVLQU8vZl7+sYym2K4JD4V/THf2i8c9sIT12ZDKfy/O3mt64J6fmjULRuontAmI3M/Nv+WC5V2jYpjYZj3x0ZgYoTKkgeojabwSef5TiAyNWRb88L5UN42GCuMdFcYUV6jIwBK7AwQfxX79sRqZo6Dsb8E7exBnjnDZC4DrxxjorjCM9WExsf4Tb3jbiMcXrKmwINztY/WbYNmx+x+Kwx3xhhI2eBJAJt3j9RP5YjV6iFszCTtHMe49YxlJMDgx74uJGrhEc4+1p4n/ANbeuK161wQfXY4OgUzQeJjuvCAdXvaTH8v9jggZ4/ihfcP/AGwRRZlempELSnVsSqyO4gt6TtijMZIAEPSggj5VA+xEWt+eCOnutRA5UweCPrfygbmZH9xi5qIIOnWQNrQR2ggAx9ccLk0zvwtf6EjIVOpKLCAfMQdjIJPYwf8AIwVRy4KDygHcAKBAB41EnveOcNn6ZTaBqaY31EHk3BgmO19+cRfpdMAy3mYKIn+Er62NpmL3jbBzExSF/wCypYlRtbtb1j3vgujUTTEhRO09pPCyQJ78nA5WqCdIDHka9UTzcgetp3+mK/GrCZCKZMrMHiCROxGN/wCsbXwXVc8qGAwiwkGP9wJvixKupgrFVOwJ2F9iRJG598BtTqFQQyCTcEx23B+uJ1iWQojE2BcHbg2AAAuOb41o1P0NKWTdtiCkahpIm4MeVocXG0WvYjA5yrGwgwRudINp5P8AF6fbAfSwaJ01FqQWX5Xi03Gncz6DDYdVpGB+98sEkapIC6vNJAuBqtGA38C38gzdLqOdYUD0DAjiI81ucXU8oyzcmQQflO/AExzvH07S/wCpU+VqEiJHsYN9XO2K6vVaRMBXj/aSfv4gG/2xrYV9HafT2IIgJYk7wYAt5RvJ/ttiX7FVhmgG2ykEgcWImd/tiFHqVEH5arAljHlG5sP9TjFNbqFHWTpYIQIhvMD2N9j79sazbKkqaiCIkn8U/wBr/Ttti5a4BKsqjvuTvvx/xhDXo6Hmh4hXcH5iCPVbHa3vigZ911Bi0m8PPqJg+5GKVqyXkrtD/wAaL+UT6kzHqVi1+f74m1YQIMieLCfew+kn2xlatVk80fUSI7e2Ip1UzMnveMCm+jeVe0bNM2twoHAMuT9Y7xin/qSQfLaflhT6x8084zWU62dQJgx3A/MiPzwy/wCuK25g+g+1hE8YD12FTiw5c4Nwl7Eb3nYRJA/y3GCKefNwZtwYB+nlucKVz4vc33IBYn1IMAb+uL8t1NWMK7g8gqG7TaLDf7Y2VjJr5D26ksKFZjH4dJ5sb+xOOHPELKyNV9Uz9uRvgUVhIlxebFWAsYudQ98TFceUO0mflgQeBBEWgRacC0M00dfNK1zfbkbcbiOIx54mCBPbTP6zj1Sj5S6xGrYMJG3GnkgffFfi6SfNfsRP9P8APthsmDFMrqqHsY+jRG8wDPpe2+K8tlkVoYXAv5gCJidjZvptiTRqF1BNrwOZmWgRxM47m3KtB0xPlPfvpILAgGe9xE2w2TExVncnk1NSaZebSJm+xE7R6nBeboMpGtd+GFiPcW7WwIM00WpmxHy1Dz6Hv32ti+j1YctI2IvaJm9uIvb67YzkwpIjSQTB8vtqgRzebfl7YnSCqQdRJJkgmOLbC1vXAmS6nJINPVBPmhSew8024ODKldLEeWVBN9o4kcc/1xnKgKmRZZDHe8AbkibEwYxUKrNuGOnt69sRpVDuIYXvJxeHYhdJUEz2HfY2Gw7/ANsNkDH5O5XNVAI1KXJiYqMewgk9uI42wK2chZLXUXHivNrWAfBVPOQ3iIwUk2nYiIIBgSQDtffjAxp2YLAZyWazsCTZrgJANj2HeMceR1Y60gShnNYuwgcPWY7zwCF4H25xSKcMJZfVQKcxa3lAg+oxc+SppLMpmRAFQQL8zJIjiSffDbPZlDSUhkBIWFAUMIN78gwLW9ScHP4Bgl2ArmTMgMSQSIa5G/8AD+Xvgeh1HxGA8NyP4rEAD1jHa3UiSqgsWERpCRfgQBvpHO+LwtV6el9T32EBonuHA0n1G/tjb9gddohmqi6WGrcfKDzPYf1wry3UKaFp80lYET774G6yyU2HhifmDDWHKxFzYevfa/qtbqQ2IBPfn9N8MoMlLlaZoM51dZmm5QWkBQP0vhfRzAblhPIj62O+AGzSsJK/aR9J2PtiCZtItN4kT/XjDqNIi227G2ae/kqMRe5sd7ben54rodTqcOx77kYAasDEg/ftfGg6NSdkQqxFMQPNUgHkkKpUkQRxfvbGbSQY22QXq1RYJJvtMrt/g4xNOphraftffbZeMMer/D9MgOgFRtiPEaeDaWIAkta/GFVH4eqDYVBePmX+nvgKUGirUk/kYUqUgQrRIPyt9pgW+uA+voUFPUrQS2ngbLbebmT2xf8As1WnK6ajgbwwP54a1+jZjwhUai3hmDBdZIYG0EiO8T2t2F07C1kqMjRzjTDD3Ug/mO2G70F8Of2WmH1RzpI77yOOTiWVzNA1dNVYqggQywRB2FyZ235976Rk3BII4nf8/pfDZV0iWBi8x05mGoCku5hHuO4KsZJjtOE9QsJI2mMfRqnTlcSLcfcYTZz4eU7ETPFiI7/+sOuVe0LLjZk1zxGDsr1Azcx6/bn1wc/w4W1BiBtBiTyeOLEfUWwtrfDtZC3lmBNrzttEybzHocGoyExaHVDq5JBYKwBmDAnbni98EUa7usjUdrKPEi83EDSI5vjMjJ1iYNN1/wCwget43tjri4Kkm3aJseecTworHkfs1wQCkD5i+kkXIMzypiBcd/zxVTz0mNIRBY2kg7r5W3G2/fbCdequGlgGiRFjvE3kdu5wV02s9Z2Kkpe0MQBawUbn5TgPXZVST6LqreQ6CvBXy8z3iY7f+gOUzubcidfO38B/PAb5+rTYk/MSQQ154urb2HItbF+RzjPLaVMHZpAvPAv9iMNTSsGSs5l5UkwVBIlwWMxsf04G++D6de/7wlpEB47j0Y/n9MCNnNFQa1i1wigAiSLhubbgjFlHqCcatc8gEGIJkgTsPt9wHfZk0XUjTXZ2m0nUItPB9ve/2mMqoiDUMm6kkkbyLSIOx2v9DiNXNCqfKh1LCyNMz5QBcm0wBheeplG0sr3LCDAbj5gRf8thjUw2hotOw1qIUmTqCtE3uedvucQpZurTYmitMi4BbTUgG41bwdMTG+KXzDMCrIyOAYkjUPoYKn9Pti/rfTyNL0WeCBKrJI9SdR4OnfjGUgNEUy9RlDaqajSWEkmwVTwBHzAT+uB81kmRyjX5ECAZLSY1zup97/XR9SCaYdSWtDN8+k6QYWT/AA3IAEdpk4+t17MEnwyVBOwkiQYnn1Juecc8FcqLzk6GiUx4kaSoAuJ0xw1wuocmQT6E4Pq10Pn8rSRqNrERvax/PAnSq9Q6f2hiIMCL6R+EbEA7b4sqU3/BrIJME6haZ+aJv6Ms+uKNCJ/IG3Tor+IWVAGkAPEhZNoYkbn7iN8XZymhR1U2iNQJkb7FiZ9B+l8Tr9IZFFRg0Wvojsd5No7kzb1GA6DhKmkqzBtgV1MItqAVWI3MCwN9xgXfYapaLKuVSpTKtDEagoa2kkWc7FhPB98At8KMCSSv8ulgCRe4Utt/kYL8aon+oyISSAXp67EKAfIBsZ3n6RdjR6hTRBpOo9pKjkNp2JuxN5i+0XKddAkr7FnTvhtqiSxuSbeJBAUxsfrEj9cF9P6KV1RmCiCYUxqPsZuN5j0747nKwzKAKxRVf5rHc6QRLD+Ln7TivpGVajRbV5iWgCIgGdNjtMAx/t9cK7Ckvj/JU3S6bVBrmpE/NBm/M7m+1t+SMOUBYDVSpKoEBtMyDFzJ42A27YU0qjn5LEyCxFr27gye+9+Bhrl8iNN6jSQCCC2mCLfiJ7WH54SbaKQimLazjUJWCTHkRGU7zzvc3O2PUeltqDJTlbfiF7CSAALEzF/7YqqdOOpmX9oUseaM8AbkmNvXkYnl8qSbeMx5FSgqggGbGAQYBFyfbGy12J76D8tWzQDK+qop/DKQLkmfJcz/AF74ZZPOFwkkMhIJFpMm+wmODeBfAVDIVgDoq/KYVSqj0WSEJB+h+uCsnCIajgagoX0uZIk+YyZJJuST3wE8mM0oqxW7N4tdmCGahiF5OqWN97D034BGLqtRrlXEDhjPGwaZHpv+WJuv7uSUGtgTsXEm5Fx5bL7yTIGFfU6LVMtqpg+IsTchjBG1pIhzzGOtbOZjXpWedqII4EHY6tI3jgmf1xWucRid+8sV2PoTOFfRuoNT1AsqWSQ0yD5trjsPywfSzFM/KUP+1yDF4G4t98c0lUmjoi7jYEM7JaLTAgbrp/K/ckDA2XzD6jpHyz5WEEEi1iDG/wCWGrVFYKwXfY6ifmENdZt947WwGK4godKEgqCWB07xEKJH8vrxvhsnYj47WgL9kqU/NVd9DfORDML2sxXS1tweY4xzqOWy4ANA1SNmFRQINgdJHeZjA9SpUKBKpBQMdTJDsNMQRcEqdQI357RhvQo0kUVdcoLFmDMATAEwVIN9jcYdzfsTxp9CPI9CrVD8rBeHKkrsTEi19t98TodOcsBImbhiBtvE7n0xrhnDTprBpstjqIBU73FybydjycLKTec1EpQ0t5qbs0/zMrPpKkHb3B7HZ5LQj4qBeo5ZDUAACIrOSY3EwCD5u3PcYBoVGClCmpXj8JBkbQYnvg09NYsWNSo1ySCq7+wYR9MeOQrBR4dV5tOqAeOQWHE/U4Cn6TG8cntgK1TUqhVpo0ADTOiw7+YXk95wZl8u1OtOlBdgy+LtqBUgSzEQCe5w36Z8H1MyEatm6Squ4JJcHsAdIv3k4V9H6UaubrUqTAHxHVHYwIQvuwvJAGwO+HvWmKopdlT0KyEPQUtI8xTz/c6Ykx6n17hjqLBgXLFk/j3G3DSYkc+nbGo6r0XNZNDUd2NNBLMrWF9gNRbcxtjJZjO0qqnUhLgAatbagJkbmLdvvgNejOntaCh1QL5j+8JsWU6nXndiSRaON8RmmRqSq+q/4XXnYwIsJ55wiUD8LEb7kHf+2JNXtuTHZQcbKtCZG5y/UKGp9TeVjY/vBAtBKhLkRyTzvOGFBcn4bEVB2IpK6STuIcSQSfXCWl0A3BdQQJMhl5EwSINv85xblehCqY1MEn+KzbA7eYi3ccyOMTf0daT6K8vkaRq6qTBdJjztSWxFvNEgbn67bYYDoSgknwXU76HBPcsSFEgD0mYM4tXoqrvCIoY6UBEmAbWMTEc9+IwuTJfOyjVqEHVeJ2uwIMbwLc23wLYa+CeSyHhq0R3DzOiYBCsWJ7eaB83acV5xxEENUdBMgAmCeCCCbgne98U+I1KjFQBAy6bAkkt5mmLKfJErY22tipM2tA+ZxcGz02PtDKrbG/f74Nv2LXwVVaSeIEZ2/CVKlZlplbsAbxdZnYbDBXSs0GQhfMZLS/zfiIJsQvmBX2J3sMUZqmslhT85aJUEDzTBMuCTY7RE7Y8MoabaQ0NpDHQ3sAJnfzTaR+uBth6GasCUBEK1VVMXBHzNMi1h98T6hmyA141H0mPxRzEmJ49JGKgmpaTsWikfELadWrTqB1NNhvJjadpw2o0lqwq2UcKSQY72Bbb8TR7YW6dsNWtC7p1Imlpd9KlgRpEtEqZJJ/iB4xLPUyVCsNSjzSVDgFoESZIEAXttvg5l0s4CiVZACXgGQCx1EaTFtpi4nFWc6XUAFXwmUrqYvTYSZ0jSSKbBhufvvIjJ5OzOlGgD9xTA8VUvZWUjUxgm6qgjYjfjmDiWUr5ap8kcbsRYzEeYTIB2wRl88QiqFrAKZ1AhSdwAR4QFhxHHrgfL5FdWpFqB1vL+Ee+kKGAXk2IIE8YLTrQuVDrp+Wp06gekZtAJLRfiCzCdr4DzVYsmimYu1tS+a/k7SY322EYhRpVlKyaYpBBqWPNq+W5BKmWIYwdjGKwPMCZVVltUW1DyoDAMwbjn0xoRd2wzknHRProC6VUg7sWgAmfl4EwqqJ/PAlDK6qLiBcxI0k3VwB3+bSbdpg4j11v39QAKFBCppMyqqAsnva4/XFnS/lf3pTIZhAfsDY3se8TItjp/6kPYi+GMqKjFHXYTv8xve3vH0xo16ULhaSkFBuFJFQEjUsg2K6ZHfGV6DTZcyAqhWuSxkjykgwPYn/1jXjNvTYMWJlRHkIUS0cU2HzCJLGJ/mGIc95aL8LWOxd+z11BIVO9lAnm1gPud8U1lzBt4aEcTHphiGpOFUsATCyFzIMad/ksZtHoL8YlUfQ8SFYBZgufMwJ2qJvAJsBIvhKY1pig5bMGf3FM97r+fmGFvVOiZmWIpkKwBOkgiZkCAxJG0dsarJ56kk6nZ5II8+1pAA0Hi/sBxg2jnKdSmblQe8kw3KlVABAOxHH2yk07ozSaqz5t07OOR4Yd1VrQjQJINx9uIJ742XS82isSyqRIAJLgqIF4G95Edh64zWa6RUo5tiiFqeoutwLMJ8s7wWj/tw06Kz1appgJ5nAGuBwoveTebAHf1x0yaxtHMry2OK2TQU6iVatUGmQddNj+IGFOoBmgRYciJwjplqbA06z1LkEVKTN221Bhyo2/EL9volVjQy2rNBWlgraVUwD8pJMaoMXgn3xks3UUKHdmAaG+ZgDKyfUHzW/4xBP6HfRRU6q7GDTLXG+Wokb8SsD5x/X5cDN8Q+HMq6QJtQy677SCv830+mFlH4hViSygwwiBEmBcy38oH1HbC2ouqp4kpNgViVsIuCTaOO/0GCpE3Ndk85n3qu5ZzIbSbIBtBtIAuDYD88VeEoAPmB5JIiOIUXuO+O9N6NUqNULaQCWOtjCT82mYPmPAww6b0BaokmQrsPLEsNgdXAI9+e2GckhOzOOJYhICk7zMTP5cYK6PlalZygdaYVZLOdKxsJMgbx98Psx8MhSNNHUPQlT9fNJ98DdSydF6bKAaVSflLPtNobQRYWgkyDxjLkU+gI1NPOBXLWKMQZ1ayYgQoLd5Nj9sF5irpYvFODqY6wQAQoLfQEHfYSe8iZ02gU1hfEOlbW0m+o2F4O3EXwb8P9WWvUKCloATUfMGESBp/P2/LEJSrZ3VegKvlar6fALaCdJCbySVsCwMAgy3+CjL11qAeLWqVXsNS+dgouJUtN/vBibEAvqvUaVFwqt4ZQoQVZtILAk6RpIEhyLk8drKMp1OmGamrBANMFQw3HvB8xBFr+mMp30LUbpsedTy9kYsQDYK2m3HyyyyQRbeCBviil0kVIY2Bkggg6hqtsCAD9d/Y4qy3VnqtTpxl6tufFBtdiEpuATsQQtuSInB9OowATwwFUXEjUoJJjw9QMQbQxtvGFuV0VeIHlcrSrPUpDSXDMsISSIkS6tKgDV7bTh90z4LUqAzSobVYKvAEEgeYR/DG582KOl1S6stGNF5ApmQZ0zYEA+Ujfv74vrZurD6qtc+DdgBEWDC3lJOm9pxWmiNp6GWdr5bJppqU5QD6HtCgkkGd29Zxnh8Qq+o0H8FFLRo8wb2DlT6cXn0wfXLSpJYFm0groVpIN2KPIFjJOKquTBqBWUsdOoOagK7xEmTM3jADX2Qfo1fMKWWrRqAHUfGVLRF7FvW//OO5Ho6A/KrVLa6gGlRewUbxIG4knYDFmSoEpIUoDcqz3t/EAhG18NM3nEoAADWzavDQWJ4kzsvdz/SAHbCqQr6pkAKZOs0lA1axBdiATCi40xcntJmBqxnFz9K3/wA0295SZB2/Bb/jF3xE1UkO7zKOCASqiIKhF30jSfMRJIncRjHAE7SY9fTmB64rBaEl9mrodUXXHjl1mTCx6qPlBkGDONB0iotRl0+IwUksQTvIIB2kGHn3x85y1F2FRU1eJEreD8ync/yzjedHqCnQLb1KdNibSZNOJmDfXAsdie2NJJGTdUKM1mNbkgAyWP3JOC+k1wVqiCGCTOkaYlYIJadQN7D87YV1q4c6tApzHkEkCABze5E/XEqfVQisilNTlFnUdUGogdYntzc78Y6GtEE9jOv1BOHioKgJMG4DSQb38tvp9cTPUEAYa8vIYQC4Ei0ky1iL29BjHVXJrH+E6j8qxcnmfbDKp0uz+b8QI8nFpG19j5tvN6YhhFF/JJj49RTUQPBbbRoZWY/QE6TNhO5tuQCXRzE+ZWJBEeojbedpNvt6/Ps1T01WAOxjb0Eg8NufTD3pPWZ3ID2mTZhxqJ+wc7bMdmIfGq0ZcjvZp6+Tq1VZaJLmwkKSACsSYSRz6zba2B0+GmXSKispK2uwBgSfKVte3fENC1BOpkNx8xRgexgjY9/t2v6cPDEeJr+a7OWInR3LRGg//kcT69FGr9mR+Isw1Co6oQpNmIuRtG3N9474u+HeoV3ooyt5lLRIUnUGmbqYMkC3ae+K/jt5qgkKF0ltySd5mwE/UT6YfZHrVIopNSNMICTBOmyGOxABINgbYrKVRWiUY3J7Ln6zm61JqbmkyXUkghpXvBsZF7fQ4WdSFaq1OhmHcJIcCFOkIriFIsbWBMx+WCcuoUnw2Ol2LEnz3ngcGJERwvOBuqU3pAstXWLLcnUC3FogEAjbbEU7ZRwjVDf4boeGKhFFSkmNK6nNzBqHsV0m0CSDGM912klfMFfJRBC+fwzAYfMIVSSdJ22JEmIwJls2VJAmCsWMC8TEDe3bBdarTraQzFVXaT7z5oKjfe2w9RimNOxJf8aQfR+AUqKv7PnUqwQYsJiN9JJ3HI4g4ozXwvm0nVSqEDyq1FlYkTPmXfck7WAGAM50RqJVvLVn5WpEP3uIBG6gyYvNrYl0z4q8JvNXqBwT84t7EiZ5+aPbDdbWxPGgetmijCm71KZYmPEpLaxtaDwPb64sr6r6M6kcT+V4jbDXMfFgrLDVDVXUSBBKggTbygAAYAq5im4tSLc2QH+/fbDZ/Qr4/s91/qzKFSVVXRSSralNvlkRtcQd+RhFket1KNSVJ1CSpA4g2i8iDcRv98LsjTr5gMlNC9vMQAAO0kwAZ5J+mHOQ+Cc3U0zT8OCfM5AAHsJ5vt3xDx92B5SdgebzpcuxLSbn+Hft22tj2SDuy6QwANySIAmb9ue2NdlPgOmPNVqNUN5RPKptbzSQRI4ix++ipdOpJAWkogjczF7GNhbsbxgaQ0eJt2xBkahWp+7HnAOwUEhhAib/AIT2/TA2d6bmnINJSLtqGkASOSH+a8+aL42SZN2BIVtJBnhZHIJgXAHOKqtempPiV1MgSoJqiR2Cg3uZvgx07SLN6qxH01s8isoOXW4Gp9TRvYgMQIjbTvgl8vnDvmqYgbJQSdhsSLjjBOY6xl1BnxGEXJVEHuSxY3vvget8SouoCkBpUE6qrGBEgwoXcDD7foX+SNPIZmROaqvcmF/dg/VSfvi09Pc3Naq3mElq1QhfLJkAi0+WeLG18A5v4tKayKVIaAuqKbMRqKqs6m7ld8U0/iyrSDMUpjUwXUKSknygqInSPKOAJjnGxfYMlQV1XphbL06lNqviaorDxXIGtmhlBJhQFmB/EL2wxy2W8LLs6yz6GaTLFioJAMkmJ2UfqTgGnm81Wy4YAeE1goASwJJYhNxK7EmcN6uTBy5FQ6VZCASdNzNjbmIE+gwJt9BivZlMzmXzDaVky2lmvvaUWB9CRYbDYaVlXocPc7ECPON4IAsJsY4nDyrnlp1DSSk6qSfOrEgdiVnTsYkRtzzRQp00XSo5EeWD63DkebuVJ2+rxi2Byp6F3VvhfQF/Z67kuA37xaqC8ER5LjTz6jDPo2V8FKgeo+pqek6gYBJUtFzA2g2JvIHMswQupUDXkk3MDtbtAlrf0HqbBU8wJJcSs6SR8zXi0nmDvimOieRS1JYnXzyrR6RAmd98KanRHLlkcXYmVmwJEGCoOqe08YclFKmBfVYySIjtAvPODKDJH7vWD4R1TFmkA6TFwRB+uGyFaMxU6TVRl8V2p0CJ16Dq9gm54uLc35a5qhSgqjs8ktqVWI1DUDMkQpNxE27YITOk2diwPJNweCCADwPtg3PZVWTWjSw+ZSzM0D8ctJIiNjtBgbYSUR8qPnzVDrOqQxOxtve/YXnBdJpuNxsR9R/nBwx6h0tHIdzUA28iGoZAhbahYbbjjbCYOVMG3qVIteLbiZ/TFNMnuzV9F6jVqvSogUxP4yanlC7kjWbAAWtxhhmsgf3lMBWJJLlDCtOxXyswlQBccCDeMIcjnxSsV1eIl4ZkcAkfKR5YkKSrAzpW2GVLrdI1C4NZZDawpp1STESCdJEbxfnEZfRVfYv+LOk1avhuibJpZQbg6muJCgggi4H0wHlKDj5kYSOQfr9LY0tDrywIZhA2amN9jJR5PP4d+DbF9PrCm5ak4F/mKE+n7xR3tBmABhG5VVDfzdgXRFCfKFBYCRqJJF4IWAB2sdsX9W6e9ULJCdpEzYyP93pgh6iQpdGpjcsAdA4GkrIJggbd8S8FagBDgwA+khWiNJMgAR9R37YjjTyKp6oy+e6S1DcyxGrSFIMD5jHpv7YC8UESvptbn/nGszuTZipQaRGykOLi3kYj1BE/eIK+p0ygB/puWYRChlMjsusAH2kYtGWtiMp6N8VVaXkIOnggxbeR67D6mcORWp1yCwFSN9XzD6kE/efcYxVRwlZlhwBsHgONt49cMKdT8SnY7ixH5zt+mGfHe0Kp+mampTVWTQIUa5sAQWUKDvE7nn3wTlqgAOnW8mZZ9X2NwBbYevfCyllGZRrqVDKK0BggvxIEzt/hx6l0qkY1KG93Z+BsSYi/bEa+yqX0P8vTp0UVaKAAbHYCN42Jk249Qb4hW1u6wFZAGLEzbYDSAAokwPqLWxIKJgSAhIgSo+2x3++Ls4aVA5erU1MTqAVFViQCJJJjSoZgJ7kYnG5MaSUUdqLSQCpUcAQdIADVGBs2kDYHSDJMe2FNX4p8wWhTCktTphj+8eWBKXP7tLKTGIdUrvmhreVQq3h0xZQr0MyyEckkopkxMbbYCyiAVqJG37V0wkDaGyxH9MdMYJHO5NleaztWqfOSZy9SupYlvkcpsYC2GqPXAmay5NGrLmf2bL1QB5f9QUtZtFpZsXdHyDmnl1YQf2XPUWH4pLsV8vzHk2/qJYjop8M6yEnJ0KR1MEEoaRMEywaFbdLeXvGHtC0LM9lVX9thRdcvHMSQ1vvi/q2Yk5sx/wDb0/oQqfo+DczlqTeL5y5cUR5VaP3eiZ4IlD/CTqMkQMdzK0G8X92xFU0ywaoB/p6YgKGI+QG/95FoIk62RGf7KMt9JOWP03OI/EKCnQTVYePRvHDUGMjDzMZmmfEJpUf3gUPIZpCadMyVFtK33sJwPmkNUR5GBIbSFAuF0rbmE8oAJt63wcgNB1Gsw6dQKFwIuUMSNTbmRaSD/lhKWaqRGp9JmZdieNjJiNtucRp1GChCW0gBdEkCASY9LknbBC0ZELJ/lJM39Jvtx9sajWD08mu0N6bnaB2vc/5GL1yS3s3PJ43GOj1H6/3xL2AnDWA8eng7qx9//WK06aytYJp7GmGMXm+2x7Wges36uwH2++LaLBlc2tA25JH9AcLbMDaNLGbQBMxtbeREbG+JfsABMBlJsYMbekRbvE4j+I+39sEr8gbks25PASIiOScBPQzQH+wgR5jwDsdttwccfKn/AOo3+bbEd8FGsY/5I/rgXxHme8bkmN5G+0xb3w2xTxDhSNV+G1VAR6wGj0wHnWQljVpZceUAMocAaZgkTcgGB83AM4KqBzu0wRFhsDMG1+3G/tirM9JWohXzaf4rWsRuT2O35TGCBiSh1Kk9TwqYDaSpD32DKCBtYkz3t9AF0CkDXrc6aNT82VR+uDqPw2tF9VN523Wx2PcEXGJ9E6KaL1SDraooUW2h0YyLyCFjcYP8paF2xRVpDVmDYfvFAPsKh/O35YvzwKiqVJ1B4A34aBH0xZmfh6sAwA1BqgdiJBgcCbT9cAZpnUvqUrrqq1+F8159NWG0wOwk556RcrbS4UEEqfx8g/yYJbrRJIcB/PouJLEbeZYY/U4WivqPo2Y/vf28+JZSuCUt81Sow9NOk/pjOIbNHlviIG4Y8WY6wdPyrNnUSTsDhovVwVlwIvezJO6rqGx9CZ/LGBWNCaZnwWYcXML+p74NTqDpUYrbzFYBNgE1MBMkibQ0/rib40x1No2ua6RTqWgbtA3B2B08ci8TP1wkzHwswnwiSQCbAn/xu2xBsX9hjnTutALrAjTAamu8MFIZVPy7CblZIso30GWpG7fhbzAGZvfeYETxPocSalDdlE1IXVuporAG0LZisiwVjF7EBDIIkHTtF40er03WQxAhdRkDTqUMJE720wPXDStkEqAqbM03uQ87iouzbk8G5iDM5ep8OCiWApO5MeQeaACfMhkFkO0GWXnviapoZylE32kupKEXHlibGOfrBtxiqlorVKOtWJlwFMaQrsC4IJB1LUUKwExpJ7nHHNrWkeaDInkT5SQO9j/WqrTFS6+R7SrSFaBAOoeZHAtq34IYARLjni9lpxyQRlsp5MsDLRSyw9IRaqsfUaXMgbSMAGtTphBepUUUPInyq1EMBD3LC+0EjviZzz+WmzH5tOmVViB8y2laom8AhjYkb4DpUAAtMXYhw34WJUkgMpk/hAgev16U0znaopqdRcbMKe/logA33l+Jj8Mjaw4DNczIEep8x+pP9AMGCgLWiTEFoi438vr/AJGINSETDRIBNo+8CDGHVCOwdqhO5J9z98Tmb8fl/lsdC0yoIYgl9IBTmSBcmJkRvyMC0RVObFNSShVtUoVAibEmCbgbEC/pjZpGpl+md+/pixe2J1Mrou3uAQb3P9uYxMZaNz7Eg7W2gbW/LDqnsU6MzG/mjjt+hFr2OLRTB5g9jt9/+MdGXjkf+X9scUSd+IvtvvtM2/M4xi1mNtYnsf7NefYziD0yR5Dq9Pxe0f1E/TE6ZifMB6C5PpGx9zb9McGTNQiITbbuDP8AYQoH0wAgeUzc0wzQDEn6f8Rf3wcGIQyIllv7B+O19/TAr5bLUpDOLhphRpGkQFJmJEAi45O5nFmWzdKdNIK5F5BLT9hE3+X3+osxSuZXWw1CRYibi4A+/HfBGYqRSEzGttuLJf2tH3wL0+m37TVfw9YYQFAcxJX8MWiCL+uGH7YkT4cCQs3WG8vlIIBBAY+k2kYCYdg9V4EgTcWmNzGJrTJuYCxZid95jk8bTvi1snrKaGGgEFlNmhSpW8EC4AuYIJHMYrqAqT4oOr357NaQPb8sG7McZgPlEnuwt9FG/wBT9MRcMf8AUIHvaPYbgfQDFlYukyCoG4Uf/wBCSfuR2wKwJIARoPOm3+W/PBBZ7UnHm9SbfYGfz+mOySI47Cw+wtiBy7TsYjtiQpNOxj2OA0ayBpxcWx4gx5tvW/63xa4jgj1iT9sAZHP+MCwWIJG5mx3ggEC/+bYWg2V5npNF/wAGk7yh0+xjbCet8MOsGiwfTqhT5WGoQYHykx+mNE04j4Pp+WGUmgOKMHWQiaZBVvDFODYiGBMz/TFz1rsRsWrsOLaQoxss5kVqrpqoXHBuGX/a0SPYyPTGQ6l0d6b6FOsFC38wVRqfUP8AapPII27YrGaZNqgrL1mRtS7hojvJVIPcEKbY13w3rq0nqoq0/KQyIulSaTWaDPzJqSZ+YHCX4f8Ah2pV06r/ALzLsTxpq66gaY7sg0qD8w98bmnl1o0fDUwzAaiseWy6gLWJbVYbAnkmI8skkU402wYKwAkiRyBH9TiWaygqQflYbOhhhuN78Ej2JxUy/wDvHadRixUAkwOD9IPPPPGORfR0sV0upPXrU2EpTVgVBBl9JElvRRf0JG520LifndB28on/AMmP6YpTKeGCpOo3k6QIJIPygkC1tPA37Y5TyxAAK350+Ue0SPzGJTRfjfosZKekrLMp3BJKn6H92R6RGBG6YWhU16ADIYyoB3CyTpnaKZXcbjDShlrzp0zzEA/Ub4s8XURokKIYGxDag1gdp+W88+86Fp2HlcaoRNRqoqhVLFGlSKm95AKup7bh9uDtjlbLuKYIWmKhgtbaJ+UgAWn2JniMFJnf3ZaoujuDGr0FiRfsDfn0Sv1J6lUHUVBIFrwCY25P646oRnM5ZOEey74eoNT8tZbCorB1ItJuCNwJAPMdsXZvKmkwXSANK2DVNIjcAa4gEG0YfdI6eXk1LKoB1nygMhYM0fhsQQfc8A4XdZ6z47AwRTGoIsRYMV1EWuzKbcCBvh4L5Em/gXqQzKCvfabAb8/5fFy6WYnTAWIv2+Uben5HETCqDy02g2AMb8yQRbscWUaDOg8M0zuW1OFMyV2JHKEDvE84oTINHb88cVBexv6/8Ytp5GuQCFpkG9qlPn/vxauQrC/hath86xPIs0+mCYoGXBuJtIIm4FvMO43Bi4ti8VAyosaiWb5eAyEFidgF0AybcEjFlHK5ksAKOm+4395Etiun0+up1fs1YNBEgEWaNX4DP1PG2A02ayI6I6li0QTJaZHvtbbmOcC0dFNi3h0qtjunt332F+Lwb4N8estvCqiNgUJ5gxYX+nHripupu+9IkXWShMMPL2AsQQfXC7DoLyXXvBYFKFNZEEidhG3v69sDVwa7M0qrMzMFuYJiIJF9th/zieZzQBnwFi+yeo2v/lu2Kh1wCwTTf+GP7za8fpgKJrJDKvTps76gqIWL2mADMb7gETsLzi/POAANwqgEyCLTzabQPpgLNdTkgs7SI2WRb3IG8RK7WxynnVDag2ogTLCTwCbn5pgypmbzg0zHamWZVH+0QCSCBFpifS28RjlFYtr39ziJz1M7kg7nn7yZ/M4g+YXvPt9f7YNMBypRhpDi+86uO3AkTxwMVU6YvpZfNeZb+2xA/wDHHKmaXvsfy5/8ScQFTfc6T6/h3j6ArgpGZMeIoOl1gxN2U27OBI9RBFhaZmXT0FKiwWmoljVLPV1ySVVyToUAXFt7HbHBIJB2/P6ekX+uCsuysXpHTIgiF1SrFQtS4Grtqjy6vQnCyinsyKqFF2oiozEsQrdrG9hN7Eff2xe/T2DMpaInTLaZgrvNtif8iWXgEyDEXER3sRv2kYpzOXDmGAYXNwDc77g832/SMQ8yL+IHp9NPkJIAKsp5M+car+W1ucdXI0dSFhrdBUS95R9WoEeurkH+5VNFPqfUz9sV5lmEBFVjN11AGByBvyOPacDySfRvGl2WftLABUGhQNPAtvp9trAAbWxQwPP/ABg6jk3eCiMwMXA02P8AuANrmynHqy0aM+PWprEeRZZ/Xa0f9o98DCTYXKKAMqTUAhSZ4IuO9t5HYAna18O6Yp5JQ9YnUbqqyXYc+WbKCRzuBJ2XCGv8bQwp5SnDsVpipU81UltrE2mJ8xI/LFXw6DUqivVYuWCvqa7QwrCDe9vDMCwm2LKFdkXOx/1HLFdJZlLGF06vMSZgkwZBIiYk2kTgehQdYLgqO8qT621TPpGE/Sfi8Va9I1yF06hOyXDRI/3RHa2Ng3TZJqLLAmYBJNx5oB2Xm3c4nPiXbLx5JROOyFdIJDKbSSZ78QO/5YVGooUOYSimhlEEElGMgG+0Dm0YPNF2p3UlvIdjPlZCbb7A8Yw3Xc5XqtpZKiItgpVhz+KfW/p9zgxhkxJTpE83WavUAVYX8I4A7k/1w5+GOjisg1LEPrBvfQRpeZ2UzEQCe43H6N8NOlSm6AsughgC0MxmwW50hSCWsSdMdw46rnwdWWoNpsDXcC4BgeGBNjFjwLL3i0ppKkSSt2wrqvTCcqUpVLGojVTuail1FQ6p/h8x7x7yi/ZwWRIP4xvYBalWSTBJgAk+xw6UvRy7BBr06BEEwjMoLf8AahLe4wBnRoDaRqd3qqSCDpUVHbTAMydQn6euFiwsFzeflWiAiCEUgE7+SSb8ajBvBHOB/h/KGvWDOxNJSC0SARwojn68YHztaNKjynys03MmeCO0bxuRvhr8HZiQ6ydlsT3+p7j8sP6sC7As/knpNpc+ZtWkAgyFIhiexkiN7HbBdPpJNFmWBUOk01DmdPsfmZhECdjxinrdErWrGf4TuBYqpsJnk4I6TWIy1QuTCodLA3DDTpg8HUwE9vqMD1YUhEtYkEmJ4tJ2Jg9v87XY9DOqooqt5C2nfSCSDAkAxJj6kDnC6+hjO5AH6n/Lflhz8OZKnVSotUahIG8f2v5TH6YZiIB6jl6lNnSpPlNg195AItF1Jv2n2xoPh34fVKZdix16joWwCklgAYvPJgbmMZvMUyCUJLMKjKxiSdJgnuZjv37Y1vQM1rysGfKCIgcAmB9TbAfQVszubz9RFgVGjtqb02v2wX03L1quXL+Iw8Nppk1dK7gNMwflJM8H3wv6gNr/AFH+exn0+z/p9cLktbaYVW0yA0ggQNjJ1GI5/UPoy2xHmuq1kfw1qFlpyqkVH2FhEWIsNre2L+l9Vr1qiUzUILG7amMWJBM/T788pqlSTzxe47yPUYY/DdOa/mI2MTMTxBnvBw/oHs9W+IsyjFX1AgwRJmRsAI5Bn/JwRX61W8NamsBWLhRYnyEA8bXG8YE6pXH7US8HS4U2sdJG4jeBGHvxJmP3Phstj8hPBUrEWHBKmcJ8BoQD4grAASJEQSAe3sZjmcL6NQMGPyyY02YE8jghWUBp41G9wB0N224xAOFZrqJUmWnSGA5gEjy32P8ApjicOLYd4E/LeLQt4jaxAPy6eLbYXZWq4qeGVIq0nd6SusFkJ1VUcsRACk1APV9pGDPhXqFOvnDSYagASNJJUkaY2uILNz22i9X/AMQcsDXVrrV8MgqST8ujRUBNwCNS3MyvvjN7oNasc9D6h4tFJczOjzAFiwUGGJkTYkSLg32YA3MZfWpGthI3BA5mbAemMlk+oMx/aDPl8P8AagsEtBgVoPJsGMRN/wAQxqqGdFQsFIlNMlflOoE2Hax8puNtxOOXlhj/AFE7fxpRl/Ev8Espk6Ph+IcwNM6QK8m4swI8urZtwZ+hwv618aLl2IoHL6WtrRGLEruCrWBB9IvE4dUEDMFa2oEWG9iYmZW9weCB6zn/AP4h5VWfLgJULvVU6tJIAHz6n2lvJYg7TN4xTjakrI80HCTQnzfxLmKtWpSqVKh8Om9RwWKKAqa40gRMRxzino3SzXFF2ZVD1H1AC4UaIE7hWJYFthAJ4xGll2r5vqmiJPi0VkwBLeFJPaP0w4GX05alSVNbAsNa6l3Pm0yQWtptpG+4IAxYgMs30OkumvQsgd67KzCZ8IxpmCQCsRBIk4J6LRFGkGfyqqoklSQSKdARYi+rUd+Di6j0+E8O9QBdADMBII0keUCZkb4pztRGcoxFJgflIQcCGgwrEqB5pA7bACTCfOi2HnQ/i2rlxokvSNihMR/tO6/phFjoxZqyp9T6f1mhmPMnzblTIb63v74OeALeIJ4Dt6bdsfJaFUqylSVIIuDB++Pr1JZBm9l39hjncHHpj2vgH/b9MyagkQDNx7Scep9SUfje+/8AXn1OKKzX/wA74gvOOdznfZ0x4YNBKZ5Ly1T8gd+4vibZmmf/APWoL9zgamoxOpTHYfbCOc/kp4eNk61VQP8AVdj6idvf+mFGWplcwSoVUOo6jAG4IGkQf1FsMHpjsMC1BgrmmgP8aHqw+voIEtTJiP8ATVhyRcgnHUZR5g+kkR5FCnj+WIj0wAccpYR88x1+JD5DK1UMhQ1Hg91U/wBuMAdHypV6mrQFsELAtPzTZY02j/BiY3xdQNsD9maC/wAPj72SzeTB1kFSx1EEoAQT/CfmAgxvsb4q+H6DIhBCpDkgMRtC9ibWwTVN8RpVCRckxMScUjzyaZKX40E0l7IZrLIyNamW4hCt4PYgg9rx3nj3TKP/AMuFdU82okOZjzEiVFwbDYztieI84T9qRT9KHpnG6NSMylP5YENVHI383ab74DyGS05poQjSNSwTpuVm53mT5Zwf3xXW2w37UkK/w4emK/izLJraqSE1LqKmN1/hN57xf84w6zeSFamil2D0yGkI0bQQZi03B39L4qFMEAEAg8ESN8E1azEXJP1w6/JtXXRF/iU9PsSVfhYC/jG5JvSY994Y/wCDAma+DUqHQ9UAelN95jeIuCRvzOHxzDfxNzycQGZePmbjk4y/M+g/o/Zj/hL4YNHNj95TIQNN3uNiPMq8kNHftGGXxZ0LM167OlNXprTFOmabqSf9RjKlpBDNHbbD7plMHNkkAnwTx/OuCsnlEaiCyKTG5AJ+ZsdS5c6kcnJxeN4nz7J9BztKoXWhV3KxBhlYEOCRwR/fcDDrpvScxQYU1p1WR1VqbFGGi51UqkzpMEgNMA+YSCwOjqZVNIOhZGmLDvjr0VAqQB+Lj3wcrJ1Tspy+tjTYIyq9ypRgVIU9xIva/pHM09RdxU1AuIOkgHSdNvMh4YSTezKSDtBGzdUgGCRalsfRMMPhasziorsWXw6h0sSROreDacKlXRVu1bKsvSV6DnUyEFqhNOzFgCSGMS2wtucDdIyihlcnyKNCDkbyW9Tv7nvg/wCGXOkXPyT+mG+YpAGAABPA7m+Gy2SSF1SgGBDTBMetu398UfDzJWUisFZqR0guNRMzIJYeaCCPaPXBVNRoHt/fFGSM1szP8af/AKLjXTNV9n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02165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504" y="16408"/>
            <a:ext cx="8856984" cy="6740305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7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 besta de dois chifres como de cordeiro </a:t>
            </a:r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 seu poder governamental de uma </a:t>
            </a:r>
            <a:r>
              <a:rPr lang="pt-BR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maneira gentil, quase cristã.</a:t>
            </a:r>
          </a:p>
        </p:txBody>
      </p:sp>
    </p:spTree>
    <p:extLst>
      <p:ext uri="{BB962C8B-B14F-4D97-AF65-F5344CB8AC3E}">
        <p14:creationId xmlns:p14="http://schemas.microsoft.com/office/powerpoint/2010/main" val="9998429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Text Box 2"/>
          <p:cNvSpPr txBox="1">
            <a:spLocks noChangeArrowheads="1"/>
          </p:cNvSpPr>
          <p:nvPr/>
        </p:nvSpPr>
        <p:spPr bwMode="auto">
          <a:xfrm>
            <a:off x="152401" y="4816475"/>
            <a:ext cx="5242780" cy="770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>
                <a:solidFill>
                  <a:srgbClr val="FFFF00"/>
                </a:solidFill>
                <a:latin typeface="Arial Black" pitchFamily="34" charset="0"/>
              </a:rPr>
              <a:t>DOIS CHIFRES =</a:t>
            </a:r>
          </a:p>
        </p:txBody>
      </p:sp>
      <p:sp>
        <p:nvSpPr>
          <p:cNvPr id="260099" name="Text Box 3"/>
          <p:cNvSpPr txBox="1">
            <a:spLocks noChangeArrowheads="1"/>
          </p:cNvSpPr>
          <p:nvPr/>
        </p:nvSpPr>
        <p:spPr bwMode="auto">
          <a:xfrm>
            <a:off x="2895600" y="533401"/>
            <a:ext cx="5896786" cy="770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>
                <a:solidFill>
                  <a:srgbClr val="FFFFFF"/>
                </a:solidFill>
                <a:latin typeface="Arial Black" pitchFamily="34" charset="0"/>
              </a:rPr>
              <a:t>REINO PODEROSO</a:t>
            </a:r>
          </a:p>
        </p:txBody>
      </p:sp>
      <p:sp>
        <p:nvSpPr>
          <p:cNvPr id="260100" name="Text Box 4"/>
          <p:cNvSpPr txBox="1">
            <a:spLocks noChangeArrowheads="1"/>
          </p:cNvSpPr>
          <p:nvPr/>
        </p:nvSpPr>
        <p:spPr bwMode="auto">
          <a:xfrm>
            <a:off x="33338" y="2301875"/>
            <a:ext cx="2883961" cy="770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>
                <a:solidFill>
                  <a:srgbClr val="FFFF00"/>
                </a:solidFill>
                <a:latin typeface="Arial Black" pitchFamily="34" charset="0"/>
              </a:rPr>
              <a:t>TERRA =</a:t>
            </a:r>
          </a:p>
        </p:txBody>
      </p:sp>
      <p:sp>
        <p:nvSpPr>
          <p:cNvPr id="260101" name="Text Box 5"/>
          <p:cNvSpPr txBox="1">
            <a:spLocks noChangeArrowheads="1"/>
          </p:cNvSpPr>
          <p:nvPr/>
        </p:nvSpPr>
        <p:spPr bwMode="auto">
          <a:xfrm>
            <a:off x="69850" y="533401"/>
            <a:ext cx="2813846" cy="770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>
                <a:solidFill>
                  <a:srgbClr val="FFFF00"/>
                </a:solidFill>
                <a:latin typeface="Arial Black" pitchFamily="34" charset="0"/>
              </a:rPr>
              <a:t>BESTA =</a:t>
            </a:r>
          </a:p>
        </p:txBody>
      </p:sp>
      <p:sp>
        <p:nvSpPr>
          <p:cNvPr id="260102" name="Text Box 6"/>
          <p:cNvSpPr txBox="1">
            <a:spLocks noChangeArrowheads="1"/>
          </p:cNvSpPr>
          <p:nvPr/>
        </p:nvSpPr>
        <p:spPr bwMode="auto">
          <a:xfrm>
            <a:off x="2928939" y="4816475"/>
            <a:ext cx="6062662" cy="1446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19" rIns="91439" bIns="45719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>
                <a:solidFill>
                  <a:srgbClr val="FFFFFF"/>
                </a:solidFill>
                <a:latin typeface="Arial Black" pitchFamily="34" charset="0"/>
              </a:rPr>
              <a:t>LIBERDADE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>
                <a:solidFill>
                  <a:srgbClr val="FFFFFF"/>
                </a:solidFill>
                <a:latin typeface="Arial Black" pitchFamily="34" charset="0"/>
              </a:rPr>
              <a:t>CIVIL E RELIGIOSA</a:t>
            </a:r>
          </a:p>
        </p:txBody>
      </p:sp>
      <p:sp>
        <p:nvSpPr>
          <p:cNvPr id="260103" name="Text Box 7"/>
          <p:cNvSpPr txBox="1">
            <a:spLocks noChangeArrowheads="1"/>
          </p:cNvSpPr>
          <p:nvPr/>
        </p:nvSpPr>
        <p:spPr bwMode="auto">
          <a:xfrm>
            <a:off x="2895601" y="2301875"/>
            <a:ext cx="4521948" cy="1449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>
                <a:solidFill>
                  <a:srgbClr val="FFFFFF"/>
                </a:solidFill>
                <a:latin typeface="Arial Black" pitchFamily="34" charset="0"/>
              </a:rPr>
              <a:t>DESERTO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>
                <a:solidFill>
                  <a:srgbClr val="FFFFFF"/>
                </a:solidFill>
                <a:latin typeface="Arial Black" pitchFamily="34" charset="0"/>
              </a:rPr>
              <a:t>DESPOVOADO</a:t>
            </a:r>
          </a:p>
        </p:txBody>
      </p:sp>
    </p:spTree>
    <p:extLst>
      <p:ext uri="{BB962C8B-B14F-4D97-AF65-F5344CB8AC3E}">
        <p14:creationId xmlns:p14="http://schemas.microsoft.com/office/powerpoint/2010/main" val="132392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0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0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098" grpId="0" autoUpdateAnimBg="0"/>
      <p:bldP spid="260099" grpId="0" autoUpdateAnimBg="0"/>
      <p:bldP spid="260100" grpId="0" autoUpdateAnimBg="0"/>
      <p:bldP spid="260101" grpId="0" autoUpdateAnimBg="0"/>
      <p:bldP spid="260102" grpId="0" autoUpdateAnimBg="0"/>
      <p:bldP spid="260103" grpId="0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195" name="Picture 3" descr="C:\Meus documentos\Minhas imagens\U0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0"/>
            <a:ext cx="5562600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4196" name="Text Box 4"/>
          <p:cNvSpPr txBox="1">
            <a:spLocks noChangeArrowheads="1"/>
          </p:cNvSpPr>
          <p:nvPr/>
        </p:nvSpPr>
        <p:spPr bwMode="auto">
          <a:xfrm>
            <a:off x="131764" y="136526"/>
            <a:ext cx="3449637" cy="6587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19" rIns="91439" bIns="45719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6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OS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6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ESTADOS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6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UNIDOS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6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SURGIRAM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6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COMO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6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NAÇÃO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6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EM 1776</a:t>
            </a:r>
          </a:p>
        </p:txBody>
      </p:sp>
      <p:sp>
        <p:nvSpPr>
          <p:cNvPr id="264198" name="Text Box 6"/>
          <p:cNvSpPr txBox="1">
            <a:spLocks noChangeArrowheads="1"/>
          </p:cNvSpPr>
          <p:nvPr/>
        </p:nvSpPr>
        <p:spPr bwMode="auto">
          <a:xfrm>
            <a:off x="3975667" y="4283076"/>
            <a:ext cx="4708980" cy="144962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4400">
                <a:solidFill>
                  <a:srgbClr val="C60000"/>
                </a:solidFill>
                <a:latin typeface="Eras Ult BT" pitchFamily="34" charset="0"/>
              </a:rPr>
              <a:t>“EM LUGAR NÃO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4400">
                <a:solidFill>
                  <a:srgbClr val="C60000"/>
                </a:solidFill>
                <a:latin typeface="Eras Ult BT" pitchFamily="34" charset="0"/>
              </a:rPr>
              <a:t>HABITADO”</a:t>
            </a:r>
          </a:p>
        </p:txBody>
      </p:sp>
      <p:sp>
        <p:nvSpPr>
          <p:cNvPr id="264199" name="Text Box 7"/>
          <p:cNvSpPr txBox="1">
            <a:spLocks noChangeArrowheads="1"/>
          </p:cNvSpPr>
          <p:nvPr/>
        </p:nvSpPr>
        <p:spPr bwMode="auto">
          <a:xfrm>
            <a:off x="4500250" y="5943600"/>
            <a:ext cx="3586788" cy="770979"/>
          </a:xfrm>
          <a:prstGeom prst="rect">
            <a:avLst/>
          </a:prstGeom>
          <a:solidFill>
            <a:srgbClr val="F4EE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4400">
                <a:solidFill>
                  <a:srgbClr val="000000"/>
                </a:solidFill>
                <a:latin typeface="Arial Black" pitchFamily="34" charset="0"/>
              </a:rPr>
              <a:t>(DESERTO)</a:t>
            </a:r>
          </a:p>
        </p:txBody>
      </p:sp>
    </p:spTree>
    <p:extLst>
      <p:ext uri="{BB962C8B-B14F-4D97-AF65-F5344CB8AC3E}">
        <p14:creationId xmlns:p14="http://schemas.microsoft.com/office/powerpoint/2010/main" val="383781725"/>
      </p:ext>
    </p:extLst>
  </p:cSld>
  <p:clrMapOvr>
    <a:masterClrMapping/>
  </p:clrMapOvr>
  <p:transition>
    <p:blinds dir="vert"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america en profecia-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1993"/>
            <a:ext cx="6624736" cy="651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85067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 descr="R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9" name="Rectangle 5"/>
          <p:cNvSpPr>
            <a:spLocks noGrp="1" noChangeArrowheads="1"/>
          </p:cNvSpPr>
          <p:nvPr>
            <p:ph type="title"/>
          </p:nvPr>
        </p:nvSpPr>
        <p:spPr>
          <a:xfrm>
            <a:off x="533400" y="366192"/>
            <a:ext cx="8077200" cy="5799112"/>
          </a:xfrm>
          <a:noFill/>
          <a:ln/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pt-BR" sz="8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Os sinais apontam claramente para os Estados Unidos da América.</a:t>
            </a:r>
            <a:r>
              <a:rPr lang="pt-PT" sz="80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237367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0820054x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76200" y="13855"/>
            <a:ext cx="8744272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FFFFFF"/>
                </a:solidFill>
              </a:rPr>
              <a:t>“... possuía </a:t>
            </a:r>
            <a:r>
              <a:rPr lang="pt-BR" sz="2800" b="1" dirty="0">
                <a:solidFill>
                  <a:srgbClr val="FFFFFF"/>
                </a:solidFill>
              </a:rPr>
              <a:t>dois chifres </a:t>
            </a:r>
            <a:r>
              <a:rPr lang="pt-BR" sz="2400" b="1" dirty="0">
                <a:solidFill>
                  <a:srgbClr val="FFFFFF"/>
                </a:solidFill>
              </a:rPr>
              <a:t>...”.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 os dois princípios fundamentais da república americana</a:t>
            </a:r>
            <a:r>
              <a:rPr lang="pt-BR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liberdade civil e religiosa.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54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 país sem rei e uma igreja sem papa</a:t>
            </a:r>
            <a:r>
              <a:rPr lang="pt-BR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”.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FFFFFF"/>
                </a:solidFill>
              </a:rPr>
              <a:t> </a:t>
            </a:r>
            <a:r>
              <a:rPr lang="pt-BR" sz="1200" b="1" i="1" dirty="0">
                <a:solidFill>
                  <a:srgbClr val="FFFFFF"/>
                </a:solidFill>
              </a:rPr>
              <a:t>Roy Allan Anderson, As Revelações do Apocalipse, pág. 158.</a:t>
            </a:r>
          </a:p>
        </p:txBody>
      </p:sp>
    </p:spTree>
    <p:extLst>
      <p:ext uri="{BB962C8B-B14F-4D97-AF65-F5344CB8AC3E}">
        <p14:creationId xmlns:p14="http://schemas.microsoft.com/office/powerpoint/2010/main" val="2205768509"/>
      </p:ext>
    </p:extLst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79512" y="188640"/>
            <a:ext cx="8964488" cy="6463306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/>
            <a:r>
              <a:rPr lang="pt-BR" sz="5400" dirty="0"/>
              <a:t>“Todos os homens foram criados iguais; dotados pelo Criador com certos direitos que não se pode ferir, dentre eles se destacam a vida, a liberdade e a busca pela felicidade”. (</a:t>
            </a:r>
            <a:r>
              <a:rPr lang="pt-BR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Discurso de Abraão Lincoln</a:t>
            </a:r>
            <a:r>
              <a:rPr lang="pt-BR" sz="5400" dirty="0"/>
              <a:t>)</a:t>
            </a:r>
          </a:p>
          <a:p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49326545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982" y="27500"/>
            <a:ext cx="9140017" cy="63401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“</a:t>
            </a:r>
            <a:r>
              <a:rPr 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 </a:t>
            </a:r>
            <a:r>
              <a:rPr lang="en-US" sz="6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nação</a:t>
            </a:r>
            <a:r>
              <a:rPr 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 </a:t>
            </a:r>
            <a:r>
              <a:rPr lang="en-US" sz="6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apenas</a:t>
            </a:r>
            <a:r>
              <a:rPr 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</a:t>
            </a:r>
            <a:r>
              <a:rPr lang="en-US" sz="6000" dirty="0"/>
              <a:t>, </a:t>
            </a:r>
            <a:r>
              <a:rPr lang="en-US" sz="6000" dirty="0" err="1"/>
              <a:t>satisfaz</a:t>
            </a:r>
            <a:r>
              <a:rPr lang="en-US" sz="6000" dirty="0"/>
              <a:t> as </a:t>
            </a:r>
            <a:r>
              <a:rPr lang="en-US" sz="6000" dirty="0" err="1"/>
              <a:t>especificações</a:t>
            </a:r>
            <a:r>
              <a:rPr lang="en-US" sz="6000" dirty="0"/>
              <a:t> </a:t>
            </a:r>
            <a:r>
              <a:rPr lang="en-US" sz="6000" dirty="0" err="1"/>
              <a:t>desta</a:t>
            </a:r>
            <a:r>
              <a:rPr lang="en-US" sz="6000" dirty="0"/>
              <a:t>  </a:t>
            </a:r>
            <a:r>
              <a:rPr lang="en-US" sz="6000" dirty="0" err="1"/>
              <a:t>profecia</a:t>
            </a:r>
            <a:r>
              <a:rPr lang="en-US" sz="6000" dirty="0"/>
              <a:t>; </a:t>
            </a:r>
            <a:r>
              <a:rPr lang="en-US" sz="6000" dirty="0" err="1">
                <a:solidFill>
                  <a:srgbClr val="FFC000"/>
                </a:solidFill>
              </a:rPr>
              <a:t>esta</a:t>
            </a:r>
            <a:r>
              <a:rPr lang="en-US" sz="6000" dirty="0">
                <a:solidFill>
                  <a:srgbClr val="FFC000"/>
                </a:solidFill>
              </a:rPr>
              <a:t> </a:t>
            </a:r>
            <a:r>
              <a:rPr lang="en-US" sz="6000" dirty="0" err="1">
                <a:solidFill>
                  <a:srgbClr val="FFC000"/>
                </a:solidFill>
              </a:rPr>
              <a:t>aponta</a:t>
            </a:r>
            <a:r>
              <a:rPr lang="en-US" sz="6000" dirty="0">
                <a:solidFill>
                  <a:srgbClr val="FFC000"/>
                </a:solidFill>
              </a:rPr>
              <a:t> </a:t>
            </a:r>
            <a:r>
              <a:rPr lang="en-US" sz="6000" dirty="0" err="1">
                <a:solidFill>
                  <a:srgbClr val="FFC000"/>
                </a:solidFill>
              </a:rPr>
              <a:t>insofismavelmnte</a:t>
            </a:r>
            <a:r>
              <a:rPr lang="en-US" sz="6000" dirty="0">
                <a:solidFill>
                  <a:srgbClr val="FFC000"/>
                </a:solidFill>
              </a:rPr>
              <a:t> </a:t>
            </a:r>
            <a:r>
              <a:rPr lang="en-US" sz="6000" dirty="0" err="1">
                <a:solidFill>
                  <a:srgbClr val="FFC000"/>
                </a:solidFill>
              </a:rPr>
              <a:t>para</a:t>
            </a:r>
            <a:r>
              <a:rPr lang="en-US" sz="6000" dirty="0">
                <a:solidFill>
                  <a:srgbClr val="FFC000"/>
                </a:solidFill>
              </a:rPr>
              <a:t> </a:t>
            </a:r>
            <a:r>
              <a:rPr lang="en-US" sz="6000" dirty="0" err="1">
                <a:solidFill>
                  <a:srgbClr val="FFC000"/>
                </a:solidFill>
              </a:rPr>
              <a:t>os</a:t>
            </a:r>
            <a:r>
              <a:rPr lang="en-US" sz="6000" dirty="0">
                <a:solidFill>
                  <a:srgbClr val="FFC000"/>
                </a:solidFill>
              </a:rPr>
              <a:t> </a:t>
            </a:r>
            <a:r>
              <a:rPr 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ESTADOS UNIDOS DA AMERICA DO NORTE</a:t>
            </a:r>
            <a:r>
              <a:rPr lang="en-US" sz="6000" dirty="0">
                <a:solidFill>
                  <a:srgbClr val="FFC000"/>
                </a:solidFill>
              </a:rPr>
              <a:t>“</a:t>
            </a:r>
          </a:p>
          <a:p>
            <a:pPr algn="ctr"/>
            <a:r>
              <a:rPr lang="en-US" sz="2800" dirty="0">
                <a:solidFill>
                  <a:srgbClr val="FFC000"/>
                </a:solidFill>
              </a:rPr>
              <a:t>Grande </a:t>
            </a:r>
            <a:r>
              <a:rPr lang="en-US" sz="2800" dirty="0" err="1">
                <a:solidFill>
                  <a:srgbClr val="FFC000"/>
                </a:solidFill>
              </a:rPr>
              <a:t>Conflito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página</a:t>
            </a:r>
            <a:r>
              <a:rPr lang="en-US" sz="2800" dirty="0">
                <a:solidFill>
                  <a:srgbClr val="FFC000"/>
                </a:solidFill>
              </a:rPr>
              <a:t> 441</a:t>
            </a:r>
            <a:endParaRPr lang="pt-BR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73203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cuments and Settings\roberto motta\Desktop\Motta\New Folder\X_0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1" y="381001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12765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1196" y="53752"/>
            <a:ext cx="8229600" cy="1143000"/>
          </a:xfrm>
        </p:spPr>
        <p:txBody>
          <a:bodyPr/>
          <a:lstStyle/>
          <a:p>
            <a:r>
              <a:rPr lang="en-US" dirty="0"/>
              <a:t>Verso 12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891" y="980729"/>
            <a:ext cx="8856984" cy="6186309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5400" dirty="0"/>
              <a:t>“</a:t>
            </a:r>
            <a:r>
              <a:rPr 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Exercia toda a autoridade da primeira besta na sua presença</a:t>
            </a:r>
            <a:r>
              <a:rPr lang="pt-BR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pt-BR" sz="5400" dirty="0"/>
              <a:t> </a:t>
            </a:r>
            <a:r>
              <a:rPr lang="pt-BR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</a:t>
            </a:r>
            <a:r>
              <a:rPr lang="pt-BR" sz="60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fazia</a:t>
            </a:r>
            <a:r>
              <a:rPr lang="pt-BR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a terra e os que nela habitavam </a:t>
            </a:r>
            <a:r>
              <a:rPr lang="pt-BR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adorassem a primeira besta, </a:t>
            </a:r>
            <a:r>
              <a:rPr lang="pt-BR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cuja chaga mortal fora curada</a:t>
            </a:r>
            <a:r>
              <a:rPr lang="pt-BR" sz="5400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93920453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674" name="Picture 2" descr="http://i.dailymail.co.uk/i/pix/2009/07/10/article-0-05ABF7FB000005DC-491_468x3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82" y="99192"/>
            <a:ext cx="8448874" cy="655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104456" y="115601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/>
              <a:t>O Papa como chefe do </a:t>
            </a:r>
            <a:r>
              <a:rPr lang="pt-BR" u="sng" dirty="0">
                <a:hlinkClick r:id="rId3"/>
              </a:rPr>
              <a:t>estado</a:t>
            </a:r>
            <a:r>
              <a:rPr lang="pt-BR" dirty="0"/>
              <a:t> do Vaticano, recebeu cordialmente Obama, chefe de estado dos EUA, nada demais nisso. Como sempre fez com todos os chefes de estado que visitaram o Vaticano.</a:t>
            </a:r>
          </a:p>
        </p:txBody>
      </p:sp>
    </p:spTree>
    <p:extLst>
      <p:ext uri="{BB962C8B-B14F-4D97-AF65-F5344CB8AC3E}">
        <p14:creationId xmlns:p14="http://schemas.microsoft.com/office/powerpoint/2010/main" val="19615484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698" name="Picture 2" descr="http://media3.washingtonpost.com/wp-srv/photo/gallery/090706/GAL-09Jul06-2266/media/PHO-09Jul06-1693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91" y="260648"/>
            <a:ext cx="8716689" cy="648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64195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323528" y="260350"/>
            <a:ext cx="7128792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32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“Acompanho também com grande apreço seu compromisso pela promoção de valores morais na sociedade norte-americana, em particular os que se referem ao respeito à vida e à família. </a:t>
            </a:r>
            <a:r>
              <a:rPr lang="pt-B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Estados Unidos podem mostrar ao mundo o caminho para um futuro verdadeiramente humano”.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400" b="1" i="1" dirty="0">
                <a:solidFill>
                  <a:srgbClr val="0000CC"/>
                </a:solidFill>
              </a:rPr>
              <a:t>Papa João Paulo II, na entrega da “Medalha Presidencial da Liberdade”, o máximo reconhecimento civil da nação americana, por G.W. Bush, 4 de junho de 2004.</a:t>
            </a:r>
          </a:p>
        </p:txBody>
      </p:sp>
      <p:pic>
        <p:nvPicPr>
          <p:cNvPr id="82949" name="Picture 5" descr="medaloffreedom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950" y="1587"/>
            <a:ext cx="15430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8736347"/>
      </p:ext>
    </p:extLst>
  </p:cSld>
  <p:clrMapOvr>
    <a:masterClrMapping/>
  </p:clrMapOvr>
  <p:transition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434" name="Picture 2" descr="C:\Meus documentos\Minhas imagens\X999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4435" name="Picture 3" descr="C:\Meus documentos\Minhas imagens\X04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4436" name="WordArt 4"/>
          <p:cNvSpPr>
            <a:spLocks noChangeArrowheads="1" noChangeShapeType="1" noTextEdit="1"/>
          </p:cNvSpPr>
          <p:nvPr/>
        </p:nvSpPr>
        <p:spPr bwMode="auto">
          <a:xfrm>
            <a:off x="76201" y="228600"/>
            <a:ext cx="4419600" cy="2971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1439" tIns="45719" rIns="91439" bIns="4571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Eras Ult BT"/>
              </a:rPr>
              <a:t>EXERCE TODA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Eras Ult BT"/>
              </a:rPr>
              <a:t>AUTORIDADE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Eras Ult BT"/>
              </a:rPr>
              <a:t>DA</a:t>
            </a:r>
          </a:p>
        </p:txBody>
      </p:sp>
      <p:sp>
        <p:nvSpPr>
          <p:cNvPr id="274437" name="WordArt 5"/>
          <p:cNvSpPr>
            <a:spLocks noChangeArrowheads="1" noChangeShapeType="1" noTextEdit="1"/>
          </p:cNvSpPr>
          <p:nvPr/>
        </p:nvSpPr>
        <p:spPr bwMode="auto">
          <a:xfrm>
            <a:off x="4800600" y="3657600"/>
            <a:ext cx="4114800" cy="2971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1439" tIns="45719" rIns="91439" bIns="4571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Eras Ult BT"/>
              </a:rPr>
              <a:t>PRIMEIRA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Eras Ult BT"/>
              </a:rPr>
              <a:t>BESTA</a:t>
            </a:r>
          </a:p>
        </p:txBody>
      </p:sp>
    </p:spTree>
    <p:extLst>
      <p:ext uri="{BB962C8B-B14F-4D97-AF65-F5344CB8AC3E}">
        <p14:creationId xmlns:p14="http://schemas.microsoft.com/office/powerpoint/2010/main" val="199629991"/>
      </p:ext>
    </p:extLst>
  </p:cSld>
  <p:clrMapOvr>
    <a:masterClrMapping/>
  </p:clrMapOvr>
  <p:transition>
    <p:zoom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147" name="Picture 3" descr="C:\Meus documentos\Minhas imagens\X999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86150"/>
            <a:ext cx="4495800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2148" name="Picture 4" descr="C:\Meus documentos\Minhas imagens\X0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1" y="0"/>
            <a:ext cx="4495800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2151" name="WordArt 7"/>
          <p:cNvSpPr>
            <a:spLocks noChangeArrowheads="1" noChangeShapeType="1" noTextEdit="1"/>
          </p:cNvSpPr>
          <p:nvPr/>
        </p:nvSpPr>
        <p:spPr bwMode="auto">
          <a:xfrm>
            <a:off x="152400" y="228600"/>
            <a:ext cx="4191000" cy="2895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1439" tIns="45719" rIns="91439" bIns="4571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Eras Ult BT"/>
              </a:rPr>
              <a:t>A SEGUNDA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Eras Ult BT"/>
              </a:rPr>
              <a:t>BESTA FAZ</a:t>
            </a:r>
          </a:p>
        </p:txBody>
      </p:sp>
      <p:sp>
        <p:nvSpPr>
          <p:cNvPr id="262152" name="WordArt 8"/>
          <p:cNvSpPr>
            <a:spLocks noChangeArrowheads="1" noChangeShapeType="1" noTextEdit="1"/>
          </p:cNvSpPr>
          <p:nvPr/>
        </p:nvSpPr>
        <p:spPr bwMode="auto">
          <a:xfrm>
            <a:off x="4572001" y="3657600"/>
            <a:ext cx="4419600" cy="838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1439" tIns="45719" rIns="91439" bIns="45719" fromWordArt="1">
            <a:prstTxWarp prst="textPlain">
              <a:avLst>
                <a:gd name="adj" fmla="val 50037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O POVO ADORAR</a:t>
            </a:r>
          </a:p>
        </p:txBody>
      </p:sp>
      <p:sp>
        <p:nvSpPr>
          <p:cNvPr id="262153" name="WordArt 9"/>
          <p:cNvSpPr>
            <a:spLocks noChangeArrowheads="1" noChangeShapeType="1" noTextEdit="1"/>
          </p:cNvSpPr>
          <p:nvPr/>
        </p:nvSpPr>
        <p:spPr bwMode="auto">
          <a:xfrm>
            <a:off x="4800600" y="5867400"/>
            <a:ext cx="4038600" cy="762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1439" tIns="45719" rIns="91439" bIns="45719" fromWordArt="1">
            <a:prstTxWarp prst="textPlain">
              <a:avLst>
                <a:gd name="adj" fmla="val 50472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Eras Ult BT"/>
              </a:rPr>
              <a:t>BESTA</a:t>
            </a:r>
          </a:p>
        </p:txBody>
      </p:sp>
      <p:sp>
        <p:nvSpPr>
          <p:cNvPr id="262154" name="WordArt 10"/>
          <p:cNvSpPr>
            <a:spLocks noChangeArrowheads="1" noChangeShapeType="1" noTextEdit="1"/>
          </p:cNvSpPr>
          <p:nvPr/>
        </p:nvSpPr>
        <p:spPr bwMode="auto">
          <a:xfrm>
            <a:off x="4724400" y="4800601"/>
            <a:ext cx="4114800" cy="762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1439" tIns="45719" rIns="91439" bIns="4571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A PRIMEIRA</a:t>
            </a:r>
          </a:p>
        </p:txBody>
      </p:sp>
    </p:spTree>
    <p:extLst>
      <p:ext uri="{BB962C8B-B14F-4D97-AF65-F5344CB8AC3E}">
        <p14:creationId xmlns:p14="http://schemas.microsoft.com/office/powerpoint/2010/main" val="4292008083"/>
      </p:ext>
    </p:extLst>
  </p:cSld>
  <p:clrMapOvr>
    <a:masterClrMapping/>
  </p:clrMapOvr>
  <p:transition>
    <p:zoom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Verso 13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33714" y="1124744"/>
            <a:ext cx="8930774" cy="5170646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6600" dirty="0"/>
              <a:t>“</a:t>
            </a:r>
            <a:r>
              <a:rPr lang="pt-BR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fez grandes sinais</a:t>
            </a:r>
            <a:r>
              <a:rPr lang="pt-BR" sz="6600" dirty="0"/>
              <a:t>, de maneira que </a:t>
            </a:r>
            <a:r>
              <a:rPr lang="pt-BR" sz="6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até fogo fazia descer do céu à terra</a:t>
            </a:r>
            <a:r>
              <a:rPr lang="pt-BR" sz="6600" dirty="0"/>
              <a:t>, à vista dos homens.”</a:t>
            </a:r>
          </a:p>
        </p:txBody>
      </p:sp>
    </p:spTree>
    <p:extLst>
      <p:ext uri="{BB962C8B-B14F-4D97-AF65-F5344CB8AC3E}">
        <p14:creationId xmlns:p14="http://schemas.microsoft.com/office/powerpoint/2010/main" val="401264765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Text Box 5"/>
          <p:cNvSpPr txBox="1">
            <a:spLocks noChangeArrowheads="1"/>
          </p:cNvSpPr>
          <p:nvPr/>
        </p:nvSpPr>
        <p:spPr bwMode="auto">
          <a:xfrm>
            <a:off x="0" y="451693"/>
            <a:ext cx="9144000" cy="600164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marL="342900" indent="-3429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2400" b="1" dirty="0">
              <a:solidFill>
                <a:srgbClr val="FFFFFF"/>
              </a:solidFill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4800" b="1" dirty="0">
                <a:solidFill>
                  <a:srgbClr val="FFFF00"/>
                </a:solidFill>
              </a:rPr>
              <a:t>“Os Estados Unidos são a superpotência indiscutível da qual todas as nações dependem, cujo gasto militar acabou de ultrapassar o de todos os outros 192 países somados”.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400" b="1" i="1" dirty="0">
                <a:solidFill>
                  <a:srgbClr val="FFFFFF"/>
                </a:solidFill>
              </a:rPr>
              <a:t>Superinteressante, outubro de 2003, págs. 75,76.</a:t>
            </a:r>
          </a:p>
        </p:txBody>
      </p:sp>
    </p:spTree>
    <p:extLst>
      <p:ext uri="{BB962C8B-B14F-4D97-AF65-F5344CB8AC3E}">
        <p14:creationId xmlns:p14="http://schemas.microsoft.com/office/powerpoint/2010/main" val="59401510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Text Box 5"/>
          <p:cNvSpPr txBox="1">
            <a:spLocks noChangeArrowheads="1"/>
          </p:cNvSpPr>
          <p:nvPr/>
        </p:nvSpPr>
        <p:spPr bwMode="auto">
          <a:xfrm>
            <a:off x="35496" y="2996952"/>
            <a:ext cx="6192688" cy="3816429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marL="342900" indent="-3429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sz="2400" b="1" dirty="0">
              <a:solidFill>
                <a:srgbClr val="FFFFFF"/>
              </a:solidFill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4000" b="1" dirty="0">
                <a:solidFill>
                  <a:srgbClr val="FFFFFF"/>
                </a:solidFill>
              </a:rPr>
              <a:t>“Há bases militares americanas em pelo menos 93 países – metade das nações do mundo”.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1800" b="1" i="1" dirty="0">
                <a:solidFill>
                  <a:srgbClr val="FFFFFF"/>
                </a:solidFill>
              </a:rPr>
              <a:t>Superinteressante, outubro de 2003, pág. 77.</a:t>
            </a:r>
          </a:p>
        </p:txBody>
      </p:sp>
    </p:spTree>
    <p:extLst>
      <p:ext uri="{BB962C8B-B14F-4D97-AF65-F5344CB8AC3E}">
        <p14:creationId xmlns:p14="http://schemas.microsoft.com/office/powerpoint/2010/main" val="73513507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Verso 14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79512" y="980728"/>
            <a:ext cx="8784976" cy="6001643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4800" dirty="0"/>
              <a:t>“Por causa dos sinais que lhe foi permitido fazer na presença da besta, </a:t>
            </a:r>
            <a:r>
              <a:rPr lang="pt-BR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enganava os que habitavam na terra,</a:t>
            </a:r>
            <a:r>
              <a:rPr lang="pt-BR" sz="4800" dirty="0"/>
              <a:t> e dizia-lhes que fizessem </a:t>
            </a:r>
            <a:r>
              <a:rPr lang="pt-BR" sz="7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 imagem à besta </a:t>
            </a:r>
            <a:r>
              <a:rPr lang="pt-BR" sz="4800" dirty="0"/>
              <a:t>que recebera a ferida da espada e vivia.”</a:t>
            </a:r>
          </a:p>
        </p:txBody>
      </p:sp>
    </p:spTree>
    <p:extLst>
      <p:ext uri="{BB962C8B-B14F-4D97-AF65-F5344CB8AC3E}">
        <p14:creationId xmlns:p14="http://schemas.microsoft.com/office/powerpoint/2010/main" val="214596916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0820054x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76200" y="76200"/>
            <a:ext cx="9067800" cy="3539430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4000" b="1" dirty="0">
                <a:solidFill>
                  <a:srgbClr val="FFFFFF"/>
                </a:solidFill>
              </a:rPr>
              <a:t>“</a:t>
            </a:r>
            <a:r>
              <a:rPr lang="pt-BR" sz="4000" b="1" dirty="0">
                <a:solidFill>
                  <a:srgbClr val="FFFF00"/>
                </a:solidFill>
              </a:rPr>
              <a:t>A aliança do Vaticano com os Estados Unidos</a:t>
            </a:r>
            <a:r>
              <a:rPr lang="pt-BR" sz="4000" b="1" dirty="0">
                <a:solidFill>
                  <a:srgbClr val="FFFFFF"/>
                </a:solidFill>
              </a:rPr>
              <a:t>, mostra que a fronteira entre o secular e o espiritual é mesmo mera questão de circunstâncias”.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FFFFFF"/>
                </a:solidFill>
              </a:rPr>
              <a:t> </a:t>
            </a:r>
            <a:r>
              <a:rPr lang="pt-BR" sz="1400" b="1" i="1" dirty="0">
                <a:solidFill>
                  <a:srgbClr val="FFFFFF"/>
                </a:solidFill>
              </a:rPr>
              <a:t>Veja, Edição Histórica, abril de 2005, pág. 30.</a:t>
            </a:r>
          </a:p>
        </p:txBody>
      </p:sp>
      <p:pic>
        <p:nvPicPr>
          <p:cNvPr id="83972" name="Picture 4" descr="papa_reagan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15630"/>
            <a:ext cx="2593896" cy="3242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191900"/>
      </p:ext>
    </p:extLst>
  </p:cSld>
  <p:clrMapOvr>
    <a:masterClrMapping/>
  </p:clrMapOvr>
  <p:transition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0820054x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76200" y="76200"/>
            <a:ext cx="8940954" cy="3231654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4400" b="1" dirty="0">
                <a:solidFill>
                  <a:srgbClr val="FFFFFF"/>
                </a:solidFill>
              </a:rPr>
              <a:t>“João Paulo II e Reagan formaram uma das maiores alianças secretas de todos os tempos”.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1400" b="1" i="1" dirty="0">
                <a:solidFill>
                  <a:srgbClr val="FFFFFF"/>
                </a:solidFill>
              </a:rPr>
              <a:t>Richard Allen, secretário de Segurança Nacional de Ronald Reagan, Superinteressante, março de 2005, pág. 39.</a:t>
            </a:r>
          </a:p>
        </p:txBody>
      </p:sp>
      <p:pic>
        <p:nvPicPr>
          <p:cNvPr id="84996" name="Picture 4" descr="papa reag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049713"/>
            <a:ext cx="4419600" cy="265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7" name="Picture 5" descr="1101920224_4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08920"/>
            <a:ext cx="3149010" cy="414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680118"/>
      </p:ext>
    </p:extLst>
  </p:cSld>
  <p:clrMapOvr>
    <a:masterClrMapping/>
  </p:clrMapOvr>
  <p:transition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0444" y="0"/>
            <a:ext cx="9113556" cy="5724642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5400" dirty="0"/>
              <a:t>a </a:t>
            </a:r>
            <a:r>
              <a:rPr lang="pt-BR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“imagem da besta</a:t>
            </a:r>
            <a:r>
              <a:rPr lang="pt-BR" sz="5400" dirty="0"/>
              <a:t>” </a:t>
            </a:r>
            <a:r>
              <a:rPr lang="pt-BR" sz="6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 a união entre a Igreja e o Estado</a:t>
            </a:r>
            <a:r>
              <a:rPr lang="pt-BR" sz="5400" dirty="0"/>
              <a:t>, em que a Igreja faz do Estado o seu servo, a Igreja terá o poder para falar e o Estado o dever de executar o que ela fala</a:t>
            </a:r>
          </a:p>
        </p:txBody>
      </p:sp>
    </p:spTree>
    <p:extLst>
      <p:ext uri="{BB962C8B-B14F-4D97-AF65-F5344CB8AC3E}">
        <p14:creationId xmlns:p14="http://schemas.microsoft.com/office/powerpoint/2010/main" val="45632609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410" name="Picture 2" descr="http://3.bp.blogspot.com/_WItqFXt0k6Q/S61ihNWX1AI/AAAAAAAAJ_A/rYlxZEWb_kg/s1600/obama+e+pa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2656"/>
            <a:ext cx="8717630" cy="5791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5358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434" name="Picture 2" descr="http://g1.globo.com/Noticias/Mundo/foto/0,,21323419,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1" y="27320"/>
            <a:ext cx="9118090" cy="649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46142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Verso 15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79513" y="1124744"/>
            <a:ext cx="8856984" cy="5262977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5400" dirty="0"/>
              <a:t>“Foi-lhe concedido também que </a:t>
            </a:r>
            <a:r>
              <a:rPr lang="pt-BR" sz="6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desse fôlego à imagem da besta</a:t>
            </a:r>
            <a:r>
              <a:rPr lang="pt-BR" sz="5400" dirty="0"/>
              <a:t>, para que ela falasse, e </a:t>
            </a:r>
            <a:r>
              <a:rPr lang="pt-BR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fizesse que fossem mortos todos os que não adorassem a imagem da besta</a:t>
            </a:r>
            <a:r>
              <a:rPr lang="pt-BR" sz="540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47504672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8663880" cy="3418160"/>
          </a:xfrm>
          <a:noFill/>
          <a:ln/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..No futuro, a segunda besta (os Estados Unidos da América) se unirá com a primeira besta (o sistema papal romano) </a:t>
            </a:r>
            <a:r>
              <a:rPr lang="pt-BR" sz="3600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e promulgará decretos, de acordo com o quanto descrito em Apocalipse 13.</a:t>
            </a:r>
            <a:br>
              <a:rPr lang="pt-BR" sz="3600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endParaRPr lang="pt-PT" sz="3600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108549" name="Picture 5" descr="lesson19-sp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1" y="3606800"/>
            <a:ext cx="426720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7021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3172"/>
            <a:ext cx="8229600" cy="1143000"/>
          </a:xfrm>
        </p:spPr>
        <p:txBody>
          <a:bodyPr/>
          <a:lstStyle/>
          <a:p>
            <a:r>
              <a:rPr lang="en-US" dirty="0"/>
              <a:t>Verso 16 – parte 1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79512" y="836713"/>
            <a:ext cx="8784976" cy="4708981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5400" dirty="0"/>
              <a:t>“E fez que a </a:t>
            </a:r>
            <a:r>
              <a:rPr lang="pt-BR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todos</a:t>
            </a:r>
            <a:r>
              <a:rPr lang="pt-BR" sz="5400" dirty="0"/>
              <a:t>, </a:t>
            </a:r>
            <a:r>
              <a:rPr lang="pt-BR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pequenos</a:t>
            </a:r>
            <a:r>
              <a:rPr lang="pt-BR" sz="5400" dirty="0"/>
              <a:t> e </a:t>
            </a:r>
            <a:r>
              <a:rPr lang="pt-BR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grandes</a:t>
            </a:r>
            <a:r>
              <a:rPr lang="pt-BR" sz="5400" dirty="0"/>
              <a:t>, </a:t>
            </a:r>
            <a:r>
              <a:rPr lang="pt-BR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ricos</a:t>
            </a:r>
            <a:r>
              <a:rPr lang="pt-BR" sz="5400" dirty="0"/>
              <a:t> e </a:t>
            </a:r>
            <a:r>
              <a:rPr lang="pt-BR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pobres</a:t>
            </a:r>
            <a:r>
              <a:rPr lang="pt-BR" sz="5400" dirty="0"/>
              <a:t>, </a:t>
            </a:r>
            <a:r>
              <a:rPr lang="pt-BR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livres</a:t>
            </a:r>
            <a:r>
              <a:rPr lang="pt-BR" sz="5400" dirty="0"/>
              <a:t> e </a:t>
            </a:r>
            <a:r>
              <a:rPr lang="pt-BR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escravos</a:t>
            </a:r>
            <a:r>
              <a:rPr lang="pt-BR" sz="5400" dirty="0"/>
              <a:t>, </a:t>
            </a:r>
            <a:r>
              <a:rPr lang="pt-BR" sz="5400" dirty="0">
                <a:solidFill>
                  <a:srgbClr val="0000CC"/>
                </a:solidFill>
              </a:rPr>
              <a:t>lhes fosse posto um </a:t>
            </a:r>
            <a:r>
              <a:rPr lang="pt-BR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sinal</a:t>
            </a:r>
            <a:r>
              <a:rPr lang="pt-BR" sz="5400" dirty="0">
                <a:solidFill>
                  <a:srgbClr val="0000CC"/>
                </a:solidFill>
              </a:rPr>
              <a:t> na...”,</a:t>
            </a:r>
          </a:p>
        </p:txBody>
      </p:sp>
    </p:spTree>
    <p:extLst>
      <p:ext uri="{BB962C8B-B14F-4D97-AF65-F5344CB8AC3E}">
        <p14:creationId xmlns:p14="http://schemas.microsoft.com/office/powerpoint/2010/main" val="165507271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3172"/>
            <a:ext cx="8229600" cy="1143000"/>
          </a:xfrm>
        </p:spPr>
        <p:txBody>
          <a:bodyPr/>
          <a:lstStyle/>
          <a:p>
            <a:r>
              <a:rPr lang="en-US" dirty="0"/>
              <a:t>Verso 16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79512" y="836712"/>
            <a:ext cx="8784976" cy="427809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/>
            <a:r>
              <a:rPr lang="pt-BR" sz="5400" dirty="0"/>
              <a:t>“</a:t>
            </a:r>
            <a:r>
              <a:rPr lang="pt-BR" sz="80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mão direita</a:t>
            </a:r>
            <a:r>
              <a:rPr lang="pt-BR" sz="5400" dirty="0">
                <a:solidFill>
                  <a:srgbClr val="0000CC"/>
                </a:solidFill>
              </a:rPr>
              <a:t>,</a:t>
            </a:r>
          </a:p>
          <a:p>
            <a:pPr algn="ctr"/>
            <a:r>
              <a:rPr lang="pt-BR" sz="5400" dirty="0">
                <a:solidFill>
                  <a:srgbClr val="0000CC"/>
                </a:solidFill>
              </a:rPr>
              <a:t> </a:t>
            </a:r>
            <a:r>
              <a:rPr lang="pt-BR" sz="9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</a:t>
            </a:r>
            <a:r>
              <a:rPr lang="pt-BR" sz="5400" dirty="0">
                <a:solidFill>
                  <a:srgbClr val="0000CC"/>
                </a:solidFill>
              </a:rPr>
              <a:t> </a:t>
            </a:r>
          </a:p>
          <a:p>
            <a:pPr algn="ctr"/>
            <a:r>
              <a:rPr lang="pt-BR" sz="96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testa”,</a:t>
            </a:r>
          </a:p>
        </p:txBody>
      </p:sp>
    </p:spTree>
    <p:extLst>
      <p:ext uri="{BB962C8B-B14F-4D97-AF65-F5344CB8AC3E}">
        <p14:creationId xmlns:p14="http://schemas.microsoft.com/office/powerpoint/2010/main" val="242144594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3536" y="2509"/>
            <a:ext cx="9110464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homens não só não deverão trabalhar com as mãos no domingo, </a:t>
            </a:r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 reconhecer com a mente que o domingo é o sábado. </a:t>
            </a:r>
          </a:p>
          <a:p>
            <a:r>
              <a:rPr lang="pt-BR" sz="2800" dirty="0" err="1"/>
              <a:t>Special</a:t>
            </a:r>
            <a:r>
              <a:rPr lang="pt-BR" sz="2800" dirty="0"/>
              <a:t> </a:t>
            </a:r>
            <a:r>
              <a:rPr lang="pt-BR" sz="2800" dirty="0" err="1"/>
              <a:t>Testimony</a:t>
            </a:r>
            <a:r>
              <a:rPr lang="pt-BR" sz="2800" dirty="0"/>
              <a:t> </a:t>
            </a:r>
            <a:r>
              <a:rPr lang="pt-BR" sz="2800" dirty="0" err="1"/>
              <a:t>to</a:t>
            </a:r>
            <a:r>
              <a:rPr lang="pt-BR" sz="2800" dirty="0"/>
              <a:t> </a:t>
            </a:r>
            <a:r>
              <a:rPr lang="pt-BR" sz="2800" dirty="0" err="1"/>
              <a:t>Battle</a:t>
            </a:r>
            <a:r>
              <a:rPr lang="pt-BR" sz="2800" dirty="0"/>
              <a:t> </a:t>
            </a:r>
            <a:r>
              <a:rPr lang="pt-BR" sz="2800" dirty="0" err="1"/>
              <a:t>Creek</a:t>
            </a:r>
            <a:r>
              <a:rPr lang="pt-BR" sz="2800" dirty="0"/>
              <a:t> </a:t>
            </a:r>
            <a:r>
              <a:rPr lang="pt-BR" sz="2800" dirty="0" err="1"/>
              <a:t>Church</a:t>
            </a:r>
            <a:r>
              <a:rPr lang="pt-BR" sz="2800" dirty="0"/>
              <a:t>, págs. 6 e 7.</a:t>
            </a:r>
          </a:p>
        </p:txBody>
      </p:sp>
    </p:spTree>
    <p:extLst>
      <p:ext uri="{BB962C8B-B14F-4D97-AF65-F5344CB8AC3E}">
        <p14:creationId xmlns:p14="http://schemas.microsoft.com/office/powerpoint/2010/main" val="33755686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64" name="Rectangle 8"/>
          <p:cNvSpPr>
            <a:spLocks noChangeArrowheads="1"/>
          </p:cNvSpPr>
          <p:nvPr/>
        </p:nvSpPr>
        <p:spPr bwMode="auto">
          <a:xfrm>
            <a:off x="0" y="0"/>
            <a:ext cx="4495800" cy="2743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75463" name="Rectangle 7"/>
          <p:cNvSpPr>
            <a:spLocks noChangeArrowheads="1"/>
          </p:cNvSpPr>
          <p:nvPr/>
        </p:nvSpPr>
        <p:spPr bwMode="auto">
          <a:xfrm>
            <a:off x="0" y="4572000"/>
            <a:ext cx="9144000" cy="2286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75462" name="Rectangle 6"/>
          <p:cNvSpPr>
            <a:spLocks noChangeArrowheads="1"/>
          </p:cNvSpPr>
          <p:nvPr/>
        </p:nvSpPr>
        <p:spPr bwMode="auto">
          <a:xfrm>
            <a:off x="0" y="3124200"/>
            <a:ext cx="8748464" cy="1143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75458" name="WordArt 2"/>
          <p:cNvSpPr>
            <a:spLocks noChangeArrowheads="1" noChangeShapeType="1" noTextEdit="1"/>
          </p:cNvSpPr>
          <p:nvPr/>
        </p:nvSpPr>
        <p:spPr bwMode="auto">
          <a:xfrm>
            <a:off x="228600" y="3200400"/>
            <a:ext cx="8159824" cy="838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1439" tIns="45719" rIns="91439" bIns="4571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8000" kern="10" dirty="0">
                <a:gradFill rotWithShape="0">
                  <a:gsLst>
                    <a:gs pos="0">
                      <a:srgbClr val="FF0B0B"/>
                    </a:gs>
                    <a:gs pos="100000">
                      <a:srgbClr val="000066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MÃO DIREITA - Trabalho</a:t>
            </a:r>
          </a:p>
        </p:txBody>
      </p:sp>
      <p:sp>
        <p:nvSpPr>
          <p:cNvPr id="275459" name="WordArt 3"/>
          <p:cNvSpPr>
            <a:spLocks noChangeArrowheads="1" noChangeShapeType="1" noTextEdit="1"/>
          </p:cNvSpPr>
          <p:nvPr/>
        </p:nvSpPr>
        <p:spPr bwMode="auto">
          <a:xfrm>
            <a:off x="304801" y="304801"/>
            <a:ext cx="3810000" cy="2133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1439" tIns="45719" rIns="91439" bIns="4571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SINAL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DA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solidFill>
                  <a:srgbClr val="FFFF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BESTA</a:t>
            </a:r>
          </a:p>
        </p:txBody>
      </p:sp>
      <p:sp>
        <p:nvSpPr>
          <p:cNvPr id="275460" name="WordArt 4"/>
          <p:cNvSpPr>
            <a:spLocks noChangeArrowheads="1" noChangeShapeType="1" noTextEdit="1"/>
          </p:cNvSpPr>
          <p:nvPr/>
        </p:nvSpPr>
        <p:spPr bwMode="auto">
          <a:xfrm>
            <a:off x="228600" y="4793675"/>
            <a:ext cx="8519864" cy="762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1439" tIns="45719" rIns="91439" bIns="4571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 dirty="0">
                <a:gradFill rotWithShape="0">
                  <a:gsLst>
                    <a:gs pos="0">
                      <a:srgbClr val="F4EE00"/>
                    </a:gs>
                    <a:gs pos="100000">
                      <a:srgbClr val="C600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TESTA - Inteligência</a:t>
            </a:r>
          </a:p>
        </p:txBody>
      </p:sp>
      <p:sp>
        <p:nvSpPr>
          <p:cNvPr id="275461" name="Text Box 5"/>
          <p:cNvSpPr txBox="1">
            <a:spLocks noChangeArrowheads="1"/>
          </p:cNvSpPr>
          <p:nvPr/>
        </p:nvSpPr>
        <p:spPr bwMode="auto">
          <a:xfrm>
            <a:off x="1371600" y="5943601"/>
            <a:ext cx="6580188" cy="8239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4800">
                <a:solidFill>
                  <a:srgbClr val="000000"/>
                </a:solidFill>
                <a:latin typeface="Arial Black" pitchFamily="34" charset="0"/>
              </a:rPr>
              <a:t>( ENTENDIMENTO )</a:t>
            </a:r>
          </a:p>
        </p:txBody>
      </p:sp>
    </p:spTree>
    <p:extLst>
      <p:ext uri="{BB962C8B-B14F-4D97-AF65-F5344CB8AC3E}">
        <p14:creationId xmlns:p14="http://schemas.microsoft.com/office/powerpoint/2010/main" val="2692926477"/>
      </p:ext>
    </p:extLst>
  </p:cSld>
  <p:clrMapOvr>
    <a:masterClrMapping/>
  </p:clrMapOvr>
  <p:transition>
    <p:zoom dir="in"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864" y="167471"/>
            <a:ext cx="8229600" cy="1143000"/>
          </a:xfrm>
        </p:spPr>
        <p:txBody>
          <a:bodyPr/>
          <a:lstStyle/>
          <a:p>
            <a:r>
              <a:rPr lang="en-US" dirty="0"/>
              <a:t>Verso 17 – parte 1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89426" y="1124744"/>
            <a:ext cx="8640960" cy="5878532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5400" dirty="0"/>
              <a:t>“</a:t>
            </a:r>
            <a:r>
              <a:rPr lang="pt-BR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que </a:t>
            </a:r>
            <a:r>
              <a:rPr lang="pt-BR" sz="9600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ninguém</a:t>
            </a:r>
            <a:r>
              <a:rPr lang="pt-BR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pudesse </a:t>
            </a:r>
            <a:r>
              <a:rPr lang="pt-BR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comprar</a:t>
            </a:r>
            <a:r>
              <a:rPr lang="pt-BR" sz="8000" dirty="0"/>
              <a:t> </a:t>
            </a:r>
            <a:r>
              <a:rPr lang="pt-BR" sz="9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</a:t>
            </a:r>
            <a:r>
              <a:rPr lang="pt-BR" sz="8000" dirty="0"/>
              <a:t> </a:t>
            </a:r>
            <a:r>
              <a:rPr lang="pt-BR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vender</a:t>
            </a:r>
            <a:r>
              <a:rPr lang="pt-BR" sz="8000" dirty="0"/>
              <a:t>, senão ..</a:t>
            </a:r>
          </a:p>
        </p:txBody>
      </p:sp>
    </p:spTree>
    <p:extLst>
      <p:ext uri="{BB962C8B-B14F-4D97-AF65-F5344CB8AC3E}">
        <p14:creationId xmlns:p14="http://schemas.microsoft.com/office/powerpoint/2010/main" val="321537494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505" y="47004"/>
            <a:ext cx="8640960" cy="7663636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5400" dirty="0"/>
              <a:t>“senão aquele que tivesse o:</a:t>
            </a:r>
          </a:p>
          <a:p>
            <a:r>
              <a:rPr lang="pt-BR" sz="5400" dirty="0"/>
              <a:t>1- </a:t>
            </a:r>
            <a:r>
              <a:rPr lang="pt-BR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sinal</a:t>
            </a:r>
            <a:r>
              <a:rPr lang="pt-BR" sz="5400" dirty="0"/>
              <a:t>, </a:t>
            </a:r>
          </a:p>
          <a:p>
            <a:r>
              <a:rPr lang="pt-BR" sz="5400" dirty="0"/>
              <a:t>2 - ou o </a:t>
            </a:r>
            <a:r>
              <a:rPr lang="pt-BR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nome</a:t>
            </a:r>
            <a:r>
              <a:rPr lang="pt-BR" sz="5400" dirty="0"/>
              <a:t> da besta, </a:t>
            </a:r>
          </a:p>
          <a:p>
            <a:r>
              <a:rPr lang="pt-BR" sz="5400" dirty="0"/>
              <a:t>3 - ou o </a:t>
            </a:r>
            <a:r>
              <a:rPr lang="pt-BR" sz="8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</a:t>
            </a:r>
            <a:r>
              <a:rPr lang="pt-BR" sz="5400" dirty="0"/>
              <a:t> </a:t>
            </a:r>
            <a:r>
              <a:rPr lang="pt-BR" sz="96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seu nome</a:t>
            </a:r>
            <a:r>
              <a:rPr lang="pt-BR" sz="9600" dirty="0"/>
              <a:t>”.</a:t>
            </a:r>
            <a:br>
              <a:rPr lang="pt-BR" sz="5400" dirty="0"/>
            </a:br>
            <a:endParaRPr lang="pt-BR" sz="5400" dirty="0"/>
          </a:p>
        </p:txBody>
      </p:sp>
    </p:spTree>
    <p:extLst>
      <p:ext uri="{BB962C8B-B14F-4D97-AF65-F5344CB8AC3E}">
        <p14:creationId xmlns:p14="http://schemas.microsoft.com/office/powerpoint/2010/main" val="79514849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/>
          </p:cNvSpPr>
          <p:nvPr/>
        </p:nvSpPr>
        <p:spPr bwMode="auto">
          <a:xfrm>
            <a:off x="267177" y="425768"/>
            <a:ext cx="5932170" cy="186309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445762" tIns="445762" rIns="445762" bIns="44576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MS PGothic" pitchFamily="34" charset="-128"/>
                <a:sym typeface="Arial Bold" charset="0"/>
              </a:rPr>
              <a:t>A DECISÃO É NOSSA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03" y="2604612"/>
            <a:ext cx="2897505" cy="3863340"/>
          </a:xfrm>
          <a:prstGeom prst="rect">
            <a:avLst/>
          </a:prstGeom>
          <a:noFill/>
          <a:ln>
            <a:noFill/>
          </a:ln>
          <a:effectLst>
            <a:outerShdw dist="12699" dir="162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557" y="2610327"/>
            <a:ext cx="2896076" cy="3863340"/>
          </a:xfrm>
          <a:prstGeom prst="rect">
            <a:avLst/>
          </a:prstGeom>
          <a:noFill/>
          <a:ln>
            <a:noFill/>
          </a:ln>
          <a:effectLst>
            <a:outerShdw dist="12699" dir="162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372" y="2514600"/>
            <a:ext cx="2514600" cy="1885950"/>
          </a:xfrm>
          <a:prstGeom prst="rect">
            <a:avLst/>
          </a:prstGeom>
          <a:noFill/>
          <a:ln>
            <a:noFill/>
          </a:ln>
          <a:effectLst>
            <a:outerShdw dist="12699" dir="162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370" y="4594860"/>
            <a:ext cx="2514600" cy="1885950"/>
          </a:xfrm>
          <a:prstGeom prst="rect">
            <a:avLst/>
          </a:prstGeom>
          <a:noFill/>
          <a:ln>
            <a:noFill/>
          </a:ln>
          <a:effectLst>
            <a:outerShdw dist="12699" dir="162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370" y="412909"/>
            <a:ext cx="2514600" cy="1885950"/>
          </a:xfrm>
          <a:prstGeom prst="rect">
            <a:avLst/>
          </a:prstGeom>
          <a:noFill/>
          <a:ln>
            <a:noFill/>
          </a:ln>
          <a:effectLst>
            <a:outerShdw dist="12699" dir="162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2304004"/>
      </p:ext>
    </p:extLst>
  </p:cSld>
  <p:clrMapOvr>
    <a:masterClrMapping/>
  </p:clrMapOvr>
  <p:transition spd="med">
    <p:fade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Verso 18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79512" y="1196752"/>
            <a:ext cx="8784976" cy="6432530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r>
              <a:rPr lang="pt-BR" sz="5400" dirty="0"/>
              <a:t>“Aqui há sabedoria. Aquele que tem entendimento calcule o </a:t>
            </a:r>
            <a:r>
              <a:rPr lang="pt-BR" sz="54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da besta</a:t>
            </a:r>
            <a:r>
              <a:rPr lang="pt-BR" sz="5400" dirty="0"/>
              <a:t>, pois é o número de um homem. O seu número é </a:t>
            </a:r>
            <a:r>
              <a:rPr lang="pt-BR" sz="8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seiscentos e sessenta e seis</a:t>
            </a:r>
            <a:r>
              <a:rPr lang="pt-BR" sz="5400" dirty="0"/>
              <a:t>”.</a:t>
            </a:r>
            <a:br>
              <a:rPr lang="pt-BR" sz="5400" dirty="0"/>
            </a:b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392301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60099" name="Text Box 3"/>
          <p:cNvSpPr txBox="1">
            <a:spLocks noChangeArrowheads="1"/>
          </p:cNvSpPr>
          <p:nvPr/>
        </p:nvSpPr>
        <p:spPr bwMode="auto">
          <a:xfrm>
            <a:off x="409575" y="1312863"/>
            <a:ext cx="539750" cy="4486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0066"/>
                </a:solidFill>
                <a:latin typeface="Arial Black" pitchFamily="34" charset="0"/>
              </a:rPr>
              <a:t>V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0066"/>
                </a:solidFill>
                <a:latin typeface="Arial Black" pitchFamily="34" charset="0"/>
              </a:rPr>
              <a:t>I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0066"/>
                </a:solidFill>
                <a:latin typeface="Arial Black" pitchFamily="34" charset="0"/>
              </a:rPr>
              <a:t>C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0066"/>
                </a:solidFill>
                <a:latin typeface="Arial Black" pitchFamily="34" charset="0"/>
              </a:rPr>
              <a:t>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0066"/>
                </a:solidFill>
                <a:latin typeface="Arial Black" pitchFamily="34" charset="0"/>
              </a:rPr>
              <a:t>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0066"/>
                </a:solidFill>
                <a:latin typeface="Arial Black" pitchFamily="34" charset="0"/>
              </a:rPr>
              <a:t>I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0066"/>
                </a:solidFill>
                <a:latin typeface="Arial Black" pitchFamily="34" charset="0"/>
              </a:rPr>
              <a:t>V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0066"/>
                </a:solidFill>
                <a:latin typeface="Arial Black" pitchFamily="34" charset="0"/>
              </a:rPr>
              <a:t>S</a:t>
            </a:r>
          </a:p>
        </p:txBody>
      </p:sp>
      <p:sp>
        <p:nvSpPr>
          <p:cNvPr id="260100" name="Text Box 4"/>
          <p:cNvSpPr txBox="1">
            <a:spLocks noChangeArrowheads="1"/>
          </p:cNvSpPr>
          <p:nvPr/>
        </p:nvSpPr>
        <p:spPr bwMode="auto">
          <a:xfrm>
            <a:off x="304801" y="152401"/>
            <a:ext cx="8534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19" rIns="91439" bIns="4571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ormande BT" pitchFamily="18" charset="0"/>
              </a:rPr>
              <a:t>O NÚMERO DO SEU NOME</a:t>
            </a:r>
          </a:p>
        </p:txBody>
      </p:sp>
      <p:sp>
        <p:nvSpPr>
          <p:cNvPr id="260101" name="Text Box 5"/>
          <p:cNvSpPr txBox="1">
            <a:spLocks noChangeArrowheads="1"/>
          </p:cNvSpPr>
          <p:nvPr/>
        </p:nvSpPr>
        <p:spPr bwMode="auto">
          <a:xfrm>
            <a:off x="2155825" y="1312864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FFFFF"/>
                </a:solidFill>
                <a:latin typeface="Arial Black" pitchFamily="34" charset="0"/>
              </a:rPr>
              <a:t>5</a:t>
            </a:r>
          </a:p>
        </p:txBody>
      </p:sp>
      <p:sp>
        <p:nvSpPr>
          <p:cNvPr id="260102" name="Text Box 6"/>
          <p:cNvSpPr txBox="1">
            <a:spLocks noChangeArrowheads="1"/>
          </p:cNvSpPr>
          <p:nvPr/>
        </p:nvSpPr>
        <p:spPr bwMode="auto">
          <a:xfrm>
            <a:off x="2135188" y="1873251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FFFFF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260103" name="Text Box 7"/>
          <p:cNvSpPr txBox="1">
            <a:spLocks noChangeArrowheads="1"/>
          </p:cNvSpPr>
          <p:nvPr/>
        </p:nvSpPr>
        <p:spPr bwMode="auto">
          <a:xfrm>
            <a:off x="3767138" y="1376363"/>
            <a:ext cx="488950" cy="28384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0066"/>
                </a:solidFill>
                <a:latin typeface="Arial Black" pitchFamily="34" charset="0"/>
              </a:rPr>
              <a:t>F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0066"/>
                </a:solidFill>
                <a:latin typeface="Arial Black" pitchFamily="34" charset="0"/>
              </a:rPr>
              <a:t>I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0066"/>
                </a:solidFill>
                <a:latin typeface="Arial Black" pitchFamily="34" charset="0"/>
              </a:rPr>
              <a:t>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0066"/>
                </a:solidFill>
                <a:latin typeface="Arial Black" pitchFamily="34" charset="0"/>
              </a:rPr>
              <a:t>I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0066"/>
                </a:solidFill>
                <a:latin typeface="Arial Black" pitchFamily="34" charset="0"/>
              </a:rPr>
              <a:t>I</a:t>
            </a:r>
          </a:p>
        </p:txBody>
      </p:sp>
      <p:sp>
        <p:nvSpPr>
          <p:cNvPr id="260104" name="Text Box 8"/>
          <p:cNvSpPr txBox="1">
            <a:spLocks noChangeArrowheads="1"/>
          </p:cNvSpPr>
          <p:nvPr/>
        </p:nvSpPr>
        <p:spPr bwMode="auto">
          <a:xfrm>
            <a:off x="1568450" y="2406651"/>
            <a:ext cx="1098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FFFFF"/>
                </a:solidFill>
                <a:latin typeface="Arial Black" pitchFamily="34" charset="0"/>
              </a:rPr>
              <a:t>100</a:t>
            </a:r>
          </a:p>
        </p:txBody>
      </p:sp>
      <p:sp>
        <p:nvSpPr>
          <p:cNvPr id="260105" name="Text Box 9"/>
          <p:cNvSpPr txBox="1">
            <a:spLocks noChangeArrowheads="1"/>
          </p:cNvSpPr>
          <p:nvPr/>
        </p:nvSpPr>
        <p:spPr bwMode="auto">
          <a:xfrm>
            <a:off x="2135188" y="3016251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FFFFF"/>
                </a:solidFill>
                <a:latin typeface="Arial Black" pitchFamily="34" charset="0"/>
              </a:rPr>
              <a:t>0</a:t>
            </a:r>
          </a:p>
        </p:txBody>
      </p:sp>
      <p:sp>
        <p:nvSpPr>
          <p:cNvPr id="260106" name="Text Box 10"/>
          <p:cNvSpPr txBox="1">
            <a:spLocks noChangeArrowheads="1"/>
          </p:cNvSpPr>
          <p:nvPr/>
        </p:nvSpPr>
        <p:spPr bwMode="auto">
          <a:xfrm>
            <a:off x="2111375" y="4038600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FFFFF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260107" name="Text Box 11"/>
          <p:cNvSpPr txBox="1">
            <a:spLocks noChangeArrowheads="1"/>
          </p:cNvSpPr>
          <p:nvPr/>
        </p:nvSpPr>
        <p:spPr bwMode="auto">
          <a:xfrm>
            <a:off x="2146300" y="3505201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FFFFF"/>
                </a:solidFill>
                <a:latin typeface="Arial Black" pitchFamily="34" charset="0"/>
              </a:rPr>
              <a:t>0</a:t>
            </a:r>
          </a:p>
        </p:txBody>
      </p:sp>
      <p:sp>
        <p:nvSpPr>
          <p:cNvPr id="260108" name="Text Box 12"/>
          <p:cNvSpPr txBox="1">
            <a:spLocks noChangeArrowheads="1"/>
          </p:cNvSpPr>
          <p:nvPr/>
        </p:nvSpPr>
        <p:spPr bwMode="auto">
          <a:xfrm>
            <a:off x="2133600" y="4616451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FFFFF"/>
                </a:solidFill>
                <a:latin typeface="Arial Black" pitchFamily="34" charset="0"/>
              </a:rPr>
              <a:t>5</a:t>
            </a:r>
          </a:p>
        </p:txBody>
      </p:sp>
      <p:sp>
        <p:nvSpPr>
          <p:cNvPr id="260109" name="Text Box 13"/>
          <p:cNvSpPr txBox="1">
            <a:spLocks noChangeArrowheads="1"/>
          </p:cNvSpPr>
          <p:nvPr/>
        </p:nvSpPr>
        <p:spPr bwMode="auto">
          <a:xfrm>
            <a:off x="2146300" y="5181600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FFFFF"/>
                </a:solidFill>
                <a:latin typeface="Arial Black" pitchFamily="34" charset="0"/>
              </a:rPr>
              <a:t>0</a:t>
            </a:r>
          </a:p>
        </p:txBody>
      </p:sp>
      <p:sp>
        <p:nvSpPr>
          <p:cNvPr id="260110" name="Text Box 14"/>
          <p:cNvSpPr txBox="1">
            <a:spLocks noChangeArrowheads="1"/>
          </p:cNvSpPr>
          <p:nvPr/>
        </p:nvSpPr>
        <p:spPr bwMode="auto">
          <a:xfrm>
            <a:off x="1155701" y="1347789"/>
            <a:ext cx="485775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FFFF"/>
                </a:solidFill>
                <a:latin typeface="Arial Black" pitchFamily="34" charset="0"/>
              </a:rPr>
              <a:t>=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FFFF"/>
                </a:solidFill>
                <a:latin typeface="Arial Black" pitchFamily="34" charset="0"/>
              </a:rPr>
              <a:t>=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FFFF"/>
                </a:solidFill>
                <a:latin typeface="Arial Black" pitchFamily="34" charset="0"/>
              </a:rPr>
              <a:t>=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FFFF"/>
                </a:solidFill>
                <a:latin typeface="Arial Black" pitchFamily="34" charset="0"/>
              </a:rPr>
              <a:t>=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FFFF"/>
                </a:solidFill>
                <a:latin typeface="Arial Black" pitchFamily="34" charset="0"/>
              </a:rPr>
              <a:t>=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FFFF"/>
                </a:solidFill>
                <a:latin typeface="Arial Black" pitchFamily="34" charset="0"/>
              </a:rPr>
              <a:t>=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FFFF"/>
                </a:solidFill>
                <a:latin typeface="Arial Black" pitchFamily="34" charset="0"/>
              </a:rPr>
              <a:t>=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FFFF"/>
                </a:solidFill>
                <a:latin typeface="Arial Black" pitchFamily="34" charset="0"/>
              </a:rPr>
              <a:t>=</a:t>
            </a:r>
          </a:p>
        </p:txBody>
      </p:sp>
      <p:sp>
        <p:nvSpPr>
          <p:cNvPr id="260111" name="Text Box 15"/>
          <p:cNvSpPr txBox="1">
            <a:spLocks noChangeArrowheads="1"/>
          </p:cNvSpPr>
          <p:nvPr/>
        </p:nvSpPr>
        <p:spPr bwMode="auto">
          <a:xfrm>
            <a:off x="5280025" y="1389063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FFFFF"/>
                </a:solidFill>
                <a:latin typeface="Arial Black" pitchFamily="34" charset="0"/>
              </a:rPr>
              <a:t>0</a:t>
            </a:r>
          </a:p>
        </p:txBody>
      </p:sp>
      <p:sp>
        <p:nvSpPr>
          <p:cNvPr id="260112" name="Text Box 16"/>
          <p:cNvSpPr txBox="1">
            <a:spLocks noChangeArrowheads="1"/>
          </p:cNvSpPr>
          <p:nvPr/>
        </p:nvSpPr>
        <p:spPr bwMode="auto">
          <a:xfrm>
            <a:off x="5259388" y="1905001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FFFFF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260113" name="Text Box 17"/>
          <p:cNvSpPr txBox="1">
            <a:spLocks noChangeArrowheads="1"/>
          </p:cNvSpPr>
          <p:nvPr/>
        </p:nvSpPr>
        <p:spPr bwMode="auto">
          <a:xfrm>
            <a:off x="4997450" y="2482850"/>
            <a:ext cx="793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FFFFF"/>
                </a:solidFill>
                <a:latin typeface="Arial Black" pitchFamily="34" charset="0"/>
              </a:rPr>
              <a:t>50</a:t>
            </a:r>
          </a:p>
        </p:txBody>
      </p:sp>
      <p:sp>
        <p:nvSpPr>
          <p:cNvPr id="260114" name="Text Box 18"/>
          <p:cNvSpPr txBox="1">
            <a:spLocks noChangeArrowheads="1"/>
          </p:cNvSpPr>
          <p:nvPr/>
        </p:nvSpPr>
        <p:spPr bwMode="auto">
          <a:xfrm>
            <a:off x="5259388" y="3048001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FFFFF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260115" name="Text Box 19"/>
          <p:cNvSpPr txBox="1">
            <a:spLocks noChangeArrowheads="1"/>
          </p:cNvSpPr>
          <p:nvPr/>
        </p:nvSpPr>
        <p:spPr bwMode="auto">
          <a:xfrm>
            <a:off x="5270500" y="3581400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FFFFF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260116" name="Text Box 20"/>
          <p:cNvSpPr txBox="1">
            <a:spLocks noChangeArrowheads="1"/>
          </p:cNvSpPr>
          <p:nvPr/>
        </p:nvSpPr>
        <p:spPr bwMode="auto">
          <a:xfrm>
            <a:off x="4433889" y="1423988"/>
            <a:ext cx="485775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FFFF"/>
                </a:solidFill>
                <a:latin typeface="Arial Black" pitchFamily="34" charset="0"/>
              </a:rPr>
              <a:t>=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FFFF"/>
                </a:solidFill>
                <a:latin typeface="Arial Black" pitchFamily="34" charset="0"/>
              </a:rPr>
              <a:t>=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FFFF"/>
                </a:solidFill>
                <a:latin typeface="Arial Black" pitchFamily="34" charset="0"/>
              </a:rPr>
              <a:t>=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FFFF"/>
                </a:solidFill>
                <a:latin typeface="Arial Black" pitchFamily="34" charset="0"/>
              </a:rPr>
              <a:t>=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FFFF"/>
                </a:solidFill>
                <a:latin typeface="Arial Black" pitchFamily="34" charset="0"/>
              </a:rPr>
              <a:t>=</a:t>
            </a:r>
          </a:p>
        </p:txBody>
      </p:sp>
      <p:sp>
        <p:nvSpPr>
          <p:cNvPr id="260117" name="Text Box 21"/>
          <p:cNvSpPr txBox="1">
            <a:spLocks noChangeArrowheads="1"/>
          </p:cNvSpPr>
          <p:nvPr/>
        </p:nvSpPr>
        <p:spPr bwMode="auto">
          <a:xfrm>
            <a:off x="6408738" y="1371600"/>
            <a:ext cx="539750" cy="1739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0066"/>
                </a:solidFill>
                <a:latin typeface="Arial Black" pitchFamily="34" charset="0"/>
              </a:rPr>
              <a:t>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0066"/>
                </a:solidFill>
                <a:latin typeface="Arial Black" pitchFamily="34" charset="0"/>
              </a:rPr>
              <a:t>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0066"/>
                </a:solidFill>
                <a:latin typeface="Arial Black" pitchFamily="34" charset="0"/>
              </a:rPr>
              <a:t>I</a:t>
            </a:r>
          </a:p>
        </p:txBody>
      </p:sp>
      <p:sp>
        <p:nvSpPr>
          <p:cNvPr id="260118" name="Text Box 22"/>
          <p:cNvSpPr txBox="1">
            <a:spLocks noChangeArrowheads="1"/>
          </p:cNvSpPr>
          <p:nvPr/>
        </p:nvSpPr>
        <p:spPr bwMode="auto">
          <a:xfrm>
            <a:off x="7816851" y="1384300"/>
            <a:ext cx="1098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FFFFF"/>
                </a:solidFill>
                <a:latin typeface="Arial Black" pitchFamily="34" charset="0"/>
              </a:rPr>
              <a:t>500</a:t>
            </a:r>
          </a:p>
        </p:txBody>
      </p:sp>
      <p:sp>
        <p:nvSpPr>
          <p:cNvPr id="260119" name="Text Box 23"/>
          <p:cNvSpPr txBox="1">
            <a:spLocks noChangeArrowheads="1"/>
          </p:cNvSpPr>
          <p:nvPr/>
        </p:nvSpPr>
        <p:spPr bwMode="auto">
          <a:xfrm>
            <a:off x="8426450" y="1900239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FFFFF"/>
                </a:solidFill>
                <a:latin typeface="Arial Black" pitchFamily="34" charset="0"/>
              </a:rPr>
              <a:t>0</a:t>
            </a:r>
          </a:p>
        </p:txBody>
      </p:sp>
      <p:sp>
        <p:nvSpPr>
          <p:cNvPr id="260120" name="Text Box 24"/>
          <p:cNvSpPr txBox="1">
            <a:spLocks noChangeArrowheads="1"/>
          </p:cNvSpPr>
          <p:nvPr/>
        </p:nvSpPr>
        <p:spPr bwMode="auto">
          <a:xfrm>
            <a:off x="8393113" y="2478088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FFFFF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260121" name="Text Box 25"/>
          <p:cNvSpPr txBox="1">
            <a:spLocks noChangeArrowheads="1"/>
          </p:cNvSpPr>
          <p:nvPr/>
        </p:nvSpPr>
        <p:spPr bwMode="auto">
          <a:xfrm>
            <a:off x="7100888" y="1419225"/>
            <a:ext cx="485775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FFFF"/>
                </a:solidFill>
                <a:latin typeface="Arial Black" pitchFamily="34" charset="0"/>
              </a:rPr>
              <a:t>=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FFFF"/>
                </a:solidFill>
                <a:latin typeface="Arial Black" pitchFamily="34" charset="0"/>
              </a:rPr>
              <a:t>=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00FFFF"/>
                </a:solidFill>
                <a:latin typeface="Arial Black" pitchFamily="34" charset="0"/>
              </a:rPr>
              <a:t>=</a:t>
            </a:r>
          </a:p>
        </p:txBody>
      </p:sp>
      <p:sp>
        <p:nvSpPr>
          <p:cNvPr id="260122" name="Rectangle 26"/>
          <p:cNvSpPr>
            <a:spLocks noChangeArrowheads="1"/>
          </p:cNvSpPr>
          <p:nvPr/>
        </p:nvSpPr>
        <p:spPr bwMode="auto">
          <a:xfrm>
            <a:off x="1524000" y="5791201"/>
            <a:ext cx="990600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60123" name="Text Box 27"/>
          <p:cNvSpPr txBox="1">
            <a:spLocks noChangeArrowheads="1"/>
          </p:cNvSpPr>
          <p:nvPr/>
        </p:nvSpPr>
        <p:spPr bwMode="auto">
          <a:xfrm>
            <a:off x="1492251" y="5867400"/>
            <a:ext cx="1098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4EE00"/>
                </a:solidFill>
                <a:latin typeface="Arial Black" pitchFamily="34" charset="0"/>
              </a:rPr>
              <a:t>112</a:t>
            </a:r>
          </a:p>
        </p:txBody>
      </p:sp>
      <p:sp>
        <p:nvSpPr>
          <p:cNvPr id="260124" name="Text Box 28"/>
          <p:cNvSpPr txBox="1">
            <a:spLocks noChangeArrowheads="1"/>
          </p:cNvSpPr>
          <p:nvPr/>
        </p:nvSpPr>
        <p:spPr bwMode="auto">
          <a:xfrm>
            <a:off x="5029200" y="4267200"/>
            <a:ext cx="793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4EE00"/>
                </a:solidFill>
                <a:latin typeface="Arial Black" pitchFamily="34" charset="0"/>
              </a:rPr>
              <a:t>53</a:t>
            </a:r>
          </a:p>
        </p:txBody>
      </p:sp>
      <p:sp>
        <p:nvSpPr>
          <p:cNvPr id="260125" name="Rectangle 29"/>
          <p:cNvSpPr>
            <a:spLocks noChangeArrowheads="1"/>
          </p:cNvSpPr>
          <p:nvPr/>
        </p:nvSpPr>
        <p:spPr bwMode="auto">
          <a:xfrm>
            <a:off x="4876801" y="4191001"/>
            <a:ext cx="838200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60126" name="Text Box 30"/>
          <p:cNvSpPr txBox="1">
            <a:spLocks noChangeArrowheads="1"/>
          </p:cNvSpPr>
          <p:nvPr/>
        </p:nvSpPr>
        <p:spPr bwMode="auto">
          <a:xfrm>
            <a:off x="7816851" y="3124200"/>
            <a:ext cx="1098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4EE00"/>
                </a:solidFill>
                <a:latin typeface="Arial Black" pitchFamily="34" charset="0"/>
              </a:rPr>
              <a:t>501</a:t>
            </a:r>
          </a:p>
        </p:txBody>
      </p:sp>
      <p:sp>
        <p:nvSpPr>
          <p:cNvPr id="260127" name="Rectangle 31"/>
          <p:cNvSpPr>
            <a:spLocks noChangeArrowheads="1"/>
          </p:cNvSpPr>
          <p:nvPr/>
        </p:nvSpPr>
        <p:spPr bwMode="auto">
          <a:xfrm>
            <a:off x="7696200" y="3048001"/>
            <a:ext cx="1143000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60128" name="Text Box 32"/>
          <p:cNvSpPr txBox="1">
            <a:spLocks noChangeArrowheads="1"/>
          </p:cNvSpPr>
          <p:nvPr/>
        </p:nvSpPr>
        <p:spPr bwMode="auto">
          <a:xfrm>
            <a:off x="7785100" y="3657600"/>
            <a:ext cx="1098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4EE00"/>
                </a:solidFill>
                <a:latin typeface="Arial Black" pitchFamily="34" charset="0"/>
              </a:rPr>
              <a:t>112</a:t>
            </a:r>
          </a:p>
        </p:txBody>
      </p:sp>
      <p:sp>
        <p:nvSpPr>
          <p:cNvPr id="260129" name="Text Box 33"/>
          <p:cNvSpPr txBox="1">
            <a:spLocks noChangeArrowheads="1"/>
          </p:cNvSpPr>
          <p:nvPr/>
        </p:nvSpPr>
        <p:spPr bwMode="auto">
          <a:xfrm>
            <a:off x="8089900" y="4191001"/>
            <a:ext cx="793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4EE00"/>
                </a:solidFill>
                <a:latin typeface="Arial Black" pitchFamily="34" charset="0"/>
              </a:rPr>
              <a:t>53</a:t>
            </a:r>
          </a:p>
        </p:txBody>
      </p:sp>
      <p:sp>
        <p:nvSpPr>
          <p:cNvPr id="260130" name="Rectangle 34"/>
          <p:cNvSpPr>
            <a:spLocks noChangeArrowheads="1"/>
          </p:cNvSpPr>
          <p:nvPr/>
        </p:nvSpPr>
        <p:spPr bwMode="auto">
          <a:xfrm>
            <a:off x="7696200" y="4800601"/>
            <a:ext cx="1143000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60131" name="Text Box 35"/>
          <p:cNvSpPr txBox="1">
            <a:spLocks noChangeArrowheads="1"/>
          </p:cNvSpPr>
          <p:nvPr/>
        </p:nvSpPr>
        <p:spPr bwMode="auto">
          <a:xfrm>
            <a:off x="7404100" y="3657600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FFFFF"/>
                </a:solidFill>
                <a:latin typeface="Arial Black" pitchFamily="34" charset="0"/>
              </a:rPr>
              <a:t>+</a:t>
            </a:r>
          </a:p>
        </p:txBody>
      </p:sp>
      <p:sp>
        <p:nvSpPr>
          <p:cNvPr id="260132" name="Text Box 36"/>
          <p:cNvSpPr txBox="1">
            <a:spLocks noChangeArrowheads="1"/>
          </p:cNvSpPr>
          <p:nvPr/>
        </p:nvSpPr>
        <p:spPr bwMode="auto">
          <a:xfrm>
            <a:off x="7816851" y="4876801"/>
            <a:ext cx="1098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600">
                <a:solidFill>
                  <a:srgbClr val="F4EE00"/>
                </a:solidFill>
                <a:latin typeface="Arial Black" pitchFamily="34" charset="0"/>
              </a:rPr>
              <a:t>666</a:t>
            </a:r>
          </a:p>
        </p:txBody>
      </p:sp>
      <p:sp>
        <p:nvSpPr>
          <p:cNvPr id="260133" name="Text Box 37"/>
          <p:cNvSpPr txBox="1">
            <a:spLocks noChangeArrowheads="1"/>
          </p:cNvSpPr>
          <p:nvPr/>
        </p:nvSpPr>
        <p:spPr bwMode="auto">
          <a:xfrm>
            <a:off x="3200400" y="5197476"/>
            <a:ext cx="4343400" cy="1449626"/>
          </a:xfrm>
          <a:prstGeom prst="rect">
            <a:avLst/>
          </a:prstGeom>
          <a:solidFill>
            <a:srgbClr val="F4EE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19" rIns="91439" bIns="4571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É O NÚMERO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DE HOMEM.</a:t>
            </a:r>
          </a:p>
        </p:txBody>
      </p:sp>
    </p:spTree>
    <p:extLst>
      <p:ext uri="{BB962C8B-B14F-4D97-AF65-F5344CB8AC3E}">
        <p14:creationId xmlns:p14="http://schemas.microsoft.com/office/powerpoint/2010/main" val="180868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60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60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60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60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60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60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60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60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60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60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60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0" dur="500"/>
                                        <p:tgtEl>
                                          <p:spTgt spid="260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099" grpId="0" animBg="1" autoUpdateAnimBg="0"/>
      <p:bldP spid="260100" grpId="0" autoUpdateAnimBg="0"/>
      <p:bldP spid="260101" grpId="0" autoUpdateAnimBg="0"/>
      <p:bldP spid="260102" grpId="0" autoUpdateAnimBg="0"/>
      <p:bldP spid="260103" grpId="0" animBg="1" autoUpdateAnimBg="0"/>
      <p:bldP spid="260104" grpId="0" autoUpdateAnimBg="0"/>
      <p:bldP spid="260105" grpId="0" autoUpdateAnimBg="0"/>
      <p:bldP spid="260106" grpId="0" autoUpdateAnimBg="0"/>
      <p:bldP spid="260107" grpId="0" autoUpdateAnimBg="0"/>
      <p:bldP spid="260108" grpId="0" autoUpdateAnimBg="0"/>
      <p:bldP spid="260109" grpId="0" autoUpdateAnimBg="0"/>
      <p:bldP spid="260110" grpId="0" autoUpdateAnimBg="0"/>
      <p:bldP spid="260111" grpId="0" autoUpdateAnimBg="0"/>
      <p:bldP spid="260112" grpId="0" autoUpdateAnimBg="0"/>
      <p:bldP spid="260113" grpId="0" autoUpdateAnimBg="0"/>
      <p:bldP spid="260114" grpId="0" autoUpdateAnimBg="0"/>
      <p:bldP spid="260115" grpId="0" autoUpdateAnimBg="0"/>
      <p:bldP spid="260116" grpId="0" autoUpdateAnimBg="0"/>
      <p:bldP spid="260117" grpId="0" animBg="1" autoUpdateAnimBg="0"/>
      <p:bldP spid="260118" grpId="0" autoUpdateAnimBg="0"/>
      <p:bldP spid="260119" grpId="0" autoUpdateAnimBg="0"/>
      <p:bldP spid="260120" grpId="0" autoUpdateAnimBg="0"/>
      <p:bldP spid="260121" grpId="0" autoUpdateAnimBg="0"/>
      <p:bldP spid="260122" grpId="0" animBg="1"/>
      <p:bldP spid="260123" grpId="0" autoUpdateAnimBg="0"/>
      <p:bldP spid="260124" grpId="0" autoUpdateAnimBg="0"/>
      <p:bldP spid="260125" grpId="0" animBg="1"/>
      <p:bldP spid="260126" grpId="0" autoUpdateAnimBg="0"/>
      <p:bldP spid="260127" grpId="0" animBg="1"/>
      <p:bldP spid="260128" grpId="0" autoUpdateAnimBg="0"/>
      <p:bldP spid="260129" grpId="0" autoUpdateAnimBg="0"/>
      <p:bldP spid="260130" grpId="0" animBg="1"/>
      <p:bldP spid="260131" grpId="0" autoUpdateAnimBg="0"/>
      <p:bldP spid="260132" grpId="0" autoUpdateAnimBg="0"/>
      <p:bldP spid="260133" grpId="0" animBg="1" autoUpdateAnimBg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encrypted-tbn3.gstatic.com/images?q=tbn:ANd9GcRNBGYEu4tMdE9mMH7OGn6RYr6HcH6bIfQ-Kmj7ndnuYAwc7RaT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758" y="260649"/>
            <a:ext cx="6486642" cy="640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00585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1.bp.blogspot.com/_7NfsBzbkqis/SPLMgaAXA1I/AAAAAAAAAPA/VMkwaPPSGzE/s400/monde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99" y="188639"/>
            <a:ext cx="8768481" cy="657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76909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tkfiles.storage.live.com/y1pNAWEZ_cxzhHhQ0lqwKlD_OmWN10RQhMKxgHi8HXmUR7DxgY6IPrHu33SUCAR7BcFfkAtSEyPfG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166266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5568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encrypted-tbn2.gstatic.com/images?q=tbn:ANd9GcQnN6jbqobaVXRjjPY0WB1M9J60AhueI98wfOShXjrVWJRRlxm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81" y="620688"/>
            <a:ext cx="8658962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51801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orkut.gmodules.com/gadgets/proxy?refresh=86400&amp;container=orkut&amp;gadgets=http%3A%2F%2Forkut.com%2Fimg.xml&amp;url=https%3A%2F%2Flh5.googleusercontent.com%2F-B5dhOsytwmI%2FT8eN27HueeI%2FAAAAAAAABWA%2FuVR4W6kO66Q%2Fs250%2Fchip_mao_direi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0648"/>
            <a:ext cx="6336704" cy="615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22578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extremelifechanger.com/web_images/useful-links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476671"/>
            <a:ext cx="7495015" cy="562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61039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s://encrypted-tbn3.gstatic.com/images?q=tbn:ANd9GcTL02k9XdesH3qNvGxl8CeMJ8A6wIq24fFPpeDhAKLFC3xny00V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295107"/>
            <a:ext cx="6072609" cy="620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31791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adventismoemfoco.files.wordpress.com/2012/10/a-marca-da-besta-domingo.jpg?w=6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76673"/>
            <a:ext cx="6120680" cy="612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55425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3.gstatic.com/images?q=tbn:ANd9GcSMQuY-FhCIoCYTE_RaHeJ7d9lOatUc-C-2Lr0sZx-KsdprUtK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9" y="408677"/>
            <a:ext cx="9031955" cy="601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15754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004" y="0"/>
            <a:ext cx="9137995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é a Marca ou o Sinal da Besta?</a:t>
            </a:r>
          </a:p>
          <a:p>
            <a:endParaRPr lang="pt-BR" sz="2800" dirty="0"/>
          </a:p>
          <a:p>
            <a:r>
              <a:rPr lang="pt-BR" sz="2800" dirty="0"/>
              <a:t>João foi convidado a contemplar um povo distinto dos que adoram a besta ou a sua imagem observando o primeiro dia da semana. A observância desse dia é o sinal da besta. </a:t>
            </a:r>
            <a:r>
              <a:rPr lang="pt-BR" sz="2800" dirty="0">
                <a:solidFill>
                  <a:srgbClr val="0000CC"/>
                </a:solidFill>
              </a:rPr>
              <a:t>Testemunhos Para Ministros, pág. 133</a:t>
            </a:r>
            <a:r>
              <a:rPr lang="pt-BR" sz="2800" dirty="0"/>
              <a:t>.</a:t>
            </a:r>
          </a:p>
          <a:p>
            <a:endParaRPr lang="pt-BR" sz="2800" dirty="0"/>
          </a:p>
          <a:p>
            <a:r>
              <a:rPr lang="pt-BR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sinal da besta é o dia de repouso papal</a:t>
            </a:r>
            <a:r>
              <a:rPr lang="pt-BR" sz="2800" dirty="0"/>
              <a:t>.      </a:t>
            </a:r>
            <a:r>
              <a:rPr lang="pt-BR" sz="2800" dirty="0">
                <a:solidFill>
                  <a:srgbClr val="0000CC"/>
                </a:solidFill>
              </a:rPr>
              <a:t>Evangelismo, pág. 234</a:t>
            </a:r>
            <a:r>
              <a:rPr lang="pt-BR" sz="2800" dirty="0"/>
              <a:t>.</a:t>
            </a:r>
          </a:p>
          <a:p>
            <a:endParaRPr lang="pt-BR" sz="2800" dirty="0"/>
          </a:p>
          <a:p>
            <a:r>
              <a:rPr lang="pt-BR" sz="2800" dirty="0"/>
              <a:t>Quando vier a prova, será mostrado claramente 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é a marca da besta</a:t>
            </a:r>
            <a:r>
              <a:rPr lang="pt-BR" sz="2800" dirty="0"/>
              <a:t>. </a:t>
            </a:r>
            <a:r>
              <a:rPr lang="pt-BR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Ela é a observância do domingo</a:t>
            </a:r>
            <a:r>
              <a:rPr lang="pt-BR" sz="2800" dirty="0"/>
              <a:t>. </a:t>
            </a:r>
          </a:p>
          <a:p>
            <a:r>
              <a:rPr lang="pt-BR" sz="2800" dirty="0"/>
              <a:t>The </a:t>
            </a:r>
            <a:r>
              <a:rPr lang="pt-BR" sz="2800" dirty="0" err="1"/>
              <a:t>Seventh-day</a:t>
            </a:r>
            <a:r>
              <a:rPr lang="pt-BR" sz="2800" dirty="0"/>
              <a:t> </a:t>
            </a:r>
            <a:r>
              <a:rPr lang="pt-BR" sz="2800" dirty="0" err="1"/>
              <a:t>Adventist</a:t>
            </a:r>
            <a:r>
              <a:rPr lang="pt-BR" sz="2800" dirty="0"/>
              <a:t> </a:t>
            </a:r>
            <a:r>
              <a:rPr lang="pt-BR" sz="2800" dirty="0" err="1"/>
              <a:t>Bible</a:t>
            </a:r>
            <a:r>
              <a:rPr lang="pt-BR" sz="2800" dirty="0"/>
              <a:t> </a:t>
            </a:r>
            <a:r>
              <a:rPr lang="pt-BR" sz="2800" dirty="0" err="1"/>
              <a:t>Commentary</a:t>
            </a:r>
            <a:r>
              <a:rPr lang="pt-BR" sz="2800" dirty="0"/>
              <a:t>, vol. 7, pág. 980.</a:t>
            </a:r>
          </a:p>
        </p:txBody>
      </p:sp>
    </p:spTree>
    <p:extLst>
      <p:ext uri="{BB962C8B-B14F-4D97-AF65-F5344CB8AC3E}">
        <p14:creationId xmlns:p14="http://schemas.microsoft.com/office/powerpoint/2010/main" val="295062076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4070" y="16685"/>
            <a:ext cx="910992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Quando é Recebido o Sinal da Besta?</a:t>
            </a:r>
          </a:p>
          <a:p>
            <a:r>
              <a:rPr lang="pt-BR" sz="3600" dirty="0"/>
              <a:t>Ninguém recebeu até agora o sinal da besta. </a:t>
            </a:r>
            <a:r>
              <a:rPr lang="pt-BR" sz="3600" dirty="0">
                <a:solidFill>
                  <a:srgbClr val="0000CC"/>
                </a:solidFill>
              </a:rPr>
              <a:t>Evangelismo, pág. 234</a:t>
            </a:r>
            <a:r>
              <a:rPr lang="pt-BR" sz="3600" dirty="0"/>
              <a:t>.</a:t>
            </a:r>
          </a:p>
          <a:p>
            <a:endParaRPr lang="pt-BR" sz="3600" dirty="0"/>
          </a:p>
          <a:p>
            <a:r>
              <a:rPr lang="pt-BR" sz="3600" b="1" u="sng" dirty="0"/>
              <a:t>A observância do domingo não é ainda o sinal da besta, </a:t>
            </a:r>
            <a:r>
              <a:rPr lang="pt-BR" sz="4000" b="1" u="sng" dirty="0">
                <a:solidFill>
                  <a:srgbClr val="0070C0"/>
                </a:solidFill>
              </a:rPr>
              <a:t>e não o será até que saia o decreto </a:t>
            </a:r>
            <a:r>
              <a:rPr lang="pt-BR" sz="3600" b="1" u="sng" dirty="0"/>
              <a:t>compelindo os homens a venerarem esse falso sábado. </a:t>
            </a:r>
            <a:r>
              <a:rPr lang="pt-BR" sz="3600" dirty="0"/>
              <a:t>Chegará o tempo em que esse dia será a prova, mas esse tempo ainda não veio. </a:t>
            </a:r>
          </a:p>
          <a:p>
            <a:r>
              <a:rPr lang="en-US" sz="3600" dirty="0">
                <a:solidFill>
                  <a:srgbClr val="0000CC"/>
                </a:solidFill>
              </a:rPr>
              <a:t>The Seventh-day Adventist Bible Commentary, vol. 7, </a:t>
            </a:r>
            <a:r>
              <a:rPr lang="en-US" sz="3600" dirty="0" err="1">
                <a:solidFill>
                  <a:srgbClr val="0000CC"/>
                </a:solidFill>
              </a:rPr>
              <a:t>pág</a:t>
            </a:r>
            <a:r>
              <a:rPr lang="en-US" sz="3600" dirty="0">
                <a:solidFill>
                  <a:srgbClr val="0000CC"/>
                </a:solidFill>
              </a:rPr>
              <a:t>. 977</a:t>
            </a:r>
            <a:r>
              <a:rPr lang="en-US" sz="3600" dirty="0"/>
              <a:t>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28623904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0038" y="2600"/>
            <a:ext cx="9016458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sinal, ou selo, de Deus é revelado na observância do sábado do sétimo dia - o memorial divino da criação. ... 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marca da besta é o oposto disso - a observância do primeiro dia da semana. </a:t>
            </a:r>
          </a:p>
          <a:p>
            <a:r>
              <a:rPr lang="pt-BR" sz="4000" dirty="0">
                <a:solidFill>
                  <a:srgbClr val="0000CC"/>
                </a:solidFill>
              </a:rPr>
              <a:t>Testemunhos Seletos, vol. 3, pág. 232.</a:t>
            </a:r>
          </a:p>
        </p:txBody>
      </p:sp>
    </p:spTree>
    <p:extLst>
      <p:ext uri="{BB962C8B-B14F-4D97-AF65-F5344CB8AC3E}">
        <p14:creationId xmlns:p14="http://schemas.microsoft.com/office/powerpoint/2010/main" val="157777226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redemaranatha.com.br/wp-content/uploads/2011/11/227-selo_Deu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260648"/>
            <a:ext cx="6552728" cy="655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45381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146720" y="14001"/>
            <a:ext cx="889248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4000" b="1" dirty="0">
                <a:solidFill>
                  <a:srgbClr val="FFFF00"/>
                </a:solidFill>
              </a:rPr>
              <a:t>“Também lhes dei os meus sábados, para servirem de </a:t>
            </a:r>
            <a:r>
              <a:rPr lang="pt-BR" sz="4000" b="1" u="sng" dirty="0">
                <a:solidFill>
                  <a:srgbClr val="FFFF00"/>
                </a:solidFill>
              </a:rPr>
              <a:t>sinal</a:t>
            </a:r>
            <a:r>
              <a:rPr lang="pt-BR" sz="4000" b="1" dirty="0">
                <a:solidFill>
                  <a:srgbClr val="FFFF00"/>
                </a:solidFill>
              </a:rPr>
              <a:t> entre mi e eles, para que soubessem que eu sou o Senhor que os santifica”. </a:t>
            </a:r>
            <a:r>
              <a:rPr lang="pt-BR" sz="2400" b="1" dirty="0">
                <a:solidFill>
                  <a:srgbClr val="FFFF00"/>
                </a:solidFill>
              </a:rPr>
              <a:t>Ezequiel 20:12</a:t>
            </a:r>
            <a:endParaRPr lang="pt-BR" sz="2400" b="1" i="1" dirty="0">
              <a:solidFill>
                <a:srgbClr val="FFFF00"/>
              </a:solidFill>
            </a:endParaRPr>
          </a:p>
        </p:txBody>
      </p:sp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221432" y="3204882"/>
            <a:ext cx="8743056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sz="4800" b="1" dirty="0">
                <a:solidFill>
                  <a:srgbClr val="FFFFFF"/>
                </a:solidFill>
              </a:rPr>
              <a:t>“Santificai os meus sábados, pois servirão de </a:t>
            </a:r>
            <a:r>
              <a:rPr lang="pt-BR" sz="4800" b="1" u="sng" dirty="0">
                <a:solidFill>
                  <a:srgbClr val="FFFFFF"/>
                </a:solidFill>
              </a:rPr>
              <a:t>sinal</a:t>
            </a:r>
            <a:r>
              <a:rPr lang="pt-BR" sz="4800" b="1" dirty="0">
                <a:solidFill>
                  <a:srgbClr val="FFFFFF"/>
                </a:solidFill>
              </a:rPr>
              <a:t> entre mim e vós, para que saibais que eu sou o Senhor, vosso Deus”. Ezequiel 20:20</a:t>
            </a:r>
            <a:endParaRPr lang="pt-BR" sz="4800" b="1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72421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219" name="Picture 3" descr="C:\Meus documentos\Minhas imagens\T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5226" name="AutoShape 10"/>
          <p:cNvSpPr>
            <a:spLocks noChangeArrowheads="1"/>
          </p:cNvSpPr>
          <p:nvPr/>
        </p:nvSpPr>
        <p:spPr bwMode="auto">
          <a:xfrm>
            <a:off x="76201" y="4572001"/>
            <a:ext cx="4419600" cy="1676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pic>
        <p:nvPicPr>
          <p:cNvPr id="265218" name="Picture 2" descr="C:\Meus documentos\Minhas imagens\T0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5220" name="WordArt 4"/>
          <p:cNvSpPr>
            <a:spLocks noChangeArrowheads="1" noChangeShapeType="1" noTextEdit="1"/>
          </p:cNvSpPr>
          <p:nvPr/>
        </p:nvSpPr>
        <p:spPr bwMode="auto">
          <a:xfrm>
            <a:off x="228600" y="304801"/>
            <a:ext cx="4038600" cy="3276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1439" tIns="45719" rIns="91439" bIns="45719" fromWordArt="1">
            <a:prstTxWarp prst="textPlain">
              <a:avLst>
                <a:gd name="adj" fmla="val 50472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Eras Ult BT"/>
              </a:rPr>
              <a:t>SINAL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Eras Ult BT"/>
              </a:rPr>
              <a:t>DE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Eras Ult BT"/>
              </a:rPr>
              <a:t>DEUS</a:t>
            </a:r>
          </a:p>
        </p:txBody>
      </p:sp>
      <p:sp>
        <p:nvSpPr>
          <p:cNvPr id="265221" name="WordArt 5"/>
          <p:cNvSpPr>
            <a:spLocks noChangeArrowheads="1" noChangeShapeType="1" noTextEdit="1"/>
          </p:cNvSpPr>
          <p:nvPr/>
        </p:nvSpPr>
        <p:spPr bwMode="auto">
          <a:xfrm>
            <a:off x="4800600" y="304801"/>
            <a:ext cx="4038600" cy="3276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1439" tIns="45719" rIns="91439" bIns="45719" fromWordArt="1">
            <a:prstTxWarp prst="textPlain">
              <a:avLst>
                <a:gd name="adj" fmla="val 50472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gradFill rotWithShape="0">
                  <a:gsLst>
                    <a:gs pos="0">
                      <a:srgbClr val="5E9EFF"/>
                    </a:gs>
                    <a:gs pos="39999">
                      <a:srgbClr val="85C2FF"/>
                    </a:gs>
                    <a:gs pos="70000">
                      <a:srgbClr val="C4D6EB"/>
                    </a:gs>
                    <a:gs pos="100000">
                      <a:srgbClr val="FFEBFA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Eras Ult BT"/>
              </a:rPr>
              <a:t>SINAL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gradFill rotWithShape="0">
                  <a:gsLst>
                    <a:gs pos="0">
                      <a:srgbClr val="5E9EFF"/>
                    </a:gs>
                    <a:gs pos="39999">
                      <a:srgbClr val="85C2FF"/>
                    </a:gs>
                    <a:gs pos="70000">
                      <a:srgbClr val="C4D6EB"/>
                    </a:gs>
                    <a:gs pos="100000">
                      <a:srgbClr val="FFEBFA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Eras Ult BT"/>
              </a:rPr>
              <a:t>DA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gradFill rotWithShape="0">
                  <a:gsLst>
                    <a:gs pos="0">
                      <a:srgbClr val="5E9EFF"/>
                    </a:gs>
                    <a:gs pos="39999">
                      <a:srgbClr val="85C2FF"/>
                    </a:gs>
                    <a:gs pos="70000">
                      <a:srgbClr val="C4D6EB"/>
                    </a:gs>
                    <a:gs pos="100000">
                      <a:srgbClr val="FFEBFA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Eras Ult BT"/>
              </a:rPr>
              <a:t>BESTA</a:t>
            </a:r>
          </a:p>
        </p:txBody>
      </p:sp>
      <p:sp>
        <p:nvSpPr>
          <p:cNvPr id="265222" name="WordArt 6"/>
          <p:cNvSpPr>
            <a:spLocks noChangeArrowheads="1" noChangeShapeType="1" noTextEdit="1"/>
          </p:cNvSpPr>
          <p:nvPr/>
        </p:nvSpPr>
        <p:spPr bwMode="auto">
          <a:xfrm>
            <a:off x="228600" y="4724400"/>
            <a:ext cx="4114800" cy="1219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1439" tIns="45719" rIns="91439" bIns="4571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gradFill rotWithShape="0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SÁBADO</a:t>
            </a:r>
          </a:p>
        </p:txBody>
      </p:sp>
      <p:sp>
        <p:nvSpPr>
          <p:cNvPr id="265227" name="AutoShape 11"/>
          <p:cNvSpPr>
            <a:spLocks noChangeArrowheads="1"/>
          </p:cNvSpPr>
          <p:nvPr/>
        </p:nvSpPr>
        <p:spPr bwMode="auto">
          <a:xfrm>
            <a:off x="4648201" y="4572001"/>
            <a:ext cx="4419600" cy="1676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9" tIns="45719" rIns="91439" b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400">
              <a:solidFill>
                <a:srgbClr val="000000"/>
              </a:solidFill>
            </a:endParaRPr>
          </a:p>
        </p:txBody>
      </p:sp>
      <p:sp>
        <p:nvSpPr>
          <p:cNvPr id="265223" name="WordArt 7"/>
          <p:cNvSpPr>
            <a:spLocks noChangeArrowheads="1" noChangeShapeType="1" noTextEdit="1"/>
          </p:cNvSpPr>
          <p:nvPr/>
        </p:nvSpPr>
        <p:spPr bwMode="auto">
          <a:xfrm>
            <a:off x="4800600" y="4953000"/>
            <a:ext cx="41148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1439" tIns="45719" rIns="91439" bIns="4571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kern="10">
                <a:solidFill>
                  <a:srgbClr val="C6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DOMINGO</a:t>
            </a:r>
          </a:p>
        </p:txBody>
      </p:sp>
    </p:spTree>
    <p:extLst>
      <p:ext uri="{BB962C8B-B14F-4D97-AF65-F5344CB8AC3E}">
        <p14:creationId xmlns:p14="http://schemas.microsoft.com/office/powerpoint/2010/main" val="28685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65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265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65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65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26" grpId="0" animBg="1"/>
      <p:bldP spid="265220" grpId="0" animBg="1"/>
      <p:bldP spid="265221" grpId="0" animBg="1"/>
      <p:bldP spid="265222" grpId="0" animBg="1"/>
      <p:bldP spid="265227" grpId="0" animBg="1"/>
      <p:bldP spid="265223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>
            <a:extLst>
              <a:ext uri="{FF2B5EF4-FFF2-40B4-BE49-F238E27FC236}">
                <a16:creationId xmlns:a16="http://schemas.microsoft.com/office/drawing/2014/main" id="{1B1571D4-4A72-427A-8013-9441D4EB91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  <a:solidFill>
            <a:schemeClr val="accent2"/>
          </a:solidFill>
          <a:ln w="38100" cap="flat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FAA26D3D-D897-4be2-8F04-BA451C77F1D7}"/>
          </a:extLst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ja-JP" altLang="pt-BR" sz="6600" dirty="0">
                <a:solidFill>
                  <a:srgbClr val="FFFFFF"/>
                </a:solidFill>
              </a:rPr>
              <a:t>“</a:t>
            </a:r>
            <a:r>
              <a:rPr lang="pt-BR" altLang="ja-JP" sz="6600" dirty="0">
                <a:solidFill>
                  <a:srgbClr val="FFFFFF"/>
                </a:solidFill>
              </a:rPr>
              <a:t>O poder de Roma está se fortalecendo no </a:t>
            </a:r>
            <a:r>
              <a:rPr lang="pt-BR" altLang="ja-JP" sz="6600" b="1" dirty="0">
                <a:solidFill>
                  <a:srgbClr val="FF0000"/>
                </a:solidFill>
              </a:rPr>
              <a:t>Governo</a:t>
            </a:r>
            <a:r>
              <a:rPr lang="pt-BR" altLang="ja-JP" sz="6600" dirty="0">
                <a:solidFill>
                  <a:srgbClr val="FFFFFF"/>
                </a:solidFill>
              </a:rPr>
              <a:t>,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pt-BR" altLang="pt-BR" sz="6600" b="1" dirty="0">
                <a:solidFill>
                  <a:srgbClr val="FFFF00"/>
                </a:solidFill>
              </a:rPr>
              <a:t>na Igreja</a:t>
            </a:r>
            <a:r>
              <a:rPr lang="pt-BR" altLang="pt-BR" sz="6600" dirty="0">
                <a:solidFill>
                  <a:srgbClr val="FFFF00"/>
                </a:solidFill>
              </a:rPr>
              <a:t>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pt-BR" altLang="pt-BR" sz="6600" b="1" dirty="0">
                <a:solidFill>
                  <a:srgbClr val="00B050"/>
                </a:solidFill>
              </a:rPr>
              <a:t>e no coração dos Homens</a:t>
            </a:r>
            <a:r>
              <a:rPr lang="ja-JP" altLang="pt-BR" sz="6600" dirty="0">
                <a:solidFill>
                  <a:srgbClr val="FFFFFF"/>
                </a:solidFill>
              </a:rPr>
              <a:t>”</a:t>
            </a:r>
            <a:endParaRPr lang="pt-BR" altLang="ja-JP" sz="6600" dirty="0">
              <a:solidFill>
                <a:srgbClr val="FFFFFF"/>
              </a:solidFill>
            </a:endParaRPr>
          </a:p>
          <a:p>
            <a:pPr marL="0" indent="0" algn="ctr" eaLnBrk="1" hangingPunct="1">
              <a:buFontTx/>
              <a:buNone/>
              <a:defRPr/>
            </a:pPr>
            <a:endParaRPr lang="pt-BR" altLang="pt-BR" sz="6600" dirty="0">
              <a:solidFill>
                <a:srgbClr val="FFFFFF"/>
              </a:solidFill>
            </a:endParaRPr>
          </a:p>
          <a:p>
            <a:pPr marL="0" indent="0" algn="ctr" eaLnBrk="1" hangingPunct="1">
              <a:buFontTx/>
              <a:buNone/>
              <a:defRPr/>
            </a:pPr>
            <a:endParaRPr lang="pt-BR" altLang="pt-BR" sz="6600" dirty="0">
              <a:solidFill>
                <a:srgbClr val="FFFFFF"/>
              </a:solidFill>
            </a:endParaRPr>
          </a:p>
          <a:p>
            <a:pPr marL="0" indent="0" algn="ctr" eaLnBrk="1" hangingPunct="1">
              <a:buFontTx/>
              <a:buNone/>
              <a:defRPr/>
            </a:pPr>
            <a:endParaRPr lang="en-US" altLang="pt-BR" sz="6600" b="1" dirty="0">
              <a:solidFill>
                <a:srgbClr val="FF0000"/>
              </a:solidFill>
            </a:endParaRPr>
          </a:p>
          <a:p>
            <a:pPr marL="0" indent="0" algn="ctr" eaLnBrk="1" hangingPunct="1">
              <a:buFontTx/>
              <a:buNone/>
              <a:defRPr/>
            </a:pPr>
            <a:endParaRPr lang="pt-BR" altLang="pt-BR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6">
            <a:extLst>
              <a:ext uri="{FF2B5EF4-FFF2-40B4-BE49-F238E27FC236}">
                <a16:creationId xmlns:a16="http://schemas.microsoft.com/office/drawing/2014/main" id="{8AE36319-1F51-4C16-9967-0AA66255C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786" y="1204297"/>
            <a:ext cx="789067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Rei do Norte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A falsa religião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Catolicismo - Babilônia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44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Arial Black" pitchFamily="34" charset="0"/>
              </a:rPr>
              <a:t>EUA e Imagem da Besta</a:t>
            </a:r>
            <a:endParaRPr kumimoji="0" lang="pt-BR" sz="44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effectLst>
                <a:outerShdw blurRad="50800" dist="50800" dir="5400000" algn="ctr" rotWithShape="0">
                  <a:prstClr val="black"/>
                </a:outerShdw>
              </a:effectLst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3" name="CaixaDeTexto 6">
            <a:extLst>
              <a:ext uri="{FF2B5EF4-FFF2-40B4-BE49-F238E27FC236}">
                <a16:creationId xmlns:a16="http://schemas.microsoft.com/office/drawing/2014/main" id="{7E85CFE1-E63E-4606-B827-F9290A96C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906" y="4843026"/>
            <a:ext cx="692948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Reino do Sul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O ateísmo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Comunismo</a:t>
            </a:r>
          </a:p>
        </p:txBody>
      </p:sp>
      <p:sp>
        <p:nvSpPr>
          <p:cNvPr id="4" name="CaixaDeTexto 6">
            <a:extLst>
              <a:ext uri="{FF2B5EF4-FFF2-40B4-BE49-F238E27FC236}">
                <a16:creationId xmlns:a16="http://schemas.microsoft.com/office/drawing/2014/main" id="{850B7065-1BC1-4402-BB28-7245C6036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260648"/>
            <a:ext cx="692948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No tempo do Fim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6480720"/>
          </a:xfr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dirty="0"/>
              <a:t>.</a:t>
            </a:r>
            <a:br>
              <a:rPr lang="en-US" sz="8800" dirty="0"/>
            </a:br>
            <a:r>
              <a:rPr lang="en-US" sz="8800" dirty="0"/>
              <a:t>TUDO É UMA QUESTÃO </a:t>
            </a:r>
            <a:br>
              <a:rPr lang="en-US" sz="8800" dirty="0"/>
            </a:br>
            <a:r>
              <a:rPr lang="en-US" sz="8800" dirty="0"/>
              <a:t>DE</a:t>
            </a:r>
            <a:br>
              <a:rPr lang="en-US" sz="8800" dirty="0"/>
            </a:br>
            <a:r>
              <a:rPr lang="en-US" sz="8000" dirty="0"/>
              <a:t>ADORAÇÃO</a:t>
            </a:r>
            <a:endParaRPr lang="pt-BR" sz="8800" dirty="0"/>
          </a:p>
        </p:txBody>
      </p:sp>
    </p:spTree>
    <p:extLst>
      <p:ext uri="{BB962C8B-B14F-4D97-AF65-F5344CB8AC3E}">
        <p14:creationId xmlns:p14="http://schemas.microsoft.com/office/powerpoint/2010/main" val="2406500225"/>
      </p:ext>
    </p:extLst>
  </p:cSld>
  <p:clrMapOvr>
    <a:masterClrMapping/>
  </p:clrMapOvr>
  <p:transition/>
</p:sld>
</file>

<file path=ppt/theme/_rels/them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1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3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5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6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7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2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3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4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5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6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7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8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9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10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1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12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13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14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15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6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Em branco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Em branco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ea typeface="ヒラギノ明朝 ProN W3" charset="0"/>
            <a:cs typeface="ヒラギノ明朝 ProN W3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ea typeface="ヒラギノ明朝 ProN W3" charset="0"/>
            <a:cs typeface="ヒラギノ明朝 ProN W3" charset="0"/>
            <a:sym typeface="Palatino" charset="0"/>
          </a:defRPr>
        </a:defPPr>
      </a:lstStyle>
    </a:lnDef>
  </a:objectDefaults>
  <a:extraClrSchemeLst>
    <a:extraClrScheme>
      <a:clrScheme name="Em branc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1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17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</TotalTime>
  <Words>2934</Words>
  <Application>Microsoft Office PowerPoint</Application>
  <PresentationFormat>Apresentação na tela (4:3)</PresentationFormat>
  <Paragraphs>361</Paragraphs>
  <Slides>132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37</vt:i4>
      </vt:variant>
      <vt:variant>
        <vt:lpstr>Títulos de slides</vt:lpstr>
      </vt:variant>
      <vt:variant>
        <vt:i4>132</vt:i4>
      </vt:variant>
    </vt:vector>
  </HeadingPairs>
  <TitlesOfParts>
    <vt:vector size="178" baseType="lpstr">
      <vt:lpstr>Arial</vt:lpstr>
      <vt:lpstr>Arial Black</vt:lpstr>
      <vt:lpstr>Arial Narrow</vt:lpstr>
      <vt:lpstr>Calibri</vt:lpstr>
      <vt:lpstr>Eras Ult BT</vt:lpstr>
      <vt:lpstr>Impact</vt:lpstr>
      <vt:lpstr>Normande BT</vt:lpstr>
      <vt:lpstr>Palatino</vt:lpstr>
      <vt:lpstr>Times New Roman</vt:lpstr>
      <vt:lpstr>Tema do Office</vt:lpstr>
      <vt:lpstr>1_Estrutura padrão</vt:lpstr>
      <vt:lpstr>Estrutura padrão</vt:lpstr>
      <vt:lpstr>2_Estrutura padrão</vt:lpstr>
      <vt:lpstr>3_Estrutura padrão</vt:lpstr>
      <vt:lpstr>4_Estrutura padrão</vt:lpstr>
      <vt:lpstr>5_Estrutura padrão</vt:lpstr>
      <vt:lpstr>6_Estrutura padrão</vt:lpstr>
      <vt:lpstr>7_Estrutura padrão</vt:lpstr>
      <vt:lpstr>8_Estrutura padrão</vt:lpstr>
      <vt:lpstr>9_Estrutura padrão</vt:lpstr>
      <vt:lpstr>10_Estrutura padrão</vt:lpstr>
      <vt:lpstr>11_Estrutura padrão</vt:lpstr>
      <vt:lpstr>13_Estrutura padrão</vt:lpstr>
      <vt:lpstr>15_Estrutura padrão</vt:lpstr>
      <vt:lpstr>16_Estrutura padrão</vt:lpstr>
      <vt:lpstr>17_Estrutura padrão</vt:lpstr>
      <vt:lpstr>Design padrão</vt:lpstr>
      <vt:lpstr>2_Design padrão</vt:lpstr>
      <vt:lpstr>3_Design padrão</vt:lpstr>
      <vt:lpstr>4_Design padrão</vt:lpstr>
      <vt:lpstr>5_Design padrão</vt:lpstr>
      <vt:lpstr>6_Design padrão</vt:lpstr>
      <vt:lpstr>7_Design padrão</vt:lpstr>
      <vt:lpstr>8_Design padrão</vt:lpstr>
      <vt:lpstr>9_Design padrão</vt:lpstr>
      <vt:lpstr>10_Design padrão</vt:lpstr>
      <vt:lpstr>11_Design padrão</vt:lpstr>
      <vt:lpstr>12_Design padrão</vt:lpstr>
      <vt:lpstr>13_Design padrão</vt:lpstr>
      <vt:lpstr>14_Design padrão</vt:lpstr>
      <vt:lpstr>15_Design padrão</vt:lpstr>
      <vt:lpstr>16_Design padrão</vt:lpstr>
      <vt:lpstr>Em branco</vt:lpstr>
      <vt:lpstr>1_Design padrão</vt:lpstr>
      <vt:lpstr>17_Design padrão</vt:lpstr>
      <vt:lpstr>1_Tema do Office</vt:lpstr>
      <vt:lpstr>Deus Ainda Guia           Aula 12 - Apocalipse 13</vt:lpstr>
      <vt:lpstr>Verso 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Verso 2 – parte 01</vt:lpstr>
      <vt:lpstr>Apresentação do PowerPoint</vt:lpstr>
      <vt:lpstr>Verso 2 – parte 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Verso 3 – parte 1</vt:lpstr>
      <vt:lpstr>Apresentação do PowerPoint</vt:lpstr>
      <vt:lpstr>Verso 3 – parte 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O papa tem autoridade sobre a cidade do Vaticano, como um estado independente.   O papa é um governador civil tanto quanto um sacerdote.   </vt:lpstr>
      <vt:lpstr>Apresentação do PowerPoint</vt:lpstr>
      <vt:lpstr>Verso 3 – parte 3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Verso 4 – parte 1</vt:lpstr>
      <vt:lpstr>Verso 4 – parte 2</vt:lpstr>
      <vt:lpstr>Apresentação do PowerPoint</vt:lpstr>
      <vt:lpstr>Apresentação do PowerPoint</vt:lpstr>
      <vt:lpstr>Apresentação do PowerPoint</vt:lpstr>
      <vt:lpstr>Verso 5 – parte 1</vt:lpstr>
      <vt:lpstr>"blasfêmia“  "a ação de reivindicar para si os atributos de Deus"...    </vt:lpstr>
      <vt:lpstr>Verso 5 – parte 2</vt:lpstr>
      <vt:lpstr>Apresentação do PowerPoint</vt:lpstr>
      <vt:lpstr>Apresentação do PowerPoint</vt:lpstr>
      <vt:lpstr>Verso 6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Verso 7</vt:lpstr>
      <vt:lpstr>Apresentação do PowerPoint</vt:lpstr>
      <vt:lpstr>Apresentação do PowerPoint</vt:lpstr>
      <vt:lpstr>Apresentação do PowerPoint</vt:lpstr>
      <vt:lpstr>Apresentação do PowerPoint</vt:lpstr>
      <vt:lpstr>Verso 8</vt:lpstr>
      <vt:lpstr>Apresentação do PowerPoint</vt:lpstr>
      <vt:lpstr>Versos 9 e 10</vt:lpstr>
      <vt:lpstr>Verso 11 – parte 1</vt:lpstr>
      <vt:lpstr>Verso 11 – parte 2</vt:lpstr>
      <vt:lpstr>Verso 11 – parte 3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Os sinais apontam claramente para os Estados Unidos da América. </vt:lpstr>
      <vt:lpstr>Apresentação do PowerPoint</vt:lpstr>
      <vt:lpstr>Apresentação do PowerPoint</vt:lpstr>
      <vt:lpstr>Apresentação do PowerPoint</vt:lpstr>
      <vt:lpstr>Apresentação do PowerPoint</vt:lpstr>
      <vt:lpstr>Verso 12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Verso 13</vt:lpstr>
      <vt:lpstr>Apresentação do PowerPoint</vt:lpstr>
      <vt:lpstr>Apresentação do PowerPoint</vt:lpstr>
      <vt:lpstr>Verso 14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Verso 15</vt:lpstr>
      <vt:lpstr>    ..No futuro, a segunda besta (os Estados Unidos da América) se unirá com a primeira besta (o sistema papal romano) e promulgará decretos, de acordo com o quanto descrito em Apocalipse 13.     </vt:lpstr>
      <vt:lpstr>Verso 16 – parte 1</vt:lpstr>
      <vt:lpstr>Verso 16</vt:lpstr>
      <vt:lpstr>Apresentação do PowerPoint</vt:lpstr>
      <vt:lpstr>Apresentação do PowerPoint</vt:lpstr>
      <vt:lpstr>Verso 17 – parte 1</vt:lpstr>
      <vt:lpstr>Apresentação do PowerPoint</vt:lpstr>
      <vt:lpstr>Apresentação do PowerPoint</vt:lpstr>
      <vt:lpstr>Verso 18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. TUDO É UMA QUESTÃO  DE ADORAÇÃO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jose ferreira Neto</cp:lastModifiedBy>
  <cp:revision>80</cp:revision>
  <dcterms:created xsi:type="dcterms:W3CDTF">2013-08-14T11:39:16Z</dcterms:created>
  <dcterms:modified xsi:type="dcterms:W3CDTF">2025-06-18T17:24:42Z</dcterms:modified>
</cp:coreProperties>
</file>