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3"/>
  </p:notesMasterIdLst>
  <p:sldIdLst>
    <p:sldId id="518" r:id="rId2"/>
    <p:sldId id="588" r:id="rId3"/>
    <p:sldId id="590" r:id="rId4"/>
    <p:sldId id="591" r:id="rId5"/>
    <p:sldId id="594" r:id="rId6"/>
    <p:sldId id="595" r:id="rId7"/>
    <p:sldId id="596" r:id="rId8"/>
    <p:sldId id="597" r:id="rId9"/>
    <p:sldId id="600" r:id="rId10"/>
    <p:sldId id="602" r:id="rId11"/>
    <p:sldId id="603" r:id="rId12"/>
    <p:sldId id="604" r:id="rId13"/>
    <p:sldId id="609" r:id="rId14"/>
    <p:sldId id="612" r:id="rId15"/>
    <p:sldId id="613" r:id="rId16"/>
    <p:sldId id="621" r:id="rId17"/>
    <p:sldId id="620" r:id="rId18"/>
    <p:sldId id="622" r:id="rId19"/>
    <p:sldId id="623" r:id="rId20"/>
    <p:sldId id="624" r:id="rId21"/>
    <p:sldId id="625" r:id="rId22"/>
    <p:sldId id="626" r:id="rId23"/>
    <p:sldId id="627" r:id="rId24"/>
    <p:sldId id="628" r:id="rId25"/>
    <p:sldId id="629" r:id="rId26"/>
    <p:sldId id="630" r:id="rId27"/>
    <p:sldId id="631" r:id="rId28"/>
    <p:sldId id="634" r:id="rId29"/>
    <p:sldId id="635" r:id="rId30"/>
    <p:sldId id="636" r:id="rId31"/>
    <p:sldId id="638" r:id="rId32"/>
    <p:sldId id="641" r:id="rId33"/>
    <p:sldId id="642" r:id="rId34"/>
    <p:sldId id="643" r:id="rId35"/>
    <p:sldId id="644" r:id="rId36"/>
    <p:sldId id="645" r:id="rId37"/>
    <p:sldId id="646" r:id="rId38"/>
    <p:sldId id="647" r:id="rId39"/>
    <p:sldId id="648" r:id="rId40"/>
    <p:sldId id="650" r:id="rId41"/>
    <p:sldId id="651" r:id="rId42"/>
    <p:sldId id="652" r:id="rId43"/>
    <p:sldId id="656" r:id="rId44"/>
    <p:sldId id="657" r:id="rId45"/>
    <p:sldId id="658" r:id="rId46"/>
    <p:sldId id="659" r:id="rId47"/>
    <p:sldId id="664" r:id="rId48"/>
    <p:sldId id="671" r:id="rId49"/>
    <p:sldId id="672" r:id="rId50"/>
    <p:sldId id="673" r:id="rId51"/>
    <p:sldId id="674" r:id="rId52"/>
    <p:sldId id="675" r:id="rId53"/>
    <p:sldId id="678" r:id="rId54"/>
    <p:sldId id="679" r:id="rId55"/>
    <p:sldId id="680" r:id="rId56"/>
    <p:sldId id="681" r:id="rId57"/>
    <p:sldId id="682" r:id="rId58"/>
    <p:sldId id="684" r:id="rId59"/>
    <p:sldId id="685" r:id="rId60"/>
    <p:sldId id="686" r:id="rId61"/>
    <p:sldId id="687" r:id="rId62"/>
    <p:sldId id="688" r:id="rId63"/>
    <p:sldId id="689" r:id="rId64"/>
    <p:sldId id="690" r:id="rId65"/>
    <p:sldId id="691" r:id="rId66"/>
    <p:sldId id="692" r:id="rId67"/>
    <p:sldId id="693" r:id="rId68"/>
    <p:sldId id="695" r:id="rId69"/>
    <p:sldId id="697" r:id="rId70"/>
    <p:sldId id="698" r:id="rId71"/>
    <p:sldId id="709" r:id="rId72"/>
    <p:sldId id="699" r:id="rId73"/>
    <p:sldId id="700" r:id="rId74"/>
    <p:sldId id="701" r:id="rId75"/>
    <p:sldId id="702" r:id="rId76"/>
    <p:sldId id="703" r:id="rId77"/>
    <p:sldId id="704" r:id="rId78"/>
    <p:sldId id="705" r:id="rId79"/>
    <p:sldId id="706" r:id="rId80"/>
    <p:sldId id="707" r:id="rId81"/>
    <p:sldId id="708" r:id="rId8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F4FF"/>
    <a:srgbClr val="FFFF00"/>
    <a:srgbClr val="CC66FF"/>
    <a:srgbClr val="C3E2FF"/>
    <a:srgbClr val="FFCC00"/>
    <a:srgbClr val="002060"/>
    <a:srgbClr val="CCCCFF"/>
    <a:srgbClr val="AAE600"/>
    <a:srgbClr val="0C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379" autoAdjust="0"/>
  </p:normalViewPr>
  <p:slideViewPr>
    <p:cSldViewPr>
      <p:cViewPr varScale="1">
        <p:scale>
          <a:sx n="65" d="100"/>
          <a:sy n="65" d="100"/>
        </p:scale>
        <p:origin x="1560" y="78"/>
      </p:cViewPr>
      <p:guideLst>
        <p:guide orient="horz" pos="2160"/>
        <p:guide pos="2880"/>
      </p:guideLst>
    </p:cSldViewPr>
  </p:slideViewPr>
  <p:outlineViewPr>
    <p:cViewPr>
      <p:scale>
        <a:sx n="33" d="100"/>
        <a:sy n="33" d="100"/>
      </p:scale>
      <p:origin x="0" y="-7282"/>
    </p:cViewPr>
  </p:outlineViewPr>
  <p:notesTextViewPr>
    <p:cViewPr>
      <p:scale>
        <a:sx n="3" d="2"/>
        <a:sy n="3" d="2"/>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txBody>
          <a:bodyPr/>
          <a:lstStyle/>
          <a:p>
            <a:endParaRPr lang="en-US"/>
          </a:p>
        </p:txBody>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Click to edit Master text styles</a:t>
            </a:r>
          </a:p>
          <a:p>
            <a:pPr lvl="1"/>
            <a:r>
              <a:rPr lang="es-ES"/>
              <a:t>Second level</a:t>
            </a:r>
          </a:p>
          <a:p>
            <a:pPr lvl="2"/>
            <a:r>
              <a:rPr lang="es-ES"/>
              <a:t>Third level</a:t>
            </a:r>
          </a:p>
          <a:p>
            <a:pPr lvl="3"/>
            <a:r>
              <a:rPr lang="es-ES"/>
              <a:t>Fourth level</a:t>
            </a:r>
          </a:p>
          <a:p>
            <a:pPr lvl="4"/>
            <a:r>
              <a:rPr lang="es-ES"/>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B639B-CC03-4920-A60D-3E4C72B47D60}"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CB639B-CC03-4920-A60D-3E4C72B47D60}" type="slidenum">
              <a:rPr lang="es-ES" smtClean="0"/>
              <a:pPr/>
              <a:t>3</a:t>
            </a:fld>
            <a:endParaRPr lang="es-ES"/>
          </a:p>
        </p:txBody>
      </p:sp>
    </p:spTree>
    <p:extLst>
      <p:ext uri="{BB962C8B-B14F-4D97-AF65-F5344CB8AC3E}">
        <p14:creationId xmlns:p14="http://schemas.microsoft.com/office/powerpoint/2010/main" val="73932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3BD8C-F550-388B-BC83-FF59E4297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F66A65-35A3-7C8B-D5F4-55DBDDD36B0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DBC9B7F-DFCC-9B39-1991-365D381ACA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5812E0-27F4-C17B-DE66-384C70012AB6}"/>
              </a:ext>
            </a:extLst>
          </p:cNvPr>
          <p:cNvSpPr>
            <a:spLocks noGrp="1"/>
          </p:cNvSpPr>
          <p:nvPr>
            <p:ph type="sldNum" sz="quarter" idx="5"/>
          </p:nvPr>
        </p:nvSpPr>
        <p:spPr/>
        <p:txBody>
          <a:bodyPr/>
          <a:lstStyle/>
          <a:p>
            <a:fld id="{D3CB639B-CC03-4920-A60D-3E4C72B47D60}" type="slidenum">
              <a:rPr lang="es-ES" smtClean="0"/>
              <a:pPr/>
              <a:t>12</a:t>
            </a:fld>
            <a:endParaRPr lang="es-ES"/>
          </a:p>
        </p:txBody>
      </p:sp>
    </p:spTree>
    <p:extLst>
      <p:ext uri="{BB962C8B-B14F-4D97-AF65-F5344CB8AC3E}">
        <p14:creationId xmlns:p14="http://schemas.microsoft.com/office/powerpoint/2010/main" val="738672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331F8-09EB-02A9-0A0C-479C1A3764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96D028-C2F8-A371-84FD-3777FB47E56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EF2972-3A7D-951A-D48C-5F158B9F3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2A05D6-151A-9C40-F078-6A4374745148}"/>
              </a:ext>
            </a:extLst>
          </p:cNvPr>
          <p:cNvSpPr>
            <a:spLocks noGrp="1"/>
          </p:cNvSpPr>
          <p:nvPr>
            <p:ph type="sldNum" sz="quarter" idx="5"/>
          </p:nvPr>
        </p:nvSpPr>
        <p:spPr/>
        <p:txBody>
          <a:bodyPr/>
          <a:lstStyle/>
          <a:p>
            <a:fld id="{D3CB639B-CC03-4920-A60D-3E4C72B47D60}" type="slidenum">
              <a:rPr lang="es-ES" smtClean="0"/>
              <a:pPr/>
              <a:t>13</a:t>
            </a:fld>
            <a:endParaRPr lang="es-ES"/>
          </a:p>
        </p:txBody>
      </p:sp>
    </p:spTree>
    <p:extLst>
      <p:ext uri="{BB962C8B-B14F-4D97-AF65-F5344CB8AC3E}">
        <p14:creationId xmlns:p14="http://schemas.microsoft.com/office/powerpoint/2010/main" val="721564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4F3B4-A8FD-867B-5CEB-D867E2FEA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02C043-5318-7917-1840-313076187B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286461C-7070-D825-362F-C3D290C70E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D449AC-70B9-082C-B2D2-446158DB3895}"/>
              </a:ext>
            </a:extLst>
          </p:cNvPr>
          <p:cNvSpPr>
            <a:spLocks noGrp="1"/>
          </p:cNvSpPr>
          <p:nvPr>
            <p:ph type="sldNum" sz="quarter" idx="5"/>
          </p:nvPr>
        </p:nvSpPr>
        <p:spPr/>
        <p:txBody>
          <a:bodyPr/>
          <a:lstStyle/>
          <a:p>
            <a:fld id="{D3CB639B-CC03-4920-A60D-3E4C72B47D60}" type="slidenum">
              <a:rPr lang="es-ES" smtClean="0"/>
              <a:pPr/>
              <a:t>14</a:t>
            </a:fld>
            <a:endParaRPr lang="es-ES"/>
          </a:p>
        </p:txBody>
      </p:sp>
    </p:spTree>
    <p:extLst>
      <p:ext uri="{BB962C8B-B14F-4D97-AF65-F5344CB8AC3E}">
        <p14:creationId xmlns:p14="http://schemas.microsoft.com/office/powerpoint/2010/main" val="33501833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12FA9-FC05-D5C2-AFB3-F721D100A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384CF0-E4E2-D810-E837-57039BD90C7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2CCDB5E-CACB-1D8F-BE01-9B0255E3F9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9C6527-FC76-646A-13F7-3B54520C9796}"/>
              </a:ext>
            </a:extLst>
          </p:cNvPr>
          <p:cNvSpPr>
            <a:spLocks noGrp="1"/>
          </p:cNvSpPr>
          <p:nvPr>
            <p:ph type="sldNum" sz="quarter" idx="5"/>
          </p:nvPr>
        </p:nvSpPr>
        <p:spPr/>
        <p:txBody>
          <a:bodyPr/>
          <a:lstStyle/>
          <a:p>
            <a:fld id="{D3CB639B-CC03-4920-A60D-3E4C72B47D60}" type="slidenum">
              <a:rPr lang="es-ES" smtClean="0"/>
              <a:pPr/>
              <a:t>15</a:t>
            </a:fld>
            <a:endParaRPr lang="es-ES"/>
          </a:p>
        </p:txBody>
      </p:sp>
    </p:spTree>
    <p:extLst>
      <p:ext uri="{BB962C8B-B14F-4D97-AF65-F5344CB8AC3E}">
        <p14:creationId xmlns:p14="http://schemas.microsoft.com/office/powerpoint/2010/main" val="4020611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881FB-CB95-5B15-6424-6111422510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F06BF-1102-6D46-C8AD-F2B7B688295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FA091FC-2EA3-970C-5F4E-AF852CAAA6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8D863A-6A3C-761A-DA41-8EE15C4DD2BA}"/>
              </a:ext>
            </a:extLst>
          </p:cNvPr>
          <p:cNvSpPr>
            <a:spLocks noGrp="1"/>
          </p:cNvSpPr>
          <p:nvPr>
            <p:ph type="sldNum" sz="quarter" idx="5"/>
          </p:nvPr>
        </p:nvSpPr>
        <p:spPr/>
        <p:txBody>
          <a:bodyPr/>
          <a:lstStyle/>
          <a:p>
            <a:fld id="{D3CB639B-CC03-4920-A60D-3E4C72B47D60}" type="slidenum">
              <a:rPr lang="es-ES" smtClean="0"/>
              <a:pPr/>
              <a:t>16</a:t>
            </a:fld>
            <a:endParaRPr lang="es-ES"/>
          </a:p>
        </p:txBody>
      </p:sp>
    </p:spTree>
    <p:extLst>
      <p:ext uri="{BB962C8B-B14F-4D97-AF65-F5344CB8AC3E}">
        <p14:creationId xmlns:p14="http://schemas.microsoft.com/office/powerpoint/2010/main" val="31120527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2DCB-75BF-4DBA-C32C-3B826562AE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84900-B054-6F7A-9913-B38E0986114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D9B5942-51FB-47D9-375F-1CCB5CE05A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5A680-8D7B-DCB0-5718-08E6FD6E855B}"/>
              </a:ext>
            </a:extLst>
          </p:cNvPr>
          <p:cNvSpPr>
            <a:spLocks noGrp="1"/>
          </p:cNvSpPr>
          <p:nvPr>
            <p:ph type="sldNum" sz="quarter" idx="5"/>
          </p:nvPr>
        </p:nvSpPr>
        <p:spPr/>
        <p:txBody>
          <a:bodyPr/>
          <a:lstStyle/>
          <a:p>
            <a:fld id="{D3CB639B-CC03-4920-A60D-3E4C72B47D60}" type="slidenum">
              <a:rPr lang="es-ES" smtClean="0"/>
              <a:pPr/>
              <a:t>17</a:t>
            </a:fld>
            <a:endParaRPr lang="es-ES"/>
          </a:p>
        </p:txBody>
      </p:sp>
    </p:spTree>
    <p:extLst>
      <p:ext uri="{BB962C8B-B14F-4D97-AF65-F5344CB8AC3E}">
        <p14:creationId xmlns:p14="http://schemas.microsoft.com/office/powerpoint/2010/main" val="23131336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71C9A-27C8-B25A-92E7-79F5212ED7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214FF-3727-8224-5B92-ABA9818FB11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9B62679-C707-C1D7-9476-BAB7D926D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BB5935-39B6-C036-F033-3C824AC2951B}"/>
              </a:ext>
            </a:extLst>
          </p:cNvPr>
          <p:cNvSpPr>
            <a:spLocks noGrp="1"/>
          </p:cNvSpPr>
          <p:nvPr>
            <p:ph type="sldNum" sz="quarter" idx="5"/>
          </p:nvPr>
        </p:nvSpPr>
        <p:spPr/>
        <p:txBody>
          <a:bodyPr/>
          <a:lstStyle/>
          <a:p>
            <a:fld id="{D3CB639B-CC03-4920-A60D-3E4C72B47D60}" type="slidenum">
              <a:rPr lang="es-ES" smtClean="0"/>
              <a:pPr/>
              <a:t>18</a:t>
            </a:fld>
            <a:endParaRPr lang="es-ES"/>
          </a:p>
        </p:txBody>
      </p:sp>
    </p:spTree>
    <p:extLst>
      <p:ext uri="{BB962C8B-B14F-4D97-AF65-F5344CB8AC3E}">
        <p14:creationId xmlns:p14="http://schemas.microsoft.com/office/powerpoint/2010/main" val="3762784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74CB3-0023-95C1-EE30-121B4D5C3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666C31-5436-5670-3E1B-FC07CE62CC5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D85E61F-96A3-2160-7F0C-5624C88EE2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5F6997-5CA1-6939-3C08-9E62D1F2EE10}"/>
              </a:ext>
            </a:extLst>
          </p:cNvPr>
          <p:cNvSpPr>
            <a:spLocks noGrp="1"/>
          </p:cNvSpPr>
          <p:nvPr>
            <p:ph type="sldNum" sz="quarter" idx="5"/>
          </p:nvPr>
        </p:nvSpPr>
        <p:spPr/>
        <p:txBody>
          <a:bodyPr/>
          <a:lstStyle/>
          <a:p>
            <a:fld id="{D3CB639B-CC03-4920-A60D-3E4C72B47D60}" type="slidenum">
              <a:rPr lang="es-ES" smtClean="0"/>
              <a:pPr/>
              <a:t>19</a:t>
            </a:fld>
            <a:endParaRPr lang="es-ES"/>
          </a:p>
        </p:txBody>
      </p:sp>
    </p:spTree>
    <p:extLst>
      <p:ext uri="{BB962C8B-B14F-4D97-AF65-F5344CB8AC3E}">
        <p14:creationId xmlns:p14="http://schemas.microsoft.com/office/powerpoint/2010/main" val="59715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499CF-592C-0BF0-2975-A047F1DED3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FE71D6-5A40-C1D2-C509-E6DF0B922E9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6D054C-EE44-2B78-A683-D88BDBA8A5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D55838-9F55-F35B-DB6E-307341897D81}"/>
              </a:ext>
            </a:extLst>
          </p:cNvPr>
          <p:cNvSpPr>
            <a:spLocks noGrp="1"/>
          </p:cNvSpPr>
          <p:nvPr>
            <p:ph type="sldNum" sz="quarter" idx="5"/>
          </p:nvPr>
        </p:nvSpPr>
        <p:spPr/>
        <p:txBody>
          <a:bodyPr/>
          <a:lstStyle/>
          <a:p>
            <a:fld id="{D3CB639B-CC03-4920-A60D-3E4C72B47D60}" type="slidenum">
              <a:rPr lang="es-ES" smtClean="0"/>
              <a:pPr/>
              <a:t>20</a:t>
            </a:fld>
            <a:endParaRPr lang="es-ES"/>
          </a:p>
        </p:txBody>
      </p:sp>
    </p:spTree>
    <p:extLst>
      <p:ext uri="{BB962C8B-B14F-4D97-AF65-F5344CB8AC3E}">
        <p14:creationId xmlns:p14="http://schemas.microsoft.com/office/powerpoint/2010/main" val="2802678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F7AE3-4C0F-09A1-5FAC-A900B8B84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343478-1AA5-E79C-9526-072A1CF4C8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B23CB83-D66C-7540-08C7-F9633A6209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044878-29E4-5AAA-7F7D-79BB346F9054}"/>
              </a:ext>
            </a:extLst>
          </p:cNvPr>
          <p:cNvSpPr>
            <a:spLocks noGrp="1"/>
          </p:cNvSpPr>
          <p:nvPr>
            <p:ph type="sldNum" sz="quarter" idx="5"/>
          </p:nvPr>
        </p:nvSpPr>
        <p:spPr/>
        <p:txBody>
          <a:bodyPr/>
          <a:lstStyle/>
          <a:p>
            <a:fld id="{D3CB639B-CC03-4920-A60D-3E4C72B47D60}" type="slidenum">
              <a:rPr lang="es-ES" smtClean="0"/>
              <a:pPr/>
              <a:t>21</a:t>
            </a:fld>
            <a:endParaRPr lang="es-ES"/>
          </a:p>
        </p:txBody>
      </p:sp>
    </p:spTree>
    <p:extLst>
      <p:ext uri="{BB962C8B-B14F-4D97-AF65-F5344CB8AC3E}">
        <p14:creationId xmlns:p14="http://schemas.microsoft.com/office/powerpoint/2010/main" val="3233224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06A09-FF0B-1614-C73B-27A706EF05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3A1144-1EDD-FA69-5D31-EF3C3749FB0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0EFA308-2D61-364A-607B-BB3CCC3082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40C7E7-7E6F-9159-20FE-ABAFC5A3C244}"/>
              </a:ext>
            </a:extLst>
          </p:cNvPr>
          <p:cNvSpPr>
            <a:spLocks noGrp="1"/>
          </p:cNvSpPr>
          <p:nvPr>
            <p:ph type="sldNum" sz="quarter" idx="5"/>
          </p:nvPr>
        </p:nvSpPr>
        <p:spPr/>
        <p:txBody>
          <a:bodyPr/>
          <a:lstStyle/>
          <a:p>
            <a:fld id="{D3CB639B-CC03-4920-A60D-3E4C72B47D60}" type="slidenum">
              <a:rPr lang="es-ES" smtClean="0"/>
              <a:pPr/>
              <a:t>4</a:t>
            </a:fld>
            <a:endParaRPr lang="es-ES"/>
          </a:p>
        </p:txBody>
      </p:sp>
    </p:spTree>
    <p:extLst>
      <p:ext uri="{BB962C8B-B14F-4D97-AF65-F5344CB8AC3E}">
        <p14:creationId xmlns:p14="http://schemas.microsoft.com/office/powerpoint/2010/main" val="3973017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8176E-A46B-A318-57DB-E2F93619FC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1FAA4C-F6FC-E7E3-6BED-AC4100EA95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11CBBB3-712C-5B2B-6902-4D5BC3E0DE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23AA1F-83D0-2A81-74D2-167EB4120B8E}"/>
              </a:ext>
            </a:extLst>
          </p:cNvPr>
          <p:cNvSpPr>
            <a:spLocks noGrp="1"/>
          </p:cNvSpPr>
          <p:nvPr>
            <p:ph type="sldNum" sz="quarter" idx="5"/>
          </p:nvPr>
        </p:nvSpPr>
        <p:spPr/>
        <p:txBody>
          <a:bodyPr/>
          <a:lstStyle/>
          <a:p>
            <a:fld id="{D3CB639B-CC03-4920-A60D-3E4C72B47D60}" type="slidenum">
              <a:rPr lang="es-ES" smtClean="0"/>
              <a:pPr/>
              <a:t>22</a:t>
            </a:fld>
            <a:endParaRPr lang="es-ES"/>
          </a:p>
        </p:txBody>
      </p:sp>
    </p:spTree>
    <p:extLst>
      <p:ext uri="{BB962C8B-B14F-4D97-AF65-F5344CB8AC3E}">
        <p14:creationId xmlns:p14="http://schemas.microsoft.com/office/powerpoint/2010/main" val="11216895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AE394-899E-4509-948B-B3E8198209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7A7E6-C4B1-A144-1757-7DEBA795A31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F3AB032-AB18-8E05-FA21-A4C7F25576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248A48-F321-9993-9B90-9F3A7134F09A}"/>
              </a:ext>
            </a:extLst>
          </p:cNvPr>
          <p:cNvSpPr>
            <a:spLocks noGrp="1"/>
          </p:cNvSpPr>
          <p:nvPr>
            <p:ph type="sldNum" sz="quarter" idx="5"/>
          </p:nvPr>
        </p:nvSpPr>
        <p:spPr/>
        <p:txBody>
          <a:bodyPr/>
          <a:lstStyle/>
          <a:p>
            <a:fld id="{D3CB639B-CC03-4920-A60D-3E4C72B47D60}" type="slidenum">
              <a:rPr lang="es-ES" smtClean="0"/>
              <a:pPr/>
              <a:t>23</a:t>
            </a:fld>
            <a:endParaRPr lang="es-ES"/>
          </a:p>
        </p:txBody>
      </p:sp>
    </p:spTree>
    <p:extLst>
      <p:ext uri="{BB962C8B-B14F-4D97-AF65-F5344CB8AC3E}">
        <p14:creationId xmlns:p14="http://schemas.microsoft.com/office/powerpoint/2010/main" val="40601766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F6BDE-685D-0699-DAE3-78B735607D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D63F10-CE4A-4594-3A55-CDF36A381B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B4C0A99-92A4-3547-1FE7-B3C0DCF360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4BFF94-F7AE-EE1B-6D55-8CD8407FBEDC}"/>
              </a:ext>
            </a:extLst>
          </p:cNvPr>
          <p:cNvSpPr>
            <a:spLocks noGrp="1"/>
          </p:cNvSpPr>
          <p:nvPr>
            <p:ph type="sldNum" sz="quarter" idx="5"/>
          </p:nvPr>
        </p:nvSpPr>
        <p:spPr/>
        <p:txBody>
          <a:bodyPr/>
          <a:lstStyle/>
          <a:p>
            <a:fld id="{D3CB639B-CC03-4920-A60D-3E4C72B47D60}" type="slidenum">
              <a:rPr lang="es-ES" smtClean="0"/>
              <a:pPr/>
              <a:t>24</a:t>
            </a:fld>
            <a:endParaRPr lang="es-ES"/>
          </a:p>
        </p:txBody>
      </p:sp>
    </p:spTree>
    <p:extLst>
      <p:ext uri="{BB962C8B-B14F-4D97-AF65-F5344CB8AC3E}">
        <p14:creationId xmlns:p14="http://schemas.microsoft.com/office/powerpoint/2010/main" val="36062125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CEB71-87D9-B5D0-0C87-B2FBC238A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B995DF-32DF-8498-0119-CA4A271BC18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7D83EB9-AF5C-3A5E-229A-FFD5E671D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8FD5B4-330B-B9DC-0FD6-F86206AE7819}"/>
              </a:ext>
            </a:extLst>
          </p:cNvPr>
          <p:cNvSpPr>
            <a:spLocks noGrp="1"/>
          </p:cNvSpPr>
          <p:nvPr>
            <p:ph type="sldNum" sz="quarter" idx="5"/>
          </p:nvPr>
        </p:nvSpPr>
        <p:spPr/>
        <p:txBody>
          <a:bodyPr/>
          <a:lstStyle/>
          <a:p>
            <a:fld id="{D3CB639B-CC03-4920-A60D-3E4C72B47D60}" type="slidenum">
              <a:rPr lang="es-ES" smtClean="0"/>
              <a:pPr/>
              <a:t>25</a:t>
            </a:fld>
            <a:endParaRPr lang="es-ES"/>
          </a:p>
        </p:txBody>
      </p:sp>
    </p:spTree>
    <p:extLst>
      <p:ext uri="{BB962C8B-B14F-4D97-AF65-F5344CB8AC3E}">
        <p14:creationId xmlns:p14="http://schemas.microsoft.com/office/powerpoint/2010/main" val="30480849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6BE86-1426-0ED0-E620-E8F8C751A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F92073-D1BC-2DA6-A2EF-BC73915428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993F9DA-2B4A-0B32-8258-85A862D7F6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96B32F-5F0D-3C81-3309-9CED2D55CC31}"/>
              </a:ext>
            </a:extLst>
          </p:cNvPr>
          <p:cNvSpPr>
            <a:spLocks noGrp="1"/>
          </p:cNvSpPr>
          <p:nvPr>
            <p:ph type="sldNum" sz="quarter" idx="5"/>
          </p:nvPr>
        </p:nvSpPr>
        <p:spPr/>
        <p:txBody>
          <a:bodyPr/>
          <a:lstStyle/>
          <a:p>
            <a:fld id="{D3CB639B-CC03-4920-A60D-3E4C72B47D60}" type="slidenum">
              <a:rPr lang="es-ES" smtClean="0"/>
              <a:pPr/>
              <a:t>26</a:t>
            </a:fld>
            <a:endParaRPr lang="es-ES"/>
          </a:p>
        </p:txBody>
      </p:sp>
    </p:spTree>
    <p:extLst>
      <p:ext uri="{BB962C8B-B14F-4D97-AF65-F5344CB8AC3E}">
        <p14:creationId xmlns:p14="http://schemas.microsoft.com/office/powerpoint/2010/main" val="4620746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20DC0-17BB-4A8F-AB4C-5498A10C7A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4C1AB9-E4D0-ADED-4F91-2C448CC8CC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0E47735-D6AA-795A-B0FF-6960CBAAF3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5587FF-C496-B09A-A206-7E46F70B7BC0}"/>
              </a:ext>
            </a:extLst>
          </p:cNvPr>
          <p:cNvSpPr>
            <a:spLocks noGrp="1"/>
          </p:cNvSpPr>
          <p:nvPr>
            <p:ph type="sldNum" sz="quarter" idx="5"/>
          </p:nvPr>
        </p:nvSpPr>
        <p:spPr/>
        <p:txBody>
          <a:bodyPr/>
          <a:lstStyle/>
          <a:p>
            <a:fld id="{D3CB639B-CC03-4920-A60D-3E4C72B47D60}" type="slidenum">
              <a:rPr lang="es-ES" smtClean="0"/>
              <a:pPr/>
              <a:t>27</a:t>
            </a:fld>
            <a:endParaRPr lang="es-ES"/>
          </a:p>
        </p:txBody>
      </p:sp>
    </p:spTree>
    <p:extLst>
      <p:ext uri="{BB962C8B-B14F-4D97-AF65-F5344CB8AC3E}">
        <p14:creationId xmlns:p14="http://schemas.microsoft.com/office/powerpoint/2010/main" val="24867252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BBDE5-08F1-6B14-0BD5-2CE49E846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8E516E-8EA2-A79A-7F1D-20E6C92E6E7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ED09237-A545-CCBF-6F39-2A3E855209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56755C-9CB1-037B-E7E8-41BB232CF175}"/>
              </a:ext>
            </a:extLst>
          </p:cNvPr>
          <p:cNvSpPr>
            <a:spLocks noGrp="1"/>
          </p:cNvSpPr>
          <p:nvPr>
            <p:ph type="sldNum" sz="quarter" idx="5"/>
          </p:nvPr>
        </p:nvSpPr>
        <p:spPr/>
        <p:txBody>
          <a:bodyPr/>
          <a:lstStyle/>
          <a:p>
            <a:fld id="{D3CB639B-CC03-4920-A60D-3E4C72B47D60}" type="slidenum">
              <a:rPr lang="es-ES" smtClean="0"/>
              <a:pPr/>
              <a:t>28</a:t>
            </a:fld>
            <a:endParaRPr lang="es-ES"/>
          </a:p>
        </p:txBody>
      </p:sp>
    </p:spTree>
    <p:extLst>
      <p:ext uri="{BB962C8B-B14F-4D97-AF65-F5344CB8AC3E}">
        <p14:creationId xmlns:p14="http://schemas.microsoft.com/office/powerpoint/2010/main" val="1705648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30FA7-1FEB-C927-D5CC-074FED6119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A9B41-5D1F-1BB8-4D2E-78BD4B84FA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889B6AD-36DA-FE72-C340-A484923DFD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7EC98E-A803-A99D-ED1D-4EDC0A7685A7}"/>
              </a:ext>
            </a:extLst>
          </p:cNvPr>
          <p:cNvSpPr>
            <a:spLocks noGrp="1"/>
          </p:cNvSpPr>
          <p:nvPr>
            <p:ph type="sldNum" sz="quarter" idx="5"/>
          </p:nvPr>
        </p:nvSpPr>
        <p:spPr/>
        <p:txBody>
          <a:bodyPr/>
          <a:lstStyle/>
          <a:p>
            <a:fld id="{D3CB639B-CC03-4920-A60D-3E4C72B47D60}" type="slidenum">
              <a:rPr lang="es-ES" smtClean="0"/>
              <a:pPr/>
              <a:t>29</a:t>
            </a:fld>
            <a:endParaRPr lang="es-ES"/>
          </a:p>
        </p:txBody>
      </p:sp>
    </p:spTree>
    <p:extLst>
      <p:ext uri="{BB962C8B-B14F-4D97-AF65-F5344CB8AC3E}">
        <p14:creationId xmlns:p14="http://schemas.microsoft.com/office/powerpoint/2010/main" val="4118493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C1B67-9CC7-0467-62DD-FBF998BA9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FFAD1-C425-1CCA-8F1A-717CD725C2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39B411-2E72-F349-BD95-8D06EF84EA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C34ECD-ED47-0DE2-CE81-40DD36C2333F}"/>
              </a:ext>
            </a:extLst>
          </p:cNvPr>
          <p:cNvSpPr>
            <a:spLocks noGrp="1"/>
          </p:cNvSpPr>
          <p:nvPr>
            <p:ph type="sldNum" sz="quarter" idx="5"/>
          </p:nvPr>
        </p:nvSpPr>
        <p:spPr/>
        <p:txBody>
          <a:bodyPr/>
          <a:lstStyle/>
          <a:p>
            <a:fld id="{D3CB639B-CC03-4920-A60D-3E4C72B47D60}" type="slidenum">
              <a:rPr lang="es-ES" smtClean="0"/>
              <a:pPr/>
              <a:t>30</a:t>
            </a:fld>
            <a:endParaRPr lang="es-ES"/>
          </a:p>
        </p:txBody>
      </p:sp>
    </p:spTree>
    <p:extLst>
      <p:ext uri="{BB962C8B-B14F-4D97-AF65-F5344CB8AC3E}">
        <p14:creationId xmlns:p14="http://schemas.microsoft.com/office/powerpoint/2010/main" val="2532217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41E22-912D-9063-C8D2-2BAF3E1B0E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60345B-2974-8D30-4AC5-A260D2E2C0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1A5A1F0-5452-F862-8870-805441CC6A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504530-780F-59A8-6CAD-EFCFDFCB419C}"/>
              </a:ext>
            </a:extLst>
          </p:cNvPr>
          <p:cNvSpPr>
            <a:spLocks noGrp="1"/>
          </p:cNvSpPr>
          <p:nvPr>
            <p:ph type="sldNum" sz="quarter" idx="5"/>
          </p:nvPr>
        </p:nvSpPr>
        <p:spPr/>
        <p:txBody>
          <a:bodyPr/>
          <a:lstStyle/>
          <a:p>
            <a:fld id="{D3CB639B-CC03-4920-A60D-3E4C72B47D60}" type="slidenum">
              <a:rPr lang="es-ES" smtClean="0"/>
              <a:pPr/>
              <a:t>31</a:t>
            </a:fld>
            <a:endParaRPr lang="es-ES"/>
          </a:p>
        </p:txBody>
      </p:sp>
    </p:spTree>
    <p:extLst>
      <p:ext uri="{BB962C8B-B14F-4D97-AF65-F5344CB8AC3E}">
        <p14:creationId xmlns:p14="http://schemas.microsoft.com/office/powerpoint/2010/main" val="2917213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7D5E8-2E34-6892-147C-F2F0E8D39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A34C32-A9E4-F28C-7DF4-E49FB53E463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A580CD4-AF71-6FB3-D532-FA299E93BC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76E680-F3FB-9819-9190-9BAF44603939}"/>
              </a:ext>
            </a:extLst>
          </p:cNvPr>
          <p:cNvSpPr>
            <a:spLocks noGrp="1"/>
          </p:cNvSpPr>
          <p:nvPr>
            <p:ph type="sldNum" sz="quarter" idx="5"/>
          </p:nvPr>
        </p:nvSpPr>
        <p:spPr/>
        <p:txBody>
          <a:bodyPr/>
          <a:lstStyle/>
          <a:p>
            <a:fld id="{D3CB639B-CC03-4920-A60D-3E4C72B47D60}" type="slidenum">
              <a:rPr lang="es-ES" smtClean="0"/>
              <a:pPr/>
              <a:t>5</a:t>
            </a:fld>
            <a:endParaRPr lang="es-ES"/>
          </a:p>
        </p:txBody>
      </p:sp>
    </p:spTree>
    <p:extLst>
      <p:ext uri="{BB962C8B-B14F-4D97-AF65-F5344CB8AC3E}">
        <p14:creationId xmlns:p14="http://schemas.microsoft.com/office/powerpoint/2010/main" val="35733708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41D62-7374-2B65-5D1F-FA54D3B34F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A74FE2-59A9-7028-E062-9B0631EF30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B3C97B2-A418-3264-CA90-83D327C8A0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3D760-4E90-A6E0-339C-1CB96FCFEDD9}"/>
              </a:ext>
            </a:extLst>
          </p:cNvPr>
          <p:cNvSpPr>
            <a:spLocks noGrp="1"/>
          </p:cNvSpPr>
          <p:nvPr>
            <p:ph type="sldNum" sz="quarter" idx="5"/>
          </p:nvPr>
        </p:nvSpPr>
        <p:spPr/>
        <p:txBody>
          <a:bodyPr/>
          <a:lstStyle/>
          <a:p>
            <a:fld id="{D3CB639B-CC03-4920-A60D-3E4C72B47D60}" type="slidenum">
              <a:rPr lang="es-ES" smtClean="0"/>
              <a:pPr/>
              <a:t>32</a:t>
            </a:fld>
            <a:endParaRPr lang="es-ES"/>
          </a:p>
        </p:txBody>
      </p:sp>
    </p:spTree>
    <p:extLst>
      <p:ext uri="{BB962C8B-B14F-4D97-AF65-F5344CB8AC3E}">
        <p14:creationId xmlns:p14="http://schemas.microsoft.com/office/powerpoint/2010/main" val="35571929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8DA88-46EA-E3C6-B797-26F7123A73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7EEF80-3717-A85E-19D0-F2BCA9F7C34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284276-0372-CF0E-2BD8-34BF79A3C9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C59DF1-D24B-D40F-1AAE-88AB7CCA8C83}"/>
              </a:ext>
            </a:extLst>
          </p:cNvPr>
          <p:cNvSpPr>
            <a:spLocks noGrp="1"/>
          </p:cNvSpPr>
          <p:nvPr>
            <p:ph type="sldNum" sz="quarter" idx="5"/>
          </p:nvPr>
        </p:nvSpPr>
        <p:spPr/>
        <p:txBody>
          <a:bodyPr/>
          <a:lstStyle/>
          <a:p>
            <a:fld id="{D3CB639B-CC03-4920-A60D-3E4C72B47D60}" type="slidenum">
              <a:rPr lang="es-ES" smtClean="0"/>
              <a:pPr/>
              <a:t>33</a:t>
            </a:fld>
            <a:endParaRPr lang="es-ES"/>
          </a:p>
        </p:txBody>
      </p:sp>
    </p:spTree>
    <p:extLst>
      <p:ext uri="{BB962C8B-B14F-4D97-AF65-F5344CB8AC3E}">
        <p14:creationId xmlns:p14="http://schemas.microsoft.com/office/powerpoint/2010/main" val="41710219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3870-FA97-610D-F2DD-FA54AAAE24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36FE7-B642-F943-12BE-33C013A5C1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A2C1770-1E92-46F1-7E45-C4CE632E5A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692135-C7C6-B23D-106A-695A6DA91D9E}"/>
              </a:ext>
            </a:extLst>
          </p:cNvPr>
          <p:cNvSpPr>
            <a:spLocks noGrp="1"/>
          </p:cNvSpPr>
          <p:nvPr>
            <p:ph type="sldNum" sz="quarter" idx="5"/>
          </p:nvPr>
        </p:nvSpPr>
        <p:spPr/>
        <p:txBody>
          <a:bodyPr/>
          <a:lstStyle/>
          <a:p>
            <a:fld id="{D3CB639B-CC03-4920-A60D-3E4C72B47D60}" type="slidenum">
              <a:rPr lang="es-ES" smtClean="0"/>
              <a:pPr/>
              <a:t>34</a:t>
            </a:fld>
            <a:endParaRPr lang="es-ES"/>
          </a:p>
        </p:txBody>
      </p:sp>
    </p:spTree>
    <p:extLst>
      <p:ext uri="{BB962C8B-B14F-4D97-AF65-F5344CB8AC3E}">
        <p14:creationId xmlns:p14="http://schemas.microsoft.com/office/powerpoint/2010/main" val="28303941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D5DA3-3254-7588-A256-729C20E80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6AACCC-0673-9554-6C8F-693DB46132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8BA17CF-D996-B49E-2991-25B9B8D2B2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04E79E-708A-5C37-C9F3-EBDDB72C734C}"/>
              </a:ext>
            </a:extLst>
          </p:cNvPr>
          <p:cNvSpPr>
            <a:spLocks noGrp="1"/>
          </p:cNvSpPr>
          <p:nvPr>
            <p:ph type="sldNum" sz="quarter" idx="5"/>
          </p:nvPr>
        </p:nvSpPr>
        <p:spPr/>
        <p:txBody>
          <a:bodyPr/>
          <a:lstStyle/>
          <a:p>
            <a:fld id="{D3CB639B-CC03-4920-A60D-3E4C72B47D60}" type="slidenum">
              <a:rPr lang="es-ES" smtClean="0"/>
              <a:pPr/>
              <a:t>35</a:t>
            </a:fld>
            <a:endParaRPr lang="es-ES"/>
          </a:p>
        </p:txBody>
      </p:sp>
    </p:spTree>
    <p:extLst>
      <p:ext uri="{BB962C8B-B14F-4D97-AF65-F5344CB8AC3E}">
        <p14:creationId xmlns:p14="http://schemas.microsoft.com/office/powerpoint/2010/main" val="29262262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65951-8B9C-62AC-AF26-34C91E1EDD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0A91F7-A0E1-7444-4EBC-58B6F02AA1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CD43893-FF4D-1BB6-0FCD-6E3BF4EA0B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5E6971-7DBF-7FDF-3980-7FE47D438724}"/>
              </a:ext>
            </a:extLst>
          </p:cNvPr>
          <p:cNvSpPr>
            <a:spLocks noGrp="1"/>
          </p:cNvSpPr>
          <p:nvPr>
            <p:ph type="sldNum" sz="quarter" idx="5"/>
          </p:nvPr>
        </p:nvSpPr>
        <p:spPr/>
        <p:txBody>
          <a:bodyPr/>
          <a:lstStyle/>
          <a:p>
            <a:fld id="{D3CB639B-CC03-4920-A60D-3E4C72B47D60}" type="slidenum">
              <a:rPr lang="es-ES" smtClean="0"/>
              <a:pPr/>
              <a:t>36</a:t>
            </a:fld>
            <a:endParaRPr lang="es-ES"/>
          </a:p>
        </p:txBody>
      </p:sp>
    </p:spTree>
    <p:extLst>
      <p:ext uri="{BB962C8B-B14F-4D97-AF65-F5344CB8AC3E}">
        <p14:creationId xmlns:p14="http://schemas.microsoft.com/office/powerpoint/2010/main" val="34787522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49D23-5D72-347D-5398-F902E03253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C17708-47C8-53C4-E520-47AD8F27B16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B193342-8FDE-2B10-70A0-725BA9D622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B794DE-BECB-6098-C26B-B77700959F91}"/>
              </a:ext>
            </a:extLst>
          </p:cNvPr>
          <p:cNvSpPr>
            <a:spLocks noGrp="1"/>
          </p:cNvSpPr>
          <p:nvPr>
            <p:ph type="sldNum" sz="quarter" idx="5"/>
          </p:nvPr>
        </p:nvSpPr>
        <p:spPr/>
        <p:txBody>
          <a:bodyPr/>
          <a:lstStyle/>
          <a:p>
            <a:fld id="{D3CB639B-CC03-4920-A60D-3E4C72B47D60}" type="slidenum">
              <a:rPr lang="es-ES" smtClean="0"/>
              <a:pPr/>
              <a:t>37</a:t>
            </a:fld>
            <a:endParaRPr lang="es-ES"/>
          </a:p>
        </p:txBody>
      </p:sp>
    </p:spTree>
    <p:extLst>
      <p:ext uri="{BB962C8B-B14F-4D97-AF65-F5344CB8AC3E}">
        <p14:creationId xmlns:p14="http://schemas.microsoft.com/office/powerpoint/2010/main" val="15299387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DC3EA-0FEC-0741-DF86-1A550FCD1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583A8C-8081-CAD3-98BF-B195A87C6D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E0B3602-753F-05AC-801D-216938C9D7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04ED6B-D618-F7BE-71E1-6CC62982F024}"/>
              </a:ext>
            </a:extLst>
          </p:cNvPr>
          <p:cNvSpPr>
            <a:spLocks noGrp="1"/>
          </p:cNvSpPr>
          <p:nvPr>
            <p:ph type="sldNum" sz="quarter" idx="5"/>
          </p:nvPr>
        </p:nvSpPr>
        <p:spPr/>
        <p:txBody>
          <a:bodyPr/>
          <a:lstStyle/>
          <a:p>
            <a:fld id="{D3CB639B-CC03-4920-A60D-3E4C72B47D60}" type="slidenum">
              <a:rPr lang="es-ES" smtClean="0"/>
              <a:pPr/>
              <a:t>38</a:t>
            </a:fld>
            <a:endParaRPr lang="es-ES"/>
          </a:p>
        </p:txBody>
      </p:sp>
    </p:spTree>
    <p:extLst>
      <p:ext uri="{BB962C8B-B14F-4D97-AF65-F5344CB8AC3E}">
        <p14:creationId xmlns:p14="http://schemas.microsoft.com/office/powerpoint/2010/main" val="30486378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AE5FF-0FF9-E88A-0E6A-E8B1F0ED2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9764A1-BC12-C021-482F-109F2E81E72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74952D-04B9-5ABD-1FCB-D9B9EDCD7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B995D-A244-94F3-0C9F-4DE354C55B89}"/>
              </a:ext>
            </a:extLst>
          </p:cNvPr>
          <p:cNvSpPr>
            <a:spLocks noGrp="1"/>
          </p:cNvSpPr>
          <p:nvPr>
            <p:ph type="sldNum" sz="quarter" idx="5"/>
          </p:nvPr>
        </p:nvSpPr>
        <p:spPr/>
        <p:txBody>
          <a:bodyPr/>
          <a:lstStyle/>
          <a:p>
            <a:fld id="{D3CB639B-CC03-4920-A60D-3E4C72B47D60}" type="slidenum">
              <a:rPr lang="es-ES" smtClean="0"/>
              <a:pPr/>
              <a:t>39</a:t>
            </a:fld>
            <a:endParaRPr lang="es-ES"/>
          </a:p>
        </p:txBody>
      </p:sp>
    </p:spTree>
    <p:extLst>
      <p:ext uri="{BB962C8B-B14F-4D97-AF65-F5344CB8AC3E}">
        <p14:creationId xmlns:p14="http://schemas.microsoft.com/office/powerpoint/2010/main" val="568412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4C9B0-897F-6F8C-E837-E769B24313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1AEC5-88AF-A8B9-8296-0F72118AEAD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A5092B4-ABC6-C438-0A59-B2DD26EDA3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6BFC77-A949-7951-8485-35E535A1DB9D}"/>
              </a:ext>
            </a:extLst>
          </p:cNvPr>
          <p:cNvSpPr>
            <a:spLocks noGrp="1"/>
          </p:cNvSpPr>
          <p:nvPr>
            <p:ph type="sldNum" sz="quarter" idx="5"/>
          </p:nvPr>
        </p:nvSpPr>
        <p:spPr/>
        <p:txBody>
          <a:bodyPr/>
          <a:lstStyle/>
          <a:p>
            <a:fld id="{D3CB639B-CC03-4920-A60D-3E4C72B47D60}" type="slidenum">
              <a:rPr lang="es-ES" smtClean="0"/>
              <a:pPr/>
              <a:t>40</a:t>
            </a:fld>
            <a:endParaRPr lang="es-ES"/>
          </a:p>
        </p:txBody>
      </p:sp>
    </p:spTree>
    <p:extLst>
      <p:ext uri="{BB962C8B-B14F-4D97-AF65-F5344CB8AC3E}">
        <p14:creationId xmlns:p14="http://schemas.microsoft.com/office/powerpoint/2010/main" val="239928655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B68A3-BCA0-999C-FF4E-2322E8175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583D4B-B3E8-FF51-6597-2507489B3F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B4C44B1-C04A-473A-50EB-13CD66206F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25300B-03F9-8890-474C-02A9F306F029}"/>
              </a:ext>
            </a:extLst>
          </p:cNvPr>
          <p:cNvSpPr>
            <a:spLocks noGrp="1"/>
          </p:cNvSpPr>
          <p:nvPr>
            <p:ph type="sldNum" sz="quarter" idx="5"/>
          </p:nvPr>
        </p:nvSpPr>
        <p:spPr/>
        <p:txBody>
          <a:bodyPr/>
          <a:lstStyle/>
          <a:p>
            <a:fld id="{D3CB639B-CC03-4920-A60D-3E4C72B47D60}" type="slidenum">
              <a:rPr lang="es-ES" smtClean="0"/>
              <a:pPr/>
              <a:t>41</a:t>
            </a:fld>
            <a:endParaRPr lang="es-ES"/>
          </a:p>
        </p:txBody>
      </p:sp>
    </p:spTree>
    <p:extLst>
      <p:ext uri="{BB962C8B-B14F-4D97-AF65-F5344CB8AC3E}">
        <p14:creationId xmlns:p14="http://schemas.microsoft.com/office/powerpoint/2010/main" val="2632652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1E3F2-B251-3E89-C64A-8376D61A5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C2BAA2-3785-93BB-0FC3-82860566468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E408E9-7329-6BB7-75C4-CEC2F0A90E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578835-4633-BDF3-4B34-2C34E86A89B3}"/>
              </a:ext>
            </a:extLst>
          </p:cNvPr>
          <p:cNvSpPr>
            <a:spLocks noGrp="1"/>
          </p:cNvSpPr>
          <p:nvPr>
            <p:ph type="sldNum" sz="quarter" idx="5"/>
          </p:nvPr>
        </p:nvSpPr>
        <p:spPr/>
        <p:txBody>
          <a:bodyPr/>
          <a:lstStyle/>
          <a:p>
            <a:fld id="{D3CB639B-CC03-4920-A60D-3E4C72B47D60}" type="slidenum">
              <a:rPr lang="es-ES" smtClean="0"/>
              <a:pPr/>
              <a:t>6</a:t>
            </a:fld>
            <a:endParaRPr lang="es-ES"/>
          </a:p>
        </p:txBody>
      </p:sp>
    </p:spTree>
    <p:extLst>
      <p:ext uri="{BB962C8B-B14F-4D97-AF65-F5344CB8AC3E}">
        <p14:creationId xmlns:p14="http://schemas.microsoft.com/office/powerpoint/2010/main" val="28743361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C37AF-9110-3108-8D3D-34777B9C43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7ACBC-4368-04EA-F13B-411B6AB5AED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64AD8A-5674-23EF-2A21-21E03D39FE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4B8776-A29A-9415-F88E-813366FE466D}"/>
              </a:ext>
            </a:extLst>
          </p:cNvPr>
          <p:cNvSpPr>
            <a:spLocks noGrp="1"/>
          </p:cNvSpPr>
          <p:nvPr>
            <p:ph type="sldNum" sz="quarter" idx="5"/>
          </p:nvPr>
        </p:nvSpPr>
        <p:spPr/>
        <p:txBody>
          <a:bodyPr/>
          <a:lstStyle/>
          <a:p>
            <a:fld id="{D3CB639B-CC03-4920-A60D-3E4C72B47D60}" type="slidenum">
              <a:rPr lang="es-ES" smtClean="0"/>
              <a:pPr/>
              <a:t>42</a:t>
            </a:fld>
            <a:endParaRPr lang="es-ES"/>
          </a:p>
        </p:txBody>
      </p:sp>
    </p:spTree>
    <p:extLst>
      <p:ext uri="{BB962C8B-B14F-4D97-AF65-F5344CB8AC3E}">
        <p14:creationId xmlns:p14="http://schemas.microsoft.com/office/powerpoint/2010/main" val="31197275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11C24-ACD6-C589-2A81-47C1099157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E4066-EF92-6E05-41E8-ABB5F6BE532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5E2418-0D2A-E151-BF17-BF0025D693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EFA659-3B27-822B-966F-8CC6AD4801F9}"/>
              </a:ext>
            </a:extLst>
          </p:cNvPr>
          <p:cNvSpPr>
            <a:spLocks noGrp="1"/>
          </p:cNvSpPr>
          <p:nvPr>
            <p:ph type="sldNum" sz="quarter" idx="5"/>
          </p:nvPr>
        </p:nvSpPr>
        <p:spPr/>
        <p:txBody>
          <a:bodyPr/>
          <a:lstStyle/>
          <a:p>
            <a:fld id="{D3CB639B-CC03-4920-A60D-3E4C72B47D60}" type="slidenum">
              <a:rPr lang="es-ES" smtClean="0"/>
              <a:pPr/>
              <a:t>43</a:t>
            </a:fld>
            <a:endParaRPr lang="es-ES"/>
          </a:p>
        </p:txBody>
      </p:sp>
    </p:spTree>
    <p:extLst>
      <p:ext uri="{BB962C8B-B14F-4D97-AF65-F5344CB8AC3E}">
        <p14:creationId xmlns:p14="http://schemas.microsoft.com/office/powerpoint/2010/main" val="3958155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A6F18-8050-67C8-9151-C6BAB8557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D1136D-EBEA-AC47-4931-2419FD4DCB0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0E6871-448E-94D1-13EA-5A5F24D262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D00726-0313-47DC-3890-69D441D36283}"/>
              </a:ext>
            </a:extLst>
          </p:cNvPr>
          <p:cNvSpPr>
            <a:spLocks noGrp="1"/>
          </p:cNvSpPr>
          <p:nvPr>
            <p:ph type="sldNum" sz="quarter" idx="5"/>
          </p:nvPr>
        </p:nvSpPr>
        <p:spPr/>
        <p:txBody>
          <a:bodyPr/>
          <a:lstStyle/>
          <a:p>
            <a:fld id="{D3CB639B-CC03-4920-A60D-3E4C72B47D60}" type="slidenum">
              <a:rPr lang="es-ES" smtClean="0"/>
              <a:pPr/>
              <a:t>44</a:t>
            </a:fld>
            <a:endParaRPr lang="es-ES"/>
          </a:p>
        </p:txBody>
      </p:sp>
    </p:spTree>
    <p:extLst>
      <p:ext uri="{BB962C8B-B14F-4D97-AF65-F5344CB8AC3E}">
        <p14:creationId xmlns:p14="http://schemas.microsoft.com/office/powerpoint/2010/main" val="11122104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FC616-90CA-0B25-7593-97211B8F4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BAC39A-EB3C-80E3-5A94-8EEA645D4F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EF1E6AB-B4BC-32DE-4F0B-FC36127D8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9A553-57A9-4330-1754-31B2D656D2F5}"/>
              </a:ext>
            </a:extLst>
          </p:cNvPr>
          <p:cNvSpPr>
            <a:spLocks noGrp="1"/>
          </p:cNvSpPr>
          <p:nvPr>
            <p:ph type="sldNum" sz="quarter" idx="5"/>
          </p:nvPr>
        </p:nvSpPr>
        <p:spPr/>
        <p:txBody>
          <a:bodyPr/>
          <a:lstStyle/>
          <a:p>
            <a:fld id="{D3CB639B-CC03-4920-A60D-3E4C72B47D60}" type="slidenum">
              <a:rPr lang="es-ES" smtClean="0"/>
              <a:pPr/>
              <a:t>45</a:t>
            </a:fld>
            <a:endParaRPr lang="es-ES"/>
          </a:p>
        </p:txBody>
      </p:sp>
    </p:spTree>
    <p:extLst>
      <p:ext uri="{BB962C8B-B14F-4D97-AF65-F5344CB8AC3E}">
        <p14:creationId xmlns:p14="http://schemas.microsoft.com/office/powerpoint/2010/main" val="22269289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5CD26-9938-9728-A83C-66343FF369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9152F-5F86-CED1-A2A7-767132B63D0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1B66DD-262F-E20F-0C65-86F07C43E9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4CCB3F-686A-3712-6089-141EC7DB064F}"/>
              </a:ext>
            </a:extLst>
          </p:cNvPr>
          <p:cNvSpPr>
            <a:spLocks noGrp="1"/>
          </p:cNvSpPr>
          <p:nvPr>
            <p:ph type="sldNum" sz="quarter" idx="5"/>
          </p:nvPr>
        </p:nvSpPr>
        <p:spPr/>
        <p:txBody>
          <a:bodyPr/>
          <a:lstStyle/>
          <a:p>
            <a:fld id="{D3CB639B-CC03-4920-A60D-3E4C72B47D60}" type="slidenum">
              <a:rPr lang="es-ES" smtClean="0"/>
              <a:pPr/>
              <a:t>46</a:t>
            </a:fld>
            <a:endParaRPr lang="es-ES"/>
          </a:p>
        </p:txBody>
      </p:sp>
    </p:spTree>
    <p:extLst>
      <p:ext uri="{BB962C8B-B14F-4D97-AF65-F5344CB8AC3E}">
        <p14:creationId xmlns:p14="http://schemas.microsoft.com/office/powerpoint/2010/main" val="45986135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C5F4F-85F3-C61E-91FA-05374B7FCD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E7B9CB-FEC7-0894-8198-30B2F505250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037DEB-D991-43F3-02CA-3EB626CF9A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9EE40D-F840-4A6C-F3BB-3406E95A9B3A}"/>
              </a:ext>
            </a:extLst>
          </p:cNvPr>
          <p:cNvSpPr>
            <a:spLocks noGrp="1"/>
          </p:cNvSpPr>
          <p:nvPr>
            <p:ph type="sldNum" sz="quarter" idx="5"/>
          </p:nvPr>
        </p:nvSpPr>
        <p:spPr/>
        <p:txBody>
          <a:bodyPr/>
          <a:lstStyle/>
          <a:p>
            <a:fld id="{D3CB639B-CC03-4920-A60D-3E4C72B47D60}" type="slidenum">
              <a:rPr lang="es-ES" smtClean="0"/>
              <a:pPr/>
              <a:t>47</a:t>
            </a:fld>
            <a:endParaRPr lang="es-ES"/>
          </a:p>
        </p:txBody>
      </p:sp>
    </p:spTree>
    <p:extLst>
      <p:ext uri="{BB962C8B-B14F-4D97-AF65-F5344CB8AC3E}">
        <p14:creationId xmlns:p14="http://schemas.microsoft.com/office/powerpoint/2010/main" val="11629440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FF405-B953-D33C-CAC4-C49B61C6F0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7A3F3-9711-A66D-110F-6C7C18DB74F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8C897A-BAF1-6774-B437-B9FF4595A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E7D792-9DFF-E3E9-9B76-F74052EAFB04}"/>
              </a:ext>
            </a:extLst>
          </p:cNvPr>
          <p:cNvSpPr>
            <a:spLocks noGrp="1"/>
          </p:cNvSpPr>
          <p:nvPr>
            <p:ph type="sldNum" sz="quarter" idx="5"/>
          </p:nvPr>
        </p:nvSpPr>
        <p:spPr/>
        <p:txBody>
          <a:bodyPr/>
          <a:lstStyle/>
          <a:p>
            <a:fld id="{D3CB639B-CC03-4920-A60D-3E4C72B47D60}" type="slidenum">
              <a:rPr lang="es-ES" smtClean="0"/>
              <a:pPr/>
              <a:t>48</a:t>
            </a:fld>
            <a:endParaRPr lang="es-ES"/>
          </a:p>
        </p:txBody>
      </p:sp>
    </p:spTree>
    <p:extLst>
      <p:ext uri="{BB962C8B-B14F-4D97-AF65-F5344CB8AC3E}">
        <p14:creationId xmlns:p14="http://schemas.microsoft.com/office/powerpoint/2010/main" val="41019278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7DD92-92AA-BAC0-CF4F-CEF2955EDE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4231CA-E315-8D27-34B6-C01BD749FC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D4CE591-4A55-6FDC-460F-F6F9034FC3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86935F-9E67-B7E4-0832-6306DC42C104}"/>
              </a:ext>
            </a:extLst>
          </p:cNvPr>
          <p:cNvSpPr>
            <a:spLocks noGrp="1"/>
          </p:cNvSpPr>
          <p:nvPr>
            <p:ph type="sldNum" sz="quarter" idx="5"/>
          </p:nvPr>
        </p:nvSpPr>
        <p:spPr/>
        <p:txBody>
          <a:bodyPr/>
          <a:lstStyle/>
          <a:p>
            <a:fld id="{D3CB639B-CC03-4920-A60D-3E4C72B47D60}" type="slidenum">
              <a:rPr lang="es-ES" smtClean="0"/>
              <a:pPr/>
              <a:t>49</a:t>
            </a:fld>
            <a:endParaRPr lang="es-ES"/>
          </a:p>
        </p:txBody>
      </p:sp>
    </p:spTree>
    <p:extLst>
      <p:ext uri="{BB962C8B-B14F-4D97-AF65-F5344CB8AC3E}">
        <p14:creationId xmlns:p14="http://schemas.microsoft.com/office/powerpoint/2010/main" val="19588332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A9638-008B-CDD3-7A00-4FB293702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0207A7-2345-9E2F-2EF3-E877D10A7C3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8543544-4730-6808-22A6-EE4F5D4E16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BFE685-9C37-0AC5-1BD6-B612A4DADA34}"/>
              </a:ext>
            </a:extLst>
          </p:cNvPr>
          <p:cNvSpPr>
            <a:spLocks noGrp="1"/>
          </p:cNvSpPr>
          <p:nvPr>
            <p:ph type="sldNum" sz="quarter" idx="5"/>
          </p:nvPr>
        </p:nvSpPr>
        <p:spPr/>
        <p:txBody>
          <a:bodyPr/>
          <a:lstStyle/>
          <a:p>
            <a:fld id="{D3CB639B-CC03-4920-A60D-3E4C72B47D60}" type="slidenum">
              <a:rPr lang="es-ES" smtClean="0"/>
              <a:pPr/>
              <a:t>50</a:t>
            </a:fld>
            <a:endParaRPr lang="es-ES"/>
          </a:p>
        </p:txBody>
      </p:sp>
    </p:spTree>
    <p:extLst>
      <p:ext uri="{BB962C8B-B14F-4D97-AF65-F5344CB8AC3E}">
        <p14:creationId xmlns:p14="http://schemas.microsoft.com/office/powerpoint/2010/main" val="135438563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B6CD8-16A5-2329-5801-C139359F7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6292F-BE79-4850-8D1D-CC51F946272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9C1B218-94AD-C875-B26D-C68D4E18FB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3081A8-ECE7-CB14-FE9B-43658FBFC2FA}"/>
              </a:ext>
            </a:extLst>
          </p:cNvPr>
          <p:cNvSpPr>
            <a:spLocks noGrp="1"/>
          </p:cNvSpPr>
          <p:nvPr>
            <p:ph type="sldNum" sz="quarter" idx="5"/>
          </p:nvPr>
        </p:nvSpPr>
        <p:spPr/>
        <p:txBody>
          <a:bodyPr/>
          <a:lstStyle/>
          <a:p>
            <a:fld id="{D3CB639B-CC03-4920-A60D-3E4C72B47D60}" type="slidenum">
              <a:rPr lang="es-ES" smtClean="0"/>
              <a:pPr/>
              <a:t>51</a:t>
            </a:fld>
            <a:endParaRPr lang="es-ES"/>
          </a:p>
        </p:txBody>
      </p:sp>
    </p:spTree>
    <p:extLst>
      <p:ext uri="{BB962C8B-B14F-4D97-AF65-F5344CB8AC3E}">
        <p14:creationId xmlns:p14="http://schemas.microsoft.com/office/powerpoint/2010/main" val="1045015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E1FE0-2673-D715-F693-F1BDF846F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D152AB-1597-3836-4AC2-3652B566E0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A43A8D1-338F-F0C8-CE16-69DC5EEB35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5BCEA3-126A-7F1D-C995-6EF4DE86771F}"/>
              </a:ext>
            </a:extLst>
          </p:cNvPr>
          <p:cNvSpPr>
            <a:spLocks noGrp="1"/>
          </p:cNvSpPr>
          <p:nvPr>
            <p:ph type="sldNum" sz="quarter" idx="5"/>
          </p:nvPr>
        </p:nvSpPr>
        <p:spPr/>
        <p:txBody>
          <a:bodyPr/>
          <a:lstStyle/>
          <a:p>
            <a:fld id="{D3CB639B-CC03-4920-A60D-3E4C72B47D60}" type="slidenum">
              <a:rPr lang="es-ES" smtClean="0"/>
              <a:pPr/>
              <a:t>7</a:t>
            </a:fld>
            <a:endParaRPr lang="es-ES"/>
          </a:p>
        </p:txBody>
      </p:sp>
    </p:spTree>
    <p:extLst>
      <p:ext uri="{BB962C8B-B14F-4D97-AF65-F5344CB8AC3E}">
        <p14:creationId xmlns:p14="http://schemas.microsoft.com/office/powerpoint/2010/main" val="181547870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C562B-1841-9417-4B94-0A6CC3A79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36E01B-7492-2920-ED7D-11637870C8F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720724F-1735-5A7A-A162-5B078605A4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B57728-F5F1-9485-7BBB-76FA217A772D}"/>
              </a:ext>
            </a:extLst>
          </p:cNvPr>
          <p:cNvSpPr>
            <a:spLocks noGrp="1"/>
          </p:cNvSpPr>
          <p:nvPr>
            <p:ph type="sldNum" sz="quarter" idx="5"/>
          </p:nvPr>
        </p:nvSpPr>
        <p:spPr/>
        <p:txBody>
          <a:bodyPr/>
          <a:lstStyle/>
          <a:p>
            <a:fld id="{D3CB639B-CC03-4920-A60D-3E4C72B47D60}" type="slidenum">
              <a:rPr lang="es-ES" smtClean="0"/>
              <a:pPr/>
              <a:t>52</a:t>
            </a:fld>
            <a:endParaRPr lang="es-ES"/>
          </a:p>
        </p:txBody>
      </p:sp>
    </p:spTree>
    <p:extLst>
      <p:ext uri="{BB962C8B-B14F-4D97-AF65-F5344CB8AC3E}">
        <p14:creationId xmlns:p14="http://schemas.microsoft.com/office/powerpoint/2010/main" val="105003043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C77B5-898A-AC05-B91D-459A95A54B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7AD36A-D3DB-5B89-0B74-9C7A6A7167A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553969-B18B-E911-1661-F26FE2A0D3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DD880E-6432-F7C9-FED7-BA46B3659495}"/>
              </a:ext>
            </a:extLst>
          </p:cNvPr>
          <p:cNvSpPr>
            <a:spLocks noGrp="1"/>
          </p:cNvSpPr>
          <p:nvPr>
            <p:ph type="sldNum" sz="quarter" idx="5"/>
          </p:nvPr>
        </p:nvSpPr>
        <p:spPr/>
        <p:txBody>
          <a:bodyPr/>
          <a:lstStyle/>
          <a:p>
            <a:fld id="{D3CB639B-CC03-4920-A60D-3E4C72B47D60}" type="slidenum">
              <a:rPr lang="es-ES" smtClean="0"/>
              <a:pPr/>
              <a:t>53</a:t>
            </a:fld>
            <a:endParaRPr lang="es-ES"/>
          </a:p>
        </p:txBody>
      </p:sp>
    </p:spTree>
    <p:extLst>
      <p:ext uri="{BB962C8B-B14F-4D97-AF65-F5344CB8AC3E}">
        <p14:creationId xmlns:p14="http://schemas.microsoft.com/office/powerpoint/2010/main" val="62763500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45A1E-4CB8-D787-3143-6C54885A08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61A42-5AE9-4F2D-07DA-E84D7E907E4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154D5A-FB2A-3B41-CD31-5AB0CB644C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756B04-8998-EFCD-D09E-0C99005075C7}"/>
              </a:ext>
            </a:extLst>
          </p:cNvPr>
          <p:cNvSpPr>
            <a:spLocks noGrp="1"/>
          </p:cNvSpPr>
          <p:nvPr>
            <p:ph type="sldNum" sz="quarter" idx="5"/>
          </p:nvPr>
        </p:nvSpPr>
        <p:spPr/>
        <p:txBody>
          <a:bodyPr/>
          <a:lstStyle/>
          <a:p>
            <a:fld id="{D3CB639B-CC03-4920-A60D-3E4C72B47D60}" type="slidenum">
              <a:rPr lang="es-ES" smtClean="0"/>
              <a:pPr/>
              <a:t>54</a:t>
            </a:fld>
            <a:endParaRPr lang="es-ES"/>
          </a:p>
        </p:txBody>
      </p:sp>
    </p:spTree>
    <p:extLst>
      <p:ext uri="{BB962C8B-B14F-4D97-AF65-F5344CB8AC3E}">
        <p14:creationId xmlns:p14="http://schemas.microsoft.com/office/powerpoint/2010/main" val="12953256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FE85E-6495-48D1-DDB1-05A50213A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A7C0E-60B8-F0ED-0E57-5B5DF00083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A8225CB-151E-4C2A-AAD2-DD47979B4D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E78637-517C-FB6D-84D3-451207433A00}"/>
              </a:ext>
            </a:extLst>
          </p:cNvPr>
          <p:cNvSpPr>
            <a:spLocks noGrp="1"/>
          </p:cNvSpPr>
          <p:nvPr>
            <p:ph type="sldNum" sz="quarter" idx="5"/>
          </p:nvPr>
        </p:nvSpPr>
        <p:spPr/>
        <p:txBody>
          <a:bodyPr/>
          <a:lstStyle/>
          <a:p>
            <a:fld id="{D3CB639B-CC03-4920-A60D-3E4C72B47D60}" type="slidenum">
              <a:rPr lang="es-ES" smtClean="0"/>
              <a:pPr/>
              <a:t>55</a:t>
            </a:fld>
            <a:endParaRPr lang="es-ES"/>
          </a:p>
        </p:txBody>
      </p:sp>
    </p:spTree>
    <p:extLst>
      <p:ext uri="{BB962C8B-B14F-4D97-AF65-F5344CB8AC3E}">
        <p14:creationId xmlns:p14="http://schemas.microsoft.com/office/powerpoint/2010/main" val="11539849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D1DAA-2C7B-6025-3C98-63C78C5EC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9F21A8-A58D-14BC-4969-07D0A8ACDCA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43A87A0-C64A-B27E-F5DE-DD16F3B6AB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F0A816-CB29-5C6E-461A-DA1781D7432B}"/>
              </a:ext>
            </a:extLst>
          </p:cNvPr>
          <p:cNvSpPr>
            <a:spLocks noGrp="1"/>
          </p:cNvSpPr>
          <p:nvPr>
            <p:ph type="sldNum" sz="quarter" idx="5"/>
          </p:nvPr>
        </p:nvSpPr>
        <p:spPr/>
        <p:txBody>
          <a:bodyPr/>
          <a:lstStyle/>
          <a:p>
            <a:fld id="{D3CB639B-CC03-4920-A60D-3E4C72B47D60}" type="slidenum">
              <a:rPr lang="es-ES" smtClean="0"/>
              <a:pPr/>
              <a:t>56</a:t>
            </a:fld>
            <a:endParaRPr lang="es-ES"/>
          </a:p>
        </p:txBody>
      </p:sp>
    </p:spTree>
    <p:extLst>
      <p:ext uri="{BB962C8B-B14F-4D97-AF65-F5344CB8AC3E}">
        <p14:creationId xmlns:p14="http://schemas.microsoft.com/office/powerpoint/2010/main" val="35636149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A709D-61B7-FE2D-4494-2BBE3F893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960917-7B83-0A39-236E-51A743809E6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656362E-2354-F849-AF34-D8263E1254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66CFEA-F3E0-30B9-B8BB-E2BEB2DB913E}"/>
              </a:ext>
            </a:extLst>
          </p:cNvPr>
          <p:cNvSpPr>
            <a:spLocks noGrp="1"/>
          </p:cNvSpPr>
          <p:nvPr>
            <p:ph type="sldNum" sz="quarter" idx="5"/>
          </p:nvPr>
        </p:nvSpPr>
        <p:spPr/>
        <p:txBody>
          <a:bodyPr/>
          <a:lstStyle/>
          <a:p>
            <a:fld id="{D3CB639B-CC03-4920-A60D-3E4C72B47D60}" type="slidenum">
              <a:rPr lang="es-ES" smtClean="0"/>
              <a:pPr/>
              <a:t>57</a:t>
            </a:fld>
            <a:endParaRPr lang="es-ES"/>
          </a:p>
        </p:txBody>
      </p:sp>
    </p:spTree>
    <p:extLst>
      <p:ext uri="{BB962C8B-B14F-4D97-AF65-F5344CB8AC3E}">
        <p14:creationId xmlns:p14="http://schemas.microsoft.com/office/powerpoint/2010/main" val="421886163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900F2-BDA4-8094-6ECE-908F3A029B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C3C0A-FFC9-01E9-E0B3-D81FB0A3F3C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7AB6153-9F0A-59FC-3BA4-841B1B1D3C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67B904-EA50-1D03-7D13-F700C2CD7021}"/>
              </a:ext>
            </a:extLst>
          </p:cNvPr>
          <p:cNvSpPr>
            <a:spLocks noGrp="1"/>
          </p:cNvSpPr>
          <p:nvPr>
            <p:ph type="sldNum" sz="quarter" idx="5"/>
          </p:nvPr>
        </p:nvSpPr>
        <p:spPr/>
        <p:txBody>
          <a:bodyPr/>
          <a:lstStyle/>
          <a:p>
            <a:fld id="{D3CB639B-CC03-4920-A60D-3E4C72B47D60}" type="slidenum">
              <a:rPr lang="es-ES" smtClean="0"/>
              <a:pPr/>
              <a:t>58</a:t>
            </a:fld>
            <a:endParaRPr lang="es-ES"/>
          </a:p>
        </p:txBody>
      </p:sp>
    </p:spTree>
    <p:extLst>
      <p:ext uri="{BB962C8B-B14F-4D97-AF65-F5344CB8AC3E}">
        <p14:creationId xmlns:p14="http://schemas.microsoft.com/office/powerpoint/2010/main" val="152277367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62EF0-22C2-869C-E274-8C394BC7DB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562BC-8549-D097-4851-0512627252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DF875AE-B6EE-65CC-A904-FC9A81C8A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1642BD-D9D7-F2FA-CBA2-233652B152E2}"/>
              </a:ext>
            </a:extLst>
          </p:cNvPr>
          <p:cNvSpPr>
            <a:spLocks noGrp="1"/>
          </p:cNvSpPr>
          <p:nvPr>
            <p:ph type="sldNum" sz="quarter" idx="5"/>
          </p:nvPr>
        </p:nvSpPr>
        <p:spPr/>
        <p:txBody>
          <a:bodyPr/>
          <a:lstStyle/>
          <a:p>
            <a:fld id="{D3CB639B-CC03-4920-A60D-3E4C72B47D60}" type="slidenum">
              <a:rPr lang="es-ES" smtClean="0"/>
              <a:pPr/>
              <a:t>59</a:t>
            </a:fld>
            <a:endParaRPr lang="es-ES"/>
          </a:p>
        </p:txBody>
      </p:sp>
    </p:spTree>
    <p:extLst>
      <p:ext uri="{BB962C8B-B14F-4D97-AF65-F5344CB8AC3E}">
        <p14:creationId xmlns:p14="http://schemas.microsoft.com/office/powerpoint/2010/main" val="301864509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0C93B-A684-4AB0-A8A9-CC4A0EBE2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F1E8D9-62A6-0881-DA62-DFF4AC0E17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02B448D-CABF-E4D4-BDC1-72F8A2B976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5FCB81-3B16-E033-F4F4-72AFEB9996BA}"/>
              </a:ext>
            </a:extLst>
          </p:cNvPr>
          <p:cNvSpPr>
            <a:spLocks noGrp="1"/>
          </p:cNvSpPr>
          <p:nvPr>
            <p:ph type="sldNum" sz="quarter" idx="5"/>
          </p:nvPr>
        </p:nvSpPr>
        <p:spPr/>
        <p:txBody>
          <a:bodyPr/>
          <a:lstStyle/>
          <a:p>
            <a:fld id="{D3CB639B-CC03-4920-A60D-3E4C72B47D60}" type="slidenum">
              <a:rPr lang="es-ES" smtClean="0"/>
              <a:pPr/>
              <a:t>60</a:t>
            </a:fld>
            <a:endParaRPr lang="es-ES"/>
          </a:p>
        </p:txBody>
      </p:sp>
    </p:spTree>
    <p:extLst>
      <p:ext uri="{BB962C8B-B14F-4D97-AF65-F5344CB8AC3E}">
        <p14:creationId xmlns:p14="http://schemas.microsoft.com/office/powerpoint/2010/main" val="372820384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79FAD-7FD6-492C-6708-D8095293F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A15A5-C413-C9D5-69F5-E3AB2B132F2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8C12BF5-84E6-BFAF-98E8-F8D0AE0F43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51F390-A2FA-A201-6A43-E28E18F80917}"/>
              </a:ext>
            </a:extLst>
          </p:cNvPr>
          <p:cNvSpPr>
            <a:spLocks noGrp="1"/>
          </p:cNvSpPr>
          <p:nvPr>
            <p:ph type="sldNum" sz="quarter" idx="5"/>
          </p:nvPr>
        </p:nvSpPr>
        <p:spPr/>
        <p:txBody>
          <a:bodyPr/>
          <a:lstStyle/>
          <a:p>
            <a:fld id="{D3CB639B-CC03-4920-A60D-3E4C72B47D60}" type="slidenum">
              <a:rPr lang="es-ES" smtClean="0"/>
              <a:pPr/>
              <a:t>61</a:t>
            </a:fld>
            <a:endParaRPr lang="es-ES"/>
          </a:p>
        </p:txBody>
      </p:sp>
    </p:spTree>
    <p:extLst>
      <p:ext uri="{BB962C8B-B14F-4D97-AF65-F5344CB8AC3E}">
        <p14:creationId xmlns:p14="http://schemas.microsoft.com/office/powerpoint/2010/main" val="897203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91C4E-191D-1C08-697B-CE3FD4C3E6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B9E202-74D0-9881-0CDE-F92ADBD85EF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DAEC16A-690D-22E0-C0B1-0D3E3383E3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6539B3-1635-BDAE-FB63-5C01C4239FC6}"/>
              </a:ext>
            </a:extLst>
          </p:cNvPr>
          <p:cNvSpPr>
            <a:spLocks noGrp="1"/>
          </p:cNvSpPr>
          <p:nvPr>
            <p:ph type="sldNum" sz="quarter" idx="5"/>
          </p:nvPr>
        </p:nvSpPr>
        <p:spPr/>
        <p:txBody>
          <a:bodyPr/>
          <a:lstStyle/>
          <a:p>
            <a:fld id="{D3CB639B-CC03-4920-A60D-3E4C72B47D60}" type="slidenum">
              <a:rPr lang="es-ES" smtClean="0"/>
              <a:pPr/>
              <a:t>8</a:t>
            </a:fld>
            <a:endParaRPr lang="es-ES"/>
          </a:p>
        </p:txBody>
      </p:sp>
    </p:spTree>
    <p:extLst>
      <p:ext uri="{BB962C8B-B14F-4D97-AF65-F5344CB8AC3E}">
        <p14:creationId xmlns:p14="http://schemas.microsoft.com/office/powerpoint/2010/main" val="347408577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E120D-1A3D-9118-6F23-1825FCA2EA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3A9E17-EEDC-EBBD-DF5C-4F7EAF2EA2B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6DF22F-2FD5-D3B2-0EC0-CACF5DD1C9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415A07-AB78-5121-ED45-A8A0692EEB84}"/>
              </a:ext>
            </a:extLst>
          </p:cNvPr>
          <p:cNvSpPr>
            <a:spLocks noGrp="1"/>
          </p:cNvSpPr>
          <p:nvPr>
            <p:ph type="sldNum" sz="quarter" idx="5"/>
          </p:nvPr>
        </p:nvSpPr>
        <p:spPr/>
        <p:txBody>
          <a:bodyPr/>
          <a:lstStyle/>
          <a:p>
            <a:fld id="{D3CB639B-CC03-4920-A60D-3E4C72B47D60}" type="slidenum">
              <a:rPr lang="es-ES" smtClean="0"/>
              <a:pPr/>
              <a:t>62</a:t>
            </a:fld>
            <a:endParaRPr lang="es-ES"/>
          </a:p>
        </p:txBody>
      </p:sp>
    </p:spTree>
    <p:extLst>
      <p:ext uri="{BB962C8B-B14F-4D97-AF65-F5344CB8AC3E}">
        <p14:creationId xmlns:p14="http://schemas.microsoft.com/office/powerpoint/2010/main" val="21651109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C0EEC-7D08-425A-BBFC-DF9A13D4B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8B992-19F8-D6F7-A547-E4329B9BC2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2734AC7-15A3-BCF9-C592-5C0E3B45D4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9A650C-8766-0F93-2BEA-6D111BBDFE9D}"/>
              </a:ext>
            </a:extLst>
          </p:cNvPr>
          <p:cNvSpPr>
            <a:spLocks noGrp="1"/>
          </p:cNvSpPr>
          <p:nvPr>
            <p:ph type="sldNum" sz="quarter" idx="5"/>
          </p:nvPr>
        </p:nvSpPr>
        <p:spPr/>
        <p:txBody>
          <a:bodyPr/>
          <a:lstStyle/>
          <a:p>
            <a:fld id="{D3CB639B-CC03-4920-A60D-3E4C72B47D60}" type="slidenum">
              <a:rPr lang="es-ES" smtClean="0"/>
              <a:pPr/>
              <a:t>63</a:t>
            </a:fld>
            <a:endParaRPr lang="es-ES"/>
          </a:p>
        </p:txBody>
      </p:sp>
    </p:spTree>
    <p:extLst>
      <p:ext uri="{BB962C8B-B14F-4D97-AF65-F5344CB8AC3E}">
        <p14:creationId xmlns:p14="http://schemas.microsoft.com/office/powerpoint/2010/main" val="85549340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12B50-1561-8583-7DCC-02F80FB5F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01C94-AFFC-D8CA-C0A4-D691DFBD664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7FCD7A-0F7F-83A5-7FAD-0462B13CD5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DB3EBC-6B7A-7709-BB72-5F94D273689F}"/>
              </a:ext>
            </a:extLst>
          </p:cNvPr>
          <p:cNvSpPr>
            <a:spLocks noGrp="1"/>
          </p:cNvSpPr>
          <p:nvPr>
            <p:ph type="sldNum" sz="quarter" idx="5"/>
          </p:nvPr>
        </p:nvSpPr>
        <p:spPr/>
        <p:txBody>
          <a:bodyPr/>
          <a:lstStyle/>
          <a:p>
            <a:fld id="{D3CB639B-CC03-4920-A60D-3E4C72B47D60}" type="slidenum">
              <a:rPr lang="es-ES" smtClean="0"/>
              <a:pPr/>
              <a:t>64</a:t>
            </a:fld>
            <a:endParaRPr lang="es-ES"/>
          </a:p>
        </p:txBody>
      </p:sp>
    </p:spTree>
    <p:extLst>
      <p:ext uri="{BB962C8B-B14F-4D97-AF65-F5344CB8AC3E}">
        <p14:creationId xmlns:p14="http://schemas.microsoft.com/office/powerpoint/2010/main" val="22978361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37C26-94E5-9D31-D5DC-0315384929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AA1A4-015A-89A1-EDF6-0831C63C3A2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510D375-1E18-9BE6-73B6-59D332C8D2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225EDF-A451-04B7-3E57-F23A87F71792}"/>
              </a:ext>
            </a:extLst>
          </p:cNvPr>
          <p:cNvSpPr>
            <a:spLocks noGrp="1"/>
          </p:cNvSpPr>
          <p:nvPr>
            <p:ph type="sldNum" sz="quarter" idx="5"/>
          </p:nvPr>
        </p:nvSpPr>
        <p:spPr/>
        <p:txBody>
          <a:bodyPr/>
          <a:lstStyle/>
          <a:p>
            <a:fld id="{D3CB639B-CC03-4920-A60D-3E4C72B47D60}" type="slidenum">
              <a:rPr lang="es-ES" smtClean="0"/>
              <a:pPr/>
              <a:t>65</a:t>
            </a:fld>
            <a:endParaRPr lang="es-ES"/>
          </a:p>
        </p:txBody>
      </p:sp>
    </p:spTree>
    <p:extLst>
      <p:ext uri="{BB962C8B-B14F-4D97-AF65-F5344CB8AC3E}">
        <p14:creationId xmlns:p14="http://schemas.microsoft.com/office/powerpoint/2010/main" val="29814362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E7A0F-4047-4D12-2B89-0FE10E9D04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60190-8B55-A7DC-2C03-4ECD1E1107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BC13818-3D9A-05D5-5AA6-F05197C0B0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97BE98-EDCB-C0A5-BC4D-606E5B8E231D}"/>
              </a:ext>
            </a:extLst>
          </p:cNvPr>
          <p:cNvSpPr>
            <a:spLocks noGrp="1"/>
          </p:cNvSpPr>
          <p:nvPr>
            <p:ph type="sldNum" sz="quarter" idx="5"/>
          </p:nvPr>
        </p:nvSpPr>
        <p:spPr/>
        <p:txBody>
          <a:bodyPr/>
          <a:lstStyle/>
          <a:p>
            <a:fld id="{D3CB639B-CC03-4920-A60D-3E4C72B47D60}" type="slidenum">
              <a:rPr lang="es-ES" smtClean="0"/>
              <a:pPr/>
              <a:t>66</a:t>
            </a:fld>
            <a:endParaRPr lang="es-ES"/>
          </a:p>
        </p:txBody>
      </p:sp>
    </p:spTree>
    <p:extLst>
      <p:ext uri="{BB962C8B-B14F-4D97-AF65-F5344CB8AC3E}">
        <p14:creationId xmlns:p14="http://schemas.microsoft.com/office/powerpoint/2010/main" val="274583585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6D8CA-19C0-2073-F209-FFD2F38C8A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01A2A-90DF-28A4-870D-09CA0BF9995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3BC77A-778F-741B-AF8E-23A3DDA344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0109DF-2D67-1E37-429F-1B66D673090B}"/>
              </a:ext>
            </a:extLst>
          </p:cNvPr>
          <p:cNvSpPr>
            <a:spLocks noGrp="1"/>
          </p:cNvSpPr>
          <p:nvPr>
            <p:ph type="sldNum" sz="quarter" idx="5"/>
          </p:nvPr>
        </p:nvSpPr>
        <p:spPr/>
        <p:txBody>
          <a:bodyPr/>
          <a:lstStyle/>
          <a:p>
            <a:fld id="{D3CB639B-CC03-4920-A60D-3E4C72B47D60}" type="slidenum">
              <a:rPr lang="es-ES" smtClean="0"/>
              <a:pPr/>
              <a:t>67</a:t>
            </a:fld>
            <a:endParaRPr lang="es-ES"/>
          </a:p>
        </p:txBody>
      </p:sp>
    </p:spTree>
    <p:extLst>
      <p:ext uri="{BB962C8B-B14F-4D97-AF65-F5344CB8AC3E}">
        <p14:creationId xmlns:p14="http://schemas.microsoft.com/office/powerpoint/2010/main" val="413210420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4F64C-8F12-997F-BC43-D01EC25928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A1C371-0FAC-2B9D-C88E-B423F0003BC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795D90-0356-084D-4A94-1413D96269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9D163-34D9-3725-85FF-22293ED8891F}"/>
              </a:ext>
            </a:extLst>
          </p:cNvPr>
          <p:cNvSpPr>
            <a:spLocks noGrp="1"/>
          </p:cNvSpPr>
          <p:nvPr>
            <p:ph type="sldNum" sz="quarter" idx="5"/>
          </p:nvPr>
        </p:nvSpPr>
        <p:spPr/>
        <p:txBody>
          <a:bodyPr/>
          <a:lstStyle/>
          <a:p>
            <a:fld id="{D3CB639B-CC03-4920-A60D-3E4C72B47D60}" type="slidenum">
              <a:rPr lang="es-ES" smtClean="0"/>
              <a:pPr/>
              <a:t>68</a:t>
            </a:fld>
            <a:endParaRPr lang="es-ES"/>
          </a:p>
        </p:txBody>
      </p:sp>
    </p:spTree>
    <p:extLst>
      <p:ext uri="{BB962C8B-B14F-4D97-AF65-F5344CB8AC3E}">
        <p14:creationId xmlns:p14="http://schemas.microsoft.com/office/powerpoint/2010/main" val="27458179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9FA1C-6CDF-5E6C-AFBB-5A0FD7D9E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5E0C5-4BFF-3089-0E1C-C5A0A17E9C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1A82DC-8D74-C795-3AEF-06A24D4455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D4AF57-F50A-436E-B104-8221F96E9FF7}"/>
              </a:ext>
            </a:extLst>
          </p:cNvPr>
          <p:cNvSpPr>
            <a:spLocks noGrp="1"/>
          </p:cNvSpPr>
          <p:nvPr>
            <p:ph type="sldNum" sz="quarter" idx="5"/>
          </p:nvPr>
        </p:nvSpPr>
        <p:spPr/>
        <p:txBody>
          <a:bodyPr/>
          <a:lstStyle/>
          <a:p>
            <a:fld id="{D3CB639B-CC03-4920-A60D-3E4C72B47D60}" type="slidenum">
              <a:rPr lang="es-ES" smtClean="0"/>
              <a:pPr/>
              <a:t>69</a:t>
            </a:fld>
            <a:endParaRPr lang="es-ES"/>
          </a:p>
        </p:txBody>
      </p:sp>
    </p:spTree>
    <p:extLst>
      <p:ext uri="{BB962C8B-B14F-4D97-AF65-F5344CB8AC3E}">
        <p14:creationId xmlns:p14="http://schemas.microsoft.com/office/powerpoint/2010/main" val="2974143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D8FB4-0593-9B96-68F8-6DDFDCD4B5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CE7BB0-BF17-6780-DC46-9D07C30FAB3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77BDDD2-44A7-2020-2454-7BD6FA7867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2A2AE-A322-9678-609C-D9DCC15DB22E}"/>
              </a:ext>
            </a:extLst>
          </p:cNvPr>
          <p:cNvSpPr>
            <a:spLocks noGrp="1"/>
          </p:cNvSpPr>
          <p:nvPr>
            <p:ph type="sldNum" sz="quarter" idx="5"/>
          </p:nvPr>
        </p:nvSpPr>
        <p:spPr/>
        <p:txBody>
          <a:bodyPr/>
          <a:lstStyle/>
          <a:p>
            <a:fld id="{D3CB639B-CC03-4920-A60D-3E4C72B47D60}" type="slidenum">
              <a:rPr lang="es-ES" smtClean="0"/>
              <a:pPr/>
              <a:t>70</a:t>
            </a:fld>
            <a:endParaRPr lang="es-ES"/>
          </a:p>
        </p:txBody>
      </p:sp>
    </p:spTree>
    <p:extLst>
      <p:ext uri="{BB962C8B-B14F-4D97-AF65-F5344CB8AC3E}">
        <p14:creationId xmlns:p14="http://schemas.microsoft.com/office/powerpoint/2010/main" val="23712648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4389F-2DD0-D559-D3EE-9A3ED39D3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A3C211-8161-B740-8CE0-AB8259683BA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5F6FD2B-1E8F-C8B4-1DC9-95913A367F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90B88-A821-43E4-B043-D80371E35106}"/>
              </a:ext>
            </a:extLst>
          </p:cNvPr>
          <p:cNvSpPr>
            <a:spLocks noGrp="1"/>
          </p:cNvSpPr>
          <p:nvPr>
            <p:ph type="sldNum" sz="quarter" idx="5"/>
          </p:nvPr>
        </p:nvSpPr>
        <p:spPr/>
        <p:txBody>
          <a:bodyPr/>
          <a:lstStyle/>
          <a:p>
            <a:fld id="{D3CB639B-CC03-4920-A60D-3E4C72B47D60}" type="slidenum">
              <a:rPr lang="es-ES" smtClean="0"/>
              <a:pPr/>
              <a:t>71</a:t>
            </a:fld>
            <a:endParaRPr lang="es-ES"/>
          </a:p>
        </p:txBody>
      </p:sp>
    </p:spTree>
    <p:extLst>
      <p:ext uri="{BB962C8B-B14F-4D97-AF65-F5344CB8AC3E}">
        <p14:creationId xmlns:p14="http://schemas.microsoft.com/office/powerpoint/2010/main" val="3516688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DA51-6413-A183-2B0E-91A470CF0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F716-39F6-F056-F3A5-1E214D57E31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CB2BD5B-FB15-AA12-4411-AE67B80C1B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112569-4B06-FA2C-034B-585B94CA1E27}"/>
              </a:ext>
            </a:extLst>
          </p:cNvPr>
          <p:cNvSpPr>
            <a:spLocks noGrp="1"/>
          </p:cNvSpPr>
          <p:nvPr>
            <p:ph type="sldNum" sz="quarter" idx="5"/>
          </p:nvPr>
        </p:nvSpPr>
        <p:spPr/>
        <p:txBody>
          <a:bodyPr/>
          <a:lstStyle/>
          <a:p>
            <a:fld id="{D3CB639B-CC03-4920-A60D-3E4C72B47D60}" type="slidenum">
              <a:rPr lang="es-ES" smtClean="0"/>
              <a:pPr/>
              <a:t>9</a:t>
            </a:fld>
            <a:endParaRPr lang="es-ES"/>
          </a:p>
        </p:txBody>
      </p:sp>
    </p:spTree>
    <p:extLst>
      <p:ext uri="{BB962C8B-B14F-4D97-AF65-F5344CB8AC3E}">
        <p14:creationId xmlns:p14="http://schemas.microsoft.com/office/powerpoint/2010/main" val="148983469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5E661-CB14-5BF2-F2FD-800EA4945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293FCF-BD0B-B855-D31B-0B1F68EBE04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9263F22-64C6-6153-224C-71E66A0873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7EADF6-DB11-F17D-07DF-943450F051BA}"/>
              </a:ext>
            </a:extLst>
          </p:cNvPr>
          <p:cNvSpPr>
            <a:spLocks noGrp="1"/>
          </p:cNvSpPr>
          <p:nvPr>
            <p:ph type="sldNum" sz="quarter" idx="5"/>
          </p:nvPr>
        </p:nvSpPr>
        <p:spPr/>
        <p:txBody>
          <a:bodyPr/>
          <a:lstStyle/>
          <a:p>
            <a:fld id="{D3CB639B-CC03-4920-A60D-3E4C72B47D60}" type="slidenum">
              <a:rPr lang="es-ES" smtClean="0"/>
              <a:pPr/>
              <a:t>72</a:t>
            </a:fld>
            <a:endParaRPr lang="es-ES"/>
          </a:p>
        </p:txBody>
      </p:sp>
    </p:spTree>
    <p:extLst>
      <p:ext uri="{BB962C8B-B14F-4D97-AF65-F5344CB8AC3E}">
        <p14:creationId xmlns:p14="http://schemas.microsoft.com/office/powerpoint/2010/main" val="304602231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AF4EC-8086-1A78-BAE7-FB881FA6A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85A51-8CF9-6CE4-67C8-323D194A40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E84DBFE-6528-6B9F-7438-1F91A2D755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41A791-2DBB-F374-D48C-D74BBCC317C9}"/>
              </a:ext>
            </a:extLst>
          </p:cNvPr>
          <p:cNvSpPr>
            <a:spLocks noGrp="1"/>
          </p:cNvSpPr>
          <p:nvPr>
            <p:ph type="sldNum" sz="quarter" idx="5"/>
          </p:nvPr>
        </p:nvSpPr>
        <p:spPr/>
        <p:txBody>
          <a:bodyPr/>
          <a:lstStyle/>
          <a:p>
            <a:fld id="{D3CB639B-CC03-4920-A60D-3E4C72B47D60}" type="slidenum">
              <a:rPr lang="es-ES" smtClean="0"/>
              <a:pPr/>
              <a:t>73</a:t>
            </a:fld>
            <a:endParaRPr lang="es-ES"/>
          </a:p>
        </p:txBody>
      </p:sp>
    </p:spTree>
    <p:extLst>
      <p:ext uri="{BB962C8B-B14F-4D97-AF65-F5344CB8AC3E}">
        <p14:creationId xmlns:p14="http://schemas.microsoft.com/office/powerpoint/2010/main" val="128609632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2F017-224D-3428-F3B9-7E4F607301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989356-15D7-ADD7-33AB-EA65552FA8C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0A59E17-19B4-096A-53B9-A254F59650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61FE81-86CF-19B9-3E91-D76A467FD6E5}"/>
              </a:ext>
            </a:extLst>
          </p:cNvPr>
          <p:cNvSpPr>
            <a:spLocks noGrp="1"/>
          </p:cNvSpPr>
          <p:nvPr>
            <p:ph type="sldNum" sz="quarter" idx="5"/>
          </p:nvPr>
        </p:nvSpPr>
        <p:spPr/>
        <p:txBody>
          <a:bodyPr/>
          <a:lstStyle/>
          <a:p>
            <a:fld id="{D3CB639B-CC03-4920-A60D-3E4C72B47D60}" type="slidenum">
              <a:rPr lang="es-ES" smtClean="0"/>
              <a:pPr/>
              <a:t>74</a:t>
            </a:fld>
            <a:endParaRPr lang="es-ES"/>
          </a:p>
        </p:txBody>
      </p:sp>
    </p:spTree>
    <p:extLst>
      <p:ext uri="{BB962C8B-B14F-4D97-AF65-F5344CB8AC3E}">
        <p14:creationId xmlns:p14="http://schemas.microsoft.com/office/powerpoint/2010/main" val="355342826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11B93-4586-9DD7-1F26-C0D2029FE0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A5D25-992D-EAEB-F361-76371EBBD5A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3C6CE5-FF09-E17D-9F41-F121AED563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5F4394-F836-01A5-4070-8C4DFF0C6B3F}"/>
              </a:ext>
            </a:extLst>
          </p:cNvPr>
          <p:cNvSpPr>
            <a:spLocks noGrp="1"/>
          </p:cNvSpPr>
          <p:nvPr>
            <p:ph type="sldNum" sz="quarter" idx="5"/>
          </p:nvPr>
        </p:nvSpPr>
        <p:spPr/>
        <p:txBody>
          <a:bodyPr/>
          <a:lstStyle/>
          <a:p>
            <a:fld id="{D3CB639B-CC03-4920-A60D-3E4C72B47D60}" type="slidenum">
              <a:rPr lang="es-ES" smtClean="0"/>
              <a:pPr/>
              <a:t>75</a:t>
            </a:fld>
            <a:endParaRPr lang="es-ES"/>
          </a:p>
        </p:txBody>
      </p:sp>
    </p:spTree>
    <p:extLst>
      <p:ext uri="{BB962C8B-B14F-4D97-AF65-F5344CB8AC3E}">
        <p14:creationId xmlns:p14="http://schemas.microsoft.com/office/powerpoint/2010/main" val="223452434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78B31-2D0D-BE22-5FEC-56DA263C91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10EFB0-FF34-F699-F888-A8943650BF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10F2CFE-4942-A1E4-0125-55875AB45E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0BCC96-B1CB-09BA-7A78-FB8B5F028106}"/>
              </a:ext>
            </a:extLst>
          </p:cNvPr>
          <p:cNvSpPr>
            <a:spLocks noGrp="1"/>
          </p:cNvSpPr>
          <p:nvPr>
            <p:ph type="sldNum" sz="quarter" idx="5"/>
          </p:nvPr>
        </p:nvSpPr>
        <p:spPr/>
        <p:txBody>
          <a:bodyPr/>
          <a:lstStyle/>
          <a:p>
            <a:fld id="{D3CB639B-CC03-4920-A60D-3E4C72B47D60}" type="slidenum">
              <a:rPr lang="es-ES" smtClean="0"/>
              <a:pPr/>
              <a:t>76</a:t>
            </a:fld>
            <a:endParaRPr lang="es-ES"/>
          </a:p>
        </p:txBody>
      </p:sp>
    </p:spTree>
    <p:extLst>
      <p:ext uri="{BB962C8B-B14F-4D97-AF65-F5344CB8AC3E}">
        <p14:creationId xmlns:p14="http://schemas.microsoft.com/office/powerpoint/2010/main" val="29488372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A05A6-432C-58F8-847A-F8A7604B69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63B556-53FC-AF1B-9E51-D38ED56860F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5D47FB7-E3C7-54C5-C3B8-313A0AE3E5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EFA47-147F-5098-767D-E5E36617CF05}"/>
              </a:ext>
            </a:extLst>
          </p:cNvPr>
          <p:cNvSpPr>
            <a:spLocks noGrp="1"/>
          </p:cNvSpPr>
          <p:nvPr>
            <p:ph type="sldNum" sz="quarter" idx="5"/>
          </p:nvPr>
        </p:nvSpPr>
        <p:spPr/>
        <p:txBody>
          <a:bodyPr/>
          <a:lstStyle/>
          <a:p>
            <a:fld id="{D3CB639B-CC03-4920-A60D-3E4C72B47D60}" type="slidenum">
              <a:rPr lang="es-ES" smtClean="0"/>
              <a:pPr/>
              <a:t>77</a:t>
            </a:fld>
            <a:endParaRPr lang="es-ES"/>
          </a:p>
        </p:txBody>
      </p:sp>
    </p:spTree>
    <p:extLst>
      <p:ext uri="{BB962C8B-B14F-4D97-AF65-F5344CB8AC3E}">
        <p14:creationId xmlns:p14="http://schemas.microsoft.com/office/powerpoint/2010/main" val="205105057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B19AA-5D18-A780-1846-66214A172C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4F000B-C476-8D31-C0F2-8A251F98A8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ED234E-F574-FDB9-9608-D141298EC6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877E95-A05D-5614-D1B2-856CCE7EAD45}"/>
              </a:ext>
            </a:extLst>
          </p:cNvPr>
          <p:cNvSpPr>
            <a:spLocks noGrp="1"/>
          </p:cNvSpPr>
          <p:nvPr>
            <p:ph type="sldNum" sz="quarter" idx="5"/>
          </p:nvPr>
        </p:nvSpPr>
        <p:spPr/>
        <p:txBody>
          <a:bodyPr/>
          <a:lstStyle/>
          <a:p>
            <a:fld id="{D3CB639B-CC03-4920-A60D-3E4C72B47D60}" type="slidenum">
              <a:rPr lang="es-ES" smtClean="0"/>
              <a:pPr/>
              <a:t>78</a:t>
            </a:fld>
            <a:endParaRPr lang="es-ES"/>
          </a:p>
        </p:txBody>
      </p:sp>
    </p:spTree>
    <p:extLst>
      <p:ext uri="{BB962C8B-B14F-4D97-AF65-F5344CB8AC3E}">
        <p14:creationId xmlns:p14="http://schemas.microsoft.com/office/powerpoint/2010/main" val="123769591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549BB-1695-DBD8-98F0-479CF24C84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8A29A-AC13-F11A-3EA4-917679AEAE1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1323489-0186-B9A7-D444-948B5A470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14CD8-A4CA-B690-7FE8-7960ADFC6762}"/>
              </a:ext>
            </a:extLst>
          </p:cNvPr>
          <p:cNvSpPr>
            <a:spLocks noGrp="1"/>
          </p:cNvSpPr>
          <p:nvPr>
            <p:ph type="sldNum" sz="quarter" idx="5"/>
          </p:nvPr>
        </p:nvSpPr>
        <p:spPr/>
        <p:txBody>
          <a:bodyPr/>
          <a:lstStyle/>
          <a:p>
            <a:fld id="{D3CB639B-CC03-4920-A60D-3E4C72B47D60}" type="slidenum">
              <a:rPr lang="es-ES" smtClean="0"/>
              <a:pPr/>
              <a:t>79</a:t>
            </a:fld>
            <a:endParaRPr lang="es-ES"/>
          </a:p>
        </p:txBody>
      </p:sp>
    </p:spTree>
    <p:extLst>
      <p:ext uri="{BB962C8B-B14F-4D97-AF65-F5344CB8AC3E}">
        <p14:creationId xmlns:p14="http://schemas.microsoft.com/office/powerpoint/2010/main" val="276662364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B185C-4F5F-F5AC-7BFA-74F98625DE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A9469C-C058-6198-2AA0-A5AD792D8D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5C47A8B-1508-27B2-FA11-CA6FA5575C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D87329-5838-7E14-FBA5-9C5E5347B11E}"/>
              </a:ext>
            </a:extLst>
          </p:cNvPr>
          <p:cNvSpPr>
            <a:spLocks noGrp="1"/>
          </p:cNvSpPr>
          <p:nvPr>
            <p:ph type="sldNum" sz="quarter" idx="5"/>
          </p:nvPr>
        </p:nvSpPr>
        <p:spPr/>
        <p:txBody>
          <a:bodyPr/>
          <a:lstStyle/>
          <a:p>
            <a:fld id="{D3CB639B-CC03-4920-A60D-3E4C72B47D60}" type="slidenum">
              <a:rPr lang="es-ES" smtClean="0"/>
              <a:pPr/>
              <a:t>80</a:t>
            </a:fld>
            <a:endParaRPr lang="es-ES"/>
          </a:p>
        </p:txBody>
      </p:sp>
    </p:spTree>
    <p:extLst>
      <p:ext uri="{BB962C8B-B14F-4D97-AF65-F5344CB8AC3E}">
        <p14:creationId xmlns:p14="http://schemas.microsoft.com/office/powerpoint/2010/main" val="138679229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3498B-D065-A440-44C9-B0EE152437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C5913E-7565-3F09-367D-682AFB28E8F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8C574CE-01B6-A37E-DC0B-C77C13DCF7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9D72B0-04E5-2E4D-9C20-A16BC2B96352}"/>
              </a:ext>
            </a:extLst>
          </p:cNvPr>
          <p:cNvSpPr>
            <a:spLocks noGrp="1"/>
          </p:cNvSpPr>
          <p:nvPr>
            <p:ph type="sldNum" sz="quarter" idx="5"/>
          </p:nvPr>
        </p:nvSpPr>
        <p:spPr/>
        <p:txBody>
          <a:bodyPr/>
          <a:lstStyle/>
          <a:p>
            <a:fld id="{D3CB639B-CC03-4920-A60D-3E4C72B47D60}" type="slidenum">
              <a:rPr lang="es-ES" smtClean="0"/>
              <a:pPr/>
              <a:t>81</a:t>
            </a:fld>
            <a:endParaRPr lang="es-ES"/>
          </a:p>
        </p:txBody>
      </p:sp>
    </p:spTree>
    <p:extLst>
      <p:ext uri="{BB962C8B-B14F-4D97-AF65-F5344CB8AC3E}">
        <p14:creationId xmlns:p14="http://schemas.microsoft.com/office/powerpoint/2010/main" val="738604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79CA4-B60F-CA90-191E-F9B3D831B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B7DD89-EA40-FB76-BEC3-1BBDDE215C2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4E5826-8802-331A-7870-B2874193A7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C69D3A-21EA-89C4-2BAB-764B1BDAED81}"/>
              </a:ext>
            </a:extLst>
          </p:cNvPr>
          <p:cNvSpPr>
            <a:spLocks noGrp="1"/>
          </p:cNvSpPr>
          <p:nvPr>
            <p:ph type="sldNum" sz="quarter" idx="5"/>
          </p:nvPr>
        </p:nvSpPr>
        <p:spPr/>
        <p:txBody>
          <a:bodyPr/>
          <a:lstStyle/>
          <a:p>
            <a:fld id="{D3CB639B-CC03-4920-A60D-3E4C72B47D60}" type="slidenum">
              <a:rPr lang="es-ES" smtClean="0"/>
              <a:pPr/>
              <a:t>10</a:t>
            </a:fld>
            <a:endParaRPr lang="es-ES"/>
          </a:p>
        </p:txBody>
      </p:sp>
    </p:spTree>
    <p:extLst>
      <p:ext uri="{BB962C8B-B14F-4D97-AF65-F5344CB8AC3E}">
        <p14:creationId xmlns:p14="http://schemas.microsoft.com/office/powerpoint/2010/main" val="4202972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F3056-214A-D5A0-35F1-185163CED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98DEA-EB40-3924-5A7C-BB81A197530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E016F4D-2B1B-D3D8-5DC6-B7833EF16B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7A5DDA-1125-52AF-6858-0AD9FC1C96E8}"/>
              </a:ext>
            </a:extLst>
          </p:cNvPr>
          <p:cNvSpPr>
            <a:spLocks noGrp="1"/>
          </p:cNvSpPr>
          <p:nvPr>
            <p:ph type="sldNum" sz="quarter" idx="5"/>
          </p:nvPr>
        </p:nvSpPr>
        <p:spPr/>
        <p:txBody>
          <a:bodyPr/>
          <a:lstStyle/>
          <a:p>
            <a:fld id="{D3CB639B-CC03-4920-A60D-3E4C72B47D60}" type="slidenum">
              <a:rPr lang="es-ES" smtClean="0"/>
              <a:pPr/>
              <a:t>11</a:t>
            </a:fld>
            <a:endParaRPr lang="es-ES"/>
          </a:p>
        </p:txBody>
      </p:sp>
    </p:spTree>
    <p:extLst>
      <p:ext uri="{BB962C8B-B14F-4D97-AF65-F5344CB8AC3E}">
        <p14:creationId xmlns:p14="http://schemas.microsoft.com/office/powerpoint/2010/main" val="2211297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8C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8C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8C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8C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7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A968F-D75A-1D59-6EBC-379B186D870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63A6E5F-5AD9-3980-14F5-453FFFDFD9A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BB0E37C1-2203-6CE3-168C-B4DB23393322}"/>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AED84CCA-1A47-748C-BF1F-086270990A8F}"/>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A6F57698-DB10-AF51-5D72-5ED6FFB4DE3D}"/>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00B90E4C-EE19-EA8B-156F-CD57CBB155FB}"/>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D7D0D48B-2681-B578-5A9C-191165DDE9A1}"/>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F62D24A6-368C-4396-D66C-A29961860E7B}"/>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latin typeface="Calibri"/>
              </a:rPr>
              <a:t>y le despertaron, y le dijeron: Maestro, ¿no tienes cuidado que perecemos? </a:t>
            </a:r>
          </a:p>
        </p:txBody>
      </p:sp>
      <p:sp>
        <p:nvSpPr>
          <p:cNvPr id="10" name="TextBox 9">
            <a:extLst>
              <a:ext uri="{FF2B5EF4-FFF2-40B4-BE49-F238E27FC236}">
                <a16:creationId xmlns:a16="http://schemas.microsoft.com/office/drawing/2014/main" id="{A57281DE-8519-EB02-51A9-CBE7770916E1}"/>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BBA00159-819D-7799-0DB4-9B23AC1A303B}"/>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1 CuadroTexto">
            <a:extLst>
              <a:ext uri="{FF2B5EF4-FFF2-40B4-BE49-F238E27FC236}">
                <a16:creationId xmlns:a16="http://schemas.microsoft.com/office/drawing/2014/main" id="{D50FEA64-52C7-E840-B084-BE1661ACF7A2}"/>
              </a:ext>
            </a:extLst>
          </p:cNvPr>
          <p:cNvSpPr txBox="1"/>
          <p:nvPr/>
        </p:nvSpPr>
        <p:spPr>
          <a:xfrm>
            <a:off x="107504" y="455624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28:15</a:t>
            </a:r>
          </a:p>
        </p:txBody>
      </p:sp>
      <p:sp>
        <p:nvSpPr>
          <p:cNvPr id="16" name="2 CuadroTexto">
            <a:extLst>
              <a:ext uri="{FF2B5EF4-FFF2-40B4-BE49-F238E27FC236}">
                <a16:creationId xmlns:a16="http://schemas.microsoft.com/office/drawing/2014/main" id="{CDFA109C-93CA-E692-1EBB-AC4C4FEC3A07}"/>
              </a:ext>
            </a:extLst>
          </p:cNvPr>
          <p:cNvSpPr txBox="1"/>
          <p:nvPr/>
        </p:nvSpPr>
        <p:spPr>
          <a:xfrm>
            <a:off x="35496" y="5033848"/>
            <a:ext cx="4607496"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a:t>
            </a:r>
            <a:r>
              <a:rPr lang="es-ES" sz="2400" u="sng" dirty="0">
                <a:solidFill>
                  <a:srgbClr val="FFFF00"/>
                </a:solidFill>
                <a:latin typeface="Calibri"/>
              </a:rPr>
              <a:t>yo estoy contigo</a:t>
            </a:r>
            <a:r>
              <a:rPr lang="es-ES" sz="2400" dirty="0">
                <a:solidFill>
                  <a:srgbClr val="FFFF00"/>
                </a:solidFill>
                <a:latin typeface="Calibri"/>
              </a:rPr>
              <a:t>,</a:t>
            </a:r>
            <a:r>
              <a:rPr lang="es-ES" sz="2400" dirty="0">
                <a:latin typeface="Calibri"/>
              </a:rPr>
              <a:t> y te guardaré por dondequiera que fueres, y volveré a traerte a esta tierra; porque no te dejaré hasta que haya hecho lo que te he dicho.</a:t>
            </a:r>
          </a:p>
        </p:txBody>
      </p:sp>
      <p:sp>
        <p:nvSpPr>
          <p:cNvPr id="9" name="1 CuadroTexto">
            <a:extLst>
              <a:ext uri="{FF2B5EF4-FFF2-40B4-BE49-F238E27FC236}">
                <a16:creationId xmlns:a16="http://schemas.microsoft.com/office/drawing/2014/main" id="{80149094-1C72-FBC6-E1EE-099F3250E776}"/>
              </a:ext>
            </a:extLst>
          </p:cNvPr>
          <p:cNvSpPr txBox="1"/>
          <p:nvPr/>
        </p:nvSpPr>
        <p:spPr>
          <a:xfrm>
            <a:off x="4644008" y="309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28:20</a:t>
            </a:r>
          </a:p>
        </p:txBody>
      </p:sp>
      <p:sp>
        <p:nvSpPr>
          <p:cNvPr id="11" name="2 CuadroTexto">
            <a:extLst>
              <a:ext uri="{FF2B5EF4-FFF2-40B4-BE49-F238E27FC236}">
                <a16:creationId xmlns:a16="http://schemas.microsoft.com/office/drawing/2014/main" id="{38C5CF0E-F703-963A-1A25-B86B35D6DBD2}"/>
              </a:ext>
            </a:extLst>
          </p:cNvPr>
          <p:cNvSpPr txBox="1"/>
          <p:nvPr/>
        </p:nvSpPr>
        <p:spPr>
          <a:xfrm>
            <a:off x="4501008" y="3541424"/>
            <a:ext cx="467848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Enseñándoles que guarden todas las cosas que os he mandado; y </a:t>
            </a:r>
            <a:r>
              <a:rPr lang="es-ES" sz="2400" dirty="0">
                <a:solidFill>
                  <a:srgbClr val="FFFF00"/>
                </a:solidFill>
                <a:latin typeface="Calibri"/>
              </a:rPr>
              <a:t>he aquí yo estoy con vosotros todos los días, hasta el fin del mundo.</a:t>
            </a:r>
            <a:r>
              <a:rPr lang="es-ES" sz="2400" dirty="0">
                <a:latin typeface="Calibri"/>
              </a:rPr>
              <a:t> Amén.</a:t>
            </a:r>
          </a:p>
        </p:txBody>
      </p:sp>
    </p:spTree>
    <p:extLst>
      <p:ext uri="{BB962C8B-B14F-4D97-AF65-F5344CB8AC3E}">
        <p14:creationId xmlns:p14="http://schemas.microsoft.com/office/powerpoint/2010/main" val="1062036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03D61-7D40-39FA-CCCF-1FC77FA311C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9E6A302-A771-5CD8-F83C-BC0A995F75A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E84C0CE5-6D3B-3E36-5533-F1EEE392EF04}"/>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68E198A5-C425-1DB9-0EC4-867E6A08D247}"/>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C03EA1D-03FD-592B-E9F9-F49546EB79C8}"/>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A11795D4-0D10-EC68-B60C-D348217E893B}"/>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B1BC04D1-59F9-6132-5C02-C447388991DA}"/>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EA9C4615-0EAC-57F0-79DD-AD979199ADFB}"/>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latin typeface="Calibri"/>
              </a:rPr>
              <a:t>y le despertaron, y le dijeron: Maestro, ¿no tienes cuidado que perecemos? </a:t>
            </a:r>
          </a:p>
        </p:txBody>
      </p:sp>
      <p:sp>
        <p:nvSpPr>
          <p:cNvPr id="10" name="TextBox 9">
            <a:extLst>
              <a:ext uri="{FF2B5EF4-FFF2-40B4-BE49-F238E27FC236}">
                <a16:creationId xmlns:a16="http://schemas.microsoft.com/office/drawing/2014/main" id="{2D138167-7610-5246-E3C8-2611E0379781}"/>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DA9EE372-99FB-841B-BC31-2B67BB86E828}"/>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1 CuadroTexto">
            <a:extLst>
              <a:ext uri="{FF2B5EF4-FFF2-40B4-BE49-F238E27FC236}">
                <a16:creationId xmlns:a16="http://schemas.microsoft.com/office/drawing/2014/main" id="{C10CB9AD-CD89-2CBC-A4AD-DDD7A0948918}"/>
              </a:ext>
            </a:extLst>
          </p:cNvPr>
          <p:cNvSpPr txBox="1"/>
          <p:nvPr/>
        </p:nvSpPr>
        <p:spPr>
          <a:xfrm>
            <a:off x="107504" y="455624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28:15</a:t>
            </a:r>
          </a:p>
        </p:txBody>
      </p:sp>
      <p:sp>
        <p:nvSpPr>
          <p:cNvPr id="16" name="2 CuadroTexto">
            <a:extLst>
              <a:ext uri="{FF2B5EF4-FFF2-40B4-BE49-F238E27FC236}">
                <a16:creationId xmlns:a16="http://schemas.microsoft.com/office/drawing/2014/main" id="{4A11A6AA-FC37-B343-E1F4-E711218599D8}"/>
              </a:ext>
            </a:extLst>
          </p:cNvPr>
          <p:cNvSpPr txBox="1"/>
          <p:nvPr/>
        </p:nvSpPr>
        <p:spPr>
          <a:xfrm>
            <a:off x="35496" y="5033848"/>
            <a:ext cx="4607496"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a:t>
            </a:r>
            <a:r>
              <a:rPr lang="es-ES" sz="2400" u="sng" dirty="0">
                <a:solidFill>
                  <a:srgbClr val="FFFF00"/>
                </a:solidFill>
                <a:latin typeface="Calibri"/>
              </a:rPr>
              <a:t>yo estoy contigo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y te guardaré por dondequiera que fueres, y volveré a traerte a esta tierra;</a:t>
            </a:r>
            <a:r>
              <a:rPr lang="es-ES" sz="2400" dirty="0">
                <a:latin typeface="Calibri"/>
              </a:rPr>
              <a:t> porque no te dejaré hasta que haya hecho lo que te he dicho.</a:t>
            </a:r>
          </a:p>
        </p:txBody>
      </p:sp>
      <p:sp>
        <p:nvSpPr>
          <p:cNvPr id="9" name="1 CuadroTexto">
            <a:extLst>
              <a:ext uri="{FF2B5EF4-FFF2-40B4-BE49-F238E27FC236}">
                <a16:creationId xmlns:a16="http://schemas.microsoft.com/office/drawing/2014/main" id="{6CB88D94-5F7D-7223-FD31-9354E351A4CA}"/>
              </a:ext>
            </a:extLst>
          </p:cNvPr>
          <p:cNvSpPr txBox="1"/>
          <p:nvPr/>
        </p:nvSpPr>
        <p:spPr>
          <a:xfrm>
            <a:off x="4644008" y="309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28:20</a:t>
            </a:r>
          </a:p>
        </p:txBody>
      </p:sp>
      <p:sp>
        <p:nvSpPr>
          <p:cNvPr id="11" name="2 CuadroTexto">
            <a:extLst>
              <a:ext uri="{FF2B5EF4-FFF2-40B4-BE49-F238E27FC236}">
                <a16:creationId xmlns:a16="http://schemas.microsoft.com/office/drawing/2014/main" id="{79A92674-F323-8ADA-2522-43BB381C9658}"/>
              </a:ext>
            </a:extLst>
          </p:cNvPr>
          <p:cNvSpPr txBox="1"/>
          <p:nvPr/>
        </p:nvSpPr>
        <p:spPr>
          <a:xfrm>
            <a:off x="4501008" y="3541424"/>
            <a:ext cx="467848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Enseñándoles que guarden todas las cosas que os he mandado; y </a:t>
            </a:r>
            <a:r>
              <a:rPr lang="es-ES" sz="2400" dirty="0">
                <a:solidFill>
                  <a:srgbClr val="FFFF00"/>
                </a:solidFill>
                <a:latin typeface="Calibri"/>
              </a:rPr>
              <a:t>he aquí yo estoy con vosotros todos los días, hasta el fin del mundo.</a:t>
            </a:r>
            <a:r>
              <a:rPr lang="es-ES" sz="2400" dirty="0">
                <a:latin typeface="Calibri"/>
              </a:rPr>
              <a:t> Amén.</a:t>
            </a:r>
          </a:p>
        </p:txBody>
      </p:sp>
    </p:spTree>
    <p:extLst>
      <p:ext uri="{BB962C8B-B14F-4D97-AF65-F5344CB8AC3E}">
        <p14:creationId xmlns:p14="http://schemas.microsoft.com/office/powerpoint/2010/main" val="2455240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F24E3-49F9-A477-3CA5-C8E684D42B6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50F33C2-EAB4-871F-D05D-F04DBF2D6959}"/>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918FB195-E552-F621-2E49-1E6EC2FCA7C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136971C0-466D-21EB-A46A-B7AB34807445}"/>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93324C8E-CB6B-6AB3-8B6F-810F6AA4249E}"/>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5C5DB220-EE0B-1478-B04A-D3D0C8502284}"/>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8EC4E983-7F54-CE79-E3EE-F9221ED27E9A}"/>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8022223B-6B39-1A0F-B380-80B5959A4BC6}"/>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latin typeface="Calibri"/>
              </a:rPr>
              <a:t>y le despertaron, y le dijeron: Maestro, ¿no tienes cuidado que perecemos? </a:t>
            </a:r>
          </a:p>
        </p:txBody>
      </p:sp>
      <p:sp>
        <p:nvSpPr>
          <p:cNvPr id="10" name="TextBox 9">
            <a:extLst>
              <a:ext uri="{FF2B5EF4-FFF2-40B4-BE49-F238E27FC236}">
                <a16:creationId xmlns:a16="http://schemas.microsoft.com/office/drawing/2014/main" id="{2A52D341-3D8D-AA61-6691-9915ECF58747}"/>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9275E331-16DB-5210-5643-F1A3EDBFF58C}"/>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1 CuadroTexto">
            <a:extLst>
              <a:ext uri="{FF2B5EF4-FFF2-40B4-BE49-F238E27FC236}">
                <a16:creationId xmlns:a16="http://schemas.microsoft.com/office/drawing/2014/main" id="{99910971-0459-6130-4C96-F45A8AC99DB2}"/>
              </a:ext>
            </a:extLst>
          </p:cNvPr>
          <p:cNvSpPr txBox="1"/>
          <p:nvPr/>
        </p:nvSpPr>
        <p:spPr>
          <a:xfrm>
            <a:off x="107504" y="455624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28:15</a:t>
            </a:r>
          </a:p>
        </p:txBody>
      </p:sp>
      <p:sp>
        <p:nvSpPr>
          <p:cNvPr id="16" name="2 CuadroTexto">
            <a:extLst>
              <a:ext uri="{FF2B5EF4-FFF2-40B4-BE49-F238E27FC236}">
                <a16:creationId xmlns:a16="http://schemas.microsoft.com/office/drawing/2014/main" id="{D1377E9C-4A4E-7A33-B012-436C01F3A1ED}"/>
              </a:ext>
            </a:extLst>
          </p:cNvPr>
          <p:cNvSpPr txBox="1"/>
          <p:nvPr/>
        </p:nvSpPr>
        <p:spPr>
          <a:xfrm>
            <a:off x="35496" y="5033848"/>
            <a:ext cx="4607496"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a:t>
            </a:r>
            <a:r>
              <a:rPr lang="es-ES" sz="2400" u="sng" dirty="0">
                <a:solidFill>
                  <a:srgbClr val="FFFF00"/>
                </a:solidFill>
                <a:latin typeface="Calibri"/>
              </a:rPr>
              <a:t>yo estoy contigo</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y te guardaré por dondequiera que fueres, y volveré a traerte a esta tierra;</a:t>
            </a:r>
            <a:r>
              <a:rPr lang="es-ES" sz="2400" dirty="0">
                <a:latin typeface="Calibri"/>
              </a:rPr>
              <a:t> </a:t>
            </a:r>
            <a:r>
              <a:rPr lang="es-ES" sz="2400" dirty="0">
                <a:solidFill>
                  <a:srgbClr val="FFFF00"/>
                </a:solidFill>
                <a:latin typeface="Calibri"/>
              </a:rPr>
              <a:t>porque </a:t>
            </a:r>
            <a:r>
              <a:rPr lang="es-ES" sz="2400" u="sng" dirty="0">
                <a:solidFill>
                  <a:srgbClr val="FFFF00"/>
                </a:solidFill>
                <a:latin typeface="Calibri"/>
              </a:rPr>
              <a:t>no te dejaré</a:t>
            </a:r>
            <a:r>
              <a:rPr lang="es-ES" sz="2400" dirty="0">
                <a:solidFill>
                  <a:srgbClr val="FFFF00"/>
                </a:solidFill>
                <a:latin typeface="Calibri"/>
              </a:rPr>
              <a:t> hasta que haya hecho lo que te he dicho.</a:t>
            </a:r>
          </a:p>
        </p:txBody>
      </p:sp>
      <p:sp>
        <p:nvSpPr>
          <p:cNvPr id="9" name="1 CuadroTexto">
            <a:extLst>
              <a:ext uri="{FF2B5EF4-FFF2-40B4-BE49-F238E27FC236}">
                <a16:creationId xmlns:a16="http://schemas.microsoft.com/office/drawing/2014/main" id="{4BA3B0C5-62C8-47E4-E239-04EACCAEE3B0}"/>
              </a:ext>
            </a:extLst>
          </p:cNvPr>
          <p:cNvSpPr txBox="1"/>
          <p:nvPr/>
        </p:nvSpPr>
        <p:spPr>
          <a:xfrm>
            <a:off x="4644008" y="309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28:20</a:t>
            </a:r>
          </a:p>
        </p:txBody>
      </p:sp>
      <p:sp>
        <p:nvSpPr>
          <p:cNvPr id="11" name="2 CuadroTexto">
            <a:extLst>
              <a:ext uri="{FF2B5EF4-FFF2-40B4-BE49-F238E27FC236}">
                <a16:creationId xmlns:a16="http://schemas.microsoft.com/office/drawing/2014/main" id="{73C145F1-FCF8-2995-0BD7-187082FBB248}"/>
              </a:ext>
            </a:extLst>
          </p:cNvPr>
          <p:cNvSpPr txBox="1"/>
          <p:nvPr/>
        </p:nvSpPr>
        <p:spPr>
          <a:xfrm>
            <a:off x="4501008" y="3541424"/>
            <a:ext cx="467848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Enseñándoles que guarden todas las cosas que os he mandado; y </a:t>
            </a:r>
            <a:r>
              <a:rPr lang="es-ES" sz="2400" dirty="0">
                <a:solidFill>
                  <a:srgbClr val="FFFF00"/>
                </a:solidFill>
                <a:latin typeface="Calibri"/>
              </a:rPr>
              <a:t>he aquí yo estoy con vosotros todos los días, hasta el fin del mundo.</a:t>
            </a:r>
            <a:r>
              <a:rPr lang="es-ES" sz="2400" dirty="0">
                <a:latin typeface="Calibri"/>
              </a:rPr>
              <a:t> Amén.</a:t>
            </a:r>
          </a:p>
        </p:txBody>
      </p:sp>
    </p:spTree>
    <p:extLst>
      <p:ext uri="{BB962C8B-B14F-4D97-AF65-F5344CB8AC3E}">
        <p14:creationId xmlns:p14="http://schemas.microsoft.com/office/powerpoint/2010/main" val="4135486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AF6EC-1750-DEF2-F973-28EA76D6669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04A6716-022D-196C-4794-896A71FD6936}"/>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EE425B98-4C1E-3705-49C0-89CE48A2894C}"/>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9F947450-9354-8CDB-B491-7F9BCFE6F6FF}"/>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DBF3D155-3DE6-2051-1053-86F2922A8D0E}"/>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A3633664-D172-B6B1-242F-B4CCDADF5664}"/>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46E03020-3D7D-373F-8DA9-8123A4B20A0C}"/>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82F6DA44-9741-DFAE-3DAC-050F82987F5A}"/>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E29B04AF-4245-8B75-98C8-5BE539371C58}"/>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2ED475E4-470A-2544-6DF4-77431F5B1DFF}"/>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2 CuadroTexto">
            <a:extLst>
              <a:ext uri="{FF2B5EF4-FFF2-40B4-BE49-F238E27FC236}">
                <a16:creationId xmlns:a16="http://schemas.microsoft.com/office/drawing/2014/main" id="{17E723A9-BFCF-4C27-C0BC-3EE516FD67A2}"/>
              </a:ext>
            </a:extLst>
          </p:cNvPr>
          <p:cNvSpPr txBox="1"/>
          <p:nvPr/>
        </p:nvSpPr>
        <p:spPr>
          <a:xfrm>
            <a:off x="4713450" y="5378433"/>
            <a:ext cx="4395054" cy="1446037"/>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latin typeface="Calibri"/>
              </a:rPr>
              <a:t>Mientras tanto, Jesús estaba en la popa, durmiendo sobre un cabezal, así que los discípulos lo despertaron. —¡Maestro! —gritaron—, </a:t>
            </a:r>
            <a:r>
              <a:rPr lang="es-ES" sz="2200" dirty="0">
                <a:solidFill>
                  <a:srgbClr val="FFFF00"/>
                </a:solidFill>
                <a:latin typeface="Calibri"/>
              </a:rPr>
              <a:t>¿no te importa que nos ahoguemos? </a:t>
            </a:r>
            <a:r>
              <a:rPr lang="es-ES" sz="2200" dirty="0">
                <a:latin typeface="Calibri"/>
              </a:rPr>
              <a:t>(NVI)</a:t>
            </a:r>
          </a:p>
        </p:txBody>
      </p:sp>
      <p:sp>
        <p:nvSpPr>
          <p:cNvPr id="21" name="TextBox 20">
            <a:extLst>
              <a:ext uri="{FF2B5EF4-FFF2-40B4-BE49-F238E27FC236}">
                <a16:creationId xmlns:a16="http://schemas.microsoft.com/office/drawing/2014/main" id="{D8F7186B-27D4-C6CD-DF08-1726005011C3}"/>
              </a:ext>
            </a:extLst>
          </p:cNvPr>
          <p:cNvSpPr txBox="1"/>
          <p:nvPr/>
        </p:nvSpPr>
        <p:spPr>
          <a:xfrm>
            <a:off x="4590209" y="477885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EB73DAB5-15C6-B0A8-138F-F1803E1A23A4}"/>
              </a:ext>
            </a:extLst>
          </p:cNvPr>
          <p:cNvSpPr txBox="1"/>
          <p:nvPr/>
        </p:nvSpPr>
        <p:spPr>
          <a:xfrm>
            <a:off x="4600112" y="306896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2CFDDF75-28DD-67B2-043F-96BDCC33A2D5}"/>
              </a:ext>
            </a:extLst>
          </p:cNvPr>
          <p:cNvSpPr txBox="1"/>
          <p:nvPr/>
        </p:nvSpPr>
        <p:spPr>
          <a:xfrm>
            <a:off x="4600112" y="339911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366ED4DA-E196-F7F8-30D9-AAC896F28B89}"/>
              </a:ext>
            </a:extLst>
          </p:cNvPr>
          <p:cNvSpPr txBox="1"/>
          <p:nvPr/>
        </p:nvSpPr>
        <p:spPr>
          <a:xfrm>
            <a:off x="4607496" y="371415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64FFAC9B-CFE1-3B18-F732-2701DDC80A1D}"/>
              </a:ext>
            </a:extLst>
          </p:cNvPr>
          <p:cNvSpPr txBox="1"/>
          <p:nvPr/>
        </p:nvSpPr>
        <p:spPr>
          <a:xfrm>
            <a:off x="4600112" y="443639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68611D29-3A9D-3DDF-7F7E-017ADE3639D3}"/>
              </a:ext>
            </a:extLst>
          </p:cNvPr>
          <p:cNvSpPr txBox="1"/>
          <p:nvPr/>
        </p:nvSpPr>
        <p:spPr>
          <a:xfrm>
            <a:off x="4607496" y="407527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F90631DD-3150-5F15-B93E-0E8C73875D6C}"/>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B1CBD36A-10A9-F20B-625D-19174B3EF644}"/>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No temas, porque yo estoy contigo; no desmayes, porque yo soy tu Dios que te esfuerzo; siempre te ayudaré, siempre te sustentaré con la diestra de mi justicia.</a:t>
            </a:r>
          </a:p>
        </p:txBody>
      </p:sp>
    </p:spTree>
    <p:extLst>
      <p:ext uri="{BB962C8B-B14F-4D97-AF65-F5344CB8AC3E}">
        <p14:creationId xmlns:p14="http://schemas.microsoft.com/office/powerpoint/2010/main" val="82117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Vertical)">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arn(inVertic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barn(inVertical)">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arn(inVertical)">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1" grpId="0" animBg="1"/>
      <p:bldP spid="22" grpId="0" animBg="1"/>
      <p:bldP spid="23" grpId="0" animBg="1"/>
      <p:bldP spid="24" grpId="0" animBg="1"/>
      <p:bldP spid="25" grpId="0" animBg="1"/>
      <p:bldP spid="26" grpId="0" animBg="1"/>
      <p:bldP spid="27" grpId="0"/>
      <p:bldP spid="2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8AA98-819A-FB3E-EBED-B1FF116D6B7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C5C217C-8B4D-8BBA-CCAD-7304FAEFBCD0}"/>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7732C13F-0091-3363-FE10-94577987E7B6}"/>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4A710BDC-87C8-550D-B28F-4F98F8E02725}"/>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EF581B3E-AFB2-22B8-392D-B9E5A0EF042E}"/>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08D2E7A8-DA1C-4DC4-06CE-E6B5834CFE71}"/>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86360D09-65CE-E8A6-7852-9D21EE877440}"/>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27237380-476E-1F19-F8F9-DD8908C61EF7}"/>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8F9A4FC2-7A02-FDBC-44F3-F62D0994E9E9}"/>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C2247E7B-4255-2AE8-5BCA-66A9CB928148}"/>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2 CuadroTexto">
            <a:extLst>
              <a:ext uri="{FF2B5EF4-FFF2-40B4-BE49-F238E27FC236}">
                <a16:creationId xmlns:a16="http://schemas.microsoft.com/office/drawing/2014/main" id="{54495901-4F41-C315-B8B0-DA07A7650DBD}"/>
              </a:ext>
            </a:extLst>
          </p:cNvPr>
          <p:cNvSpPr txBox="1"/>
          <p:nvPr/>
        </p:nvSpPr>
        <p:spPr>
          <a:xfrm>
            <a:off x="4713450" y="5378433"/>
            <a:ext cx="4395054" cy="1446037"/>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latin typeface="Calibri"/>
              </a:rPr>
              <a:t>Mientras tanto, Jesús estaba en la popa, durmiendo sobre un cabezal, así que los discípulos lo despertaron. —¡Maestro! —gritaron—, </a:t>
            </a:r>
            <a:r>
              <a:rPr lang="es-ES" sz="2200" dirty="0">
                <a:solidFill>
                  <a:srgbClr val="FFFF00"/>
                </a:solidFill>
                <a:latin typeface="Calibri"/>
              </a:rPr>
              <a:t>¿no te importa que nos ahoguemos? </a:t>
            </a:r>
            <a:r>
              <a:rPr lang="es-ES" sz="2200" dirty="0">
                <a:latin typeface="Calibri"/>
              </a:rPr>
              <a:t>(NVI)</a:t>
            </a:r>
          </a:p>
        </p:txBody>
      </p:sp>
      <p:sp>
        <p:nvSpPr>
          <p:cNvPr id="21" name="TextBox 20">
            <a:extLst>
              <a:ext uri="{FF2B5EF4-FFF2-40B4-BE49-F238E27FC236}">
                <a16:creationId xmlns:a16="http://schemas.microsoft.com/office/drawing/2014/main" id="{500CB151-48B1-FB90-8523-31A69B70DE98}"/>
              </a:ext>
            </a:extLst>
          </p:cNvPr>
          <p:cNvSpPr txBox="1"/>
          <p:nvPr/>
        </p:nvSpPr>
        <p:spPr>
          <a:xfrm>
            <a:off x="4590209" y="477885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6663DB6C-EDCD-3E4A-CB40-7D9F0781AF6B}"/>
              </a:ext>
            </a:extLst>
          </p:cNvPr>
          <p:cNvSpPr txBox="1"/>
          <p:nvPr/>
        </p:nvSpPr>
        <p:spPr>
          <a:xfrm>
            <a:off x="4600112" y="306896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1AF54E99-788F-61A1-F553-0608B25E1F36}"/>
              </a:ext>
            </a:extLst>
          </p:cNvPr>
          <p:cNvSpPr txBox="1"/>
          <p:nvPr/>
        </p:nvSpPr>
        <p:spPr>
          <a:xfrm>
            <a:off x="4600112" y="339911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2231E714-4925-04E5-28A4-7AC759451F9B}"/>
              </a:ext>
            </a:extLst>
          </p:cNvPr>
          <p:cNvSpPr txBox="1"/>
          <p:nvPr/>
        </p:nvSpPr>
        <p:spPr>
          <a:xfrm>
            <a:off x="4607496" y="371415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BFD80D42-6604-33D6-3A91-B2A8CCCD9D78}"/>
              </a:ext>
            </a:extLst>
          </p:cNvPr>
          <p:cNvSpPr txBox="1"/>
          <p:nvPr/>
        </p:nvSpPr>
        <p:spPr>
          <a:xfrm>
            <a:off x="4600112" y="443639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47A87ADB-7041-6577-C661-BCFB50E0E61F}"/>
              </a:ext>
            </a:extLst>
          </p:cNvPr>
          <p:cNvSpPr txBox="1"/>
          <p:nvPr/>
        </p:nvSpPr>
        <p:spPr>
          <a:xfrm>
            <a:off x="4607496" y="407527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B6D4152C-E188-ADDC-16D4-AA9646C07974}"/>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15DC321A-C66F-F06C-4B17-0647D1AF4BEA}"/>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latin typeface="Calibri"/>
              </a:rPr>
              <a:t>no desmayes, porque yo soy tu Dios que te esfuerzo; siempre te ayudaré, siempre te sustentaré con la diestra de mi justicia.</a:t>
            </a:r>
          </a:p>
        </p:txBody>
      </p:sp>
    </p:spTree>
    <p:extLst>
      <p:ext uri="{BB962C8B-B14F-4D97-AF65-F5344CB8AC3E}">
        <p14:creationId xmlns:p14="http://schemas.microsoft.com/office/powerpoint/2010/main" val="2574246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84C77-EF4B-D3ED-42E7-DF494BC16A0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179F6E5-475E-45D6-4E09-BABAAFAD3A32}"/>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E9C63E82-AA34-5E52-7B49-9D975AAC0C23}"/>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A0BE0C23-A54B-9BD8-8526-F7926ACAEC21}"/>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369C4C80-4525-4FF7-1889-94343561820C}"/>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F22C163D-749F-3DB3-EC09-DD848829BD67}"/>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C8BBCC3A-CB48-209C-192A-09B03D9413A5}"/>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9B01FD92-75AB-F175-5D8E-A4620A00139E}"/>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64412FA5-0A61-157C-AAF4-47F4484CA1B9}"/>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E0029F8C-5BC2-02E9-A960-75CE8C5066C8}"/>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2 CuadroTexto">
            <a:extLst>
              <a:ext uri="{FF2B5EF4-FFF2-40B4-BE49-F238E27FC236}">
                <a16:creationId xmlns:a16="http://schemas.microsoft.com/office/drawing/2014/main" id="{FC84C81D-F493-2550-9EEF-5D046254C83A}"/>
              </a:ext>
            </a:extLst>
          </p:cNvPr>
          <p:cNvSpPr txBox="1"/>
          <p:nvPr/>
        </p:nvSpPr>
        <p:spPr>
          <a:xfrm>
            <a:off x="4713450" y="5378433"/>
            <a:ext cx="4395054" cy="1446037"/>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latin typeface="Calibri"/>
              </a:rPr>
              <a:t>Mientras tanto, Jesús estaba en la popa, durmiendo sobre un cabezal, así que los discípulos lo despertaron. —¡Maestro! —gritaron—, </a:t>
            </a:r>
            <a:r>
              <a:rPr lang="es-ES" sz="2200" dirty="0">
                <a:solidFill>
                  <a:srgbClr val="FFFF00"/>
                </a:solidFill>
                <a:latin typeface="Calibri"/>
              </a:rPr>
              <a:t>¿no te importa que nos ahoguemos? </a:t>
            </a:r>
            <a:r>
              <a:rPr lang="es-ES" sz="2200" dirty="0">
                <a:latin typeface="Calibri"/>
              </a:rPr>
              <a:t>(NVI)</a:t>
            </a:r>
          </a:p>
        </p:txBody>
      </p:sp>
      <p:sp>
        <p:nvSpPr>
          <p:cNvPr id="21" name="TextBox 20">
            <a:extLst>
              <a:ext uri="{FF2B5EF4-FFF2-40B4-BE49-F238E27FC236}">
                <a16:creationId xmlns:a16="http://schemas.microsoft.com/office/drawing/2014/main" id="{306ABF35-946C-B039-0185-9D7D0FE5067F}"/>
              </a:ext>
            </a:extLst>
          </p:cNvPr>
          <p:cNvSpPr txBox="1"/>
          <p:nvPr/>
        </p:nvSpPr>
        <p:spPr>
          <a:xfrm>
            <a:off x="4590209" y="477885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68FACFB9-110C-2C5F-DDC7-1DF501C556AA}"/>
              </a:ext>
            </a:extLst>
          </p:cNvPr>
          <p:cNvSpPr txBox="1"/>
          <p:nvPr/>
        </p:nvSpPr>
        <p:spPr>
          <a:xfrm>
            <a:off x="4600112" y="306896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A39DEE22-2B6A-50CF-447F-2C234372665D}"/>
              </a:ext>
            </a:extLst>
          </p:cNvPr>
          <p:cNvSpPr txBox="1"/>
          <p:nvPr/>
        </p:nvSpPr>
        <p:spPr>
          <a:xfrm>
            <a:off x="4600112" y="339911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00C32880-4EB9-3868-0CE7-6E47937B13F6}"/>
              </a:ext>
            </a:extLst>
          </p:cNvPr>
          <p:cNvSpPr txBox="1"/>
          <p:nvPr/>
        </p:nvSpPr>
        <p:spPr>
          <a:xfrm>
            <a:off x="4607496" y="371415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BC609004-9F5F-EE21-D04C-9762D08D8AB1}"/>
              </a:ext>
            </a:extLst>
          </p:cNvPr>
          <p:cNvSpPr txBox="1"/>
          <p:nvPr/>
        </p:nvSpPr>
        <p:spPr>
          <a:xfrm>
            <a:off x="4600112" y="443639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1B74B80E-84A6-0814-52E6-F5ED0AA89138}"/>
              </a:ext>
            </a:extLst>
          </p:cNvPr>
          <p:cNvSpPr txBox="1"/>
          <p:nvPr/>
        </p:nvSpPr>
        <p:spPr>
          <a:xfrm>
            <a:off x="4607496" y="407527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243FC2B4-A9CB-F1FD-318F-1FCABEB9B87A}"/>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C53A19B1-A584-46D8-9610-4895BA0BE657}"/>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latin typeface="Calibri"/>
              </a:rPr>
              <a:t>siempre te ayudaré, siempre te sustentaré con la diestra de mi justicia.</a:t>
            </a:r>
          </a:p>
        </p:txBody>
      </p:sp>
    </p:spTree>
    <p:extLst>
      <p:ext uri="{BB962C8B-B14F-4D97-AF65-F5344CB8AC3E}">
        <p14:creationId xmlns:p14="http://schemas.microsoft.com/office/powerpoint/2010/main" val="2920860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5189B-612B-A8FC-350A-F3F81BF1394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DDD653C-B560-5F1D-7479-0842866027A4}"/>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CB54C593-AFB5-17F3-761F-58BBF36D1B5C}"/>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0F86A668-6411-574F-15EE-7548B0C03073}"/>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21D4D857-DB79-FABC-D7FB-51F1441E83A9}"/>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A4BE9251-A8DB-DF30-60F7-BBB7EE0536DF}"/>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09E18D25-92FC-3C38-8496-6BF51C6AF124}"/>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07519988-03D1-6294-9544-C5387BD1C87C}"/>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B3421826-769C-3DFA-1F76-F16C511B8C30}"/>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B4D83959-C7E8-ECA4-C706-A9536234CE90}"/>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2 CuadroTexto">
            <a:extLst>
              <a:ext uri="{FF2B5EF4-FFF2-40B4-BE49-F238E27FC236}">
                <a16:creationId xmlns:a16="http://schemas.microsoft.com/office/drawing/2014/main" id="{FD01CF42-0D91-9710-F4C0-3CFF65BE817E}"/>
              </a:ext>
            </a:extLst>
          </p:cNvPr>
          <p:cNvSpPr txBox="1"/>
          <p:nvPr/>
        </p:nvSpPr>
        <p:spPr>
          <a:xfrm>
            <a:off x="4713450" y="5378433"/>
            <a:ext cx="4395054" cy="1446037"/>
          </a:xfrm>
          <a:prstGeom prst="rect">
            <a:avLst/>
          </a:prstGeom>
          <a:solidFill>
            <a:schemeClr val="bg1">
              <a:lumMod val="50000"/>
            </a:schemeClr>
          </a:solidFill>
          <a:ln>
            <a:solidFill>
              <a:schemeClr val="tx1"/>
            </a:solidFill>
          </a:ln>
        </p:spPr>
        <p:txBody>
          <a:bodyPr wrap="square" rtlCol="0">
            <a:spAutoFit/>
          </a:bodyPr>
          <a:lstStyle/>
          <a:p>
            <a:pPr algn="ctr" fontAlgn="auto">
              <a:lnSpc>
                <a:spcPts val="2100"/>
              </a:lnSpc>
              <a:spcBef>
                <a:spcPts val="0"/>
              </a:spcBef>
              <a:spcAft>
                <a:spcPts val="0"/>
              </a:spcAft>
            </a:pPr>
            <a:r>
              <a:rPr lang="es-ES" sz="2200" dirty="0">
                <a:latin typeface="Calibri"/>
              </a:rPr>
              <a:t>Mientras tanto, Jesús estaba en la popa, durmiendo sobre un cabezal, así que los discípulos lo despertaron. —¡Maestro! —gritaron—, </a:t>
            </a:r>
            <a:r>
              <a:rPr lang="es-ES" sz="2200" dirty="0">
                <a:solidFill>
                  <a:srgbClr val="FFFF00"/>
                </a:solidFill>
                <a:latin typeface="Calibri"/>
              </a:rPr>
              <a:t>¿no te importa que nos ahoguemos? </a:t>
            </a:r>
            <a:r>
              <a:rPr lang="es-ES" sz="2200" dirty="0">
                <a:latin typeface="Calibri"/>
              </a:rPr>
              <a:t>(NVI)</a:t>
            </a:r>
          </a:p>
        </p:txBody>
      </p:sp>
      <p:sp>
        <p:nvSpPr>
          <p:cNvPr id="21" name="TextBox 20">
            <a:extLst>
              <a:ext uri="{FF2B5EF4-FFF2-40B4-BE49-F238E27FC236}">
                <a16:creationId xmlns:a16="http://schemas.microsoft.com/office/drawing/2014/main" id="{4578D64F-A8D9-3B10-768A-A16C2454E94D}"/>
              </a:ext>
            </a:extLst>
          </p:cNvPr>
          <p:cNvSpPr txBox="1"/>
          <p:nvPr/>
        </p:nvSpPr>
        <p:spPr>
          <a:xfrm>
            <a:off x="4590209" y="477885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4D47CBDA-10F2-720F-E4AE-E0B3E370922C}"/>
              </a:ext>
            </a:extLst>
          </p:cNvPr>
          <p:cNvSpPr txBox="1"/>
          <p:nvPr/>
        </p:nvSpPr>
        <p:spPr>
          <a:xfrm>
            <a:off x="4600112" y="306896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86A8C7B7-05B2-8EFD-804B-EDFE513F5475}"/>
              </a:ext>
            </a:extLst>
          </p:cNvPr>
          <p:cNvSpPr txBox="1"/>
          <p:nvPr/>
        </p:nvSpPr>
        <p:spPr>
          <a:xfrm>
            <a:off x="4600112" y="339911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64A7C8A3-299B-F696-E7BA-404E85E001D0}"/>
              </a:ext>
            </a:extLst>
          </p:cNvPr>
          <p:cNvSpPr txBox="1"/>
          <p:nvPr/>
        </p:nvSpPr>
        <p:spPr>
          <a:xfrm>
            <a:off x="4607496" y="371415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57760530-9538-074D-672F-AE50119D5EC8}"/>
              </a:ext>
            </a:extLst>
          </p:cNvPr>
          <p:cNvSpPr txBox="1"/>
          <p:nvPr/>
        </p:nvSpPr>
        <p:spPr>
          <a:xfrm>
            <a:off x="4600112" y="443639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75B3A2E7-05B1-9EBA-D8B7-8577AC3307B1}"/>
              </a:ext>
            </a:extLst>
          </p:cNvPr>
          <p:cNvSpPr txBox="1"/>
          <p:nvPr/>
        </p:nvSpPr>
        <p:spPr>
          <a:xfrm>
            <a:off x="4607496" y="407527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E862BF37-BC97-070D-01CB-A8768F9A3753}"/>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1160590E-6C74-3735-48B1-97B8747A69F5}"/>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solidFill>
                  <a:srgbClr val="FFFF00"/>
                </a:solidFill>
                <a:latin typeface="Calibri"/>
              </a:rPr>
              <a:t>siempre te ayudaré, siempre te sustentaré con la diestra de mi justicia.</a:t>
            </a:r>
          </a:p>
        </p:txBody>
      </p:sp>
    </p:spTree>
    <p:extLst>
      <p:ext uri="{BB962C8B-B14F-4D97-AF65-F5344CB8AC3E}">
        <p14:creationId xmlns:p14="http://schemas.microsoft.com/office/powerpoint/2010/main" val="3849907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1B30A-6A50-90CA-871D-D24D24C9982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489834F-2C95-B0F2-58E2-18CFB489F3AC}"/>
              </a:ext>
            </a:extLst>
          </p:cNvPr>
          <p:cNvSpPr txBox="1"/>
          <p:nvPr/>
        </p:nvSpPr>
        <p:spPr>
          <a:xfrm>
            <a:off x="4751512" y="43871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4:39, 40</a:t>
            </a:r>
          </a:p>
        </p:txBody>
      </p:sp>
      <p:sp>
        <p:nvSpPr>
          <p:cNvPr id="5" name="2 CuadroTexto">
            <a:extLst>
              <a:ext uri="{FF2B5EF4-FFF2-40B4-BE49-F238E27FC236}">
                <a16:creationId xmlns:a16="http://schemas.microsoft.com/office/drawing/2014/main" id="{49BDF488-9BE7-4831-6F3A-D7A77350AA97}"/>
              </a:ext>
            </a:extLst>
          </p:cNvPr>
          <p:cNvSpPr txBox="1"/>
          <p:nvPr/>
        </p:nvSpPr>
        <p:spPr>
          <a:xfrm>
            <a:off x="4626719" y="4870087"/>
            <a:ext cx="457098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levantándose, reprendió al viento, y dijo al mar: Calla, enmudece. Y cesó el viento, y se hizo grande bonanza. Y les dijo: ¿Por qué estáis así amedrentados? ¿Cómo no tenéis fe?</a:t>
            </a:r>
          </a:p>
        </p:txBody>
      </p:sp>
      <p:sp>
        <p:nvSpPr>
          <p:cNvPr id="3" name="TextBox 2">
            <a:extLst>
              <a:ext uri="{FF2B5EF4-FFF2-40B4-BE49-F238E27FC236}">
                <a16:creationId xmlns:a16="http://schemas.microsoft.com/office/drawing/2014/main" id="{1D9F2594-818B-682E-B598-41E9C284D62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067F574-B3DE-C0AD-B859-4AFB77AB6AB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E8BA1365-5830-366A-DE6E-0125C11343CF}"/>
              </a:ext>
            </a:extLst>
          </p:cNvPr>
          <p:cNvSpPr txBox="1"/>
          <p:nvPr/>
        </p:nvSpPr>
        <p:spPr>
          <a:xfrm>
            <a:off x="4611766" y="72513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0388ACBE-1F86-CA8E-B29E-57DA010CF498}"/>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2241E8F0-3109-BC11-86F5-6B7DCFD9266A}"/>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A8284876-5822-2A37-2FB3-9B5FB3A68333}"/>
              </a:ext>
            </a:extLst>
          </p:cNvPr>
          <p:cNvSpPr txBox="1"/>
          <p:nvPr/>
        </p:nvSpPr>
        <p:spPr>
          <a:xfrm>
            <a:off x="4600112" y="10733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2F28DD77-A0C7-62D7-302D-9112A1293841}"/>
              </a:ext>
            </a:extLst>
          </p:cNvPr>
          <p:cNvSpPr txBox="1"/>
          <p:nvPr/>
        </p:nvSpPr>
        <p:spPr>
          <a:xfrm>
            <a:off x="4590209" y="333869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034BE8CB-E6D5-65B9-B7E3-BC51E9B39947}"/>
              </a:ext>
            </a:extLst>
          </p:cNvPr>
          <p:cNvSpPr txBox="1"/>
          <p:nvPr/>
        </p:nvSpPr>
        <p:spPr>
          <a:xfrm>
            <a:off x="4600112" y="162880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685533BA-0EAA-C5F1-5B78-FC3E9E255183}"/>
              </a:ext>
            </a:extLst>
          </p:cNvPr>
          <p:cNvSpPr txBox="1"/>
          <p:nvPr/>
        </p:nvSpPr>
        <p:spPr>
          <a:xfrm>
            <a:off x="4600112" y="195895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39DBEFAF-57D5-1888-244E-60A9875C24A6}"/>
              </a:ext>
            </a:extLst>
          </p:cNvPr>
          <p:cNvSpPr txBox="1"/>
          <p:nvPr/>
        </p:nvSpPr>
        <p:spPr>
          <a:xfrm>
            <a:off x="4607496" y="227399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E4EB121A-0885-AE96-631A-95C48510E645}"/>
              </a:ext>
            </a:extLst>
          </p:cNvPr>
          <p:cNvSpPr txBox="1"/>
          <p:nvPr/>
        </p:nvSpPr>
        <p:spPr>
          <a:xfrm>
            <a:off x="4600112" y="299623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369BE083-1242-72E6-7B3D-AD7136E1F880}"/>
              </a:ext>
            </a:extLst>
          </p:cNvPr>
          <p:cNvSpPr txBox="1"/>
          <p:nvPr/>
        </p:nvSpPr>
        <p:spPr>
          <a:xfrm>
            <a:off x="4607496" y="263511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AC38D6E9-6D44-9F02-8FAA-BD959C233E11}"/>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86BA8293-9CF8-E4DD-F6BE-2D6F297B90F1}"/>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solidFill>
                  <a:srgbClr val="FFFF00"/>
                </a:solidFill>
                <a:latin typeface="Calibri"/>
              </a:rPr>
              <a:t>siempre te ayudaré, siempre te sustentaré con la diestra de mi justicia.</a:t>
            </a:r>
          </a:p>
        </p:txBody>
      </p:sp>
      <p:cxnSp>
        <p:nvCxnSpPr>
          <p:cNvPr id="12" name="Straight Arrow Connector 11">
            <a:extLst>
              <a:ext uri="{FF2B5EF4-FFF2-40B4-BE49-F238E27FC236}">
                <a16:creationId xmlns:a16="http://schemas.microsoft.com/office/drawing/2014/main" id="{BFB6F7E5-AB4A-4DEA-95F9-90BF17B95EB1}"/>
              </a:ext>
            </a:extLst>
          </p:cNvPr>
          <p:cNvCxnSpPr>
            <a:cxnSpLocks/>
          </p:cNvCxnSpPr>
          <p:nvPr/>
        </p:nvCxnSpPr>
        <p:spPr>
          <a:xfrm flipV="1">
            <a:off x="3419872" y="908720"/>
            <a:ext cx="1944216" cy="1960283"/>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856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99F33-9B31-E1E8-1C7E-837EE3AA4B4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6E86FAC-8017-903C-7C55-E4D1BA102188}"/>
              </a:ext>
            </a:extLst>
          </p:cNvPr>
          <p:cNvSpPr txBox="1"/>
          <p:nvPr/>
        </p:nvSpPr>
        <p:spPr>
          <a:xfrm>
            <a:off x="4751512" y="43871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4:39, 40</a:t>
            </a:r>
          </a:p>
        </p:txBody>
      </p:sp>
      <p:sp>
        <p:nvSpPr>
          <p:cNvPr id="5" name="2 CuadroTexto">
            <a:extLst>
              <a:ext uri="{FF2B5EF4-FFF2-40B4-BE49-F238E27FC236}">
                <a16:creationId xmlns:a16="http://schemas.microsoft.com/office/drawing/2014/main" id="{ABAC4DA4-5EE9-84BB-0EC3-651C36A6349B}"/>
              </a:ext>
            </a:extLst>
          </p:cNvPr>
          <p:cNvSpPr txBox="1"/>
          <p:nvPr/>
        </p:nvSpPr>
        <p:spPr>
          <a:xfrm>
            <a:off x="4626719" y="4870087"/>
            <a:ext cx="457098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levantándose, reprendió al viento, y dijo al mar: Calla, enmudece. </a:t>
            </a:r>
            <a:r>
              <a:rPr lang="es-ES" sz="2400" dirty="0">
                <a:latin typeface="Calibri"/>
              </a:rPr>
              <a:t>Y cesó el viento, y se hizo grande bonanza. Y les dijo: ¿Por qué estáis así amedrentados? ¿Cómo no tenéis fe?</a:t>
            </a:r>
          </a:p>
        </p:txBody>
      </p:sp>
      <p:sp>
        <p:nvSpPr>
          <p:cNvPr id="3" name="TextBox 2">
            <a:extLst>
              <a:ext uri="{FF2B5EF4-FFF2-40B4-BE49-F238E27FC236}">
                <a16:creationId xmlns:a16="http://schemas.microsoft.com/office/drawing/2014/main" id="{88876532-BDED-E362-1F89-6DD4B2E9C77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3D7BADC-BABF-E0A8-33B9-99A9D2C611B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0F40DE2C-53E2-E88D-8B06-47C645D5D31B}"/>
              </a:ext>
            </a:extLst>
          </p:cNvPr>
          <p:cNvSpPr txBox="1"/>
          <p:nvPr/>
        </p:nvSpPr>
        <p:spPr>
          <a:xfrm>
            <a:off x="4611766" y="72513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030205C5-BB0C-99C5-28BE-D21ADF2CEBE8}"/>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4619841D-748D-BDEF-5B16-5F73DFBAEDA0}"/>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54AC81CD-9A1B-80BD-256D-0FE95DB885BE}"/>
              </a:ext>
            </a:extLst>
          </p:cNvPr>
          <p:cNvSpPr txBox="1"/>
          <p:nvPr/>
        </p:nvSpPr>
        <p:spPr>
          <a:xfrm>
            <a:off x="4600112" y="10733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9DD4F5BB-076C-81E7-8E60-F10FB1AA4093}"/>
              </a:ext>
            </a:extLst>
          </p:cNvPr>
          <p:cNvSpPr txBox="1"/>
          <p:nvPr/>
        </p:nvSpPr>
        <p:spPr>
          <a:xfrm>
            <a:off x="4590209" y="333869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A5CC0B97-E8F6-31D7-2F48-66AC3617CD3F}"/>
              </a:ext>
            </a:extLst>
          </p:cNvPr>
          <p:cNvSpPr txBox="1"/>
          <p:nvPr/>
        </p:nvSpPr>
        <p:spPr>
          <a:xfrm>
            <a:off x="4600112" y="162880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0B9257B8-DC61-EA82-0974-64665E5CB19F}"/>
              </a:ext>
            </a:extLst>
          </p:cNvPr>
          <p:cNvSpPr txBox="1"/>
          <p:nvPr/>
        </p:nvSpPr>
        <p:spPr>
          <a:xfrm>
            <a:off x="4600112" y="195895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BE725927-9052-CE97-36BF-CEC5E1507A4E}"/>
              </a:ext>
            </a:extLst>
          </p:cNvPr>
          <p:cNvSpPr txBox="1"/>
          <p:nvPr/>
        </p:nvSpPr>
        <p:spPr>
          <a:xfrm>
            <a:off x="4607496" y="227399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FF017A10-7981-D3AC-A2B1-E3169174417A}"/>
              </a:ext>
            </a:extLst>
          </p:cNvPr>
          <p:cNvSpPr txBox="1"/>
          <p:nvPr/>
        </p:nvSpPr>
        <p:spPr>
          <a:xfrm>
            <a:off x="4600112" y="299623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933FD2DD-E0AC-AB1E-22D1-43268999E39C}"/>
              </a:ext>
            </a:extLst>
          </p:cNvPr>
          <p:cNvSpPr txBox="1"/>
          <p:nvPr/>
        </p:nvSpPr>
        <p:spPr>
          <a:xfrm>
            <a:off x="4607496" y="263511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5E045721-C3C7-105C-3878-B88A9BD6670B}"/>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E3595C70-A485-7C18-2DE1-E15D6392589C}"/>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solidFill>
                  <a:srgbClr val="FFFF00"/>
                </a:solidFill>
                <a:latin typeface="Calibri"/>
              </a:rPr>
              <a:t>siempre te ayudaré, siempre te sustentaré con la diestra de mi justicia.</a:t>
            </a:r>
          </a:p>
        </p:txBody>
      </p:sp>
      <p:cxnSp>
        <p:nvCxnSpPr>
          <p:cNvPr id="12" name="Straight Arrow Connector 11">
            <a:extLst>
              <a:ext uri="{FF2B5EF4-FFF2-40B4-BE49-F238E27FC236}">
                <a16:creationId xmlns:a16="http://schemas.microsoft.com/office/drawing/2014/main" id="{50229394-ACEE-EA36-15A9-AA4E32B922AD}"/>
              </a:ext>
            </a:extLst>
          </p:cNvPr>
          <p:cNvCxnSpPr>
            <a:cxnSpLocks/>
          </p:cNvCxnSpPr>
          <p:nvPr/>
        </p:nvCxnSpPr>
        <p:spPr>
          <a:xfrm flipV="1">
            <a:off x="3419872" y="908720"/>
            <a:ext cx="1944216" cy="1960283"/>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4997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EB068-EBC1-17C2-7908-FF54F61D708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52BBAB8-E099-E209-2F6D-B744058DFF88}"/>
              </a:ext>
            </a:extLst>
          </p:cNvPr>
          <p:cNvSpPr txBox="1"/>
          <p:nvPr/>
        </p:nvSpPr>
        <p:spPr>
          <a:xfrm>
            <a:off x="4751512" y="43871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4:39, 40</a:t>
            </a:r>
          </a:p>
        </p:txBody>
      </p:sp>
      <p:sp>
        <p:nvSpPr>
          <p:cNvPr id="5" name="2 CuadroTexto">
            <a:extLst>
              <a:ext uri="{FF2B5EF4-FFF2-40B4-BE49-F238E27FC236}">
                <a16:creationId xmlns:a16="http://schemas.microsoft.com/office/drawing/2014/main" id="{4A061433-8273-4A8C-5856-00890ED786AE}"/>
              </a:ext>
            </a:extLst>
          </p:cNvPr>
          <p:cNvSpPr txBox="1"/>
          <p:nvPr/>
        </p:nvSpPr>
        <p:spPr>
          <a:xfrm>
            <a:off x="4626719" y="4870087"/>
            <a:ext cx="457098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levantándose, reprendió al viento, y dijo al mar: Calla, enmudece. </a:t>
            </a:r>
            <a:r>
              <a:rPr lang="es-ES" sz="2400" dirty="0">
                <a:solidFill>
                  <a:srgbClr val="00B0F0"/>
                </a:solidFill>
                <a:latin typeface="Calibri"/>
              </a:rPr>
              <a:t>Y cesó el viento, y se hizo grande bonanza.</a:t>
            </a:r>
            <a:r>
              <a:rPr lang="es-ES" sz="2400" dirty="0">
                <a:latin typeface="Calibri"/>
              </a:rPr>
              <a:t> Y les dijo: ¿Por qué estáis así amedrentados? ¿Cómo no tenéis fe?</a:t>
            </a:r>
          </a:p>
        </p:txBody>
      </p:sp>
      <p:sp>
        <p:nvSpPr>
          <p:cNvPr id="3" name="TextBox 2">
            <a:extLst>
              <a:ext uri="{FF2B5EF4-FFF2-40B4-BE49-F238E27FC236}">
                <a16:creationId xmlns:a16="http://schemas.microsoft.com/office/drawing/2014/main" id="{6CEFBA9E-4568-59A0-AC47-AC2F5EBBF9B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3A7CEF4-10A4-5272-4E2B-FBC7998D006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0D52881B-759A-3816-C1B1-B3DDD75A5D6C}"/>
              </a:ext>
            </a:extLst>
          </p:cNvPr>
          <p:cNvSpPr txBox="1"/>
          <p:nvPr/>
        </p:nvSpPr>
        <p:spPr>
          <a:xfrm>
            <a:off x="4611766" y="72513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A3137A66-8AFE-9F16-A5E6-71E73567F4AA}"/>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50317676-B3EC-050D-48F0-C9AC14CD7857}"/>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33F35AF3-4C04-CC22-AA37-34C2E8B4123C}"/>
              </a:ext>
            </a:extLst>
          </p:cNvPr>
          <p:cNvSpPr txBox="1"/>
          <p:nvPr/>
        </p:nvSpPr>
        <p:spPr>
          <a:xfrm>
            <a:off x="4600112" y="10733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26BF6AF6-38CA-B31E-C544-601A03F57946}"/>
              </a:ext>
            </a:extLst>
          </p:cNvPr>
          <p:cNvSpPr txBox="1"/>
          <p:nvPr/>
        </p:nvSpPr>
        <p:spPr>
          <a:xfrm>
            <a:off x="4590209" y="333869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ABE36113-D3F5-5C48-30FA-18BCF03757CD}"/>
              </a:ext>
            </a:extLst>
          </p:cNvPr>
          <p:cNvSpPr txBox="1"/>
          <p:nvPr/>
        </p:nvSpPr>
        <p:spPr>
          <a:xfrm>
            <a:off x="4600112" y="162880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8AA51846-06F8-4581-7287-1FBB32B2433F}"/>
              </a:ext>
            </a:extLst>
          </p:cNvPr>
          <p:cNvSpPr txBox="1"/>
          <p:nvPr/>
        </p:nvSpPr>
        <p:spPr>
          <a:xfrm>
            <a:off x="4600112" y="195895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A6DB37C8-21B6-D426-8391-6FE6EB2E497B}"/>
              </a:ext>
            </a:extLst>
          </p:cNvPr>
          <p:cNvSpPr txBox="1"/>
          <p:nvPr/>
        </p:nvSpPr>
        <p:spPr>
          <a:xfrm>
            <a:off x="4607496" y="227399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CC69B9DD-3C78-2F07-0F78-B823AC113EA2}"/>
              </a:ext>
            </a:extLst>
          </p:cNvPr>
          <p:cNvSpPr txBox="1"/>
          <p:nvPr/>
        </p:nvSpPr>
        <p:spPr>
          <a:xfrm>
            <a:off x="4600112" y="299623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D253CBCD-445E-9195-720C-7D301CE409F0}"/>
              </a:ext>
            </a:extLst>
          </p:cNvPr>
          <p:cNvSpPr txBox="1"/>
          <p:nvPr/>
        </p:nvSpPr>
        <p:spPr>
          <a:xfrm>
            <a:off x="4607496" y="263511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297536E0-A64E-E1C9-919A-ABD1D19E4475}"/>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7DB5F05F-8144-AB75-4096-5602A8FA0C21}"/>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solidFill>
                  <a:srgbClr val="FFFF00"/>
                </a:solidFill>
                <a:latin typeface="Calibri"/>
              </a:rPr>
              <a:t>siempre te ayudaré, siempre te sustentaré con la diestra de mi justicia.</a:t>
            </a:r>
          </a:p>
        </p:txBody>
      </p:sp>
      <p:cxnSp>
        <p:nvCxnSpPr>
          <p:cNvPr id="12" name="Straight Arrow Connector 11">
            <a:extLst>
              <a:ext uri="{FF2B5EF4-FFF2-40B4-BE49-F238E27FC236}">
                <a16:creationId xmlns:a16="http://schemas.microsoft.com/office/drawing/2014/main" id="{B0DBFA8D-44B9-E8E7-07EE-19C7AC1DAB81}"/>
              </a:ext>
            </a:extLst>
          </p:cNvPr>
          <p:cNvCxnSpPr>
            <a:cxnSpLocks/>
          </p:cNvCxnSpPr>
          <p:nvPr/>
        </p:nvCxnSpPr>
        <p:spPr>
          <a:xfrm flipV="1">
            <a:off x="3419872" y="908720"/>
            <a:ext cx="1944216" cy="1960283"/>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12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68BAF0-B480-5825-EC90-1279D1024DBC}"/>
              </a:ext>
            </a:extLst>
          </p:cNvPr>
          <p:cNvPicPr>
            <a:picLocks noChangeAspect="1"/>
          </p:cNvPicPr>
          <p:nvPr/>
        </p:nvPicPr>
        <p:blipFill>
          <a:blip r:embed="rId2"/>
          <a:srcRect t="25263" r="1750" b="17418"/>
          <a:stretch>
            <a:fillRect/>
          </a:stretch>
        </p:blipFill>
        <p:spPr>
          <a:xfrm>
            <a:off x="3203847" y="1883156"/>
            <a:ext cx="3168352" cy="2664296"/>
          </a:xfrm>
          <a:prstGeom prst="rect">
            <a:avLst/>
          </a:prstGeom>
        </p:spPr>
      </p:pic>
      <p:sp>
        <p:nvSpPr>
          <p:cNvPr id="5" name="Rectangle 4">
            <a:extLst>
              <a:ext uri="{FF2B5EF4-FFF2-40B4-BE49-F238E27FC236}">
                <a16:creationId xmlns:a16="http://schemas.microsoft.com/office/drawing/2014/main" id="{D34A5B8E-3F42-7C4E-CFD8-47D5FEE77748}"/>
              </a:ext>
            </a:extLst>
          </p:cNvPr>
          <p:cNvSpPr/>
          <p:nvPr/>
        </p:nvSpPr>
        <p:spPr>
          <a:xfrm>
            <a:off x="793070" y="300144"/>
            <a:ext cx="7557857" cy="1477328"/>
          </a:xfrm>
          <a:prstGeom prst="rect">
            <a:avLst/>
          </a:prstGeom>
          <a:noFill/>
        </p:spPr>
        <p:txBody>
          <a:bodyPr wrap="square" lIns="91440" tIns="45720" rIns="91440" bIns="45720">
            <a:spAutoFit/>
          </a:bodyPr>
          <a:lstStyle/>
          <a:p>
            <a:pPr algn="ctr"/>
            <a:r>
              <a:rPr lang="es-ES" sz="4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CRECIENDO EN UNA RELACION CON DIOS</a:t>
            </a:r>
          </a:p>
        </p:txBody>
      </p:sp>
      <p:sp>
        <p:nvSpPr>
          <p:cNvPr id="6" name="Rectangle 5">
            <a:extLst>
              <a:ext uri="{FF2B5EF4-FFF2-40B4-BE49-F238E27FC236}">
                <a16:creationId xmlns:a16="http://schemas.microsoft.com/office/drawing/2014/main" id="{E00FAA2B-730E-F927-B3DF-3AB458AEEC2E}"/>
              </a:ext>
            </a:extLst>
          </p:cNvPr>
          <p:cNvSpPr/>
          <p:nvPr/>
        </p:nvSpPr>
        <p:spPr>
          <a:xfrm>
            <a:off x="1968337" y="4653136"/>
            <a:ext cx="5207323" cy="784830"/>
          </a:xfrm>
          <a:prstGeom prst="rect">
            <a:avLst/>
          </a:prstGeom>
          <a:noFill/>
        </p:spPr>
        <p:txBody>
          <a:bodyPr wrap="none" lIns="91440" tIns="45720" rIns="91440" bIns="45720">
            <a:spAutoFit/>
          </a:bodyPr>
          <a:lstStyle/>
          <a:p>
            <a:pPr algn="ctr"/>
            <a:r>
              <a:rPr lang="es-ES" sz="45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CONTRATIEMPOS</a:t>
            </a:r>
            <a:endParaRPr lang="en-U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06022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B8A33-B284-EED8-48C2-9143958BE6B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40239E4-3CCA-0945-5C3D-A0310040A346}"/>
              </a:ext>
            </a:extLst>
          </p:cNvPr>
          <p:cNvSpPr txBox="1"/>
          <p:nvPr/>
        </p:nvSpPr>
        <p:spPr>
          <a:xfrm>
            <a:off x="4751512" y="43871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4:39, 40</a:t>
            </a:r>
          </a:p>
        </p:txBody>
      </p:sp>
      <p:sp>
        <p:nvSpPr>
          <p:cNvPr id="5" name="2 CuadroTexto">
            <a:extLst>
              <a:ext uri="{FF2B5EF4-FFF2-40B4-BE49-F238E27FC236}">
                <a16:creationId xmlns:a16="http://schemas.microsoft.com/office/drawing/2014/main" id="{5D6345DA-CDFC-E93D-1E6C-6891509495E7}"/>
              </a:ext>
            </a:extLst>
          </p:cNvPr>
          <p:cNvSpPr txBox="1"/>
          <p:nvPr/>
        </p:nvSpPr>
        <p:spPr>
          <a:xfrm>
            <a:off x="4626719" y="4870087"/>
            <a:ext cx="457098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levantándose, reprendió al viento, y dijo al mar: Calla, enmudece. </a:t>
            </a:r>
            <a:r>
              <a:rPr lang="es-ES" sz="2400" dirty="0">
                <a:solidFill>
                  <a:srgbClr val="00B0F0"/>
                </a:solidFill>
                <a:latin typeface="Calibri"/>
              </a:rPr>
              <a:t>Y cesó el viento, y se hizo grande bonanza.</a:t>
            </a:r>
            <a:r>
              <a:rPr lang="es-ES" sz="2400" dirty="0">
                <a:latin typeface="Calibri"/>
              </a:rPr>
              <a:t> </a:t>
            </a:r>
            <a:r>
              <a:rPr lang="es-ES" sz="2400" dirty="0">
                <a:solidFill>
                  <a:srgbClr val="FFFF00"/>
                </a:solidFill>
                <a:latin typeface="Calibri"/>
              </a:rPr>
              <a:t>Y les dijo: ¿Por qué estáis así amedrentados? ¿Cómo no tenéis fe?</a:t>
            </a:r>
          </a:p>
        </p:txBody>
      </p:sp>
      <p:sp>
        <p:nvSpPr>
          <p:cNvPr id="3" name="TextBox 2">
            <a:extLst>
              <a:ext uri="{FF2B5EF4-FFF2-40B4-BE49-F238E27FC236}">
                <a16:creationId xmlns:a16="http://schemas.microsoft.com/office/drawing/2014/main" id="{95964BF1-6EC7-2DB3-4035-D9C4520107E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03D2BE5-CEAD-D869-078C-467CFEA976FC}"/>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549056DA-8D49-9C34-2C7C-C7820402697C}"/>
              </a:ext>
            </a:extLst>
          </p:cNvPr>
          <p:cNvSpPr txBox="1"/>
          <p:nvPr/>
        </p:nvSpPr>
        <p:spPr>
          <a:xfrm>
            <a:off x="4611766" y="72513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8C30A7E6-E7EC-8E09-C346-943612FC0B39}"/>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0B28098A-0FC2-F4DD-DF10-25DAF2B5287D}"/>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solidFill>
                  <a:srgbClr val="FFFF00"/>
                </a:solidFill>
                <a:latin typeface="Calibri"/>
              </a:rPr>
              <a:t>y le despertaron, y le dijeron: Maestro, </a:t>
            </a:r>
            <a:r>
              <a:rPr lang="es-ES" sz="2400" u="sng" dirty="0">
                <a:solidFill>
                  <a:srgbClr val="FFFF00"/>
                </a:solidFill>
                <a:latin typeface="Calibri"/>
              </a:rPr>
              <a:t>¿no tienes cuidado que perecemos? </a:t>
            </a:r>
          </a:p>
        </p:txBody>
      </p:sp>
      <p:sp>
        <p:nvSpPr>
          <p:cNvPr id="10" name="TextBox 9">
            <a:extLst>
              <a:ext uri="{FF2B5EF4-FFF2-40B4-BE49-F238E27FC236}">
                <a16:creationId xmlns:a16="http://schemas.microsoft.com/office/drawing/2014/main" id="{BE857087-C07C-2DB7-AC0B-015262516BC0}"/>
              </a:ext>
            </a:extLst>
          </p:cNvPr>
          <p:cNvSpPr txBox="1"/>
          <p:nvPr/>
        </p:nvSpPr>
        <p:spPr>
          <a:xfrm>
            <a:off x="4600112" y="10733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59DE26CC-29C9-8854-9B83-6EFC33E36E42}"/>
              </a:ext>
            </a:extLst>
          </p:cNvPr>
          <p:cNvSpPr txBox="1"/>
          <p:nvPr/>
        </p:nvSpPr>
        <p:spPr>
          <a:xfrm>
            <a:off x="4590209" y="333869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6392F01B-4008-AD38-CD4F-532CBDE928F4}"/>
              </a:ext>
            </a:extLst>
          </p:cNvPr>
          <p:cNvSpPr txBox="1"/>
          <p:nvPr/>
        </p:nvSpPr>
        <p:spPr>
          <a:xfrm>
            <a:off x="4600112" y="162880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94F2B9B7-7364-889D-A827-55512433C32A}"/>
              </a:ext>
            </a:extLst>
          </p:cNvPr>
          <p:cNvSpPr txBox="1"/>
          <p:nvPr/>
        </p:nvSpPr>
        <p:spPr>
          <a:xfrm>
            <a:off x="4600112" y="195895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9C3AB954-77D5-429B-ABD5-538D6985EDBC}"/>
              </a:ext>
            </a:extLst>
          </p:cNvPr>
          <p:cNvSpPr txBox="1"/>
          <p:nvPr/>
        </p:nvSpPr>
        <p:spPr>
          <a:xfrm>
            <a:off x="4607496" y="227399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F288FC59-BBCC-F1A8-6CFE-722266C52131}"/>
              </a:ext>
            </a:extLst>
          </p:cNvPr>
          <p:cNvSpPr txBox="1"/>
          <p:nvPr/>
        </p:nvSpPr>
        <p:spPr>
          <a:xfrm>
            <a:off x="4600112" y="299623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BAF00708-8749-35F2-D9CF-931031899BA9}"/>
              </a:ext>
            </a:extLst>
          </p:cNvPr>
          <p:cNvSpPr txBox="1"/>
          <p:nvPr/>
        </p:nvSpPr>
        <p:spPr>
          <a:xfrm>
            <a:off x="4607496" y="263511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27" name="1 CuadroTexto">
            <a:extLst>
              <a:ext uri="{FF2B5EF4-FFF2-40B4-BE49-F238E27FC236}">
                <a16:creationId xmlns:a16="http://schemas.microsoft.com/office/drawing/2014/main" id="{AC15C153-FA3D-2840-10C8-5F3E310EBB9F}"/>
              </a:ext>
            </a:extLst>
          </p:cNvPr>
          <p:cNvSpPr txBox="1"/>
          <p:nvPr/>
        </p:nvSpPr>
        <p:spPr>
          <a:xfrm>
            <a:off x="180528" y="458112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41:10</a:t>
            </a:r>
          </a:p>
        </p:txBody>
      </p:sp>
      <p:sp>
        <p:nvSpPr>
          <p:cNvPr id="28" name="2 CuadroTexto">
            <a:extLst>
              <a:ext uri="{FF2B5EF4-FFF2-40B4-BE49-F238E27FC236}">
                <a16:creationId xmlns:a16="http://schemas.microsoft.com/office/drawing/2014/main" id="{F18EEC6E-21F6-353C-45BD-25CC58443399}"/>
              </a:ext>
            </a:extLst>
          </p:cNvPr>
          <p:cNvSpPr txBox="1"/>
          <p:nvPr/>
        </p:nvSpPr>
        <p:spPr>
          <a:xfrm>
            <a:off x="36512" y="5033848"/>
            <a:ext cx="457098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temas, porque yo estoy contigo; </a:t>
            </a:r>
            <a:r>
              <a:rPr lang="es-ES" sz="2400" dirty="0">
                <a:solidFill>
                  <a:srgbClr val="00B0F0"/>
                </a:solidFill>
                <a:latin typeface="Calibri"/>
              </a:rPr>
              <a:t>no desmayes, porque yo soy tu Dios que te esfuerzo; </a:t>
            </a:r>
            <a:r>
              <a:rPr lang="es-ES" sz="2400" dirty="0">
                <a:solidFill>
                  <a:srgbClr val="FFFF00"/>
                </a:solidFill>
                <a:latin typeface="Calibri"/>
              </a:rPr>
              <a:t>siempre te ayudaré, siempre te sustentaré con la diestra de mi justicia.</a:t>
            </a:r>
          </a:p>
        </p:txBody>
      </p:sp>
      <p:cxnSp>
        <p:nvCxnSpPr>
          <p:cNvPr id="12" name="Straight Arrow Connector 11">
            <a:extLst>
              <a:ext uri="{FF2B5EF4-FFF2-40B4-BE49-F238E27FC236}">
                <a16:creationId xmlns:a16="http://schemas.microsoft.com/office/drawing/2014/main" id="{29BB616F-EB2F-A569-0612-218FBC0CE145}"/>
              </a:ext>
            </a:extLst>
          </p:cNvPr>
          <p:cNvCxnSpPr>
            <a:cxnSpLocks/>
          </p:cNvCxnSpPr>
          <p:nvPr/>
        </p:nvCxnSpPr>
        <p:spPr>
          <a:xfrm flipV="1">
            <a:off x="3419872" y="908720"/>
            <a:ext cx="1944216" cy="1960283"/>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2831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6AC83-2BB8-6B22-0A88-922071F9C39F}"/>
            </a:ext>
          </a:extLst>
        </p:cNvPr>
        <p:cNvGrpSpPr/>
        <p:nvPr/>
      </p:nvGrpSpPr>
      <p:grpSpPr>
        <a:xfrm>
          <a:off x="0" y="0"/>
          <a:ext cx="0" cy="0"/>
          <a:chOff x="0" y="0"/>
          <a:chExt cx="0" cy="0"/>
        </a:xfrm>
      </p:grpSpPr>
      <p:sp>
        <p:nvSpPr>
          <p:cNvPr id="9" name="2 CuadroTexto">
            <a:extLst>
              <a:ext uri="{FF2B5EF4-FFF2-40B4-BE49-F238E27FC236}">
                <a16:creationId xmlns:a16="http://schemas.microsoft.com/office/drawing/2014/main" id="{08F8CB95-D837-A37A-0714-A5EBF18A8330}"/>
              </a:ext>
            </a:extLst>
          </p:cNvPr>
          <p:cNvSpPr txBox="1"/>
          <p:nvPr/>
        </p:nvSpPr>
        <p:spPr>
          <a:xfrm>
            <a:off x="-36512" y="188640"/>
            <a:ext cx="4686307" cy="6585264"/>
          </a:xfrm>
          <a:prstGeom prst="rect">
            <a:avLst/>
          </a:prstGeom>
          <a:solidFill>
            <a:schemeClr val="bg1">
              <a:lumMod val="50000"/>
            </a:schemeClr>
          </a:solidFill>
          <a:ln>
            <a:solidFill>
              <a:schemeClr val="tx1"/>
            </a:solidFill>
          </a:ln>
        </p:spPr>
        <p:txBody>
          <a:bodyPr wrap="square" rtlCol="0">
            <a:spAutoFit/>
          </a:bodyPr>
          <a:lstStyle/>
          <a:p>
            <a:pPr algn="ctr" fontAlgn="auto">
              <a:lnSpc>
                <a:spcPts val="2200"/>
              </a:lnSpc>
              <a:spcBef>
                <a:spcPts val="0"/>
              </a:spcBef>
              <a:spcAft>
                <a:spcPts val="0"/>
              </a:spcAft>
            </a:pPr>
            <a:r>
              <a:rPr lang="es-ES" sz="2200" dirty="0">
                <a:latin typeface="Calibri"/>
              </a:rPr>
              <a:t>¡Cuán a menudo experimentamos nosotros lo que experimentaron los discípulos! Cuando las tempestades de la tentación nos rodean y fulguran los fieros rayos y las olas nos cubren, batallamos solos con la tempestad, olvidándonos de que hay Uno que puede ayudarnos. Confiamos en nuestra propia fuerza hasta que perdemos nuestra esperanza y estamos a punto de perecer. Entonces nos acordamos de Jesús, y si clamamos a él para que nos salve, no clamaremos en vano. Aunque él con tristeza reprende nuestra incredulidad y confianza propia, nunca deja de darnos la ayuda que necesitamos. En la tierra o en el mar, si tenemos al Salvador en nuestro corazón, no necesitamos temer. La fe viva en el Redentor serenará el mar de la vida y de la manera que él reconoce como la mejor nos librará del peligro (DTG 303).</a:t>
            </a:r>
          </a:p>
        </p:txBody>
      </p:sp>
      <p:sp>
        <p:nvSpPr>
          <p:cNvPr id="4" name="1 CuadroTexto">
            <a:extLst>
              <a:ext uri="{FF2B5EF4-FFF2-40B4-BE49-F238E27FC236}">
                <a16:creationId xmlns:a16="http://schemas.microsoft.com/office/drawing/2014/main" id="{9C474B62-BD77-8622-5A09-D8A95E0C153A}"/>
              </a:ext>
            </a:extLst>
          </p:cNvPr>
          <p:cNvSpPr txBox="1"/>
          <p:nvPr/>
        </p:nvSpPr>
        <p:spPr>
          <a:xfrm>
            <a:off x="4751512" y="43871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4:39, 40</a:t>
            </a:r>
          </a:p>
        </p:txBody>
      </p:sp>
      <p:sp>
        <p:nvSpPr>
          <p:cNvPr id="5" name="2 CuadroTexto">
            <a:extLst>
              <a:ext uri="{FF2B5EF4-FFF2-40B4-BE49-F238E27FC236}">
                <a16:creationId xmlns:a16="http://schemas.microsoft.com/office/drawing/2014/main" id="{9BE1F9BA-A046-4E1A-5888-1398190A8D26}"/>
              </a:ext>
            </a:extLst>
          </p:cNvPr>
          <p:cNvSpPr txBox="1"/>
          <p:nvPr/>
        </p:nvSpPr>
        <p:spPr>
          <a:xfrm>
            <a:off x="4626719" y="4870087"/>
            <a:ext cx="4570985"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levantándose, reprendió al viento, y dijo al mar: Calla, enmudece. </a:t>
            </a:r>
            <a:r>
              <a:rPr lang="es-ES" sz="2400" dirty="0">
                <a:solidFill>
                  <a:srgbClr val="00B0F0"/>
                </a:solidFill>
                <a:latin typeface="Calibri"/>
              </a:rPr>
              <a:t>Y cesó el viento, y se hizo grande bonanza.</a:t>
            </a:r>
            <a:r>
              <a:rPr lang="es-ES" sz="2400" dirty="0">
                <a:latin typeface="Calibri"/>
              </a:rPr>
              <a:t> </a:t>
            </a:r>
            <a:r>
              <a:rPr lang="es-ES" sz="2400" dirty="0">
                <a:solidFill>
                  <a:srgbClr val="FFFF00"/>
                </a:solidFill>
                <a:latin typeface="Calibri"/>
              </a:rPr>
              <a:t>Y les dijo: ¿Por qué estáis así amedrentados? ¿Cómo no tenéis fe?</a:t>
            </a:r>
          </a:p>
        </p:txBody>
      </p:sp>
      <p:sp>
        <p:nvSpPr>
          <p:cNvPr id="3" name="TextBox 2">
            <a:extLst>
              <a:ext uri="{FF2B5EF4-FFF2-40B4-BE49-F238E27FC236}">
                <a16:creationId xmlns:a16="http://schemas.microsoft.com/office/drawing/2014/main" id="{5C24E1DE-9C0D-57A0-C662-9FF235CE2FD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9AF7A5A-96CE-B987-7706-9CAFECED94C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616F398A-259B-5AA5-E659-BA36EB92AF39}"/>
              </a:ext>
            </a:extLst>
          </p:cNvPr>
          <p:cNvSpPr txBox="1"/>
          <p:nvPr/>
        </p:nvSpPr>
        <p:spPr>
          <a:xfrm>
            <a:off x="4611766" y="72513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10" name="TextBox 9">
            <a:extLst>
              <a:ext uri="{FF2B5EF4-FFF2-40B4-BE49-F238E27FC236}">
                <a16:creationId xmlns:a16="http://schemas.microsoft.com/office/drawing/2014/main" id="{291DA08A-F98D-51E0-9841-C08E0E15663B}"/>
              </a:ext>
            </a:extLst>
          </p:cNvPr>
          <p:cNvSpPr txBox="1"/>
          <p:nvPr/>
        </p:nvSpPr>
        <p:spPr>
          <a:xfrm>
            <a:off x="4600112" y="10733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59719196-4DA1-8D26-F855-68C1E4B667D0}"/>
              </a:ext>
            </a:extLst>
          </p:cNvPr>
          <p:cNvSpPr txBox="1"/>
          <p:nvPr/>
        </p:nvSpPr>
        <p:spPr>
          <a:xfrm>
            <a:off x="4590209" y="333869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22" name="TextBox 21">
            <a:extLst>
              <a:ext uri="{FF2B5EF4-FFF2-40B4-BE49-F238E27FC236}">
                <a16:creationId xmlns:a16="http://schemas.microsoft.com/office/drawing/2014/main" id="{5D319A73-F537-E153-674F-C1B141053BDD}"/>
              </a:ext>
            </a:extLst>
          </p:cNvPr>
          <p:cNvSpPr txBox="1"/>
          <p:nvPr/>
        </p:nvSpPr>
        <p:spPr>
          <a:xfrm>
            <a:off x="4600112" y="1628800"/>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dolor?</a:t>
            </a:r>
          </a:p>
        </p:txBody>
      </p:sp>
      <p:sp>
        <p:nvSpPr>
          <p:cNvPr id="23" name="TextBox 22">
            <a:extLst>
              <a:ext uri="{FF2B5EF4-FFF2-40B4-BE49-F238E27FC236}">
                <a16:creationId xmlns:a16="http://schemas.microsoft.com/office/drawing/2014/main" id="{809793FB-EE7A-50BB-FD23-8DB9391EFEB3}"/>
              </a:ext>
            </a:extLst>
          </p:cNvPr>
          <p:cNvSpPr txBox="1"/>
          <p:nvPr/>
        </p:nvSpPr>
        <p:spPr>
          <a:xfrm>
            <a:off x="4600112" y="195895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enfermedad?</a:t>
            </a:r>
          </a:p>
        </p:txBody>
      </p:sp>
      <p:sp>
        <p:nvSpPr>
          <p:cNvPr id="24" name="TextBox 23">
            <a:extLst>
              <a:ext uri="{FF2B5EF4-FFF2-40B4-BE49-F238E27FC236}">
                <a16:creationId xmlns:a16="http://schemas.microsoft.com/office/drawing/2014/main" id="{EFA2F2D6-CA12-A065-7432-EBBE64AE52A8}"/>
              </a:ext>
            </a:extLst>
          </p:cNvPr>
          <p:cNvSpPr txBox="1"/>
          <p:nvPr/>
        </p:nvSpPr>
        <p:spPr>
          <a:xfrm>
            <a:off x="4607496" y="2273999"/>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matrimonio?</a:t>
            </a:r>
          </a:p>
        </p:txBody>
      </p:sp>
      <p:sp>
        <p:nvSpPr>
          <p:cNvPr id="25" name="TextBox 24">
            <a:extLst>
              <a:ext uri="{FF2B5EF4-FFF2-40B4-BE49-F238E27FC236}">
                <a16:creationId xmlns:a16="http://schemas.microsoft.com/office/drawing/2014/main" id="{56EB8FB6-92C6-F9CD-25C4-A67080CA5B7E}"/>
              </a:ext>
            </a:extLst>
          </p:cNvPr>
          <p:cNvSpPr txBox="1"/>
          <p:nvPr/>
        </p:nvSpPr>
        <p:spPr>
          <a:xfrm>
            <a:off x="4600112" y="2996231"/>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soledad?</a:t>
            </a:r>
          </a:p>
        </p:txBody>
      </p:sp>
      <p:sp>
        <p:nvSpPr>
          <p:cNvPr id="26" name="TextBox 25">
            <a:extLst>
              <a:ext uri="{FF2B5EF4-FFF2-40B4-BE49-F238E27FC236}">
                <a16:creationId xmlns:a16="http://schemas.microsoft.com/office/drawing/2014/main" id="{FC738D7D-EF5E-50C4-6F84-62E313AC8290}"/>
              </a:ext>
            </a:extLst>
          </p:cNvPr>
          <p:cNvSpPr txBox="1"/>
          <p:nvPr/>
        </p:nvSpPr>
        <p:spPr>
          <a:xfrm>
            <a:off x="4607496" y="2635115"/>
            <a:ext cx="4516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ves mi trabajo?</a:t>
            </a:r>
          </a:p>
        </p:txBody>
      </p:sp>
      <p:sp>
        <p:nvSpPr>
          <p:cNvPr id="11" name="TextBox 10">
            <a:extLst>
              <a:ext uri="{FF2B5EF4-FFF2-40B4-BE49-F238E27FC236}">
                <a16:creationId xmlns:a16="http://schemas.microsoft.com/office/drawing/2014/main" id="{AEF124D4-A677-D2A7-4FC7-D9D786F49F3D}"/>
              </a:ext>
            </a:extLst>
          </p:cNvPr>
          <p:cNvSpPr txBox="1"/>
          <p:nvPr/>
        </p:nvSpPr>
        <p:spPr>
          <a:xfrm>
            <a:off x="4593216" y="389802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Tree>
    <p:extLst>
      <p:ext uri="{BB962C8B-B14F-4D97-AF65-F5344CB8AC3E}">
        <p14:creationId xmlns:p14="http://schemas.microsoft.com/office/powerpoint/2010/main" val="187426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7C988-5942-6EA0-C658-B411AB4E4B4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1AECFB1-A55E-709B-65D6-73BD61FDA630}"/>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349EEB78-FBEA-1EC7-887A-EDD7A0D4DA25}"/>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Pasando otra vez Jesús en una barca a la otra orilla, se reunió alrededor de él una gran multitud; y él estaba junto al mar. Y vino uno de los principales de la sinagoga, llamado Jairo; y luego que le vio, se postró a sus pies, 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051A5FEA-50D6-B49A-6A2E-3937C926025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A1DD971-51F1-88EE-6A4B-881A842AA607}"/>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CA4611E4-B330-561E-56B6-2B0790B1B475}"/>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TextBox 7">
            <a:extLst>
              <a:ext uri="{FF2B5EF4-FFF2-40B4-BE49-F238E27FC236}">
                <a16:creationId xmlns:a16="http://schemas.microsoft.com/office/drawing/2014/main" id="{F0E3F259-E0B9-600A-D2B2-8A07B6B02223}"/>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2" name="TextBox 11">
            <a:extLst>
              <a:ext uri="{FF2B5EF4-FFF2-40B4-BE49-F238E27FC236}">
                <a16:creationId xmlns:a16="http://schemas.microsoft.com/office/drawing/2014/main" id="{1691E524-5140-3412-19E5-9E7FFB903368}"/>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3" name="TextBox 12">
            <a:extLst>
              <a:ext uri="{FF2B5EF4-FFF2-40B4-BE49-F238E27FC236}">
                <a16:creationId xmlns:a16="http://schemas.microsoft.com/office/drawing/2014/main" id="{B87B269E-FB0F-21B0-0C30-4C0D9C35725C}"/>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Tree>
    <p:extLst>
      <p:ext uri="{BB962C8B-B14F-4D97-AF65-F5344CB8AC3E}">
        <p14:creationId xmlns:p14="http://schemas.microsoft.com/office/powerpoint/2010/main" val="3211028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 grpId="0" animBg="1"/>
      <p:bldP spid="8"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A298E-2562-6197-D84D-D17B2C01E64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543FBA2-F24F-515F-A4E5-6E7B3AAC38FD}"/>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81DCE349-794C-E240-3BEE-DD0CC838377D}"/>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latin typeface="Calibri"/>
              </a:rPr>
              <a:t>Y vino uno de los principales de la sinagoga, llamado Jairo; y luego que le vio, se postró a sus pies, 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466252D1-311B-ED63-B1B4-10C6DCF414C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82D60BAE-5063-6367-ED04-DF2B5D9909AE}"/>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77060AE0-5465-67CE-AA79-6C36627BF373}"/>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TextBox 7">
            <a:extLst>
              <a:ext uri="{FF2B5EF4-FFF2-40B4-BE49-F238E27FC236}">
                <a16:creationId xmlns:a16="http://schemas.microsoft.com/office/drawing/2014/main" id="{E90AA6B0-D255-CBEC-EF47-B2763840E209}"/>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9" name="TextBox 8">
            <a:extLst>
              <a:ext uri="{FF2B5EF4-FFF2-40B4-BE49-F238E27FC236}">
                <a16:creationId xmlns:a16="http://schemas.microsoft.com/office/drawing/2014/main" id="{576DC217-55D8-D932-977F-2E5D29C39B1C}"/>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2" name="TextBox 11">
            <a:extLst>
              <a:ext uri="{FF2B5EF4-FFF2-40B4-BE49-F238E27FC236}">
                <a16:creationId xmlns:a16="http://schemas.microsoft.com/office/drawing/2014/main" id="{77E66289-7FEA-A6F6-9FBE-EC9D2B5D0FCB}"/>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Tree>
    <p:extLst>
      <p:ext uri="{BB962C8B-B14F-4D97-AF65-F5344CB8AC3E}">
        <p14:creationId xmlns:p14="http://schemas.microsoft.com/office/powerpoint/2010/main" val="17320469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EE805-D954-6001-47A3-FE2616FC310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64143C0-AA00-E000-7B32-0E7DA871B20A}"/>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47F155EA-26EC-D965-9153-475FBEB8A3C4}"/>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latin typeface="Calibri"/>
              </a:rPr>
              <a:t>y luego que le vio, se postró a sus pies, 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AC02B77B-E5FE-2B27-B27B-8ACB90753D5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8C6D18CE-A125-401C-3DF4-C35C4D46495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90E2C87-2A94-6464-004B-3FBC2A9747AC}"/>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9" name="2 CuadroTexto">
            <a:extLst>
              <a:ext uri="{FF2B5EF4-FFF2-40B4-BE49-F238E27FC236}">
                <a16:creationId xmlns:a16="http://schemas.microsoft.com/office/drawing/2014/main" id="{3166831B-231E-6C32-A9E6-3A95B7046B08}"/>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una mujer que desde hacía doce años padecía de flujo de sangre, y había sufrido mucho de muchos médicos, y gastado todo lo que tenía, y nada había aprovechado, antes le iba peor, cuando oyó hablar de Jesús, vino por detrás entre la multitud, y tocó su manto. Porque decía: Si tocare tan solamente su manto, seré salva. Y en seguida la fuente de su sangre se secó; y sintió en el cuerpo que estaba sana de aquel azote. </a:t>
            </a:r>
          </a:p>
        </p:txBody>
      </p:sp>
      <p:sp>
        <p:nvSpPr>
          <p:cNvPr id="12" name="1 CuadroTexto">
            <a:extLst>
              <a:ext uri="{FF2B5EF4-FFF2-40B4-BE49-F238E27FC236}">
                <a16:creationId xmlns:a16="http://schemas.microsoft.com/office/drawing/2014/main" id="{86FDDDA4-44F9-6EAD-9B18-E29BB73BAE02}"/>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13" name="TextBox 12">
            <a:extLst>
              <a:ext uri="{FF2B5EF4-FFF2-40B4-BE49-F238E27FC236}">
                <a16:creationId xmlns:a16="http://schemas.microsoft.com/office/drawing/2014/main" id="{DABFA4DA-3820-1458-159D-68D09700EF1A}"/>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4" name="TextBox 13">
            <a:extLst>
              <a:ext uri="{FF2B5EF4-FFF2-40B4-BE49-F238E27FC236}">
                <a16:creationId xmlns:a16="http://schemas.microsoft.com/office/drawing/2014/main" id="{9D6A973B-C34E-ABCB-119C-B886C8B4EE72}"/>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5" name="TextBox 14">
            <a:extLst>
              <a:ext uri="{FF2B5EF4-FFF2-40B4-BE49-F238E27FC236}">
                <a16:creationId xmlns:a16="http://schemas.microsoft.com/office/drawing/2014/main" id="{37CB47CE-6044-25E7-BAD6-393EC4C3E486}"/>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Tree>
    <p:extLst>
      <p:ext uri="{BB962C8B-B14F-4D97-AF65-F5344CB8AC3E}">
        <p14:creationId xmlns:p14="http://schemas.microsoft.com/office/powerpoint/2010/main" val="2717037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C39A9-8467-CC92-559B-0C66022EDB1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6C0313F-11AC-4B06-433C-B29D02B3DD60}"/>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A149E997-A6E0-A54B-3A93-4F1C51A17090}"/>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latin typeface="Calibri"/>
              </a:rPr>
              <a:t>y luego que le vio, se postró a sus pies, 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53033471-4C90-EF38-28E3-DD5D1F2F01F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7CD6877-D01E-CFA0-504A-6D25F0E30C6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1A8BD5BE-72B3-D58C-C2DE-4263D6224E17}"/>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9" name="2 CuadroTexto">
            <a:extLst>
              <a:ext uri="{FF2B5EF4-FFF2-40B4-BE49-F238E27FC236}">
                <a16:creationId xmlns:a16="http://schemas.microsoft.com/office/drawing/2014/main" id="{FE4EA745-6645-2193-72F1-98D23E71DB7C}"/>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latin typeface="Calibri"/>
              </a:rPr>
              <a:t>cuando oyó hablar de Jesús, vino por detrás entre la multitud, y tocó su manto. Porque decía: Si tocare tan solamente su manto, seré salva. Y en seguida la fuente de su sangre se secó; y sintió en el cuerpo que estaba sana de aquel azote. </a:t>
            </a:r>
          </a:p>
        </p:txBody>
      </p:sp>
      <p:sp>
        <p:nvSpPr>
          <p:cNvPr id="15" name="1 CuadroTexto">
            <a:extLst>
              <a:ext uri="{FF2B5EF4-FFF2-40B4-BE49-F238E27FC236}">
                <a16:creationId xmlns:a16="http://schemas.microsoft.com/office/drawing/2014/main" id="{391C6BA2-C9ED-8B6D-D6FB-8C0E2C6CAA80}"/>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16" name="TextBox 15">
            <a:extLst>
              <a:ext uri="{FF2B5EF4-FFF2-40B4-BE49-F238E27FC236}">
                <a16:creationId xmlns:a16="http://schemas.microsoft.com/office/drawing/2014/main" id="{783A5324-7B3D-5614-D5C6-AA2DE5BDDBA4}"/>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7" name="TextBox 16">
            <a:extLst>
              <a:ext uri="{FF2B5EF4-FFF2-40B4-BE49-F238E27FC236}">
                <a16:creationId xmlns:a16="http://schemas.microsoft.com/office/drawing/2014/main" id="{E9BE8BF7-CF7A-6349-4469-A4B46326B1F4}"/>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8" name="TextBox 17">
            <a:extLst>
              <a:ext uri="{FF2B5EF4-FFF2-40B4-BE49-F238E27FC236}">
                <a16:creationId xmlns:a16="http://schemas.microsoft.com/office/drawing/2014/main" id="{23CBDDEE-DEC6-B20A-411B-BF87C92995A9}"/>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9" name="TextBox 18">
            <a:extLst>
              <a:ext uri="{FF2B5EF4-FFF2-40B4-BE49-F238E27FC236}">
                <a16:creationId xmlns:a16="http://schemas.microsoft.com/office/drawing/2014/main" id="{E5BAA603-03BF-5BE3-92BC-94B84E83E37F}"/>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Tree>
    <p:extLst>
      <p:ext uri="{BB962C8B-B14F-4D97-AF65-F5344CB8AC3E}">
        <p14:creationId xmlns:p14="http://schemas.microsoft.com/office/powerpoint/2010/main" val="37229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A7499-45C8-1E35-AED2-11C80E387FD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74F5C60-F41B-B6AC-B2BF-F6D4D38E57EE}"/>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DC3A0EA0-77E4-2321-EAFA-1BA862ABBA12}"/>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solidFill>
                  <a:srgbClr val="FFFF00"/>
                </a:solidFill>
                <a:latin typeface="Calibri"/>
              </a:rPr>
              <a:t>y luego que le vio, se postró a sus pies, </a:t>
            </a:r>
            <a:r>
              <a:rPr lang="es-ES" sz="2400" dirty="0">
                <a:latin typeface="Calibri"/>
              </a:rPr>
              <a:t>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623555E5-3D2D-3F7C-2B6E-BEEBC43B841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1632C41-A6F3-354F-CAE9-340BCEEF842F}"/>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3159DCF6-8636-507D-8EFD-787D7F5F191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9" name="2 CuadroTexto">
            <a:extLst>
              <a:ext uri="{FF2B5EF4-FFF2-40B4-BE49-F238E27FC236}">
                <a16:creationId xmlns:a16="http://schemas.microsoft.com/office/drawing/2014/main" id="{81555935-0B4F-358E-8D1B-BAE71517DCDA}"/>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latin typeface="Calibri"/>
              </a:rPr>
              <a:t>cuando oyó hablar de Jesús, vino por detrás entre la multitud, y tocó su manto. Porque decía: Si tocare tan solamente su manto, seré salva. Y en seguida la fuente de su sangre se secó; y sintió en el cuerpo que estaba sana de aquel azote. </a:t>
            </a:r>
          </a:p>
        </p:txBody>
      </p:sp>
      <p:sp>
        <p:nvSpPr>
          <p:cNvPr id="14" name="1 CuadroTexto">
            <a:extLst>
              <a:ext uri="{FF2B5EF4-FFF2-40B4-BE49-F238E27FC236}">
                <a16:creationId xmlns:a16="http://schemas.microsoft.com/office/drawing/2014/main" id="{8AF95ADB-6D2A-C6F2-A5C1-EA841F36DAC5}"/>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15" name="TextBox 14">
            <a:extLst>
              <a:ext uri="{FF2B5EF4-FFF2-40B4-BE49-F238E27FC236}">
                <a16:creationId xmlns:a16="http://schemas.microsoft.com/office/drawing/2014/main" id="{F3C2519E-9F7F-586D-387B-F2715FFE8422}"/>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6" name="TextBox 15">
            <a:extLst>
              <a:ext uri="{FF2B5EF4-FFF2-40B4-BE49-F238E27FC236}">
                <a16:creationId xmlns:a16="http://schemas.microsoft.com/office/drawing/2014/main" id="{AC27A8DF-E236-A703-E40B-A83DCB18BD6E}"/>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7" name="TextBox 16">
            <a:extLst>
              <a:ext uri="{FF2B5EF4-FFF2-40B4-BE49-F238E27FC236}">
                <a16:creationId xmlns:a16="http://schemas.microsoft.com/office/drawing/2014/main" id="{F2B2BFD1-5D27-A338-6F7E-229C97D1F51F}"/>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8" name="TextBox 17">
            <a:extLst>
              <a:ext uri="{FF2B5EF4-FFF2-40B4-BE49-F238E27FC236}">
                <a16:creationId xmlns:a16="http://schemas.microsoft.com/office/drawing/2014/main" id="{0F3B355B-1C47-B609-5EE4-0392E511AD1B}"/>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Tree>
    <p:extLst>
      <p:ext uri="{BB962C8B-B14F-4D97-AF65-F5344CB8AC3E}">
        <p14:creationId xmlns:p14="http://schemas.microsoft.com/office/powerpoint/2010/main" val="1276376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F1B41-1897-3E03-9359-B91D5E45267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0E0A37D-FCD5-2884-3C50-9A9618F354C0}"/>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20AB6801-014E-527E-C7E8-BAA22C4137DD}"/>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solidFill>
                  <a:srgbClr val="FFFF00"/>
                </a:solidFill>
                <a:latin typeface="Calibri"/>
              </a:rPr>
              <a:t>y luego que le vio, se postró a sus pies, </a:t>
            </a:r>
            <a:r>
              <a:rPr lang="es-ES" sz="2400" dirty="0">
                <a:latin typeface="Calibri"/>
              </a:rPr>
              <a:t>y le rogaba mucho, diciendo: Mi hija está agonizando; ven y pon las manos sobre ella para que sea salva, y vivirá. Fue, pues, con él; y le seguía una gran multitud, y le apretaban. </a:t>
            </a:r>
          </a:p>
        </p:txBody>
      </p:sp>
      <p:sp>
        <p:nvSpPr>
          <p:cNvPr id="3" name="TextBox 2">
            <a:extLst>
              <a:ext uri="{FF2B5EF4-FFF2-40B4-BE49-F238E27FC236}">
                <a16:creationId xmlns:a16="http://schemas.microsoft.com/office/drawing/2014/main" id="{144E90B2-2C25-46AF-74E7-4973CE63307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19A176A4-BDBD-BEC2-6C0A-F436C1A087D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EB7D426A-A67E-D525-5327-798407E4A45E}"/>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9" name="2 CuadroTexto">
            <a:extLst>
              <a:ext uri="{FF2B5EF4-FFF2-40B4-BE49-F238E27FC236}">
                <a16:creationId xmlns:a16="http://schemas.microsoft.com/office/drawing/2014/main" id="{C72B38FC-0E6D-F3C3-A070-F7E9B1E5AB84}"/>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latin typeface="Calibri"/>
              </a:rPr>
              <a:t>y tocó su manto. Porque decía: Si tocare tan solamente su manto, seré salva. Y en seguida la fuente de su sangre se secó; y sintió en el cuerpo que estaba sana de aquel azote. </a:t>
            </a:r>
          </a:p>
        </p:txBody>
      </p:sp>
      <p:sp>
        <p:nvSpPr>
          <p:cNvPr id="16" name="1 CuadroTexto">
            <a:extLst>
              <a:ext uri="{FF2B5EF4-FFF2-40B4-BE49-F238E27FC236}">
                <a16:creationId xmlns:a16="http://schemas.microsoft.com/office/drawing/2014/main" id="{223B4202-7C8D-11ED-76CA-652E1A991B8E}"/>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17" name="TextBox 16">
            <a:extLst>
              <a:ext uri="{FF2B5EF4-FFF2-40B4-BE49-F238E27FC236}">
                <a16:creationId xmlns:a16="http://schemas.microsoft.com/office/drawing/2014/main" id="{9F432155-55B1-0642-01E6-61083133D842}"/>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8" name="TextBox 17">
            <a:extLst>
              <a:ext uri="{FF2B5EF4-FFF2-40B4-BE49-F238E27FC236}">
                <a16:creationId xmlns:a16="http://schemas.microsoft.com/office/drawing/2014/main" id="{FAD69904-C924-63B3-44A4-CF48A51036BE}"/>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9" name="TextBox 18">
            <a:extLst>
              <a:ext uri="{FF2B5EF4-FFF2-40B4-BE49-F238E27FC236}">
                <a16:creationId xmlns:a16="http://schemas.microsoft.com/office/drawing/2014/main" id="{3D405989-882B-F2FC-3088-0D4ADF2DCA56}"/>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0" name="TextBox 19">
            <a:extLst>
              <a:ext uri="{FF2B5EF4-FFF2-40B4-BE49-F238E27FC236}">
                <a16:creationId xmlns:a16="http://schemas.microsoft.com/office/drawing/2014/main" id="{1E612C8E-374A-C92A-05FD-3FBE0E91362D}"/>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22" name="TextBox 21">
            <a:extLst>
              <a:ext uri="{FF2B5EF4-FFF2-40B4-BE49-F238E27FC236}">
                <a16:creationId xmlns:a16="http://schemas.microsoft.com/office/drawing/2014/main" id="{E22873A4-5BF4-A99C-C630-59B3730AEAE5}"/>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Tree>
    <p:extLst>
      <p:ext uri="{BB962C8B-B14F-4D97-AF65-F5344CB8AC3E}">
        <p14:creationId xmlns:p14="http://schemas.microsoft.com/office/powerpoint/2010/main" val="384274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8CE9D-8802-1E00-FA69-2C4E4A6BA83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65F66FD-71B6-B6AB-0C67-6C0031DA8919}"/>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4BF0B9B5-65ED-10E3-43CF-8D36737CCF79}"/>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solidFill>
                  <a:srgbClr val="FFFF00"/>
                </a:solidFill>
                <a:latin typeface="Calibri"/>
              </a:rPr>
              <a:t>y luego que le vio, se postró a sus pies, </a:t>
            </a:r>
            <a:r>
              <a:rPr lang="es-ES" sz="2400" dirty="0">
                <a:solidFill>
                  <a:srgbClr val="00B0F0"/>
                </a:solidFill>
                <a:latin typeface="Calibri"/>
              </a:rPr>
              <a:t>y le rogaba mucho, diciendo: Mi hija está agonizando; ven y </a:t>
            </a:r>
            <a:r>
              <a:rPr lang="es-ES" sz="2400" u="sng" dirty="0">
                <a:solidFill>
                  <a:srgbClr val="00B0F0"/>
                </a:solidFill>
                <a:latin typeface="Calibri"/>
              </a:rPr>
              <a:t>pon las manos sobre ella para que sea salva, y vivirá</a:t>
            </a:r>
            <a:r>
              <a:rPr lang="es-ES" sz="2400" dirty="0">
                <a:solidFill>
                  <a:srgbClr val="00B0F0"/>
                </a:solidFill>
                <a:latin typeface="Calibri"/>
              </a:rPr>
              <a:t>. </a:t>
            </a:r>
            <a:r>
              <a:rPr lang="es-ES" sz="2400" dirty="0">
                <a:latin typeface="Calibri"/>
              </a:rPr>
              <a:t>Fue, pues, con él; y le seguía una gran multitud, y le apretaban. </a:t>
            </a:r>
          </a:p>
        </p:txBody>
      </p:sp>
      <p:sp>
        <p:nvSpPr>
          <p:cNvPr id="3" name="TextBox 2">
            <a:extLst>
              <a:ext uri="{FF2B5EF4-FFF2-40B4-BE49-F238E27FC236}">
                <a16:creationId xmlns:a16="http://schemas.microsoft.com/office/drawing/2014/main" id="{A153D686-C07C-E778-A705-5DFC064187C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C40407C-4415-65D2-0382-64E802143D5E}"/>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F53E45A2-CCF7-6851-7D6D-DCA77B1865C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9" name="2 CuadroTexto">
            <a:extLst>
              <a:ext uri="{FF2B5EF4-FFF2-40B4-BE49-F238E27FC236}">
                <a16:creationId xmlns:a16="http://schemas.microsoft.com/office/drawing/2014/main" id="{232A2E1C-D18E-F61F-5B1D-5CE93E1FAEDF}"/>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latin typeface="Calibri"/>
              </a:rPr>
              <a:t>y tocó su manto. Porque decía: Si tocare tan solamente su manto, seré salva. Y en seguida la fuente de su sangre se secó; y sintió en el cuerpo que estaba sana de aquel azote. </a:t>
            </a:r>
          </a:p>
        </p:txBody>
      </p:sp>
      <p:sp>
        <p:nvSpPr>
          <p:cNvPr id="12" name="1 CuadroTexto">
            <a:extLst>
              <a:ext uri="{FF2B5EF4-FFF2-40B4-BE49-F238E27FC236}">
                <a16:creationId xmlns:a16="http://schemas.microsoft.com/office/drawing/2014/main" id="{458FFFFE-F8D8-C1E4-557B-87DD7BDF439E}"/>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14" name="TextBox 13">
            <a:extLst>
              <a:ext uri="{FF2B5EF4-FFF2-40B4-BE49-F238E27FC236}">
                <a16:creationId xmlns:a16="http://schemas.microsoft.com/office/drawing/2014/main" id="{9CCFB652-318C-DE9D-1BF6-C6BB658B1E41}"/>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6" name="TextBox 15">
            <a:extLst>
              <a:ext uri="{FF2B5EF4-FFF2-40B4-BE49-F238E27FC236}">
                <a16:creationId xmlns:a16="http://schemas.microsoft.com/office/drawing/2014/main" id="{CA6702D1-7856-FB11-EC1A-43DF9FD0A218}"/>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7" name="TextBox 16">
            <a:extLst>
              <a:ext uri="{FF2B5EF4-FFF2-40B4-BE49-F238E27FC236}">
                <a16:creationId xmlns:a16="http://schemas.microsoft.com/office/drawing/2014/main" id="{6C649725-AC2A-4816-0BF7-B247B23E5BAE}"/>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8" name="TextBox 17">
            <a:extLst>
              <a:ext uri="{FF2B5EF4-FFF2-40B4-BE49-F238E27FC236}">
                <a16:creationId xmlns:a16="http://schemas.microsoft.com/office/drawing/2014/main" id="{794E1124-A091-E988-6785-416DDB7C3DCF}"/>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9" name="TextBox 18">
            <a:extLst>
              <a:ext uri="{FF2B5EF4-FFF2-40B4-BE49-F238E27FC236}">
                <a16:creationId xmlns:a16="http://schemas.microsoft.com/office/drawing/2014/main" id="{5461EB4B-F8BD-CD56-5050-F156886ACF9A}"/>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Tree>
    <p:extLst>
      <p:ext uri="{BB962C8B-B14F-4D97-AF65-F5344CB8AC3E}">
        <p14:creationId xmlns:p14="http://schemas.microsoft.com/office/powerpoint/2010/main" val="603936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C2DA2-C317-D998-FEFE-F7DDB74E43C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6282A3B-71B1-70D5-1AF6-F6B9B2C6C922}"/>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94CD02ED-BF57-1982-DFCF-EA853AFC511B}"/>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solidFill>
                  <a:srgbClr val="FFFF00"/>
                </a:solidFill>
                <a:latin typeface="Calibri"/>
              </a:rPr>
              <a:t>y luego que le vio, se postró a sus pies, </a:t>
            </a:r>
            <a:r>
              <a:rPr lang="es-ES" sz="2400" dirty="0">
                <a:solidFill>
                  <a:srgbClr val="00B0F0"/>
                </a:solidFill>
                <a:latin typeface="Calibri"/>
              </a:rPr>
              <a:t>y le rogaba mucho, diciendo: Mi hija está agonizando; ven y </a:t>
            </a:r>
            <a:r>
              <a:rPr lang="es-ES" sz="2400" u="sng" dirty="0">
                <a:solidFill>
                  <a:srgbClr val="00B0F0"/>
                </a:solidFill>
                <a:latin typeface="Calibri"/>
              </a:rPr>
              <a:t>pon las manos sobre ella para que sea salva, y vivirá</a:t>
            </a:r>
            <a:r>
              <a:rPr lang="es-ES" sz="2400" dirty="0">
                <a:solidFill>
                  <a:srgbClr val="00B0F0"/>
                </a:solidFill>
                <a:latin typeface="Calibri"/>
              </a:rPr>
              <a:t>. </a:t>
            </a:r>
            <a:r>
              <a:rPr lang="es-ES" sz="2400" dirty="0">
                <a:latin typeface="Calibri"/>
              </a:rPr>
              <a:t>Fue, pues, con él; y le seguía una gran multitud, y le apretaban. </a:t>
            </a:r>
          </a:p>
        </p:txBody>
      </p:sp>
      <p:sp>
        <p:nvSpPr>
          <p:cNvPr id="3" name="TextBox 2">
            <a:extLst>
              <a:ext uri="{FF2B5EF4-FFF2-40B4-BE49-F238E27FC236}">
                <a16:creationId xmlns:a16="http://schemas.microsoft.com/office/drawing/2014/main" id="{6D94A176-EEEF-1B7E-F86D-2B50776B51F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36CD8C9-8ABA-5CD5-5D8F-CF6E2CCB333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A6B9CE07-B006-E82B-E5CF-B6BAC258F0A0}"/>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BDB46B61-58FA-239D-9A0A-74FA6B4A5C5D}"/>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189202E4-744D-8DAC-2A95-AA53B9DD7582}"/>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Y en seguida la fuente de su sangre se secó; y sintió en el cuerpo que estaba sana de aquel azote. </a:t>
            </a:r>
          </a:p>
        </p:txBody>
      </p:sp>
      <p:cxnSp>
        <p:nvCxnSpPr>
          <p:cNvPr id="14" name="Straight Arrow Connector 13">
            <a:extLst>
              <a:ext uri="{FF2B5EF4-FFF2-40B4-BE49-F238E27FC236}">
                <a16:creationId xmlns:a16="http://schemas.microsoft.com/office/drawing/2014/main" id="{057C2C41-3FD5-FF27-A011-B0E0DD5426C9}"/>
              </a:ext>
            </a:extLst>
          </p:cNvPr>
          <p:cNvCxnSpPr>
            <a:cxnSpLocks/>
          </p:cNvCxnSpPr>
          <p:nvPr/>
        </p:nvCxnSpPr>
        <p:spPr>
          <a:xfrm>
            <a:off x="3275856" y="3527264"/>
            <a:ext cx="1512168" cy="271004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F4A9A0F-0182-067E-4062-B1CA680C66F0}"/>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7" name="TextBox 16">
            <a:extLst>
              <a:ext uri="{FF2B5EF4-FFF2-40B4-BE49-F238E27FC236}">
                <a16:creationId xmlns:a16="http://schemas.microsoft.com/office/drawing/2014/main" id="{9C863293-CE89-DD6D-8ABC-FBB30CD1A7D1}"/>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8" name="TextBox 17">
            <a:extLst>
              <a:ext uri="{FF2B5EF4-FFF2-40B4-BE49-F238E27FC236}">
                <a16:creationId xmlns:a16="http://schemas.microsoft.com/office/drawing/2014/main" id="{3A44FDD8-9DC4-2154-19E4-188DE3D582CB}"/>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9" name="TextBox 18">
            <a:extLst>
              <a:ext uri="{FF2B5EF4-FFF2-40B4-BE49-F238E27FC236}">
                <a16:creationId xmlns:a16="http://schemas.microsoft.com/office/drawing/2014/main" id="{AB767900-5894-3271-9FE3-5E283E199DD0}"/>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20" name="TextBox 19">
            <a:extLst>
              <a:ext uri="{FF2B5EF4-FFF2-40B4-BE49-F238E27FC236}">
                <a16:creationId xmlns:a16="http://schemas.microsoft.com/office/drawing/2014/main" id="{2D53CF65-CFC2-2902-013E-040E3F5FBD73}"/>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2" name="TextBox 21">
            <a:extLst>
              <a:ext uri="{FF2B5EF4-FFF2-40B4-BE49-F238E27FC236}">
                <a16:creationId xmlns:a16="http://schemas.microsoft.com/office/drawing/2014/main" id="{ECD96F9E-3B7B-92E2-CD8C-BE35B12A0F89}"/>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Tree>
    <p:extLst>
      <p:ext uri="{BB962C8B-B14F-4D97-AF65-F5344CB8AC3E}">
        <p14:creationId xmlns:p14="http://schemas.microsoft.com/office/powerpoint/2010/main" val="104262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70D29A9B-7545-1AED-1C54-EDAC1F9FFFF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5: 3-5</a:t>
            </a:r>
          </a:p>
        </p:txBody>
      </p:sp>
      <p:sp>
        <p:nvSpPr>
          <p:cNvPr id="5" name="2 CuadroTexto">
            <a:extLst>
              <a:ext uri="{FF2B5EF4-FFF2-40B4-BE49-F238E27FC236}">
                <a16:creationId xmlns:a16="http://schemas.microsoft.com/office/drawing/2014/main" id="{7ADD9916-D4E8-22C8-EDA8-F99797783B2C}"/>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no solo esto, sino que nos alegramos aun en las tribulaciones, al saber</a:t>
            </a:r>
          </a:p>
          <a:p>
            <a:pPr algn="ctr" fontAlgn="auto">
              <a:lnSpc>
                <a:spcPts val="2400"/>
              </a:lnSpc>
              <a:spcBef>
                <a:spcPts val="0"/>
              </a:spcBef>
              <a:spcAft>
                <a:spcPts val="0"/>
              </a:spcAft>
            </a:pPr>
            <a:r>
              <a:rPr lang="es-ES" sz="2400" dirty="0">
                <a:latin typeface="Calibri"/>
              </a:rPr>
              <a:t>que la tribulación produce paciencia; y la paciencia produce un carácter probado; y el carácter alienta esperanza, y la esperanza no defrauda, porque el amor de Dios está vertido en nuestro corazón por medio del Espíritu Santo que nos ha sido dado.</a:t>
            </a:r>
          </a:p>
        </p:txBody>
      </p:sp>
      <p:sp>
        <p:nvSpPr>
          <p:cNvPr id="3" name="TextBox 2">
            <a:extLst>
              <a:ext uri="{FF2B5EF4-FFF2-40B4-BE49-F238E27FC236}">
                <a16:creationId xmlns:a16="http://schemas.microsoft.com/office/drawing/2014/main" id="{32DF8F0D-354A-CC23-916E-ADF159577B0C}"/>
              </a:ext>
            </a:extLst>
          </p:cNvPr>
          <p:cNvSpPr txBox="1"/>
          <p:nvPr/>
        </p:nvSpPr>
        <p:spPr>
          <a:xfrm>
            <a:off x="4607496" y="2060848"/>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8" name="2 CuadroTexto">
            <a:extLst>
              <a:ext uri="{FF2B5EF4-FFF2-40B4-BE49-F238E27FC236}">
                <a16:creationId xmlns:a16="http://schemas.microsoft.com/office/drawing/2014/main" id="{98A745F8-76E8-AB73-ACCB-17D97122694B}"/>
              </a:ext>
            </a:extLst>
          </p:cNvPr>
          <p:cNvSpPr txBox="1"/>
          <p:nvPr/>
        </p:nvSpPr>
        <p:spPr>
          <a:xfrm>
            <a:off x="61607" y="5721409"/>
            <a:ext cx="9098464"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Esta semana exploraremos algunas respuestas que a menudo damos ante los desafíos de la vida y analizaremos cómo podemos utilizar los reveses que experimentamos para fortalecer nuestra relación con Dios.</a:t>
            </a:r>
          </a:p>
        </p:txBody>
      </p:sp>
      <p:sp>
        <p:nvSpPr>
          <p:cNvPr id="2" name="TextBox 1">
            <a:extLst>
              <a:ext uri="{FF2B5EF4-FFF2-40B4-BE49-F238E27FC236}">
                <a16:creationId xmlns:a16="http://schemas.microsoft.com/office/drawing/2014/main" id="{9E4DBBDB-8AA2-CE71-9230-8C1C2A79D779}"/>
              </a:ext>
            </a:extLst>
          </p:cNvPr>
          <p:cNvSpPr txBox="1"/>
          <p:nvPr/>
        </p:nvSpPr>
        <p:spPr>
          <a:xfrm>
            <a:off x="107504" y="4284401"/>
            <a:ext cx="8748972" cy="583108"/>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¿Cuál es nuestra respuesta cuando llegan las tormentas de la vida o cuando</a:t>
            </a:r>
          </a:p>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tenemos ciertos contratiempos en nuestra relación con Dios?</a:t>
            </a:r>
          </a:p>
        </p:txBody>
      </p:sp>
      <p:sp>
        <p:nvSpPr>
          <p:cNvPr id="6" name="TextBox 5">
            <a:extLst>
              <a:ext uri="{FF2B5EF4-FFF2-40B4-BE49-F238E27FC236}">
                <a16:creationId xmlns:a16="http://schemas.microsoft.com/office/drawing/2014/main" id="{9197CA54-B499-AD16-837F-0346FF4202AF}"/>
              </a:ext>
            </a:extLst>
          </p:cNvPr>
          <p:cNvSpPr txBox="1"/>
          <p:nvPr/>
        </p:nvSpPr>
        <p:spPr>
          <a:xfrm>
            <a:off x="107504" y="4934124"/>
            <a:ext cx="8748972" cy="583108"/>
          </a:xfrm>
          <a:prstGeom prst="rect">
            <a:avLst/>
          </a:prstGeom>
          <a:solidFill>
            <a:schemeClr val="tx1"/>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¿Bajamos la cabeza mientras los problemas caen sobre nuestras espaldas o miramos hacia el cielo seguros de que Dios está allí?</a:t>
            </a:r>
          </a:p>
        </p:txBody>
      </p:sp>
    </p:spTree>
    <p:extLst>
      <p:ext uri="{BB962C8B-B14F-4D97-AF65-F5344CB8AC3E}">
        <p14:creationId xmlns:p14="http://schemas.microsoft.com/office/powerpoint/2010/main" val="39563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Vertic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arn(inVertical)">
                                      <p:cBhvr>
                                        <p:cTn id="2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animBg="1"/>
      <p:bldP spid="8" grpId="0" animBg="1"/>
      <p:bldP spid="2"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07607-00D4-6825-8BEF-F53379B0994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96EBDEFD-1263-74FA-C9C7-118AFED83D62}"/>
              </a:ext>
            </a:extLst>
          </p:cNvPr>
          <p:cNvSpPr txBox="1"/>
          <p:nvPr/>
        </p:nvSpPr>
        <p:spPr>
          <a:xfrm>
            <a:off x="175529"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5:21-24</a:t>
            </a:r>
          </a:p>
        </p:txBody>
      </p:sp>
      <p:sp>
        <p:nvSpPr>
          <p:cNvPr id="5" name="2 CuadroTexto">
            <a:extLst>
              <a:ext uri="{FF2B5EF4-FFF2-40B4-BE49-F238E27FC236}">
                <a16:creationId xmlns:a16="http://schemas.microsoft.com/office/drawing/2014/main" id="{633BCE35-3A48-B8AA-C43F-7BA25BB7B8C1}"/>
              </a:ext>
            </a:extLst>
          </p:cNvPr>
          <p:cNvSpPr txBox="1"/>
          <p:nvPr/>
        </p:nvSpPr>
        <p:spPr>
          <a:xfrm>
            <a:off x="50736" y="482917"/>
            <a:ext cx="4570985" cy="378994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Pasando otra vez Jesús en una barca a la otra orilla, se reunió alrededor de él una gran multitud; y él estaba junto al mar. </a:t>
            </a:r>
            <a:r>
              <a:rPr lang="es-ES" sz="2400" dirty="0">
                <a:solidFill>
                  <a:srgbClr val="00B0F0"/>
                </a:solidFill>
                <a:latin typeface="Calibri"/>
              </a:rPr>
              <a:t>Y vino </a:t>
            </a:r>
            <a:r>
              <a:rPr lang="es-ES" sz="2400" u="sng" dirty="0">
                <a:solidFill>
                  <a:srgbClr val="00B0F0"/>
                </a:solidFill>
                <a:latin typeface="Calibri"/>
              </a:rPr>
              <a:t>uno de los principales de la sinagoga</a:t>
            </a:r>
            <a:r>
              <a:rPr lang="es-ES" sz="2400" dirty="0">
                <a:solidFill>
                  <a:srgbClr val="00B0F0"/>
                </a:solidFill>
                <a:latin typeface="Calibri"/>
              </a:rPr>
              <a:t>, llamado Jairo; </a:t>
            </a:r>
            <a:r>
              <a:rPr lang="es-ES" sz="2400" dirty="0">
                <a:solidFill>
                  <a:srgbClr val="FFFF00"/>
                </a:solidFill>
                <a:latin typeface="Calibri"/>
              </a:rPr>
              <a:t>y luego que le vio, se postró a sus pies, </a:t>
            </a:r>
            <a:r>
              <a:rPr lang="es-ES" sz="2400" dirty="0">
                <a:solidFill>
                  <a:srgbClr val="00B0F0"/>
                </a:solidFill>
                <a:latin typeface="Calibri"/>
              </a:rPr>
              <a:t>y le rogaba mucho, diciendo: Mi hija está agonizando; ven y </a:t>
            </a:r>
            <a:r>
              <a:rPr lang="es-ES" sz="2400" u="sng" dirty="0">
                <a:solidFill>
                  <a:srgbClr val="00B0F0"/>
                </a:solidFill>
                <a:latin typeface="Calibri"/>
              </a:rPr>
              <a:t>pon las manos sobre ella para que sea salva, y vivirá</a:t>
            </a:r>
            <a:r>
              <a:rPr lang="es-ES" sz="2400" dirty="0">
                <a:solidFill>
                  <a:srgbClr val="00B0F0"/>
                </a:solidFill>
                <a:latin typeface="Calibri"/>
              </a:rPr>
              <a:t>. </a:t>
            </a:r>
            <a:r>
              <a:rPr lang="es-ES" sz="2400" dirty="0">
                <a:latin typeface="Calibri"/>
              </a:rPr>
              <a:t>Fue, pues, con él; y le seguía una gran multitud, y le apretaban. </a:t>
            </a:r>
          </a:p>
        </p:txBody>
      </p:sp>
      <p:sp>
        <p:nvSpPr>
          <p:cNvPr id="3" name="TextBox 2">
            <a:extLst>
              <a:ext uri="{FF2B5EF4-FFF2-40B4-BE49-F238E27FC236}">
                <a16:creationId xmlns:a16="http://schemas.microsoft.com/office/drawing/2014/main" id="{866EC032-0FE6-0A93-C567-DB11E714B87B}"/>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4CF020C-3E10-EB88-EA94-AB6FC2A0A0E0}"/>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F0E01709-96B4-7320-5BAA-E6E5966584DF}"/>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6BE13EF0-0C24-20F6-604A-0EE35501E1BF}"/>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328A4414-23F8-720C-42C1-5F56873B51F0}"/>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seguida la fuente de su sangre se secó; y sintió en el cuerpo que estaba sana de aquel azote. </a:t>
            </a:r>
          </a:p>
        </p:txBody>
      </p:sp>
      <p:sp>
        <p:nvSpPr>
          <p:cNvPr id="17" name="TextBox 16">
            <a:extLst>
              <a:ext uri="{FF2B5EF4-FFF2-40B4-BE49-F238E27FC236}">
                <a16:creationId xmlns:a16="http://schemas.microsoft.com/office/drawing/2014/main" id="{492BA13A-23CF-8641-106D-DF5AAC6EC73D}"/>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8" name="TextBox 17">
            <a:extLst>
              <a:ext uri="{FF2B5EF4-FFF2-40B4-BE49-F238E27FC236}">
                <a16:creationId xmlns:a16="http://schemas.microsoft.com/office/drawing/2014/main" id="{51DDACCC-9385-E524-3DE3-8DCF10E91DF4}"/>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9" name="TextBox 18">
            <a:extLst>
              <a:ext uri="{FF2B5EF4-FFF2-40B4-BE49-F238E27FC236}">
                <a16:creationId xmlns:a16="http://schemas.microsoft.com/office/drawing/2014/main" id="{9D4771FE-2B6E-E4E0-B17A-8AB18AB2F887}"/>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0" name="TextBox 19">
            <a:extLst>
              <a:ext uri="{FF2B5EF4-FFF2-40B4-BE49-F238E27FC236}">
                <a16:creationId xmlns:a16="http://schemas.microsoft.com/office/drawing/2014/main" id="{AA725240-8928-47E6-38AC-39AFEDD23A2B}"/>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22" name="TextBox 21">
            <a:extLst>
              <a:ext uri="{FF2B5EF4-FFF2-40B4-BE49-F238E27FC236}">
                <a16:creationId xmlns:a16="http://schemas.microsoft.com/office/drawing/2014/main" id="{C8F649B4-D2AD-BDE7-AF67-481BFBB0CD57}"/>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3" name="TextBox 22">
            <a:extLst>
              <a:ext uri="{FF2B5EF4-FFF2-40B4-BE49-F238E27FC236}">
                <a16:creationId xmlns:a16="http://schemas.microsoft.com/office/drawing/2014/main" id="{9776D071-B153-66C7-C531-9A8E0DE02810}"/>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Tree>
    <p:extLst>
      <p:ext uri="{BB962C8B-B14F-4D97-AF65-F5344CB8AC3E}">
        <p14:creationId xmlns:p14="http://schemas.microsoft.com/office/powerpoint/2010/main" val="2101539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05DFE-AAA1-1194-577A-AD511E69DEF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DDCBA9A-B04A-C359-F935-37388718576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5:35, 41, 42</a:t>
            </a:r>
          </a:p>
        </p:txBody>
      </p:sp>
      <p:sp>
        <p:nvSpPr>
          <p:cNvPr id="5" name="2 CuadroTexto">
            <a:extLst>
              <a:ext uri="{FF2B5EF4-FFF2-40B4-BE49-F238E27FC236}">
                <a16:creationId xmlns:a16="http://schemas.microsoft.com/office/drawing/2014/main" id="{F3E5E468-FF02-0F8C-57F1-3EFC562E2EFC}"/>
              </a:ext>
            </a:extLst>
          </p:cNvPr>
          <p:cNvSpPr txBox="1"/>
          <p:nvPr/>
        </p:nvSpPr>
        <p:spPr>
          <a:xfrm>
            <a:off x="50736" y="482917"/>
            <a:ext cx="45709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35 Mientras él aún hablaba, vinieron de casa del principal de la sinagoga, diciendo: Tu hija ha muerto; ¿para qué molestas más al Maestro? </a:t>
            </a:r>
          </a:p>
          <a:p>
            <a:pPr algn="ctr" fontAlgn="auto">
              <a:lnSpc>
                <a:spcPts val="2400"/>
              </a:lnSpc>
              <a:spcBef>
                <a:spcPts val="0"/>
              </a:spcBef>
              <a:spcAft>
                <a:spcPts val="0"/>
              </a:spcAft>
            </a:pPr>
            <a:r>
              <a:rPr lang="es-ES" sz="2400" dirty="0">
                <a:latin typeface="Calibri"/>
              </a:rPr>
              <a:t>41 Y tomando la mano de la niña, le dijo: Talita </a:t>
            </a:r>
            <a:r>
              <a:rPr lang="es-ES" sz="2400" dirty="0" err="1">
                <a:latin typeface="Calibri"/>
              </a:rPr>
              <a:t>cumi</a:t>
            </a:r>
            <a:r>
              <a:rPr lang="es-ES" sz="2400" dirty="0">
                <a:latin typeface="Calibri"/>
              </a:rPr>
              <a:t>; que traducido es: Niña, a ti te digo, levántate. </a:t>
            </a:r>
          </a:p>
          <a:p>
            <a:pPr algn="ctr" fontAlgn="auto">
              <a:lnSpc>
                <a:spcPts val="2400"/>
              </a:lnSpc>
              <a:spcBef>
                <a:spcPts val="0"/>
              </a:spcBef>
              <a:spcAft>
                <a:spcPts val="0"/>
              </a:spcAft>
            </a:pPr>
            <a:r>
              <a:rPr lang="es-ES" sz="2400" dirty="0">
                <a:latin typeface="Calibri"/>
              </a:rPr>
              <a:t>42 Y luego la niña se levantó y andaba, pues tenía doce años. Y se espantaron grandemente. </a:t>
            </a:r>
          </a:p>
        </p:txBody>
      </p:sp>
      <p:sp>
        <p:nvSpPr>
          <p:cNvPr id="3" name="TextBox 2">
            <a:extLst>
              <a:ext uri="{FF2B5EF4-FFF2-40B4-BE49-F238E27FC236}">
                <a16:creationId xmlns:a16="http://schemas.microsoft.com/office/drawing/2014/main" id="{84BC7311-73B2-7B04-76A2-2FEC8B55C05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5764F59-10CE-0CB9-7947-1924BB4C828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B4FED19-0CA2-E661-51E2-F090081B784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0FC21C0D-8A4A-EFDA-0095-50EA98B496DA}"/>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59D673CF-8520-3750-6200-46FF73CF4859}"/>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4" name="TextBox 13">
            <a:extLst>
              <a:ext uri="{FF2B5EF4-FFF2-40B4-BE49-F238E27FC236}">
                <a16:creationId xmlns:a16="http://schemas.microsoft.com/office/drawing/2014/main" id="{80ADF98C-4E84-00F7-14A7-FE45D6771829}"/>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6" name="TextBox 15">
            <a:extLst>
              <a:ext uri="{FF2B5EF4-FFF2-40B4-BE49-F238E27FC236}">
                <a16:creationId xmlns:a16="http://schemas.microsoft.com/office/drawing/2014/main" id="{E74C8337-CBC4-FCD7-8B43-45B15E485818}"/>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7" name="TextBox 16">
            <a:extLst>
              <a:ext uri="{FF2B5EF4-FFF2-40B4-BE49-F238E27FC236}">
                <a16:creationId xmlns:a16="http://schemas.microsoft.com/office/drawing/2014/main" id="{9DF21FE9-CA4E-EF07-5EB1-A795D269133B}"/>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8" name="TextBox 17">
            <a:extLst>
              <a:ext uri="{FF2B5EF4-FFF2-40B4-BE49-F238E27FC236}">
                <a16:creationId xmlns:a16="http://schemas.microsoft.com/office/drawing/2014/main" id="{47A853B8-1BB7-A62A-96A2-5E52349B6338}"/>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9" name="TextBox 18">
            <a:extLst>
              <a:ext uri="{FF2B5EF4-FFF2-40B4-BE49-F238E27FC236}">
                <a16:creationId xmlns:a16="http://schemas.microsoft.com/office/drawing/2014/main" id="{00DBAB11-841A-5E8D-27A5-DA85E1D9215E}"/>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0" name="TextBox 19">
            <a:extLst>
              <a:ext uri="{FF2B5EF4-FFF2-40B4-BE49-F238E27FC236}">
                <a16:creationId xmlns:a16="http://schemas.microsoft.com/office/drawing/2014/main" id="{C2A82800-AA4A-9C61-1733-12D9D1E29EAD}"/>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Tree>
    <p:extLst>
      <p:ext uri="{BB962C8B-B14F-4D97-AF65-F5344CB8AC3E}">
        <p14:creationId xmlns:p14="http://schemas.microsoft.com/office/powerpoint/2010/main" val="56128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638B9-CE72-E8E6-F795-0F50592EEF7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888942D-61F7-94A1-8CA0-FC5152F023F0}"/>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5:35, 41, 42</a:t>
            </a:r>
          </a:p>
        </p:txBody>
      </p:sp>
      <p:sp>
        <p:nvSpPr>
          <p:cNvPr id="5" name="2 CuadroTexto">
            <a:extLst>
              <a:ext uri="{FF2B5EF4-FFF2-40B4-BE49-F238E27FC236}">
                <a16:creationId xmlns:a16="http://schemas.microsoft.com/office/drawing/2014/main" id="{D36D1BF0-B1B5-1482-6959-F0E5172105FB}"/>
              </a:ext>
            </a:extLst>
          </p:cNvPr>
          <p:cNvSpPr txBox="1"/>
          <p:nvPr/>
        </p:nvSpPr>
        <p:spPr>
          <a:xfrm>
            <a:off x="50736" y="482917"/>
            <a:ext cx="45709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35 </a:t>
            </a:r>
            <a:r>
              <a:rPr lang="es-ES" sz="2400" dirty="0">
                <a:solidFill>
                  <a:srgbClr val="FFFF00"/>
                </a:solidFill>
                <a:latin typeface="Calibri"/>
              </a:rPr>
              <a:t>Mientras él aún hablaba, vinieron de casa del principal de la sinagoga, diciendo: </a:t>
            </a:r>
            <a:r>
              <a:rPr lang="es-ES" sz="2400" u="sng" dirty="0">
                <a:solidFill>
                  <a:srgbClr val="FFFF00"/>
                </a:solidFill>
                <a:latin typeface="Calibri"/>
              </a:rPr>
              <a:t>Tu hija ha muerto; ¿para qué molestas más al Maestro?</a:t>
            </a:r>
            <a:r>
              <a:rPr lang="es-ES" sz="2400" dirty="0">
                <a:latin typeface="Calibri"/>
              </a:rPr>
              <a:t> </a:t>
            </a:r>
          </a:p>
          <a:p>
            <a:pPr algn="ctr" fontAlgn="auto">
              <a:lnSpc>
                <a:spcPts val="2400"/>
              </a:lnSpc>
              <a:spcBef>
                <a:spcPts val="0"/>
              </a:spcBef>
              <a:spcAft>
                <a:spcPts val="0"/>
              </a:spcAft>
            </a:pPr>
            <a:r>
              <a:rPr lang="es-ES" sz="2400" dirty="0">
                <a:latin typeface="Calibri"/>
              </a:rPr>
              <a:t>41 Y tomando la mano de la niña, le dijo: Talita </a:t>
            </a:r>
            <a:r>
              <a:rPr lang="es-ES" sz="2400" dirty="0" err="1">
                <a:latin typeface="Calibri"/>
              </a:rPr>
              <a:t>cumi</a:t>
            </a:r>
            <a:r>
              <a:rPr lang="es-ES" sz="2400" dirty="0">
                <a:latin typeface="Calibri"/>
              </a:rPr>
              <a:t>; que traducido es: Niña, a ti te digo, levántate. </a:t>
            </a:r>
          </a:p>
          <a:p>
            <a:pPr algn="ctr" fontAlgn="auto">
              <a:lnSpc>
                <a:spcPts val="2400"/>
              </a:lnSpc>
              <a:spcBef>
                <a:spcPts val="0"/>
              </a:spcBef>
              <a:spcAft>
                <a:spcPts val="0"/>
              </a:spcAft>
            </a:pPr>
            <a:r>
              <a:rPr lang="es-ES" sz="2400" dirty="0">
                <a:latin typeface="Calibri"/>
              </a:rPr>
              <a:t>42 Y luego la niña se levantó y andaba, pues tenía doce años. Y se espantaron grandemente. </a:t>
            </a:r>
          </a:p>
        </p:txBody>
      </p:sp>
      <p:sp>
        <p:nvSpPr>
          <p:cNvPr id="3" name="TextBox 2">
            <a:extLst>
              <a:ext uri="{FF2B5EF4-FFF2-40B4-BE49-F238E27FC236}">
                <a16:creationId xmlns:a16="http://schemas.microsoft.com/office/drawing/2014/main" id="{3E2E6E1E-F733-071D-DAA0-710110E24DA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961BF964-9F09-E01B-7C2D-258CE59D3B10}"/>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7A9147A5-4FA4-A057-86F3-CC63BF538FD3}"/>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2FF8719B-9AF3-E357-C05C-859982267D20}"/>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E792D3D6-C89F-EFBD-D2F6-0F0D1A109C11}"/>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4" name="TextBox 13">
            <a:extLst>
              <a:ext uri="{FF2B5EF4-FFF2-40B4-BE49-F238E27FC236}">
                <a16:creationId xmlns:a16="http://schemas.microsoft.com/office/drawing/2014/main" id="{D21BAE51-DE51-0A8D-130E-D573FCDC8C09}"/>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6" name="TextBox 15">
            <a:extLst>
              <a:ext uri="{FF2B5EF4-FFF2-40B4-BE49-F238E27FC236}">
                <a16:creationId xmlns:a16="http://schemas.microsoft.com/office/drawing/2014/main" id="{8029B7C8-8096-98EA-1507-6C7620A9E59C}"/>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7" name="TextBox 16">
            <a:extLst>
              <a:ext uri="{FF2B5EF4-FFF2-40B4-BE49-F238E27FC236}">
                <a16:creationId xmlns:a16="http://schemas.microsoft.com/office/drawing/2014/main" id="{82BC1B72-FA69-AA0D-910D-54E097541206}"/>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8" name="TextBox 17">
            <a:extLst>
              <a:ext uri="{FF2B5EF4-FFF2-40B4-BE49-F238E27FC236}">
                <a16:creationId xmlns:a16="http://schemas.microsoft.com/office/drawing/2014/main" id="{A4879E1D-DB88-5C2F-82AB-C19E6162FA67}"/>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9" name="TextBox 18">
            <a:extLst>
              <a:ext uri="{FF2B5EF4-FFF2-40B4-BE49-F238E27FC236}">
                <a16:creationId xmlns:a16="http://schemas.microsoft.com/office/drawing/2014/main" id="{31CDEA89-932B-BB83-DC9E-12A4579BCB09}"/>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0" name="TextBox 19">
            <a:extLst>
              <a:ext uri="{FF2B5EF4-FFF2-40B4-BE49-F238E27FC236}">
                <a16:creationId xmlns:a16="http://schemas.microsoft.com/office/drawing/2014/main" id="{5C3F0357-0164-4564-E995-458316309895}"/>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Tree>
    <p:extLst>
      <p:ext uri="{BB962C8B-B14F-4D97-AF65-F5344CB8AC3E}">
        <p14:creationId xmlns:p14="http://schemas.microsoft.com/office/powerpoint/2010/main" val="4162870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D5FF5-0D26-9573-EA0E-E8D221B7D72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BEA5722-6F0C-646E-FFB8-0DD1F2A36BDF}"/>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5:35, 41, 42</a:t>
            </a:r>
          </a:p>
        </p:txBody>
      </p:sp>
      <p:sp>
        <p:nvSpPr>
          <p:cNvPr id="5" name="2 CuadroTexto">
            <a:extLst>
              <a:ext uri="{FF2B5EF4-FFF2-40B4-BE49-F238E27FC236}">
                <a16:creationId xmlns:a16="http://schemas.microsoft.com/office/drawing/2014/main" id="{2929357A-0FC1-3B51-1B1A-AF1C8360979F}"/>
              </a:ext>
            </a:extLst>
          </p:cNvPr>
          <p:cNvSpPr txBox="1"/>
          <p:nvPr/>
        </p:nvSpPr>
        <p:spPr>
          <a:xfrm>
            <a:off x="50736" y="482917"/>
            <a:ext cx="45709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35 </a:t>
            </a:r>
            <a:r>
              <a:rPr lang="es-ES" sz="2400" dirty="0">
                <a:solidFill>
                  <a:srgbClr val="FFFF00"/>
                </a:solidFill>
                <a:latin typeface="Calibri"/>
              </a:rPr>
              <a:t>Mientras él aún hablaba, vinieron de casa del principal de la sinagoga, diciendo: </a:t>
            </a:r>
            <a:r>
              <a:rPr lang="es-ES" sz="2400" u="sng" dirty="0">
                <a:solidFill>
                  <a:srgbClr val="FFFF00"/>
                </a:solidFill>
                <a:latin typeface="Calibri"/>
              </a:rPr>
              <a:t>Tu hija ha muerto; ¿para qué molestas más al Maestro?</a:t>
            </a:r>
            <a:r>
              <a:rPr lang="es-ES" sz="2400" dirty="0">
                <a:latin typeface="Calibri"/>
              </a:rPr>
              <a:t> </a:t>
            </a:r>
          </a:p>
          <a:p>
            <a:pPr algn="ctr" fontAlgn="auto">
              <a:lnSpc>
                <a:spcPts val="2400"/>
              </a:lnSpc>
              <a:spcBef>
                <a:spcPts val="0"/>
              </a:spcBef>
              <a:spcAft>
                <a:spcPts val="0"/>
              </a:spcAft>
            </a:pPr>
            <a:r>
              <a:rPr lang="es-ES" sz="2400" dirty="0">
                <a:latin typeface="Calibri"/>
              </a:rPr>
              <a:t>41 </a:t>
            </a:r>
            <a:r>
              <a:rPr lang="es-ES" sz="2400" dirty="0">
                <a:solidFill>
                  <a:srgbClr val="00B0F0"/>
                </a:solidFill>
                <a:latin typeface="Calibri"/>
              </a:rPr>
              <a:t>Y tomando la mano de la niña, le dijo: Talita </a:t>
            </a:r>
            <a:r>
              <a:rPr lang="es-ES" sz="2400" dirty="0" err="1">
                <a:solidFill>
                  <a:srgbClr val="00B0F0"/>
                </a:solidFill>
                <a:latin typeface="Calibri"/>
              </a:rPr>
              <a:t>cumi</a:t>
            </a:r>
            <a:r>
              <a:rPr lang="es-ES" sz="2400" dirty="0">
                <a:solidFill>
                  <a:srgbClr val="00B0F0"/>
                </a:solidFill>
                <a:latin typeface="Calibri"/>
              </a:rPr>
              <a:t>; que traducido es: Niña, a ti te digo, levántate. </a:t>
            </a:r>
          </a:p>
          <a:p>
            <a:pPr algn="ctr" fontAlgn="auto">
              <a:lnSpc>
                <a:spcPts val="2400"/>
              </a:lnSpc>
              <a:spcBef>
                <a:spcPts val="0"/>
              </a:spcBef>
              <a:spcAft>
                <a:spcPts val="0"/>
              </a:spcAft>
            </a:pPr>
            <a:r>
              <a:rPr lang="es-ES" sz="2400" dirty="0">
                <a:latin typeface="Calibri"/>
              </a:rPr>
              <a:t>42 Y luego la niña se levantó y andaba, pues tenía doce años. Y se espantaron grandemente. </a:t>
            </a:r>
          </a:p>
        </p:txBody>
      </p:sp>
      <p:sp>
        <p:nvSpPr>
          <p:cNvPr id="3" name="TextBox 2">
            <a:extLst>
              <a:ext uri="{FF2B5EF4-FFF2-40B4-BE49-F238E27FC236}">
                <a16:creationId xmlns:a16="http://schemas.microsoft.com/office/drawing/2014/main" id="{2586247D-5A53-4BE0-3DE1-3953B7AAC2A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30294CA2-C636-E767-0033-B323E8977D1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CDCF38C2-CC53-D333-D28C-77A02622F74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DE32CB43-82E9-A738-BFC8-0033F953C5FC}"/>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3C50B8BA-6ADE-D93E-5D58-C75423A6D768}"/>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4" name="TextBox 13">
            <a:extLst>
              <a:ext uri="{FF2B5EF4-FFF2-40B4-BE49-F238E27FC236}">
                <a16:creationId xmlns:a16="http://schemas.microsoft.com/office/drawing/2014/main" id="{5E45F25D-12E1-B4D7-8A5D-B84475EC06BE}"/>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6" name="TextBox 15">
            <a:extLst>
              <a:ext uri="{FF2B5EF4-FFF2-40B4-BE49-F238E27FC236}">
                <a16:creationId xmlns:a16="http://schemas.microsoft.com/office/drawing/2014/main" id="{8390C104-3BDB-82D5-6247-BAFC2A52C545}"/>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7" name="TextBox 16">
            <a:extLst>
              <a:ext uri="{FF2B5EF4-FFF2-40B4-BE49-F238E27FC236}">
                <a16:creationId xmlns:a16="http://schemas.microsoft.com/office/drawing/2014/main" id="{17BCCC58-A23E-9115-ACA4-99A99B0D15DE}"/>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8" name="TextBox 17">
            <a:extLst>
              <a:ext uri="{FF2B5EF4-FFF2-40B4-BE49-F238E27FC236}">
                <a16:creationId xmlns:a16="http://schemas.microsoft.com/office/drawing/2014/main" id="{AE4F29C5-D197-E3EA-CE33-3E93840EDDDE}"/>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9" name="TextBox 18">
            <a:extLst>
              <a:ext uri="{FF2B5EF4-FFF2-40B4-BE49-F238E27FC236}">
                <a16:creationId xmlns:a16="http://schemas.microsoft.com/office/drawing/2014/main" id="{7993E288-FA4C-BC27-1E23-D6BD9CBD5DD0}"/>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0" name="TextBox 19">
            <a:extLst>
              <a:ext uri="{FF2B5EF4-FFF2-40B4-BE49-F238E27FC236}">
                <a16:creationId xmlns:a16="http://schemas.microsoft.com/office/drawing/2014/main" id="{8AB5C55A-58A8-494E-76FD-072792117427}"/>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Tree>
    <p:extLst>
      <p:ext uri="{BB962C8B-B14F-4D97-AF65-F5344CB8AC3E}">
        <p14:creationId xmlns:p14="http://schemas.microsoft.com/office/powerpoint/2010/main" val="33478480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A0ACE-189E-0CFC-2868-1C78FB87270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FDA8DE5-56BF-8B9A-7B2B-BD97229EC14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5:35, 41, 42</a:t>
            </a:r>
          </a:p>
        </p:txBody>
      </p:sp>
      <p:sp>
        <p:nvSpPr>
          <p:cNvPr id="5" name="2 CuadroTexto">
            <a:extLst>
              <a:ext uri="{FF2B5EF4-FFF2-40B4-BE49-F238E27FC236}">
                <a16:creationId xmlns:a16="http://schemas.microsoft.com/office/drawing/2014/main" id="{E0C1C77C-5B3B-27EA-BCD9-3E3DCA8F309F}"/>
              </a:ext>
            </a:extLst>
          </p:cNvPr>
          <p:cNvSpPr txBox="1"/>
          <p:nvPr/>
        </p:nvSpPr>
        <p:spPr>
          <a:xfrm>
            <a:off x="50736" y="482917"/>
            <a:ext cx="45709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35 </a:t>
            </a:r>
            <a:r>
              <a:rPr lang="es-ES" sz="2400" dirty="0">
                <a:solidFill>
                  <a:srgbClr val="FFFF00"/>
                </a:solidFill>
                <a:latin typeface="Calibri"/>
              </a:rPr>
              <a:t>Mientras él aún hablaba, vinieron de casa del principal de la sinagoga, diciendo: </a:t>
            </a:r>
            <a:r>
              <a:rPr lang="es-ES" sz="2400" u="sng" dirty="0">
                <a:solidFill>
                  <a:srgbClr val="FFFF00"/>
                </a:solidFill>
                <a:latin typeface="Calibri"/>
              </a:rPr>
              <a:t>Tu hija ha muerto; ¿para qué molestas más al Maestro?</a:t>
            </a:r>
            <a:r>
              <a:rPr lang="es-ES" sz="2400" dirty="0">
                <a:latin typeface="Calibri"/>
              </a:rPr>
              <a:t> </a:t>
            </a:r>
          </a:p>
          <a:p>
            <a:pPr algn="ctr" fontAlgn="auto">
              <a:lnSpc>
                <a:spcPts val="2400"/>
              </a:lnSpc>
              <a:spcBef>
                <a:spcPts val="0"/>
              </a:spcBef>
              <a:spcAft>
                <a:spcPts val="0"/>
              </a:spcAft>
            </a:pPr>
            <a:r>
              <a:rPr lang="es-ES" sz="2400" dirty="0">
                <a:latin typeface="Calibri"/>
              </a:rPr>
              <a:t>41 </a:t>
            </a:r>
            <a:r>
              <a:rPr lang="es-ES" sz="2400" dirty="0">
                <a:solidFill>
                  <a:srgbClr val="00B0F0"/>
                </a:solidFill>
                <a:latin typeface="Calibri"/>
              </a:rPr>
              <a:t>Y tomando la mano de la niña, le dijo: Talita </a:t>
            </a:r>
            <a:r>
              <a:rPr lang="es-ES" sz="2400" dirty="0" err="1">
                <a:solidFill>
                  <a:srgbClr val="00B0F0"/>
                </a:solidFill>
                <a:latin typeface="Calibri"/>
              </a:rPr>
              <a:t>cumi</a:t>
            </a:r>
            <a:r>
              <a:rPr lang="es-ES" sz="2400" dirty="0">
                <a:solidFill>
                  <a:srgbClr val="00B0F0"/>
                </a:solidFill>
                <a:latin typeface="Calibri"/>
              </a:rPr>
              <a:t>; que traducido es: Niña, a ti te digo, levántate. </a:t>
            </a:r>
          </a:p>
          <a:p>
            <a:pPr algn="ctr" fontAlgn="auto">
              <a:lnSpc>
                <a:spcPts val="2400"/>
              </a:lnSpc>
              <a:spcBef>
                <a:spcPts val="0"/>
              </a:spcBef>
              <a:spcAft>
                <a:spcPts val="0"/>
              </a:spcAft>
            </a:pPr>
            <a:r>
              <a:rPr lang="es-ES" sz="2400" dirty="0">
                <a:latin typeface="Calibri"/>
              </a:rPr>
              <a:t>42 </a:t>
            </a:r>
            <a:r>
              <a:rPr lang="es-ES" sz="2400" dirty="0">
                <a:solidFill>
                  <a:srgbClr val="FFFF00"/>
                </a:solidFill>
                <a:latin typeface="Calibri"/>
              </a:rPr>
              <a:t>Y luego la niña se levantó y andaba, pues tenía doce años. </a:t>
            </a:r>
            <a:r>
              <a:rPr lang="es-ES" sz="2400" dirty="0">
                <a:latin typeface="Calibri"/>
              </a:rPr>
              <a:t>Y se espantaron grandemente. </a:t>
            </a:r>
          </a:p>
        </p:txBody>
      </p:sp>
      <p:sp>
        <p:nvSpPr>
          <p:cNvPr id="3" name="TextBox 2">
            <a:extLst>
              <a:ext uri="{FF2B5EF4-FFF2-40B4-BE49-F238E27FC236}">
                <a16:creationId xmlns:a16="http://schemas.microsoft.com/office/drawing/2014/main" id="{00D951E4-4E90-0048-D30F-01684560F56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EE0C67D-2697-49D9-7416-50880E3231F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05674FC-5EA6-F9A7-0B2A-C94EF1FD189E}"/>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99FB0B5D-9779-E830-F5A3-8707D19BAA27}"/>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28B0A3B4-F330-1108-64FD-F77A97535454}"/>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6" name="TextBox 15">
            <a:extLst>
              <a:ext uri="{FF2B5EF4-FFF2-40B4-BE49-F238E27FC236}">
                <a16:creationId xmlns:a16="http://schemas.microsoft.com/office/drawing/2014/main" id="{1D15E227-7C2B-25EE-7678-51A9993CF124}"/>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17" name="TextBox 16">
            <a:extLst>
              <a:ext uri="{FF2B5EF4-FFF2-40B4-BE49-F238E27FC236}">
                <a16:creationId xmlns:a16="http://schemas.microsoft.com/office/drawing/2014/main" id="{4C8A83D0-7156-ECFC-B028-00107856EAA0}"/>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8" name="TextBox 17">
            <a:extLst>
              <a:ext uri="{FF2B5EF4-FFF2-40B4-BE49-F238E27FC236}">
                <a16:creationId xmlns:a16="http://schemas.microsoft.com/office/drawing/2014/main" id="{40EA3FE5-E573-F985-B9F0-2D0118AC68DE}"/>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19" name="TextBox 18">
            <a:extLst>
              <a:ext uri="{FF2B5EF4-FFF2-40B4-BE49-F238E27FC236}">
                <a16:creationId xmlns:a16="http://schemas.microsoft.com/office/drawing/2014/main" id="{DD36BFAA-B275-BB87-D7DF-D743C2BC3CE8}"/>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20" name="TextBox 19">
            <a:extLst>
              <a:ext uri="{FF2B5EF4-FFF2-40B4-BE49-F238E27FC236}">
                <a16:creationId xmlns:a16="http://schemas.microsoft.com/office/drawing/2014/main" id="{E1F4D6DD-C4E7-B35A-521F-FDA5A96D0E1F}"/>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22" name="TextBox 21">
            <a:extLst>
              <a:ext uri="{FF2B5EF4-FFF2-40B4-BE49-F238E27FC236}">
                <a16:creationId xmlns:a16="http://schemas.microsoft.com/office/drawing/2014/main" id="{08AAF707-11B8-04C6-61FB-D45F8652606C}"/>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23" name="TextBox 22">
            <a:extLst>
              <a:ext uri="{FF2B5EF4-FFF2-40B4-BE49-F238E27FC236}">
                <a16:creationId xmlns:a16="http://schemas.microsoft.com/office/drawing/2014/main" id="{EC711B68-A651-0910-B50E-192A0FD066E6}"/>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Tree>
    <p:extLst>
      <p:ext uri="{BB962C8B-B14F-4D97-AF65-F5344CB8AC3E}">
        <p14:creationId xmlns:p14="http://schemas.microsoft.com/office/powerpoint/2010/main" val="46554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BCA8F-CE0C-F52C-EEB6-90911F20D91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619F050-0C58-6F86-450A-EBDCA323242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F8D50718-9787-EDC7-68C9-F7DF5F6A8321}"/>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Entonces la mujer, temiendo y temblando, sabiendo lo que en ella había sido hecho, vino y se postró delante de él, y le dijo toda la verdad. Y él le dijo: Hija, tu fe te ha hecho salva; </a:t>
            </a:r>
            <a:r>
              <a:rPr lang="es-ES" sz="2400" dirty="0" err="1">
                <a:latin typeface="Calibri"/>
              </a:rPr>
              <a:t>vé</a:t>
            </a:r>
            <a:r>
              <a:rPr lang="es-ES" sz="2400" dirty="0">
                <a:latin typeface="Calibri"/>
              </a:rPr>
              <a:t> en paz, y queda sana de tu azote.</a:t>
            </a:r>
          </a:p>
        </p:txBody>
      </p:sp>
      <p:sp>
        <p:nvSpPr>
          <p:cNvPr id="3" name="TextBox 2">
            <a:extLst>
              <a:ext uri="{FF2B5EF4-FFF2-40B4-BE49-F238E27FC236}">
                <a16:creationId xmlns:a16="http://schemas.microsoft.com/office/drawing/2014/main" id="{5F322A2B-F99E-28B7-0236-7C36D8E19B6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FCC24FD-7F14-6C4F-B8FC-B46920CC93C4}"/>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EFD86349-8960-F82D-EE63-7635463DCED0}"/>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26754E35-5DD0-7D92-0E1E-32821A9ACAEB}"/>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7B1C6EA0-9999-3DCF-0146-88D01D55AC81}"/>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48E21F76-2836-8158-164D-94C40B123FF7}"/>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E78F0848-07D1-8F85-84C1-3B22661F6338}"/>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78501163-822D-A120-3F68-1A50A25422B5}"/>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3" name="TextBox 12">
            <a:extLst>
              <a:ext uri="{FF2B5EF4-FFF2-40B4-BE49-F238E27FC236}">
                <a16:creationId xmlns:a16="http://schemas.microsoft.com/office/drawing/2014/main" id="{555AB422-96C0-2215-C7E7-0872DED4350B}"/>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43007526-255C-8120-DBE9-EA446BBFDDAB}"/>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13FFA618-31FD-1523-6F11-A187CEBCD0A8}"/>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EE3A8E8A-B535-B298-1C5C-ED8B77C53281}"/>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Tree>
    <p:extLst>
      <p:ext uri="{BB962C8B-B14F-4D97-AF65-F5344CB8AC3E}">
        <p14:creationId xmlns:p14="http://schemas.microsoft.com/office/powerpoint/2010/main" val="589574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5C6BE-5B1B-2626-92F8-3FA43F879CD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E9CBBD5-0E33-6888-DFC8-0ABDA0B37D3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0B8D6B61-A698-FBE6-2810-F8D71A40D0BD}"/>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latin typeface="Calibri"/>
              </a:rPr>
              <a:t>Y él le dijo: Hija, tu fe te ha hecho salva; </a:t>
            </a:r>
            <a:r>
              <a:rPr lang="es-ES" sz="2400" dirty="0" err="1">
                <a:latin typeface="Calibri"/>
              </a:rPr>
              <a:t>vé</a:t>
            </a:r>
            <a:r>
              <a:rPr lang="es-ES" sz="2400" dirty="0">
                <a:latin typeface="Calibri"/>
              </a:rPr>
              <a:t> en paz, y queda sana de tu azote.</a:t>
            </a:r>
          </a:p>
        </p:txBody>
      </p:sp>
      <p:sp>
        <p:nvSpPr>
          <p:cNvPr id="3" name="TextBox 2">
            <a:extLst>
              <a:ext uri="{FF2B5EF4-FFF2-40B4-BE49-F238E27FC236}">
                <a16:creationId xmlns:a16="http://schemas.microsoft.com/office/drawing/2014/main" id="{79A55418-D0DE-A518-4021-A251793D373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F1493A4-342B-7303-931E-1DC0630394A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88896917-C41D-AD7A-42E9-89B42CFFA926}"/>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A0083AB2-9106-13DC-CCA7-6628A706E558}"/>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E30B9045-992C-35BF-8654-6279949A56F3}"/>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F9506935-2D87-347D-1D54-DE947CCB7C7C}"/>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ACA99BD1-0E7A-1B87-586D-DF65D58A4C2F}"/>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1141DD84-FCF3-2978-D0C1-78D237D6E64F}"/>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3" name="TextBox 12">
            <a:extLst>
              <a:ext uri="{FF2B5EF4-FFF2-40B4-BE49-F238E27FC236}">
                <a16:creationId xmlns:a16="http://schemas.microsoft.com/office/drawing/2014/main" id="{CF24D877-FECC-0BAA-1B7E-352025ACE1C2}"/>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178F13D8-F970-CEAC-7985-3E93EAF017EC}"/>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CD57E5BA-FD52-4C39-BD1B-D505F20116AB}"/>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29C0BE77-C9F5-A277-D089-9AFFF91C0875}"/>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Tree>
    <p:extLst>
      <p:ext uri="{BB962C8B-B14F-4D97-AF65-F5344CB8AC3E}">
        <p14:creationId xmlns:p14="http://schemas.microsoft.com/office/powerpoint/2010/main" val="24299872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10F7E-8FEC-5EA6-8042-33FD96D3A04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F7F6E7E-CE56-7738-7C2F-5EBC5782ED4F}"/>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263E6499-9C61-AD17-41AE-2A61CEF00062}"/>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solidFill>
                  <a:srgbClr val="00B0F0"/>
                </a:solidFill>
                <a:latin typeface="Calibri"/>
              </a:rPr>
              <a:t>Y él le dijo: Hija, </a:t>
            </a:r>
            <a:r>
              <a:rPr lang="es-ES" sz="2400" u="sng" dirty="0">
                <a:solidFill>
                  <a:srgbClr val="00B0F0"/>
                </a:solidFill>
                <a:latin typeface="Calibri"/>
              </a:rPr>
              <a:t>tu fe te ha hecho salva</a:t>
            </a:r>
            <a:r>
              <a:rPr lang="es-ES" sz="2400" dirty="0">
                <a:solidFill>
                  <a:srgbClr val="00B0F0"/>
                </a:solidFill>
                <a:latin typeface="Calibri"/>
              </a:rPr>
              <a:t>; </a:t>
            </a:r>
            <a:r>
              <a:rPr lang="es-ES" sz="2400" dirty="0" err="1">
                <a:solidFill>
                  <a:srgbClr val="00B0F0"/>
                </a:solidFill>
                <a:latin typeface="Calibri"/>
              </a:rPr>
              <a:t>vé</a:t>
            </a:r>
            <a:r>
              <a:rPr lang="es-ES" sz="2400" dirty="0">
                <a:solidFill>
                  <a:srgbClr val="00B0F0"/>
                </a:solidFill>
                <a:latin typeface="Calibri"/>
              </a:rPr>
              <a:t> en paz, y queda sana de tu azote.</a:t>
            </a:r>
          </a:p>
        </p:txBody>
      </p:sp>
      <p:sp>
        <p:nvSpPr>
          <p:cNvPr id="3" name="TextBox 2">
            <a:extLst>
              <a:ext uri="{FF2B5EF4-FFF2-40B4-BE49-F238E27FC236}">
                <a16:creationId xmlns:a16="http://schemas.microsoft.com/office/drawing/2014/main" id="{C038B2EC-7745-B4F1-EA7D-4494C99A904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57F5E56-F135-AF45-E3FD-C7C7EE42454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59EC1584-0B5B-3AB4-008E-CC0A787A78C1}"/>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2611E6D4-5348-4F1B-E68B-888C2B0A98C1}"/>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49CC9D44-CA43-61B8-3C35-15DE0F456361}"/>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1FDE97AA-FBB9-A7BA-AFB8-990BF9CD9BCA}"/>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43A2C296-EF17-6D8E-AC4A-D3E3A9C49941}"/>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E312FBC5-D00D-04FE-A951-6CAD029A42E5}"/>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3" name="TextBox 12">
            <a:extLst>
              <a:ext uri="{FF2B5EF4-FFF2-40B4-BE49-F238E27FC236}">
                <a16:creationId xmlns:a16="http://schemas.microsoft.com/office/drawing/2014/main" id="{7268A93F-9CCD-87A4-0ACC-743507FAF912}"/>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CFD8F0CC-DE0E-69D5-C786-5309A80A7812}"/>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DED88EF7-5B9A-FDA6-9D6A-9A8FC4A38358}"/>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66271D44-9ADA-C0F2-934D-8092B1B2B81E}"/>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
        <p:nvSpPr>
          <p:cNvPr id="6" name="1 CuadroTexto">
            <a:extLst>
              <a:ext uri="{FF2B5EF4-FFF2-40B4-BE49-F238E27FC236}">
                <a16:creationId xmlns:a16="http://schemas.microsoft.com/office/drawing/2014/main" id="{BB157EC2-B3D5-453B-0538-58D986317149}"/>
              </a:ext>
            </a:extLst>
          </p:cNvPr>
          <p:cNvSpPr txBox="1"/>
          <p:nvPr/>
        </p:nvSpPr>
        <p:spPr>
          <a:xfrm>
            <a:off x="92264" y="256490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5:36</a:t>
            </a:r>
          </a:p>
        </p:txBody>
      </p:sp>
      <p:sp>
        <p:nvSpPr>
          <p:cNvPr id="16" name="2 CuadroTexto">
            <a:extLst>
              <a:ext uri="{FF2B5EF4-FFF2-40B4-BE49-F238E27FC236}">
                <a16:creationId xmlns:a16="http://schemas.microsoft.com/office/drawing/2014/main" id="{BD560F3F-93C0-CA0F-A16C-C0F490F63158}"/>
              </a:ext>
            </a:extLst>
          </p:cNvPr>
          <p:cNvSpPr txBox="1"/>
          <p:nvPr/>
        </p:nvSpPr>
        <p:spPr>
          <a:xfrm>
            <a:off x="35496" y="3047821"/>
            <a:ext cx="45709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Jesús, luego que oyó lo que se decía, dijo al principal de la sinagoga: No temas, cree solamente.</a:t>
            </a:r>
          </a:p>
        </p:txBody>
      </p:sp>
      <p:cxnSp>
        <p:nvCxnSpPr>
          <p:cNvPr id="17" name="Straight Arrow Connector 16">
            <a:extLst>
              <a:ext uri="{FF2B5EF4-FFF2-40B4-BE49-F238E27FC236}">
                <a16:creationId xmlns:a16="http://schemas.microsoft.com/office/drawing/2014/main" id="{69085CD4-9D45-2832-D253-6748A3859179}"/>
              </a:ext>
            </a:extLst>
          </p:cNvPr>
          <p:cNvCxnSpPr>
            <a:cxnSpLocks/>
          </p:cNvCxnSpPr>
          <p:nvPr/>
        </p:nvCxnSpPr>
        <p:spPr>
          <a:xfrm>
            <a:off x="3975153" y="1999867"/>
            <a:ext cx="1532951" cy="1968535"/>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620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89E55-0055-D9A0-2589-08B175AF3E9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D199059-4BA3-8DF0-464B-10DD5D0019A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BA09323D-4882-F2E0-AEBF-1D43061C4406}"/>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solidFill>
                  <a:srgbClr val="00B0F0"/>
                </a:solidFill>
                <a:latin typeface="Calibri"/>
              </a:rPr>
              <a:t>Y él le dijo: Hija, </a:t>
            </a:r>
            <a:r>
              <a:rPr lang="es-ES" sz="2400" u="sng" dirty="0">
                <a:solidFill>
                  <a:srgbClr val="00B0F0"/>
                </a:solidFill>
                <a:latin typeface="Calibri"/>
              </a:rPr>
              <a:t>tu fe te ha hecho salva</a:t>
            </a:r>
            <a:r>
              <a:rPr lang="es-ES" sz="2400" dirty="0">
                <a:solidFill>
                  <a:srgbClr val="00B0F0"/>
                </a:solidFill>
                <a:latin typeface="Calibri"/>
              </a:rPr>
              <a:t>; </a:t>
            </a:r>
            <a:r>
              <a:rPr lang="es-ES" sz="2400" dirty="0" err="1">
                <a:solidFill>
                  <a:srgbClr val="00B0F0"/>
                </a:solidFill>
                <a:latin typeface="Calibri"/>
              </a:rPr>
              <a:t>vé</a:t>
            </a:r>
            <a:r>
              <a:rPr lang="es-ES" sz="2400" dirty="0">
                <a:solidFill>
                  <a:srgbClr val="00B0F0"/>
                </a:solidFill>
                <a:latin typeface="Calibri"/>
              </a:rPr>
              <a:t> en paz, y queda sana de tu azote.</a:t>
            </a:r>
          </a:p>
        </p:txBody>
      </p:sp>
      <p:sp>
        <p:nvSpPr>
          <p:cNvPr id="3" name="TextBox 2">
            <a:extLst>
              <a:ext uri="{FF2B5EF4-FFF2-40B4-BE49-F238E27FC236}">
                <a16:creationId xmlns:a16="http://schemas.microsoft.com/office/drawing/2014/main" id="{DABD7BAB-03E6-FBE5-9966-ACB1C9BB54C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70316D0-DA9B-57AF-CF4C-CD55E041C0CF}"/>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5E8801C3-B2DA-1111-7878-D771E5D748BB}"/>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646FDE74-B581-106F-7060-D2DB79AAC28B}"/>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4A0DF294-BAB1-27E1-2701-1335D45CADA7}"/>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03E8505D-F957-2CE2-1F0D-B1422454BEF4}"/>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E0E18199-2B34-4802-12CE-3E53210DC9AE}"/>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E39AA78F-AA1D-A5A0-1A63-7B5911F0C087}"/>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3" name="TextBox 12">
            <a:extLst>
              <a:ext uri="{FF2B5EF4-FFF2-40B4-BE49-F238E27FC236}">
                <a16:creationId xmlns:a16="http://schemas.microsoft.com/office/drawing/2014/main" id="{B98CE9B1-FE70-B526-FF0D-1C631DED52E6}"/>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D11A379F-B832-0074-3B57-827B429F16B6}"/>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F7B3B59D-28FA-6B6F-1FDF-B5624D45D662}"/>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4B008BAD-7856-7EA3-97C8-648A4B381D21}"/>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
        <p:nvSpPr>
          <p:cNvPr id="6" name="1 CuadroTexto">
            <a:extLst>
              <a:ext uri="{FF2B5EF4-FFF2-40B4-BE49-F238E27FC236}">
                <a16:creationId xmlns:a16="http://schemas.microsoft.com/office/drawing/2014/main" id="{72754E84-2A86-776D-D16B-2469F8BEBE81}"/>
              </a:ext>
            </a:extLst>
          </p:cNvPr>
          <p:cNvSpPr txBox="1"/>
          <p:nvPr/>
        </p:nvSpPr>
        <p:spPr>
          <a:xfrm>
            <a:off x="92264" y="256490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5:36</a:t>
            </a:r>
          </a:p>
        </p:txBody>
      </p:sp>
      <p:sp>
        <p:nvSpPr>
          <p:cNvPr id="16" name="2 CuadroTexto">
            <a:extLst>
              <a:ext uri="{FF2B5EF4-FFF2-40B4-BE49-F238E27FC236}">
                <a16:creationId xmlns:a16="http://schemas.microsoft.com/office/drawing/2014/main" id="{D0D4F2D3-80B1-84CF-0892-54009692FBF8}"/>
              </a:ext>
            </a:extLst>
          </p:cNvPr>
          <p:cNvSpPr txBox="1"/>
          <p:nvPr/>
        </p:nvSpPr>
        <p:spPr>
          <a:xfrm>
            <a:off x="35496" y="3047821"/>
            <a:ext cx="45709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Jesús, luego que oyó lo que se decía, dijo al principal de la sinagoga: </a:t>
            </a:r>
            <a:r>
              <a:rPr lang="es-ES" sz="2400" dirty="0">
                <a:latin typeface="Calibri"/>
              </a:rPr>
              <a:t>No temas, cree solamente.</a:t>
            </a:r>
          </a:p>
        </p:txBody>
      </p:sp>
      <p:cxnSp>
        <p:nvCxnSpPr>
          <p:cNvPr id="20" name="Straight Arrow Connector 19">
            <a:extLst>
              <a:ext uri="{FF2B5EF4-FFF2-40B4-BE49-F238E27FC236}">
                <a16:creationId xmlns:a16="http://schemas.microsoft.com/office/drawing/2014/main" id="{920C5202-5661-5C42-1DC1-6A075C1243FF}"/>
              </a:ext>
            </a:extLst>
          </p:cNvPr>
          <p:cNvCxnSpPr>
            <a:cxnSpLocks/>
          </p:cNvCxnSpPr>
          <p:nvPr/>
        </p:nvCxnSpPr>
        <p:spPr>
          <a:xfrm>
            <a:off x="3975153" y="1999867"/>
            <a:ext cx="1532951" cy="1968535"/>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8714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A3C9C-B3E4-8749-94EA-22611D73EDC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809DBFF-210F-CA23-3964-ADA5D93519BC}"/>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C55FF706-6B85-883B-4212-ECB23739CF48}"/>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solidFill>
                  <a:srgbClr val="00B0F0"/>
                </a:solidFill>
                <a:latin typeface="Calibri"/>
              </a:rPr>
              <a:t>Y él le dijo: Hija, </a:t>
            </a:r>
            <a:r>
              <a:rPr lang="es-ES" sz="2400" u="sng" dirty="0">
                <a:solidFill>
                  <a:srgbClr val="00B0F0"/>
                </a:solidFill>
                <a:latin typeface="Calibri"/>
              </a:rPr>
              <a:t>tu fe te ha hecho salva</a:t>
            </a:r>
            <a:r>
              <a:rPr lang="es-ES" sz="2400" dirty="0">
                <a:solidFill>
                  <a:srgbClr val="00B0F0"/>
                </a:solidFill>
                <a:latin typeface="Calibri"/>
              </a:rPr>
              <a:t>; </a:t>
            </a:r>
            <a:r>
              <a:rPr lang="es-ES" sz="2400" dirty="0" err="1">
                <a:solidFill>
                  <a:srgbClr val="00B0F0"/>
                </a:solidFill>
                <a:latin typeface="Calibri"/>
              </a:rPr>
              <a:t>vé</a:t>
            </a:r>
            <a:r>
              <a:rPr lang="es-ES" sz="2400" dirty="0">
                <a:solidFill>
                  <a:srgbClr val="00B0F0"/>
                </a:solidFill>
                <a:latin typeface="Calibri"/>
              </a:rPr>
              <a:t> en paz, y queda sana de tu azote.</a:t>
            </a:r>
          </a:p>
        </p:txBody>
      </p:sp>
      <p:sp>
        <p:nvSpPr>
          <p:cNvPr id="3" name="TextBox 2">
            <a:extLst>
              <a:ext uri="{FF2B5EF4-FFF2-40B4-BE49-F238E27FC236}">
                <a16:creationId xmlns:a16="http://schemas.microsoft.com/office/drawing/2014/main" id="{BEBA003B-6079-4841-D170-A6615236B21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3D4FBF4C-D1C9-7E61-3919-24796670BCD9}"/>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AD5389D3-E189-666F-57B6-A499F2BBB001}"/>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55CB66C4-E8E6-BF41-B9EE-AC44D9CA1B38}"/>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67463177-449D-FB90-E7B2-3C7DE1146317}"/>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5CE7698A-2DBB-59FF-A943-E62DA987BB2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9EC9CD65-5DF1-4A3A-695F-BA1FDC932270}"/>
              </a:ext>
            </a:extLst>
          </p:cNvPr>
          <p:cNvSpPr txBox="1"/>
          <p:nvPr/>
        </p:nvSpPr>
        <p:spPr>
          <a:xfrm>
            <a:off x="611560" y="436452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5:25-29</a:t>
            </a:r>
          </a:p>
        </p:txBody>
      </p:sp>
      <p:sp>
        <p:nvSpPr>
          <p:cNvPr id="9" name="2 CuadroTexto">
            <a:extLst>
              <a:ext uri="{FF2B5EF4-FFF2-40B4-BE49-F238E27FC236}">
                <a16:creationId xmlns:a16="http://schemas.microsoft.com/office/drawing/2014/main" id="{095A5D25-6B3D-9814-A23F-00A23D61E961}"/>
              </a:ext>
            </a:extLst>
          </p:cNvPr>
          <p:cNvSpPr txBox="1"/>
          <p:nvPr/>
        </p:nvSpPr>
        <p:spPr>
          <a:xfrm>
            <a:off x="50736" y="4870087"/>
            <a:ext cx="9093263"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una mujer que desde hacía doce años padecía de flujo de sangre, y había sufrido mucho de muchos médicos, y </a:t>
            </a:r>
            <a:r>
              <a:rPr lang="es-ES" sz="2400" u="sng" dirty="0">
                <a:solidFill>
                  <a:srgbClr val="FFFF00"/>
                </a:solidFill>
                <a:latin typeface="Calibri"/>
              </a:rPr>
              <a:t>gastado todo lo que tenía, y nada había aprovechado, antes le iba peor</a:t>
            </a:r>
            <a:r>
              <a:rPr lang="es-ES" sz="2400" dirty="0">
                <a:solidFill>
                  <a:srgbClr val="FFFF00"/>
                </a:solidFill>
                <a:latin typeface="Calibri"/>
              </a:rPr>
              <a:t>, </a:t>
            </a:r>
            <a:r>
              <a:rPr lang="es-ES" sz="2400" dirty="0">
                <a:solidFill>
                  <a:srgbClr val="00B0F0"/>
                </a:solidFill>
                <a:latin typeface="Calibri"/>
              </a:rPr>
              <a:t>cuando oyó hablar de Jesús, vino por detrás entre la multitud, </a:t>
            </a:r>
            <a:r>
              <a:rPr lang="es-ES" sz="2400" dirty="0">
                <a:solidFill>
                  <a:srgbClr val="FFFF00"/>
                </a:solidFill>
                <a:latin typeface="Calibri"/>
              </a:rPr>
              <a:t>y tocó su manto. Porque decía: </a:t>
            </a:r>
            <a:r>
              <a:rPr lang="es-ES" sz="2400" u="sng" dirty="0">
                <a:solidFill>
                  <a:srgbClr val="FFFF00"/>
                </a:solidFill>
                <a:effectLst>
                  <a:outerShdw blurRad="38100" dist="38100" dir="2700000" algn="tl">
                    <a:srgbClr val="000000">
                      <a:alpha val="43137"/>
                    </a:srgbClr>
                  </a:outerShdw>
                </a:effectLst>
                <a:latin typeface="Calibri"/>
              </a:rPr>
              <a:t>Si tocare tan solamente su manto, seré salva</a:t>
            </a:r>
            <a:r>
              <a:rPr lang="es-ES" sz="2400" dirty="0">
                <a:latin typeface="Calibri"/>
              </a:rPr>
              <a:t>. </a:t>
            </a:r>
            <a:r>
              <a:rPr lang="es-ES" sz="2400" dirty="0">
                <a:solidFill>
                  <a:srgbClr val="00B0F0"/>
                </a:solidFill>
                <a:latin typeface="Calibri"/>
              </a:rPr>
              <a:t>Y en </a:t>
            </a:r>
            <a:r>
              <a:rPr lang="es-ES" sz="2400" u="sng" dirty="0">
                <a:solidFill>
                  <a:srgbClr val="00B0F0"/>
                </a:solidFill>
                <a:latin typeface="Calibri"/>
              </a:rPr>
              <a:t>seguida</a:t>
            </a:r>
            <a:r>
              <a:rPr lang="es-ES" sz="2400" dirty="0">
                <a:solidFill>
                  <a:srgbClr val="00B0F0"/>
                </a:solidFill>
                <a:latin typeface="Calibri"/>
              </a:rPr>
              <a:t> la fuente de su sangre se secó; y sintió en el cuerpo que estaba sana de aquel azote. </a:t>
            </a:r>
          </a:p>
        </p:txBody>
      </p:sp>
      <p:sp>
        <p:nvSpPr>
          <p:cNvPr id="13" name="TextBox 12">
            <a:extLst>
              <a:ext uri="{FF2B5EF4-FFF2-40B4-BE49-F238E27FC236}">
                <a16:creationId xmlns:a16="http://schemas.microsoft.com/office/drawing/2014/main" id="{8A1E4713-A0B6-E5CF-9889-E25DB2EE7DFF}"/>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7B3A2CC6-39F5-B34A-5D88-ED32AAB3B701}"/>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E999A823-44A5-C0CE-DDB1-D075828E573C}"/>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986102F3-C2C1-BA40-AAA8-CAB2411CABF9}"/>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
        <p:nvSpPr>
          <p:cNvPr id="6" name="1 CuadroTexto">
            <a:extLst>
              <a:ext uri="{FF2B5EF4-FFF2-40B4-BE49-F238E27FC236}">
                <a16:creationId xmlns:a16="http://schemas.microsoft.com/office/drawing/2014/main" id="{05902D3B-5F94-2809-3C04-9F02697FB942}"/>
              </a:ext>
            </a:extLst>
          </p:cNvPr>
          <p:cNvSpPr txBox="1"/>
          <p:nvPr/>
        </p:nvSpPr>
        <p:spPr>
          <a:xfrm>
            <a:off x="92264" y="256490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5:36</a:t>
            </a:r>
          </a:p>
        </p:txBody>
      </p:sp>
      <p:sp>
        <p:nvSpPr>
          <p:cNvPr id="16" name="2 CuadroTexto">
            <a:extLst>
              <a:ext uri="{FF2B5EF4-FFF2-40B4-BE49-F238E27FC236}">
                <a16:creationId xmlns:a16="http://schemas.microsoft.com/office/drawing/2014/main" id="{C77884D0-D568-FEEC-6996-4CE8208880DF}"/>
              </a:ext>
            </a:extLst>
          </p:cNvPr>
          <p:cNvSpPr txBox="1"/>
          <p:nvPr/>
        </p:nvSpPr>
        <p:spPr>
          <a:xfrm>
            <a:off x="35496" y="3047821"/>
            <a:ext cx="45709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Jesús, luego que oyó lo que se decía, dijo al principal de la sinagoga: </a:t>
            </a:r>
            <a:r>
              <a:rPr lang="es-ES" sz="2400" dirty="0">
                <a:solidFill>
                  <a:srgbClr val="00B0F0"/>
                </a:solidFill>
                <a:latin typeface="Calibri"/>
              </a:rPr>
              <a:t>No temas, cree solamente.</a:t>
            </a:r>
          </a:p>
        </p:txBody>
      </p:sp>
      <p:cxnSp>
        <p:nvCxnSpPr>
          <p:cNvPr id="18" name="Straight Arrow Connector 17">
            <a:extLst>
              <a:ext uri="{FF2B5EF4-FFF2-40B4-BE49-F238E27FC236}">
                <a16:creationId xmlns:a16="http://schemas.microsoft.com/office/drawing/2014/main" id="{3A38FD84-92CD-AEC9-D132-58DB03917167}"/>
              </a:ext>
            </a:extLst>
          </p:cNvPr>
          <p:cNvCxnSpPr>
            <a:cxnSpLocks/>
          </p:cNvCxnSpPr>
          <p:nvPr/>
        </p:nvCxnSpPr>
        <p:spPr>
          <a:xfrm>
            <a:off x="3851920" y="3907196"/>
            <a:ext cx="1296144" cy="7897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8241A63-CF3D-58AF-02E1-7B2686234A5D}"/>
              </a:ext>
            </a:extLst>
          </p:cNvPr>
          <p:cNvCxnSpPr>
            <a:cxnSpLocks/>
          </p:cNvCxnSpPr>
          <p:nvPr/>
        </p:nvCxnSpPr>
        <p:spPr>
          <a:xfrm>
            <a:off x="3975153" y="1999867"/>
            <a:ext cx="1532951" cy="1968535"/>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05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29833-693D-4942-3A59-ACD541CA5C4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F704611-A20A-A3A4-D9C8-C3FE5397A553}"/>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30330372-AAD2-EAEF-D09A-79DCFBFD41E1}"/>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Aquel día, cuando llegó la noche, les dijo: Pasemos al otro lado. Y despidiendo a la multitud, le tomaron como estaba, en la barca; y había también con él otras barcas. </a:t>
            </a:r>
          </a:p>
        </p:txBody>
      </p:sp>
      <p:sp>
        <p:nvSpPr>
          <p:cNvPr id="3" name="TextBox 2">
            <a:extLst>
              <a:ext uri="{FF2B5EF4-FFF2-40B4-BE49-F238E27FC236}">
                <a16:creationId xmlns:a16="http://schemas.microsoft.com/office/drawing/2014/main" id="{6D35E7C5-953A-FA93-AE02-F6BE34B9661E}"/>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C354CB9-BBD6-5F25-88E6-188411525566}"/>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Tree>
    <p:extLst>
      <p:ext uri="{BB962C8B-B14F-4D97-AF65-F5344CB8AC3E}">
        <p14:creationId xmlns:p14="http://schemas.microsoft.com/office/powerpoint/2010/main" val="25505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65DB4-9AF7-D82B-408C-B652B201646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5A7188F-F75F-4E71-42C8-3C3F6E32DFFC}"/>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774E551B-A609-09CF-2A2E-0D63E766D08A}"/>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solidFill>
                  <a:srgbClr val="00B0F0"/>
                </a:solidFill>
                <a:latin typeface="Calibri"/>
              </a:rPr>
              <a:t>Y él le dijo: Hija, </a:t>
            </a:r>
            <a:r>
              <a:rPr lang="es-ES" sz="2400" u="sng" dirty="0">
                <a:solidFill>
                  <a:srgbClr val="00B0F0"/>
                </a:solidFill>
                <a:latin typeface="Calibri"/>
              </a:rPr>
              <a:t>tu fe te ha hecho salva</a:t>
            </a:r>
            <a:r>
              <a:rPr lang="es-ES" sz="2400" dirty="0">
                <a:solidFill>
                  <a:srgbClr val="00B0F0"/>
                </a:solidFill>
                <a:latin typeface="Calibri"/>
              </a:rPr>
              <a:t>; </a:t>
            </a:r>
            <a:r>
              <a:rPr lang="es-ES" sz="2400" dirty="0" err="1">
                <a:solidFill>
                  <a:srgbClr val="00B0F0"/>
                </a:solidFill>
                <a:latin typeface="Calibri"/>
              </a:rPr>
              <a:t>vé</a:t>
            </a:r>
            <a:r>
              <a:rPr lang="es-ES" sz="2400" dirty="0">
                <a:solidFill>
                  <a:srgbClr val="00B0F0"/>
                </a:solidFill>
                <a:latin typeface="Calibri"/>
              </a:rPr>
              <a:t> en paz, y queda sana de tu azote.</a:t>
            </a:r>
          </a:p>
        </p:txBody>
      </p:sp>
      <p:sp>
        <p:nvSpPr>
          <p:cNvPr id="3" name="TextBox 2">
            <a:extLst>
              <a:ext uri="{FF2B5EF4-FFF2-40B4-BE49-F238E27FC236}">
                <a16:creationId xmlns:a16="http://schemas.microsoft.com/office/drawing/2014/main" id="{72FC2935-7E6A-4E66-C87C-255AE64AB26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37E2BDF-FE11-F30E-2E5A-B6CEA9E7EE44}"/>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E1CBAF43-DF6E-355B-9787-2DE7AE3BA893}"/>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E69E19F7-110E-DEFE-1B1C-96C8EE3A0284}"/>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59B2A820-8AF1-EDAC-DE04-95BE1C7B807A}"/>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C4753222-FF31-D0B2-D954-FABDBBAF557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94EB2823-4904-87F8-979B-F36EC209EDFE}"/>
              </a:ext>
            </a:extLst>
          </p:cNvPr>
          <p:cNvSpPr txBox="1"/>
          <p:nvPr/>
        </p:nvSpPr>
        <p:spPr>
          <a:xfrm>
            <a:off x="2291807" y="5302397"/>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11:6</a:t>
            </a:r>
          </a:p>
        </p:txBody>
      </p:sp>
      <p:sp>
        <p:nvSpPr>
          <p:cNvPr id="9" name="2 CuadroTexto">
            <a:extLst>
              <a:ext uri="{FF2B5EF4-FFF2-40B4-BE49-F238E27FC236}">
                <a16:creationId xmlns:a16="http://schemas.microsoft.com/office/drawing/2014/main" id="{A76AFE33-F770-1FEC-0D7B-A877E4B28F2B}"/>
              </a:ext>
            </a:extLst>
          </p:cNvPr>
          <p:cNvSpPr txBox="1"/>
          <p:nvPr/>
        </p:nvSpPr>
        <p:spPr>
          <a:xfrm>
            <a:off x="50736" y="5793417"/>
            <a:ext cx="9093263"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sin fe es imposible agradar a Dios; porque es necesario que el que se acerca a Dios crea que le hay, y que es galardonador de los que le buscan. </a:t>
            </a:r>
          </a:p>
        </p:txBody>
      </p:sp>
      <p:sp>
        <p:nvSpPr>
          <p:cNvPr id="13" name="TextBox 12">
            <a:extLst>
              <a:ext uri="{FF2B5EF4-FFF2-40B4-BE49-F238E27FC236}">
                <a16:creationId xmlns:a16="http://schemas.microsoft.com/office/drawing/2014/main" id="{368F67BE-1E5A-DEBF-0FF8-D4E2E7159D56}"/>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AAE00E92-2BC6-EBA3-25DC-741B601C6AC1}"/>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88A15E70-486D-3852-6952-A5F1D284503E}"/>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E783EE4D-889F-EE96-211D-179F8B5F75C4}"/>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
        <p:nvSpPr>
          <p:cNvPr id="6" name="1 CuadroTexto">
            <a:extLst>
              <a:ext uri="{FF2B5EF4-FFF2-40B4-BE49-F238E27FC236}">
                <a16:creationId xmlns:a16="http://schemas.microsoft.com/office/drawing/2014/main" id="{1997F397-C1C4-754F-C9AD-04E448601EAA}"/>
              </a:ext>
            </a:extLst>
          </p:cNvPr>
          <p:cNvSpPr txBox="1"/>
          <p:nvPr/>
        </p:nvSpPr>
        <p:spPr>
          <a:xfrm>
            <a:off x="92264" y="256490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5:36</a:t>
            </a:r>
          </a:p>
        </p:txBody>
      </p:sp>
      <p:sp>
        <p:nvSpPr>
          <p:cNvPr id="16" name="2 CuadroTexto">
            <a:extLst>
              <a:ext uri="{FF2B5EF4-FFF2-40B4-BE49-F238E27FC236}">
                <a16:creationId xmlns:a16="http://schemas.microsoft.com/office/drawing/2014/main" id="{005A47DB-BDAD-8476-A9E1-B78337E45109}"/>
              </a:ext>
            </a:extLst>
          </p:cNvPr>
          <p:cNvSpPr txBox="1"/>
          <p:nvPr/>
        </p:nvSpPr>
        <p:spPr>
          <a:xfrm>
            <a:off x="35496" y="3047821"/>
            <a:ext cx="45709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Jesús, luego que oyó lo que se decía, dijo al principal de la sinagoga: </a:t>
            </a:r>
            <a:r>
              <a:rPr lang="es-ES" sz="2400" dirty="0">
                <a:solidFill>
                  <a:srgbClr val="00B0F0"/>
                </a:solidFill>
                <a:latin typeface="Calibri"/>
              </a:rPr>
              <a:t>No temas, cree solamente.</a:t>
            </a:r>
          </a:p>
        </p:txBody>
      </p:sp>
      <p:cxnSp>
        <p:nvCxnSpPr>
          <p:cNvPr id="17" name="Straight Arrow Connector 16">
            <a:extLst>
              <a:ext uri="{FF2B5EF4-FFF2-40B4-BE49-F238E27FC236}">
                <a16:creationId xmlns:a16="http://schemas.microsoft.com/office/drawing/2014/main" id="{277AD400-79E2-5516-47CF-8206D7D3B5DB}"/>
              </a:ext>
            </a:extLst>
          </p:cNvPr>
          <p:cNvCxnSpPr>
            <a:cxnSpLocks/>
          </p:cNvCxnSpPr>
          <p:nvPr/>
        </p:nvCxnSpPr>
        <p:spPr>
          <a:xfrm>
            <a:off x="3851920" y="3907196"/>
            <a:ext cx="1296144" cy="7897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3856CF55-F568-1674-063D-04EB2B59FDCF}"/>
              </a:ext>
            </a:extLst>
          </p:cNvPr>
          <p:cNvCxnSpPr>
            <a:cxnSpLocks/>
          </p:cNvCxnSpPr>
          <p:nvPr/>
        </p:nvCxnSpPr>
        <p:spPr>
          <a:xfrm>
            <a:off x="3975153" y="1999867"/>
            <a:ext cx="1532951" cy="1968535"/>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403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120D7-C1A3-7F69-7A4F-CFBFC1B5CB3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299F74A-665C-2BDA-A2E7-5B16C200924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5:33, 34</a:t>
            </a:r>
          </a:p>
        </p:txBody>
      </p:sp>
      <p:sp>
        <p:nvSpPr>
          <p:cNvPr id="5" name="2 CuadroTexto">
            <a:extLst>
              <a:ext uri="{FF2B5EF4-FFF2-40B4-BE49-F238E27FC236}">
                <a16:creationId xmlns:a16="http://schemas.microsoft.com/office/drawing/2014/main" id="{52051B4F-8207-67C6-D79D-D3B453EBAFEE}"/>
              </a:ext>
            </a:extLst>
          </p:cNvPr>
          <p:cNvSpPr txBox="1"/>
          <p:nvPr/>
        </p:nvSpPr>
        <p:spPr>
          <a:xfrm>
            <a:off x="50736" y="482917"/>
            <a:ext cx="45709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la mujer, temiendo y temblando, sabiendo lo que en ella había sido hecho, vino y se postró delante de él, y le dijo toda la verdad. </a:t>
            </a:r>
            <a:r>
              <a:rPr lang="es-ES" sz="2400" dirty="0">
                <a:solidFill>
                  <a:srgbClr val="00B0F0"/>
                </a:solidFill>
                <a:latin typeface="Calibri"/>
              </a:rPr>
              <a:t>Y él le dijo: Hija, </a:t>
            </a:r>
            <a:r>
              <a:rPr lang="es-ES" sz="2400" u="sng" dirty="0">
                <a:solidFill>
                  <a:srgbClr val="00B0F0"/>
                </a:solidFill>
                <a:latin typeface="Calibri"/>
              </a:rPr>
              <a:t>tu fe te ha hecho salva</a:t>
            </a:r>
            <a:r>
              <a:rPr lang="es-ES" sz="2400" dirty="0">
                <a:solidFill>
                  <a:srgbClr val="00B0F0"/>
                </a:solidFill>
                <a:latin typeface="Calibri"/>
              </a:rPr>
              <a:t>; </a:t>
            </a:r>
            <a:r>
              <a:rPr lang="es-ES" sz="2400" dirty="0" err="1">
                <a:solidFill>
                  <a:srgbClr val="00B0F0"/>
                </a:solidFill>
                <a:latin typeface="Calibri"/>
              </a:rPr>
              <a:t>vé</a:t>
            </a:r>
            <a:r>
              <a:rPr lang="es-ES" sz="2400" dirty="0">
                <a:solidFill>
                  <a:srgbClr val="00B0F0"/>
                </a:solidFill>
                <a:latin typeface="Calibri"/>
              </a:rPr>
              <a:t> en paz, y queda sana de tu azote.</a:t>
            </a:r>
          </a:p>
        </p:txBody>
      </p:sp>
      <p:sp>
        <p:nvSpPr>
          <p:cNvPr id="3" name="TextBox 2">
            <a:extLst>
              <a:ext uri="{FF2B5EF4-FFF2-40B4-BE49-F238E27FC236}">
                <a16:creationId xmlns:a16="http://schemas.microsoft.com/office/drawing/2014/main" id="{17CCD2D8-A6B8-D5D2-3937-B51D2D4A3B9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E709BEE-8341-EB78-6998-C2333245C0F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10" name="TextBox 9">
            <a:extLst>
              <a:ext uri="{FF2B5EF4-FFF2-40B4-BE49-F238E27FC236}">
                <a16:creationId xmlns:a16="http://schemas.microsoft.com/office/drawing/2014/main" id="{D44BADE4-8D5B-D618-239A-B9B373913E04}"/>
              </a:ext>
            </a:extLst>
          </p:cNvPr>
          <p:cNvSpPr txBox="1"/>
          <p:nvPr/>
        </p:nvSpPr>
        <p:spPr>
          <a:xfrm>
            <a:off x="4600112" y="1052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
        <p:nvSpPr>
          <p:cNvPr id="21" name="TextBox 20">
            <a:extLst>
              <a:ext uri="{FF2B5EF4-FFF2-40B4-BE49-F238E27FC236}">
                <a16:creationId xmlns:a16="http://schemas.microsoft.com/office/drawing/2014/main" id="{D3961CA5-57FA-89AD-048D-EE8933C08670}"/>
              </a:ext>
            </a:extLst>
          </p:cNvPr>
          <p:cNvSpPr txBox="1"/>
          <p:nvPr/>
        </p:nvSpPr>
        <p:spPr>
          <a:xfrm>
            <a:off x="4590209" y="160821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Pregunta: ¿A Dios le importa nuestros problemas? </a:t>
            </a:r>
          </a:p>
        </p:txBody>
      </p:sp>
      <p:sp>
        <p:nvSpPr>
          <p:cNvPr id="11" name="TextBox 10">
            <a:extLst>
              <a:ext uri="{FF2B5EF4-FFF2-40B4-BE49-F238E27FC236}">
                <a16:creationId xmlns:a16="http://schemas.microsoft.com/office/drawing/2014/main" id="{413EB534-E6CE-B791-D3FC-565BE6A8A093}"/>
              </a:ext>
            </a:extLst>
          </p:cNvPr>
          <p:cNvSpPr txBox="1"/>
          <p:nvPr/>
        </p:nvSpPr>
        <p:spPr>
          <a:xfrm>
            <a:off x="4593216" y="2167539"/>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los problemas debemos confiar en Dios, aunque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no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entendamos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lo que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está</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pasando</a:t>
            </a:r>
          </a:p>
        </p:txBody>
      </p:sp>
      <p:sp>
        <p:nvSpPr>
          <p:cNvPr id="2" name="TextBox 1">
            <a:extLst>
              <a:ext uri="{FF2B5EF4-FFF2-40B4-BE49-F238E27FC236}">
                <a16:creationId xmlns:a16="http://schemas.microsoft.com/office/drawing/2014/main" id="{9E7B8F34-EC0F-C29F-2A78-F9872030A04F}"/>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8" name="1 CuadroTexto">
            <a:extLst>
              <a:ext uri="{FF2B5EF4-FFF2-40B4-BE49-F238E27FC236}">
                <a16:creationId xmlns:a16="http://schemas.microsoft.com/office/drawing/2014/main" id="{57636F79-C113-3397-9DAB-D82D89ACC8EF}"/>
              </a:ext>
            </a:extLst>
          </p:cNvPr>
          <p:cNvSpPr txBox="1"/>
          <p:nvPr/>
        </p:nvSpPr>
        <p:spPr>
          <a:xfrm>
            <a:off x="2291807" y="5302397"/>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11:6</a:t>
            </a:r>
          </a:p>
        </p:txBody>
      </p:sp>
      <p:sp>
        <p:nvSpPr>
          <p:cNvPr id="9" name="2 CuadroTexto">
            <a:extLst>
              <a:ext uri="{FF2B5EF4-FFF2-40B4-BE49-F238E27FC236}">
                <a16:creationId xmlns:a16="http://schemas.microsoft.com/office/drawing/2014/main" id="{97704CB5-72E3-F77C-3F2C-C5F88D63B4DE}"/>
              </a:ext>
            </a:extLst>
          </p:cNvPr>
          <p:cNvSpPr txBox="1"/>
          <p:nvPr/>
        </p:nvSpPr>
        <p:spPr>
          <a:xfrm>
            <a:off x="50736" y="5793417"/>
            <a:ext cx="9093263"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sin fe es imposible agradar a Dios; </a:t>
            </a:r>
            <a:r>
              <a:rPr lang="es-ES" sz="2400" dirty="0">
                <a:latin typeface="Calibri"/>
              </a:rPr>
              <a:t>porque es necesario que el que se acerca a Dios crea que le hay, y que es galardonador de los que le buscan. </a:t>
            </a:r>
          </a:p>
        </p:txBody>
      </p:sp>
      <p:sp>
        <p:nvSpPr>
          <p:cNvPr id="13" name="TextBox 12">
            <a:extLst>
              <a:ext uri="{FF2B5EF4-FFF2-40B4-BE49-F238E27FC236}">
                <a16:creationId xmlns:a16="http://schemas.microsoft.com/office/drawing/2014/main" id="{39A1F546-0FD3-E7BE-DC0D-401F4AB32435}"/>
              </a:ext>
            </a:extLst>
          </p:cNvPr>
          <p:cNvSpPr txBox="1"/>
          <p:nvPr/>
        </p:nvSpPr>
        <p:spPr>
          <a:xfrm>
            <a:off x="4584429" y="275770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tenemos problema, todos podemos acercarnos a Dios</a:t>
            </a:r>
          </a:p>
        </p:txBody>
      </p:sp>
      <p:sp>
        <p:nvSpPr>
          <p:cNvPr id="15" name="TextBox 14">
            <a:extLst>
              <a:ext uri="{FF2B5EF4-FFF2-40B4-BE49-F238E27FC236}">
                <a16:creationId xmlns:a16="http://schemas.microsoft.com/office/drawing/2014/main" id="{D180DE34-4041-4F78-655E-13AB35D1286E}"/>
              </a:ext>
            </a:extLst>
          </p:cNvPr>
          <p:cNvSpPr txBox="1"/>
          <p:nvPr/>
        </p:nvSpPr>
        <p:spPr>
          <a:xfrm>
            <a:off x="4580907" y="33240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es nuestra única esperanza, debemos buscarle deliberadamente</a:t>
            </a:r>
          </a:p>
        </p:txBody>
      </p:sp>
      <p:sp>
        <p:nvSpPr>
          <p:cNvPr id="12" name="TextBox 11">
            <a:extLst>
              <a:ext uri="{FF2B5EF4-FFF2-40B4-BE49-F238E27FC236}">
                <a16:creationId xmlns:a16="http://schemas.microsoft.com/office/drawing/2014/main" id="{C8043246-3C47-6AEF-F503-18A1275E01FC}"/>
              </a:ext>
            </a:extLst>
          </p:cNvPr>
          <p:cNvSpPr txBox="1"/>
          <p:nvPr/>
        </p:nvSpPr>
        <p:spPr>
          <a:xfrm>
            <a:off x="4590209" y="39163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buscar a Dios con fe</a:t>
            </a:r>
          </a:p>
        </p:txBody>
      </p:sp>
      <p:sp>
        <p:nvSpPr>
          <p:cNvPr id="14" name="TextBox 13">
            <a:extLst>
              <a:ext uri="{FF2B5EF4-FFF2-40B4-BE49-F238E27FC236}">
                <a16:creationId xmlns:a16="http://schemas.microsoft.com/office/drawing/2014/main" id="{9107DEA0-CA1B-2EE4-24B3-E8E3D04A2BB2}"/>
              </a:ext>
            </a:extLst>
          </p:cNvPr>
          <p:cNvSpPr txBox="1"/>
          <p:nvPr/>
        </p:nvSpPr>
        <p:spPr>
          <a:xfrm>
            <a:off x="4597367" y="425576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momento oportuno, Dios nos dará la bendición que tanto necesitamos</a:t>
            </a:r>
          </a:p>
        </p:txBody>
      </p:sp>
      <p:sp>
        <p:nvSpPr>
          <p:cNvPr id="6" name="1 CuadroTexto">
            <a:extLst>
              <a:ext uri="{FF2B5EF4-FFF2-40B4-BE49-F238E27FC236}">
                <a16:creationId xmlns:a16="http://schemas.microsoft.com/office/drawing/2014/main" id="{0F694285-0341-5D1E-6175-5B004490145B}"/>
              </a:ext>
            </a:extLst>
          </p:cNvPr>
          <p:cNvSpPr txBox="1"/>
          <p:nvPr/>
        </p:nvSpPr>
        <p:spPr>
          <a:xfrm>
            <a:off x="92264" y="256490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5:36</a:t>
            </a:r>
          </a:p>
        </p:txBody>
      </p:sp>
      <p:sp>
        <p:nvSpPr>
          <p:cNvPr id="16" name="2 CuadroTexto">
            <a:extLst>
              <a:ext uri="{FF2B5EF4-FFF2-40B4-BE49-F238E27FC236}">
                <a16:creationId xmlns:a16="http://schemas.microsoft.com/office/drawing/2014/main" id="{FDE8C777-2274-7504-8813-260F40F287D1}"/>
              </a:ext>
            </a:extLst>
          </p:cNvPr>
          <p:cNvSpPr txBox="1"/>
          <p:nvPr/>
        </p:nvSpPr>
        <p:spPr>
          <a:xfrm>
            <a:off x="35496" y="3047821"/>
            <a:ext cx="45709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Jesús, luego que oyó lo que se decía, dijo al principal de la sinagoga: </a:t>
            </a:r>
            <a:r>
              <a:rPr lang="es-ES" sz="2400" dirty="0">
                <a:solidFill>
                  <a:srgbClr val="00B0F0"/>
                </a:solidFill>
                <a:latin typeface="Calibri"/>
              </a:rPr>
              <a:t>No temas, cree solamente.</a:t>
            </a:r>
          </a:p>
        </p:txBody>
      </p:sp>
      <p:cxnSp>
        <p:nvCxnSpPr>
          <p:cNvPr id="17" name="Straight Arrow Connector 16">
            <a:extLst>
              <a:ext uri="{FF2B5EF4-FFF2-40B4-BE49-F238E27FC236}">
                <a16:creationId xmlns:a16="http://schemas.microsoft.com/office/drawing/2014/main" id="{D6D9B2B2-3446-FAE4-BC77-53D523D53A57}"/>
              </a:ext>
            </a:extLst>
          </p:cNvPr>
          <p:cNvCxnSpPr>
            <a:cxnSpLocks/>
          </p:cNvCxnSpPr>
          <p:nvPr/>
        </p:nvCxnSpPr>
        <p:spPr>
          <a:xfrm>
            <a:off x="3851920" y="3907196"/>
            <a:ext cx="1296144" cy="7897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10A4CBD-0662-4804-4B59-EE6CE31C7329}"/>
              </a:ext>
            </a:extLst>
          </p:cNvPr>
          <p:cNvCxnSpPr>
            <a:cxnSpLocks/>
          </p:cNvCxnSpPr>
          <p:nvPr/>
        </p:nvCxnSpPr>
        <p:spPr>
          <a:xfrm flipV="1">
            <a:off x="1403648" y="4099471"/>
            <a:ext cx="4104456" cy="1849809"/>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F02A506-E601-878F-7B16-E1B1EA2E79C2}"/>
              </a:ext>
            </a:extLst>
          </p:cNvPr>
          <p:cNvCxnSpPr>
            <a:cxnSpLocks/>
          </p:cNvCxnSpPr>
          <p:nvPr/>
        </p:nvCxnSpPr>
        <p:spPr>
          <a:xfrm>
            <a:off x="3975153" y="1999867"/>
            <a:ext cx="1532951" cy="1968535"/>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31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7AF7D-B6D8-580E-D10E-47C24BD3E9A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A05CDB2-98C4-3D3B-A242-F6F52901641F}"/>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1D3C8044-C05E-6449-166E-8421A1F41FED}"/>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Entonces le dijo su mujer: ¿Aún retienes tu integridad? Maldice a Dios, y muérete. Y él le dijo: Como suele hablar cualquiera de las mujeres fatuas, has hablado. ¿Qué? ¿Recibiremos de Dios el bien, y el mal no lo recibiremos? En todo esto no pecó Job con sus labios. </a:t>
            </a:r>
          </a:p>
        </p:txBody>
      </p:sp>
      <p:sp>
        <p:nvSpPr>
          <p:cNvPr id="3" name="TextBox 2">
            <a:extLst>
              <a:ext uri="{FF2B5EF4-FFF2-40B4-BE49-F238E27FC236}">
                <a16:creationId xmlns:a16="http://schemas.microsoft.com/office/drawing/2014/main" id="{156C225D-3900-2058-BEDF-D1A337E45FC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624C908-5C10-30DB-5650-342B4AE9CD6B}"/>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B1E37CB3-B52A-7F9C-42D0-58DAA20C22EF}"/>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CD76BD5F-2884-4364-0783-7075567E114A}"/>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43C4CB4C-8521-3B70-77F6-66AB7C6209DF}"/>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9DB34A0E-954A-2EAE-FDFB-A63DC852BD0D}"/>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C804264B-C35F-9305-AB12-3C993947B8D6}"/>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3F6599E3-E521-E6C5-D7E4-6DCC11930351}"/>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Tree>
    <p:extLst>
      <p:ext uri="{BB962C8B-B14F-4D97-AF65-F5344CB8AC3E}">
        <p14:creationId xmlns:p14="http://schemas.microsoft.com/office/powerpoint/2010/main" val="2189792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arn(inVertic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arn(inVertic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arn(inVertical)">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barn(inVertical)">
                                      <p:cBhvr>
                                        <p:cTn id="27" dur="500"/>
                                        <p:tgtEl>
                                          <p:spTgt spid="34"/>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9" grpId="0" animBg="1"/>
      <p:bldP spid="31" grpId="0" animBg="1"/>
      <p:bldP spid="32" grpId="0" animBg="1"/>
      <p:bldP spid="33" grpId="0" animBg="1"/>
      <p:bldP spid="3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F3670-EDCF-C77B-04BE-8DECA36970E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2188125-9AE1-6E51-9502-C055209A790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388001DE-2749-ACD2-2708-99E95B607459}"/>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latin typeface="Calibri"/>
              </a:rPr>
              <a:t>Maldice a Dios, y muérete. Y él le dijo: Como suele hablar cualquiera de las mujeres fatuas, has hablado. ¿Qué? ¿Recibiremos de Dios el bien, y el mal no lo recibiremos? En todo esto no pecó Job con sus labios. </a:t>
            </a:r>
          </a:p>
        </p:txBody>
      </p:sp>
      <p:sp>
        <p:nvSpPr>
          <p:cNvPr id="3" name="TextBox 2">
            <a:extLst>
              <a:ext uri="{FF2B5EF4-FFF2-40B4-BE49-F238E27FC236}">
                <a16:creationId xmlns:a16="http://schemas.microsoft.com/office/drawing/2014/main" id="{C0E33C67-4E6B-5A82-F3B0-026C19569A0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D48FBB8-D5F5-4929-5C49-FB29A83201A6}"/>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3E828B4-797D-D635-590E-871049FABCE2}"/>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1371330D-BDD7-392F-6862-FB3FEFA165EC}"/>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8A0E2C5F-85C0-FD31-AD8B-F1194567D5B3}"/>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46207632-1C14-1E5F-5ACE-1BBCF63F4E0B}"/>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28B16664-C586-A134-150F-E3713F9B51E0}"/>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8DA38F3D-26C0-7AC6-C151-A1927DCE016C}"/>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Tree>
    <p:extLst>
      <p:ext uri="{BB962C8B-B14F-4D97-AF65-F5344CB8AC3E}">
        <p14:creationId xmlns:p14="http://schemas.microsoft.com/office/powerpoint/2010/main" val="15715038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4E7DA-FC01-6708-FE9D-FE4A9D4C2B6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C0A8EC8-28A3-A80F-5139-C551786001B0}"/>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43EA86AA-0BE4-7118-A9E1-92984E5AA128}"/>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solidFill>
                  <a:srgbClr val="00B0F0"/>
                </a:solidFill>
                <a:latin typeface="Calibri"/>
              </a:rPr>
              <a:t>Maldice a Dios, y muérete.</a:t>
            </a:r>
            <a:r>
              <a:rPr lang="es-ES" sz="2400" dirty="0">
                <a:latin typeface="Calibri"/>
              </a:rPr>
              <a:t> Y él le dijo: Como suele hablar cualquiera de las mujeres fatuas, has hablado. ¿Qué? ¿Recibiremos de Dios el bien, y el mal no lo recibiremos? En todo esto no pecó Job con sus labios. </a:t>
            </a:r>
          </a:p>
        </p:txBody>
      </p:sp>
      <p:sp>
        <p:nvSpPr>
          <p:cNvPr id="3" name="TextBox 2">
            <a:extLst>
              <a:ext uri="{FF2B5EF4-FFF2-40B4-BE49-F238E27FC236}">
                <a16:creationId xmlns:a16="http://schemas.microsoft.com/office/drawing/2014/main" id="{D3ABBC95-A48A-71D2-DC69-39E37A706A9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60FF557-5D73-29F1-D487-2AD7551EE5D6}"/>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821096E5-7FA8-1132-5553-6AC5D6C4B65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7BADB9EB-C5F5-5B90-BB60-38FFBFFE1449}"/>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7E0DA20A-6FB1-643E-6C14-046C8027AC98}"/>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043EE645-0655-01D9-401C-A6EA41C30BB8}"/>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1FF5DF4E-D857-0A03-24C3-2B865303B8B7}"/>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211513DD-5D53-1EB4-325C-9EAB47EFCB52}"/>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F9783CC1-6D97-7498-B386-72A64AD0540A}"/>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Tree>
    <p:extLst>
      <p:ext uri="{BB962C8B-B14F-4D97-AF65-F5344CB8AC3E}">
        <p14:creationId xmlns:p14="http://schemas.microsoft.com/office/powerpoint/2010/main" val="201664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04398-C5C7-4CA4-8575-BFDC60A18A1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F9C1DE5-2B77-9292-1943-20CEA23BA7DA}"/>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9CDFE594-6C77-5212-CA69-8B2E4356B21F}"/>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solidFill>
                  <a:srgbClr val="00B0F0"/>
                </a:solidFill>
                <a:latin typeface="Calibri"/>
              </a:rPr>
              <a:t>Maldice a Dios, y muérete.</a:t>
            </a:r>
            <a:r>
              <a:rPr lang="es-ES" sz="2400" dirty="0">
                <a:latin typeface="Calibri"/>
              </a:rPr>
              <a:t> </a:t>
            </a:r>
            <a:r>
              <a:rPr lang="es-ES" sz="2400" dirty="0">
                <a:solidFill>
                  <a:srgbClr val="FFFF00"/>
                </a:solidFill>
                <a:latin typeface="Calibri"/>
              </a:rPr>
              <a:t>Y él le dijo: Como suele hablar cualquiera de las mujeres fatuas, has hablado. </a:t>
            </a:r>
            <a:r>
              <a:rPr lang="es-ES" sz="2400" dirty="0">
                <a:latin typeface="Calibri"/>
              </a:rPr>
              <a:t>¿Qué? ¿Recibiremos de Dios el bien, y el mal no lo recibiremos? En todo esto no pecó Job con sus labios. </a:t>
            </a:r>
          </a:p>
        </p:txBody>
      </p:sp>
      <p:sp>
        <p:nvSpPr>
          <p:cNvPr id="3" name="TextBox 2">
            <a:extLst>
              <a:ext uri="{FF2B5EF4-FFF2-40B4-BE49-F238E27FC236}">
                <a16:creationId xmlns:a16="http://schemas.microsoft.com/office/drawing/2014/main" id="{921F5B01-4E5B-59C3-0F03-7A32116F2EA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816DBEB6-5234-D7CD-8FDE-3E4CB08A35B4}"/>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72063531-513B-239E-1A51-335DF145D7B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DF2A7B0C-A2DF-6900-C939-A1A32376D8DE}"/>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CA861D42-1CBE-93C1-150A-4346F3E5A77F}"/>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D74D5872-CAFB-79A4-E004-49F979369887}"/>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D2788BB7-880B-AB94-C92F-8E129CDF55DC}"/>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8C7DA639-E0EF-70A5-54B3-BF8091751A25}"/>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1A74C740-A55B-8AA3-F04F-FF0B05FBAE93}"/>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Tree>
    <p:extLst>
      <p:ext uri="{BB962C8B-B14F-4D97-AF65-F5344CB8AC3E}">
        <p14:creationId xmlns:p14="http://schemas.microsoft.com/office/powerpoint/2010/main" val="1798533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E3420-D67A-5E75-D817-40DC33043EB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FBBBC8A-1167-6245-25DB-F8F76F04A294}"/>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EEA8C678-F6FB-0991-65F9-A41F44466DFC}"/>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solidFill>
                  <a:srgbClr val="00B0F0"/>
                </a:solidFill>
                <a:latin typeface="Calibri"/>
              </a:rPr>
              <a:t>Maldice a Dios, y muérete.</a:t>
            </a:r>
            <a:r>
              <a:rPr lang="es-ES" sz="2400" dirty="0">
                <a:latin typeface="Calibri"/>
              </a:rPr>
              <a:t> </a:t>
            </a:r>
            <a:r>
              <a:rPr lang="es-ES" sz="2400" dirty="0">
                <a:solidFill>
                  <a:srgbClr val="FFFF00"/>
                </a:solidFill>
                <a:latin typeface="Calibri"/>
              </a:rPr>
              <a:t>Y él le dijo: Como suele hablar cualquiera de las mujeres fatuas, has hablado. </a:t>
            </a:r>
            <a:r>
              <a:rPr lang="es-ES" sz="2400" dirty="0">
                <a:solidFill>
                  <a:srgbClr val="00B0F0"/>
                </a:solidFill>
                <a:latin typeface="Calibri"/>
              </a:rPr>
              <a:t>¿Qué? ¿Recibiremos de Dios el bien, y el mal no lo recibiremos? </a:t>
            </a:r>
            <a:r>
              <a:rPr lang="es-ES" sz="2400" dirty="0">
                <a:latin typeface="Calibri"/>
              </a:rPr>
              <a:t>En todo esto no pecó Job con sus labios. </a:t>
            </a:r>
          </a:p>
        </p:txBody>
      </p:sp>
      <p:sp>
        <p:nvSpPr>
          <p:cNvPr id="3" name="TextBox 2">
            <a:extLst>
              <a:ext uri="{FF2B5EF4-FFF2-40B4-BE49-F238E27FC236}">
                <a16:creationId xmlns:a16="http://schemas.microsoft.com/office/drawing/2014/main" id="{E15A737C-E4A5-1A8B-00DE-4605B1B9061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A9C45C32-0DBA-E772-8ACB-F5B8BAADEFA0}"/>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AACFD448-C89A-E0C6-1036-2BAD77EA6355}"/>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AA8561F6-7DDB-04C6-522E-CEF5C5DD0341}"/>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F2C4A463-BB4C-B3EA-410A-CAF36C23C516}"/>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5C459397-75D0-3C5E-E374-D207F5C07243}"/>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BA14D79C-94FF-1F78-C2DB-8D2D2E85A065}"/>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B1BE39B3-AB02-1868-407F-F187552B54E9}"/>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B03ADD95-8868-2EC4-3AC6-F3E205FD0DF4}"/>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Tree>
    <p:extLst>
      <p:ext uri="{BB962C8B-B14F-4D97-AF65-F5344CB8AC3E}">
        <p14:creationId xmlns:p14="http://schemas.microsoft.com/office/powerpoint/2010/main" val="6447287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8AA10-87E9-B5D8-B4CE-3384F3BA9EC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81FCDD2-C56D-3B92-0828-F2EA9BF8E30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E8274F98-D551-02BA-E2AB-9AA6559A06F1}"/>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solidFill>
                  <a:srgbClr val="00B0F0"/>
                </a:solidFill>
                <a:latin typeface="Calibri"/>
              </a:rPr>
              <a:t>Maldice a Dios, y muérete.</a:t>
            </a:r>
            <a:r>
              <a:rPr lang="es-ES" sz="2400" dirty="0">
                <a:latin typeface="Calibri"/>
              </a:rPr>
              <a:t> </a:t>
            </a:r>
            <a:r>
              <a:rPr lang="es-ES" sz="2400" dirty="0">
                <a:solidFill>
                  <a:srgbClr val="FFFF00"/>
                </a:solidFill>
                <a:latin typeface="Calibri"/>
              </a:rPr>
              <a:t>Y él le dijo: Como suele hablar cualquiera de las mujeres fatuas, has hablado. </a:t>
            </a:r>
            <a:r>
              <a:rPr lang="es-ES" sz="2400" dirty="0">
                <a:solidFill>
                  <a:srgbClr val="00B0F0"/>
                </a:solidFill>
                <a:latin typeface="Calibri"/>
              </a:rPr>
              <a:t>¿Qué? ¿Recibiremos de Dios el bien, y el mal no lo recibiremos? </a:t>
            </a:r>
            <a:r>
              <a:rPr lang="es-ES" sz="2400" dirty="0">
                <a:solidFill>
                  <a:srgbClr val="FFFF00"/>
                </a:solidFill>
                <a:latin typeface="Calibri"/>
              </a:rPr>
              <a:t>En todo esto no pecó Job con sus labios. </a:t>
            </a:r>
          </a:p>
        </p:txBody>
      </p:sp>
      <p:sp>
        <p:nvSpPr>
          <p:cNvPr id="3" name="TextBox 2">
            <a:extLst>
              <a:ext uri="{FF2B5EF4-FFF2-40B4-BE49-F238E27FC236}">
                <a16:creationId xmlns:a16="http://schemas.microsoft.com/office/drawing/2014/main" id="{1A4F8C47-7F17-978A-74B8-AB54EECABE6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9D8E036A-20F4-87B1-CD6E-91062B6E95D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28FFBDF8-1919-CB5C-8E7D-B9F8B388FD32}"/>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281E9628-09DA-A152-9D07-8DDD776D0E34}"/>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53CCD484-A6EC-01B4-D061-9C416800764A}"/>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FBC80BD4-55AA-4491-B641-8CE5A3915AF4}"/>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E7820F6A-BD6C-A8BA-C674-563D74930409}"/>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6978744E-D8FA-7184-84A2-140FB403299E}"/>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EED8CE3F-4EDA-7602-E8A4-F851FC6446D2}"/>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699B917E-AB41-22BD-B813-C82C0B2A2C92}"/>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863C1CE1-1975-2124-3F6C-48EF5AA3550D}"/>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13" name="2 CuadroTexto">
            <a:extLst>
              <a:ext uri="{FF2B5EF4-FFF2-40B4-BE49-F238E27FC236}">
                <a16:creationId xmlns:a16="http://schemas.microsoft.com/office/drawing/2014/main" id="{A60704FE-E5B0-74DA-5B85-8A0A4B551C99}"/>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Mas él conoce mi camino; me probará, y saldré como oro.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246917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p:bldP spid="1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D9EFD-AD95-EE4E-2CD0-251611350BA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E117BDF-5786-978F-786B-5D25B1DBB8D7}"/>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Job 2:9, 10</a:t>
            </a:r>
          </a:p>
        </p:txBody>
      </p:sp>
      <p:sp>
        <p:nvSpPr>
          <p:cNvPr id="5" name="2 CuadroTexto">
            <a:extLst>
              <a:ext uri="{FF2B5EF4-FFF2-40B4-BE49-F238E27FC236}">
                <a16:creationId xmlns:a16="http://schemas.microsoft.com/office/drawing/2014/main" id="{6949DDB7-6442-BB7C-AA20-E9F06F9A2DFD}"/>
              </a:ext>
            </a:extLst>
          </p:cNvPr>
          <p:cNvSpPr txBox="1"/>
          <p:nvPr/>
        </p:nvSpPr>
        <p:spPr>
          <a:xfrm>
            <a:off x="50736" y="482917"/>
            <a:ext cx="4485769" cy="286661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Entonces le dijo su mujer: ¿Aún retienes tu integridad? </a:t>
            </a:r>
            <a:r>
              <a:rPr lang="es-ES" sz="2400" dirty="0">
                <a:solidFill>
                  <a:srgbClr val="00B0F0"/>
                </a:solidFill>
                <a:latin typeface="Calibri"/>
              </a:rPr>
              <a:t>Maldice a Dios, y muérete.</a:t>
            </a:r>
            <a:r>
              <a:rPr lang="es-ES" sz="2400" dirty="0">
                <a:latin typeface="Calibri"/>
              </a:rPr>
              <a:t> </a:t>
            </a:r>
            <a:r>
              <a:rPr lang="es-ES" sz="2400" dirty="0">
                <a:solidFill>
                  <a:srgbClr val="FFFF00"/>
                </a:solidFill>
                <a:latin typeface="Calibri"/>
              </a:rPr>
              <a:t>Y él le dijo: Como suele hablar cualquiera de las mujeres fatuas, has hablado. </a:t>
            </a:r>
            <a:r>
              <a:rPr lang="es-ES" sz="2400" dirty="0">
                <a:solidFill>
                  <a:srgbClr val="00B0F0"/>
                </a:solidFill>
                <a:latin typeface="Calibri"/>
              </a:rPr>
              <a:t>¿Qué? ¿Recibiremos de Dios el bien, y el mal no lo recibiremos? </a:t>
            </a:r>
            <a:r>
              <a:rPr lang="es-ES" sz="2400" dirty="0">
                <a:solidFill>
                  <a:srgbClr val="FFFF00"/>
                </a:solidFill>
                <a:latin typeface="Calibri"/>
              </a:rPr>
              <a:t>En todo esto no pecó Job con sus labios. </a:t>
            </a:r>
          </a:p>
        </p:txBody>
      </p:sp>
      <p:sp>
        <p:nvSpPr>
          <p:cNvPr id="3" name="TextBox 2">
            <a:extLst>
              <a:ext uri="{FF2B5EF4-FFF2-40B4-BE49-F238E27FC236}">
                <a16:creationId xmlns:a16="http://schemas.microsoft.com/office/drawing/2014/main" id="{3E239C21-0613-51FD-F02C-8934CCBF9542}"/>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75B681C-5AFA-DCA9-89FC-6EF95A3BD69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30C346D4-ED5E-9187-48EA-65EB56A66442}"/>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8DB81F17-DD7D-36EA-82E6-D70F5C595AF0}"/>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61E0807A-D277-91BD-C03E-925C07E65F45}"/>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850503C2-30D3-2241-50E3-462C0300595C}"/>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C600F4FC-7E42-D783-13E1-C6B7FCA026D1}"/>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D37E651C-A2BF-1BC9-32DA-B25D731BD4F4}"/>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C1589EFD-CEB6-E0C3-5DE6-9C286A2541FD}"/>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18CF9802-76EB-4F11-5315-8BD7E98A6D2B}"/>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630CD6AF-253A-A842-6C0F-9C0C992847C5}"/>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9" name="2 CuadroTexto">
            <a:extLst>
              <a:ext uri="{FF2B5EF4-FFF2-40B4-BE49-F238E27FC236}">
                <a16:creationId xmlns:a16="http://schemas.microsoft.com/office/drawing/2014/main" id="{27450908-A306-B678-8DC9-BE42353D3159}"/>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29315646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C4526-5837-EB3E-C139-8D42BBA4A08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8260621-23E4-A522-B78D-E8DC92BA815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A32244E9-D126-5B69-7E5D-840E4A335EA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A279F932-828C-4DBA-5C53-BC295F5C20BE}"/>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F34E09BE-A86F-9D35-E985-F437EE65473E}"/>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3A872625-B388-09D8-6F55-E79E486C12F3}"/>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8CA6268D-00A9-E2A1-1E07-E0980F3C5913}"/>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AE9B1109-F23A-87B9-A83F-F43A7E0311DB}"/>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5734E7F7-FA5F-2AA2-F0F1-405D82FCE352}"/>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3D2C8760-3403-A8C5-5B7D-18C8E909A474}"/>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193DBFF9-3BB3-6EA7-B304-8F86240F09AA}"/>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4093D649-A7D9-1C1C-8BEC-6DD4AEDCFAE1}"/>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9" name="1 CuadroTexto">
            <a:extLst>
              <a:ext uri="{FF2B5EF4-FFF2-40B4-BE49-F238E27FC236}">
                <a16:creationId xmlns:a16="http://schemas.microsoft.com/office/drawing/2014/main" id="{97AEC61E-07F9-9ECB-485A-1BF2D5809EF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97D66153-A52D-8A6D-28DF-E820114A25D5}"/>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tanto, no desmayamos; antes aunque este nuestro hombre exterior se va desgastando, el interior no obstante se renueva de día en día. Porque esta leve tribulación momentánea produce en nosotros un cada vez más excelente y eterno peso de gloria; no mirando nosotros las cosas que se ven, sino las que no se ven; pues las cosas que se ven son temporales, pero las que no se ven son eternas. </a:t>
            </a:r>
          </a:p>
        </p:txBody>
      </p:sp>
      <p:sp>
        <p:nvSpPr>
          <p:cNvPr id="13" name="2 CuadroTexto">
            <a:extLst>
              <a:ext uri="{FF2B5EF4-FFF2-40B4-BE49-F238E27FC236}">
                <a16:creationId xmlns:a16="http://schemas.microsoft.com/office/drawing/2014/main" id="{9A43EFCB-7397-61A6-DCC5-627B179E3564}"/>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3480763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F7F7C-09FA-3CA9-072A-50A14B90C71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5160391-FE05-FA64-0B24-E93ADA5B1256}"/>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199F3FEF-70AF-01AF-B4B9-013734BDAB84}"/>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a:t>
            </a:r>
            <a:r>
              <a:rPr lang="es-ES" sz="2400" dirty="0">
                <a:latin typeface="Calibri"/>
              </a:rPr>
              <a:t>Y despidiendo a la multitud, le tomaron como estaba, en la barca; y había también con él otras barcas. </a:t>
            </a:r>
          </a:p>
        </p:txBody>
      </p:sp>
      <p:sp>
        <p:nvSpPr>
          <p:cNvPr id="3" name="TextBox 2">
            <a:extLst>
              <a:ext uri="{FF2B5EF4-FFF2-40B4-BE49-F238E27FC236}">
                <a16:creationId xmlns:a16="http://schemas.microsoft.com/office/drawing/2014/main" id="{9CB958BC-C33C-0907-E410-1C0A2C2C1131}"/>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71FD1CD-0F0E-FAC2-25FF-B039C5058594}"/>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Tree>
    <p:extLst>
      <p:ext uri="{BB962C8B-B14F-4D97-AF65-F5344CB8AC3E}">
        <p14:creationId xmlns:p14="http://schemas.microsoft.com/office/powerpoint/2010/main" val="8096979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E2B04-9206-C89F-3117-448A59D71AF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C9ACA58-06B1-8621-2A1D-833EB7BD3D2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96460EBF-131E-D098-AA47-258D0D65AE7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46E8664B-9243-4587-85A5-CE4A7928AA1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BA7B54D7-A94A-7399-E32A-4F6DED68680C}"/>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2F344562-7355-A945-8D3C-E44D1816F11A}"/>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A2F944B0-22BE-41B8-1D37-2A05AFE4814E}"/>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41C76E88-C259-3F92-2176-7B87074946CC}"/>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15BF2669-AC17-3907-23EC-DA1EF4873973}"/>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2A76EDDE-42C0-6547-0EE0-C035243945A4}"/>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9E56587E-6D82-CEAA-0D47-55032D441B59}"/>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95C6E96C-1967-919C-C401-293D4454B702}"/>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9" name="1 CuadroTexto">
            <a:extLst>
              <a:ext uri="{FF2B5EF4-FFF2-40B4-BE49-F238E27FC236}">
                <a16:creationId xmlns:a16="http://schemas.microsoft.com/office/drawing/2014/main" id="{07BF2E61-88E2-DEB6-E4F0-7423D78038A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719A6FEA-872D-D317-9A75-C0DE975BE90B}"/>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 </a:t>
            </a:r>
            <a:r>
              <a:rPr lang="es-ES" sz="2400" dirty="0">
                <a:latin typeface="Calibri"/>
              </a:rPr>
              <a:t>antes aunque este nuestro hombre exterior se va desgastando, el interior no obstante se renueva de día en día. Porque esta leve tribulación momentánea produce en nosotros un cada vez más excelente y eterno peso de gloria; no mirando nosotros las cosas que se ven, sino las que no se ven; pues las cosas que se ven son temporales, pero las que no se ven son eternas. </a:t>
            </a:r>
          </a:p>
        </p:txBody>
      </p:sp>
      <p:sp>
        <p:nvSpPr>
          <p:cNvPr id="4" name="2 CuadroTexto">
            <a:extLst>
              <a:ext uri="{FF2B5EF4-FFF2-40B4-BE49-F238E27FC236}">
                <a16:creationId xmlns:a16="http://schemas.microsoft.com/office/drawing/2014/main" id="{7BA49E8C-2ED0-F0C6-3241-5D1539E60F18}"/>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23392514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C17BD-3F23-7DD2-4C84-8291F52567F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FB0C29A-A7FF-1666-D001-9396107EE65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E7D476C-FCC8-5556-C127-5C3476C5AE2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64A4909B-8035-E935-3891-F777D9C0FCE4}"/>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940AB093-9161-A6BC-D1FD-64D9F634AC2E}"/>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463FE0E5-2455-A5F2-B67F-41EC73072004}"/>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D2C73A49-4FBE-7721-14F6-2F125DB03C67}"/>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F9619317-5650-3924-D35B-7CC3C8F73ECD}"/>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8D3D3B86-D2AF-F61B-9E5A-AF79F474BBC4}"/>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94A58CB5-974C-AC62-F1A2-940EFCD0FC19}"/>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083128CD-D9C3-8E63-B6EB-017F7021972F}"/>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CC56D3D3-A1D2-E4B3-56AD-B2EA599C41E9}"/>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9" name="1 CuadroTexto">
            <a:extLst>
              <a:ext uri="{FF2B5EF4-FFF2-40B4-BE49-F238E27FC236}">
                <a16:creationId xmlns:a16="http://schemas.microsoft.com/office/drawing/2014/main" id="{A8C38BB9-575D-222D-8F8B-1E705383D67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07C61538-84A6-3318-CE99-F02D7ED25820}"/>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Porque esta leve tribulación momentánea produce en nosotros un cada vez más excelente y eterno peso de gloria; no mirando nosotros las cosas que se ven, sino las que no se ven; pues las cosas que se ven son temporales, pero las que no se ven son eternas. </a:t>
            </a:r>
          </a:p>
        </p:txBody>
      </p:sp>
      <p:sp>
        <p:nvSpPr>
          <p:cNvPr id="4" name="2 CuadroTexto">
            <a:extLst>
              <a:ext uri="{FF2B5EF4-FFF2-40B4-BE49-F238E27FC236}">
                <a16:creationId xmlns:a16="http://schemas.microsoft.com/office/drawing/2014/main" id="{CED2E4B0-80B0-A708-EB89-534C30058695}"/>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34542111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CB008-3EE2-0C7C-985F-2DF39DD991F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376DA9-9F6B-414D-F45F-92A919A3DBE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8ECB3234-7AC7-0BFA-18F0-4D6676C6249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9B9A5E80-492E-1127-09F9-9933A069AB6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F77DA0B4-D364-FD7C-C868-C875A6CDAA5C}"/>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953C68F3-43D2-D494-C839-67B5234C2303}"/>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D2B53270-EA94-D1FB-C671-87CDF4EECF68}"/>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3D55C6FD-5E23-7D53-AA4B-3CC7D4F10568}"/>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465B7588-4B1D-0350-8BB9-CE8CFAC4DCC6}"/>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243E5A05-7C04-891E-17DF-FFA30594D1AB}"/>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1800B529-BA0E-C558-FA7F-6489B7F1B920}"/>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F731CD40-3A68-48B4-9E10-E8AB8EE5C929}"/>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9" name="1 CuadroTexto">
            <a:extLst>
              <a:ext uri="{FF2B5EF4-FFF2-40B4-BE49-F238E27FC236}">
                <a16:creationId xmlns:a16="http://schemas.microsoft.com/office/drawing/2014/main" id="{FAE9B260-47AF-7317-6488-16A4CCAC6969}"/>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25AF7503-7CF3-353C-7F21-DA7C552EEB2D}"/>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latin typeface="Calibri"/>
              </a:rPr>
              <a:t>no mirando nosotros las cosas que se ven, sino las que no se ven; pues las cosas que se ven son temporales, pero las que no se ven son eternas. </a:t>
            </a:r>
          </a:p>
        </p:txBody>
      </p:sp>
      <p:sp>
        <p:nvSpPr>
          <p:cNvPr id="4" name="TextBox 3">
            <a:extLst>
              <a:ext uri="{FF2B5EF4-FFF2-40B4-BE49-F238E27FC236}">
                <a16:creationId xmlns:a16="http://schemas.microsoft.com/office/drawing/2014/main" id="{0F3047E8-7377-F536-449E-8F0363CA4C05}"/>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2 CuadroTexto">
            <a:extLst>
              <a:ext uri="{FF2B5EF4-FFF2-40B4-BE49-F238E27FC236}">
                <a16:creationId xmlns:a16="http://schemas.microsoft.com/office/drawing/2014/main" id="{9DCED69E-7DDB-B7F4-D18C-B4F8CD969D64}"/>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Mis pies han seguido sus pisadas; guardé su camino, y no me aparté. Del mandamiento de sus labios nunca me separé; guardé las palabras de su boca más que mi comida. </a:t>
            </a:r>
          </a:p>
        </p:txBody>
      </p:sp>
    </p:spTree>
    <p:extLst>
      <p:ext uri="{BB962C8B-B14F-4D97-AF65-F5344CB8AC3E}">
        <p14:creationId xmlns:p14="http://schemas.microsoft.com/office/powerpoint/2010/main" val="1753953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4CBC5-8AA9-0E7A-56FE-E15FF6E4AF0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F32977-D04F-3652-4D32-A8884105197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D17AB55-2474-CF69-32B5-6220D6E1F19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AC01890-2EAC-6AA4-C69E-429D7189491E}"/>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4ADCE400-482A-52FF-5F79-96176FED0D78}"/>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E08EF1EB-BC47-8F9A-8315-0830962EDEF8}"/>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8F322936-0A02-E84C-0D9F-F8DDA7137265}"/>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31824C88-40E1-CF27-EC31-9A2819287502}"/>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A3793850-9025-9333-1B6F-DA9AA8DA0543}"/>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98970895-548D-E67F-936E-015B6F717D72}"/>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1F9FC69F-BB58-8F6D-7853-100A472D7CF9}"/>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726CC3C8-AB86-8CA9-66B4-58EB992849ED}"/>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12" name="2 CuadroTexto">
            <a:extLst>
              <a:ext uri="{FF2B5EF4-FFF2-40B4-BE49-F238E27FC236}">
                <a16:creationId xmlns:a16="http://schemas.microsoft.com/office/drawing/2014/main" id="{33A2FDE6-9FDF-DDC6-E746-9F59371A6CFD}"/>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a:t>
            </a:r>
            <a:r>
              <a:rPr lang="es-ES" sz="2400" dirty="0">
                <a:solidFill>
                  <a:srgbClr val="00B0F0"/>
                </a:solidFill>
                <a:latin typeface="Calibri"/>
              </a:rPr>
              <a:t>Mis pies han seguido sus pisadas; guardé su camino, y no me aparté. </a:t>
            </a:r>
            <a:r>
              <a:rPr lang="es-ES" sz="2400" dirty="0">
                <a:latin typeface="Calibri"/>
              </a:rPr>
              <a:t>Del mandamiento de sus labios nunca me separé; guardé las palabras de su boca más que mi comida. </a:t>
            </a:r>
          </a:p>
        </p:txBody>
      </p:sp>
      <p:sp>
        <p:nvSpPr>
          <p:cNvPr id="9" name="1 CuadroTexto">
            <a:extLst>
              <a:ext uri="{FF2B5EF4-FFF2-40B4-BE49-F238E27FC236}">
                <a16:creationId xmlns:a16="http://schemas.microsoft.com/office/drawing/2014/main" id="{C540D27B-DA7D-0A57-CBE4-0ABE35C24B0C}"/>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B25329B9-723C-F0AD-5903-F8905463470E}"/>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latin typeface="Calibri"/>
              </a:rPr>
              <a:t>no mirando nosotros las cosas que se ven, sino las que no se ven; pues las cosas que se ven son temporales, pero las que no se ven son eternas. </a:t>
            </a:r>
          </a:p>
        </p:txBody>
      </p:sp>
      <p:sp>
        <p:nvSpPr>
          <p:cNvPr id="4" name="TextBox 3">
            <a:extLst>
              <a:ext uri="{FF2B5EF4-FFF2-40B4-BE49-F238E27FC236}">
                <a16:creationId xmlns:a16="http://schemas.microsoft.com/office/drawing/2014/main" id="{C2305330-222C-2BB9-5D04-F0F7B1BAF2F4}"/>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Tree>
    <p:extLst>
      <p:ext uri="{BB962C8B-B14F-4D97-AF65-F5344CB8AC3E}">
        <p14:creationId xmlns:p14="http://schemas.microsoft.com/office/powerpoint/2010/main" val="41453630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509F5-D923-E7F6-E2DC-9861F5D9BDB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FF1FA03-CB0A-3E9F-3660-9DE48B38C15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D060A70-8011-800F-986D-7542AB77A8E8}"/>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BFE176DD-4B08-6ED8-DC58-FD8ACDE52221}"/>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B2FEB9A4-48B2-B319-D230-73FC7538886B}"/>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92AB2A82-226A-09CA-AF69-FD0206A994F2}"/>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F8BF5DD7-BED4-65B0-55F2-CCA1AA25E618}"/>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2A5A5FEC-E8A1-CB73-156F-6CF0C1F99B2F}"/>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FAB43638-D176-AA13-A126-9718F8FA2426}"/>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FD17F9AB-723F-B3B9-F0B5-1049F2536FEB}"/>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B27DC44F-3BE8-0BAD-78F2-593DBFC7FF84}"/>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38EAA7E7-B9CA-B5DC-40C4-364F7774090F}"/>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12" name="2 CuadroTexto">
            <a:extLst>
              <a:ext uri="{FF2B5EF4-FFF2-40B4-BE49-F238E27FC236}">
                <a16:creationId xmlns:a16="http://schemas.microsoft.com/office/drawing/2014/main" id="{01D3AEA0-725F-CD2A-69D9-2C74C6BD5964}"/>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a:t>
            </a:r>
            <a:r>
              <a:rPr lang="es-ES" sz="2400" dirty="0">
                <a:solidFill>
                  <a:srgbClr val="00B0F0"/>
                </a:solidFill>
                <a:latin typeface="Calibri"/>
              </a:rPr>
              <a:t>Mis pies han seguido sus pisadas; guardé su camino, y no me aparté. </a:t>
            </a:r>
            <a:r>
              <a:rPr lang="es-ES" sz="2400" dirty="0">
                <a:solidFill>
                  <a:srgbClr val="FFFF00"/>
                </a:solidFill>
                <a:latin typeface="Calibri"/>
              </a:rPr>
              <a:t>Del mandamiento de sus labios nunca me separé; guardé las palabras de su boca más que mi comida. </a:t>
            </a:r>
          </a:p>
        </p:txBody>
      </p:sp>
      <p:sp>
        <p:nvSpPr>
          <p:cNvPr id="9" name="1 CuadroTexto">
            <a:extLst>
              <a:ext uri="{FF2B5EF4-FFF2-40B4-BE49-F238E27FC236}">
                <a16:creationId xmlns:a16="http://schemas.microsoft.com/office/drawing/2014/main" id="{D44187F2-6E65-F2FB-51F7-3C9D5E6488BC}"/>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00B8205D-1956-5423-87C9-32B14585A328}"/>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latin typeface="Calibri"/>
              </a:rPr>
              <a:t>no mirando nosotros las cosas que se ven, sino las que no se ven; pues las cosas que se ven son temporales, pero las que no se ven son eternas. </a:t>
            </a:r>
          </a:p>
        </p:txBody>
      </p:sp>
      <p:sp>
        <p:nvSpPr>
          <p:cNvPr id="4" name="TextBox 3">
            <a:extLst>
              <a:ext uri="{FF2B5EF4-FFF2-40B4-BE49-F238E27FC236}">
                <a16:creationId xmlns:a16="http://schemas.microsoft.com/office/drawing/2014/main" id="{92787CC8-CBFC-4A61-8213-119A75F52B32}"/>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899263F4-8626-1DE9-68A4-94BB76658237}"/>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301395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7EC40-31BC-C518-6960-39352C16071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30A4BCD-45AB-BB22-5D14-11ABFB76AF6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3195D09B-8CDD-D05A-D56F-1B80863DD47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428FC2A-F220-2C91-D11A-39408AE99E10}"/>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F337EB9C-CD2B-B8E5-CB76-044D58879B3F}"/>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37DC28CE-5488-6CAF-CB96-C0AE39F336AB}"/>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7CE9E57B-C8BD-EAD6-9724-79700C58D867}"/>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C5753D84-0405-544B-C43A-5427334D2D60}"/>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B0708FEF-12C2-E4E9-4090-42D27879E0FB}"/>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EFE6A024-8B6C-556C-D31E-B81FFB9E05DB}"/>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87D00FB1-ED1D-EDFD-F2C5-571FE0B6FEA9}"/>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57CF94DD-7B5F-E2CF-5906-F6946FC93C25}"/>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12" name="2 CuadroTexto">
            <a:extLst>
              <a:ext uri="{FF2B5EF4-FFF2-40B4-BE49-F238E27FC236}">
                <a16:creationId xmlns:a16="http://schemas.microsoft.com/office/drawing/2014/main" id="{F6508528-EA67-0ECC-FCE7-8D57A5B4C999}"/>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a:t>
            </a:r>
            <a:r>
              <a:rPr lang="es-ES" sz="2400" dirty="0">
                <a:solidFill>
                  <a:srgbClr val="00B0F0"/>
                </a:solidFill>
                <a:latin typeface="Calibri"/>
              </a:rPr>
              <a:t>Mis pies han seguido sus pisadas; guardé su camino, y no me aparté. </a:t>
            </a:r>
            <a:r>
              <a:rPr lang="es-ES" sz="2400" dirty="0">
                <a:solidFill>
                  <a:srgbClr val="FFFF00"/>
                </a:solidFill>
                <a:latin typeface="Calibri"/>
              </a:rPr>
              <a:t>Del mandamiento de sus labios nunca me separé; guardé las palabras de su boca más que mi comida. </a:t>
            </a:r>
          </a:p>
        </p:txBody>
      </p:sp>
      <p:sp>
        <p:nvSpPr>
          <p:cNvPr id="9" name="1 CuadroTexto">
            <a:extLst>
              <a:ext uri="{FF2B5EF4-FFF2-40B4-BE49-F238E27FC236}">
                <a16:creationId xmlns:a16="http://schemas.microsoft.com/office/drawing/2014/main" id="{9B989941-9902-DEA1-BD2A-F6589D373CE3}"/>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242598B5-969F-26BF-EEBF-B6DCB03081BF}"/>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A260826F-0D87-9990-6E6E-A0BADE52C0C4}"/>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6080A341-681B-B3DF-7903-AE146BF4581D}"/>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14016151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6AFC6-65D4-BCA8-B635-8350635DC1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DC35527-57B7-B8C8-9C7D-C2FCAB8276FD}"/>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A6F9467-4AA0-E834-5722-5184C9966C96}"/>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C94FAD95-664F-6F83-02C9-22FDBFED8287}"/>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38740CDA-54D2-17E5-8292-DB9F4993ACAC}"/>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C7DA1F1C-E1DE-176E-9753-A9E7737B7C90}"/>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61A25FF0-DCE7-83A3-3065-D5AB9BF883E6}"/>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F72CF1DF-E1D3-1E64-D899-20CF206C6D16}"/>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597AD626-83B2-626E-8D3D-2921B58ED9F0}"/>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33848DDA-D536-72F8-B90C-14BFCD5D57BA}"/>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D5D87528-E75A-0064-1F6E-8E81C2B706B8}"/>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281401B5-D526-7825-1756-8D99328895C8}"/>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23:10-12</a:t>
            </a:r>
          </a:p>
        </p:txBody>
      </p:sp>
      <p:sp>
        <p:nvSpPr>
          <p:cNvPr id="12" name="2 CuadroTexto">
            <a:extLst>
              <a:ext uri="{FF2B5EF4-FFF2-40B4-BE49-F238E27FC236}">
                <a16:creationId xmlns:a16="http://schemas.microsoft.com/office/drawing/2014/main" id="{91950657-7DAE-536C-B99B-C17E9557FED3}"/>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Mas él conoce mi camino; me probará, y saldré como oro.</a:t>
            </a:r>
            <a:r>
              <a:rPr lang="es-ES" sz="2400" dirty="0">
                <a:latin typeface="Calibri"/>
              </a:rPr>
              <a:t> </a:t>
            </a:r>
            <a:r>
              <a:rPr lang="es-ES" sz="2400" dirty="0">
                <a:solidFill>
                  <a:srgbClr val="00B0F0"/>
                </a:solidFill>
                <a:latin typeface="Calibri"/>
              </a:rPr>
              <a:t>Mis pies han seguido sus pisadas; guardé su camino, y no me aparté. </a:t>
            </a:r>
            <a:r>
              <a:rPr lang="es-ES" sz="2400" dirty="0">
                <a:solidFill>
                  <a:srgbClr val="FFFF00"/>
                </a:solidFill>
                <a:latin typeface="Calibri"/>
              </a:rPr>
              <a:t>Del mandamiento de sus labios nunca me separé; guardé las palabras de su boca más que mi comida. </a:t>
            </a:r>
          </a:p>
        </p:txBody>
      </p:sp>
      <p:sp>
        <p:nvSpPr>
          <p:cNvPr id="9" name="1 CuadroTexto">
            <a:extLst>
              <a:ext uri="{FF2B5EF4-FFF2-40B4-BE49-F238E27FC236}">
                <a16:creationId xmlns:a16="http://schemas.microsoft.com/office/drawing/2014/main" id="{B26C9CA6-BC29-6C25-85BA-808CEB80BA53}"/>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ABB2C421-F0C6-BEFD-98F6-C39F744D2AE4}"/>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solidFill>
                  <a:srgbClr val="FFFF00"/>
                </a:solidFill>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80B4EA32-3762-65EE-3B48-E4003C7723B0}"/>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CFF30F37-F1CD-2979-698E-6C24E57E8AAD}"/>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35907336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3B334-8FD2-9E58-E94D-445F9D21895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708E3F0-7FB6-7139-897F-063D091D1D4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EF8FD90-DCB0-511A-D7AC-8A2264EFA662}"/>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8FB0F912-AB46-1A78-B417-5D44C1D49621}"/>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DAC7B700-799E-59AF-24A5-94428ABCBCC3}"/>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1955A2AF-6957-C385-1C1F-1CE5C17C1EFA}"/>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B3B40513-7FA3-BF2D-D5B2-C7DD3FED7FBC}"/>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C7735E97-66A5-B211-CE34-3F10F774584C}"/>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BEB4CF95-0A80-A989-B419-3C4284910A65}"/>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161589DE-D090-F8DD-9725-812393095BCD}"/>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D98FB2D4-782B-FBDE-06EF-B49B67D25090}"/>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7F37946F-DFFD-BFB7-E389-06FFE206422D}"/>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19:25-27</a:t>
            </a:r>
          </a:p>
        </p:txBody>
      </p:sp>
      <p:sp>
        <p:nvSpPr>
          <p:cNvPr id="12" name="2 CuadroTexto">
            <a:extLst>
              <a:ext uri="{FF2B5EF4-FFF2-40B4-BE49-F238E27FC236}">
                <a16:creationId xmlns:a16="http://schemas.microsoft.com/office/drawing/2014/main" id="{D2D91ED4-1AE3-C031-0A3D-3E2F6FCD75DC}"/>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Yo sé que mi Redentor vive, y al fin se levantará sobre el polvo; y después de deshecha esta mi piel, en mi carne he de ver a Dios; al cual veré por mí mismo, y mis ojos lo verán, y no otro, aunque mi corazón desfallece dentro de mí. </a:t>
            </a:r>
          </a:p>
        </p:txBody>
      </p:sp>
      <p:sp>
        <p:nvSpPr>
          <p:cNvPr id="9" name="1 CuadroTexto">
            <a:extLst>
              <a:ext uri="{FF2B5EF4-FFF2-40B4-BE49-F238E27FC236}">
                <a16:creationId xmlns:a16="http://schemas.microsoft.com/office/drawing/2014/main" id="{09373D72-42B4-8DA6-8114-1814440A784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4D19712D-9C13-52D2-3994-598A5B2CE44D}"/>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solidFill>
                  <a:srgbClr val="FFFF00"/>
                </a:solidFill>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C6F2A2AD-F666-74E7-5E67-A64DD69932A1}"/>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3B7DB59F-44A9-F109-7C23-90CDB3CE8EB5}"/>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135007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8ADF8-567F-AC9C-7DB3-17E6A79C572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5AD4519-56E3-FDE8-B6A9-DDF3589348AA}"/>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21F8251E-474B-B779-7360-0C66ABE87880}"/>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53A8D053-20C1-164C-3DD8-C02EB2A8CC9B}"/>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CC1EEC3D-08AE-F7E9-B68C-FE9F7E68A90B}"/>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DF82C052-B692-0B6C-5B10-DE0AFD31612E}"/>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B3F9940E-4D20-CF67-36E5-3B9397AD43EB}"/>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C18A9710-1FB5-A81A-275B-D28827A19FD4}"/>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AFB126C3-BD7A-E068-5183-35810625C0AD}"/>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47B0DEC2-98E6-7F26-E9BB-40FD73BF9FAD}"/>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1C4B9DDE-C752-F4B1-7E5C-5EFB18897ADC}"/>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35E0E254-0340-D0EA-C6E6-EF0CCD277E6C}"/>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19:25-27</a:t>
            </a:r>
          </a:p>
        </p:txBody>
      </p:sp>
      <p:sp>
        <p:nvSpPr>
          <p:cNvPr id="12" name="2 CuadroTexto">
            <a:extLst>
              <a:ext uri="{FF2B5EF4-FFF2-40B4-BE49-F238E27FC236}">
                <a16:creationId xmlns:a16="http://schemas.microsoft.com/office/drawing/2014/main" id="{01143965-5845-6B7C-40DF-3A2EC2268BC0}"/>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sé que mi Redentor vive, y al fin se levantará sobre el polvo;</a:t>
            </a:r>
            <a:r>
              <a:rPr lang="es-ES" sz="2400" dirty="0">
                <a:latin typeface="Calibri"/>
              </a:rPr>
              <a:t> y después de deshecha esta mi piel, en mi carne he de ver a Dios; al cual veré por mí mismo, y mis ojos lo verán, y no otro, aunque mi corazón desfallece dentro de mí. </a:t>
            </a:r>
          </a:p>
        </p:txBody>
      </p:sp>
      <p:sp>
        <p:nvSpPr>
          <p:cNvPr id="9" name="1 CuadroTexto">
            <a:extLst>
              <a:ext uri="{FF2B5EF4-FFF2-40B4-BE49-F238E27FC236}">
                <a16:creationId xmlns:a16="http://schemas.microsoft.com/office/drawing/2014/main" id="{452E57D1-C26A-D3AF-F6AB-93A8259D91A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EBFA357A-A748-0BD4-0700-BD0FF2C949B7}"/>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solidFill>
                  <a:srgbClr val="FFFF00"/>
                </a:solidFill>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D0EB753F-63F4-8523-88CF-52F662CD96C8}"/>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EC787F12-5561-3576-23FD-E148CB9BCAA6}"/>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31357610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90A1F-F109-5EDE-6403-8214A188655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19491FB-4F3B-DE5A-50B3-405C7751BBF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D6C9E04A-2CD2-21BE-97E5-278A12435F2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6EE679BC-CBE1-FEA8-3669-F0E079FF2B2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2EFE9C2A-35A8-9682-67CB-2E74FDAA5732}"/>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B94515B9-DBF4-BBD9-2C59-CD8D350C9B8D}"/>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E504109B-7A9E-8559-492F-9F9957B0AC22}"/>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5BAA1E3C-9A41-75CA-52FB-99159C93C678}"/>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D72E1564-C612-ABF0-E41C-DA867A157F79}"/>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F7755F4B-9F77-39B0-8498-05084176D518}"/>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CEC921A2-802A-83B9-EE3B-54C699F5EB01}"/>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39D423E2-8344-2B78-792B-0A0C359CB135}"/>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19:25-27</a:t>
            </a:r>
          </a:p>
        </p:txBody>
      </p:sp>
      <p:sp>
        <p:nvSpPr>
          <p:cNvPr id="12" name="2 CuadroTexto">
            <a:extLst>
              <a:ext uri="{FF2B5EF4-FFF2-40B4-BE49-F238E27FC236}">
                <a16:creationId xmlns:a16="http://schemas.microsoft.com/office/drawing/2014/main" id="{9455C658-50F8-6591-48E0-8D8F40A83328}"/>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sé que mi Redentor vive, y al fin se levantará sobre el polvo;</a:t>
            </a:r>
            <a:r>
              <a:rPr lang="es-ES" sz="2400" dirty="0">
                <a:latin typeface="Calibri"/>
              </a:rPr>
              <a:t> </a:t>
            </a:r>
            <a:r>
              <a:rPr lang="es-ES" sz="2400" dirty="0">
                <a:solidFill>
                  <a:srgbClr val="00B0F0"/>
                </a:solidFill>
                <a:latin typeface="Calibri"/>
              </a:rPr>
              <a:t>y después de deshecha esta mi piel, en mi carne he de ver a Dios; al cual veré por mí mismo, y mis ojos lo verán, y no otro,</a:t>
            </a:r>
            <a:r>
              <a:rPr lang="es-ES" sz="2400" dirty="0">
                <a:latin typeface="Calibri"/>
              </a:rPr>
              <a:t> aunque mi corazón desfallece dentro de mí. </a:t>
            </a:r>
          </a:p>
        </p:txBody>
      </p:sp>
      <p:sp>
        <p:nvSpPr>
          <p:cNvPr id="9" name="1 CuadroTexto">
            <a:extLst>
              <a:ext uri="{FF2B5EF4-FFF2-40B4-BE49-F238E27FC236}">
                <a16:creationId xmlns:a16="http://schemas.microsoft.com/office/drawing/2014/main" id="{3A3BD7E1-645D-6D78-1A27-266D6C0CA48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FCAF132B-CB4A-2720-33DC-A2D96D1A5750}"/>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solidFill>
                  <a:srgbClr val="FFFF00"/>
                </a:solidFill>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94ACEA9F-A0E6-4F07-04DF-9FDDA421C904}"/>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AB384B2B-BA18-BD21-5119-E99F8368FEBE}"/>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775249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5CE6F-8364-DD2C-9CAE-9C4626779EE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3F4216D-3572-8ABF-EEDC-D9FCCCD9AA4A}"/>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58FD6008-379F-E166-E56B-49A0EC5D624A}"/>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381CA626-20B2-E593-9A28-C47173ACB826}"/>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4B7876B7-F715-1F2B-006C-3B40C7BC3406}"/>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22B8FD3D-3F2E-24D8-E7EE-D257ADC4051E}"/>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E9EE1BB1-6272-DAC8-74E3-383590703279}"/>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778E953A-B1C3-8663-8CBF-2DB87562D16F}"/>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se levantó una gran tempestad de viento, y echaba las olas en la barca, de tal manera que ya se anegaba. Y él estaba en la popa, durmiendo sobre un cabezal; y le despertaron, y le dijeron: Maestro, ¿no tienes cuidado que perecemos? </a:t>
            </a:r>
          </a:p>
        </p:txBody>
      </p:sp>
    </p:spTree>
    <p:extLst>
      <p:ext uri="{BB962C8B-B14F-4D97-AF65-F5344CB8AC3E}">
        <p14:creationId xmlns:p14="http://schemas.microsoft.com/office/powerpoint/2010/main" val="2456154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8"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BDEC1-1838-006D-3EC5-B41D92F6B08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A411769-5088-CE0D-8DC3-8AF976CC1A8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1D7FF37-CFA9-5D25-AC89-F624CC6D00F3}"/>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874516EF-7265-8979-A4E4-97EA1282A6D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7EF68A11-04AA-24B4-3236-5E881BED08AA}"/>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31" name="TextBox 30">
            <a:extLst>
              <a:ext uri="{FF2B5EF4-FFF2-40B4-BE49-F238E27FC236}">
                <a16:creationId xmlns:a16="http://schemas.microsoft.com/office/drawing/2014/main" id="{10660EA4-601C-6B47-2E79-7C8E13FE846B}"/>
              </a:ext>
            </a:extLst>
          </p:cNvPr>
          <p:cNvSpPr txBox="1"/>
          <p:nvPr/>
        </p:nvSpPr>
        <p:spPr>
          <a:xfrm>
            <a:off x="4593216" y="1412776"/>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toda su fortuna (Job 1: 14-17)</a:t>
            </a:r>
          </a:p>
        </p:txBody>
      </p:sp>
      <p:sp>
        <p:nvSpPr>
          <p:cNvPr id="32" name="TextBox 31">
            <a:extLst>
              <a:ext uri="{FF2B5EF4-FFF2-40B4-BE49-F238E27FC236}">
                <a16:creationId xmlns:a16="http://schemas.microsoft.com/office/drawing/2014/main" id="{A503B736-AC7E-22F3-AE9C-BCBD6B49618D}"/>
              </a:ext>
            </a:extLst>
          </p:cNvPr>
          <p:cNvSpPr txBox="1"/>
          <p:nvPr/>
        </p:nvSpPr>
        <p:spPr>
          <a:xfrm>
            <a:off x="4586329" y="1740298"/>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a sus hijos (Job 1: 18, 19)</a:t>
            </a:r>
          </a:p>
        </p:txBody>
      </p:sp>
      <p:sp>
        <p:nvSpPr>
          <p:cNvPr id="33" name="TextBox 32">
            <a:extLst>
              <a:ext uri="{FF2B5EF4-FFF2-40B4-BE49-F238E27FC236}">
                <a16:creationId xmlns:a16="http://schemas.microsoft.com/office/drawing/2014/main" id="{8D51628B-7BF3-85AB-C8E3-DD1F76C6D9EC}"/>
              </a:ext>
            </a:extLst>
          </p:cNvPr>
          <p:cNvSpPr txBox="1"/>
          <p:nvPr/>
        </p:nvSpPr>
        <p:spPr>
          <a:xfrm>
            <a:off x="4593216" y="2079750"/>
            <a:ext cx="4536504"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 perdió u salud (Job 2: 7)</a:t>
            </a:r>
          </a:p>
        </p:txBody>
      </p:sp>
      <p:sp>
        <p:nvSpPr>
          <p:cNvPr id="34" name="TextBox 33">
            <a:extLst>
              <a:ext uri="{FF2B5EF4-FFF2-40B4-BE49-F238E27FC236}">
                <a16:creationId xmlns:a16="http://schemas.microsoft.com/office/drawing/2014/main" id="{FE5A619E-7AE6-A826-E423-46B02BF58664}"/>
              </a:ext>
            </a:extLst>
          </p:cNvPr>
          <p:cNvSpPr txBox="1"/>
          <p:nvPr/>
        </p:nvSpPr>
        <p:spPr>
          <a:xfrm>
            <a:off x="4601448" y="239294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¿Cómo respondemos cuando algo anda mal en nuestra vida?</a:t>
            </a:r>
          </a:p>
        </p:txBody>
      </p:sp>
      <p:sp>
        <p:nvSpPr>
          <p:cNvPr id="6" name="TextBox 5">
            <a:extLst>
              <a:ext uri="{FF2B5EF4-FFF2-40B4-BE49-F238E27FC236}">
                <a16:creationId xmlns:a16="http://schemas.microsoft.com/office/drawing/2014/main" id="{80392C0B-C817-923E-1CAF-69E4FDCE3421}"/>
              </a:ext>
            </a:extLst>
          </p:cNvPr>
          <p:cNvSpPr txBox="1"/>
          <p:nvPr/>
        </p:nvSpPr>
        <p:spPr>
          <a:xfrm>
            <a:off x="4599384" y="297604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¿Culpamos a Dios y lo rechazamos?</a:t>
            </a:r>
          </a:p>
        </p:txBody>
      </p:sp>
      <p:sp>
        <p:nvSpPr>
          <p:cNvPr id="8" name="TextBox 7">
            <a:extLst>
              <a:ext uri="{FF2B5EF4-FFF2-40B4-BE49-F238E27FC236}">
                <a16:creationId xmlns:a16="http://schemas.microsoft.com/office/drawing/2014/main" id="{717092B1-B0CE-1378-CD2E-35D839471551}"/>
              </a:ext>
            </a:extLst>
          </p:cNvPr>
          <p:cNvSpPr txBox="1"/>
          <p:nvPr/>
        </p:nvSpPr>
        <p:spPr>
          <a:xfrm>
            <a:off x="4598758" y="331550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aferrarnos a Dios con todas nuestras fuerzas?</a:t>
            </a:r>
          </a:p>
        </p:txBody>
      </p:sp>
      <p:sp>
        <p:nvSpPr>
          <p:cNvPr id="11" name="1 CuadroTexto">
            <a:extLst>
              <a:ext uri="{FF2B5EF4-FFF2-40B4-BE49-F238E27FC236}">
                <a16:creationId xmlns:a16="http://schemas.microsoft.com/office/drawing/2014/main" id="{95F7524E-1360-D2F1-7BCD-8C16856BB899}"/>
              </a:ext>
            </a:extLst>
          </p:cNvPr>
          <p:cNvSpPr txBox="1"/>
          <p:nvPr/>
        </p:nvSpPr>
        <p:spPr>
          <a:xfrm>
            <a:off x="2837252" y="5018245"/>
            <a:ext cx="352839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19:25-27</a:t>
            </a:r>
          </a:p>
        </p:txBody>
      </p:sp>
      <p:sp>
        <p:nvSpPr>
          <p:cNvPr id="12" name="2 CuadroTexto">
            <a:extLst>
              <a:ext uri="{FF2B5EF4-FFF2-40B4-BE49-F238E27FC236}">
                <a16:creationId xmlns:a16="http://schemas.microsoft.com/office/drawing/2014/main" id="{5D2F8C21-8215-3315-1DAB-9E91C4BC9EB6}"/>
              </a:ext>
            </a:extLst>
          </p:cNvPr>
          <p:cNvSpPr txBox="1"/>
          <p:nvPr/>
        </p:nvSpPr>
        <p:spPr>
          <a:xfrm>
            <a:off x="0" y="5517232"/>
            <a:ext cx="9057769"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Yo sé que mi Redentor vive, y al fin se levantará sobre el polvo;</a:t>
            </a:r>
            <a:r>
              <a:rPr lang="es-ES" sz="2400" dirty="0">
                <a:latin typeface="Calibri"/>
              </a:rPr>
              <a:t> </a:t>
            </a:r>
            <a:r>
              <a:rPr lang="es-ES" sz="2400" dirty="0">
                <a:solidFill>
                  <a:srgbClr val="00B0F0"/>
                </a:solidFill>
                <a:latin typeface="Calibri"/>
              </a:rPr>
              <a:t>y después de deshecha esta mi piel, en mi carne he de ver a Dios; al cual veré por mí mismo, y mis ojos lo verán, y no otro,</a:t>
            </a:r>
            <a:r>
              <a:rPr lang="es-ES" sz="2400" dirty="0">
                <a:latin typeface="Calibri"/>
              </a:rPr>
              <a:t> </a:t>
            </a:r>
            <a:r>
              <a:rPr lang="es-ES" sz="2400" dirty="0">
                <a:solidFill>
                  <a:srgbClr val="FFFF00"/>
                </a:solidFill>
                <a:latin typeface="Calibri"/>
              </a:rPr>
              <a:t>aunque mi corazón desfallece dentro de mí. </a:t>
            </a:r>
          </a:p>
        </p:txBody>
      </p:sp>
      <p:sp>
        <p:nvSpPr>
          <p:cNvPr id="9" name="1 CuadroTexto">
            <a:extLst>
              <a:ext uri="{FF2B5EF4-FFF2-40B4-BE49-F238E27FC236}">
                <a16:creationId xmlns:a16="http://schemas.microsoft.com/office/drawing/2014/main" id="{E279AF15-8C5C-C4FC-92D1-3D2B64E065B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4:16-18</a:t>
            </a:r>
          </a:p>
        </p:txBody>
      </p:sp>
      <p:sp>
        <p:nvSpPr>
          <p:cNvPr id="10" name="2 CuadroTexto">
            <a:extLst>
              <a:ext uri="{FF2B5EF4-FFF2-40B4-BE49-F238E27FC236}">
                <a16:creationId xmlns:a16="http://schemas.microsoft.com/office/drawing/2014/main" id="{E062846A-05A6-F5E9-DD11-50B49844891B}"/>
              </a:ext>
            </a:extLst>
          </p:cNvPr>
          <p:cNvSpPr txBox="1"/>
          <p:nvPr/>
        </p:nvSpPr>
        <p:spPr>
          <a:xfrm>
            <a:off x="86231" y="482917"/>
            <a:ext cx="4485769" cy="409772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tanto, no desmayamos</a:t>
            </a:r>
            <a:r>
              <a:rPr lang="es-ES" sz="2400" dirty="0">
                <a:solidFill>
                  <a:srgbClr val="00B0F0"/>
                </a:solidFill>
                <a:latin typeface="Calibri"/>
              </a:rPr>
              <a:t>; antes aunque este nuestro hombre exterior se va desgastando, el interior no obstante se renueva de día en día.</a:t>
            </a:r>
            <a:r>
              <a:rPr lang="es-ES" sz="2400" dirty="0">
                <a:latin typeface="Calibri"/>
              </a:rPr>
              <a:t> </a:t>
            </a:r>
            <a:r>
              <a:rPr lang="es-ES" sz="2400" dirty="0">
                <a:solidFill>
                  <a:srgbClr val="FFFF00"/>
                </a:solidFill>
                <a:latin typeface="Calibri"/>
              </a:rPr>
              <a:t>Porque esta leve tribulación momentánea produce en nosotros un cada vez más excelente y eterno peso de gloria; </a:t>
            </a:r>
            <a:r>
              <a:rPr lang="es-ES" sz="2400" dirty="0">
                <a:solidFill>
                  <a:srgbClr val="00B0F0"/>
                </a:solidFill>
                <a:latin typeface="Calibri"/>
              </a:rPr>
              <a:t>no mirando nosotros las cosas que se ven, sino las que no se ven; </a:t>
            </a:r>
            <a:r>
              <a:rPr lang="es-ES" sz="2400" dirty="0">
                <a:solidFill>
                  <a:srgbClr val="FFFF00"/>
                </a:solidFill>
                <a:latin typeface="Calibri"/>
              </a:rPr>
              <a:t>pues las cosas que se ven son temporales, pero las que no se ven son eternas. </a:t>
            </a:r>
          </a:p>
        </p:txBody>
      </p:sp>
      <p:sp>
        <p:nvSpPr>
          <p:cNvPr id="4" name="TextBox 3">
            <a:extLst>
              <a:ext uri="{FF2B5EF4-FFF2-40B4-BE49-F238E27FC236}">
                <a16:creationId xmlns:a16="http://schemas.microsoft.com/office/drawing/2014/main" id="{D102182C-63AD-E99B-7BAE-36BDA8A93E90}"/>
              </a:ext>
            </a:extLst>
          </p:cNvPr>
          <p:cNvSpPr txBox="1"/>
          <p:nvPr/>
        </p:nvSpPr>
        <p:spPr>
          <a:xfrm>
            <a:off x="4586329" y="387234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recordar que nuestros problemas no son más que pruebas temporales</a:t>
            </a:r>
          </a:p>
        </p:txBody>
      </p:sp>
      <p:sp>
        <p:nvSpPr>
          <p:cNvPr id="5" name="TextBox 4">
            <a:extLst>
              <a:ext uri="{FF2B5EF4-FFF2-40B4-BE49-F238E27FC236}">
                <a16:creationId xmlns:a16="http://schemas.microsoft.com/office/drawing/2014/main" id="{8B2DED77-5595-A270-8422-E9A39AB91B20}"/>
              </a:ext>
            </a:extLst>
          </p:cNvPr>
          <p:cNvSpPr txBox="1"/>
          <p:nvPr/>
        </p:nvSpPr>
        <p:spPr>
          <a:xfrm>
            <a:off x="4593216" y="445545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confiar en Dios incluso en los</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momentos más oscuros</a:t>
            </a:r>
          </a:p>
        </p:txBody>
      </p:sp>
    </p:spTree>
    <p:extLst>
      <p:ext uri="{BB962C8B-B14F-4D97-AF65-F5344CB8AC3E}">
        <p14:creationId xmlns:p14="http://schemas.microsoft.com/office/powerpoint/2010/main" val="26942361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E71F9-5B35-2299-A034-8902398E973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30CCE3-D9B3-8EED-7EE8-E178A0DF2573}"/>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E06A1323-2DC7-6323-E038-8BEBA270B55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102F949C-43B0-BED3-56A7-F6604308B1B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EC8E60A4-8627-8A3D-E86F-8DDA2647AFD0}"/>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13" name="TextBox 12">
            <a:extLst>
              <a:ext uri="{FF2B5EF4-FFF2-40B4-BE49-F238E27FC236}">
                <a16:creationId xmlns:a16="http://schemas.microsoft.com/office/drawing/2014/main" id="{ABCB64E3-092F-807B-28CB-666182BC345C}"/>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14" name="1 CuadroTexto">
            <a:extLst>
              <a:ext uri="{FF2B5EF4-FFF2-40B4-BE49-F238E27FC236}">
                <a16:creationId xmlns:a16="http://schemas.microsoft.com/office/drawing/2014/main" id="{488C5936-CFCD-D205-C99B-FE2653B4B6AE}"/>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Lucas 24:13-16</a:t>
            </a:r>
          </a:p>
        </p:txBody>
      </p:sp>
      <p:sp>
        <p:nvSpPr>
          <p:cNvPr id="15" name="2 CuadroTexto">
            <a:extLst>
              <a:ext uri="{FF2B5EF4-FFF2-40B4-BE49-F238E27FC236}">
                <a16:creationId xmlns:a16="http://schemas.microsoft.com/office/drawing/2014/main" id="{6980ACFF-994A-73DE-EC71-D348D5549DF3}"/>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he aquí, dos de ellos iban el mismo día a una aldea llamada Emaús, que estaba a sesenta estadios de Jerusalén. E iban hablando entre sí de todas aquellas cosas que habían acontecido. Sucedió que mientras hablaban y discutían entre sí, Jesús mismo se acercó, y caminaba con ellos. Mas los ojos de ellos estaban velados, para que no le conociesen. </a:t>
            </a:r>
          </a:p>
        </p:txBody>
      </p:sp>
    </p:spTree>
    <p:extLst>
      <p:ext uri="{BB962C8B-B14F-4D97-AF65-F5344CB8AC3E}">
        <p14:creationId xmlns:p14="http://schemas.microsoft.com/office/powerpoint/2010/main" val="355269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4F7E9-E14A-01EB-1434-A0CC185D620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2B855B9-7045-668C-E89F-B26152276EFF}"/>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AB07B216-B43C-481C-35FE-62486992DA3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7F03C2BC-0040-0057-8727-6D13CF6BFA0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E48E33CF-AC40-0B2F-009D-4D3CC0AA0F62}"/>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13" name="TextBox 12">
            <a:extLst>
              <a:ext uri="{FF2B5EF4-FFF2-40B4-BE49-F238E27FC236}">
                <a16:creationId xmlns:a16="http://schemas.microsoft.com/office/drawing/2014/main" id="{2635FB05-4681-5C2A-043A-72377F218C2B}"/>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1 CuadroTexto">
            <a:extLst>
              <a:ext uri="{FF2B5EF4-FFF2-40B4-BE49-F238E27FC236}">
                <a16:creationId xmlns:a16="http://schemas.microsoft.com/office/drawing/2014/main" id="{D21D89DE-48B3-FAB7-3AA5-EA289DD2312B}"/>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5" name="2 CuadroTexto">
            <a:extLst>
              <a:ext uri="{FF2B5EF4-FFF2-40B4-BE49-F238E27FC236}">
                <a16:creationId xmlns:a16="http://schemas.microsoft.com/office/drawing/2014/main" id="{D181EA85-B18B-AE4E-AF68-6FB1419088BA}"/>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latin typeface="Calibri"/>
              </a:rPr>
              <a:t>E iban hablando entre sí de todas aquellas cosas que habían acontecido. Sucedió que mientras hablaban y discutían entre sí, Jesús mismo se acercó, y caminaba con ellos. Mas los ojos de ellos estaban velados, para que no le conociesen. </a:t>
            </a:r>
          </a:p>
        </p:txBody>
      </p:sp>
    </p:spTree>
    <p:extLst>
      <p:ext uri="{BB962C8B-B14F-4D97-AF65-F5344CB8AC3E}">
        <p14:creationId xmlns:p14="http://schemas.microsoft.com/office/powerpoint/2010/main" val="39667991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97638-2211-B984-2028-5932A7BDEFB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636C0EB-35DD-4E0E-9268-C1730058155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DDF12A62-2FB6-EF9A-D041-0FF7A701F4E7}"/>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84481409-0100-EF5B-2044-51324E40C4C0}"/>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48E0ED7C-9B60-8689-40BE-C071C9121CBB}"/>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13" name="TextBox 12">
            <a:extLst>
              <a:ext uri="{FF2B5EF4-FFF2-40B4-BE49-F238E27FC236}">
                <a16:creationId xmlns:a16="http://schemas.microsoft.com/office/drawing/2014/main" id="{562C122B-FD94-7B16-C84C-F4395DDB8BA5}"/>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1 CuadroTexto">
            <a:extLst>
              <a:ext uri="{FF2B5EF4-FFF2-40B4-BE49-F238E27FC236}">
                <a16:creationId xmlns:a16="http://schemas.microsoft.com/office/drawing/2014/main" id="{5E88CFBA-E822-DCBD-A039-E03C76DC985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5" name="2 CuadroTexto">
            <a:extLst>
              <a:ext uri="{FF2B5EF4-FFF2-40B4-BE49-F238E27FC236}">
                <a16:creationId xmlns:a16="http://schemas.microsoft.com/office/drawing/2014/main" id="{679A470F-BCA9-C721-02E0-B0D6AD50E40E}"/>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Sucedió que mientras hablaban y discutían entre sí, Jesús mismo se acercó, y caminaba con ellos. Mas los ojos de ellos estaban velados, para que no le conociesen. </a:t>
            </a:r>
          </a:p>
        </p:txBody>
      </p:sp>
    </p:spTree>
    <p:extLst>
      <p:ext uri="{BB962C8B-B14F-4D97-AF65-F5344CB8AC3E}">
        <p14:creationId xmlns:p14="http://schemas.microsoft.com/office/powerpoint/2010/main" val="540016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4A035-CBE7-9336-5594-A4DAC1C2FE3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E1EA81-5B10-BDE3-56AF-D1A99F7AB4A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2B1F697E-B776-0E35-963E-7061EB29CB5C}"/>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27CDABBA-5BFF-3CEC-9CF8-66FA4F3608F1}"/>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C94B1F5F-28D9-C5F2-831E-EF34D797B41D}"/>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19018E6F-7569-025A-C78D-A48D3404454E}"/>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9A9EE1B3-191A-E8CA-2789-AA0865E22943}"/>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latin typeface="Calibri"/>
              </a:rPr>
              <a:t>Mas los ojos de ellos estaban velados, para que no le conociesen. </a:t>
            </a:r>
          </a:p>
        </p:txBody>
      </p:sp>
      <p:sp>
        <p:nvSpPr>
          <p:cNvPr id="13" name="TextBox 12">
            <a:extLst>
              <a:ext uri="{FF2B5EF4-FFF2-40B4-BE49-F238E27FC236}">
                <a16:creationId xmlns:a16="http://schemas.microsoft.com/office/drawing/2014/main" id="{9FB2406F-972B-DD70-0DC5-A6E548122772}"/>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Tree>
    <p:extLst>
      <p:ext uri="{BB962C8B-B14F-4D97-AF65-F5344CB8AC3E}">
        <p14:creationId xmlns:p14="http://schemas.microsoft.com/office/powerpoint/2010/main" val="11393846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68FAB-C222-E42E-40A3-7B6B7E3E53B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018A2A0-D4C6-2BA3-12FC-352F99BD927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1397E93-BA5C-3CBC-EF44-D0B40622C19B}"/>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E2F7F642-A72D-F2BA-C556-2CD523E57113}"/>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F0D9D21D-A100-D4AE-B642-49467F7DE0CF}"/>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55751AC9-E716-6202-CC19-99F852159E1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F0F35108-355B-7BE4-E609-FC58B0A857B9}"/>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solidFill>
                  <a:srgbClr val="00B0F0"/>
                </a:solidFill>
                <a:latin typeface="Calibri"/>
              </a:rPr>
              <a:t>Mas los ojos de ellos estaban velados, para que no le conociesen. </a:t>
            </a:r>
          </a:p>
        </p:txBody>
      </p:sp>
      <p:sp>
        <p:nvSpPr>
          <p:cNvPr id="13" name="TextBox 12">
            <a:extLst>
              <a:ext uri="{FF2B5EF4-FFF2-40B4-BE49-F238E27FC236}">
                <a16:creationId xmlns:a16="http://schemas.microsoft.com/office/drawing/2014/main" id="{923D3042-AD2B-D108-C226-244B9CF1B67D}"/>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C2916638-744E-A94A-4C09-1BB899A66195}"/>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07B95F09-54AE-C832-4DBF-754D439BCFCA}"/>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89CEAD44-3584-B1B0-4548-7F7A5E639EF6}"/>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les dijo: ¿Qué pláticas son estas que tenéis entre vosotros mientras camináis, y por qué estáis tristes? Respondiendo uno de ellos, que se llamaba Cleofas, le dijo: ¿Eres tú el único forastero en Jerusalén que no has sabido las cosas que en ella han acontecido en estos días? Entonces él les dijo: ¿Qué cosas? Y ellos le dijeron: De Jesús nazareno, que fue varón profeta, poderoso en obra y en palabra delante de Dios y de todo el pueblo; </a:t>
            </a:r>
          </a:p>
        </p:txBody>
      </p:sp>
    </p:spTree>
    <p:extLst>
      <p:ext uri="{BB962C8B-B14F-4D97-AF65-F5344CB8AC3E}">
        <p14:creationId xmlns:p14="http://schemas.microsoft.com/office/powerpoint/2010/main" val="262079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6E0E2-96AE-FA2D-8F99-61DEBC4AD5C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F3A1742-F593-970B-44B7-2F7E3E1EC5A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7C98814-205E-E57D-D6C8-D52C91E4A622}"/>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186ADBB8-E00F-F058-4819-38A27E05EC13}"/>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9E7124D6-FD45-678F-77E4-FFC44C3D9E29}"/>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6900F0C2-C172-B03F-B8A1-C8EAF4C078E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7F6FC2E1-0F25-A1CF-277B-7AE5928DC658}"/>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solidFill>
                  <a:srgbClr val="00B0F0"/>
                </a:solidFill>
                <a:latin typeface="Calibri"/>
              </a:rPr>
              <a:t>Mas los ojos de ellos estaban velados, para que no le conociesen. </a:t>
            </a:r>
          </a:p>
        </p:txBody>
      </p:sp>
      <p:sp>
        <p:nvSpPr>
          <p:cNvPr id="13" name="TextBox 12">
            <a:extLst>
              <a:ext uri="{FF2B5EF4-FFF2-40B4-BE49-F238E27FC236}">
                <a16:creationId xmlns:a16="http://schemas.microsoft.com/office/drawing/2014/main" id="{66903E1B-C390-4DEF-E360-A39086F86782}"/>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3A6A468F-854F-C96A-5C0F-B278000EADC1}"/>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223D10D3-ECF7-7338-9B51-A9776929E9B6}"/>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39619D27-3D9C-5393-3501-1D4E18D2A8A5}"/>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latin typeface="Calibri"/>
              </a:rPr>
              <a:t>Respondiendo uno de ellos, que se llamaba Cleofas, le dijo: ¿Eres tú el único forastero en Jerusalén que no has sabido las cosas que en ella han acontecido en estos días? Entonces él les dijo: ¿Qué cosas? 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97DF9BA1-0D82-D07E-7968-3A5B7745E244}"/>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Tree>
    <p:extLst>
      <p:ext uri="{BB962C8B-B14F-4D97-AF65-F5344CB8AC3E}">
        <p14:creationId xmlns:p14="http://schemas.microsoft.com/office/powerpoint/2010/main" val="419833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94780-E1A4-8BA7-CF91-E94A4F454D6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003803F-C7C0-6C29-3CFE-0158B64960C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0B2339A-F913-7F71-85C8-C04F4CFCA77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0EF16AF3-5463-49C5-F0B9-92DA1EEC72EE}"/>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9969A902-7995-A180-7C36-5266A4B5AA75}"/>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F81B4526-9D8C-4547-4F10-031603AAF699}"/>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E17BD63B-4E1C-408D-4445-CBBD63A173E4}"/>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solidFill>
                  <a:srgbClr val="00B0F0"/>
                </a:solidFill>
                <a:latin typeface="Calibri"/>
              </a:rPr>
              <a:t>Mas los ojos de ellos estaban velados, para que no le conociesen. </a:t>
            </a:r>
          </a:p>
        </p:txBody>
      </p:sp>
      <p:sp>
        <p:nvSpPr>
          <p:cNvPr id="13" name="TextBox 12">
            <a:extLst>
              <a:ext uri="{FF2B5EF4-FFF2-40B4-BE49-F238E27FC236}">
                <a16:creationId xmlns:a16="http://schemas.microsoft.com/office/drawing/2014/main" id="{4526D059-3235-D021-EA64-96F26762581A}"/>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49354B5E-4510-38BA-5143-2291BCE88A2F}"/>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BEA2CEB3-22DE-DF60-C3C0-B4751CE540F3}"/>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1027BC7E-1B03-8E96-0B49-A22336EC44F3}"/>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latin typeface="Calibri"/>
              </a:rPr>
              <a:t>Entonces él les dijo: ¿Qué cosas? 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B15D0673-B5DD-71F2-7B23-01F8F3D3D18A}"/>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B52CEC19-A1A0-A33B-312F-20A1CC431E1A}"/>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Tree>
    <p:extLst>
      <p:ext uri="{BB962C8B-B14F-4D97-AF65-F5344CB8AC3E}">
        <p14:creationId xmlns:p14="http://schemas.microsoft.com/office/powerpoint/2010/main" val="366395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264AE-D6BE-1B66-0D87-3DFC26B9348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8D31D73-A2EB-8B81-D157-B89048E33267}"/>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C0647332-C616-CE44-E195-025DB246D6F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5F9B5A1E-15F6-4675-E56A-66CBA6A66B53}"/>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45C1E1BC-BC48-1ACC-5554-AA7677EB5AD5}"/>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3A46BCB8-74F0-0111-933B-92E1D47DC80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09B16C16-936E-2C19-6B36-442A46D0F663}"/>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solidFill>
                  <a:srgbClr val="00B0F0"/>
                </a:solidFill>
                <a:latin typeface="Calibri"/>
              </a:rPr>
              <a:t>Mas los ojos de ellos estaban velados, para que no le conociesen. </a:t>
            </a:r>
          </a:p>
        </p:txBody>
      </p:sp>
      <p:sp>
        <p:nvSpPr>
          <p:cNvPr id="13" name="TextBox 12">
            <a:extLst>
              <a:ext uri="{FF2B5EF4-FFF2-40B4-BE49-F238E27FC236}">
                <a16:creationId xmlns:a16="http://schemas.microsoft.com/office/drawing/2014/main" id="{42811A1D-EAC3-6165-F93A-00E744BDFF31}"/>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B9A674F6-CDB0-403D-4EAA-8ABE29E839A3}"/>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5A525835-0503-3C81-612E-C9A3A0EAFC5B}"/>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3C42E643-015B-5342-321D-2A7AF4B918A8}"/>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solidFill>
                  <a:srgbClr val="FFFF00"/>
                </a:solidFill>
                <a:latin typeface="Calibri"/>
              </a:rPr>
              <a:t>Entonces él les dijo: ¿Qué cosas?</a:t>
            </a:r>
            <a:r>
              <a:rPr lang="es-ES" sz="2400" dirty="0">
                <a:latin typeface="Calibri"/>
              </a:rPr>
              <a:t> 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F9BB0F6E-CF23-AF98-50D1-A3461A90FCB4}"/>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C8537A4C-F6D3-CBAD-524C-DF5F468A970E}"/>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5905FB94-9B03-71B0-441C-B4FD15141F53}"/>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Tree>
    <p:extLst>
      <p:ext uri="{BB962C8B-B14F-4D97-AF65-F5344CB8AC3E}">
        <p14:creationId xmlns:p14="http://schemas.microsoft.com/office/powerpoint/2010/main" val="368204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F3409-B71B-7F44-7715-762AB97044B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40678D-1D2B-78A8-C3E2-DA352B3376BE}"/>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A959383-223F-EFF0-50AB-286D7154D87D}"/>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53B8B70C-8C8A-3509-DCE7-4A4386DE3180}"/>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334204EE-D6DD-7601-9188-EF6201DF1CE4}"/>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CA98CBE4-F9A1-4006-F4BD-CD508B0347E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24:13-16</a:t>
            </a:r>
          </a:p>
        </p:txBody>
      </p:sp>
      <p:sp>
        <p:nvSpPr>
          <p:cNvPr id="10" name="2 CuadroTexto">
            <a:extLst>
              <a:ext uri="{FF2B5EF4-FFF2-40B4-BE49-F238E27FC236}">
                <a16:creationId xmlns:a16="http://schemas.microsoft.com/office/drawing/2014/main" id="{0D16CE09-3A28-A24D-9537-74791C6E8378}"/>
              </a:ext>
            </a:extLst>
          </p:cNvPr>
          <p:cNvSpPr txBox="1"/>
          <p:nvPr/>
        </p:nvSpPr>
        <p:spPr>
          <a:xfrm>
            <a:off x="35496" y="470629"/>
            <a:ext cx="4629785"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he aquí, dos de ellos iban el mismo día a una aldea llamada Emaús, que estaba a sesenta estadios de Jerusalén. </a:t>
            </a:r>
            <a:r>
              <a:rPr lang="es-ES" sz="2400" dirty="0">
                <a:solidFill>
                  <a:srgbClr val="00B0F0"/>
                </a:solidFill>
                <a:latin typeface="Calibri"/>
              </a:rPr>
              <a:t>E iban hablando entre sí de todas aquellas cosas que habían acontecido.</a:t>
            </a:r>
            <a:r>
              <a:rPr lang="es-ES" sz="2400" dirty="0">
                <a:latin typeface="Calibri"/>
              </a:rPr>
              <a:t> </a:t>
            </a:r>
            <a:r>
              <a:rPr lang="es-ES" sz="2400" dirty="0">
                <a:solidFill>
                  <a:srgbClr val="FFFF00"/>
                </a:solidFill>
                <a:latin typeface="Calibri"/>
              </a:rPr>
              <a:t>Sucedió que mientras hablaban y discutían entre sí, </a:t>
            </a:r>
            <a:r>
              <a:rPr lang="es-ES" sz="2400" u="sng" dirty="0">
                <a:solidFill>
                  <a:srgbClr val="FFFF00"/>
                </a:solidFill>
                <a:latin typeface="Calibri"/>
              </a:rPr>
              <a:t>Jesús mismo se acercó, y caminaba con ellos</a:t>
            </a:r>
            <a:r>
              <a:rPr lang="es-ES" sz="2400" dirty="0">
                <a:solidFill>
                  <a:srgbClr val="FFFF00"/>
                </a:solidFill>
                <a:latin typeface="Calibri"/>
              </a:rPr>
              <a:t>. </a:t>
            </a:r>
            <a:r>
              <a:rPr lang="es-ES" sz="2400" dirty="0">
                <a:solidFill>
                  <a:srgbClr val="00B0F0"/>
                </a:solidFill>
                <a:latin typeface="Calibri"/>
              </a:rPr>
              <a:t>Mas los ojos de ellos estaban velados, para que no le conociesen. </a:t>
            </a:r>
          </a:p>
        </p:txBody>
      </p:sp>
      <p:sp>
        <p:nvSpPr>
          <p:cNvPr id="13" name="TextBox 12">
            <a:extLst>
              <a:ext uri="{FF2B5EF4-FFF2-40B4-BE49-F238E27FC236}">
                <a16:creationId xmlns:a16="http://schemas.microsoft.com/office/drawing/2014/main" id="{4B571228-029F-05AB-BB7E-FB8BCFED42B9}"/>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E98B2DD3-BD00-81B9-D1DB-F7AA736A47F4}"/>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E5240B4E-24C9-2E2B-E759-3F6845BE110C}"/>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026C7808-CD65-DE64-3D04-DF02F8CC455C}"/>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solidFill>
                  <a:srgbClr val="FFFF00"/>
                </a:solidFill>
                <a:latin typeface="Calibri"/>
              </a:rPr>
              <a:t>Entonces él les dijo: ¿Qué cosas?</a:t>
            </a:r>
            <a:r>
              <a:rPr lang="es-ES" sz="2400" dirty="0">
                <a:latin typeface="Calibri"/>
              </a:rPr>
              <a:t> </a:t>
            </a:r>
            <a:r>
              <a:rPr lang="es-ES" sz="2400" dirty="0">
                <a:solidFill>
                  <a:srgbClr val="00B0F0"/>
                </a:solidFill>
                <a:latin typeface="Calibri"/>
              </a:rPr>
              <a:t>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2F11631A-B1E1-38DE-6855-2CC91A28B560}"/>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1DAA8B14-8047-7D71-D847-1E5387B391F3}"/>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8E2685E5-3B86-DB0B-066F-093FE4FCC19C}"/>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2BA0FBDC-718D-7DA6-C12A-50007D40960B}"/>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Tree>
    <p:extLst>
      <p:ext uri="{BB962C8B-B14F-4D97-AF65-F5344CB8AC3E}">
        <p14:creationId xmlns:p14="http://schemas.microsoft.com/office/powerpoint/2010/main" val="3343249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5A278-84BA-8C03-6AD4-52E338D841B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154A06A-03A0-C319-FDD4-2950142C2615}"/>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CAAB7F00-2CF0-F43C-3E9B-F170769649F9}"/>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10529B43-132F-F123-4C97-90F372450F29}"/>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713C3894-7A25-3832-58DE-25DFC52B831D}"/>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595805EB-864F-1A29-642F-8D57B1CDD9A2}"/>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56273DE7-1652-668A-CD15-93D36E14CC65}"/>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1BA57B05-151A-3316-1A39-A763B38C185C}"/>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latin typeface="Calibri"/>
              </a:rPr>
              <a:t>Y él estaba en la popa, durmiendo sobre un cabezal; y le despertaron, y le dijeron: Maestro, ¿no tienes cuidado que perecemos? </a:t>
            </a:r>
          </a:p>
        </p:txBody>
      </p:sp>
      <p:sp>
        <p:nvSpPr>
          <p:cNvPr id="9" name="2 CuadroTexto">
            <a:extLst>
              <a:ext uri="{FF2B5EF4-FFF2-40B4-BE49-F238E27FC236}">
                <a16:creationId xmlns:a16="http://schemas.microsoft.com/office/drawing/2014/main" id="{E39B3B59-8830-F03E-B71D-EC96AA08C1E4}"/>
              </a:ext>
            </a:extLst>
          </p:cNvPr>
          <p:cNvSpPr txBox="1"/>
          <p:nvPr/>
        </p:nvSpPr>
        <p:spPr>
          <a:xfrm>
            <a:off x="89756" y="5085908"/>
            <a:ext cx="8964488" cy="1635512"/>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latin typeface="Calibri"/>
              </a:rPr>
              <a:t>Aquellos valientes pescadores habían pasado su vida sobre el lago, y habían guiado su embarcación a puerto seguro a través de muchas tempestades; pero ahora su fuerza y habilidad no valían nada. Se hallaban impotentes en las garras de la tempestad, y desesperaron al ver cómo su barco se anegaba (DTG 301)</a:t>
            </a:r>
          </a:p>
        </p:txBody>
      </p:sp>
      <p:sp>
        <p:nvSpPr>
          <p:cNvPr id="10" name="TextBox 9">
            <a:extLst>
              <a:ext uri="{FF2B5EF4-FFF2-40B4-BE49-F238E27FC236}">
                <a16:creationId xmlns:a16="http://schemas.microsoft.com/office/drawing/2014/main" id="{3D992F30-770E-4AA2-0DF6-4EF0C32841DB}"/>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spTree>
    <p:extLst>
      <p:ext uri="{BB962C8B-B14F-4D97-AF65-F5344CB8AC3E}">
        <p14:creationId xmlns:p14="http://schemas.microsoft.com/office/powerpoint/2010/main" val="1858444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F6665-D058-0AAD-3317-FD95C67B1AA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5FE1EAE-091A-281B-85DE-C1B9347F0F7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AE5BAFAD-900E-E765-5D74-6274610768A4}"/>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098D33FE-AF2B-DDD7-A842-C5CC81B173A5}"/>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45C3AA31-5861-5134-B0B9-5768D1C9404A}"/>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CEFE2561-9E22-DD6F-1BCE-52072FA7607E}"/>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EFB18205-DA45-86A2-6CDC-106DD3072FA8}"/>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¿No ardía nuestro corazón en nosotros, mientras nos hablaba en el camino, y cuando nos abría las Escrituras? </a:t>
            </a:r>
          </a:p>
        </p:txBody>
      </p:sp>
      <p:sp>
        <p:nvSpPr>
          <p:cNvPr id="13" name="TextBox 12">
            <a:extLst>
              <a:ext uri="{FF2B5EF4-FFF2-40B4-BE49-F238E27FC236}">
                <a16:creationId xmlns:a16="http://schemas.microsoft.com/office/drawing/2014/main" id="{17589AAC-D1A9-382D-C0A1-EDE3BE857C01}"/>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C09357D4-DC36-05AE-D4AC-2D0E3D066803}"/>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453F510C-AA75-9CD0-3965-C3717B65A7BC}"/>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42B3CF4F-6CE8-E10B-96E2-FA9A40112E96}"/>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solidFill>
                  <a:srgbClr val="FFFF00"/>
                </a:solidFill>
                <a:latin typeface="Calibri"/>
              </a:rPr>
              <a:t>Entonces él les dijo: ¿Qué cosas?</a:t>
            </a:r>
            <a:r>
              <a:rPr lang="es-ES" sz="2400" dirty="0">
                <a:latin typeface="Calibri"/>
              </a:rPr>
              <a:t> </a:t>
            </a:r>
            <a:r>
              <a:rPr lang="es-ES" sz="2400" dirty="0">
                <a:solidFill>
                  <a:srgbClr val="00B0F0"/>
                </a:solidFill>
                <a:latin typeface="Calibri"/>
              </a:rPr>
              <a:t>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949E48E6-8FA0-E901-92DB-B65C8FDEF60F}"/>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2F14663F-7BF6-839D-EE60-1A27B5465437}"/>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2E0FCD6C-A363-66EA-58C6-19DD6206AD98}"/>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D7D2417E-569A-9A50-0ABA-23895304BF85}"/>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Tree>
    <p:extLst>
      <p:ext uri="{BB962C8B-B14F-4D97-AF65-F5344CB8AC3E}">
        <p14:creationId xmlns:p14="http://schemas.microsoft.com/office/powerpoint/2010/main" val="1289821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3C6D5-5AA9-87D3-1F16-A3C47CB970A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4179CFC-A123-2286-DE7F-5453146F13B5}"/>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19BBF2BE-98E1-9C2C-2C75-2BDAFDBBBCD5}"/>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5952D213-C1FC-A82C-A7AA-AFCF0048FC91}"/>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8BD63888-7FE8-5287-26EF-B4B082888BC4}"/>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E3D2CFBE-CFB9-2319-6F84-51D977F950D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F6E9CB76-F2B2-8B01-B6E3-F6E9E6473FB9}"/>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a:t>
            </a:r>
            <a:r>
              <a:rPr lang="es-ES" sz="2400" dirty="0">
                <a:solidFill>
                  <a:srgbClr val="FFFF00"/>
                </a:solidFill>
                <a:latin typeface="Calibri"/>
              </a:rPr>
              <a:t>No ardía nuestro corazón en nosotros, mientras nos hablaba en el camino, </a:t>
            </a:r>
            <a:r>
              <a:rPr lang="es-ES" sz="2400" dirty="0">
                <a:latin typeface="Calibri"/>
              </a:rPr>
              <a:t>y cuando nos abría las Escrituras? </a:t>
            </a:r>
          </a:p>
        </p:txBody>
      </p:sp>
      <p:sp>
        <p:nvSpPr>
          <p:cNvPr id="13" name="TextBox 12">
            <a:extLst>
              <a:ext uri="{FF2B5EF4-FFF2-40B4-BE49-F238E27FC236}">
                <a16:creationId xmlns:a16="http://schemas.microsoft.com/office/drawing/2014/main" id="{2E99411F-14BB-D866-3710-F2B0835C8B2B}"/>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DF899DB3-81BF-2CCC-44BA-4EC014A74A46}"/>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5C3E32D4-CBAE-3E0C-F33D-B991352D6943}"/>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997995E9-E1FD-3B3A-5E73-670C963213E0}"/>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solidFill>
                  <a:srgbClr val="FFFF00"/>
                </a:solidFill>
                <a:latin typeface="Calibri"/>
              </a:rPr>
              <a:t>Entonces él les dijo: ¿Qué cosas?</a:t>
            </a:r>
            <a:r>
              <a:rPr lang="es-ES" sz="2400" dirty="0">
                <a:latin typeface="Calibri"/>
              </a:rPr>
              <a:t> </a:t>
            </a:r>
            <a:r>
              <a:rPr lang="es-ES" sz="2400" dirty="0">
                <a:solidFill>
                  <a:srgbClr val="00B0F0"/>
                </a:solidFill>
                <a:latin typeface="Calibri"/>
              </a:rPr>
              <a:t>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059254FE-1B8F-8A58-89E1-A69D9BC1FC63}"/>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22F275E5-1103-4869-38F0-A2248AD3FDAF}"/>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CB5AE571-3941-3322-3792-DCD80DB3D11C}"/>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96706B4F-FD27-7AF2-8D07-BF362C1A6518}"/>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Tree>
    <p:extLst>
      <p:ext uri="{BB962C8B-B14F-4D97-AF65-F5344CB8AC3E}">
        <p14:creationId xmlns:p14="http://schemas.microsoft.com/office/powerpoint/2010/main" val="5356683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3AC8A-B617-EE81-3C9B-FCC02AACC5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6621487-D189-0292-7953-754C1D241BF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E5BF26B2-105E-78A7-4571-F6A8B08ECF3C}"/>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583FFB08-3A00-0EBA-BC35-13DE4AC7B69D}"/>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C4DBDC1E-5B2F-711A-6D21-95BF1D99F544}"/>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DD7B16E5-811D-DCFF-E180-7D6DE01818A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AE89676A-8AA3-BE38-BB07-9AEE11E0218B}"/>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a:t>
            </a:r>
            <a:r>
              <a:rPr lang="es-ES" sz="2400" dirty="0">
                <a:solidFill>
                  <a:srgbClr val="FFFF00"/>
                </a:solidFill>
                <a:latin typeface="Calibri"/>
              </a:rPr>
              <a:t>No ardía nuestro corazón en nosotros, mientras nos hablaba en el camino, </a:t>
            </a:r>
            <a:r>
              <a:rPr lang="es-ES" sz="2400" dirty="0">
                <a:solidFill>
                  <a:srgbClr val="00B0F0"/>
                </a:solidFill>
                <a:latin typeface="Calibri"/>
              </a:rPr>
              <a:t>y cuando nos abría las Escrituras? </a:t>
            </a:r>
          </a:p>
        </p:txBody>
      </p:sp>
      <p:sp>
        <p:nvSpPr>
          <p:cNvPr id="13" name="TextBox 12">
            <a:extLst>
              <a:ext uri="{FF2B5EF4-FFF2-40B4-BE49-F238E27FC236}">
                <a16:creationId xmlns:a16="http://schemas.microsoft.com/office/drawing/2014/main" id="{E582CDAE-7AD7-C583-10A0-377E8D2055C6}"/>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7BBBE06D-999A-0A81-B7D0-93A34AE1BD16}"/>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5" name="1 CuadroTexto">
            <a:extLst>
              <a:ext uri="{FF2B5EF4-FFF2-40B4-BE49-F238E27FC236}">
                <a16:creationId xmlns:a16="http://schemas.microsoft.com/office/drawing/2014/main" id="{F3FE7EE1-1538-E6F2-D036-8BC0C13515E3}"/>
              </a:ext>
            </a:extLst>
          </p:cNvPr>
          <p:cNvSpPr txBox="1"/>
          <p:nvPr/>
        </p:nvSpPr>
        <p:spPr>
          <a:xfrm>
            <a:off x="2350388" y="408491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24:17-19</a:t>
            </a:r>
          </a:p>
        </p:txBody>
      </p:sp>
      <p:sp>
        <p:nvSpPr>
          <p:cNvPr id="6" name="2 CuadroTexto">
            <a:extLst>
              <a:ext uri="{FF2B5EF4-FFF2-40B4-BE49-F238E27FC236}">
                <a16:creationId xmlns:a16="http://schemas.microsoft.com/office/drawing/2014/main" id="{C84FA0FA-A578-4D75-61CA-75CFCB436C70}"/>
              </a:ext>
            </a:extLst>
          </p:cNvPr>
          <p:cNvSpPr txBox="1"/>
          <p:nvPr/>
        </p:nvSpPr>
        <p:spPr>
          <a:xfrm>
            <a:off x="244964" y="4590879"/>
            <a:ext cx="871296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les dijo: ¿Qué pláticas son estas que tenéis entre vosotros mientras camináis, y por qué estáis tristes? </a:t>
            </a:r>
            <a:r>
              <a:rPr lang="es-ES" sz="2400" dirty="0">
                <a:solidFill>
                  <a:srgbClr val="00B0F0"/>
                </a:solidFill>
                <a:latin typeface="Calibri"/>
              </a:rPr>
              <a:t>Respondiendo uno de ellos, que se llamaba Cleofas, le dijo: ¿Eres tú el único forastero en Jerusalén que no has sabido las cosas que en ella han acontecido en estos días? </a:t>
            </a:r>
            <a:r>
              <a:rPr lang="es-ES" sz="2400" dirty="0">
                <a:solidFill>
                  <a:srgbClr val="FFFF00"/>
                </a:solidFill>
                <a:latin typeface="Calibri"/>
              </a:rPr>
              <a:t>Entonces él les dijo: ¿Qué cosas?</a:t>
            </a:r>
            <a:r>
              <a:rPr lang="es-ES" sz="2400" dirty="0">
                <a:latin typeface="Calibri"/>
              </a:rPr>
              <a:t> </a:t>
            </a:r>
            <a:r>
              <a:rPr lang="es-ES" sz="2400" dirty="0">
                <a:solidFill>
                  <a:srgbClr val="00B0F0"/>
                </a:solidFill>
                <a:latin typeface="Calibri"/>
              </a:rPr>
              <a:t>Y ellos le dijeron: De Jesús nazareno, que fue varón profeta, poderoso en obra y en palabra delante de Dios y de todo el pueblo; </a:t>
            </a:r>
          </a:p>
        </p:txBody>
      </p:sp>
      <p:sp>
        <p:nvSpPr>
          <p:cNvPr id="8" name="TextBox 7">
            <a:extLst>
              <a:ext uri="{FF2B5EF4-FFF2-40B4-BE49-F238E27FC236}">
                <a16:creationId xmlns:a16="http://schemas.microsoft.com/office/drawing/2014/main" id="{2BD52408-2477-4492-56C6-23231E341AC6}"/>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E32F07DA-CBC6-0A19-AB3C-9F9273184A6A}"/>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72E8BFFB-62AF-7205-F057-3645A8FE3641}"/>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F1875587-E664-E5F0-1E3D-116B5F176A9E}"/>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
        <p:nvSpPr>
          <p:cNvPr id="15" name="TextBox 14">
            <a:extLst>
              <a:ext uri="{FF2B5EF4-FFF2-40B4-BE49-F238E27FC236}">
                <a16:creationId xmlns:a16="http://schemas.microsoft.com/office/drawing/2014/main" id="{277C6E95-859E-F93E-E338-BD11763A4433}"/>
              </a:ext>
            </a:extLst>
          </p:cNvPr>
          <p:cNvSpPr txBox="1"/>
          <p:nvPr/>
        </p:nvSpPr>
        <p:spPr>
          <a:xfrm>
            <a:off x="4572000" y="40770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solución: hablar con Jesús y estudiar las Escrituras</a:t>
            </a:r>
          </a:p>
        </p:txBody>
      </p:sp>
      <p:sp>
        <p:nvSpPr>
          <p:cNvPr id="16" name="1 CuadroTexto">
            <a:extLst>
              <a:ext uri="{FF2B5EF4-FFF2-40B4-BE49-F238E27FC236}">
                <a16:creationId xmlns:a16="http://schemas.microsoft.com/office/drawing/2014/main" id="{103FC3F9-2153-9B0E-B4B1-D734E9F38A6D}"/>
              </a:ext>
            </a:extLst>
          </p:cNvPr>
          <p:cNvSpPr txBox="1"/>
          <p:nvPr/>
        </p:nvSpPr>
        <p:spPr>
          <a:xfrm>
            <a:off x="107504" y="163063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1:4</a:t>
            </a:r>
          </a:p>
        </p:txBody>
      </p:sp>
      <p:sp>
        <p:nvSpPr>
          <p:cNvPr id="17" name="2 CuadroTexto">
            <a:extLst>
              <a:ext uri="{FF2B5EF4-FFF2-40B4-BE49-F238E27FC236}">
                <a16:creationId xmlns:a16="http://schemas.microsoft.com/office/drawing/2014/main" id="{D642D1D1-1755-2E43-4EC3-9B4AAD4F0B09}"/>
              </a:ext>
            </a:extLst>
          </p:cNvPr>
          <p:cNvSpPr txBox="1"/>
          <p:nvPr/>
        </p:nvSpPr>
        <p:spPr>
          <a:xfrm>
            <a:off x="35496" y="2101264"/>
            <a:ext cx="46297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El cual nos consuela en todas nuestras tribulaciones, para que podamos también nosotros consolar a los que están en cualquier tribulación, por medio de la consolación con que nosotros somos consolados por Dios. </a:t>
            </a:r>
          </a:p>
        </p:txBody>
      </p:sp>
    </p:spTree>
    <p:extLst>
      <p:ext uri="{BB962C8B-B14F-4D97-AF65-F5344CB8AC3E}">
        <p14:creationId xmlns:p14="http://schemas.microsoft.com/office/powerpoint/2010/main" val="350856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par>
                                <p:cTn id="8" presetID="1" presetClass="exit"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hidden"/>
                                      </p:to>
                                    </p:set>
                                  </p:childTnLst>
                                </p:cTn>
                              </p:par>
                              <p:par>
                                <p:cTn id="10" presetID="1" presetClass="exit"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5" grpId="0" animBg="1"/>
      <p:bldP spid="16" grpId="0"/>
      <p:bldP spid="17"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F40F8-3700-2A78-EC3B-DA101210C9C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91C777E-FCDE-A03E-AA12-A62BEE4542A4}"/>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27C6E803-89E1-22D6-5999-6AB034A7D0EA}"/>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7D8F0CE-77CC-539E-58C2-94597F26D77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11C8349C-47F7-7D67-7405-B5DAADC84461}"/>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89EE4FD9-D9C1-03B7-E541-0D2FE904766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10C1F062-4448-9499-1D21-0744F22C33EA}"/>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a:t>
            </a:r>
            <a:r>
              <a:rPr lang="es-ES" sz="2400" dirty="0">
                <a:solidFill>
                  <a:srgbClr val="FFFF00"/>
                </a:solidFill>
                <a:latin typeface="Calibri"/>
              </a:rPr>
              <a:t>No ardía nuestro corazón en nosotros, mientras nos hablaba en el camino, </a:t>
            </a:r>
            <a:r>
              <a:rPr lang="es-ES" sz="2400" dirty="0">
                <a:solidFill>
                  <a:srgbClr val="00B0F0"/>
                </a:solidFill>
                <a:latin typeface="Calibri"/>
              </a:rPr>
              <a:t>y cuando nos abría las Escrituras? </a:t>
            </a:r>
          </a:p>
        </p:txBody>
      </p:sp>
      <p:sp>
        <p:nvSpPr>
          <p:cNvPr id="13" name="TextBox 12">
            <a:extLst>
              <a:ext uri="{FF2B5EF4-FFF2-40B4-BE49-F238E27FC236}">
                <a16:creationId xmlns:a16="http://schemas.microsoft.com/office/drawing/2014/main" id="{0C407BF0-9127-79CE-B1EA-38E3DE33AA91}"/>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A421942D-7021-2E65-0E3A-78806CCB32E5}"/>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8" name="TextBox 7">
            <a:extLst>
              <a:ext uri="{FF2B5EF4-FFF2-40B4-BE49-F238E27FC236}">
                <a16:creationId xmlns:a16="http://schemas.microsoft.com/office/drawing/2014/main" id="{52A08FC8-E2FD-5326-01D2-D9D3EF8C1784}"/>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BBDDB3E6-A449-A444-D30D-76B941843372}"/>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2852D44D-1D51-6F28-11D1-64A19A67A1F7}"/>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A72FCE24-6ADD-6C04-CBC2-31529F23B4B0}"/>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
        <p:nvSpPr>
          <p:cNvPr id="15" name="TextBox 14">
            <a:extLst>
              <a:ext uri="{FF2B5EF4-FFF2-40B4-BE49-F238E27FC236}">
                <a16:creationId xmlns:a16="http://schemas.microsoft.com/office/drawing/2014/main" id="{1FA37ADB-8B3E-01C0-1AF9-456227032726}"/>
              </a:ext>
            </a:extLst>
          </p:cNvPr>
          <p:cNvSpPr txBox="1"/>
          <p:nvPr/>
        </p:nvSpPr>
        <p:spPr>
          <a:xfrm>
            <a:off x="4572000" y="40770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solución: hablar con Jesús y estudiar las Escrituras</a:t>
            </a:r>
          </a:p>
        </p:txBody>
      </p:sp>
      <p:sp>
        <p:nvSpPr>
          <p:cNvPr id="16" name="1 CuadroTexto">
            <a:extLst>
              <a:ext uri="{FF2B5EF4-FFF2-40B4-BE49-F238E27FC236}">
                <a16:creationId xmlns:a16="http://schemas.microsoft.com/office/drawing/2014/main" id="{6DDFE810-3524-D840-6845-94B16A06C815}"/>
              </a:ext>
            </a:extLst>
          </p:cNvPr>
          <p:cNvSpPr txBox="1"/>
          <p:nvPr/>
        </p:nvSpPr>
        <p:spPr>
          <a:xfrm>
            <a:off x="107504" y="163063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1:4</a:t>
            </a:r>
          </a:p>
        </p:txBody>
      </p:sp>
      <p:sp>
        <p:nvSpPr>
          <p:cNvPr id="17" name="2 CuadroTexto">
            <a:extLst>
              <a:ext uri="{FF2B5EF4-FFF2-40B4-BE49-F238E27FC236}">
                <a16:creationId xmlns:a16="http://schemas.microsoft.com/office/drawing/2014/main" id="{90CFCBA1-AC97-F040-DC32-AD696B86E59B}"/>
              </a:ext>
            </a:extLst>
          </p:cNvPr>
          <p:cNvSpPr txBox="1"/>
          <p:nvPr/>
        </p:nvSpPr>
        <p:spPr>
          <a:xfrm>
            <a:off x="35496" y="2101264"/>
            <a:ext cx="46297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cual nos consuela en todas nuestras tribulaciones, </a:t>
            </a:r>
            <a:r>
              <a:rPr lang="es-ES" sz="2400" dirty="0">
                <a:latin typeface="Calibri"/>
              </a:rPr>
              <a:t>para que podamos también nosotros consolar a los que están en cualquier tribulación, por medio de la consolación con que nosotros somos consolados por Dios. </a:t>
            </a:r>
          </a:p>
        </p:txBody>
      </p:sp>
    </p:spTree>
    <p:extLst>
      <p:ext uri="{BB962C8B-B14F-4D97-AF65-F5344CB8AC3E}">
        <p14:creationId xmlns:p14="http://schemas.microsoft.com/office/powerpoint/2010/main" val="5095165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AC6B5-1775-8085-8081-47DB6D6AE65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FE8CE18-EB42-681E-D94A-1C5A94BC166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FAF151E8-F9EF-4D2D-4DDA-35E50A6EAA56}"/>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9179D6EB-7134-37F2-207C-3357517D9EE9}"/>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4BA26937-E07E-FA48-29D3-92489A37D073}"/>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B6E4DB7A-C36C-5EE4-98E0-3DD868E61364}"/>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1EABDEE4-8DBE-B980-2A70-54A35744D883}"/>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a:t>
            </a:r>
            <a:r>
              <a:rPr lang="es-ES" sz="2400" dirty="0">
                <a:solidFill>
                  <a:srgbClr val="FFFF00"/>
                </a:solidFill>
                <a:latin typeface="Calibri"/>
              </a:rPr>
              <a:t>No ardía nuestro corazón en nosotros, mientras nos hablaba en el camino, </a:t>
            </a:r>
            <a:r>
              <a:rPr lang="es-ES" sz="2400" dirty="0">
                <a:solidFill>
                  <a:srgbClr val="00B0F0"/>
                </a:solidFill>
                <a:latin typeface="Calibri"/>
              </a:rPr>
              <a:t>y cuando nos abría las Escrituras? </a:t>
            </a:r>
          </a:p>
        </p:txBody>
      </p:sp>
      <p:sp>
        <p:nvSpPr>
          <p:cNvPr id="13" name="TextBox 12">
            <a:extLst>
              <a:ext uri="{FF2B5EF4-FFF2-40B4-BE49-F238E27FC236}">
                <a16:creationId xmlns:a16="http://schemas.microsoft.com/office/drawing/2014/main" id="{41F75DAA-9174-03F5-730C-8E4A47CB4DDE}"/>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B7688A13-998F-1DB7-7338-840B0439A34F}"/>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8" name="TextBox 7">
            <a:extLst>
              <a:ext uri="{FF2B5EF4-FFF2-40B4-BE49-F238E27FC236}">
                <a16:creationId xmlns:a16="http://schemas.microsoft.com/office/drawing/2014/main" id="{50C94A7B-4006-7FF0-BFBF-EE0C3ECAC2D1}"/>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24486937-8BAE-D765-F4C5-E5C6A6C4855B}"/>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6F75E219-9F3B-420B-221C-B5CD502EFBE2}"/>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9A54704D-D522-9A6F-768D-0FFD89FB6CC2}"/>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
        <p:nvSpPr>
          <p:cNvPr id="15" name="TextBox 14">
            <a:extLst>
              <a:ext uri="{FF2B5EF4-FFF2-40B4-BE49-F238E27FC236}">
                <a16:creationId xmlns:a16="http://schemas.microsoft.com/office/drawing/2014/main" id="{97CB0656-7FD1-03CF-A97E-C78D7A01E648}"/>
              </a:ext>
            </a:extLst>
          </p:cNvPr>
          <p:cNvSpPr txBox="1"/>
          <p:nvPr/>
        </p:nvSpPr>
        <p:spPr>
          <a:xfrm>
            <a:off x="4572000" y="40770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solución: hablar con Jesús y estudiar las Escrituras</a:t>
            </a:r>
          </a:p>
        </p:txBody>
      </p:sp>
      <p:sp>
        <p:nvSpPr>
          <p:cNvPr id="16" name="1 CuadroTexto">
            <a:extLst>
              <a:ext uri="{FF2B5EF4-FFF2-40B4-BE49-F238E27FC236}">
                <a16:creationId xmlns:a16="http://schemas.microsoft.com/office/drawing/2014/main" id="{73528591-07E4-5808-3020-44CB8EBEB08A}"/>
              </a:ext>
            </a:extLst>
          </p:cNvPr>
          <p:cNvSpPr txBox="1"/>
          <p:nvPr/>
        </p:nvSpPr>
        <p:spPr>
          <a:xfrm>
            <a:off x="107504" y="163063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1:4</a:t>
            </a:r>
          </a:p>
        </p:txBody>
      </p:sp>
      <p:sp>
        <p:nvSpPr>
          <p:cNvPr id="17" name="2 CuadroTexto">
            <a:extLst>
              <a:ext uri="{FF2B5EF4-FFF2-40B4-BE49-F238E27FC236}">
                <a16:creationId xmlns:a16="http://schemas.microsoft.com/office/drawing/2014/main" id="{E92FE2BD-2B4C-424C-CD7C-E725F3EA835A}"/>
              </a:ext>
            </a:extLst>
          </p:cNvPr>
          <p:cNvSpPr txBox="1"/>
          <p:nvPr/>
        </p:nvSpPr>
        <p:spPr>
          <a:xfrm>
            <a:off x="35496" y="2101264"/>
            <a:ext cx="46297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cual nos consuela en todas nuestras tribulaciones, </a:t>
            </a:r>
            <a:r>
              <a:rPr lang="es-ES" sz="2400" dirty="0">
                <a:solidFill>
                  <a:srgbClr val="00B0F0"/>
                </a:solidFill>
                <a:latin typeface="Calibri"/>
              </a:rPr>
              <a:t>para que podamos también nosotros consolar a los que están en cualquier tribulación, </a:t>
            </a:r>
            <a:r>
              <a:rPr lang="es-ES" sz="2400" dirty="0">
                <a:latin typeface="Calibri"/>
              </a:rPr>
              <a:t>por medio de la consolación con que nosotros somos consolados por Dios. </a:t>
            </a:r>
          </a:p>
        </p:txBody>
      </p:sp>
    </p:spTree>
    <p:extLst>
      <p:ext uri="{BB962C8B-B14F-4D97-AF65-F5344CB8AC3E}">
        <p14:creationId xmlns:p14="http://schemas.microsoft.com/office/powerpoint/2010/main" val="114436892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374D6-E215-70B8-1A58-69F193DEA72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8E54580-73D6-539C-0897-90413700B2C1}"/>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56DC707-3CAF-017B-C4F9-8197FC51A724}"/>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97811962-1BB0-194C-A650-43F4586A07A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25E3E69B-3620-474B-F057-E2A1168D6539}"/>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6381879C-CC0E-C861-87EF-97EB6BCC8274}"/>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24:32</a:t>
            </a:r>
          </a:p>
        </p:txBody>
      </p:sp>
      <p:sp>
        <p:nvSpPr>
          <p:cNvPr id="10" name="2 CuadroTexto">
            <a:extLst>
              <a:ext uri="{FF2B5EF4-FFF2-40B4-BE49-F238E27FC236}">
                <a16:creationId xmlns:a16="http://schemas.microsoft.com/office/drawing/2014/main" id="{557C2270-C86C-7387-C480-AEC40B2BFC8E}"/>
              </a:ext>
            </a:extLst>
          </p:cNvPr>
          <p:cNvSpPr txBox="1"/>
          <p:nvPr/>
        </p:nvSpPr>
        <p:spPr>
          <a:xfrm>
            <a:off x="35496" y="470629"/>
            <a:ext cx="4629785"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se decían el uno al otro: ¿</a:t>
            </a:r>
            <a:r>
              <a:rPr lang="es-ES" sz="2400" dirty="0">
                <a:solidFill>
                  <a:srgbClr val="FFFF00"/>
                </a:solidFill>
                <a:latin typeface="Calibri"/>
              </a:rPr>
              <a:t>No ardía nuestro corazón en nosotros, mientras nos hablaba en el camino, </a:t>
            </a:r>
            <a:r>
              <a:rPr lang="es-ES" sz="2400" dirty="0">
                <a:solidFill>
                  <a:srgbClr val="00B0F0"/>
                </a:solidFill>
                <a:latin typeface="Calibri"/>
              </a:rPr>
              <a:t>y cuando nos abría las Escrituras? </a:t>
            </a:r>
          </a:p>
        </p:txBody>
      </p:sp>
      <p:sp>
        <p:nvSpPr>
          <p:cNvPr id="13" name="TextBox 12">
            <a:extLst>
              <a:ext uri="{FF2B5EF4-FFF2-40B4-BE49-F238E27FC236}">
                <a16:creationId xmlns:a16="http://schemas.microsoft.com/office/drawing/2014/main" id="{2E1E3A03-E972-3042-F581-4D7A59573744}"/>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F91214A7-CE04-BD78-E773-5730B9868DFB}"/>
              </a:ext>
            </a:extLst>
          </p:cNvPr>
          <p:cNvSpPr txBox="1"/>
          <p:nvPr/>
        </p:nvSpPr>
        <p:spPr>
          <a:xfrm>
            <a:off x="4588265" y="1683096"/>
            <a:ext cx="4536504" cy="826765"/>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estamos tristes y confundidos, Jesús camina a nuestro lado, aunque no siempre lo reconozcamos</a:t>
            </a:r>
          </a:p>
        </p:txBody>
      </p:sp>
      <p:sp>
        <p:nvSpPr>
          <p:cNvPr id="8" name="TextBox 7">
            <a:extLst>
              <a:ext uri="{FF2B5EF4-FFF2-40B4-BE49-F238E27FC236}">
                <a16:creationId xmlns:a16="http://schemas.microsoft.com/office/drawing/2014/main" id="{DACA0FDD-D955-C4CB-74FD-319A75BDEAE9}"/>
              </a:ext>
            </a:extLst>
          </p:cNvPr>
          <p:cNvSpPr txBox="1"/>
          <p:nvPr/>
        </p:nvSpPr>
        <p:spPr>
          <a:xfrm>
            <a:off x="4588265" y="2509861"/>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¿De qué están hablando, y por qué están tristes? </a:t>
            </a:r>
          </a:p>
        </p:txBody>
      </p:sp>
      <p:sp>
        <p:nvSpPr>
          <p:cNvPr id="11" name="TextBox 10">
            <a:extLst>
              <a:ext uri="{FF2B5EF4-FFF2-40B4-BE49-F238E27FC236}">
                <a16:creationId xmlns:a16="http://schemas.microsoft.com/office/drawing/2014/main" id="{0FA9BCF6-23F3-238D-5A06-90C8A78288FC}"/>
              </a:ext>
            </a:extLst>
          </p:cNvPr>
          <p:cNvSpPr txBox="1"/>
          <p:nvPr/>
        </p:nvSpPr>
        <p:spPr>
          <a:xfrm>
            <a:off x="4591325" y="307051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respuesta: Todos sabemos de Jesús</a:t>
            </a:r>
          </a:p>
        </p:txBody>
      </p:sp>
      <p:sp>
        <p:nvSpPr>
          <p:cNvPr id="12" name="TextBox 11">
            <a:extLst>
              <a:ext uri="{FF2B5EF4-FFF2-40B4-BE49-F238E27FC236}">
                <a16:creationId xmlns:a16="http://schemas.microsoft.com/office/drawing/2014/main" id="{7847F2D9-67C7-D43B-D969-4EF7313DE973}"/>
              </a:ext>
            </a:extLst>
          </p:cNvPr>
          <p:cNvSpPr txBox="1"/>
          <p:nvPr/>
        </p:nvSpPr>
        <p:spPr>
          <a:xfrm>
            <a:off x="4567678" y="339922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pregunta: ¿Qué cosas saben de Jesús? </a:t>
            </a:r>
          </a:p>
        </p:txBody>
      </p:sp>
      <p:sp>
        <p:nvSpPr>
          <p:cNvPr id="14" name="TextBox 13">
            <a:extLst>
              <a:ext uri="{FF2B5EF4-FFF2-40B4-BE49-F238E27FC236}">
                <a16:creationId xmlns:a16="http://schemas.microsoft.com/office/drawing/2014/main" id="{6B650112-AEAB-11EE-ADC3-73BD5F3240B0}"/>
              </a:ext>
            </a:extLst>
          </p:cNvPr>
          <p:cNvSpPr txBox="1"/>
          <p:nvPr/>
        </p:nvSpPr>
        <p:spPr>
          <a:xfrm>
            <a:off x="4567677" y="3738676"/>
            <a:ext cx="4629785"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problema:</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Sabemos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teóricamente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de</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Jesús</a:t>
            </a:r>
          </a:p>
        </p:txBody>
      </p:sp>
      <p:sp>
        <p:nvSpPr>
          <p:cNvPr id="15" name="TextBox 14">
            <a:extLst>
              <a:ext uri="{FF2B5EF4-FFF2-40B4-BE49-F238E27FC236}">
                <a16:creationId xmlns:a16="http://schemas.microsoft.com/office/drawing/2014/main" id="{07487223-874C-EC22-505E-F2A73B990DA0}"/>
              </a:ext>
            </a:extLst>
          </p:cNvPr>
          <p:cNvSpPr txBox="1"/>
          <p:nvPr/>
        </p:nvSpPr>
        <p:spPr>
          <a:xfrm>
            <a:off x="4572000" y="40770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solución: hablar con Jesús y estudiar las Escrituras</a:t>
            </a:r>
          </a:p>
        </p:txBody>
      </p:sp>
      <p:sp>
        <p:nvSpPr>
          <p:cNvPr id="16" name="1 CuadroTexto">
            <a:extLst>
              <a:ext uri="{FF2B5EF4-FFF2-40B4-BE49-F238E27FC236}">
                <a16:creationId xmlns:a16="http://schemas.microsoft.com/office/drawing/2014/main" id="{D110F4F1-E73E-29A0-B0F2-9F10A4B34399}"/>
              </a:ext>
            </a:extLst>
          </p:cNvPr>
          <p:cNvSpPr txBox="1"/>
          <p:nvPr/>
        </p:nvSpPr>
        <p:spPr>
          <a:xfrm>
            <a:off x="107504" y="1630635"/>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Corintios 1:4</a:t>
            </a:r>
          </a:p>
        </p:txBody>
      </p:sp>
      <p:sp>
        <p:nvSpPr>
          <p:cNvPr id="17" name="2 CuadroTexto">
            <a:extLst>
              <a:ext uri="{FF2B5EF4-FFF2-40B4-BE49-F238E27FC236}">
                <a16:creationId xmlns:a16="http://schemas.microsoft.com/office/drawing/2014/main" id="{BFDB4980-B8A5-8A04-2B49-A37FD9B76141}"/>
              </a:ext>
            </a:extLst>
          </p:cNvPr>
          <p:cNvSpPr txBox="1"/>
          <p:nvPr/>
        </p:nvSpPr>
        <p:spPr>
          <a:xfrm>
            <a:off x="35496" y="2101264"/>
            <a:ext cx="4629785"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cual nos consuela en todas nuestras tribulaciones, </a:t>
            </a:r>
            <a:r>
              <a:rPr lang="es-ES" sz="2400" dirty="0">
                <a:solidFill>
                  <a:srgbClr val="00B0F0"/>
                </a:solidFill>
                <a:latin typeface="Calibri"/>
              </a:rPr>
              <a:t>para que podamos también nosotros consolar a los que están en cualquier tribulación, </a:t>
            </a:r>
            <a:r>
              <a:rPr lang="es-ES" sz="2400" dirty="0">
                <a:solidFill>
                  <a:srgbClr val="FFFF00"/>
                </a:solidFill>
                <a:latin typeface="Calibri"/>
              </a:rPr>
              <a:t>por medio de la consolación con que nosotros somos consolados por Dios. </a:t>
            </a:r>
          </a:p>
        </p:txBody>
      </p:sp>
    </p:spTree>
    <p:extLst>
      <p:ext uri="{BB962C8B-B14F-4D97-AF65-F5344CB8AC3E}">
        <p14:creationId xmlns:p14="http://schemas.microsoft.com/office/powerpoint/2010/main" val="33333543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FE50C-A975-95F3-7809-E968EAAD517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CA88E2D-592F-D49F-0DB8-59A9E65328A8}"/>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34AF696F-CB23-E9BD-F76A-109C197CFDB7}"/>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27502C99-18B1-B062-60F0-7A56F59A1AB4}"/>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E09E0FC2-55D8-F886-5025-61136C819292}"/>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C6302ECE-1C58-04F8-5B53-D2B9312F86E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F8EA941F-C291-CA6C-1B71-4F516FCE5ED0}"/>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Pues tengo por cierto que las aflicciones del tiempo presente no son comparables con la gloria venidera que en nosotros ha de manifestarse. </a:t>
            </a:r>
          </a:p>
        </p:txBody>
      </p:sp>
      <p:sp>
        <p:nvSpPr>
          <p:cNvPr id="13" name="TextBox 12">
            <a:extLst>
              <a:ext uri="{FF2B5EF4-FFF2-40B4-BE49-F238E27FC236}">
                <a16:creationId xmlns:a16="http://schemas.microsoft.com/office/drawing/2014/main" id="{38AFEE5D-BC8F-C92F-BDDA-E3628B90B22F}"/>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B70632D0-BFEE-E8E3-2026-D86478F9E450}"/>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C012C181-1FF3-96E4-8986-DDE7687FAA9D}"/>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Tree>
    <p:extLst>
      <p:ext uri="{BB962C8B-B14F-4D97-AF65-F5344CB8AC3E}">
        <p14:creationId xmlns:p14="http://schemas.microsoft.com/office/powerpoint/2010/main" val="1259169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5"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C91D0-549D-BE45-3F72-BF036F06467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D5924B4-704C-E309-87ED-74D635F820C9}"/>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60AA8D2-D242-0489-4834-4F6C8AF923E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108CEC40-072D-A0FC-D909-9484CE205EAC}"/>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B3A92AA4-DBCD-6386-1598-3A619CA38869}"/>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80CBF154-F3B5-00E6-0337-E5F5BE5BEAE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6EA95579-D80D-CDA7-78C9-C1C50C601BA6}"/>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Pues tengo por cierto que las aflicciones del tiempo presente </a:t>
            </a:r>
            <a:r>
              <a:rPr lang="es-ES" sz="2400" u="sng" dirty="0">
                <a:solidFill>
                  <a:srgbClr val="FFFF00"/>
                </a:solidFill>
                <a:latin typeface="Calibri"/>
              </a:rPr>
              <a:t>no son comparables con la gloria venidera que en nosotros ha de manifestarse</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853A2E74-F0BA-966B-E8A7-138E317F1275}"/>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E0F3DB67-94D5-F1D2-924F-BB4B02EAA9D0}"/>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D2AE0E95-DCE7-F470-93B6-BCAC99F6048B}"/>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
        <p:nvSpPr>
          <p:cNvPr id="6" name="1 CuadroTexto">
            <a:extLst>
              <a:ext uri="{FF2B5EF4-FFF2-40B4-BE49-F238E27FC236}">
                <a16:creationId xmlns:a16="http://schemas.microsoft.com/office/drawing/2014/main" id="{EEE5C850-66ED-4FE2-BB1D-3D1F5B22166F}"/>
              </a:ext>
            </a:extLst>
          </p:cNvPr>
          <p:cNvSpPr txBox="1"/>
          <p:nvPr/>
        </p:nvSpPr>
        <p:spPr>
          <a:xfrm>
            <a:off x="35496" y="204293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8:28</a:t>
            </a:r>
          </a:p>
        </p:txBody>
      </p:sp>
      <p:sp>
        <p:nvSpPr>
          <p:cNvPr id="8" name="2 CuadroTexto">
            <a:extLst>
              <a:ext uri="{FF2B5EF4-FFF2-40B4-BE49-F238E27FC236}">
                <a16:creationId xmlns:a16="http://schemas.microsoft.com/office/drawing/2014/main" id="{B4A90D74-3BA4-56FB-E5CE-799CD3EAB3FF}"/>
              </a:ext>
            </a:extLst>
          </p:cNvPr>
          <p:cNvSpPr txBox="1"/>
          <p:nvPr/>
        </p:nvSpPr>
        <p:spPr>
          <a:xfrm>
            <a:off x="0" y="2533312"/>
            <a:ext cx="45932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sabemos que a los que aman a Dios, todas las cosas les ayudan a bien, esto es, a los que conforme a su propósito son llamados. </a:t>
            </a:r>
          </a:p>
        </p:txBody>
      </p:sp>
    </p:spTree>
    <p:extLst>
      <p:ext uri="{BB962C8B-B14F-4D97-AF65-F5344CB8AC3E}">
        <p14:creationId xmlns:p14="http://schemas.microsoft.com/office/powerpoint/2010/main" val="404166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46FDB-143B-DFC5-1D3C-B030A4551F6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B134B6D-EB82-F331-484F-26450FC1091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DF15BFD-A93E-F411-8146-BF1892A3250F}"/>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42606313-A281-47F4-8FBC-95EF2ABC9526}"/>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78C1714A-82FF-D385-559B-EDEE8F5A85C6}"/>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176CEFDA-142A-A0C6-F6CD-828732BD2C0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2407DCD8-7E1B-D3E5-2351-B64DC7F8727C}"/>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Pues tengo por cierto que las aflicciones del tiempo presente </a:t>
            </a:r>
            <a:r>
              <a:rPr lang="es-ES" sz="2400" u="sng" dirty="0">
                <a:solidFill>
                  <a:srgbClr val="FFFF00"/>
                </a:solidFill>
                <a:latin typeface="Calibri"/>
              </a:rPr>
              <a:t>no son comparables con la gloria venidera que en nosotros ha de manifestarse</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F8705E17-87C5-AC2F-0038-86F80CEFBB37}"/>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C306A947-407A-DA92-B80C-B359BAA6A416}"/>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28758409-BA7B-B2B5-D7D5-C24841444FD1}"/>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
        <p:nvSpPr>
          <p:cNvPr id="6" name="1 CuadroTexto">
            <a:extLst>
              <a:ext uri="{FF2B5EF4-FFF2-40B4-BE49-F238E27FC236}">
                <a16:creationId xmlns:a16="http://schemas.microsoft.com/office/drawing/2014/main" id="{9C43A730-20A6-4475-9FA4-A6C0C5D2B21F}"/>
              </a:ext>
            </a:extLst>
          </p:cNvPr>
          <p:cNvSpPr txBox="1"/>
          <p:nvPr/>
        </p:nvSpPr>
        <p:spPr>
          <a:xfrm>
            <a:off x="35496" y="204293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8:28</a:t>
            </a:r>
          </a:p>
        </p:txBody>
      </p:sp>
      <p:sp>
        <p:nvSpPr>
          <p:cNvPr id="8" name="2 CuadroTexto">
            <a:extLst>
              <a:ext uri="{FF2B5EF4-FFF2-40B4-BE49-F238E27FC236}">
                <a16:creationId xmlns:a16="http://schemas.microsoft.com/office/drawing/2014/main" id="{72491CCD-78CC-B725-1F0D-1D9578361F1A}"/>
              </a:ext>
            </a:extLst>
          </p:cNvPr>
          <p:cNvSpPr txBox="1"/>
          <p:nvPr/>
        </p:nvSpPr>
        <p:spPr>
          <a:xfrm>
            <a:off x="0" y="2533312"/>
            <a:ext cx="45932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sabemos que a los que aman a Dios, todas las cosas les ayudan a bien,</a:t>
            </a:r>
            <a:r>
              <a:rPr lang="es-ES" sz="2400" dirty="0">
                <a:latin typeface="Calibri"/>
              </a:rPr>
              <a:t> esto es, a los que conforme a su propósito son llamados. </a:t>
            </a:r>
          </a:p>
        </p:txBody>
      </p:sp>
    </p:spTree>
    <p:extLst>
      <p:ext uri="{BB962C8B-B14F-4D97-AF65-F5344CB8AC3E}">
        <p14:creationId xmlns:p14="http://schemas.microsoft.com/office/powerpoint/2010/main" val="147530933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82199-3229-3D65-FE9C-EFD838FFA74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1085D2C-5063-6F9C-3245-684FEC863ACC}"/>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B66F23C2-4446-ECB2-919C-6024A6117439}"/>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F1FB9CF4-8E99-AE50-637A-26A12842A42C}"/>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5BD9920F-6C85-AE76-08F0-1F4171119B5F}"/>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DD7BE39E-6AAC-507F-CAD6-C6E955255D83}"/>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82902D9D-E112-6697-8A1F-4F443511D3C7}"/>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Pues tengo por cierto que las aflicciones del tiempo presente </a:t>
            </a:r>
            <a:r>
              <a:rPr lang="es-ES" sz="2400" u="sng" dirty="0">
                <a:solidFill>
                  <a:srgbClr val="FFFF00"/>
                </a:solidFill>
                <a:latin typeface="Calibri"/>
              </a:rPr>
              <a:t>no son comparables con la gloria venidera que en nosotros ha de manifestarse</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60CEB87A-301C-69A6-2318-BA890C7F7739}"/>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E2C619EE-14C9-352B-D0B7-3F8050895B42}"/>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17011C9D-24FE-77E4-D0F7-F2540E7AC311}"/>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
        <p:nvSpPr>
          <p:cNvPr id="6" name="1 CuadroTexto">
            <a:extLst>
              <a:ext uri="{FF2B5EF4-FFF2-40B4-BE49-F238E27FC236}">
                <a16:creationId xmlns:a16="http://schemas.microsoft.com/office/drawing/2014/main" id="{783DBA3F-B802-470F-066F-B5B74059F166}"/>
              </a:ext>
            </a:extLst>
          </p:cNvPr>
          <p:cNvSpPr txBox="1"/>
          <p:nvPr/>
        </p:nvSpPr>
        <p:spPr>
          <a:xfrm>
            <a:off x="35496" y="204293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8:28</a:t>
            </a:r>
          </a:p>
        </p:txBody>
      </p:sp>
      <p:sp>
        <p:nvSpPr>
          <p:cNvPr id="8" name="2 CuadroTexto">
            <a:extLst>
              <a:ext uri="{FF2B5EF4-FFF2-40B4-BE49-F238E27FC236}">
                <a16:creationId xmlns:a16="http://schemas.microsoft.com/office/drawing/2014/main" id="{9F451353-9F7E-4447-8B48-2BB1BFDC58A8}"/>
              </a:ext>
            </a:extLst>
          </p:cNvPr>
          <p:cNvSpPr txBox="1"/>
          <p:nvPr/>
        </p:nvSpPr>
        <p:spPr>
          <a:xfrm>
            <a:off x="0" y="2533312"/>
            <a:ext cx="45932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sabemos que a los que aman a Dios, todas las cosas les ayudan a bien,</a:t>
            </a:r>
            <a:r>
              <a:rPr lang="es-ES" sz="2400" dirty="0">
                <a:latin typeface="Calibri"/>
              </a:rPr>
              <a:t> </a:t>
            </a:r>
            <a:r>
              <a:rPr lang="es-ES" sz="2400" dirty="0">
                <a:solidFill>
                  <a:srgbClr val="00B0F0"/>
                </a:solidFill>
                <a:latin typeface="Calibri"/>
              </a:rPr>
              <a:t>esto es, a los que conforme a su propósito son llamados. </a:t>
            </a:r>
          </a:p>
        </p:txBody>
      </p:sp>
      <p:sp>
        <p:nvSpPr>
          <p:cNvPr id="11" name="TextBox 10">
            <a:extLst>
              <a:ext uri="{FF2B5EF4-FFF2-40B4-BE49-F238E27FC236}">
                <a16:creationId xmlns:a16="http://schemas.microsoft.com/office/drawing/2014/main" id="{2E3E75BD-8EC5-203C-18C6-AB5F5B3EF90E}"/>
              </a:ext>
            </a:extLst>
          </p:cNvPr>
          <p:cNvSpPr txBox="1"/>
          <p:nvPr/>
        </p:nvSpPr>
        <p:spPr>
          <a:xfrm>
            <a:off x="4587268" y="2640120"/>
            <a:ext cx="4536504" cy="826765"/>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vemos a Jesús sentimos que nuestras pruebas son temporales y que Dios tiene un plan eterno</a:t>
            </a:r>
          </a:p>
        </p:txBody>
      </p:sp>
      <p:sp>
        <p:nvSpPr>
          <p:cNvPr id="12" name="1 CuadroTexto">
            <a:extLst>
              <a:ext uri="{FF2B5EF4-FFF2-40B4-BE49-F238E27FC236}">
                <a16:creationId xmlns:a16="http://schemas.microsoft.com/office/drawing/2014/main" id="{53DDB940-5371-DA00-6C14-9D12B5326719}"/>
              </a:ext>
            </a:extLst>
          </p:cNvPr>
          <p:cNvSpPr txBox="1"/>
          <p:nvPr/>
        </p:nvSpPr>
        <p:spPr>
          <a:xfrm>
            <a:off x="2447764" y="428821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12:1, 2</a:t>
            </a:r>
          </a:p>
        </p:txBody>
      </p:sp>
      <p:sp>
        <p:nvSpPr>
          <p:cNvPr id="14" name="2 CuadroTexto">
            <a:extLst>
              <a:ext uri="{FF2B5EF4-FFF2-40B4-BE49-F238E27FC236}">
                <a16:creationId xmlns:a16="http://schemas.microsoft.com/office/drawing/2014/main" id="{8B768543-4385-E310-2831-3A78823EA4E7}"/>
              </a:ext>
            </a:extLst>
          </p:cNvPr>
          <p:cNvSpPr txBox="1"/>
          <p:nvPr/>
        </p:nvSpPr>
        <p:spPr>
          <a:xfrm>
            <a:off x="35496" y="4771469"/>
            <a:ext cx="9073037"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Por tanto, nosotros también, teniendo en derredor nuestro tan grande nube de testigos, despojémonos de todo peso y del pecado que nos asedia, y corramos con paciencia la carrera que tenemos por delante, </a:t>
            </a:r>
          </a:p>
          <a:p>
            <a:pPr algn="ctr" fontAlgn="auto">
              <a:lnSpc>
                <a:spcPts val="2400"/>
              </a:lnSpc>
              <a:spcBef>
                <a:spcPts val="0"/>
              </a:spcBef>
              <a:spcAft>
                <a:spcPts val="0"/>
              </a:spcAft>
            </a:pPr>
            <a:r>
              <a:rPr lang="es-ES" sz="2400" dirty="0">
                <a:latin typeface="Calibri"/>
              </a:rPr>
              <a:t>puestos los ojos en Jesús, el autor y consumador de la fe, el cual por el gozo puesto delante de él sufrió la cruz, menospreciando el oprobio, y se sentó a la diestra del trono de Dios. </a:t>
            </a:r>
          </a:p>
        </p:txBody>
      </p:sp>
    </p:spTree>
    <p:extLst>
      <p:ext uri="{BB962C8B-B14F-4D97-AF65-F5344CB8AC3E}">
        <p14:creationId xmlns:p14="http://schemas.microsoft.com/office/powerpoint/2010/main" val="1289797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0552B-ED86-A3AF-BCF2-2E7567CAD41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4DDD42E-1F7F-ABA5-1A4B-B56F78643A62}"/>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24C2703F-32EF-6A53-CD5C-B743A6B5E2E6}"/>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FD14A806-0CD1-AD83-2151-9E5CA15B3813}"/>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6F7FCEE6-084C-70F7-F6CE-D1FEF150A81D}"/>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48DC6295-0850-5CCA-C391-CB6092BFCE7F}"/>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444B4A6C-EA84-AE11-7588-225C68C30D5B}"/>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EDE9FA34-3601-E4C9-AF63-A7CA1BBADF22}"/>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latin typeface="Calibri"/>
              </a:rPr>
              <a:t>y le despertaron, y le dijeron: Maestro, ¿no tienes cuidado que perecemos? </a:t>
            </a:r>
          </a:p>
        </p:txBody>
      </p:sp>
      <p:sp>
        <p:nvSpPr>
          <p:cNvPr id="10" name="TextBox 9">
            <a:extLst>
              <a:ext uri="{FF2B5EF4-FFF2-40B4-BE49-F238E27FC236}">
                <a16:creationId xmlns:a16="http://schemas.microsoft.com/office/drawing/2014/main" id="{BA3EB1CB-7706-0DFD-387D-C18D58585B67}"/>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27559A84-495C-D509-C894-D3AB28E6F944}"/>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1 CuadroTexto">
            <a:extLst>
              <a:ext uri="{FF2B5EF4-FFF2-40B4-BE49-F238E27FC236}">
                <a16:creationId xmlns:a16="http://schemas.microsoft.com/office/drawing/2014/main" id="{101F3603-92C6-2F0C-B5ED-78ADC1DAEDD1}"/>
              </a:ext>
            </a:extLst>
          </p:cNvPr>
          <p:cNvSpPr txBox="1"/>
          <p:nvPr/>
        </p:nvSpPr>
        <p:spPr>
          <a:xfrm>
            <a:off x="107504" y="455624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28:15</a:t>
            </a:r>
          </a:p>
        </p:txBody>
      </p:sp>
      <p:sp>
        <p:nvSpPr>
          <p:cNvPr id="16" name="2 CuadroTexto">
            <a:extLst>
              <a:ext uri="{FF2B5EF4-FFF2-40B4-BE49-F238E27FC236}">
                <a16:creationId xmlns:a16="http://schemas.microsoft.com/office/drawing/2014/main" id="{296E5EAE-1A7C-2E7D-B6DC-3F29F4F62527}"/>
              </a:ext>
            </a:extLst>
          </p:cNvPr>
          <p:cNvSpPr txBox="1"/>
          <p:nvPr/>
        </p:nvSpPr>
        <p:spPr>
          <a:xfrm>
            <a:off x="35496" y="5033848"/>
            <a:ext cx="4607496"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He aquí, yo estoy contigo, y te guardaré por dondequiera que fueres, y volveré a traerte a esta tierra; porque no te dejaré hasta que haya hecho lo que te he dicho.</a:t>
            </a:r>
          </a:p>
        </p:txBody>
      </p:sp>
    </p:spTree>
    <p:extLst>
      <p:ext uri="{BB962C8B-B14F-4D97-AF65-F5344CB8AC3E}">
        <p14:creationId xmlns:p14="http://schemas.microsoft.com/office/powerpoint/2010/main" val="27070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2E02C-AAF4-BF38-C299-052F61E7CFD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36CAED0-81ED-A626-00A8-8D3C271B5390}"/>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0CAB7A94-B015-C05E-9711-8E6F3B5FC368}"/>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2B855171-08AC-63D7-93AD-68E5E191A397}"/>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2C24B9F7-B700-5501-F2FF-02C6492908EA}"/>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9C689F99-CC01-C7A0-FB84-EEA42CCF6B89}"/>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C0AB5E60-5BE1-A477-F7FE-525814BC62C1}"/>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Pues tengo por cierto que las aflicciones del tiempo presente </a:t>
            </a:r>
            <a:r>
              <a:rPr lang="es-ES" sz="2400" u="sng" dirty="0">
                <a:solidFill>
                  <a:srgbClr val="FFFF00"/>
                </a:solidFill>
                <a:latin typeface="Calibri"/>
              </a:rPr>
              <a:t>no son comparables con la gloria venidera que en nosotros ha de manifestarse</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66E3AB6F-BF05-E19E-F799-2AD7CC0E90A2}"/>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8E47B58B-E401-5D4C-4709-90C9FA0775C3}"/>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A2B3553E-1006-DD23-ACDE-A219CB46F3CC}"/>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
        <p:nvSpPr>
          <p:cNvPr id="6" name="1 CuadroTexto">
            <a:extLst>
              <a:ext uri="{FF2B5EF4-FFF2-40B4-BE49-F238E27FC236}">
                <a16:creationId xmlns:a16="http://schemas.microsoft.com/office/drawing/2014/main" id="{23409031-24E0-3ABF-63C2-BFA8B5292F70}"/>
              </a:ext>
            </a:extLst>
          </p:cNvPr>
          <p:cNvSpPr txBox="1"/>
          <p:nvPr/>
        </p:nvSpPr>
        <p:spPr>
          <a:xfrm>
            <a:off x="35496" y="204293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8:28</a:t>
            </a:r>
          </a:p>
        </p:txBody>
      </p:sp>
      <p:sp>
        <p:nvSpPr>
          <p:cNvPr id="8" name="2 CuadroTexto">
            <a:extLst>
              <a:ext uri="{FF2B5EF4-FFF2-40B4-BE49-F238E27FC236}">
                <a16:creationId xmlns:a16="http://schemas.microsoft.com/office/drawing/2014/main" id="{319C79E4-BE8D-E215-6810-B22677932DB1}"/>
              </a:ext>
            </a:extLst>
          </p:cNvPr>
          <p:cNvSpPr txBox="1"/>
          <p:nvPr/>
        </p:nvSpPr>
        <p:spPr>
          <a:xfrm>
            <a:off x="0" y="2533312"/>
            <a:ext cx="45932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sabemos que a los que aman a Dios, todas las cosas les ayudan a bien,</a:t>
            </a:r>
            <a:r>
              <a:rPr lang="es-ES" sz="2400" dirty="0">
                <a:latin typeface="Calibri"/>
              </a:rPr>
              <a:t> </a:t>
            </a:r>
            <a:r>
              <a:rPr lang="es-ES" sz="2400" dirty="0">
                <a:solidFill>
                  <a:srgbClr val="00B0F0"/>
                </a:solidFill>
                <a:latin typeface="Calibri"/>
              </a:rPr>
              <a:t>esto es, a los que conforme a su propósito son llamados. </a:t>
            </a:r>
          </a:p>
        </p:txBody>
      </p:sp>
      <p:sp>
        <p:nvSpPr>
          <p:cNvPr id="11" name="TextBox 10">
            <a:extLst>
              <a:ext uri="{FF2B5EF4-FFF2-40B4-BE49-F238E27FC236}">
                <a16:creationId xmlns:a16="http://schemas.microsoft.com/office/drawing/2014/main" id="{6A7D0400-65C7-EFA0-AB94-EC8F80858E30}"/>
              </a:ext>
            </a:extLst>
          </p:cNvPr>
          <p:cNvSpPr txBox="1"/>
          <p:nvPr/>
        </p:nvSpPr>
        <p:spPr>
          <a:xfrm>
            <a:off x="4587268" y="2640120"/>
            <a:ext cx="4536504" cy="826765"/>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vemos a Jesús sentimos que nuestras pruebas son temporales y que Dios tiene un plan eterno</a:t>
            </a:r>
          </a:p>
        </p:txBody>
      </p:sp>
      <p:sp>
        <p:nvSpPr>
          <p:cNvPr id="12" name="1 CuadroTexto">
            <a:extLst>
              <a:ext uri="{FF2B5EF4-FFF2-40B4-BE49-F238E27FC236}">
                <a16:creationId xmlns:a16="http://schemas.microsoft.com/office/drawing/2014/main" id="{30FD57FE-D238-BD3C-06FC-764A5328D06B}"/>
              </a:ext>
            </a:extLst>
          </p:cNvPr>
          <p:cNvSpPr txBox="1"/>
          <p:nvPr/>
        </p:nvSpPr>
        <p:spPr>
          <a:xfrm>
            <a:off x="2447764" y="428821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12:1, 2</a:t>
            </a:r>
          </a:p>
        </p:txBody>
      </p:sp>
      <p:sp>
        <p:nvSpPr>
          <p:cNvPr id="14" name="2 CuadroTexto">
            <a:extLst>
              <a:ext uri="{FF2B5EF4-FFF2-40B4-BE49-F238E27FC236}">
                <a16:creationId xmlns:a16="http://schemas.microsoft.com/office/drawing/2014/main" id="{B861A6A8-A281-BC5B-99C6-4D774A06A573}"/>
              </a:ext>
            </a:extLst>
          </p:cNvPr>
          <p:cNvSpPr txBox="1"/>
          <p:nvPr/>
        </p:nvSpPr>
        <p:spPr>
          <a:xfrm>
            <a:off x="35496" y="4771469"/>
            <a:ext cx="9073037"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 tanto, nosotros también, teniendo en derredor nuestro tan grande nube de testigos, despojémonos de todo peso y del pecado que nos asedia, </a:t>
            </a:r>
            <a:r>
              <a:rPr lang="es-ES" sz="2400" dirty="0">
                <a:latin typeface="Calibri"/>
              </a:rPr>
              <a:t>y corramos con paciencia la carrera que tenemos por delante, </a:t>
            </a:r>
          </a:p>
          <a:p>
            <a:pPr algn="ctr" fontAlgn="auto">
              <a:lnSpc>
                <a:spcPts val="2400"/>
              </a:lnSpc>
              <a:spcBef>
                <a:spcPts val="0"/>
              </a:spcBef>
              <a:spcAft>
                <a:spcPts val="0"/>
              </a:spcAft>
            </a:pPr>
            <a:r>
              <a:rPr lang="es-ES" sz="2400" dirty="0">
                <a:latin typeface="Calibri"/>
              </a:rPr>
              <a:t>puestos los ojos en Jesús, el autor y consumador de la fe, el cual por el gozo puesto delante de él sufrió la cruz, menospreciando el oprobio, y se sentó a la diestra del trono de Dios. </a:t>
            </a:r>
          </a:p>
        </p:txBody>
      </p:sp>
    </p:spTree>
    <p:extLst>
      <p:ext uri="{BB962C8B-B14F-4D97-AF65-F5344CB8AC3E}">
        <p14:creationId xmlns:p14="http://schemas.microsoft.com/office/powerpoint/2010/main" val="8708202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E41626-9A73-B3D0-AEDF-EBD4071C682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BFD9B2D-9A96-08C6-B4FE-47BD8842E516}"/>
              </a:ext>
            </a:extLst>
          </p:cNvPr>
          <p:cNvSpPr txBox="1"/>
          <p:nvPr/>
        </p:nvSpPr>
        <p:spPr>
          <a:xfrm>
            <a:off x="460749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5181617C-A6CE-F675-FCA6-4E59FA5867E1}"/>
              </a:ext>
            </a:extLst>
          </p:cNvPr>
          <p:cNvSpPr txBox="1"/>
          <p:nvPr/>
        </p:nvSpPr>
        <p:spPr>
          <a:xfrm>
            <a:off x="4603707" y="3696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2" name="TextBox 1">
            <a:extLst>
              <a:ext uri="{FF2B5EF4-FFF2-40B4-BE49-F238E27FC236}">
                <a16:creationId xmlns:a16="http://schemas.microsoft.com/office/drawing/2014/main" id="{DFED95D7-41DD-17A5-51C9-C47459E1ABD0}"/>
              </a:ext>
            </a:extLst>
          </p:cNvPr>
          <p:cNvSpPr txBox="1"/>
          <p:nvPr/>
        </p:nvSpPr>
        <p:spPr>
          <a:xfrm>
            <a:off x="4607496" y="70556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Recupérate</a:t>
            </a:r>
          </a:p>
        </p:txBody>
      </p:sp>
      <p:sp>
        <p:nvSpPr>
          <p:cNvPr id="29" name="TextBox 28">
            <a:extLst>
              <a:ext uri="{FF2B5EF4-FFF2-40B4-BE49-F238E27FC236}">
                <a16:creationId xmlns:a16="http://schemas.microsoft.com/office/drawing/2014/main" id="{17977D10-9861-DEF0-23FF-C6A4629D9F46}"/>
              </a:ext>
            </a:extLst>
          </p:cNvPr>
          <p:cNvSpPr txBox="1"/>
          <p:nvPr/>
        </p:nvSpPr>
        <p:spPr>
          <a:xfrm>
            <a:off x="4606481" y="1044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Job</a:t>
            </a:r>
          </a:p>
        </p:txBody>
      </p:sp>
      <p:sp>
        <p:nvSpPr>
          <p:cNvPr id="9" name="1 CuadroTexto">
            <a:extLst>
              <a:ext uri="{FF2B5EF4-FFF2-40B4-BE49-F238E27FC236}">
                <a16:creationId xmlns:a16="http://schemas.microsoft.com/office/drawing/2014/main" id="{80DB437C-496F-CA6E-A319-5D11D1D8EA8A}"/>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8:18</a:t>
            </a:r>
          </a:p>
        </p:txBody>
      </p:sp>
      <p:sp>
        <p:nvSpPr>
          <p:cNvPr id="10" name="2 CuadroTexto">
            <a:extLst>
              <a:ext uri="{FF2B5EF4-FFF2-40B4-BE49-F238E27FC236}">
                <a16:creationId xmlns:a16="http://schemas.microsoft.com/office/drawing/2014/main" id="{001B6050-ED8C-F8F6-C469-FE5AA6AE99DE}"/>
              </a:ext>
            </a:extLst>
          </p:cNvPr>
          <p:cNvSpPr txBox="1"/>
          <p:nvPr/>
        </p:nvSpPr>
        <p:spPr>
          <a:xfrm>
            <a:off x="35496" y="470629"/>
            <a:ext cx="4629785"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Pues tengo por cierto que las aflicciones del tiempo presente </a:t>
            </a:r>
            <a:r>
              <a:rPr lang="es-ES" sz="2400" u="sng" dirty="0">
                <a:solidFill>
                  <a:srgbClr val="FFFF00"/>
                </a:solidFill>
                <a:latin typeface="Calibri"/>
              </a:rPr>
              <a:t>no son comparables con la gloria venidera que en nosotros ha de manifestarse</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3337D6F9-D8C2-68FA-3D73-33414BF17410}"/>
              </a:ext>
            </a:extLst>
          </p:cNvPr>
          <p:cNvSpPr txBox="1"/>
          <p:nvPr/>
        </p:nvSpPr>
        <p:spPr>
          <a:xfrm>
            <a:off x="4601448" y="135218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camino a Emaús</a:t>
            </a:r>
          </a:p>
        </p:txBody>
      </p:sp>
      <p:sp>
        <p:nvSpPr>
          <p:cNvPr id="4" name="TextBox 3">
            <a:extLst>
              <a:ext uri="{FF2B5EF4-FFF2-40B4-BE49-F238E27FC236}">
                <a16:creationId xmlns:a16="http://schemas.microsoft.com/office/drawing/2014/main" id="{F5511D98-F0AC-74C6-9A92-EB3D171CF286}"/>
              </a:ext>
            </a:extLst>
          </p:cNvPr>
          <p:cNvSpPr txBox="1"/>
          <p:nvPr/>
        </p:nvSpPr>
        <p:spPr>
          <a:xfrm>
            <a:off x="4590937" y="206084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vemos a Jesús, su presencia despierta en</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Nosotros santa veneración e inefable amor</a:t>
            </a:r>
          </a:p>
        </p:txBody>
      </p:sp>
      <p:sp>
        <p:nvSpPr>
          <p:cNvPr id="5" name="TextBox 4">
            <a:extLst>
              <a:ext uri="{FF2B5EF4-FFF2-40B4-BE49-F238E27FC236}">
                <a16:creationId xmlns:a16="http://schemas.microsoft.com/office/drawing/2014/main" id="{93842EEA-8E51-3FF8-BAF8-5C7BBC132509}"/>
              </a:ext>
            </a:extLst>
          </p:cNvPr>
          <p:cNvSpPr txBox="1"/>
          <p:nvPr/>
        </p:nvSpPr>
        <p:spPr>
          <a:xfrm>
            <a:off x="4607496" y="1712174"/>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Ver a Jesús</a:t>
            </a:r>
          </a:p>
        </p:txBody>
      </p:sp>
      <p:sp>
        <p:nvSpPr>
          <p:cNvPr id="6" name="1 CuadroTexto">
            <a:extLst>
              <a:ext uri="{FF2B5EF4-FFF2-40B4-BE49-F238E27FC236}">
                <a16:creationId xmlns:a16="http://schemas.microsoft.com/office/drawing/2014/main" id="{A7B5313B-350D-2126-AF90-4D6BF79AEF4C}"/>
              </a:ext>
            </a:extLst>
          </p:cNvPr>
          <p:cNvSpPr txBox="1"/>
          <p:nvPr/>
        </p:nvSpPr>
        <p:spPr>
          <a:xfrm>
            <a:off x="35496" y="204293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Romanos 8:28</a:t>
            </a:r>
          </a:p>
        </p:txBody>
      </p:sp>
      <p:sp>
        <p:nvSpPr>
          <p:cNvPr id="8" name="2 CuadroTexto">
            <a:extLst>
              <a:ext uri="{FF2B5EF4-FFF2-40B4-BE49-F238E27FC236}">
                <a16:creationId xmlns:a16="http://schemas.microsoft.com/office/drawing/2014/main" id="{229732C6-72AB-F394-542F-D630182C0773}"/>
              </a:ext>
            </a:extLst>
          </p:cNvPr>
          <p:cNvSpPr txBox="1"/>
          <p:nvPr/>
        </p:nvSpPr>
        <p:spPr>
          <a:xfrm>
            <a:off x="0" y="2533312"/>
            <a:ext cx="4593273"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sabemos que a los que aman a Dios, todas las cosas les ayudan a bien,</a:t>
            </a:r>
            <a:r>
              <a:rPr lang="es-ES" sz="2400" dirty="0">
                <a:latin typeface="Calibri"/>
              </a:rPr>
              <a:t> </a:t>
            </a:r>
            <a:r>
              <a:rPr lang="es-ES" sz="2400" dirty="0">
                <a:solidFill>
                  <a:srgbClr val="00B0F0"/>
                </a:solidFill>
                <a:latin typeface="Calibri"/>
              </a:rPr>
              <a:t>esto es, a los que conforme a su propósito son llamados. </a:t>
            </a:r>
          </a:p>
        </p:txBody>
      </p:sp>
      <p:sp>
        <p:nvSpPr>
          <p:cNvPr id="11" name="TextBox 10">
            <a:extLst>
              <a:ext uri="{FF2B5EF4-FFF2-40B4-BE49-F238E27FC236}">
                <a16:creationId xmlns:a16="http://schemas.microsoft.com/office/drawing/2014/main" id="{8500EFD1-304C-1930-F80F-41BFD4C12DD5}"/>
              </a:ext>
            </a:extLst>
          </p:cNvPr>
          <p:cNvSpPr txBox="1"/>
          <p:nvPr/>
        </p:nvSpPr>
        <p:spPr>
          <a:xfrm>
            <a:off x="4587268" y="2640120"/>
            <a:ext cx="4536504" cy="826765"/>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Cuando vemos a Jesús sentimos que nuestras pruebas son temporales y que Dios tiene un plan eterno</a:t>
            </a:r>
          </a:p>
        </p:txBody>
      </p:sp>
      <p:sp>
        <p:nvSpPr>
          <p:cNvPr id="12" name="1 CuadroTexto">
            <a:extLst>
              <a:ext uri="{FF2B5EF4-FFF2-40B4-BE49-F238E27FC236}">
                <a16:creationId xmlns:a16="http://schemas.microsoft.com/office/drawing/2014/main" id="{7045B2B1-A815-400C-8840-BE196A8AE7B5}"/>
              </a:ext>
            </a:extLst>
          </p:cNvPr>
          <p:cNvSpPr txBox="1"/>
          <p:nvPr/>
        </p:nvSpPr>
        <p:spPr>
          <a:xfrm>
            <a:off x="2447764" y="428821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12:1, 2</a:t>
            </a:r>
          </a:p>
        </p:txBody>
      </p:sp>
      <p:sp>
        <p:nvSpPr>
          <p:cNvPr id="14" name="2 CuadroTexto">
            <a:extLst>
              <a:ext uri="{FF2B5EF4-FFF2-40B4-BE49-F238E27FC236}">
                <a16:creationId xmlns:a16="http://schemas.microsoft.com/office/drawing/2014/main" id="{A3D793FE-BC73-1920-352E-31ACA222F63E}"/>
              </a:ext>
            </a:extLst>
          </p:cNvPr>
          <p:cNvSpPr txBox="1"/>
          <p:nvPr/>
        </p:nvSpPr>
        <p:spPr>
          <a:xfrm>
            <a:off x="35496" y="4771469"/>
            <a:ext cx="9073037"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 tanto, nosotros también, teniendo en derredor nuestro tan grande nube de testigos, despojémonos de todo peso y del pecado que nos asedia, </a:t>
            </a:r>
            <a:r>
              <a:rPr lang="es-ES" sz="2400" dirty="0">
                <a:solidFill>
                  <a:srgbClr val="00B0F0"/>
                </a:solidFill>
                <a:latin typeface="Calibri"/>
              </a:rPr>
              <a:t>y </a:t>
            </a:r>
            <a:r>
              <a:rPr lang="es-ES" sz="2400" u="sng" dirty="0">
                <a:solidFill>
                  <a:srgbClr val="00B0F0"/>
                </a:solidFill>
                <a:latin typeface="Calibri"/>
              </a:rPr>
              <a:t>corramos con paciencia la carrera que tenemos por delante, </a:t>
            </a:r>
          </a:p>
          <a:p>
            <a:pPr algn="ctr" fontAlgn="auto">
              <a:lnSpc>
                <a:spcPts val="2400"/>
              </a:lnSpc>
              <a:spcBef>
                <a:spcPts val="0"/>
              </a:spcBef>
              <a:spcAft>
                <a:spcPts val="0"/>
              </a:spcAft>
            </a:pPr>
            <a:r>
              <a:rPr lang="es-ES" sz="2400" u="sng" dirty="0">
                <a:solidFill>
                  <a:srgbClr val="00B0F0"/>
                </a:solidFill>
                <a:latin typeface="Calibri"/>
              </a:rPr>
              <a:t>puestos los ojos en Jesús</a:t>
            </a:r>
            <a:r>
              <a:rPr lang="es-ES" sz="2400" dirty="0">
                <a:solidFill>
                  <a:srgbClr val="00B0F0"/>
                </a:solidFill>
                <a:latin typeface="Calibri"/>
              </a:rPr>
              <a:t>, el autor y consumador de la fe, el cual por el gozo puesto delante de él sufrió la cruz, menospreciando el oprobio, y se sentó a la diestra del trono de Dios. </a:t>
            </a:r>
          </a:p>
        </p:txBody>
      </p:sp>
    </p:spTree>
    <p:extLst>
      <p:ext uri="{BB962C8B-B14F-4D97-AF65-F5344CB8AC3E}">
        <p14:creationId xmlns:p14="http://schemas.microsoft.com/office/powerpoint/2010/main" val="2022761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A3293-529D-4A0F-B399-961AA2379EB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A765813-B216-9D80-636B-F5F73C4A732C}"/>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4:35, 36</a:t>
            </a:r>
          </a:p>
        </p:txBody>
      </p:sp>
      <p:sp>
        <p:nvSpPr>
          <p:cNvPr id="5" name="2 CuadroTexto">
            <a:extLst>
              <a:ext uri="{FF2B5EF4-FFF2-40B4-BE49-F238E27FC236}">
                <a16:creationId xmlns:a16="http://schemas.microsoft.com/office/drawing/2014/main" id="{8508ED45-AA3A-0484-54DD-3FC18A354D6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Aquel día, cuando llegó la noche, </a:t>
            </a:r>
            <a:r>
              <a:rPr lang="es-ES" sz="2400" u="sng" dirty="0">
                <a:solidFill>
                  <a:srgbClr val="FFFF00"/>
                </a:solidFill>
                <a:latin typeface="Calibri"/>
              </a:rPr>
              <a:t>les dijo</a:t>
            </a:r>
            <a:r>
              <a:rPr lang="es-ES" sz="2400" dirty="0">
                <a:solidFill>
                  <a:srgbClr val="FFFF00"/>
                </a:solidFill>
                <a:latin typeface="Calibri"/>
              </a:rPr>
              <a:t>: Pasemos al otro lado</a:t>
            </a:r>
            <a:r>
              <a:rPr lang="es-ES" sz="2400" dirty="0">
                <a:solidFill>
                  <a:srgbClr val="00B0F0"/>
                </a:solidFill>
                <a:latin typeface="Calibri"/>
              </a:rPr>
              <a:t>. Y despidiendo a la multitud, </a:t>
            </a:r>
            <a:r>
              <a:rPr lang="es-ES" sz="2400" u="sng" dirty="0">
                <a:solidFill>
                  <a:srgbClr val="00B0F0"/>
                </a:solidFill>
                <a:latin typeface="Calibri"/>
              </a:rPr>
              <a:t>le tomaron como estaba</a:t>
            </a:r>
            <a:r>
              <a:rPr lang="es-ES" sz="2400" dirty="0">
                <a:solidFill>
                  <a:srgbClr val="00B0F0"/>
                </a:solidFill>
                <a:latin typeface="Calibri"/>
              </a:rPr>
              <a:t>, en la barca; y había también con él otras barcas. </a:t>
            </a:r>
          </a:p>
        </p:txBody>
      </p:sp>
      <p:sp>
        <p:nvSpPr>
          <p:cNvPr id="3" name="TextBox 2">
            <a:extLst>
              <a:ext uri="{FF2B5EF4-FFF2-40B4-BE49-F238E27FC236}">
                <a16:creationId xmlns:a16="http://schemas.microsoft.com/office/drawing/2014/main" id="{31A2D3F4-416B-2A92-ADE0-DB0A1A3314E7}"/>
              </a:ext>
            </a:extLst>
          </p:cNvPr>
          <p:cNvSpPr txBox="1"/>
          <p:nvPr/>
        </p:nvSpPr>
        <p:spPr>
          <a:xfrm>
            <a:off x="4607496" y="148478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Contratiempos</a:t>
            </a:r>
          </a:p>
        </p:txBody>
      </p:sp>
      <p:sp>
        <p:nvSpPr>
          <p:cNvPr id="7" name="TextBox 6">
            <a:extLst>
              <a:ext uri="{FF2B5EF4-FFF2-40B4-BE49-F238E27FC236}">
                <a16:creationId xmlns:a16="http://schemas.microsoft.com/office/drawing/2014/main" id="{13FA7FAE-64F4-CD1C-7F9F-1ED1DB84CA49}"/>
              </a:ext>
            </a:extLst>
          </p:cNvPr>
          <p:cNvSpPr txBox="1"/>
          <p:nvPr/>
        </p:nvSpPr>
        <p:spPr>
          <a:xfrm>
            <a:off x="4603707" y="180977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Las tormentas de la vida</a:t>
            </a:r>
          </a:p>
        </p:txBody>
      </p:sp>
      <p:sp>
        <p:nvSpPr>
          <p:cNvPr id="6" name="TextBox 5">
            <a:extLst>
              <a:ext uri="{FF2B5EF4-FFF2-40B4-BE49-F238E27FC236}">
                <a16:creationId xmlns:a16="http://schemas.microsoft.com/office/drawing/2014/main" id="{BC2E9106-5357-EA3C-47A0-A05094623614}"/>
              </a:ext>
            </a:extLst>
          </p:cNvPr>
          <p:cNvSpPr txBox="1"/>
          <p:nvPr/>
        </p:nvSpPr>
        <p:spPr>
          <a:xfrm>
            <a:off x="4611766" y="2165291"/>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Jesús esta con nosotros continuamente</a:t>
            </a:r>
          </a:p>
        </p:txBody>
      </p:sp>
      <p:sp>
        <p:nvSpPr>
          <p:cNvPr id="2" name="1 CuadroTexto">
            <a:extLst>
              <a:ext uri="{FF2B5EF4-FFF2-40B4-BE49-F238E27FC236}">
                <a16:creationId xmlns:a16="http://schemas.microsoft.com/office/drawing/2014/main" id="{7D0B0C88-2C7A-3D2D-D4ED-ED2DD35D3A14}"/>
              </a:ext>
            </a:extLst>
          </p:cNvPr>
          <p:cNvSpPr txBox="1"/>
          <p:nvPr/>
        </p:nvSpPr>
        <p:spPr>
          <a:xfrm>
            <a:off x="16382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Marcos 4:37, 38</a:t>
            </a:r>
          </a:p>
        </p:txBody>
      </p:sp>
      <p:sp>
        <p:nvSpPr>
          <p:cNvPr id="8" name="2 CuadroTexto">
            <a:extLst>
              <a:ext uri="{FF2B5EF4-FFF2-40B4-BE49-F238E27FC236}">
                <a16:creationId xmlns:a16="http://schemas.microsoft.com/office/drawing/2014/main" id="{AC52DEBE-DC69-7E8D-25F5-59960B9A8881}"/>
              </a:ext>
            </a:extLst>
          </p:cNvPr>
          <p:cNvSpPr txBox="1"/>
          <p:nvPr/>
        </p:nvSpPr>
        <p:spPr>
          <a:xfrm>
            <a:off x="0" y="1832977"/>
            <a:ext cx="460749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se levantó una gran tempestad de viento, y echaba las olas en la barca, de tal manera que ya se anegaba. </a:t>
            </a:r>
            <a:r>
              <a:rPr lang="es-ES" sz="2400" dirty="0">
                <a:solidFill>
                  <a:srgbClr val="00B0F0"/>
                </a:solidFill>
                <a:latin typeface="Calibri"/>
              </a:rPr>
              <a:t>Y </a:t>
            </a:r>
            <a:r>
              <a:rPr lang="es-ES" sz="2400" u="sng" dirty="0">
                <a:solidFill>
                  <a:srgbClr val="00B0F0"/>
                </a:solidFill>
                <a:latin typeface="Calibri"/>
              </a:rPr>
              <a:t>él estaba en la popa</a:t>
            </a:r>
            <a:r>
              <a:rPr lang="es-ES" sz="2400" dirty="0">
                <a:solidFill>
                  <a:srgbClr val="00B0F0"/>
                </a:solidFill>
                <a:latin typeface="Calibri"/>
              </a:rPr>
              <a:t>, durmiendo sobre un cabezal; </a:t>
            </a:r>
            <a:r>
              <a:rPr lang="es-ES" sz="2400" dirty="0">
                <a:latin typeface="Calibri"/>
              </a:rPr>
              <a:t>y le despertaron, y le dijeron: Maestro, ¿no tienes cuidado que perecemos? </a:t>
            </a:r>
          </a:p>
        </p:txBody>
      </p:sp>
      <p:sp>
        <p:nvSpPr>
          <p:cNvPr id="10" name="TextBox 9">
            <a:extLst>
              <a:ext uri="{FF2B5EF4-FFF2-40B4-BE49-F238E27FC236}">
                <a16:creationId xmlns:a16="http://schemas.microsoft.com/office/drawing/2014/main" id="{75D92F56-82A1-15B9-9811-3B9DEC40C9FA}"/>
              </a:ext>
            </a:extLst>
          </p:cNvPr>
          <p:cNvSpPr txBox="1"/>
          <p:nvPr/>
        </p:nvSpPr>
        <p:spPr>
          <a:xfrm>
            <a:off x="4600112" y="2513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 veces, las tormentas de la vida tratan de anegar nuestra vida</a:t>
            </a:r>
          </a:p>
        </p:txBody>
      </p:sp>
      <p:cxnSp>
        <p:nvCxnSpPr>
          <p:cNvPr id="12" name="Straight Arrow Connector 11">
            <a:extLst>
              <a:ext uri="{FF2B5EF4-FFF2-40B4-BE49-F238E27FC236}">
                <a16:creationId xmlns:a16="http://schemas.microsoft.com/office/drawing/2014/main" id="{C3D9B3EC-02C2-FDE5-CA52-2EA411612CCF}"/>
              </a:ext>
            </a:extLst>
          </p:cNvPr>
          <p:cNvCxnSpPr>
            <a:cxnSpLocks/>
          </p:cNvCxnSpPr>
          <p:nvPr/>
        </p:nvCxnSpPr>
        <p:spPr>
          <a:xfrm flipV="1">
            <a:off x="3419872" y="2407672"/>
            <a:ext cx="1728192" cy="461331"/>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1 CuadroTexto">
            <a:extLst>
              <a:ext uri="{FF2B5EF4-FFF2-40B4-BE49-F238E27FC236}">
                <a16:creationId xmlns:a16="http://schemas.microsoft.com/office/drawing/2014/main" id="{1FE8FF96-F6A7-8444-343C-201D9CC659BA}"/>
              </a:ext>
            </a:extLst>
          </p:cNvPr>
          <p:cNvSpPr txBox="1"/>
          <p:nvPr/>
        </p:nvSpPr>
        <p:spPr>
          <a:xfrm>
            <a:off x="107504" y="4556249"/>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Génesis 28:15</a:t>
            </a:r>
          </a:p>
        </p:txBody>
      </p:sp>
      <p:sp>
        <p:nvSpPr>
          <p:cNvPr id="16" name="2 CuadroTexto">
            <a:extLst>
              <a:ext uri="{FF2B5EF4-FFF2-40B4-BE49-F238E27FC236}">
                <a16:creationId xmlns:a16="http://schemas.microsoft.com/office/drawing/2014/main" id="{438D1F07-63B6-3BE6-5353-888F4D1A76E1}"/>
              </a:ext>
            </a:extLst>
          </p:cNvPr>
          <p:cNvSpPr txBox="1"/>
          <p:nvPr/>
        </p:nvSpPr>
        <p:spPr>
          <a:xfrm>
            <a:off x="35496" y="5033848"/>
            <a:ext cx="4607496"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He aquí, </a:t>
            </a:r>
            <a:r>
              <a:rPr lang="es-ES" sz="2400" u="sng" dirty="0">
                <a:solidFill>
                  <a:srgbClr val="FFFF00"/>
                </a:solidFill>
                <a:latin typeface="Calibri"/>
              </a:rPr>
              <a:t>yo estoy contigo</a:t>
            </a:r>
            <a:r>
              <a:rPr lang="es-ES" sz="2400" dirty="0">
                <a:solidFill>
                  <a:srgbClr val="FFFF00"/>
                </a:solidFill>
                <a:latin typeface="Calibri"/>
              </a:rPr>
              <a:t>,</a:t>
            </a:r>
            <a:r>
              <a:rPr lang="es-ES" sz="2400" dirty="0">
                <a:latin typeface="Calibri"/>
              </a:rPr>
              <a:t> y te guardaré por dondequiera que fueres, y volveré a traerte a esta tierra; porque no te dejaré hasta que haya hecho lo que te he dicho.</a:t>
            </a:r>
          </a:p>
        </p:txBody>
      </p:sp>
      <p:sp>
        <p:nvSpPr>
          <p:cNvPr id="9" name="1 CuadroTexto">
            <a:extLst>
              <a:ext uri="{FF2B5EF4-FFF2-40B4-BE49-F238E27FC236}">
                <a16:creationId xmlns:a16="http://schemas.microsoft.com/office/drawing/2014/main" id="{A25F57B4-263B-1755-6A4F-C5E1E8166F97}"/>
              </a:ext>
            </a:extLst>
          </p:cNvPr>
          <p:cNvSpPr txBox="1"/>
          <p:nvPr/>
        </p:nvSpPr>
        <p:spPr>
          <a:xfrm>
            <a:off x="4644008" y="309102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28:20</a:t>
            </a:r>
          </a:p>
        </p:txBody>
      </p:sp>
      <p:sp>
        <p:nvSpPr>
          <p:cNvPr id="11" name="2 CuadroTexto">
            <a:extLst>
              <a:ext uri="{FF2B5EF4-FFF2-40B4-BE49-F238E27FC236}">
                <a16:creationId xmlns:a16="http://schemas.microsoft.com/office/drawing/2014/main" id="{7D0D9863-0127-5532-E801-D16AB4662C74}"/>
              </a:ext>
            </a:extLst>
          </p:cNvPr>
          <p:cNvSpPr txBox="1"/>
          <p:nvPr/>
        </p:nvSpPr>
        <p:spPr>
          <a:xfrm>
            <a:off x="4501008" y="3541424"/>
            <a:ext cx="467848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Enseñándoles que guarden todas las cosas que os he mandado; y he aquí yo estoy con vosotros todos los días, hasta el fin del mundo. Amén.</a:t>
            </a:r>
          </a:p>
        </p:txBody>
      </p:sp>
    </p:spTree>
    <p:extLst>
      <p:ext uri="{BB962C8B-B14F-4D97-AF65-F5344CB8AC3E}">
        <p14:creationId xmlns:p14="http://schemas.microsoft.com/office/powerpoint/2010/main" val="4140720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theme/theme1.xml><?xml version="1.0" encoding="utf-8"?>
<a:theme xmlns:a="http://schemas.openxmlformats.org/drawingml/2006/main" name="Corte">
  <a:themeElements>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Cor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rt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rt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rt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rt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rt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rt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rt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rt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507472</TotalTime>
  <Words>15668</Words>
  <Application>Microsoft Office PowerPoint</Application>
  <PresentationFormat>Apresentação na tela (4:3)</PresentationFormat>
  <Paragraphs>1116</Paragraphs>
  <Slides>81</Slides>
  <Notes>79</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81</vt:i4>
      </vt:variant>
    </vt:vector>
  </HeadingPairs>
  <TitlesOfParts>
    <vt:vector size="87" baseType="lpstr">
      <vt:lpstr>Arial</vt:lpstr>
      <vt:lpstr>Arial Rounded MT Bold</vt:lpstr>
      <vt:lpstr>Calibri</vt:lpstr>
      <vt:lpstr>Tahoma</vt:lpstr>
      <vt:lpstr>Wingdings</vt:lpstr>
      <vt:lpstr>Corte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 Urrutia</dc:title>
  <dc:creator>Héctor</dc:creator>
  <cp:lastModifiedBy>jose ferreira Neto</cp:lastModifiedBy>
  <cp:revision>3113</cp:revision>
  <dcterms:created xsi:type="dcterms:W3CDTF">2006-07-04T03:12:34Z</dcterms:created>
  <dcterms:modified xsi:type="dcterms:W3CDTF">2026-06-12T16:31:58Z</dcterms:modified>
</cp:coreProperties>
</file>