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D749CB-21D0-B539-5AFC-5A84CDF206A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F85FCFEA-662B-7012-EF79-41B1E11BDF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2FBF9E0-DBDA-37FB-FF30-C56A9575C07D}"/>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C04142C8-A57B-0DBB-4719-4332DBCA166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CA2D9C2-18B3-5D67-F77D-B4882DE35B63}"/>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1082406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0BE5A-9990-B729-7971-DEC0ACE1EFB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1E9C811-FDB4-ED70-3E51-490203DAD80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94C16C7-F39B-AADA-7FAA-D6517EA55553}"/>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28CE74E4-9131-F165-A82B-CEAB0CE9CB3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9FD561-DC8F-B100-A7B1-EDD834AEEB63}"/>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121248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2C5E22-6DBE-A1A6-3B71-F02B4EDBA22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3E55B449-BD07-EA98-9002-EE3BE66131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390CB9A-51FB-04A7-04F9-F5FE63C9A410}"/>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1554199B-D1E2-B167-C12B-776AD856540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9D8BE14-62E1-F7ED-618A-A191A9E3990D}"/>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2283687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3CD88E-E552-2934-FD08-7904468A942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9904EA3-2E0B-F2B4-F343-2BEDBB13ADB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F3A8250-F5CF-6FEA-1641-754FBBBFA488}"/>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D780377-FD46-E1D8-7973-A6934AA31BCC}"/>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6" name="Espaço Reservado para Rodapé 5">
            <a:extLst>
              <a:ext uri="{FF2B5EF4-FFF2-40B4-BE49-F238E27FC236}">
                <a16:creationId xmlns:a16="http://schemas.microsoft.com/office/drawing/2014/main" id="{60951EF6-6806-CB51-2A78-272BFAE7A0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F26BF4E-6262-26DC-DDEF-D57347DDFC55}"/>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4031862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C2408-7BF1-F551-A4EC-A61AC4FA574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8E87A6D-EAD5-7774-6884-D2DA8A3E18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CF527992-8790-BEED-266B-236E2C13F785}"/>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FD06F65-B360-642D-19AF-8F74971B8B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855FB79-A74E-13A7-7239-9CBF49B6C79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09C5ABA0-9B2D-E1B7-19F8-3DA79789302F}"/>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8" name="Espaço Reservado para Rodapé 7">
            <a:extLst>
              <a:ext uri="{FF2B5EF4-FFF2-40B4-BE49-F238E27FC236}">
                <a16:creationId xmlns:a16="http://schemas.microsoft.com/office/drawing/2014/main" id="{993E6058-A86F-E04E-E7E4-5A717651453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CF5D3EB-C74F-AD7F-6637-AFB31EFE79B0}"/>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125484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621B5-B5BA-37A6-A96F-F7FB39DBA5E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D3DC3FF-7734-3021-05CB-ABF5203F51B4}"/>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4" name="Espaço Reservado para Rodapé 3">
            <a:extLst>
              <a:ext uri="{FF2B5EF4-FFF2-40B4-BE49-F238E27FC236}">
                <a16:creationId xmlns:a16="http://schemas.microsoft.com/office/drawing/2014/main" id="{8D9C5BE4-89D5-BE9C-3C97-4F2DFBC59C8F}"/>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077A925-E237-24B2-DA23-05A479D327A7}"/>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336680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7FAF5C8-338D-6C81-1041-3390F7B5640D}"/>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3" name="Espaço Reservado para Rodapé 2">
            <a:extLst>
              <a:ext uri="{FF2B5EF4-FFF2-40B4-BE49-F238E27FC236}">
                <a16:creationId xmlns:a16="http://schemas.microsoft.com/office/drawing/2014/main" id="{1036B282-D550-2535-94FC-F897F8951F52}"/>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ED34A3B-DF1A-0EB6-6DB1-D81C4B784CF0}"/>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3586444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7EF820-463A-7C04-C12E-D8D81D9C1B8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9B34A6B-7387-5D96-E75E-7092994645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5152627-728A-C633-D45C-12E52F50B7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041A479-FEEC-A0E2-D025-B431463DEA17}"/>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6" name="Espaço Reservado para Rodapé 5">
            <a:extLst>
              <a:ext uri="{FF2B5EF4-FFF2-40B4-BE49-F238E27FC236}">
                <a16:creationId xmlns:a16="http://schemas.microsoft.com/office/drawing/2014/main" id="{81AB0741-FF22-8283-B987-F5E505B5F3C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A4FCF62-EB40-16EC-6F67-027ACDAA848F}"/>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2437574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B8B7AF-A4C0-1B5B-F3A2-9B7331EBCBA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687412F-D357-F3E3-F8EB-9DB377BF81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13366237-D923-54DB-B364-77FB83E70F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82DC872-2FB4-80ED-AA10-68AFBE378380}"/>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6" name="Espaço Reservado para Rodapé 5">
            <a:extLst>
              <a:ext uri="{FF2B5EF4-FFF2-40B4-BE49-F238E27FC236}">
                <a16:creationId xmlns:a16="http://schemas.microsoft.com/office/drawing/2014/main" id="{8871700F-766D-8A3F-6D98-C3ACA0758B0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4B9FA9-D8B9-6DCD-7720-9FBE647D2FD4}"/>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55012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13AD29-4B40-4BA4-1BF7-ADCE694ED9A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7F81C165-1D1B-D043-3A26-B4EFD3C5E75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3CA6589-2BE0-F9BC-479A-B8025CB1EE76}"/>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189AA390-A407-62B5-4AF1-9D42146B3F7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E8FCC84-9927-FCCC-AE79-F22650895A9C}"/>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87705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1DA558C-682E-7013-9E64-E29B3166E365}"/>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552AB4B-BCED-F51B-2103-6BA32D871C8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C57A733-2961-3CAE-9CE4-E37CC313440A}"/>
              </a:ext>
            </a:extLst>
          </p:cNvPr>
          <p:cNvSpPr>
            <a:spLocks noGrp="1"/>
          </p:cNvSpPr>
          <p:nvPr>
            <p:ph type="dt" sz="half" idx="10"/>
          </p:nvPr>
        </p:nvSpPr>
        <p:spPr/>
        <p:txBody>
          <a:body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52B25A5B-54A7-BEBE-9CA5-F59385872C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E27F54-7AD3-14A7-3966-4AC19631D2F6}"/>
              </a:ext>
            </a:extLst>
          </p:cNvPr>
          <p:cNvSpPr>
            <a:spLocks noGrp="1"/>
          </p:cNvSpPr>
          <p:nvPr>
            <p:ph type="sldNum" sz="quarter" idx="12"/>
          </p:nvPr>
        </p:nvSpPr>
        <p:spPr/>
        <p:txBody>
          <a:bodyPr/>
          <a:lstStyle/>
          <a:p>
            <a:fld id="{E8A21A35-751A-4006-87B9-BC8D8F3CF0EC}" type="slidenum">
              <a:rPr lang="pt-BR" smtClean="0"/>
              <a:t>‹nº›</a:t>
            </a:fld>
            <a:endParaRPr lang="pt-BR"/>
          </a:p>
        </p:txBody>
      </p:sp>
    </p:spTree>
    <p:extLst>
      <p:ext uri="{BB962C8B-B14F-4D97-AF65-F5344CB8AC3E}">
        <p14:creationId xmlns:p14="http://schemas.microsoft.com/office/powerpoint/2010/main" val="159109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75CD43A-E5C2-A595-F462-025657D1A5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EC6415D-E245-4BE7-1F35-2A8530AD9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0FB852C-1901-96DA-11B8-28960827A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1C3ED3-776D-45CD-A5C7-FD448DDA16B5}" type="datetimeFigureOut">
              <a:rPr lang="pt-BR" smtClean="0"/>
              <a:t>13/06/2025</a:t>
            </a:fld>
            <a:endParaRPr lang="pt-BR"/>
          </a:p>
        </p:txBody>
      </p:sp>
      <p:sp>
        <p:nvSpPr>
          <p:cNvPr id="5" name="Espaço Reservado para Rodapé 4">
            <a:extLst>
              <a:ext uri="{FF2B5EF4-FFF2-40B4-BE49-F238E27FC236}">
                <a16:creationId xmlns:a16="http://schemas.microsoft.com/office/drawing/2014/main" id="{3C21AF76-4EF7-4DA7-55DD-62DB515A3F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169B5F59-2285-1CE0-AA82-08EB98373E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A21A35-751A-4006-87B9-BC8D8F3CF0EC}" type="slidenum">
              <a:rPr lang="pt-BR" smtClean="0"/>
              <a:t>‹nº›</a:t>
            </a:fld>
            <a:endParaRPr lang="pt-BR"/>
          </a:p>
        </p:txBody>
      </p:sp>
    </p:spTree>
    <p:extLst>
      <p:ext uri="{BB962C8B-B14F-4D97-AF65-F5344CB8AC3E}">
        <p14:creationId xmlns:p14="http://schemas.microsoft.com/office/powerpoint/2010/main" val="2669969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LIÇÃO 11 RUTE E ESTER Verso para memorizar: INFOLIÇÃO &quot;Quando o rei viu a rainha Ester parada no pátio, ela alcançou favor diante dele, eorei rei estendeu-lhe o cetro de de ouro que tinha na mão. Ester se aproximou e tocou α ponta do cetro&quot; (Et 5:2).&quot;">
            <a:extLst>
              <a:ext uri="{FF2B5EF4-FFF2-40B4-BE49-F238E27FC236}">
                <a16:creationId xmlns:a16="http://schemas.microsoft.com/office/drawing/2014/main" id="{997CBB39-4066-11D1-1AD0-6036568EA4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564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59DE8-F25D-C37C-D6AC-1F9CAC0388C1}"/>
            </a:ext>
          </a:extLst>
        </p:cNvPr>
        <p:cNvGrpSpPr/>
        <p:nvPr/>
      </p:nvGrpSpPr>
      <p:grpSpPr>
        <a:xfrm>
          <a:off x="0" y="0"/>
          <a:ext cx="0" cy="0"/>
          <a:chOff x="0" y="0"/>
          <a:chExt cx="0" cy="0"/>
        </a:xfrm>
      </p:grpSpPr>
      <p:pic>
        <p:nvPicPr>
          <p:cNvPr id="2050" name="Picture 2" descr="Pode ser uma imagem de 3 pessoas e texto que diz &quot;Sábado 07 de junho de 2025 RUTE E ESTER Rute e Ester: Redenção ção e Liberta ção no Plano de Deus llustra plano da redenção INFOLIÇÃO Integra a linhagem de Cristo Simboliza povo redimido Ilustra llustraalibertação libertação final &amp; Preserva a linhagem de Cristo Rute Simboliza povo fiel em meio crise Ester Nesta semana, vamos examinar os relatos bíblicos dessas duas mulheres, cujas circunstâncias de vida foram imortalizadas na Palavra de Deus, e tirar todas as lições que pudermos da experiência delas. Texto Design: Felipe Macedo&quot;">
            <a:extLst>
              <a:ext uri="{FF2B5EF4-FFF2-40B4-BE49-F238E27FC236}">
                <a16:creationId xmlns:a16="http://schemas.microsoft.com/office/drawing/2014/main" id="{FEE3A505-0482-881B-2880-19F1247F9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892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61AC8-29CD-3DEE-2546-52BDBACF0F50}"/>
            </a:ext>
          </a:extLst>
        </p:cNvPr>
        <p:cNvGrpSpPr/>
        <p:nvPr/>
      </p:nvGrpSpPr>
      <p:grpSpPr>
        <a:xfrm>
          <a:off x="0" y="0"/>
          <a:ext cx="0" cy="0"/>
          <a:chOff x="0" y="0"/>
          <a:chExt cx="0" cy="0"/>
        </a:xfrm>
      </p:grpSpPr>
      <p:pic>
        <p:nvPicPr>
          <p:cNvPr id="3074" name="Picture 2" descr="Pode ser uma imagem de texto">
            <a:extLst>
              <a:ext uri="{FF2B5EF4-FFF2-40B4-BE49-F238E27FC236}">
                <a16:creationId xmlns:a16="http://schemas.microsoft.com/office/drawing/2014/main" id="{8DDDC948-1EA1-F4B4-6D14-5493D8A7F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13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ACDA0-FBBD-0135-FBA0-B9F5C7B3CFA9}"/>
            </a:ext>
          </a:extLst>
        </p:cNvPr>
        <p:cNvGrpSpPr/>
        <p:nvPr/>
      </p:nvGrpSpPr>
      <p:grpSpPr>
        <a:xfrm>
          <a:off x="0" y="0"/>
          <a:ext cx="0" cy="0"/>
          <a:chOff x="0" y="0"/>
          <a:chExt cx="0" cy="0"/>
        </a:xfrm>
      </p:grpSpPr>
      <p:pic>
        <p:nvPicPr>
          <p:cNvPr id="4098" name="Picture 2" descr="Pode ser uma imagem de texto">
            <a:extLst>
              <a:ext uri="{FF2B5EF4-FFF2-40B4-BE49-F238E27FC236}">
                <a16:creationId xmlns:a16="http://schemas.microsoft.com/office/drawing/2014/main" id="{67C9705A-229E-682D-6910-19DDF2AA8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672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B9F23-9F53-0DF4-204C-B4E4663F8B8D}"/>
            </a:ext>
          </a:extLst>
        </p:cNvPr>
        <p:cNvGrpSpPr/>
        <p:nvPr/>
      </p:nvGrpSpPr>
      <p:grpSpPr>
        <a:xfrm>
          <a:off x="0" y="0"/>
          <a:ext cx="0" cy="0"/>
          <a:chOff x="0" y="0"/>
          <a:chExt cx="0" cy="0"/>
        </a:xfrm>
      </p:grpSpPr>
      <p:pic>
        <p:nvPicPr>
          <p:cNvPr id="5122" name="Picture 2" descr="Pode ser uma imagem de texto que diz &quot;Terça-feira junho de 2025 BOAZ, RESGATADOR Boaz prefigura a missão de Cristo como nosso Redentor: BOAZ Parente de Elimeleque INFOLIÇÃO Redime terra CRISTO nome da família (Rt Parente da humanidade (Lc 19:10) Age por graça, não por dever (Rt 3:10, Redime nossa vida Traz herança futuro identidade (1Pe Rute (Rt 19) Salva por amor, não por obrigação (Jo 10:17, Nos torna coerdeiros com Ele (Rm 8:16, 17) Boaz ν Rute queria redimi-la, mas havia um parente mais próximo com prioridade legal. Isso simboliza conflito cósmico: Cristo deseja nos redimir mas há outro que também reivindica direito sobre humanidade Satanás.&quot;">
            <a:extLst>
              <a:ext uri="{FF2B5EF4-FFF2-40B4-BE49-F238E27FC236}">
                <a16:creationId xmlns:a16="http://schemas.microsoft.com/office/drawing/2014/main" id="{D1C6D46E-E652-BB59-C8EE-5146F0465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172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84180-4D76-E967-8ED0-9F0671049CBB}"/>
            </a:ext>
          </a:extLst>
        </p:cNvPr>
        <p:cNvGrpSpPr/>
        <p:nvPr/>
      </p:nvGrpSpPr>
      <p:grpSpPr>
        <a:xfrm>
          <a:off x="0" y="0"/>
          <a:ext cx="0" cy="0"/>
          <a:chOff x="0" y="0"/>
          <a:chExt cx="0" cy="0"/>
        </a:xfrm>
      </p:grpSpPr>
      <p:pic>
        <p:nvPicPr>
          <p:cNvPr id="6146" name="Picture 2" descr="Pode ser uma imagem de texto que diz &quot;Quarta-feira junho 2025 HAMÃ E SATANÁS Paralelos entre Hamã （E3：1） Satanás no Grande Conflito: Desejou exaltado acima dos principes 3:5) Buscou adoração, mas foi rejeitado por Mordecai INFOLIÇÃO Usou leis poder político para atacar justos Desejou ser exaltado acima do Altíssimo 14:14) Morreu forca que ele mesmo preparou Buscou adoração, mas foi rejeitado por Cristo Usará leis poder político ara perseguir os fiéis. (p 13:15) Hama Morrerá no fogo que ele mesmo provocou Satanás 20:10) No livro do Apocalipse, vemos que busca de Satanás por adoração levará mundo Quem não se submeter, será de coerção perseguição. Macedo crise final.&quot;">
            <a:extLst>
              <a:ext uri="{FF2B5EF4-FFF2-40B4-BE49-F238E27FC236}">
                <a16:creationId xmlns:a16="http://schemas.microsoft.com/office/drawing/2014/main" id="{BB898312-B60B-D6DA-F702-BCA14A81B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64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58DAC-7EE7-BE40-E071-80F266A2942A}"/>
            </a:ext>
          </a:extLst>
        </p:cNvPr>
        <p:cNvGrpSpPr/>
        <p:nvPr/>
      </p:nvGrpSpPr>
      <p:grpSpPr>
        <a:xfrm>
          <a:off x="0" y="0"/>
          <a:ext cx="0" cy="0"/>
          <a:chOff x="0" y="0"/>
          <a:chExt cx="0" cy="0"/>
        </a:xfrm>
      </p:grpSpPr>
      <p:pic>
        <p:nvPicPr>
          <p:cNvPr id="1026" name="Picture 2" descr="Pode ser um doodle de mapa e texto que diz &quot;Quinta-feira 12 de junho de 2025 PARA UM TEMPO COMO ESTE Quatro verdades que nos definem no limiar da história: INFOLIÇÃO Fomos chamados por Deus para um tempo profético decisivo. (Ap 10:11) Vivemos para refletir α fidelidade de Cristo em meio à crise final. Somos parte de um povo que proclama última mensagem divina. (Ap 14:6, 7) (Et (E4:14） 4:14) Agimos com coragem e confiança porque ၀ Rei está conosco. (Mt 28:28) e Assim como Ester, não estamos sozinhos diante da crise final libertação do povo de Deus virá. Texto Rei está conosco, Design: Felipe Macedo&quot;">
            <a:extLst>
              <a:ext uri="{FF2B5EF4-FFF2-40B4-BE49-F238E27FC236}">
                <a16:creationId xmlns:a16="http://schemas.microsoft.com/office/drawing/2014/main" id="{E2DCAA12-40DC-C1F3-3DB5-C36C9708ED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4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52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BBF1F-2D74-0BEB-0600-EC9699D2A33D}"/>
            </a:ext>
          </a:extLst>
        </p:cNvPr>
        <p:cNvGrpSpPr/>
        <p:nvPr/>
      </p:nvGrpSpPr>
      <p:grpSpPr>
        <a:xfrm>
          <a:off x="0" y="0"/>
          <a:ext cx="0" cy="0"/>
          <a:chOff x="0" y="0"/>
          <a:chExt cx="0" cy="0"/>
        </a:xfrm>
      </p:grpSpPr>
      <p:pic>
        <p:nvPicPr>
          <p:cNvPr id="2050" name="Picture 2" descr="Pode ser um doodle de texto que diz &quot;Sexta-feira, 13 de junho de 2025 ESTUDOADICIONAL CordelProfético- &quot;A Batalha das Eras: o Salvadore Usurpador&quot; INFOLIÇÃO お Satanás levantará indignação contra fiés do Senhor, Promulgando falsos decretos oprimir O adorador. Averdade do sábado britha no centro do vendaval E, como fez com Ester, Deus defendeo Seupovo leal &quot;Nesse caTpo, será travado o último grande conflito na controvérsia entre a verdade e o erro. [...] Hoje, como nos dias de Ester Mordecai o Senhor vindicará Sua verdade e Seupovo' (Ellen G. White, Profetas e Reis (CPB, 2021], p.352). TextoeDesign:FelipeMacedo&quot;">
            <a:extLst>
              <a:ext uri="{FF2B5EF4-FFF2-40B4-BE49-F238E27FC236}">
                <a16:creationId xmlns:a16="http://schemas.microsoft.com/office/drawing/2014/main" id="{741EABA0-0E45-C23B-195E-5CCE5936EE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17827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0</Words>
  <Application>Microsoft Office PowerPoint</Application>
  <PresentationFormat>Widescreen</PresentationFormat>
  <Paragraphs>0</Paragraphs>
  <Slides>8</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8</vt:i4>
      </vt:variant>
    </vt:vector>
  </HeadingPairs>
  <TitlesOfParts>
    <vt:vector size="12" baseType="lpstr">
      <vt:lpstr>Aptos</vt:lpstr>
      <vt:lpstr>Aptos Display</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 ferreira Neto</dc:creator>
  <cp:lastModifiedBy>jose ferreira Neto</cp:lastModifiedBy>
  <cp:revision>2</cp:revision>
  <dcterms:created xsi:type="dcterms:W3CDTF">2025-06-11T18:34:41Z</dcterms:created>
  <dcterms:modified xsi:type="dcterms:W3CDTF">2025-06-13T13:12:10Z</dcterms:modified>
</cp:coreProperties>
</file>