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9" r:id="rId2"/>
    <p:sldId id="260" r:id="rId3"/>
    <p:sldId id="261" r:id="rId4"/>
    <p:sldId id="262" r:id="rId5"/>
    <p:sldId id="263" r:id="rId6"/>
    <p:sldId id="264" r:id="rId7"/>
    <p:sldId id="265" r:id="rId8"/>
    <p:sldId id="266" r:id="rId9"/>
    <p:sldId id="267" r:id="rId1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1DAF0-1C01-4505-8CFF-3ABA2A6EF3A9}" type="datetimeFigureOut">
              <a:rPr lang="pt-BR" smtClean="0"/>
              <a:t>12/06/2026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7A8FB-0C8F-4732-825E-EE6F509BB8CF}" type="slidenum">
              <a:rPr lang="pt-BR" smtClean="0"/>
              <a:t>‹nº›</a:t>
            </a:fld>
            <a:endParaRPr lang="pt-BR"/>
          </a:p>
        </p:txBody>
      </p:sp>
    </p:spTree>
    <p:extLst>
      <p:ext uri="{BB962C8B-B14F-4D97-AF65-F5344CB8AC3E}">
        <p14:creationId xmlns:p14="http://schemas.microsoft.com/office/powerpoint/2010/main" val="1246976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67A8FB-0C8F-4732-825E-EE6F509BB8CF}" type="slidenum">
              <a:rPr lang="pt-BR" smtClean="0"/>
              <a:t>1</a:t>
            </a:fld>
            <a:endParaRPr lang="pt-BR"/>
          </a:p>
        </p:txBody>
      </p:sp>
    </p:spTree>
    <p:extLst>
      <p:ext uri="{BB962C8B-B14F-4D97-AF65-F5344CB8AC3E}">
        <p14:creationId xmlns:p14="http://schemas.microsoft.com/office/powerpoint/2010/main" val="297670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67A8FB-0C8F-4732-825E-EE6F509BB8CF}" type="slidenum">
              <a:rPr lang="pt-BR" smtClean="0"/>
              <a:t>7</a:t>
            </a:fld>
            <a:endParaRPr lang="pt-BR"/>
          </a:p>
        </p:txBody>
      </p:sp>
    </p:spTree>
    <p:extLst>
      <p:ext uri="{BB962C8B-B14F-4D97-AF65-F5344CB8AC3E}">
        <p14:creationId xmlns:p14="http://schemas.microsoft.com/office/powerpoint/2010/main" val="118642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67A8FB-0C8F-4732-825E-EE6F509BB8CF}" type="slidenum">
              <a:rPr lang="pt-BR" smtClean="0"/>
              <a:t>8</a:t>
            </a:fld>
            <a:endParaRPr lang="pt-BR"/>
          </a:p>
        </p:txBody>
      </p:sp>
    </p:spTree>
    <p:extLst>
      <p:ext uri="{BB962C8B-B14F-4D97-AF65-F5344CB8AC3E}">
        <p14:creationId xmlns:p14="http://schemas.microsoft.com/office/powerpoint/2010/main" val="225123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A7A61-1AC4-CA6F-8A10-58FE34F2CFD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085810C-0F56-FF85-3E43-352B57054F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9BEDBCD-8EE7-A9CF-9BAA-32F0146A446E}"/>
              </a:ext>
            </a:extLst>
          </p:cNvPr>
          <p:cNvSpPr>
            <a:spLocks noGrp="1"/>
          </p:cNvSpPr>
          <p:nvPr>
            <p:ph type="dt" sz="half" idx="10"/>
          </p:nvPr>
        </p:nvSpPr>
        <p:spPr/>
        <p:txBody>
          <a:bodyPr/>
          <a:lstStyle/>
          <a:p>
            <a:fld id="{217F9C32-AAFB-45C7-A5D5-96A961983DFC}" type="datetimeFigureOut">
              <a:rPr lang="pt-BR" smtClean="0"/>
              <a:t>12/06/2026</a:t>
            </a:fld>
            <a:endParaRPr lang="pt-BR"/>
          </a:p>
        </p:txBody>
      </p:sp>
      <p:sp>
        <p:nvSpPr>
          <p:cNvPr id="5" name="Espaço Reservado para Rodapé 4">
            <a:extLst>
              <a:ext uri="{FF2B5EF4-FFF2-40B4-BE49-F238E27FC236}">
                <a16:creationId xmlns:a16="http://schemas.microsoft.com/office/drawing/2014/main" id="{2A1E9B30-8045-9B11-5976-A28E09D8192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F8971F3-C62C-2239-A1E1-BF0B4A618101}"/>
              </a:ext>
            </a:extLst>
          </p:cNvPr>
          <p:cNvSpPr>
            <a:spLocks noGrp="1"/>
          </p:cNvSpPr>
          <p:nvPr>
            <p:ph type="sldNum" sz="quarter" idx="12"/>
          </p:nvPr>
        </p:nvSpPr>
        <p:spPr/>
        <p:txBody>
          <a:bodyPr/>
          <a:lstStyle/>
          <a:p>
            <a:fld id="{27D5562A-6AD7-4A7E-A8C1-4646E6A1D91F}" type="slidenum">
              <a:rPr lang="pt-BR" smtClean="0"/>
              <a:t>‹nº›</a:t>
            </a:fld>
            <a:endParaRPr lang="pt-BR"/>
          </a:p>
        </p:txBody>
      </p:sp>
    </p:spTree>
    <p:extLst>
      <p:ext uri="{BB962C8B-B14F-4D97-AF65-F5344CB8AC3E}">
        <p14:creationId xmlns:p14="http://schemas.microsoft.com/office/powerpoint/2010/main" val="101230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44884-C7E0-C361-4551-5C4884C562B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5AF6D8E-A417-BFF6-4757-B79413022EF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52D0B2E-0340-3714-4CA7-9AB2DC8D188F}"/>
              </a:ext>
            </a:extLst>
          </p:cNvPr>
          <p:cNvSpPr>
            <a:spLocks noGrp="1"/>
          </p:cNvSpPr>
          <p:nvPr>
            <p:ph type="dt" sz="half" idx="10"/>
          </p:nvPr>
        </p:nvSpPr>
        <p:spPr/>
        <p:txBody>
          <a:bodyPr/>
          <a:lstStyle/>
          <a:p>
            <a:fld id="{217F9C32-AAFB-45C7-A5D5-96A961983DFC}" type="datetimeFigureOut">
              <a:rPr lang="pt-BR" smtClean="0"/>
              <a:t>12/06/2026</a:t>
            </a:fld>
            <a:endParaRPr lang="pt-BR"/>
          </a:p>
        </p:txBody>
      </p:sp>
      <p:sp>
        <p:nvSpPr>
          <p:cNvPr id="5" name="Espaço Reservado para Rodapé 4">
            <a:extLst>
              <a:ext uri="{FF2B5EF4-FFF2-40B4-BE49-F238E27FC236}">
                <a16:creationId xmlns:a16="http://schemas.microsoft.com/office/drawing/2014/main" id="{3040A267-6526-2891-05A4-FBBBA7EB212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EFD7AED-F1BD-4AA4-1658-A126D8014FB2}"/>
              </a:ext>
            </a:extLst>
          </p:cNvPr>
          <p:cNvSpPr>
            <a:spLocks noGrp="1"/>
          </p:cNvSpPr>
          <p:nvPr>
            <p:ph type="sldNum" sz="quarter" idx="12"/>
          </p:nvPr>
        </p:nvSpPr>
        <p:spPr/>
        <p:txBody>
          <a:bodyPr/>
          <a:lstStyle/>
          <a:p>
            <a:fld id="{27D5562A-6AD7-4A7E-A8C1-4646E6A1D91F}" type="slidenum">
              <a:rPr lang="pt-BR" smtClean="0"/>
              <a:t>‹nº›</a:t>
            </a:fld>
            <a:endParaRPr lang="pt-BR"/>
          </a:p>
        </p:txBody>
      </p:sp>
    </p:spTree>
    <p:extLst>
      <p:ext uri="{BB962C8B-B14F-4D97-AF65-F5344CB8AC3E}">
        <p14:creationId xmlns:p14="http://schemas.microsoft.com/office/powerpoint/2010/main" val="14489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ABF8D0A-1A43-7E1E-9591-29856C38B69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CA815FB-EEF5-03EE-3CC1-767C229CA608}"/>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E022CB8-F15A-27A6-BA7F-3AE5814BC543}"/>
              </a:ext>
            </a:extLst>
          </p:cNvPr>
          <p:cNvSpPr>
            <a:spLocks noGrp="1"/>
          </p:cNvSpPr>
          <p:nvPr>
            <p:ph type="dt" sz="half" idx="10"/>
          </p:nvPr>
        </p:nvSpPr>
        <p:spPr/>
        <p:txBody>
          <a:bodyPr/>
          <a:lstStyle/>
          <a:p>
            <a:fld id="{217F9C32-AAFB-45C7-A5D5-96A961983DFC}" type="datetimeFigureOut">
              <a:rPr lang="pt-BR" smtClean="0"/>
              <a:t>12/06/2026</a:t>
            </a:fld>
            <a:endParaRPr lang="pt-BR"/>
          </a:p>
        </p:txBody>
      </p:sp>
      <p:sp>
        <p:nvSpPr>
          <p:cNvPr id="5" name="Espaço Reservado para Rodapé 4">
            <a:extLst>
              <a:ext uri="{FF2B5EF4-FFF2-40B4-BE49-F238E27FC236}">
                <a16:creationId xmlns:a16="http://schemas.microsoft.com/office/drawing/2014/main" id="{BCA0448B-189E-406A-A274-6D18320D8DE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375BD1C-3598-EE59-9484-221BB8B71911}"/>
              </a:ext>
            </a:extLst>
          </p:cNvPr>
          <p:cNvSpPr>
            <a:spLocks noGrp="1"/>
          </p:cNvSpPr>
          <p:nvPr>
            <p:ph type="sldNum" sz="quarter" idx="12"/>
          </p:nvPr>
        </p:nvSpPr>
        <p:spPr/>
        <p:txBody>
          <a:bodyPr/>
          <a:lstStyle/>
          <a:p>
            <a:fld id="{27D5562A-6AD7-4A7E-A8C1-4646E6A1D91F}" type="slidenum">
              <a:rPr lang="pt-BR" smtClean="0"/>
              <a:t>‹nº›</a:t>
            </a:fld>
            <a:endParaRPr lang="pt-BR"/>
          </a:p>
        </p:txBody>
      </p:sp>
    </p:spTree>
    <p:extLst>
      <p:ext uri="{BB962C8B-B14F-4D97-AF65-F5344CB8AC3E}">
        <p14:creationId xmlns:p14="http://schemas.microsoft.com/office/powerpoint/2010/main" val="90850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502CC-AE9E-0817-F961-304690C7E70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A4CC11C-AEE9-23A3-95A4-248E5CDB9D3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2DD19C9-503D-E529-5137-C24A2DAFA32A}"/>
              </a:ext>
            </a:extLst>
          </p:cNvPr>
          <p:cNvSpPr>
            <a:spLocks noGrp="1"/>
          </p:cNvSpPr>
          <p:nvPr>
            <p:ph type="dt" sz="half" idx="10"/>
          </p:nvPr>
        </p:nvSpPr>
        <p:spPr/>
        <p:txBody>
          <a:bodyPr/>
          <a:lstStyle/>
          <a:p>
            <a:fld id="{217F9C32-AAFB-45C7-A5D5-96A961983DFC}" type="datetimeFigureOut">
              <a:rPr lang="pt-BR" smtClean="0"/>
              <a:t>12/06/2026</a:t>
            </a:fld>
            <a:endParaRPr lang="pt-BR"/>
          </a:p>
        </p:txBody>
      </p:sp>
      <p:sp>
        <p:nvSpPr>
          <p:cNvPr id="5" name="Espaço Reservado para Rodapé 4">
            <a:extLst>
              <a:ext uri="{FF2B5EF4-FFF2-40B4-BE49-F238E27FC236}">
                <a16:creationId xmlns:a16="http://schemas.microsoft.com/office/drawing/2014/main" id="{0D5BC160-81BA-A1F6-58CB-D0A6A028E27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8A979B3-64EE-4311-1612-16C236EF1B3A}"/>
              </a:ext>
            </a:extLst>
          </p:cNvPr>
          <p:cNvSpPr>
            <a:spLocks noGrp="1"/>
          </p:cNvSpPr>
          <p:nvPr>
            <p:ph type="sldNum" sz="quarter" idx="12"/>
          </p:nvPr>
        </p:nvSpPr>
        <p:spPr/>
        <p:txBody>
          <a:bodyPr/>
          <a:lstStyle/>
          <a:p>
            <a:fld id="{27D5562A-6AD7-4A7E-A8C1-4646E6A1D91F}" type="slidenum">
              <a:rPr lang="pt-BR" smtClean="0"/>
              <a:t>‹nº›</a:t>
            </a:fld>
            <a:endParaRPr lang="pt-BR"/>
          </a:p>
        </p:txBody>
      </p:sp>
    </p:spTree>
    <p:extLst>
      <p:ext uri="{BB962C8B-B14F-4D97-AF65-F5344CB8AC3E}">
        <p14:creationId xmlns:p14="http://schemas.microsoft.com/office/powerpoint/2010/main" val="211075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721588-28BA-67CE-C03F-0C37070CEC8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4733AC1-BEA0-F501-BB94-873D1AFA213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3F26DF7-954F-A08D-CEAE-16BC9C7501DB}"/>
              </a:ext>
            </a:extLst>
          </p:cNvPr>
          <p:cNvSpPr>
            <a:spLocks noGrp="1"/>
          </p:cNvSpPr>
          <p:nvPr>
            <p:ph type="dt" sz="half" idx="10"/>
          </p:nvPr>
        </p:nvSpPr>
        <p:spPr/>
        <p:txBody>
          <a:bodyPr/>
          <a:lstStyle/>
          <a:p>
            <a:fld id="{217F9C32-AAFB-45C7-A5D5-96A961983DFC}" type="datetimeFigureOut">
              <a:rPr lang="pt-BR" smtClean="0"/>
              <a:t>12/06/2026</a:t>
            </a:fld>
            <a:endParaRPr lang="pt-BR"/>
          </a:p>
        </p:txBody>
      </p:sp>
      <p:sp>
        <p:nvSpPr>
          <p:cNvPr id="5" name="Espaço Reservado para Rodapé 4">
            <a:extLst>
              <a:ext uri="{FF2B5EF4-FFF2-40B4-BE49-F238E27FC236}">
                <a16:creationId xmlns:a16="http://schemas.microsoft.com/office/drawing/2014/main" id="{8301CF71-C86A-240F-5DA2-DE8397DEA8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01C7792-E21F-1C58-9C14-9E207FAF9221}"/>
              </a:ext>
            </a:extLst>
          </p:cNvPr>
          <p:cNvSpPr>
            <a:spLocks noGrp="1"/>
          </p:cNvSpPr>
          <p:nvPr>
            <p:ph type="sldNum" sz="quarter" idx="12"/>
          </p:nvPr>
        </p:nvSpPr>
        <p:spPr/>
        <p:txBody>
          <a:bodyPr/>
          <a:lstStyle/>
          <a:p>
            <a:fld id="{27D5562A-6AD7-4A7E-A8C1-4646E6A1D91F}" type="slidenum">
              <a:rPr lang="pt-BR" smtClean="0"/>
              <a:t>‹nº›</a:t>
            </a:fld>
            <a:endParaRPr lang="pt-BR"/>
          </a:p>
        </p:txBody>
      </p:sp>
    </p:spTree>
    <p:extLst>
      <p:ext uri="{BB962C8B-B14F-4D97-AF65-F5344CB8AC3E}">
        <p14:creationId xmlns:p14="http://schemas.microsoft.com/office/powerpoint/2010/main" val="155666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4F55F-FF0C-9E80-4C51-3DB37502B8C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D43A8AC-E4AA-7A03-33A2-959149788B3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E746F48-52F4-1D60-32AA-8F9642A0C2B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9FD9E24-C16B-0889-0D52-1FADDD2921C6}"/>
              </a:ext>
            </a:extLst>
          </p:cNvPr>
          <p:cNvSpPr>
            <a:spLocks noGrp="1"/>
          </p:cNvSpPr>
          <p:nvPr>
            <p:ph type="dt" sz="half" idx="10"/>
          </p:nvPr>
        </p:nvSpPr>
        <p:spPr/>
        <p:txBody>
          <a:bodyPr/>
          <a:lstStyle/>
          <a:p>
            <a:fld id="{217F9C32-AAFB-45C7-A5D5-96A961983DFC}" type="datetimeFigureOut">
              <a:rPr lang="pt-BR" smtClean="0"/>
              <a:t>12/06/2026</a:t>
            </a:fld>
            <a:endParaRPr lang="pt-BR"/>
          </a:p>
        </p:txBody>
      </p:sp>
      <p:sp>
        <p:nvSpPr>
          <p:cNvPr id="6" name="Espaço Reservado para Rodapé 5">
            <a:extLst>
              <a:ext uri="{FF2B5EF4-FFF2-40B4-BE49-F238E27FC236}">
                <a16:creationId xmlns:a16="http://schemas.microsoft.com/office/drawing/2014/main" id="{0FD79209-3497-8833-32F8-B13F64D5F9A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80C82B8-04EF-4FA3-7E59-C3CC849D1068}"/>
              </a:ext>
            </a:extLst>
          </p:cNvPr>
          <p:cNvSpPr>
            <a:spLocks noGrp="1"/>
          </p:cNvSpPr>
          <p:nvPr>
            <p:ph type="sldNum" sz="quarter" idx="12"/>
          </p:nvPr>
        </p:nvSpPr>
        <p:spPr/>
        <p:txBody>
          <a:bodyPr/>
          <a:lstStyle/>
          <a:p>
            <a:fld id="{27D5562A-6AD7-4A7E-A8C1-4646E6A1D91F}" type="slidenum">
              <a:rPr lang="pt-BR" smtClean="0"/>
              <a:t>‹nº›</a:t>
            </a:fld>
            <a:endParaRPr lang="pt-BR"/>
          </a:p>
        </p:txBody>
      </p:sp>
    </p:spTree>
    <p:extLst>
      <p:ext uri="{BB962C8B-B14F-4D97-AF65-F5344CB8AC3E}">
        <p14:creationId xmlns:p14="http://schemas.microsoft.com/office/powerpoint/2010/main" val="288098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D7C562-87AD-E0CB-35E7-E3B387DE21F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CB31C69-4B0E-C6DE-2396-146B9EAB7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3F30A2D-37F3-3275-5F7D-68291B181C33}"/>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7BFE76B-D0C9-18D1-D36C-E0B323E326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6337FED7-D5B7-C1C8-4E56-B75C2841C00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BCD03739-2734-3662-D1EF-A2680255BCDE}"/>
              </a:ext>
            </a:extLst>
          </p:cNvPr>
          <p:cNvSpPr>
            <a:spLocks noGrp="1"/>
          </p:cNvSpPr>
          <p:nvPr>
            <p:ph type="dt" sz="half" idx="10"/>
          </p:nvPr>
        </p:nvSpPr>
        <p:spPr/>
        <p:txBody>
          <a:bodyPr/>
          <a:lstStyle/>
          <a:p>
            <a:fld id="{217F9C32-AAFB-45C7-A5D5-96A961983DFC}" type="datetimeFigureOut">
              <a:rPr lang="pt-BR" smtClean="0"/>
              <a:t>12/06/2026</a:t>
            </a:fld>
            <a:endParaRPr lang="pt-BR"/>
          </a:p>
        </p:txBody>
      </p:sp>
      <p:sp>
        <p:nvSpPr>
          <p:cNvPr id="8" name="Espaço Reservado para Rodapé 7">
            <a:extLst>
              <a:ext uri="{FF2B5EF4-FFF2-40B4-BE49-F238E27FC236}">
                <a16:creationId xmlns:a16="http://schemas.microsoft.com/office/drawing/2014/main" id="{2274A3D4-DDA9-C71D-ED74-524ACB77ADB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6D2F083-DABF-8122-C0D4-6C793567606E}"/>
              </a:ext>
            </a:extLst>
          </p:cNvPr>
          <p:cNvSpPr>
            <a:spLocks noGrp="1"/>
          </p:cNvSpPr>
          <p:nvPr>
            <p:ph type="sldNum" sz="quarter" idx="12"/>
          </p:nvPr>
        </p:nvSpPr>
        <p:spPr/>
        <p:txBody>
          <a:bodyPr/>
          <a:lstStyle/>
          <a:p>
            <a:fld id="{27D5562A-6AD7-4A7E-A8C1-4646E6A1D91F}" type="slidenum">
              <a:rPr lang="pt-BR" smtClean="0"/>
              <a:t>‹nº›</a:t>
            </a:fld>
            <a:endParaRPr lang="pt-BR"/>
          </a:p>
        </p:txBody>
      </p:sp>
    </p:spTree>
    <p:extLst>
      <p:ext uri="{BB962C8B-B14F-4D97-AF65-F5344CB8AC3E}">
        <p14:creationId xmlns:p14="http://schemas.microsoft.com/office/powerpoint/2010/main" val="317895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7A719F-BF28-87D5-EE9C-E79936878B1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8A21AD8-322E-9E28-C4E9-BB56F878F683}"/>
              </a:ext>
            </a:extLst>
          </p:cNvPr>
          <p:cNvSpPr>
            <a:spLocks noGrp="1"/>
          </p:cNvSpPr>
          <p:nvPr>
            <p:ph type="dt" sz="half" idx="10"/>
          </p:nvPr>
        </p:nvSpPr>
        <p:spPr/>
        <p:txBody>
          <a:bodyPr/>
          <a:lstStyle/>
          <a:p>
            <a:fld id="{217F9C32-AAFB-45C7-A5D5-96A961983DFC}" type="datetimeFigureOut">
              <a:rPr lang="pt-BR" smtClean="0"/>
              <a:t>12/06/2026</a:t>
            </a:fld>
            <a:endParaRPr lang="pt-BR"/>
          </a:p>
        </p:txBody>
      </p:sp>
      <p:sp>
        <p:nvSpPr>
          <p:cNvPr id="4" name="Espaço Reservado para Rodapé 3">
            <a:extLst>
              <a:ext uri="{FF2B5EF4-FFF2-40B4-BE49-F238E27FC236}">
                <a16:creationId xmlns:a16="http://schemas.microsoft.com/office/drawing/2014/main" id="{BA14BC78-814E-B504-7BDA-90A1A3C9835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695A767-B355-E5A6-21B1-E6DDF4D4CCA2}"/>
              </a:ext>
            </a:extLst>
          </p:cNvPr>
          <p:cNvSpPr>
            <a:spLocks noGrp="1"/>
          </p:cNvSpPr>
          <p:nvPr>
            <p:ph type="sldNum" sz="quarter" idx="12"/>
          </p:nvPr>
        </p:nvSpPr>
        <p:spPr/>
        <p:txBody>
          <a:bodyPr/>
          <a:lstStyle/>
          <a:p>
            <a:fld id="{27D5562A-6AD7-4A7E-A8C1-4646E6A1D91F}" type="slidenum">
              <a:rPr lang="pt-BR" smtClean="0"/>
              <a:t>‹nº›</a:t>
            </a:fld>
            <a:endParaRPr lang="pt-BR"/>
          </a:p>
        </p:txBody>
      </p:sp>
    </p:spTree>
    <p:extLst>
      <p:ext uri="{BB962C8B-B14F-4D97-AF65-F5344CB8AC3E}">
        <p14:creationId xmlns:p14="http://schemas.microsoft.com/office/powerpoint/2010/main" val="365541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B37EEA4-8147-8B00-CC79-E695F85921C3}"/>
              </a:ext>
            </a:extLst>
          </p:cNvPr>
          <p:cNvSpPr>
            <a:spLocks noGrp="1"/>
          </p:cNvSpPr>
          <p:nvPr>
            <p:ph type="dt" sz="half" idx="10"/>
          </p:nvPr>
        </p:nvSpPr>
        <p:spPr/>
        <p:txBody>
          <a:bodyPr/>
          <a:lstStyle/>
          <a:p>
            <a:fld id="{217F9C32-AAFB-45C7-A5D5-96A961983DFC}" type="datetimeFigureOut">
              <a:rPr lang="pt-BR" smtClean="0"/>
              <a:t>12/06/2026</a:t>
            </a:fld>
            <a:endParaRPr lang="pt-BR"/>
          </a:p>
        </p:txBody>
      </p:sp>
      <p:sp>
        <p:nvSpPr>
          <p:cNvPr id="3" name="Espaço Reservado para Rodapé 2">
            <a:extLst>
              <a:ext uri="{FF2B5EF4-FFF2-40B4-BE49-F238E27FC236}">
                <a16:creationId xmlns:a16="http://schemas.microsoft.com/office/drawing/2014/main" id="{E3C28CCF-B632-9059-1B42-2A1F0B5BCC1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335AE41F-2B16-9B16-323A-F22E53A7D165}"/>
              </a:ext>
            </a:extLst>
          </p:cNvPr>
          <p:cNvSpPr>
            <a:spLocks noGrp="1"/>
          </p:cNvSpPr>
          <p:nvPr>
            <p:ph type="sldNum" sz="quarter" idx="12"/>
          </p:nvPr>
        </p:nvSpPr>
        <p:spPr/>
        <p:txBody>
          <a:bodyPr/>
          <a:lstStyle/>
          <a:p>
            <a:fld id="{27D5562A-6AD7-4A7E-A8C1-4646E6A1D91F}" type="slidenum">
              <a:rPr lang="pt-BR" smtClean="0"/>
              <a:t>‹nº›</a:t>
            </a:fld>
            <a:endParaRPr lang="pt-BR"/>
          </a:p>
        </p:txBody>
      </p:sp>
    </p:spTree>
    <p:extLst>
      <p:ext uri="{BB962C8B-B14F-4D97-AF65-F5344CB8AC3E}">
        <p14:creationId xmlns:p14="http://schemas.microsoft.com/office/powerpoint/2010/main" val="111707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EB06A-7AD5-2597-6155-821EFD177B5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55D1F11-037A-2714-CA17-83C7379FC0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8DDFC0D-671D-2BD3-3CA0-D8E868CE2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F431FEF-A930-D0E8-80D4-19B86F1B99B9}"/>
              </a:ext>
            </a:extLst>
          </p:cNvPr>
          <p:cNvSpPr>
            <a:spLocks noGrp="1"/>
          </p:cNvSpPr>
          <p:nvPr>
            <p:ph type="dt" sz="half" idx="10"/>
          </p:nvPr>
        </p:nvSpPr>
        <p:spPr/>
        <p:txBody>
          <a:bodyPr/>
          <a:lstStyle/>
          <a:p>
            <a:fld id="{217F9C32-AAFB-45C7-A5D5-96A961983DFC}" type="datetimeFigureOut">
              <a:rPr lang="pt-BR" smtClean="0"/>
              <a:t>12/06/2026</a:t>
            </a:fld>
            <a:endParaRPr lang="pt-BR"/>
          </a:p>
        </p:txBody>
      </p:sp>
      <p:sp>
        <p:nvSpPr>
          <p:cNvPr id="6" name="Espaço Reservado para Rodapé 5">
            <a:extLst>
              <a:ext uri="{FF2B5EF4-FFF2-40B4-BE49-F238E27FC236}">
                <a16:creationId xmlns:a16="http://schemas.microsoft.com/office/drawing/2014/main" id="{6734FA7C-9F96-70FC-D764-893E4673558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703AFBF-652D-0ED3-9CDB-254D5E93EEFB}"/>
              </a:ext>
            </a:extLst>
          </p:cNvPr>
          <p:cNvSpPr>
            <a:spLocks noGrp="1"/>
          </p:cNvSpPr>
          <p:nvPr>
            <p:ph type="sldNum" sz="quarter" idx="12"/>
          </p:nvPr>
        </p:nvSpPr>
        <p:spPr/>
        <p:txBody>
          <a:bodyPr/>
          <a:lstStyle/>
          <a:p>
            <a:fld id="{27D5562A-6AD7-4A7E-A8C1-4646E6A1D91F}" type="slidenum">
              <a:rPr lang="pt-BR" smtClean="0"/>
              <a:t>‹nº›</a:t>
            </a:fld>
            <a:endParaRPr lang="pt-BR"/>
          </a:p>
        </p:txBody>
      </p:sp>
    </p:spTree>
    <p:extLst>
      <p:ext uri="{BB962C8B-B14F-4D97-AF65-F5344CB8AC3E}">
        <p14:creationId xmlns:p14="http://schemas.microsoft.com/office/powerpoint/2010/main" val="368702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55E24D-3575-BFEF-8BF4-2148423DFED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7186DFC-8B09-71D8-05AD-52D989BE9A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DDC90440-26EC-6231-F074-F18297F76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6E8F0F4-DFEC-E61F-0AAB-F6AF784C7CAF}"/>
              </a:ext>
            </a:extLst>
          </p:cNvPr>
          <p:cNvSpPr>
            <a:spLocks noGrp="1"/>
          </p:cNvSpPr>
          <p:nvPr>
            <p:ph type="dt" sz="half" idx="10"/>
          </p:nvPr>
        </p:nvSpPr>
        <p:spPr/>
        <p:txBody>
          <a:bodyPr/>
          <a:lstStyle/>
          <a:p>
            <a:fld id="{217F9C32-AAFB-45C7-A5D5-96A961983DFC}" type="datetimeFigureOut">
              <a:rPr lang="pt-BR" smtClean="0"/>
              <a:t>12/06/2026</a:t>
            </a:fld>
            <a:endParaRPr lang="pt-BR"/>
          </a:p>
        </p:txBody>
      </p:sp>
      <p:sp>
        <p:nvSpPr>
          <p:cNvPr id="6" name="Espaço Reservado para Rodapé 5">
            <a:extLst>
              <a:ext uri="{FF2B5EF4-FFF2-40B4-BE49-F238E27FC236}">
                <a16:creationId xmlns:a16="http://schemas.microsoft.com/office/drawing/2014/main" id="{418E14E2-0F5D-B7E5-F0AE-94A09E95475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DA4AC36-871F-3B5D-766E-4B7B7B222DCF}"/>
              </a:ext>
            </a:extLst>
          </p:cNvPr>
          <p:cNvSpPr>
            <a:spLocks noGrp="1"/>
          </p:cNvSpPr>
          <p:nvPr>
            <p:ph type="sldNum" sz="quarter" idx="12"/>
          </p:nvPr>
        </p:nvSpPr>
        <p:spPr/>
        <p:txBody>
          <a:bodyPr/>
          <a:lstStyle/>
          <a:p>
            <a:fld id="{27D5562A-6AD7-4A7E-A8C1-4646E6A1D91F}" type="slidenum">
              <a:rPr lang="pt-BR" smtClean="0"/>
              <a:t>‹nº›</a:t>
            </a:fld>
            <a:endParaRPr lang="pt-BR"/>
          </a:p>
        </p:txBody>
      </p:sp>
    </p:spTree>
    <p:extLst>
      <p:ext uri="{BB962C8B-B14F-4D97-AF65-F5344CB8AC3E}">
        <p14:creationId xmlns:p14="http://schemas.microsoft.com/office/powerpoint/2010/main" val="341536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D78E656-E9F6-2C27-896B-2C9AA8487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C3E2321-3DE8-F2BE-C869-B4BF95147D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EA6A79E-EBD9-2F29-0A90-13B5DE7C78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7F9C32-AAFB-45C7-A5D5-96A961983DFC}" type="datetimeFigureOut">
              <a:rPr lang="pt-BR" smtClean="0"/>
              <a:t>12/06/2026</a:t>
            </a:fld>
            <a:endParaRPr lang="pt-BR"/>
          </a:p>
        </p:txBody>
      </p:sp>
      <p:sp>
        <p:nvSpPr>
          <p:cNvPr id="5" name="Espaço Reservado para Rodapé 4">
            <a:extLst>
              <a:ext uri="{FF2B5EF4-FFF2-40B4-BE49-F238E27FC236}">
                <a16:creationId xmlns:a16="http://schemas.microsoft.com/office/drawing/2014/main" id="{AA186755-FDD1-91E7-60AB-6BBF22450F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C5A4D97-72BE-AA2D-5193-E134DF34F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D5562A-6AD7-4A7E-A8C1-4646E6A1D91F}" type="slidenum">
              <a:rPr lang="pt-BR" smtClean="0"/>
              <a:t>‹nº›</a:t>
            </a:fld>
            <a:endParaRPr lang="pt-BR"/>
          </a:p>
        </p:txBody>
      </p:sp>
    </p:spTree>
    <p:extLst>
      <p:ext uri="{BB962C8B-B14F-4D97-AF65-F5344CB8AC3E}">
        <p14:creationId xmlns:p14="http://schemas.microsoft.com/office/powerpoint/2010/main" val="1760560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2F566-63B3-0BD6-6C2D-0BDD8B0E9ACE}"/>
            </a:ext>
          </a:extLst>
        </p:cNvPr>
        <p:cNvGrpSpPr/>
        <p:nvPr/>
      </p:nvGrpSpPr>
      <p:grpSpPr>
        <a:xfrm>
          <a:off x="0" y="0"/>
          <a:ext cx="0" cy="0"/>
          <a:chOff x="0" y="0"/>
          <a:chExt cx="0" cy="0"/>
        </a:xfrm>
      </p:grpSpPr>
      <p:pic>
        <p:nvPicPr>
          <p:cNvPr id="2" name="Imagem 1" descr="Pode ser uma imagem de texto que diz &quot;ABR/MAI/JUN-2 2026 CRESCENDO EM UM RELACIONAMENTO COM DEUS + LIÇÃO11 11 TRIBULAÇÕES ka TEXTO: Elton Batista INFOLIÇÃO DESIGNI Gusttavo Santana&quot;">
            <a:extLst>
              <a:ext uri="{FF2B5EF4-FFF2-40B4-BE49-F238E27FC236}">
                <a16:creationId xmlns:a16="http://schemas.microsoft.com/office/drawing/2014/main" id="{84AFE55C-79C0-9718-BD21-005D148D232D}"/>
              </a:ext>
            </a:extLst>
          </p:cNvPr>
          <p:cNvPicPr>
            <a:picLocks noChangeAspect="1"/>
          </p:cNvPicPr>
          <p:nvPr/>
        </p:nvPicPr>
        <p:blipFill>
          <a:blip r:embed="rId3"/>
          <a:stretch>
            <a:fillRect/>
          </a:stretch>
        </p:blipFill>
        <p:spPr>
          <a:xfrm>
            <a:off x="0" y="1846"/>
            <a:ext cx="12188718" cy="6856154"/>
          </a:xfrm>
          <a:prstGeom prst="rect">
            <a:avLst/>
          </a:prstGeom>
        </p:spPr>
      </p:pic>
    </p:spTree>
    <p:extLst>
      <p:ext uri="{BB962C8B-B14F-4D97-AF65-F5344CB8AC3E}">
        <p14:creationId xmlns:p14="http://schemas.microsoft.com/office/powerpoint/2010/main" val="2624174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81F59-349E-6354-E870-AC1156EBEE2E}"/>
            </a:ext>
          </a:extLst>
        </p:cNvPr>
        <p:cNvGrpSpPr/>
        <p:nvPr/>
      </p:nvGrpSpPr>
      <p:grpSpPr>
        <a:xfrm>
          <a:off x="0" y="0"/>
          <a:ext cx="0" cy="0"/>
          <a:chOff x="0" y="0"/>
          <a:chExt cx="0" cy="0"/>
        </a:xfrm>
      </p:grpSpPr>
      <p:pic>
        <p:nvPicPr>
          <p:cNvPr id="2" name="Imagem 1" descr="Pode ser uma imagem de texto que diz &quot;LIÇÃO 11 TRIBULAÇÕES Verso para memorizar: INFOLIÇÃO &quot;E não somente isto, mas também nos gloriamos nas tribulações, sabendo que α tribulação produz perseverança, perseverança produz experiência e α experiência produz esperança. Ora, α esperança não nos deixa decepcionados, porque o amor de Deus é derramado em nosso coração pelo Espírito Santo, que nos foi dado&quot; (Rm 5:3-5).&quot;">
            <a:extLst>
              <a:ext uri="{FF2B5EF4-FFF2-40B4-BE49-F238E27FC236}">
                <a16:creationId xmlns:a16="http://schemas.microsoft.com/office/drawing/2014/main" id="{626BA543-DD3D-F050-79AC-8C3D85426B9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22000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7E68C-D8B9-CD2F-20B5-CEC78F840981}"/>
            </a:ext>
          </a:extLst>
        </p:cNvPr>
        <p:cNvGrpSpPr/>
        <p:nvPr/>
      </p:nvGrpSpPr>
      <p:grpSpPr>
        <a:xfrm>
          <a:off x="0" y="0"/>
          <a:ext cx="0" cy="0"/>
          <a:chOff x="0" y="0"/>
          <a:chExt cx="0" cy="0"/>
        </a:xfrm>
      </p:grpSpPr>
      <p:pic>
        <p:nvPicPr>
          <p:cNvPr id="2" name="Imagem 1" descr="Pode ser uma imagem de texto que diz &quot;06 Sábado junho de 2026 A tribulação confronta nossas certezas, expõe nossas limitações nos leva a confiar em Deus. Quando o caminho parece TRIBULAÇÕES confuso, Deus continua agindo de modo profundo em Seus filhos. Essa experiência pode ser percebida em quatro aspectos: PRESENÇA CURA INFOLIÇÃO I ESPERANÇA PROPÓSITO (Mc 4：35－４1；』の Mc4:35-41;J623:8-12) 23:8-12) (Mc 5:21-34) (Rm 5:3-5; 8:18;Jó 19:23-27) Texto (Rm 8:28; Lc 24:13-27) design: Elton Batista&quot;">
            <a:extLst>
              <a:ext uri="{FF2B5EF4-FFF2-40B4-BE49-F238E27FC236}">
                <a16:creationId xmlns:a16="http://schemas.microsoft.com/office/drawing/2014/main" id="{B308986F-654B-9B20-450B-6DEF9DE075B1}"/>
              </a:ext>
            </a:extLst>
          </p:cNvPr>
          <p:cNvPicPr>
            <a:picLocks noChangeAspect="1"/>
          </p:cNvPicPr>
          <p:nvPr/>
        </p:nvPicPr>
        <p:blipFill>
          <a:blip r:embed="rId2"/>
          <a:stretch>
            <a:fillRect/>
          </a:stretch>
        </p:blipFill>
        <p:spPr>
          <a:xfrm>
            <a:off x="0" y="29495"/>
            <a:ext cx="12192000" cy="6946491"/>
          </a:xfrm>
          <a:prstGeom prst="rect">
            <a:avLst/>
          </a:prstGeom>
        </p:spPr>
      </p:pic>
    </p:spTree>
    <p:extLst>
      <p:ext uri="{BB962C8B-B14F-4D97-AF65-F5344CB8AC3E}">
        <p14:creationId xmlns:p14="http://schemas.microsoft.com/office/powerpoint/2010/main" val="207358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F30E4-2C5C-416F-47BF-626A5E3CD324}"/>
            </a:ext>
          </a:extLst>
        </p:cNvPr>
        <p:cNvGrpSpPr/>
        <p:nvPr/>
      </p:nvGrpSpPr>
      <p:grpSpPr>
        <a:xfrm>
          <a:off x="0" y="0"/>
          <a:ext cx="0" cy="0"/>
          <a:chOff x="0" y="0"/>
          <a:chExt cx="0" cy="0"/>
        </a:xfrm>
      </p:grpSpPr>
      <p:pic>
        <p:nvPicPr>
          <p:cNvPr id="2" name="Imagem 1" descr="Pode ser uma imagem de mapa e texto que diz &quot;DOMINGO 07 DE JUNHO DE 2026 AS TEMPESTADES DA VIDA Jesus chamou os discípulos para atravessar O mar, mesmo sabendo que enfrentariam uma tempestade. A experiência dos discípulos teve quatro fases: INFOLIÇÃO TRAVESSIA I (Mc 4:35) MEDO (Mc 4:37, 38) CONFIANÇA (Mc 4:39, 40) ADMIRAÇÃO (Mc4:41) (Mc 4:41) centro da narrativa não é a tempestade, mas Jesus. Ele tem controle sobre todas as coisas, inclusive sobre a obra criada. Sua autoridade revela que os discípulos podiam confiar Nele mesmo diante do perigo. Texto design: Elton Batista&quot;">
            <a:extLst>
              <a:ext uri="{FF2B5EF4-FFF2-40B4-BE49-F238E27FC236}">
                <a16:creationId xmlns:a16="http://schemas.microsoft.com/office/drawing/2014/main" id="{4CEC6EAF-0D1E-720E-B95B-7118B303E26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8722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16162-B81C-F010-D73E-9A21D840C27F}"/>
            </a:ext>
          </a:extLst>
        </p:cNvPr>
        <p:cNvGrpSpPr/>
        <p:nvPr/>
      </p:nvGrpSpPr>
      <p:grpSpPr>
        <a:xfrm>
          <a:off x="0" y="0"/>
          <a:ext cx="0" cy="0"/>
          <a:chOff x="0" y="0"/>
          <a:chExt cx="0" cy="0"/>
        </a:xfrm>
      </p:grpSpPr>
      <p:pic>
        <p:nvPicPr>
          <p:cNvPr id="2" name="Imagem 1" descr="Pode ser uma ilustração de texto que diz &quot;SEGUNDA-FEIRA 08 DE JUNHO DE 2026 No caminho para SEJA CURADA. casa de Jairo, Jesus foi acompanhado por uma multidão. Uma mulher enferma se aproximou de Jesus. Sua busca pode ser organizada em quatro momentos: 1- SOFRIMENTO (Mc 5:25, 26) INFOLIÇÃO 2- ESPERANÇA (Mc 5:27, 28) 3- TOQUE (Mc 5:27-32) 5:27 32) Jesus percebe a fé daquela mulher, interrompe o caminho para ouvi-la confirmo publicamente sua cura. Cristo restaurou o corpo, α a dignidade e α paz daquela mulher. e 4- RESTAURAÇÃO (Mc 5:33, 34) TEXTO DESIGN: ELTON BATISTA&quot;">
            <a:extLst>
              <a:ext uri="{FF2B5EF4-FFF2-40B4-BE49-F238E27FC236}">
                <a16:creationId xmlns:a16="http://schemas.microsoft.com/office/drawing/2014/main" id="{C9B604B9-5A0A-05A1-7D60-E4C8C1DA700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99503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427F8-6E85-DD21-6775-57811201F314}"/>
            </a:ext>
          </a:extLst>
        </p:cNvPr>
        <p:cNvGrpSpPr/>
        <p:nvPr/>
      </p:nvGrpSpPr>
      <p:grpSpPr>
        <a:xfrm>
          <a:off x="0" y="0"/>
          <a:ext cx="0" cy="0"/>
          <a:chOff x="0" y="0"/>
          <a:chExt cx="0" cy="0"/>
        </a:xfrm>
      </p:grpSpPr>
      <p:pic>
        <p:nvPicPr>
          <p:cNvPr id="2" name="Imagem 1" descr="Pode ser uma imagem de texto que diz &quot;TERÇA-FEIRA 09 DE JUNHO DE 2026 JÓ Jó enfrentou perdas profundas, acusações injustas dor física intensa,mas sua reação nostrou uma fé que permaneceu firme mesmo sem respostas claras no caminho.Ele passou por quatro momentos: PERDAS (Jó 1:14-19; 2:7) INFOLIÇÃO ACUSAÇÕES FIDELIDADE (Jó (J62:13; 2:13; 18:21) (Jó 1:21; 23:8-12) REDENÇÃO (Jó 19:23-27; 2Co 4:16-18) A história de Jó ensina que confiar em Deus continua possível mesmo quando ٥ sofrimento permanece sem explicação. A fé verdadeira não depende de respostas imediatas, mas da certeza de que o Redentor vive. TEXTO: LTON BATISTA DESIGN: GUSTTAVO SANTANA&quot;">
            <a:extLst>
              <a:ext uri="{FF2B5EF4-FFF2-40B4-BE49-F238E27FC236}">
                <a16:creationId xmlns:a16="http://schemas.microsoft.com/office/drawing/2014/main" id="{560525D1-D4DD-7AC8-C477-E3B2E9613AF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444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884CB-5886-C52D-8394-9E057A6C2B42}"/>
            </a:ext>
          </a:extLst>
        </p:cNvPr>
        <p:cNvGrpSpPr/>
        <p:nvPr/>
      </p:nvGrpSpPr>
      <p:grpSpPr>
        <a:xfrm>
          <a:off x="0" y="0"/>
          <a:ext cx="0" cy="0"/>
          <a:chOff x="0" y="0"/>
          <a:chExt cx="0" cy="0"/>
        </a:xfrm>
      </p:grpSpPr>
      <p:pic>
        <p:nvPicPr>
          <p:cNvPr id="2" name="Imagem 1" descr="Pode ser uma imagem de texto que diz &quot;QUART QUARTA-FEIRA TA A- A-FEIRA 10 DE JUNHO DE 2026 0 CAMINHO DE EMAÚS No caminho de Emaús, dois discípulos caminharam decepcionados,interpretando os fatos pela dor, até que Jesus explicou as Escriturase mudou sua compreensão por completo. Essa história passa por elementos: DECEPÇÃO (Lc 24:13-21) INFOLIÇÃO PRESENÇA ESCRITURAS (Lc24:15,16) (Lc 24:15, 16) (Lc 24:25-27） MISSÃO 州 (Lc 24:33-35) Jesus transforma confusão em missão quando Sua Palavra corrige nossa leitura dos acontecimentos mais difíceis. TEXTO: ELTON BATISTA DESIGN GUSTTAVO SANTANA&quot;">
            <a:extLst>
              <a:ext uri="{FF2B5EF4-FFF2-40B4-BE49-F238E27FC236}">
                <a16:creationId xmlns:a16="http://schemas.microsoft.com/office/drawing/2014/main" id="{FD59C2AA-0B56-F410-BCC2-F2A9334092B5}"/>
              </a:ext>
            </a:extLst>
          </p:cNvPr>
          <p:cNvPicPr>
            <a:picLocks noChangeAspect="1"/>
          </p:cNvPicPr>
          <p:nvPr/>
        </p:nvPicPr>
        <p:blipFill>
          <a:blip r:embed="rId3"/>
          <a:stretch>
            <a:fillRect/>
          </a:stretch>
        </p:blipFill>
        <p:spPr>
          <a:xfrm>
            <a:off x="-1" y="-7374"/>
            <a:ext cx="12205109" cy="6865374"/>
          </a:xfrm>
          <a:prstGeom prst="rect">
            <a:avLst/>
          </a:prstGeom>
        </p:spPr>
      </p:pic>
    </p:spTree>
    <p:extLst>
      <p:ext uri="{BB962C8B-B14F-4D97-AF65-F5344CB8AC3E}">
        <p14:creationId xmlns:p14="http://schemas.microsoft.com/office/powerpoint/2010/main" val="126604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304A1-29A0-879D-A0F5-0F70FB0B457D}"/>
            </a:ext>
          </a:extLst>
        </p:cNvPr>
        <p:cNvGrpSpPr/>
        <p:nvPr/>
      </p:nvGrpSpPr>
      <p:grpSpPr>
        <a:xfrm>
          <a:off x="0" y="0"/>
          <a:ext cx="0" cy="0"/>
          <a:chOff x="0" y="0"/>
          <a:chExt cx="0" cy="0"/>
        </a:xfrm>
      </p:grpSpPr>
      <p:pic>
        <p:nvPicPr>
          <p:cNvPr id="2" name="Imagem 1" descr="Pode ser uma imagem de texto que diz &quot;QUINTA-FEIRA DE JUNHO DE 2026 OLHE PARA JESUS Toda alma aflita precisa ser conduzida a Cristo, pois somente Nele encontra descanso, direção e segurança para seguir adiante. Esse caminho envolve quatro fases: BUSCA &amp; (Mt 11:28) INFOLIÇÃO DIREÇÃO ENTREGA キ ( 121:1, 2) (Mt 11:29) ESPERANÇA (Rm 8:18, 8:18,28) 28) Olhar para Jesus não elimina todas as lutas, mas fortalece a f fé é e firma coração na certeza do cuidado divino. TEXTO: ELTON BATISTA DESIGN GUSTTAVO SANTANA&quot;">
            <a:extLst>
              <a:ext uri="{FF2B5EF4-FFF2-40B4-BE49-F238E27FC236}">
                <a16:creationId xmlns:a16="http://schemas.microsoft.com/office/drawing/2014/main" id="{1666CF83-6244-2184-FFCA-B2F50B83918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8892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F0E4E-A750-1A02-621A-6048DDF1B2BF}"/>
            </a:ext>
          </a:extLst>
        </p:cNvPr>
        <p:cNvGrpSpPr/>
        <p:nvPr/>
      </p:nvGrpSpPr>
      <p:grpSpPr>
        <a:xfrm>
          <a:off x="0" y="0"/>
          <a:ext cx="0" cy="0"/>
          <a:chOff x="0" y="0"/>
          <a:chExt cx="0" cy="0"/>
        </a:xfrm>
      </p:grpSpPr>
      <p:pic>
        <p:nvPicPr>
          <p:cNvPr id="2" name="Imagem 1" descr="Pode ser uma ilustração de texto que diz &quot;SEXTA-FEIRA 12 DE JUNHO DE 2026 ESTUDO ADICIONAL As tribulações nos levam a refletir sobre nossa fé, nossa visão de Deus a forma como buscamos força Nele em tempos difíceis. VISÃO Como tribulação afetou sua visão de Deus? INFOLIÇÃO FRAQUEZA CONFIANÇA Como Deus pode revelar Seu poder em sua fragilidade? Você crê que Deus continua conduzindo sua vida nas lutas? A Afé fé é fortalecida quando aprendemos a confiar em Deus mesmo nos dias mais difíceis. TEXTO: ELTON BATISTA DESIGN: GUSTTAVO SANTANA&quot;">
            <a:extLst>
              <a:ext uri="{FF2B5EF4-FFF2-40B4-BE49-F238E27FC236}">
                <a16:creationId xmlns:a16="http://schemas.microsoft.com/office/drawing/2014/main" id="{DE159F7F-AD23-3BC2-CE08-2A80D6FEFE7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1530786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3</Words>
  <Application>Microsoft Office PowerPoint</Application>
  <PresentationFormat>Widescreen</PresentationFormat>
  <Paragraphs>3</Paragraphs>
  <Slides>9</Slides>
  <Notes>3</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9</vt:i4>
      </vt:variant>
    </vt:vector>
  </HeadingPairs>
  <TitlesOfParts>
    <vt:vector size="13" baseType="lpstr">
      <vt:lpstr>Aptos</vt:lpstr>
      <vt:lpstr>Aptos Display</vt:lpstr>
      <vt:lpstr>Arial</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 ferreira Neto</dc:creator>
  <cp:lastModifiedBy>jose ferreira Neto</cp:lastModifiedBy>
  <cp:revision>2</cp:revision>
  <dcterms:created xsi:type="dcterms:W3CDTF">2026-06-12T15:55:00Z</dcterms:created>
  <dcterms:modified xsi:type="dcterms:W3CDTF">2026-06-12T16:05:07Z</dcterms:modified>
</cp:coreProperties>
</file>