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3"/>
  </p:notesMasterIdLst>
  <p:sldIdLst>
    <p:sldId id="518" r:id="rId2"/>
    <p:sldId id="587" r:id="rId3"/>
    <p:sldId id="588" r:id="rId4"/>
    <p:sldId id="590" r:id="rId5"/>
    <p:sldId id="591" r:id="rId6"/>
    <p:sldId id="592" r:id="rId7"/>
    <p:sldId id="594" r:id="rId8"/>
    <p:sldId id="596" r:id="rId9"/>
    <p:sldId id="597" r:id="rId10"/>
    <p:sldId id="598" r:id="rId11"/>
    <p:sldId id="599" r:id="rId12"/>
    <p:sldId id="600" r:id="rId13"/>
    <p:sldId id="601" r:id="rId14"/>
    <p:sldId id="602" r:id="rId15"/>
    <p:sldId id="603" r:id="rId16"/>
    <p:sldId id="604" r:id="rId17"/>
    <p:sldId id="605" r:id="rId18"/>
    <p:sldId id="606" r:id="rId19"/>
    <p:sldId id="607" r:id="rId20"/>
    <p:sldId id="608" r:id="rId21"/>
    <p:sldId id="609" r:id="rId22"/>
    <p:sldId id="610" r:id="rId23"/>
    <p:sldId id="611" r:id="rId24"/>
    <p:sldId id="612" r:id="rId25"/>
    <p:sldId id="613" r:id="rId26"/>
    <p:sldId id="615" r:id="rId27"/>
    <p:sldId id="616" r:id="rId28"/>
    <p:sldId id="617" r:id="rId29"/>
    <p:sldId id="618" r:id="rId30"/>
    <p:sldId id="619" r:id="rId31"/>
    <p:sldId id="620" r:id="rId32"/>
    <p:sldId id="622" r:id="rId33"/>
    <p:sldId id="623" r:id="rId34"/>
    <p:sldId id="624" r:id="rId35"/>
    <p:sldId id="630" r:id="rId36"/>
    <p:sldId id="627" r:id="rId37"/>
    <p:sldId id="628" r:id="rId38"/>
    <p:sldId id="629" r:id="rId39"/>
    <p:sldId id="633" r:id="rId40"/>
    <p:sldId id="632" r:id="rId41"/>
    <p:sldId id="634" r:id="rId42"/>
    <p:sldId id="635" r:id="rId43"/>
    <p:sldId id="636" r:id="rId44"/>
    <p:sldId id="637" r:id="rId45"/>
    <p:sldId id="638" r:id="rId46"/>
    <p:sldId id="639" r:id="rId47"/>
    <p:sldId id="640" r:id="rId48"/>
    <p:sldId id="641" r:id="rId49"/>
    <p:sldId id="642" r:id="rId50"/>
    <p:sldId id="643" r:id="rId51"/>
    <p:sldId id="644" r:id="rId52"/>
    <p:sldId id="645" r:id="rId53"/>
    <p:sldId id="646" r:id="rId54"/>
    <p:sldId id="647" r:id="rId55"/>
    <p:sldId id="648" r:id="rId56"/>
    <p:sldId id="650" r:id="rId57"/>
    <p:sldId id="651" r:id="rId58"/>
    <p:sldId id="652" r:id="rId59"/>
    <p:sldId id="653" r:id="rId60"/>
    <p:sldId id="654" r:id="rId61"/>
    <p:sldId id="655"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692" r:id="rId96"/>
    <p:sldId id="693" r:id="rId97"/>
    <p:sldId id="694" r:id="rId98"/>
    <p:sldId id="695" r:id="rId99"/>
    <p:sldId id="696" r:id="rId100"/>
    <p:sldId id="697" r:id="rId101"/>
    <p:sldId id="698" r:id="rId102"/>
    <p:sldId id="699" r:id="rId103"/>
    <p:sldId id="705" r:id="rId104"/>
    <p:sldId id="706" r:id="rId105"/>
    <p:sldId id="707" r:id="rId106"/>
    <p:sldId id="708" r:id="rId107"/>
    <p:sldId id="709" r:id="rId108"/>
    <p:sldId id="710" r:id="rId109"/>
    <p:sldId id="711" r:id="rId110"/>
    <p:sldId id="712" r:id="rId111"/>
    <p:sldId id="713" r:id="rId11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E2FF"/>
    <a:srgbClr val="C3F4FF"/>
    <a:srgbClr val="FFFF00"/>
    <a:srgbClr val="FFCC00"/>
    <a:srgbClr val="002060"/>
    <a:srgbClr val="CCCCFF"/>
    <a:srgbClr val="CC66FF"/>
    <a:srgbClr val="AAE600"/>
    <a:srgbClr val="0C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364" autoAdjust="0"/>
  </p:normalViewPr>
  <p:slideViewPr>
    <p:cSldViewPr>
      <p:cViewPr varScale="1">
        <p:scale>
          <a:sx n="57" d="100"/>
          <a:sy n="57" d="100"/>
        </p:scale>
        <p:origin x="1716" y="282"/>
      </p:cViewPr>
      <p:guideLst>
        <p:guide orient="horz" pos="2160"/>
        <p:guide pos="2880"/>
      </p:guideLst>
    </p:cSldViewPr>
  </p:slideViewPr>
  <p:outlineViewPr>
    <p:cViewPr>
      <p:scale>
        <a:sx n="33" d="100"/>
        <a:sy n="33" d="100"/>
      </p:scale>
      <p:origin x="0" y="-115"/>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78D01-BF06-2309-A99F-9D744A7475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E4EBA-DD48-9524-CB9F-9C578014FD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28F095-D1AD-24C2-013D-6819C86581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75E5FD-D809-D9CB-026B-3BABD6DE06D3}"/>
              </a:ext>
            </a:extLst>
          </p:cNvPr>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3548744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F684-E63E-6EB0-F0CE-E8249DD14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5296A-C83E-65B5-0E3F-E9A760B018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F393C3-AB71-8A05-F267-687051D7B0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C250EB-FD9D-6A7B-CDC3-C490EBF6BA68}"/>
              </a:ext>
            </a:extLst>
          </p:cNvPr>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1793846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32415-5061-F31B-0D4C-3BA082496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A5C11-0088-DFEA-3FBB-213621CCB1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49E350-DD91-CA20-C284-48A21C9973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05CE2A-43A6-C382-89F5-211E2A147F3D}"/>
              </a:ext>
            </a:extLst>
          </p:cNvPr>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1571645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19B7-5C64-4FC3-B0D6-96032D31F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C4101A-80D9-E6CE-9226-A824B8B3B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AD633-0542-C877-E066-EAD492CAA4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3A32F9-3F01-DE27-D837-5B9EEBBBF965}"/>
              </a:ext>
            </a:extLst>
          </p:cNvPr>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3909134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A2D61-A0D6-2873-5FC7-8AFCA0C37D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6CC00-BC52-0E74-DEFE-971BEBE0CC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EDFC95-07F9-C243-5357-10B0601DDE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E157BA-4E50-19D6-872D-48EF85BD2766}"/>
              </a:ext>
            </a:extLst>
          </p:cNvPr>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3167922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016CD-C10B-6919-8448-4EE2B2B23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534E5-1F21-2633-D1FD-B5529E736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E0F90-62FE-BD34-FB8B-BAF83FA3AF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8A0951-885B-AD82-A34F-A5ED5DFFBBBF}"/>
              </a:ext>
            </a:extLst>
          </p:cNvPr>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840224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ABCCD-2236-F0A6-4BF2-D6A193452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D4269-EF74-9A1F-E017-1C5FFF381B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FAC82-9E03-4C6E-7C60-84FE98CD9F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96AF12-D974-17CC-2DEB-48EECC8C31BD}"/>
              </a:ext>
            </a:extLst>
          </p:cNvPr>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1475757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1B37E-94B7-EE78-5105-BCF2BE2EC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1E2FE-7C9C-9812-BF7B-F9EEACBD5B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575FFA-1435-8998-04B3-90E246A341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1E3C22-21EA-A1D4-51F1-53D5EA950DB5}"/>
              </a:ext>
            </a:extLst>
          </p:cNvPr>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3135371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5039A-7BB6-1033-990B-D2B48EDD7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8952F-D9D7-D06B-3C3E-187A743835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29EC2-4AED-0776-919D-B59E68A620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CFC59A-1EB2-A464-74E2-932819D37B16}"/>
              </a:ext>
            </a:extLst>
          </p:cNvPr>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1420060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6DA64-A24E-0285-52D0-CF79AB5F0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E486F-A34B-43FB-B677-31DFA2E367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7DDFF-8D58-E765-31C4-4180CAB658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E0747B-A7CB-4285-588D-BFCAB8DD127E}"/>
              </a:ext>
            </a:extLst>
          </p:cNvPr>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1644761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EC431-A44E-A949-1067-6C3BAF379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D0066-F814-C65E-99B7-0B51EC3E65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0DBE6A-1AC1-538B-6F8E-93C96878C6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3CB9E9-6DCE-613E-3AD1-BF962922F722}"/>
              </a:ext>
            </a:extLst>
          </p:cNvPr>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1194596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FA461-974D-C2CD-C489-34AC198AF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009DC-7DFB-ABB8-72BA-8DB23FE6B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9D8E9-A298-D8D2-E643-BC7A1ABAD7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78CAFF-A8D8-24A9-770D-C03A40B7909B}"/>
              </a:ext>
            </a:extLst>
          </p:cNvPr>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362823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9AB73-4992-7835-7AB6-F5B82506F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11BBA-5FA7-40D5-9C3A-6441C3B7AA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4A040-8BD1-0730-A348-F22C8F91AF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47D4C9-0279-9B03-FF5E-9BC24AC1C75B}"/>
              </a:ext>
            </a:extLst>
          </p:cNvPr>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1241736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BB3FA-3BE7-412E-A8F8-D63AC3BB1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41464-E4A2-48C9-2B5D-C26CE4460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533B0C-1F0B-BF7B-3E8A-898422D497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059C46-6E3C-4672-67B3-0F88A41BCB31}"/>
              </a:ext>
            </a:extLst>
          </p:cNvPr>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553557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369DF-04CC-DAB5-18A7-407C2584C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27E83-ED6C-34AE-5DAB-8A784C749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CBDEE-EEB8-18C5-9C36-764CEA6CAE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2BC6B0-1284-6858-B817-5A08315E03F0}"/>
              </a:ext>
            </a:extLst>
          </p:cNvPr>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3118447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10DC5-E564-37A8-8C11-8C6A1DED1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E2D1B-6A1A-45E0-F413-0094C9E5F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95AE3-63FB-C6E7-6B45-69A14EED61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E80557-4038-BBE4-8EEA-A0821DAA2466}"/>
              </a:ext>
            </a:extLst>
          </p:cNvPr>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3589925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53F01-CE4C-0F2C-1CD6-0435E87FF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3660A-2AA7-93A2-3DBC-31AF55819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71568A-F650-B22B-06F2-F68CDD937A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215D44-8C4D-43D1-2520-D7A71253B953}"/>
              </a:ext>
            </a:extLst>
          </p:cNvPr>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4229848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35784-7F86-AED3-ABC5-CF7445C2C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B697F-4985-1559-DC7A-096FBE621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FD2FA-BC32-127A-61CB-5278BC417A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F892D0-4A2A-F995-F77E-CC249365E67F}"/>
              </a:ext>
            </a:extLst>
          </p:cNvPr>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3242714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60FD2-C441-D6F3-DE2F-643F01E64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5EC61-17FD-2439-8224-CCA7927AA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BB6ABC-DED6-9408-1381-F476DACB50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561344-3A00-39FE-C8B2-67F73EDE7501}"/>
              </a:ext>
            </a:extLst>
          </p:cNvPr>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3661263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C6665-8B4F-8075-489C-472ECBED8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FC374-736F-15A5-02E6-060B524C1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1DDA41-6221-3178-A2CB-136297995B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88E153-99D6-5F8B-627D-4C3A94FB5188}"/>
              </a:ext>
            </a:extLst>
          </p:cNvPr>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1766904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D7D09-1F52-FF81-CD15-795C73BBA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9938F-D75E-CBBE-6301-45C8E7860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7AF31E-1B0C-192E-6E49-F243C29B1C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48BB79-2B00-3C9D-B554-1A0DA265E0CE}"/>
              </a:ext>
            </a:extLst>
          </p:cNvPr>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3575217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D6A6B-ACAF-92E2-D174-F7580BA83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9B305-9B1F-18DB-A17C-82891C32FD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DA235-0BBC-1080-73F9-72BE595545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C4BB09-CDD6-222F-930C-90BFCC3831C1}"/>
              </a:ext>
            </a:extLst>
          </p:cNvPr>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3343787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073E-2CAE-284A-FDFB-A0D577AD4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E502A-E421-C5C8-7A14-B9F78BDCA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DB532-C963-9909-A350-DDEE8B878B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9AF0CA-5327-F993-072F-DD5A0904CC81}"/>
              </a:ext>
            </a:extLst>
          </p:cNvPr>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539540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6054B-293F-2123-0CAB-A68C57521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C49FC1-382B-D198-BE2A-6947FBC8C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828279-C434-0C10-7CBE-F00AB0CC69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1AA717-105A-5F73-2655-7A38ACD7A097}"/>
              </a:ext>
            </a:extLst>
          </p:cNvPr>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1846588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35718-0584-2494-0217-8FE226A03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4C6EC4-D12B-76D2-EADC-86BAD7FE8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166D2C-40D5-42DF-AA1F-AF801B4A77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DE687B-4A4C-C97A-C836-D9378C6EC424}"/>
              </a:ext>
            </a:extLst>
          </p:cNvPr>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2992091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25E26-03E5-1295-DD13-B7FCDE78C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33EC28-C46F-D2A3-FC5D-91B120ED59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A7C9A7-7A30-2E8E-BFD8-233EA47708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6A2501-98E6-0B96-7D5E-2E053D00D2AA}"/>
              </a:ext>
            </a:extLst>
          </p:cNvPr>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1210865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63189-1D5E-4D66-EAF0-4E08997B09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35505-0991-7D4D-67A1-DA71FCEB1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2E31E-A636-B3C3-51C7-BEE8D9BC40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CD23F5-F14B-495A-3E1A-A54D4D7D2297}"/>
              </a:ext>
            </a:extLst>
          </p:cNvPr>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33244309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9034A-1226-927E-8FF2-72B7FC9FB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CA1B3-BAC9-E4A4-C662-2FDC613F0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902B70-2C0B-2462-0E0D-EE6C0FAC60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F0385C-35CB-07D5-6752-C9C87D64D51F}"/>
              </a:ext>
            </a:extLst>
          </p:cNvPr>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3317460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F5349-2520-87B3-B8EA-49D507EB3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BFDB3-433E-D8BC-06E1-F96B8590A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F3F74-1E96-CA2F-28B2-9461305918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D206D1-FAE4-A161-7701-28D3772D6F36}"/>
              </a:ext>
            </a:extLst>
          </p:cNvPr>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2984949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07C97-A616-7016-1C47-1579DB5D8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0C092-7AF2-7AA0-4683-A64C947F41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EF37F-F99B-A4AB-E7B5-F7562C2FD4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49FBC2-9781-4D3C-00D3-D139E01890E4}"/>
              </a:ext>
            </a:extLst>
          </p:cNvPr>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1407078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3EE03-2A69-D86F-DCFF-78BA1FEC2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B90A7-7561-18A7-7FBA-421B7940B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95C14-2042-B839-C645-79D661E018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77F63E-AE9B-4C67-B4C9-736068E70B60}"/>
              </a:ext>
            </a:extLst>
          </p:cNvPr>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41764772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1EB90-6AE6-7C30-9742-5C29BB700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087BF-852F-906F-66ED-0BBC9B32C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78737-B67D-279F-425F-CECCA8A068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C62A69-20B6-8A0E-AD8D-A1E0CC937850}"/>
              </a:ext>
            </a:extLst>
          </p:cNvPr>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27364664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9B28A-66B0-9148-8A8D-4B24B4DCD9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9C7A5-0574-9F92-4019-AEB13EA663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EB3225-AAD3-E655-2167-5616673782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B70BA1-10AC-EBEB-34E1-4ABF8B41FC96}"/>
              </a:ext>
            </a:extLst>
          </p:cNvPr>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1697564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25350-E49F-AA30-FB48-8D1F5E0F0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4A17C-6520-0DBB-E79E-B5DC1B8B7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4E1142-C6EC-FB2A-23AE-DD24D3473A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4DC549-C1E6-57E2-138D-05BB227124AF}"/>
              </a:ext>
            </a:extLst>
          </p:cNvPr>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1700721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9FA4C-0A78-1703-40DE-27A27860CA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36ABD-38EE-E9C4-9BD0-0906B9398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2A0A07-8A1D-BD54-F507-3BEF50DDB4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ACAAD2-B864-E24A-9619-0967AE40AC03}"/>
              </a:ext>
            </a:extLst>
          </p:cNvPr>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35250496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1DFA7-15C9-2FAC-E868-B27B0D550B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241B5-2396-9FCD-C775-7B29353A4A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90C48-B480-D299-4F48-AEA2C78B1F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C1C7A7-86E8-D3C8-E93F-88DC8AEF84C1}"/>
              </a:ext>
            </a:extLst>
          </p:cNvPr>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35122374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8BC3B-8AFE-D350-E422-3E4A164B7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CC4DA-0B2D-50CF-648C-E468C23521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F7EE7-7916-AC38-81B7-844D01E37F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8C62BB-BB18-6925-DF2A-C7B7BCCF7BAB}"/>
              </a:ext>
            </a:extLst>
          </p:cNvPr>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2905765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BB68C-C4D9-614C-ABCA-9CF8F2360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7817E-07F9-19CB-0179-B775463E9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9079FA-868C-8D21-AD0D-77DABC5699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272197-0278-F2F4-9B6C-C1C229346A7D}"/>
              </a:ext>
            </a:extLst>
          </p:cNvPr>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11079421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EBC82-5044-8CB7-94F1-FFA2F89E79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064A9-EF6B-332A-7DC8-94ECA5BDF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F5DB31-5F95-28AF-792D-AC2F6057F5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D62C1-6D4E-53A6-76C5-CEB7295BB909}"/>
              </a:ext>
            </a:extLst>
          </p:cNvPr>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37560324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89349-E2AB-F822-AE6F-F6C095108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02097-E511-7F10-0622-02312645B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9EFDC-617A-0922-5EC6-C5EA79BAD7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8B8BDA-F33D-D992-9CF1-A29D3DEDA899}"/>
              </a:ext>
            </a:extLst>
          </p:cNvPr>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28641764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90342-7B14-EE8B-C694-18D5BC72DB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141BE-325A-2999-0BB8-37E2382FB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F97B1-DA03-4E9D-6C72-562622F977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6BCBA8-73E1-7DF3-1670-611922D37B43}"/>
              </a:ext>
            </a:extLst>
          </p:cNvPr>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30001454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15647-A118-45A2-34D7-34C646ADD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82F96-DFD4-41B8-CB84-6871A96BD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C627A-17EA-05F6-CC6A-3099336D60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2FF764-1C02-6044-7AA2-30FF9684BFD3}"/>
              </a:ext>
            </a:extLst>
          </p:cNvPr>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30405527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31EEC-EF32-0FC5-F3D6-D9E7E405F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7BA6E-F849-5F98-44EF-6531F974C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A5134-082A-7A51-C154-791DBFCCB1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14255E-81D5-D8DB-2B0E-B67DFB8D8B22}"/>
              </a:ext>
            </a:extLst>
          </p:cNvPr>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823170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2C888-831E-0C33-3E7C-70C838E32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F4068-15D0-45AF-6C85-E7A413AD04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6081C-741F-C412-4C91-1DCF1E2C0E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85266A-49EC-29CB-0C05-A22959FD026B}"/>
              </a:ext>
            </a:extLst>
          </p:cNvPr>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85810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1CFEC-CD5A-E11E-E82A-C43067251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3437E8-40F1-8021-DC44-1D49EC480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25879-49A5-116A-700F-9F06CA9397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1C82E0-D4CD-FA4F-7368-B6C1BC79BEDC}"/>
              </a:ext>
            </a:extLst>
          </p:cNvPr>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5400496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850CF-3629-08B7-3BE8-97A4DD0773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23F12-9BDD-16DA-B293-1BDD2D7063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C11F4-AD23-B7EA-8436-1864A2DF99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D88BEB-D13F-4707-1E1B-9D52E324DC83}"/>
              </a:ext>
            </a:extLst>
          </p:cNvPr>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28381243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F85B6-9E81-A291-FE68-587907271E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70FD6-D2E3-26A2-D21A-7714DC29F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796E52-0828-01D9-3634-DC58F29541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5EBD30-61C3-1BF1-464F-F04942A37587}"/>
              </a:ext>
            </a:extLst>
          </p:cNvPr>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3543406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FAFEA-B1B0-642B-E6F4-78D6BC04C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654E1-AEB5-82A0-9380-CE7290597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B3A47-D320-91C7-B260-984F3F0EFC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5FBDFB-DBE7-A12F-7E3A-5D93ED17BD84}"/>
              </a:ext>
            </a:extLst>
          </p:cNvPr>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33478102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F571F-91C8-153A-83EA-AE4C9A89D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000D9-E773-A246-22FB-13866616C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6006A4-3FAE-2B02-E3BF-DE3FAC5ECE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3262D6-2122-9FA1-8B57-E57C05122EC9}"/>
              </a:ext>
            </a:extLst>
          </p:cNvPr>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27757100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D2332-2ED6-6154-5C00-0DC43756C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943A3-1CDF-91BD-22B4-58D05F9E23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82C143-0142-CF92-894B-DA3AF403E6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B77835-DAB9-C9F5-5460-714DEC9DF3A7}"/>
              </a:ext>
            </a:extLst>
          </p:cNvPr>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12334082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5B691-8E31-E591-91CE-3AC5F45451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A2281-7528-4566-E3D7-1BD6ED0E81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30E67B-D55C-DBB8-D632-D3B9612AD9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5A4736-0387-F0D3-57DB-04EC3771F2EA}"/>
              </a:ext>
            </a:extLst>
          </p:cNvPr>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4294937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C6497-E432-D1DC-7691-8DACFDDCD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3D8C14-25FE-8983-242C-671B1DC46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C0CDF-77BE-24D6-B803-3B2CEDE226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C75FF0-E3A1-02C1-DB69-4765CA8B504A}"/>
              </a:ext>
            </a:extLst>
          </p:cNvPr>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29036374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73A10-C42D-DCA4-434C-7B54AC56B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00195-3C98-3308-CA51-EA6DADDFB1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05BFA-013F-D2B2-CD54-6957CE68EE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A2CC57-F85C-8C8A-EE2F-B4FC9EFDCABD}"/>
              </a:ext>
            </a:extLst>
          </p:cNvPr>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17739190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750F1-40CE-7979-FFAD-1E73EC7F2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EA9E2-C9C6-58D3-7888-E4B6EAA590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40CAC-0862-368B-0466-5881B43D1E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238A21-931E-E63F-9949-90F1AE60BB73}"/>
              </a:ext>
            </a:extLst>
          </p:cNvPr>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7269343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86204-F07C-E725-FDD6-65632A2A9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2CBC21-D9A5-FBD5-3D07-7FCFB8A79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7BBC60-344E-8D31-AA03-CDDCA3ACB8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00385E-55CC-11FF-5528-213914FFEC80}"/>
              </a:ext>
            </a:extLst>
          </p:cNvPr>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13263772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D8003-531C-66D4-149C-109C674DE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00028-EB12-BD21-9A34-99EAFCE32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D2E381-7F13-BA71-BCC2-8B1AA0CEFB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29EBCE-CB66-DF68-F432-1CA80063DDDD}"/>
              </a:ext>
            </a:extLst>
          </p:cNvPr>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11506977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6AFA7-176A-2A4F-31C4-47DB1FF67B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6FC56-501B-2B91-82D3-D18158C575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16134E-636B-9DF0-6BB3-90C0602673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ED18B9-31F1-984E-BBE4-4703D27C17B5}"/>
              </a:ext>
            </a:extLst>
          </p:cNvPr>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26381655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E4D35-F84F-7CE8-DE27-539E1928D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E63DF-83E6-460D-5EBD-2B345B737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7E86C-99EE-876A-2BBA-E5360FFEF4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68D3CB-1626-1FBA-452D-1AEA34D8B031}"/>
              </a:ext>
            </a:extLst>
          </p:cNvPr>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32764054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D5877-2EF2-86D0-B086-A17AB1209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DE6466-A8FE-9E9E-D395-EE11FF7A7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650208-2DE2-EE5A-09D8-B0070768BA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9CC5B8-E59C-331F-F084-E7259C55ACEF}"/>
              </a:ext>
            </a:extLst>
          </p:cNvPr>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35646698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AF1E0-7777-531F-3D86-66557686D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A499F-F4E8-7F4B-DC3E-C5854DC32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4C2870-8A49-B2EA-1DCA-BE4959B7FC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A42ADE-9B68-5ECA-001D-B105D6A30936}"/>
              </a:ext>
            </a:extLst>
          </p:cNvPr>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36675324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71084-60B3-EEAF-AA77-A0EF7433B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0D837-13C6-FB0B-2292-368D8C1B05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56654-3517-1C58-8AFC-F7BD2C3305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3D615C-6794-BC7C-11A6-9044670CA0AA}"/>
              </a:ext>
            </a:extLst>
          </p:cNvPr>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14519295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3E76E-BC7B-DC54-183D-85E28190A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D2AEE-7A60-C3AE-C015-559675BDA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EAAFE-D0E0-97F8-B811-1E8EB615CF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7EF26D-B2A5-329B-DA57-123BA5FCFEB2}"/>
              </a:ext>
            </a:extLst>
          </p:cNvPr>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41003431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CB806-119D-448E-5D2A-34EA45180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A24A2-39F2-8AA3-4841-ABA6E23EC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CCEA8-5784-41DA-C529-C131CE8843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333DFB-A77A-FEE9-B01E-06DD89877232}"/>
              </a:ext>
            </a:extLst>
          </p:cNvPr>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9130863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28242-4AA9-DACD-48E7-41E083E28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A4EBC-76C9-F18E-5DC9-B2555071A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E9856E-3EC1-C1E9-2FA1-07449195DA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DEC3A2-2CD4-DF80-098C-919642A5737A}"/>
              </a:ext>
            </a:extLst>
          </p:cNvPr>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40425752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6A122-4A42-C672-B8CD-983AE5D8E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4A691-63D2-D572-8006-EEB6FD1AA0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F3179-31D5-E738-73EE-8B475F25EB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820858-C881-E0C8-3CA2-96D86065E731}"/>
              </a:ext>
            </a:extLst>
          </p:cNvPr>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37652169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5ADE-89BC-A24C-EAF9-6A2BF80A1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414D9-064B-6160-6B56-E4F72E760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9201B-0308-0177-EE05-378B04C5B0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D9339A-6688-E778-479E-0FD03D19FE11}"/>
              </a:ext>
            </a:extLst>
          </p:cNvPr>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40225591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1B4AA-EB0A-81FB-CD88-798398F68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3A535-7AC4-705D-3630-41856A2E2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991C7-0C35-5F64-3172-FD704D0791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DC1E85-9B0E-9DCF-1369-3BB777EDE1CC}"/>
              </a:ext>
            </a:extLst>
          </p:cNvPr>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31977931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0BE3C-40BA-599D-8C5C-AC14183CC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2D68B-1080-28B7-9EFF-B57389098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00641-E2F1-B84E-F40F-EC355FC890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B223C5-7104-6597-A2D7-944931DA8987}"/>
              </a:ext>
            </a:extLst>
          </p:cNvPr>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26147703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32C69-CB36-4FBF-70F6-60EE345EDE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FFFFD-97DA-BF26-FF07-7F91B4FA19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F561FB-BF8A-245E-5362-86863AE782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BC20DE-CC26-BB2A-1EFF-9EF79C50ED97}"/>
              </a:ext>
            </a:extLst>
          </p:cNvPr>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1536407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06410-BF12-081D-8144-C7BB6754E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23B73-4718-3353-DC45-B549DB557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543096-754E-FECD-80C4-6358DEFF71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660576-FC2F-CB50-19E4-CC1F55074B38}"/>
              </a:ext>
            </a:extLst>
          </p:cNvPr>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1140551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300A4-34F6-2257-BB86-FFD2751A5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65457-5998-D565-54AB-51D738DA4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17D3EA-91C0-5051-81F5-DC3FB5A519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A39CF2-BED5-288E-A270-6E38C704FD7C}"/>
              </a:ext>
            </a:extLst>
          </p:cNvPr>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26949923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8472B-E061-9F82-AD9D-C4F7143E3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AFC9D-2959-B24D-CEA4-3BF9DA967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D8DFE8-67FE-01DA-E4B9-3A9A2C4312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A07372-181A-42D3-7F00-A6E46BB6AE1A}"/>
              </a:ext>
            </a:extLst>
          </p:cNvPr>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37321731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7BEE-1DCE-F9C5-B555-63433B3AD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BE28C-776F-19B6-524D-4CD1F559BD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754AE9-3690-FA88-AC10-A961EF1391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F332B1-0615-C896-01EE-0A1FB15C1242}"/>
              </a:ext>
            </a:extLst>
          </p:cNvPr>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3857855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74D07-AD3E-8574-734F-43C294EAF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981A3-9463-3C65-631B-48BA9163B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C4727-CB2D-4811-DB87-779C1C5C11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647116-19DD-A3B8-5442-BAE9728C6CA8}"/>
              </a:ext>
            </a:extLst>
          </p:cNvPr>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8488988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9E5BB-A32F-02D6-F2F6-90E60DE7F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211B17-DB5C-7D5E-7B74-6D2821FC9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689AE-7C9F-781E-62BA-DCE71A2C8B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A84138-DCC2-52D5-8892-5BA49625E574}"/>
              </a:ext>
            </a:extLst>
          </p:cNvPr>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25909597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C8C93-8097-6DFB-AF9C-A4142389E9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820D1A-CE9C-F44A-715E-6BA61D92B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17A43-ABCE-DF54-BA97-19B6BD6346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3216E3-2A42-378B-7820-408EAF239EA2}"/>
              </a:ext>
            </a:extLst>
          </p:cNvPr>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7777493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025A0-F395-34E4-3199-BEEE0CBE1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B873C4-72C3-6E66-F78D-5EFBC0664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55C21-C4D8-9AE2-5F5B-9B9F201820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14D4F5-E88F-D045-6900-0D26DD6FEE92}"/>
              </a:ext>
            </a:extLst>
          </p:cNvPr>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37209704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5AAD1-AE7C-7B56-1E0B-BFE44497B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6A6B13-CC59-44F0-35F2-4635A5FA1E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67453-BFF4-A335-A3D7-8BBB425756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F62AA2-CCA8-C631-874E-82556806997E}"/>
              </a:ext>
            </a:extLst>
          </p:cNvPr>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13848422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D1C93-CD3E-F1B2-CE83-1BB6ED65E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80B19-5C14-5ABA-F186-C85ECCC1F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BC519-3CF6-FEE2-B78A-9F3CA964A8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B8D467-7DA5-D6CE-52A7-413D05EFEAE0}"/>
              </a:ext>
            </a:extLst>
          </p:cNvPr>
          <p:cNvSpPr>
            <a:spLocks noGrp="1"/>
          </p:cNvSpPr>
          <p:nvPr>
            <p:ph type="sldNum" sz="quarter" idx="5"/>
          </p:nvPr>
        </p:nvSpPr>
        <p:spPr/>
        <p:txBody>
          <a:bodyPr/>
          <a:lstStyle/>
          <a:p>
            <a:fld id="{D3CB639B-CC03-4920-A60D-3E4C72B47D60}" type="slidenum">
              <a:rPr lang="es-ES" smtClean="0"/>
              <a:pPr/>
              <a:t>83</a:t>
            </a:fld>
            <a:endParaRPr lang="es-ES"/>
          </a:p>
        </p:txBody>
      </p:sp>
    </p:spTree>
    <p:extLst>
      <p:ext uri="{BB962C8B-B14F-4D97-AF65-F5344CB8AC3E}">
        <p14:creationId xmlns:p14="http://schemas.microsoft.com/office/powerpoint/2010/main" val="5433068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30CFA-561B-3BFC-D62D-F6C9F9040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97029-E03D-DE98-A71C-318AE7211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2912C4-D0C3-3208-2D18-9DD4C5F926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C680B2-F898-8D1F-D5EB-3A8313B7D1AE}"/>
              </a:ext>
            </a:extLst>
          </p:cNvPr>
          <p:cNvSpPr>
            <a:spLocks noGrp="1"/>
          </p:cNvSpPr>
          <p:nvPr>
            <p:ph type="sldNum" sz="quarter" idx="5"/>
          </p:nvPr>
        </p:nvSpPr>
        <p:spPr/>
        <p:txBody>
          <a:bodyPr/>
          <a:lstStyle/>
          <a:p>
            <a:fld id="{D3CB639B-CC03-4920-A60D-3E4C72B47D60}" type="slidenum">
              <a:rPr lang="es-ES" smtClean="0"/>
              <a:pPr/>
              <a:t>84</a:t>
            </a:fld>
            <a:endParaRPr lang="es-ES"/>
          </a:p>
        </p:txBody>
      </p:sp>
    </p:spTree>
    <p:extLst>
      <p:ext uri="{BB962C8B-B14F-4D97-AF65-F5344CB8AC3E}">
        <p14:creationId xmlns:p14="http://schemas.microsoft.com/office/powerpoint/2010/main" val="349653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FA9DE-8B1A-8655-9087-085968E15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0BECC-05A9-E62E-9C72-26E036CF5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8FF3CE-9E01-5F0C-AFD2-F9EB4AB09E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2C63FA-179C-1697-3E01-78F88BD7D9C0}"/>
              </a:ext>
            </a:extLst>
          </p:cNvPr>
          <p:cNvSpPr>
            <a:spLocks noGrp="1"/>
          </p:cNvSpPr>
          <p:nvPr>
            <p:ph type="sldNum" sz="quarter" idx="5"/>
          </p:nvPr>
        </p:nvSpPr>
        <p:spPr/>
        <p:txBody>
          <a:bodyPr/>
          <a:lstStyle/>
          <a:p>
            <a:fld id="{D3CB639B-CC03-4920-A60D-3E4C72B47D60}" type="slidenum">
              <a:rPr lang="es-ES" smtClean="0"/>
              <a:pPr/>
              <a:t>85</a:t>
            </a:fld>
            <a:endParaRPr lang="es-ES"/>
          </a:p>
        </p:txBody>
      </p:sp>
    </p:spTree>
    <p:extLst>
      <p:ext uri="{BB962C8B-B14F-4D97-AF65-F5344CB8AC3E}">
        <p14:creationId xmlns:p14="http://schemas.microsoft.com/office/powerpoint/2010/main" val="8601886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9A9CB-6898-ACF2-72FE-A4A7D4126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98948B-F846-1935-8930-E733E760F1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434710-E053-835B-1E05-968C5928EA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80113C-FD9D-69A7-F262-4ACBC2DDABFF}"/>
              </a:ext>
            </a:extLst>
          </p:cNvPr>
          <p:cNvSpPr>
            <a:spLocks noGrp="1"/>
          </p:cNvSpPr>
          <p:nvPr>
            <p:ph type="sldNum" sz="quarter" idx="5"/>
          </p:nvPr>
        </p:nvSpPr>
        <p:spPr/>
        <p:txBody>
          <a:bodyPr/>
          <a:lstStyle/>
          <a:p>
            <a:fld id="{D3CB639B-CC03-4920-A60D-3E4C72B47D60}" type="slidenum">
              <a:rPr lang="es-ES" smtClean="0"/>
              <a:pPr/>
              <a:t>86</a:t>
            </a:fld>
            <a:endParaRPr lang="es-ES"/>
          </a:p>
        </p:txBody>
      </p:sp>
    </p:spTree>
    <p:extLst>
      <p:ext uri="{BB962C8B-B14F-4D97-AF65-F5344CB8AC3E}">
        <p14:creationId xmlns:p14="http://schemas.microsoft.com/office/powerpoint/2010/main" val="7168438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CB4A-AB46-2130-1C01-AECBCEB50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79C05F-C9B8-97F0-4670-8F14F28D8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FBBF0-1765-77FC-976C-60C5959A3F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62010B-DB3A-EE40-A7E4-A7DED4087722}"/>
              </a:ext>
            </a:extLst>
          </p:cNvPr>
          <p:cNvSpPr>
            <a:spLocks noGrp="1"/>
          </p:cNvSpPr>
          <p:nvPr>
            <p:ph type="sldNum" sz="quarter" idx="5"/>
          </p:nvPr>
        </p:nvSpPr>
        <p:spPr/>
        <p:txBody>
          <a:bodyPr/>
          <a:lstStyle/>
          <a:p>
            <a:fld id="{D3CB639B-CC03-4920-A60D-3E4C72B47D60}" type="slidenum">
              <a:rPr lang="es-ES" smtClean="0"/>
              <a:pPr/>
              <a:t>87</a:t>
            </a:fld>
            <a:endParaRPr lang="es-ES"/>
          </a:p>
        </p:txBody>
      </p:sp>
    </p:spTree>
    <p:extLst>
      <p:ext uri="{BB962C8B-B14F-4D97-AF65-F5344CB8AC3E}">
        <p14:creationId xmlns:p14="http://schemas.microsoft.com/office/powerpoint/2010/main" val="4515282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E0875-BB05-03E2-2A16-514DB6BA5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7A324-8B5D-7535-6E42-7D9DB27A9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E0F0D3-00B5-373B-C152-F408ECBAFF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213161-FA8A-1ECD-535B-1DDC1F377000}"/>
              </a:ext>
            </a:extLst>
          </p:cNvPr>
          <p:cNvSpPr>
            <a:spLocks noGrp="1"/>
          </p:cNvSpPr>
          <p:nvPr>
            <p:ph type="sldNum" sz="quarter" idx="5"/>
          </p:nvPr>
        </p:nvSpPr>
        <p:spPr/>
        <p:txBody>
          <a:bodyPr/>
          <a:lstStyle/>
          <a:p>
            <a:fld id="{D3CB639B-CC03-4920-A60D-3E4C72B47D60}" type="slidenum">
              <a:rPr lang="es-ES" smtClean="0"/>
              <a:pPr/>
              <a:t>88</a:t>
            </a:fld>
            <a:endParaRPr lang="es-ES"/>
          </a:p>
        </p:txBody>
      </p:sp>
    </p:spTree>
    <p:extLst>
      <p:ext uri="{BB962C8B-B14F-4D97-AF65-F5344CB8AC3E}">
        <p14:creationId xmlns:p14="http://schemas.microsoft.com/office/powerpoint/2010/main" val="23077442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F94D0-0178-B609-E16C-FAF6DE99B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2F876-13DE-0391-75EF-F49DE4FF8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E9497-A765-CBF6-1E6D-43928DE94E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6665A8-034F-51A9-84F4-1CEBE74F5ECF}"/>
              </a:ext>
            </a:extLst>
          </p:cNvPr>
          <p:cNvSpPr>
            <a:spLocks noGrp="1"/>
          </p:cNvSpPr>
          <p:nvPr>
            <p:ph type="sldNum" sz="quarter" idx="5"/>
          </p:nvPr>
        </p:nvSpPr>
        <p:spPr/>
        <p:txBody>
          <a:bodyPr/>
          <a:lstStyle/>
          <a:p>
            <a:fld id="{D3CB639B-CC03-4920-A60D-3E4C72B47D60}" type="slidenum">
              <a:rPr lang="es-ES" smtClean="0"/>
              <a:pPr/>
              <a:t>89</a:t>
            </a:fld>
            <a:endParaRPr lang="es-ES"/>
          </a:p>
        </p:txBody>
      </p:sp>
    </p:spTree>
    <p:extLst>
      <p:ext uri="{BB962C8B-B14F-4D97-AF65-F5344CB8AC3E}">
        <p14:creationId xmlns:p14="http://schemas.microsoft.com/office/powerpoint/2010/main" val="41846653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EE7A0-BDEA-ECA6-3023-87F38882F7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BF5C6-8634-E9E2-9282-1678E57BB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736FA-BC0E-43F6-7B32-ED4EBEB0FA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2C1A9-3AF5-AEE3-82F8-FFFD30D3330B}"/>
              </a:ext>
            </a:extLst>
          </p:cNvPr>
          <p:cNvSpPr>
            <a:spLocks noGrp="1"/>
          </p:cNvSpPr>
          <p:nvPr>
            <p:ph type="sldNum" sz="quarter" idx="5"/>
          </p:nvPr>
        </p:nvSpPr>
        <p:spPr/>
        <p:txBody>
          <a:bodyPr/>
          <a:lstStyle/>
          <a:p>
            <a:fld id="{D3CB639B-CC03-4920-A60D-3E4C72B47D60}" type="slidenum">
              <a:rPr lang="es-ES" smtClean="0"/>
              <a:pPr/>
              <a:t>90</a:t>
            </a:fld>
            <a:endParaRPr lang="es-ES"/>
          </a:p>
        </p:txBody>
      </p:sp>
    </p:spTree>
    <p:extLst>
      <p:ext uri="{BB962C8B-B14F-4D97-AF65-F5344CB8AC3E}">
        <p14:creationId xmlns:p14="http://schemas.microsoft.com/office/powerpoint/2010/main" val="41793120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FA219-0FCE-4F1C-8626-AFC0D6AE1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99F6F-7757-1E4C-A74F-93C35C61E8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7B4E9D-52D2-6B75-CC5A-C800F448A4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615ACF-8245-7C04-A09B-B4B3987A049A}"/>
              </a:ext>
            </a:extLst>
          </p:cNvPr>
          <p:cNvSpPr>
            <a:spLocks noGrp="1"/>
          </p:cNvSpPr>
          <p:nvPr>
            <p:ph type="sldNum" sz="quarter" idx="5"/>
          </p:nvPr>
        </p:nvSpPr>
        <p:spPr/>
        <p:txBody>
          <a:bodyPr/>
          <a:lstStyle/>
          <a:p>
            <a:fld id="{D3CB639B-CC03-4920-A60D-3E4C72B47D60}" type="slidenum">
              <a:rPr lang="es-ES" smtClean="0"/>
              <a:pPr/>
              <a:t>91</a:t>
            </a:fld>
            <a:endParaRPr lang="es-ES"/>
          </a:p>
        </p:txBody>
      </p:sp>
    </p:spTree>
    <p:extLst>
      <p:ext uri="{BB962C8B-B14F-4D97-AF65-F5344CB8AC3E}">
        <p14:creationId xmlns:p14="http://schemas.microsoft.com/office/powerpoint/2010/main" val="1176834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C7929-872A-C4D5-881B-C70D91A65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71D80-2F18-5DE8-126D-08984D014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415BE-C81C-1EE7-5ACD-560AC8B425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B062A6-9C50-5FE4-ADCB-E86ED31B8C53}"/>
              </a:ext>
            </a:extLst>
          </p:cNvPr>
          <p:cNvSpPr>
            <a:spLocks noGrp="1"/>
          </p:cNvSpPr>
          <p:nvPr>
            <p:ph type="sldNum" sz="quarter" idx="5"/>
          </p:nvPr>
        </p:nvSpPr>
        <p:spPr/>
        <p:txBody>
          <a:bodyPr/>
          <a:lstStyle/>
          <a:p>
            <a:fld id="{D3CB639B-CC03-4920-A60D-3E4C72B47D60}" type="slidenum">
              <a:rPr lang="es-ES" smtClean="0"/>
              <a:pPr/>
              <a:t>92</a:t>
            </a:fld>
            <a:endParaRPr lang="es-ES"/>
          </a:p>
        </p:txBody>
      </p:sp>
    </p:spTree>
    <p:extLst>
      <p:ext uri="{BB962C8B-B14F-4D97-AF65-F5344CB8AC3E}">
        <p14:creationId xmlns:p14="http://schemas.microsoft.com/office/powerpoint/2010/main" val="16504427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DF7F3-D5E9-37AE-F161-87E38EBCE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50E49F-C50E-2B05-5D5E-EB2982F449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9480D3-776E-06FD-7F10-43C6EDC466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6D2444-B19E-A608-29F6-24453BAB3F36}"/>
              </a:ext>
            </a:extLst>
          </p:cNvPr>
          <p:cNvSpPr>
            <a:spLocks noGrp="1"/>
          </p:cNvSpPr>
          <p:nvPr>
            <p:ph type="sldNum" sz="quarter" idx="5"/>
          </p:nvPr>
        </p:nvSpPr>
        <p:spPr/>
        <p:txBody>
          <a:bodyPr/>
          <a:lstStyle/>
          <a:p>
            <a:fld id="{D3CB639B-CC03-4920-A60D-3E4C72B47D60}" type="slidenum">
              <a:rPr lang="es-ES" smtClean="0"/>
              <a:pPr/>
              <a:t>93</a:t>
            </a:fld>
            <a:endParaRPr lang="es-ES"/>
          </a:p>
        </p:txBody>
      </p:sp>
    </p:spTree>
    <p:extLst>
      <p:ext uri="{BB962C8B-B14F-4D97-AF65-F5344CB8AC3E}">
        <p14:creationId xmlns:p14="http://schemas.microsoft.com/office/powerpoint/2010/main" val="19168183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3892B-C588-2183-3504-0D62D825E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EC051-ACF6-1E68-93F8-7227DCDEB4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3F393-AE3C-65CF-EC5C-B5791355FA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EC916A-1DD5-61FF-9B5F-E954831A3F39}"/>
              </a:ext>
            </a:extLst>
          </p:cNvPr>
          <p:cNvSpPr>
            <a:spLocks noGrp="1"/>
          </p:cNvSpPr>
          <p:nvPr>
            <p:ph type="sldNum" sz="quarter" idx="5"/>
          </p:nvPr>
        </p:nvSpPr>
        <p:spPr/>
        <p:txBody>
          <a:bodyPr/>
          <a:lstStyle/>
          <a:p>
            <a:fld id="{D3CB639B-CC03-4920-A60D-3E4C72B47D60}" type="slidenum">
              <a:rPr lang="es-ES" smtClean="0"/>
              <a:pPr/>
              <a:t>94</a:t>
            </a:fld>
            <a:endParaRPr lang="es-ES"/>
          </a:p>
        </p:txBody>
      </p:sp>
    </p:spTree>
    <p:extLst>
      <p:ext uri="{BB962C8B-B14F-4D97-AF65-F5344CB8AC3E}">
        <p14:creationId xmlns:p14="http://schemas.microsoft.com/office/powerpoint/2010/main" val="15746168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F396F-D4AC-5831-7C08-A2B3929A2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DDC19-0706-2393-4287-527FCF275F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B909A0-7D1D-AAE5-BEFA-C50DF698D5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5D5E0D-3927-CFE6-B5A5-5A6BF9708618}"/>
              </a:ext>
            </a:extLst>
          </p:cNvPr>
          <p:cNvSpPr>
            <a:spLocks noGrp="1"/>
          </p:cNvSpPr>
          <p:nvPr>
            <p:ph type="sldNum" sz="quarter" idx="5"/>
          </p:nvPr>
        </p:nvSpPr>
        <p:spPr/>
        <p:txBody>
          <a:bodyPr/>
          <a:lstStyle/>
          <a:p>
            <a:fld id="{D3CB639B-CC03-4920-A60D-3E4C72B47D60}" type="slidenum">
              <a:rPr lang="es-ES" smtClean="0"/>
              <a:pPr/>
              <a:t>95</a:t>
            </a:fld>
            <a:endParaRPr lang="es-ES"/>
          </a:p>
        </p:txBody>
      </p:sp>
    </p:spTree>
    <p:extLst>
      <p:ext uri="{BB962C8B-B14F-4D97-AF65-F5344CB8AC3E}">
        <p14:creationId xmlns:p14="http://schemas.microsoft.com/office/powerpoint/2010/main" val="32607408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9C4FA-9584-A942-1E13-E6E7421B7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ED9EE-7F77-0C3F-1CBE-7DEEEB8B3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34745-A0F7-3D52-4069-9DE33614E6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DBF5B-2589-8DAF-FF5C-FFFA5A0163A9}"/>
              </a:ext>
            </a:extLst>
          </p:cNvPr>
          <p:cNvSpPr>
            <a:spLocks noGrp="1"/>
          </p:cNvSpPr>
          <p:nvPr>
            <p:ph type="sldNum" sz="quarter" idx="5"/>
          </p:nvPr>
        </p:nvSpPr>
        <p:spPr/>
        <p:txBody>
          <a:bodyPr/>
          <a:lstStyle/>
          <a:p>
            <a:fld id="{D3CB639B-CC03-4920-A60D-3E4C72B47D60}" type="slidenum">
              <a:rPr lang="es-ES" smtClean="0"/>
              <a:pPr/>
              <a:t>96</a:t>
            </a:fld>
            <a:endParaRPr lang="es-ES"/>
          </a:p>
        </p:txBody>
      </p:sp>
    </p:spTree>
    <p:extLst>
      <p:ext uri="{BB962C8B-B14F-4D97-AF65-F5344CB8AC3E}">
        <p14:creationId xmlns:p14="http://schemas.microsoft.com/office/powerpoint/2010/main" val="126794201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B4B38-2FFF-199B-2E27-6A0AF53E0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CD8B0F-0DDA-CA3C-313E-F5CD863848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D91C18-BA29-76B3-0ABA-A9BFC1DC3E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4FBBB-D85A-49A3-81D3-D82E4A49BBD1}"/>
              </a:ext>
            </a:extLst>
          </p:cNvPr>
          <p:cNvSpPr>
            <a:spLocks noGrp="1"/>
          </p:cNvSpPr>
          <p:nvPr>
            <p:ph type="sldNum" sz="quarter" idx="5"/>
          </p:nvPr>
        </p:nvSpPr>
        <p:spPr/>
        <p:txBody>
          <a:bodyPr/>
          <a:lstStyle/>
          <a:p>
            <a:fld id="{D3CB639B-CC03-4920-A60D-3E4C72B47D60}" type="slidenum">
              <a:rPr lang="es-ES" smtClean="0"/>
              <a:pPr/>
              <a:t>97</a:t>
            </a:fld>
            <a:endParaRPr lang="es-ES"/>
          </a:p>
        </p:txBody>
      </p:sp>
    </p:spTree>
    <p:extLst>
      <p:ext uri="{BB962C8B-B14F-4D97-AF65-F5344CB8AC3E}">
        <p14:creationId xmlns:p14="http://schemas.microsoft.com/office/powerpoint/2010/main" val="26605337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C488F-A214-7718-D19E-941002424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15B63-6CA4-16FD-6C52-0FBE5D064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7D234-FB8D-27B1-7AC7-805EAEDA2D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5C0421-C096-0590-84F3-3E650062D2EE}"/>
              </a:ext>
            </a:extLst>
          </p:cNvPr>
          <p:cNvSpPr>
            <a:spLocks noGrp="1"/>
          </p:cNvSpPr>
          <p:nvPr>
            <p:ph type="sldNum" sz="quarter" idx="5"/>
          </p:nvPr>
        </p:nvSpPr>
        <p:spPr/>
        <p:txBody>
          <a:bodyPr/>
          <a:lstStyle/>
          <a:p>
            <a:fld id="{D3CB639B-CC03-4920-A60D-3E4C72B47D60}" type="slidenum">
              <a:rPr lang="es-ES" smtClean="0"/>
              <a:pPr/>
              <a:t>98</a:t>
            </a:fld>
            <a:endParaRPr lang="es-ES"/>
          </a:p>
        </p:txBody>
      </p:sp>
    </p:spTree>
    <p:extLst>
      <p:ext uri="{BB962C8B-B14F-4D97-AF65-F5344CB8AC3E}">
        <p14:creationId xmlns:p14="http://schemas.microsoft.com/office/powerpoint/2010/main" val="195012298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7A2B5-0FDD-2094-6863-A97469FAD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8DE81-68F8-A508-251E-72BEE1B1E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52A23C-47B6-83CA-7943-7127F26FB9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CAB8D7-A21C-B505-09D8-0C6048CA2626}"/>
              </a:ext>
            </a:extLst>
          </p:cNvPr>
          <p:cNvSpPr>
            <a:spLocks noGrp="1"/>
          </p:cNvSpPr>
          <p:nvPr>
            <p:ph type="sldNum" sz="quarter" idx="5"/>
          </p:nvPr>
        </p:nvSpPr>
        <p:spPr/>
        <p:txBody>
          <a:bodyPr/>
          <a:lstStyle/>
          <a:p>
            <a:fld id="{D3CB639B-CC03-4920-A60D-3E4C72B47D60}" type="slidenum">
              <a:rPr lang="es-ES" smtClean="0"/>
              <a:pPr/>
              <a:t>99</a:t>
            </a:fld>
            <a:endParaRPr lang="es-ES"/>
          </a:p>
        </p:txBody>
      </p:sp>
    </p:spTree>
    <p:extLst>
      <p:ext uri="{BB962C8B-B14F-4D97-AF65-F5344CB8AC3E}">
        <p14:creationId xmlns:p14="http://schemas.microsoft.com/office/powerpoint/2010/main" val="23771346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E7C0C-F318-DC9D-3878-F266BCC1B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DF0C6-40FD-A74E-FCCE-E5285F16F7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65171B-5A4A-3646-0EE9-54E38BDC02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20F680-A879-9C42-362A-FDECA18FC21E}"/>
              </a:ext>
            </a:extLst>
          </p:cNvPr>
          <p:cNvSpPr>
            <a:spLocks noGrp="1"/>
          </p:cNvSpPr>
          <p:nvPr>
            <p:ph type="sldNum" sz="quarter" idx="5"/>
          </p:nvPr>
        </p:nvSpPr>
        <p:spPr/>
        <p:txBody>
          <a:bodyPr/>
          <a:lstStyle/>
          <a:p>
            <a:fld id="{D3CB639B-CC03-4920-A60D-3E4C72B47D60}" type="slidenum">
              <a:rPr lang="es-ES" smtClean="0"/>
              <a:pPr/>
              <a:t>100</a:t>
            </a:fld>
            <a:endParaRPr lang="es-ES"/>
          </a:p>
        </p:txBody>
      </p:sp>
    </p:spTree>
    <p:extLst>
      <p:ext uri="{BB962C8B-B14F-4D97-AF65-F5344CB8AC3E}">
        <p14:creationId xmlns:p14="http://schemas.microsoft.com/office/powerpoint/2010/main" val="5842377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1081E-7433-5D66-279D-CB0EB8298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5A5FB-00D7-D9EE-F543-205F0A4226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804CD-5045-BB2E-2012-BA9DF71A81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5D8662-7CB9-1099-FF5F-DE660C92A134}"/>
              </a:ext>
            </a:extLst>
          </p:cNvPr>
          <p:cNvSpPr>
            <a:spLocks noGrp="1"/>
          </p:cNvSpPr>
          <p:nvPr>
            <p:ph type="sldNum" sz="quarter" idx="5"/>
          </p:nvPr>
        </p:nvSpPr>
        <p:spPr/>
        <p:txBody>
          <a:bodyPr/>
          <a:lstStyle/>
          <a:p>
            <a:fld id="{D3CB639B-CC03-4920-A60D-3E4C72B47D60}" type="slidenum">
              <a:rPr lang="es-ES" smtClean="0"/>
              <a:pPr/>
              <a:t>101</a:t>
            </a:fld>
            <a:endParaRPr lang="es-ES"/>
          </a:p>
        </p:txBody>
      </p:sp>
    </p:spTree>
    <p:extLst>
      <p:ext uri="{BB962C8B-B14F-4D97-AF65-F5344CB8AC3E}">
        <p14:creationId xmlns:p14="http://schemas.microsoft.com/office/powerpoint/2010/main" val="25850506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8BAA9-14E0-C280-75DD-8C474FA31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2E279-2EED-4702-794F-4AC1088A59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83E11-AD4B-B96E-C172-00011F5749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1677EC-46D5-06DB-E9BF-C835DF53D859}"/>
              </a:ext>
            </a:extLst>
          </p:cNvPr>
          <p:cNvSpPr>
            <a:spLocks noGrp="1"/>
          </p:cNvSpPr>
          <p:nvPr>
            <p:ph type="sldNum" sz="quarter" idx="5"/>
          </p:nvPr>
        </p:nvSpPr>
        <p:spPr/>
        <p:txBody>
          <a:bodyPr/>
          <a:lstStyle/>
          <a:p>
            <a:fld id="{D3CB639B-CC03-4920-A60D-3E4C72B47D60}" type="slidenum">
              <a:rPr lang="es-ES" smtClean="0"/>
              <a:pPr/>
              <a:t>102</a:t>
            </a:fld>
            <a:endParaRPr lang="es-ES"/>
          </a:p>
        </p:txBody>
      </p:sp>
    </p:spTree>
    <p:extLst>
      <p:ext uri="{BB962C8B-B14F-4D97-AF65-F5344CB8AC3E}">
        <p14:creationId xmlns:p14="http://schemas.microsoft.com/office/powerpoint/2010/main" val="26603216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334CC-12B5-7486-E204-B57C94F5E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A82CB-5FDA-345F-2A7B-C7F100AD7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1968D-127C-1E5A-9690-2AE1B87D89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925B1B-2F63-DD14-4301-C4BEB1F4CFCB}"/>
              </a:ext>
            </a:extLst>
          </p:cNvPr>
          <p:cNvSpPr>
            <a:spLocks noGrp="1"/>
          </p:cNvSpPr>
          <p:nvPr>
            <p:ph type="sldNum" sz="quarter" idx="5"/>
          </p:nvPr>
        </p:nvSpPr>
        <p:spPr/>
        <p:txBody>
          <a:bodyPr/>
          <a:lstStyle/>
          <a:p>
            <a:fld id="{D3CB639B-CC03-4920-A60D-3E4C72B47D60}" type="slidenum">
              <a:rPr lang="es-ES" smtClean="0"/>
              <a:pPr/>
              <a:t>103</a:t>
            </a:fld>
            <a:endParaRPr lang="es-ES"/>
          </a:p>
        </p:txBody>
      </p:sp>
    </p:spTree>
    <p:extLst>
      <p:ext uri="{BB962C8B-B14F-4D97-AF65-F5344CB8AC3E}">
        <p14:creationId xmlns:p14="http://schemas.microsoft.com/office/powerpoint/2010/main" val="39128355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10EC9-33BC-D8F7-DB8E-E94C2650E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7C4AE1-DA0B-7B54-6BFE-3B41C7886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E664B-EA34-C81B-8DD5-3527BB816E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FBAD27-6213-F03E-E895-14EF0957DAFA}"/>
              </a:ext>
            </a:extLst>
          </p:cNvPr>
          <p:cNvSpPr>
            <a:spLocks noGrp="1"/>
          </p:cNvSpPr>
          <p:nvPr>
            <p:ph type="sldNum" sz="quarter" idx="5"/>
          </p:nvPr>
        </p:nvSpPr>
        <p:spPr/>
        <p:txBody>
          <a:bodyPr/>
          <a:lstStyle/>
          <a:p>
            <a:fld id="{D3CB639B-CC03-4920-A60D-3E4C72B47D60}" type="slidenum">
              <a:rPr lang="es-ES" smtClean="0"/>
              <a:pPr/>
              <a:t>104</a:t>
            </a:fld>
            <a:endParaRPr lang="es-ES"/>
          </a:p>
        </p:txBody>
      </p:sp>
    </p:spTree>
    <p:extLst>
      <p:ext uri="{BB962C8B-B14F-4D97-AF65-F5344CB8AC3E}">
        <p14:creationId xmlns:p14="http://schemas.microsoft.com/office/powerpoint/2010/main" val="22037551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AFD8A-3E9C-C06C-AF8F-50C5583A6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4A081-3E50-BC42-A269-6BD52F767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ACF74-C13F-5829-BFA4-5547470EA7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E04339-2E47-8A2A-088E-5FB2380E8BDC}"/>
              </a:ext>
            </a:extLst>
          </p:cNvPr>
          <p:cNvSpPr>
            <a:spLocks noGrp="1"/>
          </p:cNvSpPr>
          <p:nvPr>
            <p:ph type="sldNum" sz="quarter" idx="5"/>
          </p:nvPr>
        </p:nvSpPr>
        <p:spPr/>
        <p:txBody>
          <a:bodyPr/>
          <a:lstStyle/>
          <a:p>
            <a:fld id="{D3CB639B-CC03-4920-A60D-3E4C72B47D60}" type="slidenum">
              <a:rPr lang="es-ES" smtClean="0"/>
              <a:pPr/>
              <a:t>105</a:t>
            </a:fld>
            <a:endParaRPr lang="es-ES"/>
          </a:p>
        </p:txBody>
      </p:sp>
    </p:spTree>
    <p:extLst>
      <p:ext uri="{BB962C8B-B14F-4D97-AF65-F5344CB8AC3E}">
        <p14:creationId xmlns:p14="http://schemas.microsoft.com/office/powerpoint/2010/main" val="13703600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EB461-7627-B2BC-F853-38338A61F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962FF-85DF-37C7-352C-55DAD806C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71329-5131-BCF8-E1B3-D9F3BB8CCA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962A9-CEF8-5A6B-5F80-3E3967052746}"/>
              </a:ext>
            </a:extLst>
          </p:cNvPr>
          <p:cNvSpPr>
            <a:spLocks noGrp="1"/>
          </p:cNvSpPr>
          <p:nvPr>
            <p:ph type="sldNum" sz="quarter" idx="5"/>
          </p:nvPr>
        </p:nvSpPr>
        <p:spPr/>
        <p:txBody>
          <a:bodyPr/>
          <a:lstStyle/>
          <a:p>
            <a:fld id="{D3CB639B-CC03-4920-A60D-3E4C72B47D60}" type="slidenum">
              <a:rPr lang="es-ES" smtClean="0"/>
              <a:pPr/>
              <a:t>106</a:t>
            </a:fld>
            <a:endParaRPr lang="es-ES"/>
          </a:p>
        </p:txBody>
      </p:sp>
    </p:spTree>
    <p:extLst>
      <p:ext uri="{BB962C8B-B14F-4D97-AF65-F5344CB8AC3E}">
        <p14:creationId xmlns:p14="http://schemas.microsoft.com/office/powerpoint/2010/main" val="319313969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05BF3-A938-B9B9-C51E-1E8C8C2FD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08B53-9ED2-FF34-EAE8-9B742350CA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976989-5AEA-3CEA-DA7C-4D10AA6645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4CD001-5F60-E602-AD29-9F676B3AB72A}"/>
              </a:ext>
            </a:extLst>
          </p:cNvPr>
          <p:cNvSpPr>
            <a:spLocks noGrp="1"/>
          </p:cNvSpPr>
          <p:nvPr>
            <p:ph type="sldNum" sz="quarter" idx="5"/>
          </p:nvPr>
        </p:nvSpPr>
        <p:spPr/>
        <p:txBody>
          <a:bodyPr/>
          <a:lstStyle/>
          <a:p>
            <a:fld id="{D3CB639B-CC03-4920-A60D-3E4C72B47D60}" type="slidenum">
              <a:rPr lang="es-ES" smtClean="0"/>
              <a:pPr/>
              <a:t>107</a:t>
            </a:fld>
            <a:endParaRPr lang="es-ES"/>
          </a:p>
        </p:txBody>
      </p:sp>
    </p:spTree>
    <p:extLst>
      <p:ext uri="{BB962C8B-B14F-4D97-AF65-F5344CB8AC3E}">
        <p14:creationId xmlns:p14="http://schemas.microsoft.com/office/powerpoint/2010/main" val="377711465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1D7FF-F4EC-807D-745D-9CB58B03B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09014-DA05-3649-10ED-572484FFA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3AB69-E836-ACEC-5B2C-B62C569058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C6AE50-EBF3-396E-042B-6CD726181604}"/>
              </a:ext>
            </a:extLst>
          </p:cNvPr>
          <p:cNvSpPr>
            <a:spLocks noGrp="1"/>
          </p:cNvSpPr>
          <p:nvPr>
            <p:ph type="sldNum" sz="quarter" idx="5"/>
          </p:nvPr>
        </p:nvSpPr>
        <p:spPr/>
        <p:txBody>
          <a:bodyPr/>
          <a:lstStyle/>
          <a:p>
            <a:fld id="{D3CB639B-CC03-4920-A60D-3E4C72B47D60}" type="slidenum">
              <a:rPr lang="es-ES" smtClean="0"/>
              <a:pPr/>
              <a:t>108</a:t>
            </a:fld>
            <a:endParaRPr lang="es-ES"/>
          </a:p>
        </p:txBody>
      </p:sp>
    </p:spTree>
    <p:extLst>
      <p:ext uri="{BB962C8B-B14F-4D97-AF65-F5344CB8AC3E}">
        <p14:creationId xmlns:p14="http://schemas.microsoft.com/office/powerpoint/2010/main" val="353420118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C7DC6-4C88-93BA-B747-7A74E625B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942AC-DD7C-F6EB-EEC8-24AF32CCE9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569D87-8587-6566-F7E4-8ED89E9958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34D9C8-83D7-022B-73D9-7B308FD61A91}"/>
              </a:ext>
            </a:extLst>
          </p:cNvPr>
          <p:cNvSpPr>
            <a:spLocks noGrp="1"/>
          </p:cNvSpPr>
          <p:nvPr>
            <p:ph type="sldNum" sz="quarter" idx="5"/>
          </p:nvPr>
        </p:nvSpPr>
        <p:spPr/>
        <p:txBody>
          <a:bodyPr/>
          <a:lstStyle/>
          <a:p>
            <a:fld id="{D3CB639B-CC03-4920-A60D-3E4C72B47D60}" type="slidenum">
              <a:rPr lang="es-ES" smtClean="0"/>
              <a:pPr/>
              <a:t>109</a:t>
            </a:fld>
            <a:endParaRPr lang="es-ES"/>
          </a:p>
        </p:txBody>
      </p:sp>
    </p:spTree>
    <p:extLst>
      <p:ext uri="{BB962C8B-B14F-4D97-AF65-F5344CB8AC3E}">
        <p14:creationId xmlns:p14="http://schemas.microsoft.com/office/powerpoint/2010/main" val="4537901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11DED-7A9B-3239-C456-5E7B75857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8A556-4F5B-A774-7200-0570C6213A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ACEE69-B5EF-1219-01CE-6694D8C319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90406A-F6FE-95B8-F37D-90213AE296D7}"/>
              </a:ext>
            </a:extLst>
          </p:cNvPr>
          <p:cNvSpPr>
            <a:spLocks noGrp="1"/>
          </p:cNvSpPr>
          <p:nvPr>
            <p:ph type="sldNum" sz="quarter" idx="5"/>
          </p:nvPr>
        </p:nvSpPr>
        <p:spPr/>
        <p:txBody>
          <a:bodyPr/>
          <a:lstStyle/>
          <a:p>
            <a:fld id="{D3CB639B-CC03-4920-A60D-3E4C72B47D60}" type="slidenum">
              <a:rPr lang="es-ES" smtClean="0"/>
              <a:pPr/>
              <a:t>110</a:t>
            </a:fld>
            <a:endParaRPr lang="es-ES"/>
          </a:p>
        </p:txBody>
      </p:sp>
    </p:spTree>
    <p:extLst>
      <p:ext uri="{BB962C8B-B14F-4D97-AF65-F5344CB8AC3E}">
        <p14:creationId xmlns:p14="http://schemas.microsoft.com/office/powerpoint/2010/main" val="168534784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20FEA-68AF-7E2E-0CE3-ED04F8763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E094D-F59F-AC84-BC91-F33A07D01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CB6755-014E-D26E-5959-A65C304CDA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43CF91-E374-8005-E299-79C981E917BD}"/>
              </a:ext>
            </a:extLst>
          </p:cNvPr>
          <p:cNvSpPr>
            <a:spLocks noGrp="1"/>
          </p:cNvSpPr>
          <p:nvPr>
            <p:ph type="sldNum" sz="quarter" idx="5"/>
          </p:nvPr>
        </p:nvSpPr>
        <p:spPr/>
        <p:txBody>
          <a:bodyPr/>
          <a:lstStyle/>
          <a:p>
            <a:fld id="{D3CB639B-CC03-4920-A60D-3E4C72B47D60}" type="slidenum">
              <a:rPr lang="es-ES" smtClean="0"/>
              <a:pPr/>
              <a:t>111</a:t>
            </a:fld>
            <a:endParaRPr lang="es-ES"/>
          </a:p>
        </p:txBody>
      </p:sp>
    </p:spTree>
    <p:extLst>
      <p:ext uri="{BB962C8B-B14F-4D97-AF65-F5344CB8AC3E}">
        <p14:creationId xmlns:p14="http://schemas.microsoft.com/office/powerpoint/2010/main" val="2548264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9BBCF9CF-4D11-3B8A-FD83-EA872E01696E}"/>
              </a:ext>
            </a:extLst>
          </p:cNvPr>
          <p:cNvPicPr>
            <a:picLocks noChangeAspect="1"/>
          </p:cNvPicPr>
          <p:nvPr/>
        </p:nvPicPr>
        <p:blipFill>
          <a:blip r:embed="rId3"/>
          <a:stretch>
            <a:fillRect/>
          </a:stretch>
        </p:blipFill>
        <p:spPr>
          <a:xfrm>
            <a:off x="3021469" y="0"/>
            <a:ext cx="3206715" cy="4842674"/>
          </a:xfrm>
          <a:prstGeom prst="rect">
            <a:avLst/>
          </a:prstGeom>
        </p:spPr>
      </p:pic>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0" y="1196752"/>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 SOBRE QUIENES HA</a:t>
            </a:r>
          </a:p>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LLEGADO EL FIN</a:t>
            </a:r>
          </a:p>
        </p:txBody>
      </p:sp>
      <p:pic>
        <p:nvPicPr>
          <p:cNvPr id="5" name="Picture 4">
            <a:extLst>
              <a:ext uri="{FF2B5EF4-FFF2-40B4-BE49-F238E27FC236}">
                <a16:creationId xmlns:a16="http://schemas.microsoft.com/office/drawing/2014/main" id="{EA192184-7A9D-6D9D-9AE3-5413C0792A9F}"/>
              </a:ext>
            </a:extLst>
          </p:cNvPr>
          <p:cNvPicPr>
            <a:picLocks noChangeAspect="1"/>
          </p:cNvPicPr>
          <p:nvPr/>
        </p:nvPicPr>
        <p:blipFill>
          <a:blip r:embed="rId2"/>
          <a:stretch>
            <a:fillRect/>
          </a:stretch>
        </p:blipFill>
        <p:spPr>
          <a:xfrm>
            <a:off x="2202287" y="2564904"/>
            <a:ext cx="4739425" cy="1539025"/>
          </a:xfrm>
          <a:prstGeom prst="rect">
            <a:avLst/>
          </a:prstGeom>
          <a:effectLst>
            <a:softEdge rad="63500"/>
          </a:effectLst>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1Corintios 10:11, 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Estas cosas les sucedieron por ejemplo, y fueron escritas para advertirnos a nosotros, a los que han llegado al fin del tiempo. Así, el que piensa estar firme, mire que no caiga.</a:t>
            </a:r>
          </a:p>
        </p:txBody>
      </p:sp>
      <p:sp>
        <p:nvSpPr>
          <p:cNvPr id="3" name="TextBox 2">
            <a:extLst>
              <a:ext uri="{FF2B5EF4-FFF2-40B4-BE49-F238E27FC236}">
                <a16:creationId xmlns:a16="http://schemas.microsoft.com/office/drawing/2014/main" id="{0EAD2872-4155-02E7-640F-080756A68CAE}"/>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FB24A-2669-FED8-CAFE-3AE4D291B152}"/>
            </a:ext>
          </a:extLst>
        </p:cNvPr>
        <p:cNvGrpSpPr/>
        <p:nvPr/>
      </p:nvGrpSpPr>
      <p:grpSpPr>
        <a:xfrm>
          <a:off x="0" y="0"/>
          <a:ext cx="0" cy="0"/>
          <a:chOff x="0" y="0"/>
          <a:chExt cx="0" cy="0"/>
        </a:xfrm>
      </p:grpSpPr>
      <p:sp>
        <p:nvSpPr>
          <p:cNvPr id="6" name="1 CuadroTexto">
            <a:extLst>
              <a:ext uri="{FF2B5EF4-FFF2-40B4-BE49-F238E27FC236}">
                <a16:creationId xmlns:a16="http://schemas.microsoft.com/office/drawing/2014/main" id="{08A0D0BB-EC68-81B9-B815-0F8191DF907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24:14</a:t>
            </a:r>
          </a:p>
        </p:txBody>
      </p:sp>
      <p:sp>
        <p:nvSpPr>
          <p:cNvPr id="7" name="2 CuadroTexto">
            <a:extLst>
              <a:ext uri="{FF2B5EF4-FFF2-40B4-BE49-F238E27FC236}">
                <a16:creationId xmlns:a16="http://schemas.microsoft.com/office/drawing/2014/main" id="{FF48891C-8205-0711-1FA7-FF520214C20A}"/>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será predicado este evangelio del reino en todo el mundo, para testimonio a todas las naciones; y entonces vendrá el fin. </a:t>
            </a:r>
          </a:p>
        </p:txBody>
      </p:sp>
      <p:sp>
        <p:nvSpPr>
          <p:cNvPr id="4" name="TextBox 3">
            <a:extLst>
              <a:ext uri="{FF2B5EF4-FFF2-40B4-BE49-F238E27FC236}">
                <a16:creationId xmlns:a16="http://schemas.microsoft.com/office/drawing/2014/main" id="{B982528A-0DC1-513F-4D13-039926B4AA7C}"/>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5" name="TextBox 4">
            <a:extLst>
              <a:ext uri="{FF2B5EF4-FFF2-40B4-BE49-F238E27FC236}">
                <a16:creationId xmlns:a16="http://schemas.microsoft.com/office/drawing/2014/main" id="{98AC832B-B892-A6C2-44D2-AB985BE11FE4}"/>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Tree>
    <p:extLst>
      <p:ext uri="{BB962C8B-B14F-4D97-AF65-F5344CB8AC3E}">
        <p14:creationId xmlns:p14="http://schemas.microsoft.com/office/powerpoint/2010/main" val="42299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FB4C-3047-5086-A573-164CB216C5D7}"/>
            </a:ext>
          </a:extLst>
        </p:cNvPr>
        <p:cNvGrpSpPr/>
        <p:nvPr/>
      </p:nvGrpSpPr>
      <p:grpSpPr>
        <a:xfrm>
          <a:off x="0" y="0"/>
          <a:ext cx="0" cy="0"/>
          <a:chOff x="0" y="0"/>
          <a:chExt cx="0" cy="0"/>
        </a:xfrm>
      </p:grpSpPr>
      <p:sp>
        <p:nvSpPr>
          <p:cNvPr id="7" name="1 CuadroTexto">
            <a:extLst>
              <a:ext uri="{FF2B5EF4-FFF2-40B4-BE49-F238E27FC236}">
                <a16:creationId xmlns:a16="http://schemas.microsoft.com/office/drawing/2014/main" id="{7D61E087-7E59-204B-6BEC-D7AADB58874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8" name="2 CuadroTexto">
            <a:extLst>
              <a:ext uri="{FF2B5EF4-FFF2-40B4-BE49-F238E27FC236}">
                <a16:creationId xmlns:a16="http://schemas.microsoft.com/office/drawing/2014/main" id="{8E3FAF4E-5CB5-C8F7-4F29-9A7AF95DDD08}"/>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y entonces vendrá el fin. </a:t>
            </a:r>
          </a:p>
        </p:txBody>
      </p:sp>
      <p:sp>
        <p:nvSpPr>
          <p:cNvPr id="4" name="TextBox 3">
            <a:extLst>
              <a:ext uri="{FF2B5EF4-FFF2-40B4-BE49-F238E27FC236}">
                <a16:creationId xmlns:a16="http://schemas.microsoft.com/office/drawing/2014/main" id="{2C47E077-844B-9C98-F8F6-A138E77791D0}"/>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5" name="TextBox 4">
            <a:extLst>
              <a:ext uri="{FF2B5EF4-FFF2-40B4-BE49-F238E27FC236}">
                <a16:creationId xmlns:a16="http://schemas.microsoft.com/office/drawing/2014/main" id="{8363CA0D-159C-C5AA-E61D-9684B9285B93}"/>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Tree>
    <p:extLst>
      <p:ext uri="{BB962C8B-B14F-4D97-AF65-F5344CB8AC3E}">
        <p14:creationId xmlns:p14="http://schemas.microsoft.com/office/powerpoint/2010/main" val="408445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E0075-F274-93D6-36F7-960B49B0EF3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9FE487E-9A28-9D64-9998-7525CF49EF7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C6FCFCD8-9F36-49A1-5136-B25A2BA3D1F6}"/>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9" name="1 CuadroTexto">
            <a:extLst>
              <a:ext uri="{FF2B5EF4-FFF2-40B4-BE49-F238E27FC236}">
                <a16:creationId xmlns:a16="http://schemas.microsoft.com/office/drawing/2014/main" id="{C7F1E57B-5335-B05C-96AF-7040FFC4D129}"/>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9CF67BD5-3D19-11B8-3195-689669E67746}"/>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del día y la hora nadie sabe, ni aun los ángeles de los cielos, sino sólo mi Padre. Mas como en los días de Noé, así será la venida del Hijo del Hombre. </a:t>
            </a:r>
          </a:p>
        </p:txBody>
      </p:sp>
      <p:sp>
        <p:nvSpPr>
          <p:cNvPr id="6" name="TextBox 5">
            <a:extLst>
              <a:ext uri="{FF2B5EF4-FFF2-40B4-BE49-F238E27FC236}">
                <a16:creationId xmlns:a16="http://schemas.microsoft.com/office/drawing/2014/main" id="{64B7473A-260E-9493-1D47-89C4AB43FCD9}"/>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7" name="TextBox 6">
            <a:extLst>
              <a:ext uri="{FF2B5EF4-FFF2-40B4-BE49-F238E27FC236}">
                <a16:creationId xmlns:a16="http://schemas.microsoft.com/office/drawing/2014/main" id="{6A999396-4C01-4971-83A5-6ABBCA133853}"/>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11" name="TextBox 10">
            <a:extLst>
              <a:ext uri="{FF2B5EF4-FFF2-40B4-BE49-F238E27FC236}">
                <a16:creationId xmlns:a16="http://schemas.microsoft.com/office/drawing/2014/main" id="{2D502FD4-5DE0-278B-A1BF-7796B979DAF7}"/>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Tree>
    <p:extLst>
      <p:ext uri="{BB962C8B-B14F-4D97-AF65-F5344CB8AC3E}">
        <p14:creationId xmlns:p14="http://schemas.microsoft.com/office/powerpoint/2010/main" val="423506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44FA9-2FD1-0904-F906-FD1B08C239D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ABBAFC3-5D92-528F-54A5-DF2795F193D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78BE55F7-BC9C-50AD-235F-2B8FE4BA6385}"/>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9" name="1 CuadroTexto">
            <a:extLst>
              <a:ext uri="{FF2B5EF4-FFF2-40B4-BE49-F238E27FC236}">
                <a16:creationId xmlns:a16="http://schemas.microsoft.com/office/drawing/2014/main" id="{90F1BF52-A42E-64CA-CBBE-CF8C25BA5E5B}"/>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F061EBDA-FF36-49ED-A3F1-9EE0A7A4361B}"/>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Mas como en los días de Noé, así será la venida del Hijo del Hombre. </a:t>
            </a:r>
          </a:p>
        </p:txBody>
      </p:sp>
      <p:sp>
        <p:nvSpPr>
          <p:cNvPr id="7" name="TextBox 6">
            <a:extLst>
              <a:ext uri="{FF2B5EF4-FFF2-40B4-BE49-F238E27FC236}">
                <a16:creationId xmlns:a16="http://schemas.microsoft.com/office/drawing/2014/main" id="{6245CC5E-60EA-8481-9D8F-55E1EA86433F}"/>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11" name="TextBox 10">
            <a:extLst>
              <a:ext uri="{FF2B5EF4-FFF2-40B4-BE49-F238E27FC236}">
                <a16:creationId xmlns:a16="http://schemas.microsoft.com/office/drawing/2014/main" id="{0754B944-C8D7-5576-C251-B2013F8F9B2F}"/>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12" name="TextBox 11">
            <a:extLst>
              <a:ext uri="{FF2B5EF4-FFF2-40B4-BE49-F238E27FC236}">
                <a16:creationId xmlns:a16="http://schemas.microsoft.com/office/drawing/2014/main" id="{C87B2593-F146-2530-FDCB-B103BAB0A65D}"/>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13" name="TextBox 12">
            <a:extLst>
              <a:ext uri="{FF2B5EF4-FFF2-40B4-BE49-F238E27FC236}">
                <a16:creationId xmlns:a16="http://schemas.microsoft.com/office/drawing/2014/main" id="{0B6B4228-84A5-D84F-BAC4-A031CE16F7B0}"/>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Tree>
    <p:extLst>
      <p:ext uri="{BB962C8B-B14F-4D97-AF65-F5344CB8AC3E}">
        <p14:creationId xmlns:p14="http://schemas.microsoft.com/office/powerpoint/2010/main" val="226218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A5CD0-AA9B-2A5B-7EF6-98018DF2D90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4491E77-56FF-F01B-5C27-3D107266A88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15D6DAFA-589A-9DCB-4F03-C12796285B97}"/>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9" name="1 CuadroTexto">
            <a:extLst>
              <a:ext uri="{FF2B5EF4-FFF2-40B4-BE49-F238E27FC236}">
                <a16:creationId xmlns:a16="http://schemas.microsoft.com/office/drawing/2014/main" id="{A170F439-D5AF-203F-62BA-4691F260F041}"/>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79F5354C-5785-5204-4061-01682AD977A1}"/>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14" name="1 CuadroTexto">
            <a:extLst>
              <a:ext uri="{FF2B5EF4-FFF2-40B4-BE49-F238E27FC236}">
                <a16:creationId xmlns:a16="http://schemas.microsoft.com/office/drawing/2014/main" id="{F3DAFA49-4952-1862-73AD-AF5BD8894712}"/>
              </a:ext>
            </a:extLst>
          </p:cNvPr>
          <p:cNvSpPr txBox="1"/>
          <p:nvPr/>
        </p:nvSpPr>
        <p:spPr>
          <a:xfrm>
            <a:off x="395536"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24:38, 39</a:t>
            </a:r>
          </a:p>
        </p:txBody>
      </p:sp>
      <p:sp>
        <p:nvSpPr>
          <p:cNvPr id="15" name="2 CuadroTexto">
            <a:extLst>
              <a:ext uri="{FF2B5EF4-FFF2-40B4-BE49-F238E27FC236}">
                <a16:creationId xmlns:a16="http://schemas.microsoft.com/office/drawing/2014/main" id="{B223299A-E0B9-43C1-548B-CC0C12BCC49B}"/>
              </a:ext>
            </a:extLst>
          </p:cNvPr>
          <p:cNvSpPr txBox="1"/>
          <p:nvPr/>
        </p:nvSpPr>
        <p:spPr>
          <a:xfrm>
            <a:off x="251520" y="3775086"/>
            <a:ext cx="4032448"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Porque como en los días antes del diluvio estaban comiendo y bebiendo, casándose y dando en casamiento, hasta el día en que Noé entró en el arca, y no entendieron hasta que vino el diluvio y se los llevó a todos, así será también la venida del Hijo del Hombre. </a:t>
            </a:r>
          </a:p>
        </p:txBody>
      </p:sp>
      <p:sp>
        <p:nvSpPr>
          <p:cNvPr id="17" name="TextBox 16">
            <a:extLst>
              <a:ext uri="{FF2B5EF4-FFF2-40B4-BE49-F238E27FC236}">
                <a16:creationId xmlns:a16="http://schemas.microsoft.com/office/drawing/2014/main" id="{D4EC87FF-1F20-937F-FB03-09326B163687}"/>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18" name="TextBox 17">
            <a:extLst>
              <a:ext uri="{FF2B5EF4-FFF2-40B4-BE49-F238E27FC236}">
                <a16:creationId xmlns:a16="http://schemas.microsoft.com/office/drawing/2014/main" id="{8782C9A6-FE73-C688-6ED6-BA6500231E98}"/>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19" name="TextBox 18">
            <a:extLst>
              <a:ext uri="{FF2B5EF4-FFF2-40B4-BE49-F238E27FC236}">
                <a16:creationId xmlns:a16="http://schemas.microsoft.com/office/drawing/2014/main" id="{5C7689C3-1F8A-4C88-83EA-5F1C2A74F029}"/>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20" name="TextBox 19">
            <a:extLst>
              <a:ext uri="{FF2B5EF4-FFF2-40B4-BE49-F238E27FC236}">
                <a16:creationId xmlns:a16="http://schemas.microsoft.com/office/drawing/2014/main" id="{92AE4A87-36EF-C01B-DE69-7A918EF699F4}"/>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Tree>
    <p:extLst>
      <p:ext uri="{BB962C8B-B14F-4D97-AF65-F5344CB8AC3E}">
        <p14:creationId xmlns:p14="http://schemas.microsoft.com/office/powerpoint/2010/main" val="265109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E2B6D-65A8-6D53-87AA-D99CBDB424F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0AB536D-30D8-EF64-D5F9-B93D8A68EA1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76E2879D-C3B6-CCFB-05EF-859789146A92}"/>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9" name="1 CuadroTexto">
            <a:extLst>
              <a:ext uri="{FF2B5EF4-FFF2-40B4-BE49-F238E27FC236}">
                <a16:creationId xmlns:a16="http://schemas.microsoft.com/office/drawing/2014/main" id="{D3ABC644-0A82-3562-D771-3BF0BB102E3D}"/>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9BE19E63-364C-0CC6-2309-21D9721F966F}"/>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14" name="1 CuadroTexto">
            <a:extLst>
              <a:ext uri="{FF2B5EF4-FFF2-40B4-BE49-F238E27FC236}">
                <a16:creationId xmlns:a16="http://schemas.microsoft.com/office/drawing/2014/main" id="{CA5E4708-9FB2-2F0C-1016-A1576931B3DA}"/>
              </a:ext>
            </a:extLst>
          </p:cNvPr>
          <p:cNvSpPr txBox="1"/>
          <p:nvPr/>
        </p:nvSpPr>
        <p:spPr>
          <a:xfrm>
            <a:off x="395536"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24:38, 39</a:t>
            </a:r>
          </a:p>
        </p:txBody>
      </p:sp>
      <p:sp>
        <p:nvSpPr>
          <p:cNvPr id="15" name="2 CuadroTexto">
            <a:extLst>
              <a:ext uri="{FF2B5EF4-FFF2-40B4-BE49-F238E27FC236}">
                <a16:creationId xmlns:a16="http://schemas.microsoft.com/office/drawing/2014/main" id="{626A331A-74D3-87D7-1F00-0DBCD5D917AC}"/>
              </a:ext>
            </a:extLst>
          </p:cNvPr>
          <p:cNvSpPr txBox="1"/>
          <p:nvPr/>
        </p:nvSpPr>
        <p:spPr>
          <a:xfrm>
            <a:off x="251520" y="3775086"/>
            <a:ext cx="4032448"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y no entendieron hasta que vino el diluvio y se los llevó a todos, así será también la venida del Hijo del Hombre. </a:t>
            </a:r>
          </a:p>
        </p:txBody>
      </p:sp>
      <p:sp>
        <p:nvSpPr>
          <p:cNvPr id="17" name="TextBox 16">
            <a:extLst>
              <a:ext uri="{FF2B5EF4-FFF2-40B4-BE49-F238E27FC236}">
                <a16:creationId xmlns:a16="http://schemas.microsoft.com/office/drawing/2014/main" id="{8D289F9A-25F5-FB42-0B74-7EA15A5E4D55}"/>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18" name="TextBox 17">
            <a:extLst>
              <a:ext uri="{FF2B5EF4-FFF2-40B4-BE49-F238E27FC236}">
                <a16:creationId xmlns:a16="http://schemas.microsoft.com/office/drawing/2014/main" id="{793ADFCF-DD54-B013-8FEA-1B0DE6F88310}"/>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19" name="TextBox 18">
            <a:extLst>
              <a:ext uri="{FF2B5EF4-FFF2-40B4-BE49-F238E27FC236}">
                <a16:creationId xmlns:a16="http://schemas.microsoft.com/office/drawing/2014/main" id="{78C0E4BD-7389-D661-D93C-B841696A1754}"/>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20" name="TextBox 19">
            <a:extLst>
              <a:ext uri="{FF2B5EF4-FFF2-40B4-BE49-F238E27FC236}">
                <a16:creationId xmlns:a16="http://schemas.microsoft.com/office/drawing/2014/main" id="{F4115916-310D-0DA3-99A5-930AF9E9A08C}"/>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Tree>
    <p:extLst>
      <p:ext uri="{BB962C8B-B14F-4D97-AF65-F5344CB8AC3E}">
        <p14:creationId xmlns:p14="http://schemas.microsoft.com/office/powerpoint/2010/main" val="2324791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7F762-0E66-74B0-6174-373423CA2BD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2C15886-82CE-4CE6-125C-AAFA23E1D57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A24AC74B-23B8-2E0D-2C6C-95C113E54ABF}"/>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14E79424-3092-305C-7619-328943EB1D8D}"/>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71F92C5-45CF-EB6C-6C34-A96EA1EE1BE5}"/>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8EFD08ED-30AE-404E-13FA-04D95154A517}"/>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35325208-8EF3-62D0-0117-8C57C619E609}"/>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3BDAF7D8-A078-D9FC-6477-86B9CFDF2269}"/>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1FDE3934-FAD0-5CFD-C031-1709BC729A47}"/>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7" name="1 CuadroTexto">
            <a:extLst>
              <a:ext uri="{FF2B5EF4-FFF2-40B4-BE49-F238E27FC236}">
                <a16:creationId xmlns:a16="http://schemas.microsoft.com/office/drawing/2014/main" id="{84FD4C90-A352-9325-CB79-DC7CC49AAD4F}"/>
              </a:ext>
            </a:extLst>
          </p:cNvPr>
          <p:cNvSpPr txBox="1"/>
          <p:nvPr/>
        </p:nvSpPr>
        <p:spPr>
          <a:xfrm>
            <a:off x="395536"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24:38, 39</a:t>
            </a:r>
          </a:p>
        </p:txBody>
      </p:sp>
      <p:sp>
        <p:nvSpPr>
          <p:cNvPr id="11" name="2 CuadroTexto">
            <a:extLst>
              <a:ext uri="{FF2B5EF4-FFF2-40B4-BE49-F238E27FC236}">
                <a16:creationId xmlns:a16="http://schemas.microsoft.com/office/drawing/2014/main" id="{42ECDD06-49D3-1C9C-F282-64D65B01703D}"/>
              </a:ext>
            </a:extLst>
          </p:cNvPr>
          <p:cNvSpPr txBox="1"/>
          <p:nvPr/>
        </p:nvSpPr>
        <p:spPr>
          <a:xfrm>
            <a:off x="251520" y="3775086"/>
            <a:ext cx="4032448"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no entendieron </a:t>
            </a:r>
            <a:r>
              <a:rPr lang="es-ES" sz="2400" u="sng" dirty="0">
                <a:solidFill>
                  <a:srgbClr val="00B0F0"/>
                </a:solidFill>
                <a:latin typeface="Calibri"/>
              </a:rPr>
              <a:t>hasta que vino el diluvio y se los llevó a todos, así será también la venida del Hijo del Hombre. </a:t>
            </a:r>
          </a:p>
        </p:txBody>
      </p:sp>
      <p:sp>
        <p:nvSpPr>
          <p:cNvPr id="12" name="TextBox 11">
            <a:extLst>
              <a:ext uri="{FF2B5EF4-FFF2-40B4-BE49-F238E27FC236}">
                <a16:creationId xmlns:a16="http://schemas.microsoft.com/office/drawing/2014/main" id="{31554E7A-F270-E261-0F35-D0041BFE551F}"/>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6E255260-994D-F5BB-9C81-ECF4ACC1FFDA}"/>
              </a:ext>
            </a:extLst>
          </p:cNvPr>
          <p:cNvSpPr txBox="1"/>
          <p:nvPr/>
        </p:nvSpPr>
        <p:spPr>
          <a:xfrm>
            <a:off x="5004048" y="29470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6:12-14</a:t>
            </a:r>
          </a:p>
        </p:txBody>
      </p:sp>
      <p:sp>
        <p:nvSpPr>
          <p:cNvPr id="16" name="2 CuadroTexto">
            <a:extLst>
              <a:ext uri="{FF2B5EF4-FFF2-40B4-BE49-F238E27FC236}">
                <a16:creationId xmlns:a16="http://schemas.microsoft.com/office/drawing/2014/main" id="{0DB487BA-72B8-9627-8516-0DE2A1354CBC}"/>
              </a:ext>
            </a:extLst>
          </p:cNvPr>
          <p:cNvSpPr txBox="1"/>
          <p:nvPr/>
        </p:nvSpPr>
        <p:spPr>
          <a:xfrm>
            <a:off x="4788024" y="3379090"/>
            <a:ext cx="4392486"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Miré cuando abrió el sexto sello, y he aquí hubo un gran terremoto; y el sol se puso negro como tela de cilicio, y la luna se volvió toda como sangre; y las estrellas del cielo cayeron sobre la tierra, como la higuera deja caer sus higos cuando es sacudida por un fuerte viento. Y el cielo se desvaneció como un pergamino que se enrolla; y todo monte y toda isla se removió de su lugar.</a:t>
            </a:r>
          </a:p>
        </p:txBody>
      </p:sp>
    </p:spTree>
    <p:extLst>
      <p:ext uri="{BB962C8B-B14F-4D97-AF65-F5344CB8AC3E}">
        <p14:creationId xmlns:p14="http://schemas.microsoft.com/office/powerpoint/2010/main" val="289638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6D046-F561-7670-717A-798E72EDAF5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9F5B83E-373B-3D38-7646-D674B910947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C00EF5A1-3BE3-8B2A-BCCA-D75F0D8DEA87}"/>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CC52EFF2-0EA1-357C-9688-B8C40B88F681}"/>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4F6452C-C5F1-9E51-6A0B-50B17850DB57}"/>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ECFEAAD4-DC94-FAAB-C682-64612914A24A}"/>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5BB4B55D-FA0D-ACE9-DC1E-1FC82E1B8AE2}"/>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0798EB4F-7CF2-3F79-693A-E72700ACBAD2}"/>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ECE50D37-0D19-A14B-CA1D-37045CBA0F18}"/>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7" name="1 CuadroTexto">
            <a:extLst>
              <a:ext uri="{FF2B5EF4-FFF2-40B4-BE49-F238E27FC236}">
                <a16:creationId xmlns:a16="http://schemas.microsoft.com/office/drawing/2014/main" id="{9C83E92B-1704-B2A9-4894-EA38135CBA51}"/>
              </a:ext>
            </a:extLst>
          </p:cNvPr>
          <p:cNvSpPr txBox="1"/>
          <p:nvPr/>
        </p:nvSpPr>
        <p:spPr>
          <a:xfrm>
            <a:off x="395536"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24:38, 39</a:t>
            </a:r>
          </a:p>
        </p:txBody>
      </p:sp>
      <p:sp>
        <p:nvSpPr>
          <p:cNvPr id="11" name="2 CuadroTexto">
            <a:extLst>
              <a:ext uri="{FF2B5EF4-FFF2-40B4-BE49-F238E27FC236}">
                <a16:creationId xmlns:a16="http://schemas.microsoft.com/office/drawing/2014/main" id="{864D17CC-B9E2-C544-AD48-E1C2E4F378C8}"/>
              </a:ext>
            </a:extLst>
          </p:cNvPr>
          <p:cNvSpPr txBox="1"/>
          <p:nvPr/>
        </p:nvSpPr>
        <p:spPr>
          <a:xfrm>
            <a:off x="251520" y="3775086"/>
            <a:ext cx="4032448"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no entendieron </a:t>
            </a:r>
            <a:r>
              <a:rPr lang="es-ES" sz="2400" u="sng" dirty="0">
                <a:solidFill>
                  <a:srgbClr val="00B0F0"/>
                </a:solidFill>
                <a:latin typeface="Calibri"/>
              </a:rPr>
              <a:t>hasta que vino el diluvio y se los llevó a todos, así será también la venida del Hijo del Hombre. </a:t>
            </a:r>
          </a:p>
        </p:txBody>
      </p:sp>
      <p:sp>
        <p:nvSpPr>
          <p:cNvPr id="12" name="TextBox 11">
            <a:extLst>
              <a:ext uri="{FF2B5EF4-FFF2-40B4-BE49-F238E27FC236}">
                <a16:creationId xmlns:a16="http://schemas.microsoft.com/office/drawing/2014/main" id="{E77E64AB-89BB-809D-0A5F-52DD31DDA4C2}"/>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BB1B14C8-AF90-3F86-2D2B-3CAA65135839}"/>
              </a:ext>
            </a:extLst>
          </p:cNvPr>
          <p:cNvSpPr txBox="1"/>
          <p:nvPr/>
        </p:nvSpPr>
        <p:spPr>
          <a:xfrm>
            <a:off x="5004048" y="29470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6:12-14</a:t>
            </a:r>
          </a:p>
        </p:txBody>
      </p:sp>
      <p:sp>
        <p:nvSpPr>
          <p:cNvPr id="16" name="2 CuadroTexto">
            <a:extLst>
              <a:ext uri="{FF2B5EF4-FFF2-40B4-BE49-F238E27FC236}">
                <a16:creationId xmlns:a16="http://schemas.microsoft.com/office/drawing/2014/main" id="{60B7A3D2-E291-616D-AEA7-7C722FEE8CD3}"/>
              </a:ext>
            </a:extLst>
          </p:cNvPr>
          <p:cNvSpPr txBox="1"/>
          <p:nvPr/>
        </p:nvSpPr>
        <p:spPr>
          <a:xfrm>
            <a:off x="4788024" y="3379090"/>
            <a:ext cx="4392486"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Miré cuando abrió el sexto sello, y he aquí hubo un gran terremoto; y el sol se puso negro como tela de cilicio, y la luna se volvió toda como sangre; y las estrellas del cielo cayeron sobre la tierra, como la higuera deja caer sus higos cuando es sacudida por un fuerte viento. </a:t>
            </a:r>
            <a:r>
              <a:rPr lang="es-ES" sz="2400" dirty="0">
                <a:latin typeface="Calibri"/>
              </a:rPr>
              <a:t>Y el cielo se desvaneció como un pergamino que se enrolla; y todo monte y toda isla se removió de su lugar.</a:t>
            </a:r>
          </a:p>
        </p:txBody>
      </p:sp>
    </p:spTree>
    <p:extLst>
      <p:ext uri="{BB962C8B-B14F-4D97-AF65-F5344CB8AC3E}">
        <p14:creationId xmlns:p14="http://schemas.microsoft.com/office/powerpoint/2010/main" val="2540212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ABC48-3AA4-E49A-17FB-6AFC8E86E00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73D9C88-AA2D-B386-8DBD-33FEAB8436F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F54395FA-2EE2-E06E-84AB-13F47519C72D}"/>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993174AD-47BF-EE37-3CC9-70BD3C9C5115}"/>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6FBEDC10-BB4E-D790-1885-A9C9E1D56E27}"/>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6F2B0798-6AE0-6BA6-E0D4-93E601CB58AC}"/>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81F58036-6B1E-FCEA-F804-0F5A3B743984}"/>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DF404DA1-E873-0D80-8D1B-60612AE2118A}"/>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E98D2504-40D5-33C4-68D2-4B4BE6AF21EF}"/>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7" name="1 CuadroTexto">
            <a:extLst>
              <a:ext uri="{FF2B5EF4-FFF2-40B4-BE49-F238E27FC236}">
                <a16:creationId xmlns:a16="http://schemas.microsoft.com/office/drawing/2014/main" id="{7C9EFE28-E75E-183C-3D7D-217DB76CE356}"/>
              </a:ext>
            </a:extLst>
          </p:cNvPr>
          <p:cNvSpPr txBox="1"/>
          <p:nvPr/>
        </p:nvSpPr>
        <p:spPr>
          <a:xfrm>
            <a:off x="395536"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24:38, 39</a:t>
            </a:r>
          </a:p>
        </p:txBody>
      </p:sp>
      <p:sp>
        <p:nvSpPr>
          <p:cNvPr id="11" name="2 CuadroTexto">
            <a:extLst>
              <a:ext uri="{FF2B5EF4-FFF2-40B4-BE49-F238E27FC236}">
                <a16:creationId xmlns:a16="http://schemas.microsoft.com/office/drawing/2014/main" id="{AA3B1FA3-9945-CCDC-A0A7-BE2EB92B0A51}"/>
              </a:ext>
            </a:extLst>
          </p:cNvPr>
          <p:cNvSpPr txBox="1"/>
          <p:nvPr/>
        </p:nvSpPr>
        <p:spPr>
          <a:xfrm>
            <a:off x="251520" y="3775086"/>
            <a:ext cx="4032448"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no entendieron </a:t>
            </a:r>
            <a:r>
              <a:rPr lang="es-ES" sz="2400" u="sng" dirty="0">
                <a:solidFill>
                  <a:srgbClr val="00B0F0"/>
                </a:solidFill>
                <a:latin typeface="Calibri"/>
              </a:rPr>
              <a:t>hasta que vino el diluvio y se los llevó a todos, así será también la venida del Hijo del Hombre. </a:t>
            </a:r>
          </a:p>
        </p:txBody>
      </p:sp>
      <p:sp>
        <p:nvSpPr>
          <p:cNvPr id="12" name="TextBox 11">
            <a:extLst>
              <a:ext uri="{FF2B5EF4-FFF2-40B4-BE49-F238E27FC236}">
                <a16:creationId xmlns:a16="http://schemas.microsoft.com/office/drawing/2014/main" id="{3A613ADC-3114-2DEE-0590-73323C3C149F}"/>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648FC61C-6651-0942-47BB-D7CFAEA441B0}"/>
              </a:ext>
            </a:extLst>
          </p:cNvPr>
          <p:cNvSpPr txBox="1"/>
          <p:nvPr/>
        </p:nvSpPr>
        <p:spPr>
          <a:xfrm>
            <a:off x="5004048" y="29470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6:12-14</a:t>
            </a:r>
          </a:p>
        </p:txBody>
      </p:sp>
      <p:sp>
        <p:nvSpPr>
          <p:cNvPr id="16" name="2 CuadroTexto">
            <a:extLst>
              <a:ext uri="{FF2B5EF4-FFF2-40B4-BE49-F238E27FC236}">
                <a16:creationId xmlns:a16="http://schemas.microsoft.com/office/drawing/2014/main" id="{B8C368D2-C272-12E7-F724-AB578C238555}"/>
              </a:ext>
            </a:extLst>
          </p:cNvPr>
          <p:cNvSpPr txBox="1"/>
          <p:nvPr/>
        </p:nvSpPr>
        <p:spPr>
          <a:xfrm>
            <a:off x="4788024" y="3379090"/>
            <a:ext cx="4392486"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Miré cuando abrió el sexto sello, y he aquí hubo un gran terremoto; y el sol se puso negro como tela de cilicio, y la luna se volvió toda como sangre; y las estrellas del cielo cayeron sobre la tierra, como la higuera deja caer sus higos cuando es sacudida por un fuerte viento. </a:t>
            </a:r>
            <a:r>
              <a:rPr lang="es-ES" sz="2400" dirty="0">
                <a:solidFill>
                  <a:srgbClr val="00B0F0"/>
                </a:solidFill>
                <a:latin typeface="Calibri"/>
              </a:rPr>
              <a:t>Y el cielo se desvaneció como un pergamino que se enrolla; y todo monte y toda isla se removió de su lugar.</a:t>
            </a:r>
          </a:p>
        </p:txBody>
      </p:sp>
    </p:spTree>
    <p:extLst>
      <p:ext uri="{BB962C8B-B14F-4D97-AF65-F5344CB8AC3E}">
        <p14:creationId xmlns:p14="http://schemas.microsoft.com/office/powerpoint/2010/main" val="2552212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A1FA7-81CF-F0DB-18EE-1ED5C205D2E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CFC6059-A679-BAC5-AFF1-5A4A1988C23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ABFDC8BA-6541-A675-6234-18FA16B98761}"/>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BE152851-8874-5C69-614E-1AEF95BAB8A2}"/>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3A8C17D-4A5F-8A5A-4012-257347C942C2}"/>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DDBB770-DC30-D3C1-D4D1-1B4C4DA99843}"/>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1885EFD9-F438-4ACA-440A-71710E574E3F}"/>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46321DE7-7EDF-5776-7866-E805C7691554}"/>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DD52E0DD-06F4-B3E1-DC52-46A4A4E445ED}"/>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D154E243-3CC9-8FAB-9AD9-881735594D25}"/>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7C608362-9A66-3114-F664-686B41A669A7}"/>
              </a:ext>
            </a:extLst>
          </p:cNvPr>
          <p:cNvSpPr txBox="1"/>
          <p:nvPr/>
        </p:nvSpPr>
        <p:spPr>
          <a:xfrm>
            <a:off x="5004048" y="29470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6:12-14</a:t>
            </a:r>
          </a:p>
        </p:txBody>
      </p:sp>
      <p:sp>
        <p:nvSpPr>
          <p:cNvPr id="16" name="2 CuadroTexto">
            <a:extLst>
              <a:ext uri="{FF2B5EF4-FFF2-40B4-BE49-F238E27FC236}">
                <a16:creationId xmlns:a16="http://schemas.microsoft.com/office/drawing/2014/main" id="{85933111-EEC5-C1CE-D07C-DF52F3CA76B0}"/>
              </a:ext>
            </a:extLst>
          </p:cNvPr>
          <p:cNvSpPr txBox="1"/>
          <p:nvPr/>
        </p:nvSpPr>
        <p:spPr>
          <a:xfrm>
            <a:off x="4788024" y="3379090"/>
            <a:ext cx="4392486"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Miré cuando abrió el sexto sello, y he aquí hubo un gran terremoto; y el sol se puso negro como tela de cilicio, y la luna se volvió toda como sangre; y las estrellas del cielo cayeron sobre la tierra, como la higuera deja caer sus higos cuando es sacudida por un fuerte viento. </a:t>
            </a:r>
            <a:r>
              <a:rPr lang="es-ES" sz="2400" dirty="0">
                <a:solidFill>
                  <a:srgbClr val="00B0F0"/>
                </a:solidFill>
                <a:latin typeface="Calibri"/>
              </a:rPr>
              <a:t>Y el cielo se desvaneció como un pergamino que se enrolla; y todo monte y toda isla se removió de su lugar.</a:t>
            </a:r>
          </a:p>
        </p:txBody>
      </p:sp>
      <p:sp>
        <p:nvSpPr>
          <p:cNvPr id="13" name="1 CuadroTexto">
            <a:extLst>
              <a:ext uri="{FF2B5EF4-FFF2-40B4-BE49-F238E27FC236}">
                <a16:creationId xmlns:a16="http://schemas.microsoft.com/office/drawing/2014/main" id="{259B4931-A9CB-282C-95B8-3A59999D5302}"/>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375EF79E-A30C-9BA0-DA8F-2B590223EC65}"/>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los reyes de la tierra, y los grandes, los ricos, los capitanes, los poderosos, y todo siervo y todo libre, se escondieron en las cuevas y entre las peñas de los montes; y decían a los montes y a las peñas: Caed sobre nosotros, y escondednos del rostro de aquel que está sentado sobre el trono, y de la ira del Cordero; porque el gran día de su ira ha llegado; ¿y quién podrá sostenerse en pie?</a:t>
            </a:r>
          </a:p>
        </p:txBody>
      </p:sp>
    </p:spTree>
    <p:extLst>
      <p:ext uri="{BB962C8B-B14F-4D97-AF65-F5344CB8AC3E}">
        <p14:creationId xmlns:p14="http://schemas.microsoft.com/office/powerpoint/2010/main" val="131638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3594F-02CA-7489-EA0E-95D73FC795E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C1FA1A8-C9BB-5525-9BC5-96994B61349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27F498B8-A842-D160-FCCB-CCE822881F17}"/>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36B45C76-D04E-BFCD-CA34-AB201DFC216E}"/>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30D6FE3-ED33-F00A-B73A-16CF03825994}"/>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04F3B21-7EF2-930F-B88A-D07D3C154230}"/>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8992A0EC-EF85-BC65-CBE0-B15633530401}"/>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3EAA1B73-8316-31E4-8508-168325AA87FF}"/>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A7B6A6AB-026A-CB3F-F14B-276FE184D65D}"/>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D428F3BE-4FE8-0864-EBF5-3F75106FF3F6}"/>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6C18D370-CCF1-C820-A4AA-6730E0018EAE}"/>
              </a:ext>
            </a:extLst>
          </p:cNvPr>
          <p:cNvSpPr txBox="1"/>
          <p:nvPr/>
        </p:nvSpPr>
        <p:spPr>
          <a:xfrm>
            <a:off x="5004048" y="29470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6:12-14</a:t>
            </a:r>
          </a:p>
        </p:txBody>
      </p:sp>
      <p:sp>
        <p:nvSpPr>
          <p:cNvPr id="16" name="2 CuadroTexto">
            <a:extLst>
              <a:ext uri="{FF2B5EF4-FFF2-40B4-BE49-F238E27FC236}">
                <a16:creationId xmlns:a16="http://schemas.microsoft.com/office/drawing/2014/main" id="{92252F79-0CB9-5656-8B49-374F550569E2}"/>
              </a:ext>
            </a:extLst>
          </p:cNvPr>
          <p:cNvSpPr txBox="1"/>
          <p:nvPr/>
        </p:nvSpPr>
        <p:spPr>
          <a:xfrm>
            <a:off x="4788024" y="3379090"/>
            <a:ext cx="4392486"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Miré cuando abrió el sexto sello, y he aquí hubo un gran terremoto; y el sol se puso negro como tela de cilicio, y la luna se volvió toda como sangre; y las estrellas del cielo cayeron sobre la tierra, como la higuera deja caer sus higos cuando es sacudida por un fuerte viento. </a:t>
            </a:r>
            <a:r>
              <a:rPr lang="es-ES" sz="2400" dirty="0">
                <a:solidFill>
                  <a:srgbClr val="00B0F0"/>
                </a:solidFill>
                <a:latin typeface="Calibri"/>
              </a:rPr>
              <a:t>Y el cielo se desvaneció como un pergamino que se enrolla; y todo monte y toda isla se removió de su lugar.</a:t>
            </a:r>
          </a:p>
        </p:txBody>
      </p:sp>
      <p:sp>
        <p:nvSpPr>
          <p:cNvPr id="13" name="1 CuadroTexto">
            <a:extLst>
              <a:ext uri="{FF2B5EF4-FFF2-40B4-BE49-F238E27FC236}">
                <a16:creationId xmlns:a16="http://schemas.microsoft.com/office/drawing/2014/main" id="{EE6C2938-611E-778D-9B72-EC2895E62E0D}"/>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03B4FA97-90C0-20FE-875C-59B9ED4E196B}"/>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reyes de la tierra, y los grandes, los ricos, los capitanes, los poderosos, y todo siervo y todo libre, se escondieron en las cuevas y entre las peñas de los montes; </a:t>
            </a:r>
            <a:r>
              <a:rPr lang="es-ES" sz="2400" dirty="0">
                <a:latin typeface="Calibri"/>
              </a:rPr>
              <a:t>y decían a los montes y a las peñas: Caed sobre nosotros, y escondednos del rostro de aquel que está sentado sobre el trono, y de la ira del Cordero; porque el gran día de su ira ha llegado; ¿y quién podrá sostenerse en pie?</a:t>
            </a:r>
          </a:p>
        </p:txBody>
      </p:sp>
    </p:spTree>
    <p:extLst>
      <p:ext uri="{BB962C8B-B14F-4D97-AF65-F5344CB8AC3E}">
        <p14:creationId xmlns:p14="http://schemas.microsoft.com/office/powerpoint/2010/main" val="3290384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8DF52-AA89-CC4D-0466-E04865E9EFB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2C5CB74-F054-A45C-F2E8-8BD05DDBAD6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1BB1C977-CA1B-1D6F-498A-5B4CEC834722}"/>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9DE4B0BC-8E25-FC48-0FED-C8E0797CFF9D}"/>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A60FC61-9D9A-259E-D472-4093BB43075D}"/>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55F1B117-F88A-1E64-4909-211851824EE5}"/>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AA638810-CCCC-7561-1EEF-4372678E03EF}"/>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40ED513C-3FEA-EA79-0BB0-130B5737C5B9}"/>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32BBED26-9632-416E-A87F-329184F3C2E4}"/>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286A5364-6618-CD02-020D-6DC7CAE909DE}"/>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7610AB7A-5782-A6C4-EF16-0C51138E4144}"/>
              </a:ext>
            </a:extLst>
          </p:cNvPr>
          <p:cNvSpPr txBox="1"/>
          <p:nvPr/>
        </p:nvSpPr>
        <p:spPr>
          <a:xfrm>
            <a:off x="5004048" y="29470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6:12-14</a:t>
            </a:r>
          </a:p>
        </p:txBody>
      </p:sp>
      <p:sp>
        <p:nvSpPr>
          <p:cNvPr id="16" name="2 CuadroTexto">
            <a:extLst>
              <a:ext uri="{FF2B5EF4-FFF2-40B4-BE49-F238E27FC236}">
                <a16:creationId xmlns:a16="http://schemas.microsoft.com/office/drawing/2014/main" id="{D0B1A3D3-62A3-DDA9-5FCA-0EA94C06F6BD}"/>
              </a:ext>
            </a:extLst>
          </p:cNvPr>
          <p:cNvSpPr txBox="1"/>
          <p:nvPr/>
        </p:nvSpPr>
        <p:spPr>
          <a:xfrm>
            <a:off x="4788024" y="3379090"/>
            <a:ext cx="4392486"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Miré cuando abrió el sexto sello, y he aquí hubo un gran terremoto; y el sol se puso negro como tela de cilicio, y la luna se volvió toda como sangre; y las estrellas del cielo cayeron sobre la tierra, como la higuera deja caer sus higos cuando es sacudida por un fuerte viento. </a:t>
            </a:r>
            <a:r>
              <a:rPr lang="es-ES" sz="2400" dirty="0">
                <a:solidFill>
                  <a:srgbClr val="00B0F0"/>
                </a:solidFill>
                <a:latin typeface="Calibri"/>
              </a:rPr>
              <a:t>Y el cielo se desvaneció como un pergamino que se enrolla; y todo monte y toda isla se removió de su lugar.</a:t>
            </a:r>
          </a:p>
        </p:txBody>
      </p:sp>
      <p:sp>
        <p:nvSpPr>
          <p:cNvPr id="13" name="1 CuadroTexto">
            <a:extLst>
              <a:ext uri="{FF2B5EF4-FFF2-40B4-BE49-F238E27FC236}">
                <a16:creationId xmlns:a16="http://schemas.microsoft.com/office/drawing/2014/main" id="{ACC9C69B-B70E-84B7-33E0-95FEEA91DD69}"/>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151CEB31-CC98-8230-5780-5DC6C615933D}"/>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reyes de la tierra, y los grandes, los ricos, los capitanes, los poderosos, y todo siervo y todo libre, se escondieron en las cuevas y entre las peñas de los montes; </a:t>
            </a:r>
            <a:r>
              <a:rPr lang="es-ES" sz="2400" dirty="0">
                <a:solidFill>
                  <a:srgbClr val="00B0F0"/>
                </a:solidFill>
                <a:latin typeface="Calibri"/>
              </a:rPr>
              <a:t>y decían a los montes y a las peñas: Caed sobre nosotros, y escondednos del rostro de aquel que está sentado sobre el trono, y de la ira del Cordero; </a:t>
            </a:r>
            <a:r>
              <a:rPr lang="es-ES" sz="2400" dirty="0">
                <a:latin typeface="Calibri"/>
              </a:rPr>
              <a:t>porque el gran día de su ira ha llegado; ¿y quién podrá sostenerse en pie?</a:t>
            </a:r>
          </a:p>
        </p:txBody>
      </p:sp>
    </p:spTree>
    <p:extLst>
      <p:ext uri="{BB962C8B-B14F-4D97-AF65-F5344CB8AC3E}">
        <p14:creationId xmlns:p14="http://schemas.microsoft.com/office/powerpoint/2010/main" val="3507083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241B9-A931-A421-D299-EAE69AB2933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8B6840E-8F5A-8A46-AB74-A4C8EA07AD2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FF42ED50-EB27-1F47-29FD-DE267275B662}"/>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3D8BFB98-8FA4-698B-9DA8-EE0CF6766EB9}"/>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011CBDF0-B863-5A52-ED4F-C2E90B60D104}"/>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2301891C-7F15-EB2B-FC58-5691F4E4C539}"/>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6100150D-04F8-3623-9498-A99B91A4077F}"/>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C2CBE6E6-FB3B-B125-711B-F3B71A4E61B6}"/>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4ED03E51-1FF4-5F54-CA5A-2156C0208A6F}"/>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294FF141-4235-284F-1B8F-FCADBDBFF063}"/>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B5FAB770-5628-8BE2-9BB1-5E3618D43590}"/>
              </a:ext>
            </a:extLst>
          </p:cNvPr>
          <p:cNvSpPr txBox="1"/>
          <p:nvPr/>
        </p:nvSpPr>
        <p:spPr>
          <a:xfrm>
            <a:off x="5004048" y="29470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6:12-14</a:t>
            </a:r>
          </a:p>
        </p:txBody>
      </p:sp>
      <p:sp>
        <p:nvSpPr>
          <p:cNvPr id="16" name="2 CuadroTexto">
            <a:extLst>
              <a:ext uri="{FF2B5EF4-FFF2-40B4-BE49-F238E27FC236}">
                <a16:creationId xmlns:a16="http://schemas.microsoft.com/office/drawing/2014/main" id="{3491E7A0-5BC5-6DEF-541D-3F7D4FF8684B}"/>
              </a:ext>
            </a:extLst>
          </p:cNvPr>
          <p:cNvSpPr txBox="1"/>
          <p:nvPr/>
        </p:nvSpPr>
        <p:spPr>
          <a:xfrm>
            <a:off x="4788024" y="3379090"/>
            <a:ext cx="4392486"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Miré cuando abrió el sexto sello, y he aquí hubo un gran terremoto; y el sol se puso negro como tela de cilicio, y la luna se volvió toda como sangre; y las estrellas del cielo cayeron sobre la tierra, como la higuera deja caer sus higos cuando es sacudida por un fuerte viento. </a:t>
            </a:r>
            <a:r>
              <a:rPr lang="es-ES" sz="2400" dirty="0">
                <a:solidFill>
                  <a:srgbClr val="00B0F0"/>
                </a:solidFill>
                <a:latin typeface="Calibri"/>
              </a:rPr>
              <a:t>Y el cielo se desvaneció como un pergamino que se enrolla; y todo monte y toda isla se removió de su lugar.</a:t>
            </a:r>
          </a:p>
        </p:txBody>
      </p:sp>
      <p:sp>
        <p:nvSpPr>
          <p:cNvPr id="13" name="1 CuadroTexto">
            <a:extLst>
              <a:ext uri="{FF2B5EF4-FFF2-40B4-BE49-F238E27FC236}">
                <a16:creationId xmlns:a16="http://schemas.microsoft.com/office/drawing/2014/main" id="{77EC6FDF-0F98-14B2-DC51-025EED0E33BA}"/>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B02309E1-1FE4-A53C-EA16-FF95FDD13FC6}"/>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reyes de la tierra, y los grandes, los ricos, los capitanes, los poderosos, y todo siervo y todo libre, se escondieron en las cuevas y entre las peñas de los montes; </a:t>
            </a:r>
            <a:r>
              <a:rPr lang="es-ES" sz="2400" dirty="0">
                <a:solidFill>
                  <a:srgbClr val="00B0F0"/>
                </a:solidFill>
                <a:latin typeface="Calibri"/>
              </a:rPr>
              <a:t>y decían a los montes y a las peñas: Caed sobre nosotros, y escondednos del rostro de aquel que está sentado sobre el trono, y de la ira del Cordero; </a:t>
            </a:r>
            <a:r>
              <a:rPr lang="es-ES" sz="2400" dirty="0">
                <a:solidFill>
                  <a:srgbClr val="FFFF00"/>
                </a:solidFill>
                <a:latin typeface="Calibri"/>
              </a:rPr>
              <a:t>porque el gran día de su ira ha llegado; ¿y quién podrá sostenerse en pie?</a:t>
            </a:r>
          </a:p>
        </p:txBody>
      </p:sp>
    </p:spTree>
    <p:extLst>
      <p:ext uri="{BB962C8B-B14F-4D97-AF65-F5344CB8AC3E}">
        <p14:creationId xmlns:p14="http://schemas.microsoft.com/office/powerpoint/2010/main" val="186715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6D022-D1DA-3302-FEFE-EF351D3619F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232A5AD-AD53-8C5B-A7C5-1B136C1BF6C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AD917A35-5688-CD7B-A619-4A1EDD05A317}"/>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DD111A20-1AD0-1D46-072E-2AA6990430FB}"/>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112CE94-9B33-2E5C-C18E-3C4C2E7EF85A}"/>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D860F2E8-1115-68D7-42CF-AA2600BA7E42}"/>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E3DC3553-3459-AB77-65E2-BD2DB7584E69}"/>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4D77CA47-B21F-E8B0-2F2F-C1B4E9CE66B5}"/>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D5103DA0-7A0A-5D53-73B2-0F52A44796EA}"/>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458C148F-20BF-76E9-9067-3763370F726D}"/>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0A505CA1-4CC1-666C-D27C-69F8E9B70AC3}"/>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16" name="2 CuadroTexto">
            <a:extLst>
              <a:ext uri="{FF2B5EF4-FFF2-40B4-BE49-F238E27FC236}">
                <a16:creationId xmlns:a16="http://schemas.microsoft.com/office/drawing/2014/main" id="{BF884FCB-D37E-8B85-C1B3-5E14C32F4279}"/>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Sabiendo primero esto, que en los postreros días vendrán burladores, andando según sus propias concupiscencias, y diciendo: ¿Dónde está la promesa de su advenimiento? Porque desde el día en que los padres durmieron, todas las cosas permanecen así como desde el principio de la creación.</a:t>
            </a:r>
          </a:p>
        </p:txBody>
      </p:sp>
      <p:sp>
        <p:nvSpPr>
          <p:cNvPr id="13" name="1 CuadroTexto">
            <a:extLst>
              <a:ext uri="{FF2B5EF4-FFF2-40B4-BE49-F238E27FC236}">
                <a16:creationId xmlns:a16="http://schemas.microsoft.com/office/drawing/2014/main" id="{3AB56CC4-98B9-8A37-BB42-5F485A843B02}"/>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B0C94DB7-47D6-B0D6-BCC2-B2B6EB995D26}"/>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reyes de la tierra, y los grandes, los ricos, los capitanes, los poderosos, y todo siervo y todo libre, se escondieron en las cuevas y entre las peñas de los montes; </a:t>
            </a:r>
            <a:r>
              <a:rPr lang="es-ES" sz="2400" dirty="0">
                <a:solidFill>
                  <a:srgbClr val="00B0F0"/>
                </a:solidFill>
                <a:latin typeface="Calibri"/>
              </a:rPr>
              <a:t>y decían a los montes y a las peñas: Caed sobre nosotros, y escondednos del rostro de aquel que está sentado sobre el trono, y de la ira del Cordero; </a:t>
            </a:r>
            <a:r>
              <a:rPr lang="es-ES" sz="2400" dirty="0">
                <a:solidFill>
                  <a:srgbClr val="FFFF00"/>
                </a:solidFill>
                <a:latin typeface="Calibri"/>
              </a:rPr>
              <a:t>porque el gran día de su ira ha llegado; ¿y quién podrá sostenerse en pie?</a:t>
            </a:r>
          </a:p>
        </p:txBody>
      </p:sp>
    </p:spTree>
    <p:extLst>
      <p:ext uri="{BB962C8B-B14F-4D97-AF65-F5344CB8AC3E}">
        <p14:creationId xmlns:p14="http://schemas.microsoft.com/office/powerpoint/2010/main" val="317570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AA8D8-57D6-D805-ED8A-F1D269E1CCB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8BC282B-7367-10F0-85FE-0F1E9A7A5FA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B5644857-72CE-5B37-CBEB-F49079932EB1}"/>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BE1CDAF7-89FC-C671-33F7-D313D4E6B15A}"/>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EF8B3234-AE57-C4CA-EBBB-8CD9E1F62092}"/>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CFF93CF0-BA84-C4E2-0FF7-CEEEF21B0CA6}"/>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85384EBC-3324-6C6B-DA6A-F3AC1DB27EDC}"/>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006AE4FE-6083-5BFB-F003-61E3DCEC9934}"/>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3C5B256A-9C61-117E-F661-F445BF8918E0}"/>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4A9A4DC1-7B8E-574B-4AAF-DB64C6A97EE1}"/>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D3B5FE57-B256-E4CB-1FDB-357264D03180}"/>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16" name="2 CuadroTexto">
            <a:extLst>
              <a:ext uri="{FF2B5EF4-FFF2-40B4-BE49-F238E27FC236}">
                <a16:creationId xmlns:a16="http://schemas.microsoft.com/office/drawing/2014/main" id="{3D3E52F9-C304-7281-D485-2F9894343018}"/>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dirty="0">
                <a:latin typeface="Calibri"/>
              </a:rPr>
              <a:t>¿Dónde está la promesa de su advenimiento? Porque desde el día en que los padres durmieron, todas las cosas permanecen así como desde el principio de la creación.</a:t>
            </a:r>
          </a:p>
        </p:txBody>
      </p:sp>
      <p:sp>
        <p:nvSpPr>
          <p:cNvPr id="13" name="1 CuadroTexto">
            <a:extLst>
              <a:ext uri="{FF2B5EF4-FFF2-40B4-BE49-F238E27FC236}">
                <a16:creationId xmlns:a16="http://schemas.microsoft.com/office/drawing/2014/main" id="{7806CC09-68F0-1A6C-1209-39743196FD89}"/>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71C6DFC6-2929-5EAD-2E89-A63BABC579AB}"/>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reyes de la tierra, y los grandes, los ricos, los capitanes, los poderosos, y todo siervo y todo libre, se escondieron en las cuevas y entre las peñas de los montes; </a:t>
            </a:r>
            <a:r>
              <a:rPr lang="es-ES" sz="2400" dirty="0">
                <a:solidFill>
                  <a:srgbClr val="00B0F0"/>
                </a:solidFill>
                <a:latin typeface="Calibri"/>
              </a:rPr>
              <a:t>y decían a los montes y a las peñas: Caed sobre nosotros, y escondednos del rostro de aquel que está sentado sobre el trono, y de la ira del Cordero; </a:t>
            </a:r>
            <a:r>
              <a:rPr lang="es-ES" sz="2400" dirty="0">
                <a:solidFill>
                  <a:srgbClr val="FFFF00"/>
                </a:solidFill>
                <a:latin typeface="Calibri"/>
              </a:rPr>
              <a:t>porque el gran día de su ira ha llegado; ¿y quién podrá sostenerse en pie?</a:t>
            </a:r>
          </a:p>
        </p:txBody>
      </p:sp>
    </p:spTree>
    <p:extLst>
      <p:ext uri="{BB962C8B-B14F-4D97-AF65-F5344CB8AC3E}">
        <p14:creationId xmlns:p14="http://schemas.microsoft.com/office/powerpoint/2010/main" val="1535751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F4BEC-C297-AE2F-181D-6103C884E18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C1FFCAD-76F3-5151-679B-59DF24FEF19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7B1FE298-F029-F4C2-024D-B83EFF6C28A9}"/>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5029ACE2-4AB6-9834-92B8-961629252126}"/>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F7F08AB5-BD3B-813D-4DB9-96CE67CAD985}"/>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0C79A20B-0672-5B37-6726-0879E45A844D}"/>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9F0368AD-98E2-037B-CC34-438EF7F63A9F}"/>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7785F941-63F0-B3C2-A9B3-F966F5CE6C13}"/>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91ABABAB-88F3-C8F2-67FD-C88DA6D6D6AE}"/>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14DA0917-4A0D-0D10-7814-C2D4C87315E1}"/>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02B656FE-9044-1D71-52AB-3DC6BDA75155}"/>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16" name="2 CuadroTexto">
            <a:extLst>
              <a:ext uri="{FF2B5EF4-FFF2-40B4-BE49-F238E27FC236}">
                <a16:creationId xmlns:a16="http://schemas.microsoft.com/office/drawing/2014/main" id="{4C3D8000-EFED-4080-20EC-9BF00B3963DF}"/>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dirty="0">
                <a:solidFill>
                  <a:srgbClr val="00B0F0"/>
                </a:solidFill>
                <a:latin typeface="Calibri"/>
              </a:rPr>
              <a:t>¿Dónde está la promesa de su advenimiento? </a:t>
            </a:r>
            <a:r>
              <a:rPr lang="es-ES" sz="2400" dirty="0">
                <a:latin typeface="Calibri"/>
              </a:rPr>
              <a:t>Porque desde el día en que los padres durmieron, todas las cosas permanecen así como desde el principio de la creación.</a:t>
            </a:r>
          </a:p>
        </p:txBody>
      </p:sp>
      <p:sp>
        <p:nvSpPr>
          <p:cNvPr id="13" name="1 CuadroTexto">
            <a:extLst>
              <a:ext uri="{FF2B5EF4-FFF2-40B4-BE49-F238E27FC236}">
                <a16:creationId xmlns:a16="http://schemas.microsoft.com/office/drawing/2014/main" id="{B4DDC61F-79EB-903D-1E9F-38AB19AD0596}"/>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533658CD-EB9E-A834-A46C-DB936A4E1ACA}"/>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reyes de la tierra, y los grandes, los ricos, los capitanes, los poderosos, y todo siervo y todo libre, se escondieron en las cuevas y entre las peñas de los montes; </a:t>
            </a:r>
            <a:r>
              <a:rPr lang="es-ES" sz="2400" dirty="0">
                <a:solidFill>
                  <a:srgbClr val="00B0F0"/>
                </a:solidFill>
                <a:latin typeface="Calibri"/>
              </a:rPr>
              <a:t>y decían a los montes y a las peñas: Caed sobre nosotros, y escondednos del rostro de aquel que está sentado sobre el trono, y de la ira del Cordero; </a:t>
            </a:r>
            <a:r>
              <a:rPr lang="es-ES" sz="2400" dirty="0">
                <a:solidFill>
                  <a:srgbClr val="FFFF00"/>
                </a:solidFill>
                <a:latin typeface="Calibri"/>
              </a:rPr>
              <a:t>porque el gran día de su ira ha llegado; ¿y quién podrá sostenerse en pie?</a:t>
            </a:r>
          </a:p>
        </p:txBody>
      </p:sp>
    </p:spTree>
    <p:extLst>
      <p:ext uri="{BB962C8B-B14F-4D97-AF65-F5344CB8AC3E}">
        <p14:creationId xmlns:p14="http://schemas.microsoft.com/office/powerpoint/2010/main" val="3474225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290C4-0B44-BCFF-6EEB-AD33E25A18F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2984673-DAA5-98B1-7056-30D653482BA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42DF767B-2499-373E-D0AB-483BC71791BF}"/>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BD1ADDEF-467C-34AD-BCB9-36EA40D31C4D}"/>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6467CA2-19F5-71EA-1C8D-D566DAE8F0A6}"/>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165E338A-7E30-F737-94A2-AB7987639F4B}"/>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92478B8A-DB94-62FA-63E7-0809F9A5C2F2}"/>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36692FE4-B558-89CC-1346-BEB42FBDA553}"/>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690412A8-9C94-82F6-F40F-B7D3960463CD}"/>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C5C19699-77BA-6980-B67C-BB5D1A44ABBD}"/>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6EB40E1C-E698-08E1-2636-B41271D10B54}"/>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16" name="2 CuadroTexto">
            <a:extLst>
              <a:ext uri="{FF2B5EF4-FFF2-40B4-BE49-F238E27FC236}">
                <a16:creationId xmlns:a16="http://schemas.microsoft.com/office/drawing/2014/main" id="{13C0BC7D-321B-E761-37E2-DE26580A546E}"/>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13" name="1 CuadroTexto">
            <a:extLst>
              <a:ext uri="{FF2B5EF4-FFF2-40B4-BE49-F238E27FC236}">
                <a16:creationId xmlns:a16="http://schemas.microsoft.com/office/drawing/2014/main" id="{96DAC0D1-812F-9B69-2E63-B658B4C8B0BC}"/>
              </a:ext>
            </a:extLst>
          </p:cNvPr>
          <p:cNvSpPr txBox="1"/>
          <p:nvPr/>
        </p:nvSpPr>
        <p:spPr>
          <a:xfrm>
            <a:off x="395536" y="286899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6:15-17</a:t>
            </a:r>
          </a:p>
        </p:txBody>
      </p:sp>
      <p:sp>
        <p:nvSpPr>
          <p:cNvPr id="14" name="2 CuadroTexto">
            <a:extLst>
              <a:ext uri="{FF2B5EF4-FFF2-40B4-BE49-F238E27FC236}">
                <a16:creationId xmlns:a16="http://schemas.microsoft.com/office/drawing/2014/main" id="{3123E81C-57E4-5ECD-B502-649F6C0E5E41}"/>
              </a:ext>
            </a:extLst>
          </p:cNvPr>
          <p:cNvSpPr txBox="1"/>
          <p:nvPr/>
        </p:nvSpPr>
        <p:spPr>
          <a:xfrm>
            <a:off x="35496" y="3356992"/>
            <a:ext cx="4569991"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reyes de la tierra, y los grandes, los ricos, los capitanes, los poderosos, y todo siervo y todo libre, se escondieron en las cuevas y entre las peñas de los montes; </a:t>
            </a:r>
            <a:r>
              <a:rPr lang="es-ES" sz="2400" dirty="0">
                <a:solidFill>
                  <a:srgbClr val="00B0F0"/>
                </a:solidFill>
                <a:latin typeface="Calibri"/>
              </a:rPr>
              <a:t>y decían a los montes y a las peñas: Caed sobre nosotros, y escondednos del rostro de aquel que está sentado sobre el trono, y de la ira del Cordero; </a:t>
            </a:r>
            <a:r>
              <a:rPr lang="es-ES" sz="2400" dirty="0">
                <a:solidFill>
                  <a:srgbClr val="FFFF00"/>
                </a:solidFill>
                <a:latin typeface="Calibri"/>
              </a:rPr>
              <a:t>porque el gran día de su ira ha llegado; ¿y quién podrá sostenerse en pie?</a:t>
            </a:r>
          </a:p>
        </p:txBody>
      </p:sp>
    </p:spTree>
    <p:extLst>
      <p:ext uri="{BB962C8B-B14F-4D97-AF65-F5344CB8AC3E}">
        <p14:creationId xmlns:p14="http://schemas.microsoft.com/office/powerpoint/2010/main" val="3037444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9A5E8-A846-2711-C355-7EE4A87434E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CB6D21D-CB5C-2294-E252-C6970313F08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44774E05-8269-2D88-2166-727B34CBABBF}"/>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1D85A566-F508-FFA1-DE51-2F97A336DD1F}"/>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FA4DB967-CCF9-04DA-B458-EF81EDB2A062}"/>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8524FA5-25E3-C8E2-D1DB-4D9D1158EEAA}"/>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2C5B6C27-7B64-D967-BA7F-7044C38F2DA8}"/>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82022EC3-8901-094C-E222-B11CE262D97A}"/>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7E3C3BCE-1651-2ABA-AF36-80DB0B067E6F}"/>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2287EF8A-E082-38DF-B1D6-1AF82E2CB750}"/>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4256F95B-08EF-84FB-DD7D-E30E28B83374}"/>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16" name="2 CuadroTexto">
            <a:extLst>
              <a:ext uri="{FF2B5EF4-FFF2-40B4-BE49-F238E27FC236}">
                <a16:creationId xmlns:a16="http://schemas.microsoft.com/office/drawing/2014/main" id="{13C97F41-3061-86F8-C818-5A35E0FCD52C}"/>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13" name="1 CuadroTexto">
            <a:extLst>
              <a:ext uri="{FF2B5EF4-FFF2-40B4-BE49-F238E27FC236}">
                <a16:creationId xmlns:a16="http://schemas.microsoft.com/office/drawing/2014/main" id="{2B8C37F8-A9B0-6F92-B230-1CD101D476F1}"/>
              </a:ext>
            </a:extLst>
          </p:cNvPr>
          <p:cNvSpPr txBox="1"/>
          <p:nvPr/>
        </p:nvSpPr>
        <p:spPr>
          <a:xfrm>
            <a:off x="251520" y="30190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3:10</a:t>
            </a:r>
          </a:p>
        </p:txBody>
      </p:sp>
      <p:sp>
        <p:nvSpPr>
          <p:cNvPr id="14" name="2 CuadroTexto">
            <a:extLst>
              <a:ext uri="{FF2B5EF4-FFF2-40B4-BE49-F238E27FC236}">
                <a16:creationId xmlns:a16="http://schemas.microsoft.com/office/drawing/2014/main" id="{18C2674B-770F-3248-B961-C4C3DE137051}"/>
              </a:ext>
            </a:extLst>
          </p:cNvPr>
          <p:cNvSpPr txBox="1"/>
          <p:nvPr/>
        </p:nvSpPr>
        <p:spPr>
          <a:xfrm>
            <a:off x="55256" y="3558469"/>
            <a:ext cx="4569991"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el día del Señor vendrá como ladrón en la noche; en el cual los cielos pasarán con grande estruendo, y los elementos ardiendo serán deshechos, y la tierra y las obras que en ella hay serán quemadas. </a:t>
            </a:r>
          </a:p>
        </p:txBody>
      </p:sp>
    </p:spTree>
    <p:extLst>
      <p:ext uri="{BB962C8B-B14F-4D97-AF65-F5344CB8AC3E}">
        <p14:creationId xmlns:p14="http://schemas.microsoft.com/office/powerpoint/2010/main" val="320337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F76BF-77CF-73D0-DE23-81BC36E45EB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E62F1D4-4445-9A51-4EAF-342933E928E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0D7A6F17-B964-35D5-B685-BD7E32738212}"/>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082FE879-E619-2D1C-9AC4-898EEA0991FC}"/>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7A20800-5F02-F10F-A7CE-C4DFE0D9817F}"/>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BC06E547-94E7-DBAA-68EF-A1EA8A83FAA7}"/>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93CCC821-C053-3E40-F243-D6A4A8864FA3}"/>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35ABB724-9D23-715A-5ECE-18F51EC5E86E}"/>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06C6818E-F066-3345-0193-692D1BA51C8B}"/>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68877D3F-EDFE-4186-276C-01822080FF30}"/>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D38EE952-7B37-1041-D931-704EAF93DB02}"/>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16" name="2 CuadroTexto">
            <a:extLst>
              <a:ext uri="{FF2B5EF4-FFF2-40B4-BE49-F238E27FC236}">
                <a16:creationId xmlns:a16="http://schemas.microsoft.com/office/drawing/2014/main" id="{0665D263-7160-3A21-3CE3-68370AB241AB}"/>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13" name="1 CuadroTexto">
            <a:extLst>
              <a:ext uri="{FF2B5EF4-FFF2-40B4-BE49-F238E27FC236}">
                <a16:creationId xmlns:a16="http://schemas.microsoft.com/office/drawing/2014/main" id="{75AA807B-B8DA-C22B-E7E4-C0B955C63641}"/>
              </a:ext>
            </a:extLst>
          </p:cNvPr>
          <p:cNvSpPr txBox="1"/>
          <p:nvPr/>
        </p:nvSpPr>
        <p:spPr>
          <a:xfrm>
            <a:off x="251520" y="30190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3:10</a:t>
            </a:r>
          </a:p>
        </p:txBody>
      </p:sp>
      <p:sp>
        <p:nvSpPr>
          <p:cNvPr id="14" name="2 CuadroTexto">
            <a:extLst>
              <a:ext uri="{FF2B5EF4-FFF2-40B4-BE49-F238E27FC236}">
                <a16:creationId xmlns:a16="http://schemas.microsoft.com/office/drawing/2014/main" id="{8E97B075-54B8-AB42-CF22-01BCB1C73DC1}"/>
              </a:ext>
            </a:extLst>
          </p:cNvPr>
          <p:cNvSpPr txBox="1"/>
          <p:nvPr/>
        </p:nvSpPr>
        <p:spPr>
          <a:xfrm>
            <a:off x="55256" y="3558469"/>
            <a:ext cx="4569991"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el día del Señor </a:t>
            </a:r>
            <a:r>
              <a:rPr lang="es-ES" sz="2400" u="sng" dirty="0">
                <a:solidFill>
                  <a:srgbClr val="FFFF00"/>
                </a:solidFill>
                <a:latin typeface="Calibri"/>
              </a:rPr>
              <a:t>vendrá como ladrón en la noche</a:t>
            </a:r>
            <a:r>
              <a:rPr lang="es-ES" sz="2400" dirty="0">
                <a:solidFill>
                  <a:srgbClr val="FFFF00"/>
                </a:solidFill>
                <a:latin typeface="Calibri"/>
              </a:rPr>
              <a:t>; </a:t>
            </a:r>
            <a:r>
              <a:rPr lang="es-ES" sz="2400" dirty="0">
                <a:latin typeface="Calibri"/>
              </a:rPr>
              <a:t>en el cual los cielos pasarán con grande estruendo, y los elementos ardiendo serán deshechos, y la tierra y las obras que en ella hay serán quemadas. </a:t>
            </a:r>
          </a:p>
        </p:txBody>
      </p:sp>
      <p:cxnSp>
        <p:nvCxnSpPr>
          <p:cNvPr id="11" name="Straight Arrow Connector 10">
            <a:extLst>
              <a:ext uri="{FF2B5EF4-FFF2-40B4-BE49-F238E27FC236}">
                <a16:creationId xmlns:a16="http://schemas.microsoft.com/office/drawing/2014/main" id="{DD3DDBF9-22F7-ED49-0BE3-21D9D174B7E5}"/>
              </a:ext>
            </a:extLst>
          </p:cNvPr>
          <p:cNvCxnSpPr>
            <a:cxnSpLocks/>
          </p:cNvCxnSpPr>
          <p:nvPr/>
        </p:nvCxnSpPr>
        <p:spPr>
          <a:xfrm flipV="1">
            <a:off x="4470737" y="2975965"/>
            <a:ext cx="778955" cy="70388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648BFB8-71EA-1BB2-7222-A2FAB08C78E8}"/>
              </a:ext>
            </a:extLst>
          </p:cNvPr>
          <p:cNvCxnSpPr>
            <a:cxnSpLocks/>
          </p:cNvCxnSpPr>
          <p:nvPr/>
        </p:nvCxnSpPr>
        <p:spPr>
          <a:xfrm flipV="1">
            <a:off x="3505970" y="2288113"/>
            <a:ext cx="1350964" cy="143974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85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075A3-1592-9C0B-D738-C921F994F67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1F50611-6032-73D2-20A1-7C9B9260534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24:14</a:t>
            </a:r>
          </a:p>
        </p:txBody>
      </p:sp>
      <p:sp>
        <p:nvSpPr>
          <p:cNvPr id="5" name="2 CuadroTexto">
            <a:extLst>
              <a:ext uri="{FF2B5EF4-FFF2-40B4-BE49-F238E27FC236}">
                <a16:creationId xmlns:a16="http://schemas.microsoft.com/office/drawing/2014/main" id="{87EB7438-3EE8-2444-8C19-1A335706B04A}"/>
              </a:ext>
            </a:extLst>
          </p:cNvPr>
          <p:cNvSpPr txBox="1"/>
          <p:nvPr/>
        </p:nvSpPr>
        <p:spPr>
          <a:xfrm>
            <a:off x="35496" y="404664"/>
            <a:ext cx="9073008" cy="6897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será predicado este evangelio del reino en todo el mundo, para testimonio a todas las naciones;</a:t>
            </a:r>
            <a:r>
              <a:rPr lang="es-ES" sz="2400" dirty="0">
                <a:latin typeface="Calibri"/>
              </a:rPr>
              <a:t> </a:t>
            </a:r>
            <a:r>
              <a:rPr lang="es-ES" sz="2400" dirty="0">
                <a:solidFill>
                  <a:srgbClr val="00B0F0"/>
                </a:solidFill>
                <a:latin typeface="Calibri"/>
              </a:rPr>
              <a:t>y entonces vendrá el fin. </a:t>
            </a:r>
          </a:p>
        </p:txBody>
      </p:sp>
      <p:sp>
        <p:nvSpPr>
          <p:cNvPr id="3" name="TextBox 2">
            <a:extLst>
              <a:ext uri="{FF2B5EF4-FFF2-40B4-BE49-F238E27FC236}">
                <a16:creationId xmlns:a16="http://schemas.microsoft.com/office/drawing/2014/main" id="{2B597058-F973-963E-FD49-ACC5D696D26F}"/>
              </a:ext>
            </a:extLst>
          </p:cNvPr>
          <p:cNvSpPr txBox="1"/>
          <p:nvPr/>
        </p:nvSpPr>
        <p:spPr>
          <a:xfrm>
            <a:off x="4572000" y="105273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0176454-E206-8217-0917-DF7DD6D4EC04}"/>
              </a:ext>
            </a:extLst>
          </p:cNvPr>
          <p:cNvSpPr txBox="1"/>
          <p:nvPr/>
        </p:nvSpPr>
        <p:spPr>
          <a:xfrm>
            <a:off x="4572000" y="13921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D26BC2F2-DD8D-349E-F390-2FDC1350FE88}"/>
              </a:ext>
            </a:extLst>
          </p:cNvPr>
          <p:cNvSpPr txBox="1"/>
          <p:nvPr/>
        </p:nvSpPr>
        <p:spPr>
          <a:xfrm>
            <a:off x="4574009" y="171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9" name="1 CuadroTexto">
            <a:extLst>
              <a:ext uri="{FF2B5EF4-FFF2-40B4-BE49-F238E27FC236}">
                <a16:creationId xmlns:a16="http://schemas.microsoft.com/office/drawing/2014/main" id="{F1D4DF00-B208-2490-9B2D-082A5B325E3A}"/>
              </a:ext>
            </a:extLst>
          </p:cNvPr>
          <p:cNvSpPr txBox="1"/>
          <p:nvPr/>
        </p:nvSpPr>
        <p:spPr>
          <a:xfrm>
            <a:off x="259891" y="9807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24:36, 37</a:t>
            </a:r>
          </a:p>
        </p:txBody>
      </p:sp>
      <p:sp>
        <p:nvSpPr>
          <p:cNvPr id="10" name="2 CuadroTexto">
            <a:extLst>
              <a:ext uri="{FF2B5EF4-FFF2-40B4-BE49-F238E27FC236}">
                <a16:creationId xmlns:a16="http://schemas.microsoft.com/office/drawing/2014/main" id="{120E7CA6-ABA7-5C3B-D50C-63B982482337}"/>
              </a:ext>
            </a:extLst>
          </p:cNvPr>
          <p:cNvSpPr txBox="1"/>
          <p:nvPr/>
        </p:nvSpPr>
        <p:spPr>
          <a:xfrm>
            <a:off x="33487" y="1483268"/>
            <a:ext cx="448123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del día y la hora nadie sabe, ni aun los ángeles de los cielos, sino sólo mi Padre.</a:t>
            </a:r>
            <a:r>
              <a:rPr lang="es-ES" sz="2400" dirty="0">
                <a:latin typeface="Calibri"/>
              </a:rPr>
              <a:t> </a:t>
            </a:r>
            <a:r>
              <a:rPr lang="es-ES" sz="2400" dirty="0">
                <a:solidFill>
                  <a:srgbClr val="00B0F0"/>
                </a:solidFill>
                <a:latin typeface="Calibri"/>
              </a:rPr>
              <a:t>Mas como en los días de Noé, así será la venida del Hijo del Hombre. </a:t>
            </a:r>
          </a:p>
        </p:txBody>
      </p:sp>
      <p:sp>
        <p:nvSpPr>
          <p:cNvPr id="6" name="TextBox 5">
            <a:extLst>
              <a:ext uri="{FF2B5EF4-FFF2-40B4-BE49-F238E27FC236}">
                <a16:creationId xmlns:a16="http://schemas.microsoft.com/office/drawing/2014/main" id="{265626F6-E81E-EBD5-FF45-FF94203D3DB0}"/>
              </a:ext>
            </a:extLst>
          </p:cNvPr>
          <p:cNvSpPr txBox="1"/>
          <p:nvPr/>
        </p:nvSpPr>
        <p:spPr>
          <a:xfrm>
            <a:off x="4583023" y="20203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888D976B-24A4-75D7-C969-D2A795B78DC5}"/>
              </a:ext>
            </a:extLst>
          </p:cNvPr>
          <p:cNvSpPr txBox="1"/>
          <p:nvPr/>
        </p:nvSpPr>
        <p:spPr>
          <a:xfrm>
            <a:off x="4583023" y="2603467"/>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15" name="1 CuadroTexto">
            <a:extLst>
              <a:ext uri="{FF2B5EF4-FFF2-40B4-BE49-F238E27FC236}">
                <a16:creationId xmlns:a16="http://schemas.microsoft.com/office/drawing/2014/main" id="{9BF8243F-1026-55DA-023C-AFE5AB81B51E}"/>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16" name="2 CuadroTexto">
            <a:extLst>
              <a:ext uri="{FF2B5EF4-FFF2-40B4-BE49-F238E27FC236}">
                <a16:creationId xmlns:a16="http://schemas.microsoft.com/office/drawing/2014/main" id="{ED67EF79-08DE-95AE-F0A3-30BE08B62D3A}"/>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13" name="1 CuadroTexto">
            <a:extLst>
              <a:ext uri="{FF2B5EF4-FFF2-40B4-BE49-F238E27FC236}">
                <a16:creationId xmlns:a16="http://schemas.microsoft.com/office/drawing/2014/main" id="{66F9D8DB-5992-E7E4-D4EE-8734D543E4C5}"/>
              </a:ext>
            </a:extLst>
          </p:cNvPr>
          <p:cNvSpPr txBox="1"/>
          <p:nvPr/>
        </p:nvSpPr>
        <p:spPr>
          <a:xfrm>
            <a:off x="251520" y="30190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3:10</a:t>
            </a:r>
          </a:p>
        </p:txBody>
      </p:sp>
      <p:sp>
        <p:nvSpPr>
          <p:cNvPr id="14" name="2 CuadroTexto">
            <a:extLst>
              <a:ext uri="{FF2B5EF4-FFF2-40B4-BE49-F238E27FC236}">
                <a16:creationId xmlns:a16="http://schemas.microsoft.com/office/drawing/2014/main" id="{DCE364CE-6B9B-7321-4E3D-2170B5DF12AC}"/>
              </a:ext>
            </a:extLst>
          </p:cNvPr>
          <p:cNvSpPr txBox="1"/>
          <p:nvPr/>
        </p:nvSpPr>
        <p:spPr>
          <a:xfrm>
            <a:off x="55256" y="3558469"/>
            <a:ext cx="4569991"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el día del Señor </a:t>
            </a:r>
            <a:r>
              <a:rPr lang="es-ES" sz="2400" u="sng" dirty="0">
                <a:solidFill>
                  <a:srgbClr val="FFFF00"/>
                </a:solidFill>
                <a:latin typeface="Calibri"/>
              </a:rPr>
              <a:t>vendrá como ladrón en la noche</a:t>
            </a:r>
            <a:r>
              <a:rPr lang="es-ES" sz="2400" dirty="0">
                <a:solidFill>
                  <a:srgbClr val="FFFF00"/>
                </a:solidFill>
                <a:latin typeface="Calibri"/>
              </a:rPr>
              <a:t>; </a:t>
            </a:r>
            <a:r>
              <a:rPr lang="es-ES" sz="2400" dirty="0">
                <a:solidFill>
                  <a:srgbClr val="00B0F0"/>
                </a:solidFill>
                <a:latin typeface="Calibri"/>
              </a:rPr>
              <a:t>en el cual los cielos pasarán con grande estruendo, y los elementos ardiendo serán deshechos, y la tierra y las obras que en ella hay serán quemadas. </a:t>
            </a:r>
          </a:p>
        </p:txBody>
      </p:sp>
      <p:cxnSp>
        <p:nvCxnSpPr>
          <p:cNvPr id="11" name="Straight Arrow Connector 10">
            <a:extLst>
              <a:ext uri="{FF2B5EF4-FFF2-40B4-BE49-F238E27FC236}">
                <a16:creationId xmlns:a16="http://schemas.microsoft.com/office/drawing/2014/main" id="{A85B7B1B-058C-BFB2-035A-B83BC8350E72}"/>
              </a:ext>
            </a:extLst>
          </p:cNvPr>
          <p:cNvCxnSpPr>
            <a:cxnSpLocks/>
          </p:cNvCxnSpPr>
          <p:nvPr/>
        </p:nvCxnSpPr>
        <p:spPr>
          <a:xfrm flipV="1">
            <a:off x="4470737" y="2975965"/>
            <a:ext cx="778955" cy="70388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01F272D-2C85-E65F-AD45-57579604D9A0}"/>
              </a:ext>
            </a:extLst>
          </p:cNvPr>
          <p:cNvCxnSpPr>
            <a:cxnSpLocks/>
          </p:cNvCxnSpPr>
          <p:nvPr/>
        </p:nvCxnSpPr>
        <p:spPr>
          <a:xfrm flipV="1">
            <a:off x="3505970" y="2288113"/>
            <a:ext cx="1350964" cy="143974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900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E78C9-B262-0DF4-1806-F6BF6249E67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4BA0B7C-39C1-1DAB-EAD1-5F821DC909CF}"/>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3282BC49-F556-ACB0-4608-668776028DDB}"/>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Estos ignoran voluntariamente, que en el tiempo antiguo fueron hechos por la palabra de Dios los cielos, y también la tierra, que proviene del agua y por el agua subsiste, por lo cual el mundo de entonces pereció anegado en agua.</a:t>
            </a:r>
          </a:p>
        </p:txBody>
      </p:sp>
      <p:sp>
        <p:nvSpPr>
          <p:cNvPr id="3" name="TextBox 2">
            <a:extLst>
              <a:ext uri="{FF2B5EF4-FFF2-40B4-BE49-F238E27FC236}">
                <a16:creationId xmlns:a16="http://schemas.microsoft.com/office/drawing/2014/main" id="{C5D3BC9C-35A3-6F3A-F648-CE17B1E70DB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997358D-9D25-3E39-A424-9683E6646ABE}"/>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49866490-24CD-CC2A-2911-D6665FF72CC2}"/>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0E151B82-2549-8BF2-DD0E-38F0B987570C}"/>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EE325479-9A23-E672-EB8D-3C87B17D158C}"/>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D5DB986B-8550-626D-766A-37E458F4DDB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C298A196-0516-382F-39D0-4F1336018AA4}"/>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21" name="2 CuadroTexto">
            <a:extLst>
              <a:ext uri="{FF2B5EF4-FFF2-40B4-BE49-F238E27FC236}">
                <a16:creationId xmlns:a16="http://schemas.microsoft.com/office/drawing/2014/main" id="{20C3DFA7-66A6-1E5C-5DCF-BC183C4CF1DA}"/>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u="sng"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22" name="TextBox 21">
            <a:extLst>
              <a:ext uri="{FF2B5EF4-FFF2-40B4-BE49-F238E27FC236}">
                <a16:creationId xmlns:a16="http://schemas.microsoft.com/office/drawing/2014/main" id="{073B8D74-9739-D041-F9C4-11768E148A50}"/>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0665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barn(inVertical)">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6" grpId="0" animBg="1"/>
      <p:bldP spid="12" grpId="0" animBg="1"/>
      <p:bldP spid="7" grpId="0" animBg="1"/>
      <p:bldP spid="20" grpId="0"/>
      <p:bldP spid="21" grpId="0"/>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9CAFA-DA97-17C3-9453-9EAE4F238DE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E6971CF-595D-FF87-FF9F-1969BFA4A6AF}"/>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F81E43AB-5FBA-8AE1-6E56-B16BDF6FB405}"/>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latin typeface="Calibri"/>
              </a:rPr>
              <a:t>por lo cual el mundo de entonces pereció anegado en agua.</a:t>
            </a:r>
          </a:p>
        </p:txBody>
      </p:sp>
      <p:sp>
        <p:nvSpPr>
          <p:cNvPr id="3" name="TextBox 2">
            <a:extLst>
              <a:ext uri="{FF2B5EF4-FFF2-40B4-BE49-F238E27FC236}">
                <a16:creationId xmlns:a16="http://schemas.microsoft.com/office/drawing/2014/main" id="{D6DC2E4E-E71E-C246-A63A-15C1CD29B28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925B8619-61A1-D70D-3C27-FD2E75F6291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7B1CDB11-21B4-604F-DEE6-F9883C486F50}"/>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2F2F6A56-E781-2E35-4F4C-C0897454BC9B}"/>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DCF30DB5-DFB4-A973-640C-B1E1A90C1770}"/>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1E263BEB-05B2-43B8-E20E-3DC87959036A}"/>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141A2264-E03A-7349-E3A7-D472E5C36585}"/>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21" name="2 CuadroTexto">
            <a:extLst>
              <a:ext uri="{FF2B5EF4-FFF2-40B4-BE49-F238E27FC236}">
                <a16:creationId xmlns:a16="http://schemas.microsoft.com/office/drawing/2014/main" id="{AB0795A9-DC5F-B0EB-1CA9-7B4F5F1EDDEA}"/>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u="sng"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22" name="TextBox 21">
            <a:extLst>
              <a:ext uri="{FF2B5EF4-FFF2-40B4-BE49-F238E27FC236}">
                <a16:creationId xmlns:a16="http://schemas.microsoft.com/office/drawing/2014/main" id="{96E89C7C-256B-1F19-F1FB-1D0428F785C4}"/>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158807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E178-1289-8714-8531-8D1FCB74883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68C7095-7B69-7EB4-F1C0-07CACFCF5ABA}"/>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1E5F3543-EB65-1C29-6F94-FFD3DA4D94FE}"/>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AE6549CA-6715-258F-90B1-4A99C89D163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9B23C47A-D0AB-262C-2445-0458B14F7B7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C9AB3AB1-2A0B-3670-BF37-B27EF65135D7}"/>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05B5523A-BB43-E33E-5F8F-C98D2E43D950}"/>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EAAD4C87-A8A9-2291-5716-22B2C7727487}"/>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F29B0CBC-EC76-296F-D9CF-BD3197F9D4C0}"/>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9E63AC83-02FE-1EF6-22DF-5EE6426B132D}"/>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21" name="2 CuadroTexto">
            <a:extLst>
              <a:ext uri="{FF2B5EF4-FFF2-40B4-BE49-F238E27FC236}">
                <a16:creationId xmlns:a16="http://schemas.microsoft.com/office/drawing/2014/main" id="{0B16C424-EC82-53D8-39A4-FD9F31D04A15}"/>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u="sng"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22" name="TextBox 21">
            <a:extLst>
              <a:ext uri="{FF2B5EF4-FFF2-40B4-BE49-F238E27FC236}">
                <a16:creationId xmlns:a16="http://schemas.microsoft.com/office/drawing/2014/main" id="{8C3FD502-9251-0BBC-A322-D24292FB082D}"/>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0435239C-6EC8-6F0B-884C-1747F89B3CD3}"/>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4497C478-F891-9FC2-5B8D-57A6D01F0302}"/>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0136D9E1-4129-6846-3B50-41125FD48F47}"/>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Mas como en los días de Noé, así será la venida del Hijo del Hombre.  Porque como en los días antes del diluvio estaban comiendo y bebiendo, casándose y dando en casamiento, hasta el día en que Noé entró en el arca, y no entendieron hasta que vino el diluvio y se los llevó a todos, así será también la venida del Hijo del Hombre. </a:t>
            </a:r>
          </a:p>
        </p:txBody>
      </p:sp>
    </p:spTree>
    <p:extLst>
      <p:ext uri="{BB962C8B-B14F-4D97-AF65-F5344CB8AC3E}">
        <p14:creationId xmlns:p14="http://schemas.microsoft.com/office/powerpoint/2010/main" val="62877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B6BAD-F7B7-3B04-27E9-D3886B892D6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2658B0E-032D-9DFA-7980-B49B7FFF356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722E303C-7B31-BA09-7429-ACC036BC8420}"/>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D2B3427E-63B5-2573-94E6-2215CB9AA06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9CB63B76-BA68-ED9B-1068-A82748A9E99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82D15E0D-293E-F5CE-2CBF-962C69B2E4DD}"/>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A36029F2-40E6-B0B5-4F02-D3E7CD6BF578}"/>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F2E181F0-7110-8566-6086-B1D467ADFC35}"/>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3F751AD6-10C0-5B1C-D672-E9167B703F61}"/>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EAD898AF-FCBA-1581-D6AF-F3DE0379470D}"/>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21" name="2 CuadroTexto">
            <a:extLst>
              <a:ext uri="{FF2B5EF4-FFF2-40B4-BE49-F238E27FC236}">
                <a16:creationId xmlns:a16="http://schemas.microsoft.com/office/drawing/2014/main" id="{E1571C2C-3546-F630-0A7A-6B8BA0FF259F}"/>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u="sng"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22" name="TextBox 21">
            <a:extLst>
              <a:ext uri="{FF2B5EF4-FFF2-40B4-BE49-F238E27FC236}">
                <a16:creationId xmlns:a16="http://schemas.microsoft.com/office/drawing/2014/main" id="{1079DED2-C2CC-53C2-4A5C-B901C8984AE4}"/>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3F08E31F-9365-431A-FAB7-5E42A7136309}"/>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EF41DF43-9716-A4CA-39BE-42895B37B97B}"/>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371467EE-AB90-0907-2EB6-B67F10536558}"/>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latin typeface="Calibri"/>
              </a:rPr>
              <a:t>así será la venida del Hijo del Hombre.  Porque como en los días antes del diluvio estaban comiendo y bebiendo, casándose y dando en casamiento, hasta el día en que Noé entró en el arca, y no entendieron hasta que vino el diluvio y se los llevó a todos, así será también la venida del Hijo del Hombre. </a:t>
            </a:r>
          </a:p>
        </p:txBody>
      </p:sp>
    </p:spTree>
    <p:extLst>
      <p:ext uri="{BB962C8B-B14F-4D97-AF65-F5344CB8AC3E}">
        <p14:creationId xmlns:p14="http://schemas.microsoft.com/office/powerpoint/2010/main" val="1411869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C70D7-154A-2E5E-D1B4-E48F41FE8A3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5A6D666-97AD-E41A-7124-A3B4B972CE7B}"/>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BFFC462E-4E10-4AB5-9791-C446C2554F18}"/>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EFDE287F-1CF3-3327-6675-77A00D0FB9E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804B6DE-902E-FC42-6ECE-F21B463BCEC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52D2437C-6AE9-6945-55DC-36578AB23E70}"/>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AA52C759-F75F-228B-1C7E-792E3DDBA051}"/>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9D3AD255-F066-96D7-FDF9-39D16A58DA18}"/>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007F721F-215E-F2EF-200D-62965BADA4C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627BE8F7-008A-23D8-C16E-4C08E99E2409}"/>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21" name="2 CuadroTexto">
            <a:extLst>
              <a:ext uri="{FF2B5EF4-FFF2-40B4-BE49-F238E27FC236}">
                <a16:creationId xmlns:a16="http://schemas.microsoft.com/office/drawing/2014/main" id="{636108B4-CF02-C628-7A07-5EAE5B05FBFA}"/>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u="sng"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22" name="TextBox 21">
            <a:extLst>
              <a:ext uri="{FF2B5EF4-FFF2-40B4-BE49-F238E27FC236}">
                <a16:creationId xmlns:a16="http://schemas.microsoft.com/office/drawing/2014/main" id="{28FBC4D3-C8F0-4F30-08AC-5D1B1C242B12}"/>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EA449992-D4EC-ACB5-73DF-74DA10055895}"/>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ADA8E952-7B99-BEE9-650B-8103D9F2486F}"/>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BC17068B-B688-0C8B-AE01-EB3061745E04}"/>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latin typeface="Calibri"/>
              </a:rPr>
              <a:t>Porque como en los días antes del diluvio estaban comiendo y bebiendo, casándose y dando en casamiento, hasta el día en que Noé entró en el arca, y no entendieron hasta que vino el diluvio y se los llevó a todos, así será también la venida del Hijo del Hombre. </a:t>
            </a:r>
          </a:p>
        </p:txBody>
      </p:sp>
    </p:spTree>
    <p:extLst>
      <p:ext uri="{BB962C8B-B14F-4D97-AF65-F5344CB8AC3E}">
        <p14:creationId xmlns:p14="http://schemas.microsoft.com/office/powerpoint/2010/main" val="4138488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EC801-6583-C3EF-FF1C-DFA8C397AFB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85A9E2F-20EE-E0B9-E687-DED7E925FA9F}"/>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9F4D47AA-100E-9D2C-B489-9EF0C9FAB1AF}"/>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6FD758C1-B89B-8FE0-3BF4-E290C416882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C4F559C-389F-25C6-12FC-859BB16A833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D1DD2A3-BCF4-22C5-DA1E-C1DF66C06C24}"/>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7B3A5F88-763B-4BA8-6BE8-4008E47CE71D}"/>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7E255B9F-CD96-2701-9787-007A5AAC5530}"/>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E74457BD-EB16-0EC2-AC08-B56ACA218D45}"/>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08C5CDF6-BB3E-33DA-7C53-A31F71E190A9}"/>
              </a:ext>
            </a:extLst>
          </p:cNvPr>
          <p:cNvSpPr txBox="1"/>
          <p:nvPr/>
        </p:nvSpPr>
        <p:spPr>
          <a:xfrm>
            <a:off x="5004048"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2Pedro 3:3, 4</a:t>
            </a:r>
          </a:p>
        </p:txBody>
      </p:sp>
      <p:sp>
        <p:nvSpPr>
          <p:cNvPr id="21" name="2 CuadroTexto">
            <a:extLst>
              <a:ext uri="{FF2B5EF4-FFF2-40B4-BE49-F238E27FC236}">
                <a16:creationId xmlns:a16="http://schemas.microsoft.com/office/drawing/2014/main" id="{BE8C4CF2-B66E-7362-6D6F-9BF42EAA8370}"/>
              </a:ext>
            </a:extLst>
          </p:cNvPr>
          <p:cNvSpPr txBox="1"/>
          <p:nvPr/>
        </p:nvSpPr>
        <p:spPr>
          <a:xfrm>
            <a:off x="4751514" y="3889049"/>
            <a:ext cx="4392486"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primero esto, que en los postreros días vendrán burladores, andando según sus propias concupiscencias, y diciendo: </a:t>
            </a:r>
            <a:r>
              <a:rPr lang="es-ES" sz="2400" u="sng" dirty="0">
                <a:solidFill>
                  <a:srgbClr val="00B0F0"/>
                </a:solidFill>
                <a:latin typeface="Calibri"/>
              </a:rPr>
              <a:t>¿Dónde está la promesa de su advenimiento? </a:t>
            </a:r>
            <a:r>
              <a:rPr lang="es-ES" sz="2400" dirty="0">
                <a:solidFill>
                  <a:srgbClr val="FFFF00"/>
                </a:solidFill>
                <a:latin typeface="Calibri"/>
              </a:rPr>
              <a:t>Porque desde el día en que los padres durmieron, todas las cosas permanecen así como desde el principio de la creación.</a:t>
            </a:r>
          </a:p>
        </p:txBody>
      </p:sp>
      <p:sp>
        <p:nvSpPr>
          <p:cNvPr id="22" name="TextBox 21">
            <a:extLst>
              <a:ext uri="{FF2B5EF4-FFF2-40B4-BE49-F238E27FC236}">
                <a16:creationId xmlns:a16="http://schemas.microsoft.com/office/drawing/2014/main" id="{21F95ED1-EF22-FAFA-68F2-C4736ABDB63D}"/>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9FF0E02C-883C-696A-48AF-15501E59AD98}"/>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7183B9BF-9AC9-BA84-55A8-82E39511E066}"/>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D9278F89-5615-7A67-5B0C-4BE263A59187}"/>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y no entendieron hasta que vino el diluvio y se los llevó a todos, así será también la venida del Hijo del Hombre. </a:t>
            </a:r>
          </a:p>
        </p:txBody>
      </p:sp>
    </p:spTree>
    <p:extLst>
      <p:ext uri="{BB962C8B-B14F-4D97-AF65-F5344CB8AC3E}">
        <p14:creationId xmlns:p14="http://schemas.microsoft.com/office/powerpoint/2010/main" val="28572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A9F77-82DB-A8B7-2AF0-1F53EF158E9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12FFED8-67A2-E169-B7D0-A923FA340446}"/>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4697FC90-A3A5-AA4A-DD7A-C05B5426BC43}"/>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C9F9966D-23BB-8376-BE63-F857972BE50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CA50A06-8E8D-EE32-938C-2A882B240C6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9DB37286-1DF8-AD52-F0EE-F84749AC02DD}"/>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4D7F17C4-E9D4-E5AE-724D-5EB0644FDACF}"/>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972E75DA-2A8D-AB76-12C6-2568831A895D}"/>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008CFA9B-F0F9-EA93-2DB2-DB5ECFE0CE93}"/>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D7368AD5-7329-FBF1-042E-7AE4EC113E87}"/>
              </a:ext>
            </a:extLst>
          </p:cNvPr>
          <p:cNvSpPr txBox="1"/>
          <p:nvPr/>
        </p:nvSpPr>
        <p:spPr>
          <a:xfrm>
            <a:off x="5097429" y="424167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6:11-12</a:t>
            </a:r>
          </a:p>
        </p:txBody>
      </p:sp>
      <p:sp>
        <p:nvSpPr>
          <p:cNvPr id="21" name="2 CuadroTexto">
            <a:extLst>
              <a:ext uri="{FF2B5EF4-FFF2-40B4-BE49-F238E27FC236}">
                <a16:creationId xmlns:a16="http://schemas.microsoft.com/office/drawing/2014/main" id="{ED85ECA3-CA25-A0EA-D938-CF86F9927EB3}"/>
              </a:ext>
            </a:extLst>
          </p:cNvPr>
          <p:cNvSpPr txBox="1"/>
          <p:nvPr/>
        </p:nvSpPr>
        <p:spPr>
          <a:xfrm>
            <a:off x="5087077" y="4735435"/>
            <a:ext cx="4032449"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se corrompió la tierra delante de Dios, y estaba la tierra llena de violencia. Y miró Dios la tierra, y he aquí que estaba corrompida; porque toda carne había corrompido su camino sobre la tierra. </a:t>
            </a:r>
          </a:p>
        </p:txBody>
      </p:sp>
      <p:sp>
        <p:nvSpPr>
          <p:cNvPr id="22" name="TextBox 21">
            <a:extLst>
              <a:ext uri="{FF2B5EF4-FFF2-40B4-BE49-F238E27FC236}">
                <a16:creationId xmlns:a16="http://schemas.microsoft.com/office/drawing/2014/main" id="{C695067B-58C4-DF28-75C8-99ED4809E006}"/>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7027020A-2BCE-6596-E78A-40CD3CFB26AC}"/>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B6A20479-BB85-E25B-88FC-564111E3BEF7}"/>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204CEF95-F686-5E8E-28C1-5CD62B62D880}"/>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y no entendieron hasta que vino el diluvio y se los llevó a todos, así será también la venida del Hijo del Hombre. </a:t>
            </a:r>
          </a:p>
        </p:txBody>
      </p:sp>
    </p:spTree>
    <p:extLst>
      <p:ext uri="{BB962C8B-B14F-4D97-AF65-F5344CB8AC3E}">
        <p14:creationId xmlns:p14="http://schemas.microsoft.com/office/powerpoint/2010/main" val="186443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48E14-51AC-EA40-79EE-9659F89A06C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16D2A4B-58D1-E50D-D2EB-C4C94A0785BC}"/>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A91B62D0-B609-FEAE-10B9-294A0BE25B07}"/>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71C2D54D-D68E-4E19-F2BB-D85940D32CD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7824C3D-8F75-5740-F205-1B8AA22FDDB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DD872CD-6BBE-D70C-925A-9591C0719468}"/>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0EA90D0E-CB33-9E09-9447-7603F7501911}"/>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DE2606C4-34A9-3002-B92B-13F606036C8B}"/>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EEB42057-657A-843E-89DD-7A29B20D6B48}"/>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BC605DEF-5760-EF53-17D8-9059650C0EED}"/>
              </a:ext>
            </a:extLst>
          </p:cNvPr>
          <p:cNvSpPr txBox="1"/>
          <p:nvPr/>
        </p:nvSpPr>
        <p:spPr>
          <a:xfrm>
            <a:off x="5097429" y="424167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6:11-12</a:t>
            </a:r>
          </a:p>
        </p:txBody>
      </p:sp>
      <p:sp>
        <p:nvSpPr>
          <p:cNvPr id="21" name="2 CuadroTexto">
            <a:extLst>
              <a:ext uri="{FF2B5EF4-FFF2-40B4-BE49-F238E27FC236}">
                <a16:creationId xmlns:a16="http://schemas.microsoft.com/office/drawing/2014/main" id="{B9799145-C5A1-EEE5-F673-C4C0A839513B}"/>
              </a:ext>
            </a:extLst>
          </p:cNvPr>
          <p:cNvSpPr txBox="1"/>
          <p:nvPr/>
        </p:nvSpPr>
        <p:spPr>
          <a:xfrm>
            <a:off x="5087077" y="4735435"/>
            <a:ext cx="4032449"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 corrompió la tierra delante de Dios, y estaba la tierra llena de violencia</a:t>
            </a:r>
            <a:r>
              <a:rPr lang="es-ES" sz="2400" dirty="0">
                <a:latin typeface="Calibri"/>
              </a:rPr>
              <a:t>. Y miró Dios la tierra, y he aquí que estaba corrompida; porque toda carne había corrompido su camino sobre la tierra. </a:t>
            </a:r>
          </a:p>
        </p:txBody>
      </p:sp>
      <p:sp>
        <p:nvSpPr>
          <p:cNvPr id="22" name="TextBox 21">
            <a:extLst>
              <a:ext uri="{FF2B5EF4-FFF2-40B4-BE49-F238E27FC236}">
                <a16:creationId xmlns:a16="http://schemas.microsoft.com/office/drawing/2014/main" id="{FF102878-6599-2E6C-0D54-F8BFCDE4B8F3}"/>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3CF15951-53E5-3ABE-5B2C-8F03D2C579EA}"/>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23E25754-E39A-6EC1-FC0B-6E611FFE5065}"/>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0C1EA3D4-C890-FCD1-8B31-BBD72149AAED}"/>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y no entendieron hasta que vino el diluvio y se los llevó a todos, así será también la venida del Hijo del Hombre. </a:t>
            </a:r>
          </a:p>
        </p:txBody>
      </p:sp>
    </p:spTree>
    <p:extLst>
      <p:ext uri="{BB962C8B-B14F-4D97-AF65-F5344CB8AC3E}">
        <p14:creationId xmlns:p14="http://schemas.microsoft.com/office/powerpoint/2010/main" val="2386549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4EEAE-6672-183A-F6BE-C9E14652529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125743F-1CDC-850E-CA5F-6E6D110A1968}"/>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1C3E2DB8-7BF2-D913-79FF-E0AB8DC02DAE}"/>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00B19B70-C38C-0846-EF97-0544CFCBDD1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537D8F72-95BF-249E-0FA3-77BA94EE5EFD}"/>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B7679EB-54A3-3F39-01DF-9BD78037599B}"/>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74A9960C-1163-BE0D-59D9-B1363F04758C}"/>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3C1E8C2C-76B5-4994-0245-194F74C8E49B}"/>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12838357-D78E-0343-EDF1-B5975E81274A}"/>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41F40B0A-06FD-FFB9-F278-B50F698625FD}"/>
              </a:ext>
            </a:extLst>
          </p:cNvPr>
          <p:cNvSpPr txBox="1"/>
          <p:nvPr/>
        </p:nvSpPr>
        <p:spPr>
          <a:xfrm>
            <a:off x="5097429" y="424167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6:11-12</a:t>
            </a:r>
          </a:p>
        </p:txBody>
      </p:sp>
      <p:sp>
        <p:nvSpPr>
          <p:cNvPr id="21" name="2 CuadroTexto">
            <a:extLst>
              <a:ext uri="{FF2B5EF4-FFF2-40B4-BE49-F238E27FC236}">
                <a16:creationId xmlns:a16="http://schemas.microsoft.com/office/drawing/2014/main" id="{84D663A5-C4F3-6661-1C58-33D61171423E}"/>
              </a:ext>
            </a:extLst>
          </p:cNvPr>
          <p:cNvSpPr txBox="1"/>
          <p:nvPr/>
        </p:nvSpPr>
        <p:spPr>
          <a:xfrm>
            <a:off x="5087077" y="4735435"/>
            <a:ext cx="4032449"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 corrompió la tierra delante de Dios, y estaba la tierra llena de violencia</a:t>
            </a:r>
            <a:r>
              <a:rPr lang="es-ES" sz="2400" dirty="0">
                <a:latin typeface="Calibri"/>
              </a:rPr>
              <a:t>. </a:t>
            </a:r>
            <a:r>
              <a:rPr lang="es-ES" sz="2400" dirty="0">
                <a:solidFill>
                  <a:srgbClr val="00B0F0"/>
                </a:solidFill>
                <a:latin typeface="Calibri"/>
              </a:rPr>
              <a:t>Y miró Dios la tierra, y he aquí que estaba corrompida</a:t>
            </a:r>
            <a:r>
              <a:rPr lang="es-ES" sz="2400" dirty="0">
                <a:latin typeface="Calibri"/>
              </a:rPr>
              <a:t>; porque toda carne había corrompido su camino sobre la tierra. </a:t>
            </a:r>
          </a:p>
        </p:txBody>
      </p:sp>
      <p:sp>
        <p:nvSpPr>
          <p:cNvPr id="22" name="TextBox 21">
            <a:extLst>
              <a:ext uri="{FF2B5EF4-FFF2-40B4-BE49-F238E27FC236}">
                <a16:creationId xmlns:a16="http://schemas.microsoft.com/office/drawing/2014/main" id="{DCEBCFE9-19D6-CAAE-F468-7CF41852569F}"/>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9A82118B-3220-6A21-6001-74CD51D35A3E}"/>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D8104CB2-8C61-EB03-F04F-EAA47A44427B}"/>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2EED7452-AD49-7F33-3A23-7E81D639D820}"/>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y no entendieron hasta que vino el diluvio y se los llevó a todos, así será también la venida del Hijo del Hombre. </a:t>
            </a:r>
          </a:p>
        </p:txBody>
      </p:sp>
    </p:spTree>
    <p:extLst>
      <p:ext uri="{BB962C8B-B14F-4D97-AF65-F5344CB8AC3E}">
        <p14:creationId xmlns:p14="http://schemas.microsoft.com/office/powerpoint/2010/main" val="643955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01A5B-3581-2053-1938-736C9A2CAFE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6E0B5EA-8644-40C9-9480-46B0FCD639B6}"/>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25814C8E-3625-84D9-2A04-3FDBE44F8BD5}"/>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0114834C-056A-91A7-22D6-BC3FEB516DA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83BBB20D-845F-2FD9-BF4F-F552313F296D}"/>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5CEA9CB-6170-4A1E-9650-DD1600C1EC6F}"/>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9C44CF41-CE14-005A-A1FD-84C87A36DEA1}"/>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0ABC5C5E-E42C-E835-BFB4-A6AAB9237D80}"/>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63178B4B-5985-8C4C-2A0C-9F6A4D735C9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CF322E68-3F48-5A56-B7BA-1F43385EB28C}"/>
              </a:ext>
            </a:extLst>
          </p:cNvPr>
          <p:cNvSpPr txBox="1"/>
          <p:nvPr/>
        </p:nvSpPr>
        <p:spPr>
          <a:xfrm>
            <a:off x="5097429" y="424167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6:11-12</a:t>
            </a:r>
          </a:p>
        </p:txBody>
      </p:sp>
      <p:sp>
        <p:nvSpPr>
          <p:cNvPr id="21" name="2 CuadroTexto">
            <a:extLst>
              <a:ext uri="{FF2B5EF4-FFF2-40B4-BE49-F238E27FC236}">
                <a16:creationId xmlns:a16="http://schemas.microsoft.com/office/drawing/2014/main" id="{53C6AD23-3889-9DAB-DA48-6EEF1E20DEC3}"/>
              </a:ext>
            </a:extLst>
          </p:cNvPr>
          <p:cNvSpPr txBox="1"/>
          <p:nvPr/>
        </p:nvSpPr>
        <p:spPr>
          <a:xfrm>
            <a:off x="5087077" y="4735435"/>
            <a:ext cx="4032449"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 corrompió la tierra delante de Dios, y estaba la tierra llena de violencia</a:t>
            </a:r>
            <a:r>
              <a:rPr lang="es-ES" sz="2400" dirty="0">
                <a:latin typeface="Calibri"/>
              </a:rPr>
              <a:t>. </a:t>
            </a:r>
            <a:r>
              <a:rPr lang="es-ES" sz="2400" dirty="0">
                <a:solidFill>
                  <a:srgbClr val="00B0F0"/>
                </a:solidFill>
                <a:latin typeface="Calibri"/>
              </a:rPr>
              <a:t>Y miró Dios la tierra, y he aquí que estaba corrompida</a:t>
            </a:r>
            <a:r>
              <a:rPr lang="es-ES" sz="2400" dirty="0">
                <a:latin typeface="Calibri"/>
              </a:rPr>
              <a:t>; </a:t>
            </a:r>
            <a:r>
              <a:rPr lang="es-ES" sz="2400" dirty="0">
                <a:solidFill>
                  <a:srgbClr val="FFFF00"/>
                </a:solidFill>
                <a:latin typeface="Calibri"/>
              </a:rPr>
              <a:t>porque toda carne había corrompido su camino sobre la tierra. </a:t>
            </a:r>
          </a:p>
        </p:txBody>
      </p:sp>
      <p:sp>
        <p:nvSpPr>
          <p:cNvPr id="22" name="TextBox 21">
            <a:extLst>
              <a:ext uri="{FF2B5EF4-FFF2-40B4-BE49-F238E27FC236}">
                <a16:creationId xmlns:a16="http://schemas.microsoft.com/office/drawing/2014/main" id="{3B9B514B-F603-26BC-C23A-FE5222FC2EF3}"/>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4FDCD4F0-E900-BCD4-128D-2D4EB2E3807B}"/>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17C34FBD-008F-FAC9-E1D8-A17E82636450}"/>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AD448D70-9CEC-D89E-505C-7483B27D65B7}"/>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y no entendieron hasta que vino el diluvio y se los llevó a todos, así será también la venida del Hijo del Hombre. </a:t>
            </a:r>
          </a:p>
        </p:txBody>
      </p:sp>
      <p:sp>
        <p:nvSpPr>
          <p:cNvPr id="13" name="TextBox 12">
            <a:extLst>
              <a:ext uri="{FF2B5EF4-FFF2-40B4-BE49-F238E27FC236}">
                <a16:creationId xmlns:a16="http://schemas.microsoft.com/office/drawing/2014/main" id="{3A0964A3-D62B-9623-B792-B70EE0B2A99C}"/>
              </a:ext>
            </a:extLst>
          </p:cNvPr>
          <p:cNvSpPr txBox="1"/>
          <p:nvPr/>
        </p:nvSpPr>
        <p:spPr>
          <a:xfrm>
            <a:off x="4559320" y="3189698"/>
            <a:ext cx="4595702"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 pesar de la advertencia, los hombres siguieron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trabajos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y</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placeres usuales</a:t>
            </a:r>
          </a:p>
        </p:txBody>
      </p:sp>
    </p:spTree>
    <p:extLst>
      <p:ext uri="{BB962C8B-B14F-4D97-AF65-F5344CB8AC3E}">
        <p14:creationId xmlns:p14="http://schemas.microsoft.com/office/powerpoint/2010/main" val="407585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D7EC-F3CF-EE3F-B034-B45B808098E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093F4BE-6C4C-C632-BCFF-64885C57EE4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726CC96A-9D9F-0BEE-0376-81265A849CE0}"/>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B46AD869-D5D9-538D-D652-066621BD79A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10EC10E-007F-4848-2931-8C499D3CCD6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7D1AD596-1366-3E72-31EB-D7E2DC8E77D0}"/>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1FD523E8-2F06-361A-3272-9610A3C7042D}"/>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FA4DD2A8-D832-D636-FE47-0597C595BCEA}"/>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1B3F6E3F-D971-4A9E-81A9-FF2884E6DDD5}"/>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0" name="1 CuadroTexto">
            <a:extLst>
              <a:ext uri="{FF2B5EF4-FFF2-40B4-BE49-F238E27FC236}">
                <a16:creationId xmlns:a16="http://schemas.microsoft.com/office/drawing/2014/main" id="{F3F0FDF2-DBC4-FF33-092D-193E108DB563}"/>
              </a:ext>
            </a:extLst>
          </p:cNvPr>
          <p:cNvSpPr txBox="1"/>
          <p:nvPr/>
        </p:nvSpPr>
        <p:spPr>
          <a:xfrm>
            <a:off x="5097429" y="424167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6:11-12</a:t>
            </a:r>
          </a:p>
        </p:txBody>
      </p:sp>
      <p:sp>
        <p:nvSpPr>
          <p:cNvPr id="21" name="2 CuadroTexto">
            <a:extLst>
              <a:ext uri="{FF2B5EF4-FFF2-40B4-BE49-F238E27FC236}">
                <a16:creationId xmlns:a16="http://schemas.microsoft.com/office/drawing/2014/main" id="{F558A4EB-18E4-7518-E75C-B991617510E6}"/>
              </a:ext>
            </a:extLst>
          </p:cNvPr>
          <p:cNvSpPr txBox="1"/>
          <p:nvPr/>
        </p:nvSpPr>
        <p:spPr>
          <a:xfrm>
            <a:off x="5087077" y="4735435"/>
            <a:ext cx="4032449"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se corrompió la tierra delante de Dios, y estaba la tierra llena de violencia</a:t>
            </a:r>
            <a:r>
              <a:rPr lang="es-ES" sz="2400" dirty="0">
                <a:latin typeface="Calibri"/>
              </a:rPr>
              <a:t>. </a:t>
            </a:r>
            <a:r>
              <a:rPr lang="es-ES" sz="2400" dirty="0">
                <a:solidFill>
                  <a:srgbClr val="00B0F0"/>
                </a:solidFill>
                <a:latin typeface="Calibri"/>
              </a:rPr>
              <a:t>Y miró Dios la tierra, y he aquí que estaba corrompida</a:t>
            </a:r>
            <a:r>
              <a:rPr lang="es-ES" sz="2400" dirty="0">
                <a:latin typeface="Calibri"/>
              </a:rPr>
              <a:t>; </a:t>
            </a:r>
            <a:r>
              <a:rPr lang="es-ES" sz="2400" dirty="0">
                <a:solidFill>
                  <a:srgbClr val="FFFF00"/>
                </a:solidFill>
                <a:latin typeface="Calibri"/>
              </a:rPr>
              <a:t>porque toda carne había corrompido su camino sobre la tierra. </a:t>
            </a:r>
          </a:p>
        </p:txBody>
      </p:sp>
      <p:sp>
        <p:nvSpPr>
          <p:cNvPr id="22" name="TextBox 21">
            <a:extLst>
              <a:ext uri="{FF2B5EF4-FFF2-40B4-BE49-F238E27FC236}">
                <a16:creationId xmlns:a16="http://schemas.microsoft.com/office/drawing/2014/main" id="{6F655437-4715-D8B7-D9A6-FDF3D3851EC5}"/>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34C0C707-276C-C9D6-3C5B-AB2FB2356449}"/>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DBC80D17-2F1F-1B0F-6C32-2424F79DB751}"/>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1" name="2 CuadroTexto">
            <a:extLst>
              <a:ext uri="{FF2B5EF4-FFF2-40B4-BE49-F238E27FC236}">
                <a16:creationId xmlns:a16="http://schemas.microsoft.com/office/drawing/2014/main" id="{EF25D4B6-F694-6DCB-9B17-7EFAA1227B72}"/>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no entendieron</a:t>
            </a:r>
            <a:r>
              <a:rPr lang="es-ES" sz="2400" dirty="0">
                <a:solidFill>
                  <a:srgbClr val="00B0F0"/>
                </a:solidFill>
                <a:latin typeface="Calibri"/>
              </a:rPr>
              <a:t> hasta que vino el diluvio y se los llevó a todos, así será también la venida del Hijo del Hombre. </a:t>
            </a:r>
          </a:p>
        </p:txBody>
      </p:sp>
      <p:sp>
        <p:nvSpPr>
          <p:cNvPr id="13" name="TextBox 12">
            <a:extLst>
              <a:ext uri="{FF2B5EF4-FFF2-40B4-BE49-F238E27FC236}">
                <a16:creationId xmlns:a16="http://schemas.microsoft.com/office/drawing/2014/main" id="{79777973-2CC4-46B1-FA14-EBD000FA52A2}"/>
              </a:ext>
            </a:extLst>
          </p:cNvPr>
          <p:cNvSpPr txBox="1"/>
          <p:nvPr/>
        </p:nvSpPr>
        <p:spPr>
          <a:xfrm>
            <a:off x="4559320" y="3189698"/>
            <a:ext cx="4595702"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 pesar de la advertencia, los hombres siguieron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trabajos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y</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placeres usuales</a:t>
            </a:r>
          </a:p>
        </p:txBody>
      </p:sp>
    </p:spTree>
    <p:extLst>
      <p:ext uri="{BB962C8B-B14F-4D97-AF65-F5344CB8AC3E}">
        <p14:creationId xmlns:p14="http://schemas.microsoft.com/office/powerpoint/2010/main" val="4062248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BECF2-35A3-D83D-C9F6-86C1D06192D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E725007-507A-AB2D-F2EB-F20D9E706064}"/>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D6E8EDB2-43C2-CC86-5FDF-F1ECEE362682}"/>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E507782E-61E0-8B5C-1167-997D49DD396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3485B70C-0662-9A39-AA70-5EA7E0AA054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E8501E50-D562-E043-AC20-8A59CA3537D1}"/>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8173BB95-0BD0-BF94-FD03-CD5C3F318257}"/>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9D4E1008-E68C-4D2F-919A-F736EE35FB71}"/>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2B385103-358E-1110-D71A-77C13DED646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2" name="TextBox 21">
            <a:extLst>
              <a:ext uri="{FF2B5EF4-FFF2-40B4-BE49-F238E27FC236}">
                <a16:creationId xmlns:a16="http://schemas.microsoft.com/office/drawing/2014/main" id="{75048FC1-4FC3-8DFB-E811-A57137B588B2}"/>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0DE6DB88-6AF2-8532-CEFC-1FAAD042A6C1}"/>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3" name="TextBox 12">
            <a:extLst>
              <a:ext uri="{FF2B5EF4-FFF2-40B4-BE49-F238E27FC236}">
                <a16:creationId xmlns:a16="http://schemas.microsoft.com/office/drawing/2014/main" id="{625E1142-A0C5-4852-8E67-6311B0F72864}"/>
              </a:ext>
            </a:extLst>
          </p:cNvPr>
          <p:cNvSpPr txBox="1"/>
          <p:nvPr/>
        </p:nvSpPr>
        <p:spPr>
          <a:xfrm>
            <a:off x="4559320" y="3189698"/>
            <a:ext cx="4595702"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 pesar de la advertencia, los hombres siguieron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trabajos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y</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placeres usuales</a:t>
            </a:r>
          </a:p>
        </p:txBody>
      </p:sp>
      <p:sp>
        <p:nvSpPr>
          <p:cNvPr id="14" name="1 CuadroTexto">
            <a:extLst>
              <a:ext uri="{FF2B5EF4-FFF2-40B4-BE49-F238E27FC236}">
                <a16:creationId xmlns:a16="http://schemas.microsoft.com/office/drawing/2014/main" id="{EB0360A2-B1C1-CA08-CA1D-FD299E675642}"/>
              </a:ext>
            </a:extLst>
          </p:cNvPr>
          <p:cNvSpPr txBox="1"/>
          <p:nvPr/>
        </p:nvSpPr>
        <p:spPr>
          <a:xfrm>
            <a:off x="4932040" y="424315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Hebreos 11:7</a:t>
            </a:r>
          </a:p>
        </p:txBody>
      </p:sp>
      <p:sp>
        <p:nvSpPr>
          <p:cNvPr id="15" name="2 CuadroTexto">
            <a:extLst>
              <a:ext uri="{FF2B5EF4-FFF2-40B4-BE49-F238E27FC236}">
                <a16:creationId xmlns:a16="http://schemas.microsoft.com/office/drawing/2014/main" id="{E056EC26-E248-A459-4A55-00D2A27EC2E3}"/>
              </a:ext>
            </a:extLst>
          </p:cNvPr>
          <p:cNvSpPr txBox="1"/>
          <p:nvPr/>
        </p:nvSpPr>
        <p:spPr>
          <a:xfrm>
            <a:off x="4716016" y="4735435"/>
            <a:ext cx="447551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Por la fe Noé, cuando fue advertido por Dios acerca de cosas que aún no se veían, con temor preparó el arca en que su casa se salvase; y por esa fe condenó al mundo, y fue hecho heredero de la justicia que viene por la fe. </a:t>
            </a:r>
          </a:p>
        </p:txBody>
      </p:sp>
      <p:sp>
        <p:nvSpPr>
          <p:cNvPr id="16" name="1 CuadroTexto">
            <a:extLst>
              <a:ext uri="{FF2B5EF4-FFF2-40B4-BE49-F238E27FC236}">
                <a16:creationId xmlns:a16="http://schemas.microsoft.com/office/drawing/2014/main" id="{312F6E8B-D994-2281-F595-662A34F97006}"/>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7" name="2 CuadroTexto">
            <a:extLst>
              <a:ext uri="{FF2B5EF4-FFF2-40B4-BE49-F238E27FC236}">
                <a16:creationId xmlns:a16="http://schemas.microsoft.com/office/drawing/2014/main" id="{B249A27B-C8F3-8A08-5CB8-F2110957846B}"/>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no entendieron</a:t>
            </a:r>
            <a:r>
              <a:rPr lang="es-ES" sz="2400" dirty="0">
                <a:solidFill>
                  <a:srgbClr val="00B0F0"/>
                </a:solidFill>
                <a:latin typeface="Calibri"/>
              </a:rPr>
              <a:t> hasta que vino el diluvio y se los llevó a todos, así será también la venida del Hijo del Hombre. </a:t>
            </a:r>
          </a:p>
        </p:txBody>
      </p:sp>
    </p:spTree>
    <p:extLst>
      <p:ext uri="{BB962C8B-B14F-4D97-AF65-F5344CB8AC3E}">
        <p14:creationId xmlns:p14="http://schemas.microsoft.com/office/powerpoint/2010/main" val="102242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6280A-C075-ABF6-90B8-87DB3DBB8B3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D42D1F6-0A04-23F5-BC9A-136B4E092FE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1FC2487F-7043-167E-04C7-E5EAD489FB23}"/>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8FF98D7E-A039-6C4E-62A6-6516CE854AC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3753ADE9-3E54-55AE-7032-767EE54B35FD}"/>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00B98F6A-3B80-1C74-1A1E-F5E25861EB67}"/>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6716BD90-CAF7-A965-2953-EC500F7F1474}"/>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DF6E7D22-957B-8659-7DA5-FCB339EFC1E0}"/>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EE5696F3-586E-4928-A2F4-66F0C435D803}"/>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2" name="TextBox 21">
            <a:extLst>
              <a:ext uri="{FF2B5EF4-FFF2-40B4-BE49-F238E27FC236}">
                <a16:creationId xmlns:a16="http://schemas.microsoft.com/office/drawing/2014/main" id="{D333A208-FA2A-B267-BE08-8AAACA00DF6E}"/>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17CF9F10-24D1-6A80-6E30-FCABC50EECC8}"/>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7025BAD1-CFD9-3622-1A06-5CAB3E8B9268}"/>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3" name="TextBox 12">
            <a:extLst>
              <a:ext uri="{FF2B5EF4-FFF2-40B4-BE49-F238E27FC236}">
                <a16:creationId xmlns:a16="http://schemas.microsoft.com/office/drawing/2014/main" id="{184F9CF4-0446-3FD0-F45A-C3B212B6BB0D}"/>
              </a:ext>
            </a:extLst>
          </p:cNvPr>
          <p:cNvSpPr txBox="1"/>
          <p:nvPr/>
        </p:nvSpPr>
        <p:spPr>
          <a:xfrm>
            <a:off x="4559320" y="3189698"/>
            <a:ext cx="4595702"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 pesar de la advertencia, los hombres siguieron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trabajos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y</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placeres usuales</a:t>
            </a:r>
          </a:p>
        </p:txBody>
      </p:sp>
      <p:sp>
        <p:nvSpPr>
          <p:cNvPr id="14" name="1 CuadroTexto">
            <a:extLst>
              <a:ext uri="{FF2B5EF4-FFF2-40B4-BE49-F238E27FC236}">
                <a16:creationId xmlns:a16="http://schemas.microsoft.com/office/drawing/2014/main" id="{56815AD6-6B5B-4DD9-28CF-A98F289FC85D}"/>
              </a:ext>
            </a:extLst>
          </p:cNvPr>
          <p:cNvSpPr txBox="1"/>
          <p:nvPr/>
        </p:nvSpPr>
        <p:spPr>
          <a:xfrm>
            <a:off x="4932040" y="424315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Hebreos 11:7</a:t>
            </a:r>
          </a:p>
        </p:txBody>
      </p:sp>
      <p:sp>
        <p:nvSpPr>
          <p:cNvPr id="15" name="2 CuadroTexto">
            <a:extLst>
              <a:ext uri="{FF2B5EF4-FFF2-40B4-BE49-F238E27FC236}">
                <a16:creationId xmlns:a16="http://schemas.microsoft.com/office/drawing/2014/main" id="{EA451558-17FB-ABAE-CFB2-E2B9298C20FE}"/>
              </a:ext>
            </a:extLst>
          </p:cNvPr>
          <p:cNvSpPr txBox="1"/>
          <p:nvPr/>
        </p:nvSpPr>
        <p:spPr>
          <a:xfrm>
            <a:off x="4716016" y="4735435"/>
            <a:ext cx="447551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 la fe Noé, cuando fue advertido por Dios acerca de cosas que aún no se veían, </a:t>
            </a:r>
            <a:r>
              <a:rPr lang="es-ES" sz="2400" dirty="0">
                <a:latin typeface="Calibri"/>
              </a:rPr>
              <a:t>con temor preparó el arca en que su casa se salvase; y por esa fe condenó al mundo, y fue hecho heredero de la justicia que viene por la fe. </a:t>
            </a:r>
          </a:p>
        </p:txBody>
      </p:sp>
      <p:sp>
        <p:nvSpPr>
          <p:cNvPr id="16" name="2 CuadroTexto">
            <a:extLst>
              <a:ext uri="{FF2B5EF4-FFF2-40B4-BE49-F238E27FC236}">
                <a16:creationId xmlns:a16="http://schemas.microsoft.com/office/drawing/2014/main" id="{A487B908-45D3-2B64-47A3-944DB8277E67}"/>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no entendieron</a:t>
            </a:r>
            <a:r>
              <a:rPr lang="es-ES" sz="2400" dirty="0">
                <a:solidFill>
                  <a:srgbClr val="00B0F0"/>
                </a:solidFill>
                <a:latin typeface="Calibri"/>
              </a:rPr>
              <a:t> hasta que vino el diluvio y se los llevó a todos, así será también la venida del Hijo del Hombre. </a:t>
            </a:r>
          </a:p>
        </p:txBody>
      </p:sp>
    </p:spTree>
    <p:extLst>
      <p:ext uri="{BB962C8B-B14F-4D97-AF65-F5344CB8AC3E}">
        <p14:creationId xmlns:p14="http://schemas.microsoft.com/office/powerpoint/2010/main" val="1281337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F3431-ACD9-11FD-4A78-E0B91518CDB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83DACE3-650A-0328-EB1E-4804A1690A41}"/>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65ED8AF1-65B4-4587-7E55-D6396B43856D}"/>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4E3C0909-39C7-3F8C-8F75-56EBBECFB4D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8947B2BB-113B-B1BC-8A29-1CD9EB68396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5FDE1D00-7BD4-6617-32B6-C346B0C59A6E}"/>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03B7BF47-FE1F-60E2-593F-0CC27C55BAAA}"/>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4C02C985-5403-13F0-7595-959FD53965C4}"/>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14D5BE40-4D22-5A0B-2E15-4E56ED934EBF}"/>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2" name="TextBox 21">
            <a:extLst>
              <a:ext uri="{FF2B5EF4-FFF2-40B4-BE49-F238E27FC236}">
                <a16:creationId xmlns:a16="http://schemas.microsoft.com/office/drawing/2014/main" id="{4BD82B36-4A47-CE06-35DC-B3695A2946F4}"/>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E9321B23-BA5B-F742-BE7E-0D567F6CB4EA}"/>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0AE0300D-5EE0-F2DE-52D3-A2B7FB1582E0}"/>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3" name="TextBox 12">
            <a:extLst>
              <a:ext uri="{FF2B5EF4-FFF2-40B4-BE49-F238E27FC236}">
                <a16:creationId xmlns:a16="http://schemas.microsoft.com/office/drawing/2014/main" id="{D4B89019-1CB1-3A22-C776-402BD1200A19}"/>
              </a:ext>
            </a:extLst>
          </p:cNvPr>
          <p:cNvSpPr txBox="1"/>
          <p:nvPr/>
        </p:nvSpPr>
        <p:spPr>
          <a:xfrm>
            <a:off x="4559320" y="3189698"/>
            <a:ext cx="4595702"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 pesar de la advertencia, los hombres siguieron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trabajos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y</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placeres usuales</a:t>
            </a:r>
          </a:p>
        </p:txBody>
      </p:sp>
      <p:sp>
        <p:nvSpPr>
          <p:cNvPr id="14" name="1 CuadroTexto">
            <a:extLst>
              <a:ext uri="{FF2B5EF4-FFF2-40B4-BE49-F238E27FC236}">
                <a16:creationId xmlns:a16="http://schemas.microsoft.com/office/drawing/2014/main" id="{3AC7E08E-8720-C63A-3393-E71F469C8812}"/>
              </a:ext>
            </a:extLst>
          </p:cNvPr>
          <p:cNvSpPr txBox="1"/>
          <p:nvPr/>
        </p:nvSpPr>
        <p:spPr>
          <a:xfrm>
            <a:off x="4932040" y="424315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Hebreos 11:7</a:t>
            </a:r>
          </a:p>
        </p:txBody>
      </p:sp>
      <p:sp>
        <p:nvSpPr>
          <p:cNvPr id="15" name="2 CuadroTexto">
            <a:extLst>
              <a:ext uri="{FF2B5EF4-FFF2-40B4-BE49-F238E27FC236}">
                <a16:creationId xmlns:a16="http://schemas.microsoft.com/office/drawing/2014/main" id="{E549AD11-D6F0-45C2-9006-48523532355E}"/>
              </a:ext>
            </a:extLst>
          </p:cNvPr>
          <p:cNvSpPr txBox="1"/>
          <p:nvPr/>
        </p:nvSpPr>
        <p:spPr>
          <a:xfrm>
            <a:off x="4716016" y="4735435"/>
            <a:ext cx="447551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 la fe Noé, cuando fue advertido por Dios acerca de cosas que aún no se veían, </a:t>
            </a:r>
            <a:r>
              <a:rPr lang="es-ES" sz="2400" dirty="0">
                <a:solidFill>
                  <a:srgbClr val="00B0F0"/>
                </a:solidFill>
                <a:latin typeface="Calibri"/>
              </a:rPr>
              <a:t>con temor preparó el arca en que su casa se salvase; y por esa fe condenó al mundo,</a:t>
            </a:r>
            <a:r>
              <a:rPr lang="es-ES" sz="2400" dirty="0">
                <a:latin typeface="Calibri"/>
              </a:rPr>
              <a:t> y fue hecho heredero de la justicia que viene por la fe. </a:t>
            </a:r>
          </a:p>
        </p:txBody>
      </p:sp>
      <p:sp>
        <p:nvSpPr>
          <p:cNvPr id="17" name="2 CuadroTexto">
            <a:extLst>
              <a:ext uri="{FF2B5EF4-FFF2-40B4-BE49-F238E27FC236}">
                <a16:creationId xmlns:a16="http://schemas.microsoft.com/office/drawing/2014/main" id="{734A14F7-A3DB-F86E-08A6-7487C2E381F1}"/>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no entendieron</a:t>
            </a:r>
            <a:r>
              <a:rPr lang="es-ES" sz="2400" dirty="0">
                <a:solidFill>
                  <a:srgbClr val="00B0F0"/>
                </a:solidFill>
                <a:latin typeface="Calibri"/>
              </a:rPr>
              <a:t> hasta que vino el diluvio y se los llevó a todos, así será también la venida del Hijo del Hombre. </a:t>
            </a:r>
          </a:p>
        </p:txBody>
      </p:sp>
    </p:spTree>
    <p:extLst>
      <p:ext uri="{BB962C8B-B14F-4D97-AF65-F5344CB8AC3E}">
        <p14:creationId xmlns:p14="http://schemas.microsoft.com/office/powerpoint/2010/main" val="1727837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20E3C-7854-6A19-5E92-11D0D0B3EAD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7BE6CB4-AB67-13EC-9351-543604AF1C9A}"/>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3:5, 6</a:t>
            </a:r>
          </a:p>
        </p:txBody>
      </p:sp>
      <p:sp>
        <p:nvSpPr>
          <p:cNvPr id="5" name="2 CuadroTexto">
            <a:extLst>
              <a:ext uri="{FF2B5EF4-FFF2-40B4-BE49-F238E27FC236}">
                <a16:creationId xmlns:a16="http://schemas.microsoft.com/office/drawing/2014/main" id="{6CCD5748-A063-DB43-4F29-3AA75AD4E6C0}"/>
              </a:ext>
            </a:extLst>
          </p:cNvPr>
          <p:cNvSpPr txBox="1"/>
          <p:nvPr/>
        </p:nvSpPr>
        <p:spPr>
          <a:xfrm>
            <a:off x="-1" y="404664"/>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Estos ignoran voluntariamente</a:t>
            </a:r>
            <a:r>
              <a:rPr lang="es-ES" sz="2400" dirty="0">
                <a:solidFill>
                  <a:srgbClr val="FFFF00"/>
                </a:solidFill>
                <a:latin typeface="Calibri"/>
              </a:rPr>
              <a:t>, que en el tiempo antiguo fueron hechos por la palabra de Dios los cielos, y también la tierra, que proviene del agua y por el agua subsiste, </a:t>
            </a:r>
            <a:r>
              <a:rPr lang="es-ES" sz="2400" dirty="0">
                <a:solidFill>
                  <a:srgbClr val="00B0F0"/>
                </a:solidFill>
                <a:latin typeface="Calibri"/>
              </a:rPr>
              <a:t>por lo cual el mundo de entonces pereció anegado en agua.</a:t>
            </a:r>
          </a:p>
        </p:txBody>
      </p:sp>
      <p:sp>
        <p:nvSpPr>
          <p:cNvPr id="3" name="TextBox 2">
            <a:extLst>
              <a:ext uri="{FF2B5EF4-FFF2-40B4-BE49-F238E27FC236}">
                <a16:creationId xmlns:a16="http://schemas.microsoft.com/office/drawing/2014/main" id="{830599AC-BCB3-D0EF-F241-B5DF170FCB3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1A94AA83-D2C6-4947-520C-6A313582503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8" name="TextBox 7">
            <a:extLst>
              <a:ext uri="{FF2B5EF4-FFF2-40B4-BE49-F238E27FC236}">
                <a16:creationId xmlns:a16="http://schemas.microsoft.com/office/drawing/2014/main" id="{AC591E99-A300-15AE-17DF-2CD61A75A1D3}"/>
              </a:ext>
            </a:extLst>
          </p:cNvPr>
          <p:cNvSpPr txBox="1"/>
          <p:nvPr/>
        </p:nvSpPr>
        <p:spPr>
          <a:xfrm>
            <a:off x="4574009" y="105273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Antes del fin, todos conocerán el evangelio </a:t>
            </a:r>
          </a:p>
        </p:txBody>
      </p:sp>
      <p:sp>
        <p:nvSpPr>
          <p:cNvPr id="6" name="TextBox 5">
            <a:extLst>
              <a:ext uri="{FF2B5EF4-FFF2-40B4-BE49-F238E27FC236}">
                <a16:creationId xmlns:a16="http://schemas.microsoft.com/office/drawing/2014/main" id="{54D98FA8-F370-F5F8-5E4C-3D4BF81367F0}"/>
              </a:ext>
            </a:extLst>
          </p:cNvPr>
          <p:cNvSpPr txBox="1"/>
          <p:nvPr/>
        </p:nvSpPr>
        <p:spPr>
          <a:xfrm>
            <a:off x="4583023" y="13625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día y la hora de la segunda venida nadie sabe</a:t>
            </a:r>
          </a:p>
        </p:txBody>
      </p:sp>
      <p:sp>
        <p:nvSpPr>
          <p:cNvPr id="12" name="TextBox 11">
            <a:extLst>
              <a:ext uri="{FF2B5EF4-FFF2-40B4-BE49-F238E27FC236}">
                <a16:creationId xmlns:a16="http://schemas.microsoft.com/office/drawing/2014/main" id="{3983886C-41EB-14B4-7500-BFA410F17402}"/>
              </a:ext>
            </a:extLst>
          </p:cNvPr>
          <p:cNvSpPr txBox="1"/>
          <p:nvPr/>
        </p:nvSpPr>
        <p:spPr>
          <a:xfrm>
            <a:off x="4583023" y="19456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segunda venida sorprenderá al mundo</a:t>
            </a:r>
          </a:p>
        </p:txBody>
      </p:sp>
      <p:sp>
        <p:nvSpPr>
          <p:cNvPr id="7" name="TextBox 6">
            <a:extLst>
              <a:ext uri="{FF2B5EF4-FFF2-40B4-BE49-F238E27FC236}">
                <a16:creationId xmlns:a16="http://schemas.microsoft.com/office/drawing/2014/main" id="{CAD266AA-75BB-0A2F-785B-9645E45D414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22" name="TextBox 21">
            <a:extLst>
              <a:ext uri="{FF2B5EF4-FFF2-40B4-BE49-F238E27FC236}">
                <a16:creationId xmlns:a16="http://schemas.microsoft.com/office/drawing/2014/main" id="{E75AE2F2-827D-658B-792A-6162A7E5810B}"/>
              </a:ext>
            </a:extLst>
          </p:cNvPr>
          <p:cNvSpPr txBox="1"/>
          <p:nvPr/>
        </p:nvSpPr>
        <p:spPr>
          <a:xfrm>
            <a:off x="4572000" y="2276872"/>
            <a:ext cx="4583022"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5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Dónde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promesa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advenimiento</a:t>
            </a:r>
            <a:r>
              <a:rPr lang="es-ES" sz="1500" b="1" dirty="0">
                <a:solidFill>
                  <a:prstClr val="black"/>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628F9585-9518-7791-A786-CDAA0E07E038}"/>
              </a:ext>
            </a:extLst>
          </p:cNvPr>
          <p:cNvSpPr txBox="1"/>
          <p:nvPr/>
        </p:nvSpPr>
        <p:spPr>
          <a:xfrm>
            <a:off x="4572000" y="263918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Ignoran voluntariamente la realidad del Diluvio</a:t>
            </a:r>
          </a:p>
        </p:txBody>
      </p:sp>
      <p:sp>
        <p:nvSpPr>
          <p:cNvPr id="10" name="1 CuadroTexto">
            <a:extLst>
              <a:ext uri="{FF2B5EF4-FFF2-40B4-BE49-F238E27FC236}">
                <a16:creationId xmlns:a16="http://schemas.microsoft.com/office/drawing/2014/main" id="{A5E6E6F9-419A-DB1A-7BA9-421B09764CEE}"/>
              </a:ext>
            </a:extLst>
          </p:cNvPr>
          <p:cNvSpPr txBox="1"/>
          <p:nvPr/>
        </p:nvSpPr>
        <p:spPr>
          <a:xfrm>
            <a:off x="359025" y="342900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Mateo 24:37-39</a:t>
            </a:r>
          </a:p>
        </p:txBody>
      </p:sp>
      <p:sp>
        <p:nvSpPr>
          <p:cNvPr id="13" name="TextBox 12">
            <a:extLst>
              <a:ext uri="{FF2B5EF4-FFF2-40B4-BE49-F238E27FC236}">
                <a16:creationId xmlns:a16="http://schemas.microsoft.com/office/drawing/2014/main" id="{D71FABBF-B657-55D4-0CFA-EE98455A9F77}"/>
              </a:ext>
            </a:extLst>
          </p:cNvPr>
          <p:cNvSpPr txBox="1"/>
          <p:nvPr/>
        </p:nvSpPr>
        <p:spPr>
          <a:xfrm>
            <a:off x="4559320" y="3189698"/>
            <a:ext cx="4595702"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 pesar de la advertencia, los hombres siguieron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con</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sus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trabajos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y</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placeres usuales</a:t>
            </a:r>
          </a:p>
        </p:txBody>
      </p:sp>
      <p:sp>
        <p:nvSpPr>
          <p:cNvPr id="14" name="1 CuadroTexto">
            <a:extLst>
              <a:ext uri="{FF2B5EF4-FFF2-40B4-BE49-F238E27FC236}">
                <a16:creationId xmlns:a16="http://schemas.microsoft.com/office/drawing/2014/main" id="{B7753D2F-A3EE-2D52-F245-4AA7E145E578}"/>
              </a:ext>
            </a:extLst>
          </p:cNvPr>
          <p:cNvSpPr txBox="1"/>
          <p:nvPr/>
        </p:nvSpPr>
        <p:spPr>
          <a:xfrm>
            <a:off x="4932040" y="424315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Hebreos 11:7</a:t>
            </a:r>
          </a:p>
        </p:txBody>
      </p:sp>
      <p:sp>
        <p:nvSpPr>
          <p:cNvPr id="15" name="2 CuadroTexto">
            <a:extLst>
              <a:ext uri="{FF2B5EF4-FFF2-40B4-BE49-F238E27FC236}">
                <a16:creationId xmlns:a16="http://schemas.microsoft.com/office/drawing/2014/main" id="{4DE5A350-D181-0988-B0F8-CDEB94ECCC3F}"/>
              </a:ext>
            </a:extLst>
          </p:cNvPr>
          <p:cNvSpPr txBox="1"/>
          <p:nvPr/>
        </p:nvSpPr>
        <p:spPr>
          <a:xfrm>
            <a:off x="4716016" y="4735435"/>
            <a:ext cx="447551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 la fe Noé, cuando fue advertido por Dios acerca de cosas que aún no se veían, </a:t>
            </a:r>
            <a:r>
              <a:rPr lang="es-ES" sz="2400" dirty="0">
                <a:solidFill>
                  <a:srgbClr val="00B0F0"/>
                </a:solidFill>
                <a:latin typeface="Calibri"/>
              </a:rPr>
              <a:t>con temor preparó el arca en que su casa se salvase; y por esa fe condenó al mundo,</a:t>
            </a:r>
            <a:r>
              <a:rPr lang="es-ES" sz="2400" dirty="0">
                <a:latin typeface="Calibri"/>
              </a:rPr>
              <a:t> </a:t>
            </a:r>
            <a:r>
              <a:rPr lang="es-ES" sz="2400" dirty="0">
                <a:solidFill>
                  <a:srgbClr val="FFFF00"/>
                </a:solidFill>
                <a:latin typeface="Calibri"/>
              </a:rPr>
              <a:t>y fue hecho heredero de la justicia que viene por la fe. </a:t>
            </a:r>
          </a:p>
        </p:txBody>
      </p:sp>
      <p:sp>
        <p:nvSpPr>
          <p:cNvPr id="16" name="TextBox 15">
            <a:extLst>
              <a:ext uri="{FF2B5EF4-FFF2-40B4-BE49-F238E27FC236}">
                <a16:creationId xmlns:a16="http://schemas.microsoft.com/office/drawing/2014/main" id="{0205CD6E-F932-32AB-1FCA-2C3F54DB4DE0}"/>
              </a:ext>
            </a:extLst>
          </p:cNvPr>
          <p:cNvSpPr txBox="1"/>
          <p:nvPr/>
        </p:nvSpPr>
        <p:spPr>
          <a:xfrm>
            <a:off x="4572000" y="376307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la fe, Noé acepto la advertencia de Dios y se salvo junto a su familia</a:t>
            </a:r>
          </a:p>
        </p:txBody>
      </p:sp>
      <p:sp>
        <p:nvSpPr>
          <p:cNvPr id="17" name="2 CuadroTexto">
            <a:extLst>
              <a:ext uri="{FF2B5EF4-FFF2-40B4-BE49-F238E27FC236}">
                <a16:creationId xmlns:a16="http://schemas.microsoft.com/office/drawing/2014/main" id="{881DEE38-310F-CE15-E740-8C220837F76E}"/>
              </a:ext>
            </a:extLst>
          </p:cNvPr>
          <p:cNvSpPr txBox="1"/>
          <p:nvPr/>
        </p:nvSpPr>
        <p:spPr>
          <a:xfrm>
            <a:off x="35496" y="3861048"/>
            <a:ext cx="4716018"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como en los días de Noé, </a:t>
            </a:r>
            <a:r>
              <a:rPr lang="es-ES" sz="2400" dirty="0">
                <a:solidFill>
                  <a:srgbClr val="00B0F0"/>
                </a:solidFill>
                <a:latin typeface="Calibri"/>
              </a:rPr>
              <a:t>así será la venida del Hijo del Hombre.  </a:t>
            </a:r>
            <a:r>
              <a:rPr lang="es-ES" sz="2400" dirty="0">
                <a:solidFill>
                  <a:srgbClr val="FFFF00"/>
                </a:solidFill>
                <a:latin typeface="Calibri"/>
              </a:rPr>
              <a:t>Porque como en los días antes del diluvio estaban comiendo y bebiendo, casándose y dando en casamiento, hasta el día en que Noé entró en el arca,</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no entendieron</a:t>
            </a:r>
            <a:r>
              <a:rPr lang="es-ES" sz="2400" dirty="0">
                <a:solidFill>
                  <a:srgbClr val="00B0F0"/>
                </a:solidFill>
                <a:latin typeface="Calibri"/>
              </a:rPr>
              <a:t> hasta que vino el diluvio y se los llevó a todos, así será también la venida del Hijo del Hombre. </a:t>
            </a:r>
          </a:p>
        </p:txBody>
      </p:sp>
    </p:spTree>
    <p:extLst>
      <p:ext uri="{BB962C8B-B14F-4D97-AF65-F5344CB8AC3E}">
        <p14:creationId xmlns:p14="http://schemas.microsoft.com/office/powerpoint/2010/main" val="333320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C9604-59F6-E411-76FA-5F42AEB4C90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DBBD4FE-FA4E-F15C-30C0-9A4464059EF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287457D1-1F2C-8A72-E713-5A565C6AB767}"/>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si condenó por destrucción a las ciudades de Sodoma y de Gomorra, reduciéndolas a ceniza y poniéndolas de ejemplo a los que habían de vivir impíamente. </a:t>
            </a:r>
          </a:p>
        </p:txBody>
      </p:sp>
      <p:sp>
        <p:nvSpPr>
          <p:cNvPr id="3" name="TextBox 2">
            <a:extLst>
              <a:ext uri="{FF2B5EF4-FFF2-40B4-BE49-F238E27FC236}">
                <a16:creationId xmlns:a16="http://schemas.microsoft.com/office/drawing/2014/main" id="{5ADA7548-C68E-5C85-D8ED-AC08A1512E2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33222EEE-C27C-53DD-8744-4B13B955C9D3}"/>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A0A3ECB-817A-63A3-3F9B-4D93A0F49422}"/>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9B4889AE-A4F3-649A-4D7E-9F2AFBF98B8E}"/>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Tree>
    <p:extLst>
      <p:ext uri="{BB962C8B-B14F-4D97-AF65-F5344CB8AC3E}">
        <p14:creationId xmlns:p14="http://schemas.microsoft.com/office/powerpoint/2010/main" val="12431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78BD4-734A-2043-1CB0-66634E23493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2D1EC63-0BC9-1515-E36C-9C2ABF69435C}"/>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49911B57-709C-0449-A17A-4EAF207A7D15}"/>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latin typeface="Calibri"/>
              </a:rPr>
              <a:t>reduciéndolas a ceniza y poniéndolas de ejemplo a los que habían de vivir impíamente. </a:t>
            </a:r>
          </a:p>
        </p:txBody>
      </p:sp>
      <p:sp>
        <p:nvSpPr>
          <p:cNvPr id="3" name="TextBox 2">
            <a:extLst>
              <a:ext uri="{FF2B5EF4-FFF2-40B4-BE49-F238E27FC236}">
                <a16:creationId xmlns:a16="http://schemas.microsoft.com/office/drawing/2014/main" id="{454873D1-CAE1-5958-56A0-CB6B7FE8D2C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8D4EB28D-C1C2-F5C2-ADE8-F94AD573107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63BC28E0-3B59-7184-E530-56A771B0F5AB}"/>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1DCA4753-2720-2B78-302D-494E1E30E2B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Tree>
    <p:extLst>
      <p:ext uri="{BB962C8B-B14F-4D97-AF65-F5344CB8AC3E}">
        <p14:creationId xmlns:p14="http://schemas.microsoft.com/office/powerpoint/2010/main" val="1707279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847E3-307A-0BCE-2527-1C3A5FC216D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E353052-F2F9-E3DF-DF3E-02CB81A1C5C8}"/>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56AC98CB-B961-9EEF-C98C-E151DE7352B3}"/>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a:t>
            </a:r>
            <a:r>
              <a:rPr lang="es-ES" sz="2400" u="sng" dirty="0">
                <a:solidFill>
                  <a:srgbClr val="00B0F0"/>
                </a:solidFill>
                <a:latin typeface="Calibri"/>
              </a:rPr>
              <a:t>ejemplo a los que habían de 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FC5E8801-1971-0BEE-5A1E-0261F04D3BA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0975DB7-91EC-9454-6690-E60DD908E3E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AFFA5B52-4369-496B-A976-E348951F5464}"/>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49AA0203-C3C9-3F31-38E9-8654A9124541}"/>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ED4B5FCC-0FFA-24E6-D9B6-0921B5BEF2C3}"/>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A9E4C044-83D7-32B5-598A-F2CE0C75E747}"/>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Como Sodoma y Gomorra y las ciudades vecinas, las cuales de la misma manera que aquéllos, habiendo fornicado e ido en </a:t>
            </a:r>
            <a:r>
              <a:rPr lang="es-ES" sz="2400" dirty="0" err="1">
                <a:latin typeface="Calibri"/>
              </a:rPr>
              <a:t>pos</a:t>
            </a:r>
            <a:r>
              <a:rPr lang="es-ES" sz="2400" dirty="0">
                <a:latin typeface="Calibri"/>
              </a:rPr>
              <a:t> de vicios contra naturaleza, fueron puestas por ejemplo, sufriendo el castigo del fuego eterno.</a:t>
            </a:r>
          </a:p>
        </p:txBody>
      </p:sp>
    </p:spTree>
    <p:extLst>
      <p:ext uri="{BB962C8B-B14F-4D97-AF65-F5344CB8AC3E}">
        <p14:creationId xmlns:p14="http://schemas.microsoft.com/office/powerpoint/2010/main" val="41257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7C449-9BE9-9DF4-4523-8FD94591FCA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F9151BB-D84F-3586-BA0F-3B8ABEACE9F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D9B151EB-D175-CD22-D929-3027EB1EB1A1}"/>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a:t>
            </a:r>
            <a:r>
              <a:rPr lang="es-ES" sz="2400" u="sng" dirty="0">
                <a:solidFill>
                  <a:srgbClr val="00B0F0"/>
                </a:solidFill>
                <a:latin typeface="Calibri"/>
              </a:rPr>
              <a:t>ejemplo a los que habían de 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6567CA99-59D9-0F9E-A741-B4C37059CEA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47759A2F-F802-FB0B-F82F-5B8EB8DAF507}"/>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80E86F7B-B5B8-1884-2B18-2DB0F7B0FB2A}"/>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CE45D20-1AB8-A905-94FF-184EA462CF78}"/>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B1FB319A-72BA-E01F-1FD4-6B3ADA28218D}"/>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30B90109-2B23-CB3F-EE5B-88CE33C9331D}"/>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habiendo fornicado e ido en </a:t>
            </a:r>
            <a:r>
              <a:rPr lang="es-ES" sz="2400" dirty="0" err="1">
                <a:solidFill>
                  <a:srgbClr val="FFFF00"/>
                </a:solidFill>
                <a:latin typeface="Calibri"/>
              </a:rPr>
              <a:t>pos</a:t>
            </a:r>
            <a:r>
              <a:rPr lang="es-ES" sz="2400" dirty="0">
                <a:solidFill>
                  <a:srgbClr val="FFFF00"/>
                </a:solidFill>
                <a:latin typeface="Calibri"/>
              </a:rPr>
              <a:t> de vicios contra naturaleza, </a:t>
            </a:r>
            <a:r>
              <a:rPr lang="es-ES" sz="2400" dirty="0">
                <a:latin typeface="Calibri"/>
              </a:rPr>
              <a:t>fueron puestas por ejemplo, sufriendo el castigo del fuego eterno.</a:t>
            </a:r>
          </a:p>
        </p:txBody>
      </p:sp>
    </p:spTree>
    <p:extLst>
      <p:ext uri="{BB962C8B-B14F-4D97-AF65-F5344CB8AC3E}">
        <p14:creationId xmlns:p14="http://schemas.microsoft.com/office/powerpoint/2010/main" val="19303386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BCFB0-F9FA-2E1E-767A-5EB0BE688B1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255E819-5BD2-2AA7-1742-64669530045A}"/>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674CDBE5-07F6-DAF0-B9D7-FE044CAAA431}"/>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a:t>
            </a:r>
            <a:r>
              <a:rPr lang="es-ES" sz="2400" u="sng" dirty="0">
                <a:solidFill>
                  <a:srgbClr val="00B0F0"/>
                </a:solidFill>
                <a:latin typeface="Calibri"/>
              </a:rPr>
              <a:t>ejemplo a los que habían de 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A0488E9C-B25A-45A0-1713-79041E3F055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993F1658-4045-24F1-897E-6F065F74F94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F15BD333-F12E-595B-32D6-6F726EA5C0BD}"/>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A9DF268A-F0DF-E60E-8FC2-F034EE4C95BB}"/>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04B13064-D5BA-5656-9A60-53B694338315}"/>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3C728EAE-F234-0B06-B643-7E24E9550AC2}"/>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habiendo fornicado e ido en </a:t>
            </a:r>
            <a:r>
              <a:rPr lang="es-ES" sz="2400" dirty="0" err="1">
                <a:solidFill>
                  <a:srgbClr val="FFFF00"/>
                </a:solidFill>
                <a:latin typeface="Calibri"/>
              </a:rPr>
              <a:t>pos</a:t>
            </a:r>
            <a:r>
              <a:rPr lang="es-ES" sz="2400" dirty="0">
                <a:solidFill>
                  <a:srgbClr val="FFFF00"/>
                </a:solidFill>
                <a:latin typeface="Calibri"/>
              </a:rPr>
              <a:t> de vicios contra naturaleza, </a:t>
            </a:r>
            <a:r>
              <a:rPr lang="es-ES" sz="2400" dirty="0">
                <a:solidFill>
                  <a:srgbClr val="00B0F0"/>
                </a:solidFill>
                <a:latin typeface="Calibri"/>
              </a:rPr>
              <a:t>fueron puestas </a:t>
            </a:r>
            <a:r>
              <a:rPr lang="es-ES" sz="2400" u="sng" dirty="0">
                <a:solidFill>
                  <a:srgbClr val="00B0F0"/>
                </a:solidFill>
                <a:latin typeface="Calibri"/>
              </a:rPr>
              <a:t>por ejemplo, sufriendo el castigo del fuego eterno.</a:t>
            </a:r>
          </a:p>
        </p:txBody>
      </p:sp>
      <p:sp>
        <p:nvSpPr>
          <p:cNvPr id="10" name="1 CuadroTexto">
            <a:extLst>
              <a:ext uri="{FF2B5EF4-FFF2-40B4-BE49-F238E27FC236}">
                <a16:creationId xmlns:a16="http://schemas.microsoft.com/office/drawing/2014/main" id="{69FA8FE4-F5FF-6E8D-7A74-9D49D91742EE}"/>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1F261621-D639-D34E-6802-74398122B632}"/>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subieron sobre la anchura de la tierra, y rodearon el campamento de los santos y la ciudad amada; y de Dios descendió fuego del cielo, y los consumió.</a:t>
            </a:r>
            <a:endParaRPr lang="es-ES" sz="2400" u="sng" dirty="0">
              <a:latin typeface="Calibri"/>
            </a:endParaRPr>
          </a:p>
        </p:txBody>
      </p:sp>
    </p:spTree>
    <p:extLst>
      <p:ext uri="{BB962C8B-B14F-4D97-AF65-F5344CB8AC3E}">
        <p14:creationId xmlns:p14="http://schemas.microsoft.com/office/powerpoint/2010/main" val="87858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262DE-9479-BCA4-126E-011CAB38355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2D5FB49-455B-1EF6-1A4D-330083561A2B}"/>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9F133261-86FC-BA4F-6DAD-425F2DDEA45E}"/>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a:t>
            </a:r>
            <a:r>
              <a:rPr lang="es-ES" sz="2400" u="sng" dirty="0">
                <a:solidFill>
                  <a:srgbClr val="00B0F0"/>
                </a:solidFill>
                <a:latin typeface="Calibri"/>
              </a:rPr>
              <a:t>ejemplo a los que habían de 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C7424098-7173-798D-1FA3-4673EFF0DE7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67CDBCE-4D5B-935D-1386-0530152E6E8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E8DA3641-C628-3B39-B3D5-FDA30387F93E}"/>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4AE2D36A-4A03-1A31-F9C2-BA90E49BCC4A}"/>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672A51BB-FA7E-DBF6-31AF-5183949F2C3B}"/>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B013A079-3D53-24FB-7DBE-D3782F2CE895}"/>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habiendo fornicado e ido en </a:t>
            </a:r>
            <a:r>
              <a:rPr lang="es-ES" sz="2400" dirty="0" err="1">
                <a:solidFill>
                  <a:srgbClr val="FFFF00"/>
                </a:solidFill>
                <a:latin typeface="Calibri"/>
              </a:rPr>
              <a:t>pos</a:t>
            </a:r>
            <a:r>
              <a:rPr lang="es-ES" sz="2400" dirty="0">
                <a:solidFill>
                  <a:srgbClr val="FFFF00"/>
                </a:solidFill>
                <a:latin typeface="Calibri"/>
              </a:rPr>
              <a:t> de vicios contra naturaleza, </a:t>
            </a:r>
            <a:r>
              <a:rPr lang="es-ES" sz="2400" dirty="0">
                <a:solidFill>
                  <a:srgbClr val="00B0F0"/>
                </a:solidFill>
                <a:latin typeface="Calibri"/>
              </a:rPr>
              <a:t>fueron puestas </a:t>
            </a:r>
            <a:r>
              <a:rPr lang="es-ES" sz="2400" u="sng" dirty="0">
                <a:solidFill>
                  <a:srgbClr val="00B0F0"/>
                </a:solidFill>
                <a:latin typeface="Calibri"/>
              </a:rPr>
              <a:t>por ejemplo, sufriendo el castigo del fuego eterno.</a:t>
            </a:r>
          </a:p>
        </p:txBody>
      </p:sp>
      <p:sp>
        <p:nvSpPr>
          <p:cNvPr id="10" name="1 CuadroTexto">
            <a:extLst>
              <a:ext uri="{FF2B5EF4-FFF2-40B4-BE49-F238E27FC236}">
                <a16:creationId xmlns:a16="http://schemas.microsoft.com/office/drawing/2014/main" id="{9321DFDC-98E1-E140-B7B5-40BA37F0B72A}"/>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7F097926-69E4-5D90-EBC7-EDBDC6B9BC1C}"/>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subieron sobre la anchura de la tierra, y rodearon el campamento de los santos y la ciudad amada; </a:t>
            </a:r>
            <a:r>
              <a:rPr lang="es-ES" sz="2400" dirty="0">
                <a:latin typeface="Calibri"/>
              </a:rPr>
              <a:t>y de Dios descendió fuego del cielo, y los consumió.</a:t>
            </a:r>
            <a:endParaRPr lang="es-ES" sz="2400" u="sng" dirty="0">
              <a:latin typeface="Calibri"/>
            </a:endParaRPr>
          </a:p>
        </p:txBody>
      </p:sp>
    </p:spTree>
    <p:extLst>
      <p:ext uri="{BB962C8B-B14F-4D97-AF65-F5344CB8AC3E}">
        <p14:creationId xmlns:p14="http://schemas.microsoft.com/office/powerpoint/2010/main" val="2567824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3CC99-953F-6D16-4318-C22A02C0D8E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E279528-8E9B-F507-C1DC-2F77F2215393}"/>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7AF30D01-BFF6-A91F-47DD-9052DE722BAB}"/>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a:t>
            </a:r>
            <a:r>
              <a:rPr lang="es-ES" sz="2400" u="sng" dirty="0">
                <a:solidFill>
                  <a:srgbClr val="00B0F0"/>
                </a:solidFill>
                <a:latin typeface="Calibri"/>
              </a:rPr>
              <a:t>ejemplo a los que habían de 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8C0D41F6-FD5E-CBE1-7A07-3EC1FA83FFD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F00EA440-81BC-401D-ABCE-3011195ADF4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35A47B40-90DA-FB25-DBEA-B97E91242BAE}"/>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A0F330C0-B3D2-6257-33FA-EE38FC59329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A8F58470-6149-B138-1D6A-349F5FDC7360}"/>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34B86954-BBCF-826B-7385-FDC30D1295E6}"/>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habiendo fornicado e ido en </a:t>
            </a:r>
            <a:r>
              <a:rPr lang="es-ES" sz="2400" dirty="0" err="1">
                <a:solidFill>
                  <a:srgbClr val="FFFF00"/>
                </a:solidFill>
                <a:latin typeface="Calibri"/>
              </a:rPr>
              <a:t>pos</a:t>
            </a:r>
            <a:r>
              <a:rPr lang="es-ES" sz="2400" dirty="0">
                <a:solidFill>
                  <a:srgbClr val="FFFF00"/>
                </a:solidFill>
                <a:latin typeface="Calibri"/>
              </a:rPr>
              <a:t> de vicios contra naturaleza, </a:t>
            </a:r>
            <a:r>
              <a:rPr lang="es-ES" sz="2400" dirty="0">
                <a:solidFill>
                  <a:srgbClr val="00B0F0"/>
                </a:solidFill>
                <a:latin typeface="Calibri"/>
              </a:rPr>
              <a:t>fueron puestas </a:t>
            </a:r>
            <a:r>
              <a:rPr lang="es-ES" sz="2400" u="sng" dirty="0">
                <a:solidFill>
                  <a:srgbClr val="00B0F0"/>
                </a:solidFill>
                <a:latin typeface="Calibri"/>
              </a:rPr>
              <a:t>por ejemplo, sufriendo el castigo del fuego eterno.</a:t>
            </a:r>
          </a:p>
        </p:txBody>
      </p:sp>
      <p:sp>
        <p:nvSpPr>
          <p:cNvPr id="10" name="1 CuadroTexto">
            <a:extLst>
              <a:ext uri="{FF2B5EF4-FFF2-40B4-BE49-F238E27FC236}">
                <a16:creationId xmlns:a16="http://schemas.microsoft.com/office/drawing/2014/main" id="{A9CDEB2A-F463-D8EE-F679-145250D77533}"/>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63321964-29C6-0B74-F905-5561517C6D3F}"/>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subieron sobre la anchura de la tierra, y rodearon el campamento de los santos y la ciudad amada; </a:t>
            </a:r>
            <a:r>
              <a:rPr lang="es-ES" sz="2400" dirty="0">
                <a:solidFill>
                  <a:srgbClr val="00B0F0"/>
                </a:solidFill>
                <a:latin typeface="Calibri"/>
              </a:rPr>
              <a:t>y de Dios descendió fuego del cielo, y los consumió.</a:t>
            </a:r>
            <a:endParaRPr lang="es-ES" sz="2400" u="sng" dirty="0">
              <a:solidFill>
                <a:srgbClr val="00B0F0"/>
              </a:solidFill>
              <a:latin typeface="Calibri"/>
            </a:endParaRPr>
          </a:p>
        </p:txBody>
      </p:sp>
      <p:sp>
        <p:nvSpPr>
          <p:cNvPr id="9" name="TextBox 8">
            <a:extLst>
              <a:ext uri="{FF2B5EF4-FFF2-40B4-BE49-F238E27FC236}">
                <a16:creationId xmlns:a16="http://schemas.microsoft.com/office/drawing/2014/main" id="{7CE66519-FC65-4E3F-2A4F-04F61854C8F9}"/>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Tree>
    <p:extLst>
      <p:ext uri="{BB962C8B-B14F-4D97-AF65-F5344CB8AC3E}">
        <p14:creationId xmlns:p14="http://schemas.microsoft.com/office/powerpoint/2010/main" val="307995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E9094-DEB3-65AF-9057-C9D8999290A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186D4C5-8180-A853-DF04-DEDF1B15C806}"/>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3EA272B4-218C-DDCC-4EAB-444AEDF533C2}"/>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ejemplo a los que habían de </a:t>
            </a:r>
            <a:r>
              <a:rPr lang="es-ES" sz="2400" u="sng" dirty="0">
                <a:solidFill>
                  <a:srgbClr val="00B0F0"/>
                </a:solidFill>
                <a:latin typeface="Calibri"/>
              </a:rPr>
              <a:t>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57388724-D35F-9A86-6167-6144D512CE3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FA3A2DA-5C25-62EB-A255-34E84FB2B2D3}"/>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3CE078A8-DF24-0C76-24DB-D11DA1F2D69B}"/>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036FC600-76D2-BF9E-AAD6-10DEB6E42617}"/>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DD928B69-F3F9-23E1-4F51-FAE60798A70A}"/>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77741240-02C1-5037-1DE7-B9B19318F574}"/>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a:t>
            </a:r>
            <a:r>
              <a:rPr lang="es-ES" sz="2400" u="sng" dirty="0">
                <a:solidFill>
                  <a:srgbClr val="FFFF00"/>
                </a:solidFill>
                <a:latin typeface="Calibri"/>
              </a:rPr>
              <a:t>habiendo fornicado e ido en </a:t>
            </a:r>
            <a:r>
              <a:rPr lang="es-ES" sz="2400" u="sng" dirty="0" err="1">
                <a:solidFill>
                  <a:srgbClr val="FFFF00"/>
                </a:solidFill>
                <a:latin typeface="Calibri"/>
              </a:rPr>
              <a:t>pos</a:t>
            </a:r>
            <a:r>
              <a:rPr lang="es-ES" sz="2400" u="sng" dirty="0">
                <a:solidFill>
                  <a:srgbClr val="FFFF00"/>
                </a:solidFill>
                <a:latin typeface="Calibri"/>
              </a:rPr>
              <a:t> de vicios contra naturaleza</a:t>
            </a:r>
            <a:r>
              <a:rPr lang="es-ES" sz="2400" dirty="0">
                <a:solidFill>
                  <a:srgbClr val="FFFF00"/>
                </a:solidFill>
                <a:latin typeface="Calibri"/>
              </a:rPr>
              <a:t>, </a:t>
            </a:r>
            <a:r>
              <a:rPr lang="es-ES" sz="2400" dirty="0">
                <a:solidFill>
                  <a:srgbClr val="00B0F0"/>
                </a:solidFill>
                <a:latin typeface="Calibri"/>
              </a:rPr>
              <a:t>fueron puestas por ejemplo, sufriendo el castigo del fuego eterno.</a:t>
            </a:r>
          </a:p>
        </p:txBody>
      </p:sp>
      <p:sp>
        <p:nvSpPr>
          <p:cNvPr id="10" name="1 CuadroTexto">
            <a:extLst>
              <a:ext uri="{FF2B5EF4-FFF2-40B4-BE49-F238E27FC236}">
                <a16:creationId xmlns:a16="http://schemas.microsoft.com/office/drawing/2014/main" id="{A5C42E61-FD2A-45CA-4AC8-B5D13BDA10E2}"/>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C7E6E4C7-0116-F1AE-A33C-F9B40AAD69CC}"/>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subieron sobre la anchura de la tierra, y rodearon el campamento de los santos y la ciudad amada; </a:t>
            </a:r>
            <a:r>
              <a:rPr lang="es-ES" sz="2400" dirty="0">
                <a:solidFill>
                  <a:srgbClr val="00B0F0"/>
                </a:solidFill>
                <a:latin typeface="Calibri"/>
              </a:rPr>
              <a:t>y de Dios descendió fuego del cielo, y los consumió.</a:t>
            </a:r>
            <a:endParaRPr lang="es-ES" sz="2400" u="sng" dirty="0">
              <a:solidFill>
                <a:srgbClr val="00B0F0"/>
              </a:solidFill>
              <a:latin typeface="Calibri"/>
            </a:endParaRPr>
          </a:p>
        </p:txBody>
      </p:sp>
      <p:sp>
        <p:nvSpPr>
          <p:cNvPr id="9" name="TextBox 8">
            <a:extLst>
              <a:ext uri="{FF2B5EF4-FFF2-40B4-BE49-F238E27FC236}">
                <a16:creationId xmlns:a16="http://schemas.microsoft.com/office/drawing/2014/main" id="{20D93D34-F0D6-3DC7-48AC-9A6E3691BE64}"/>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25D8155B-D8BB-3F04-F220-00B760DCA2DA}"/>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8A3EA7EC-5B5B-8830-739D-359A932AA32A}"/>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Porque la ira de Dios se revela desde el cielo contra toda impiedad e injusticia de los hombres que detienen con injusticia la verdad; porque lo que de Dios se conoce les es manifiesto, pues Dios se lo manifestó. Porque las cosas invisibles de él, su eterno poder y deidad, se hacen claramente visibles desde la creación del mundo, siendo entendidas por medio de las cosas hechas, de modo que no tienen excusa. </a:t>
            </a:r>
          </a:p>
        </p:txBody>
      </p:sp>
    </p:spTree>
    <p:extLst>
      <p:ext uri="{BB962C8B-B14F-4D97-AF65-F5344CB8AC3E}">
        <p14:creationId xmlns:p14="http://schemas.microsoft.com/office/powerpoint/2010/main" val="7350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03C05-00DA-78D5-9410-D88DEFE4C9C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809E9D9-2830-95C2-1A9A-C7804C3BFCE5}"/>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B55728CB-748D-D2A1-AA48-C27643BCE152}"/>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ejemplo a los que habían de </a:t>
            </a:r>
            <a:r>
              <a:rPr lang="es-ES" sz="2400" u="sng" dirty="0">
                <a:solidFill>
                  <a:srgbClr val="00B0F0"/>
                </a:solidFill>
                <a:latin typeface="Calibri"/>
              </a:rPr>
              <a:t>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4322112A-4F12-DD5F-97DD-1A4CDAA52BA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044B2AF-1EFC-1522-9797-B70F49D4DDC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4DCE21DC-DA98-14C0-2026-21FF562F4296}"/>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AD5B36D9-F338-DB5C-9D24-414B2766AB1D}"/>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9551863F-A843-31FF-BC25-002E4214869E}"/>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6F7D4779-0566-708D-F3A6-F3B62EC8FDE2}"/>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a:t>
            </a:r>
            <a:r>
              <a:rPr lang="es-ES" sz="2400" u="sng" dirty="0">
                <a:solidFill>
                  <a:srgbClr val="FFFF00"/>
                </a:solidFill>
                <a:latin typeface="Calibri"/>
              </a:rPr>
              <a:t>habiendo fornicado e ido en </a:t>
            </a:r>
            <a:r>
              <a:rPr lang="es-ES" sz="2400" u="sng" dirty="0" err="1">
                <a:solidFill>
                  <a:srgbClr val="FFFF00"/>
                </a:solidFill>
                <a:latin typeface="Calibri"/>
              </a:rPr>
              <a:t>pos</a:t>
            </a:r>
            <a:r>
              <a:rPr lang="es-ES" sz="2400" u="sng" dirty="0">
                <a:solidFill>
                  <a:srgbClr val="FFFF00"/>
                </a:solidFill>
                <a:latin typeface="Calibri"/>
              </a:rPr>
              <a:t> de vicios contra naturaleza</a:t>
            </a:r>
            <a:r>
              <a:rPr lang="es-ES" sz="2400" dirty="0">
                <a:solidFill>
                  <a:srgbClr val="FFFF00"/>
                </a:solidFill>
                <a:latin typeface="Calibri"/>
              </a:rPr>
              <a:t>, </a:t>
            </a:r>
            <a:r>
              <a:rPr lang="es-ES" sz="2400" dirty="0">
                <a:solidFill>
                  <a:srgbClr val="00B0F0"/>
                </a:solidFill>
                <a:latin typeface="Calibri"/>
              </a:rPr>
              <a:t>fueron puestas por ejemplo, sufriendo el castigo del fuego eterno.</a:t>
            </a:r>
          </a:p>
        </p:txBody>
      </p:sp>
      <p:sp>
        <p:nvSpPr>
          <p:cNvPr id="10" name="1 CuadroTexto">
            <a:extLst>
              <a:ext uri="{FF2B5EF4-FFF2-40B4-BE49-F238E27FC236}">
                <a16:creationId xmlns:a16="http://schemas.microsoft.com/office/drawing/2014/main" id="{E2A07823-1792-2947-4F6B-C74FE5EE59BD}"/>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74887074-1FD7-6641-E130-E2642C3FD492}"/>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subieron sobre la anchura de la tierra, y rodearon el campamento de los santos y la ciudad amada; </a:t>
            </a:r>
            <a:r>
              <a:rPr lang="es-ES" sz="2400" dirty="0">
                <a:solidFill>
                  <a:srgbClr val="00B0F0"/>
                </a:solidFill>
                <a:latin typeface="Calibri"/>
              </a:rPr>
              <a:t>y de Dios descendió fuego del cielo, y los consumió.</a:t>
            </a:r>
            <a:endParaRPr lang="es-ES" sz="2400" u="sng" dirty="0">
              <a:solidFill>
                <a:srgbClr val="00B0F0"/>
              </a:solidFill>
              <a:latin typeface="Calibri"/>
            </a:endParaRPr>
          </a:p>
        </p:txBody>
      </p:sp>
      <p:sp>
        <p:nvSpPr>
          <p:cNvPr id="9" name="TextBox 8">
            <a:extLst>
              <a:ext uri="{FF2B5EF4-FFF2-40B4-BE49-F238E27FC236}">
                <a16:creationId xmlns:a16="http://schemas.microsoft.com/office/drawing/2014/main" id="{E2F6B8D8-5598-BD1E-83F5-63B5C55C98AB}"/>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9E0E746B-F126-47FF-2BA9-BB6BBA4A4CDB}"/>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422EA5FB-D372-5595-0BAD-B506B553D8BB}"/>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latin typeface="Calibri"/>
              </a:rPr>
              <a:t>porque lo que de Dios se conoce les es manifiesto, pues Dios se lo manifestó. Porque las cosas invisibles de él, su eterno poder y deidad, se hacen claramente visibles desde la creación del mundo, siendo entendidas por medio de las cosas hechas, de modo que no tienen excusa. </a:t>
            </a:r>
          </a:p>
        </p:txBody>
      </p:sp>
    </p:spTree>
    <p:extLst>
      <p:ext uri="{BB962C8B-B14F-4D97-AF65-F5344CB8AC3E}">
        <p14:creationId xmlns:p14="http://schemas.microsoft.com/office/powerpoint/2010/main" val="2832047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DB05B-1478-2BB6-1617-60CC409A673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84F51AC-EF93-FF7A-D984-C2D1338B321A}"/>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9704E731-2E00-8FAA-C5BA-3ACEA20F67FB}"/>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ejemplo a los que habían de </a:t>
            </a:r>
            <a:r>
              <a:rPr lang="es-ES" sz="2400" u="sng" dirty="0">
                <a:solidFill>
                  <a:srgbClr val="00B0F0"/>
                </a:solidFill>
                <a:latin typeface="Calibri"/>
              </a:rPr>
              <a:t>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18FCD4CD-1C8E-80E8-34F7-576DFE7F6A3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27B1550-C4E0-FBD1-6E24-B3F2020B8CF7}"/>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3CD749CA-71E0-C0F8-6B31-2C26C9521C9C}"/>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A41B0045-8AB9-2131-FC0E-E132430A948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2F7C0437-AE36-31C4-43ED-C5A74B7335E6}"/>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2E8F8D90-4162-F6DB-D0A1-6FC3BA671141}"/>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a:t>
            </a:r>
            <a:r>
              <a:rPr lang="es-ES" sz="2400" u="sng" dirty="0">
                <a:solidFill>
                  <a:srgbClr val="FFFF00"/>
                </a:solidFill>
                <a:latin typeface="Calibri"/>
              </a:rPr>
              <a:t>habiendo fornicado e ido en </a:t>
            </a:r>
            <a:r>
              <a:rPr lang="es-ES" sz="2400" u="sng" dirty="0" err="1">
                <a:solidFill>
                  <a:srgbClr val="FFFF00"/>
                </a:solidFill>
                <a:latin typeface="Calibri"/>
              </a:rPr>
              <a:t>pos</a:t>
            </a:r>
            <a:r>
              <a:rPr lang="es-ES" sz="2400" u="sng" dirty="0">
                <a:solidFill>
                  <a:srgbClr val="FFFF00"/>
                </a:solidFill>
                <a:latin typeface="Calibri"/>
              </a:rPr>
              <a:t> de vicios contra naturaleza</a:t>
            </a:r>
            <a:r>
              <a:rPr lang="es-ES" sz="2400" dirty="0">
                <a:solidFill>
                  <a:srgbClr val="FFFF00"/>
                </a:solidFill>
                <a:latin typeface="Calibri"/>
              </a:rPr>
              <a:t>, </a:t>
            </a:r>
            <a:r>
              <a:rPr lang="es-ES" sz="2400" dirty="0">
                <a:solidFill>
                  <a:srgbClr val="00B0F0"/>
                </a:solidFill>
                <a:latin typeface="Calibri"/>
              </a:rPr>
              <a:t>fueron puestas por ejemplo, sufriendo el castigo del fuego eterno.</a:t>
            </a:r>
          </a:p>
        </p:txBody>
      </p:sp>
      <p:sp>
        <p:nvSpPr>
          <p:cNvPr id="10" name="1 CuadroTexto">
            <a:extLst>
              <a:ext uri="{FF2B5EF4-FFF2-40B4-BE49-F238E27FC236}">
                <a16:creationId xmlns:a16="http://schemas.microsoft.com/office/drawing/2014/main" id="{E1B834C2-0093-E610-9B7E-A1EDE34C16DE}"/>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90996FD1-33C0-5D0E-1E40-3B4DEA327C74}"/>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subieron sobre la anchura de la tierra, y rodearon el campamento de los santos y la ciudad amada; </a:t>
            </a:r>
            <a:r>
              <a:rPr lang="es-ES" sz="2400" dirty="0">
                <a:solidFill>
                  <a:srgbClr val="00B0F0"/>
                </a:solidFill>
                <a:latin typeface="Calibri"/>
              </a:rPr>
              <a:t>y de Dios descendió fuego del cielo, y los consumió.</a:t>
            </a:r>
            <a:endParaRPr lang="es-ES" sz="2400" u="sng" dirty="0">
              <a:solidFill>
                <a:srgbClr val="00B0F0"/>
              </a:solidFill>
              <a:latin typeface="Calibri"/>
            </a:endParaRPr>
          </a:p>
        </p:txBody>
      </p:sp>
      <p:sp>
        <p:nvSpPr>
          <p:cNvPr id="9" name="TextBox 8">
            <a:extLst>
              <a:ext uri="{FF2B5EF4-FFF2-40B4-BE49-F238E27FC236}">
                <a16:creationId xmlns:a16="http://schemas.microsoft.com/office/drawing/2014/main" id="{7BC8E92B-7C4F-5772-2990-BE6EC0FB1713}"/>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3CAB9DEF-6DC5-489F-5F71-5D29BA9EBEDD}"/>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F1812A05-E2BE-8D61-C824-6F8E83D252AF}"/>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latin typeface="Calibri"/>
              </a:rPr>
              <a:t>Porque las cosas invisibles de él, su eterno poder y deidad, se hacen claramente visibles desde la creación del mundo, siendo entendidas por medio de las cosas hechas, de modo que no tienen excusa. </a:t>
            </a:r>
          </a:p>
        </p:txBody>
      </p:sp>
    </p:spTree>
    <p:extLst>
      <p:ext uri="{BB962C8B-B14F-4D97-AF65-F5344CB8AC3E}">
        <p14:creationId xmlns:p14="http://schemas.microsoft.com/office/powerpoint/2010/main" val="8091237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BEDAB-587A-76E2-F45F-A2CC9AD9880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E3E9571-8EB2-A0AD-E0D4-4ED273723F51}"/>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4239CF84-2939-974C-2287-F75506AFFC70}"/>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ejemplo a los que habían de </a:t>
            </a:r>
            <a:r>
              <a:rPr lang="es-ES" sz="2400" u="sng" dirty="0">
                <a:solidFill>
                  <a:srgbClr val="00B0F0"/>
                </a:solidFill>
                <a:latin typeface="Calibri"/>
              </a:rPr>
              <a:t>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D4952E61-7073-EA9B-572D-6091ACABCED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478F2267-FCA3-CA7D-F361-E2832204D8B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7FFD741F-B100-442D-225F-BF27AAA630AB}"/>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9B3472A9-6796-8BBB-992F-6CFB4B555DA3}"/>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7EF55035-ECFE-3AAD-42C4-04CBD5B9DA07}"/>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483F9D90-BE98-DA4D-2B98-9956FF78340D}"/>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a:t>
            </a:r>
            <a:r>
              <a:rPr lang="es-ES" sz="2400" u="sng" dirty="0">
                <a:solidFill>
                  <a:srgbClr val="FFFF00"/>
                </a:solidFill>
                <a:latin typeface="Calibri"/>
              </a:rPr>
              <a:t>habiendo fornicado e ido en </a:t>
            </a:r>
            <a:r>
              <a:rPr lang="es-ES" sz="2400" u="sng" dirty="0" err="1">
                <a:solidFill>
                  <a:srgbClr val="FFFF00"/>
                </a:solidFill>
                <a:latin typeface="Calibri"/>
              </a:rPr>
              <a:t>pos</a:t>
            </a:r>
            <a:r>
              <a:rPr lang="es-ES" sz="2400" u="sng" dirty="0">
                <a:solidFill>
                  <a:srgbClr val="FFFF00"/>
                </a:solidFill>
                <a:latin typeface="Calibri"/>
              </a:rPr>
              <a:t> de vicios contra naturaleza</a:t>
            </a:r>
            <a:r>
              <a:rPr lang="es-ES" sz="2400" dirty="0">
                <a:solidFill>
                  <a:srgbClr val="FFFF00"/>
                </a:solidFill>
                <a:latin typeface="Calibri"/>
              </a:rPr>
              <a:t>, </a:t>
            </a:r>
            <a:r>
              <a:rPr lang="es-ES" sz="2400" dirty="0">
                <a:solidFill>
                  <a:srgbClr val="00B0F0"/>
                </a:solidFill>
                <a:latin typeface="Calibri"/>
              </a:rPr>
              <a:t>fueron puestas por ejemplo, sufriendo el castigo del fuego eterno.</a:t>
            </a:r>
          </a:p>
        </p:txBody>
      </p:sp>
      <p:sp>
        <p:nvSpPr>
          <p:cNvPr id="10" name="1 CuadroTexto">
            <a:extLst>
              <a:ext uri="{FF2B5EF4-FFF2-40B4-BE49-F238E27FC236}">
                <a16:creationId xmlns:a16="http://schemas.microsoft.com/office/drawing/2014/main" id="{2967D206-78D4-D0FC-A5B8-76CD578477E3}"/>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DB420185-AA10-B508-E532-A26D26A73947}"/>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subieron sobre la anchura de la tierra, y rodearon el campamento de los santos y la ciudad amada; </a:t>
            </a:r>
            <a:r>
              <a:rPr lang="es-ES" sz="2400" dirty="0">
                <a:solidFill>
                  <a:srgbClr val="00B0F0"/>
                </a:solidFill>
                <a:latin typeface="Calibri"/>
              </a:rPr>
              <a:t>y de Dios descendió fuego del cielo, y los consumió.</a:t>
            </a:r>
            <a:endParaRPr lang="es-ES" sz="2400" u="sng" dirty="0">
              <a:solidFill>
                <a:srgbClr val="00B0F0"/>
              </a:solidFill>
              <a:latin typeface="Calibri"/>
            </a:endParaRPr>
          </a:p>
        </p:txBody>
      </p:sp>
      <p:sp>
        <p:nvSpPr>
          <p:cNvPr id="9" name="TextBox 8">
            <a:extLst>
              <a:ext uri="{FF2B5EF4-FFF2-40B4-BE49-F238E27FC236}">
                <a16:creationId xmlns:a16="http://schemas.microsoft.com/office/drawing/2014/main" id="{C3342273-9607-20D5-FD72-BCAD94B1C672}"/>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3135B471-033B-8CC9-734F-09CE098EDD64}"/>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B113E572-6940-96B8-7975-C60CE87D2098}"/>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solidFill>
                  <a:srgbClr val="FFFF00"/>
                </a:solidFill>
                <a:latin typeface="Calibri"/>
              </a:rPr>
              <a:t>Porque las cosas invisibles de él, su eterno poder y deidad, se hacen claramente visibles desde la creación del mundo, siendo entendidas por medio de las cosas hechas, </a:t>
            </a:r>
            <a:r>
              <a:rPr lang="es-ES" sz="2400" dirty="0">
                <a:latin typeface="Calibri"/>
              </a:rPr>
              <a:t>de modo que no tienen excusa. </a:t>
            </a:r>
          </a:p>
        </p:txBody>
      </p:sp>
    </p:spTree>
    <p:extLst>
      <p:ext uri="{BB962C8B-B14F-4D97-AF65-F5344CB8AC3E}">
        <p14:creationId xmlns:p14="http://schemas.microsoft.com/office/powerpoint/2010/main" val="7067097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3A8F3-64A3-67B2-6F5A-58572FC22A3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355E8D8-55AD-2456-9686-49CCB6069022}"/>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2Pedro 2: 6</a:t>
            </a:r>
          </a:p>
        </p:txBody>
      </p:sp>
      <p:sp>
        <p:nvSpPr>
          <p:cNvPr id="5" name="2 CuadroTexto">
            <a:extLst>
              <a:ext uri="{FF2B5EF4-FFF2-40B4-BE49-F238E27FC236}">
                <a16:creationId xmlns:a16="http://schemas.microsoft.com/office/drawing/2014/main" id="{8B81C57F-4247-5BD5-F5E7-1535CD400FE7}"/>
              </a:ext>
            </a:extLst>
          </p:cNvPr>
          <p:cNvSpPr txBox="1"/>
          <p:nvPr/>
        </p:nvSpPr>
        <p:spPr>
          <a:xfrm>
            <a:off x="-1" y="40466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si condenó por destrucción a las ciudades de Sodoma y de Gomorra, </a:t>
            </a:r>
            <a:r>
              <a:rPr lang="es-ES" sz="2400" dirty="0">
                <a:solidFill>
                  <a:srgbClr val="00B0F0"/>
                </a:solidFill>
                <a:latin typeface="Calibri"/>
              </a:rPr>
              <a:t>reduciéndolas a ceniza y poniéndolas de ejemplo a los que habían de </a:t>
            </a:r>
            <a:r>
              <a:rPr lang="es-ES" sz="2400" u="sng" dirty="0">
                <a:solidFill>
                  <a:srgbClr val="00B0F0"/>
                </a:solidFill>
                <a:latin typeface="Calibri"/>
              </a:rPr>
              <a:t>vivir impíamente</a:t>
            </a:r>
            <a:r>
              <a:rPr lang="es-ES" sz="2400" dirty="0">
                <a:solidFill>
                  <a:srgbClr val="00B0F0"/>
                </a:solidFill>
                <a:latin typeface="Calibri"/>
              </a:rPr>
              <a:t>. </a:t>
            </a:r>
          </a:p>
        </p:txBody>
      </p:sp>
      <p:sp>
        <p:nvSpPr>
          <p:cNvPr id="3" name="TextBox 2">
            <a:extLst>
              <a:ext uri="{FF2B5EF4-FFF2-40B4-BE49-F238E27FC236}">
                <a16:creationId xmlns:a16="http://schemas.microsoft.com/office/drawing/2014/main" id="{CB82640F-1672-5CDF-53F2-650F4C65F86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329CEC0-5D64-8A74-3E84-CDF5FEB13ED9}"/>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F89B751D-764F-EF85-DECF-845B2C62009A}"/>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53DB997B-B586-2434-53DA-C71B464CE50D}"/>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6" name="1 CuadroTexto">
            <a:extLst>
              <a:ext uri="{FF2B5EF4-FFF2-40B4-BE49-F238E27FC236}">
                <a16:creationId xmlns:a16="http://schemas.microsoft.com/office/drawing/2014/main" id="{800808DA-BAAB-28B3-0DB9-1FA9C19A0F2D}"/>
              </a:ext>
            </a:extLst>
          </p:cNvPr>
          <p:cNvSpPr txBox="1"/>
          <p:nvPr/>
        </p:nvSpPr>
        <p:spPr>
          <a:xfrm>
            <a:off x="323528" y="1916832"/>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Judas 1:7</a:t>
            </a:r>
          </a:p>
        </p:txBody>
      </p:sp>
      <p:sp>
        <p:nvSpPr>
          <p:cNvPr id="8" name="2 CuadroTexto">
            <a:extLst>
              <a:ext uri="{FF2B5EF4-FFF2-40B4-BE49-F238E27FC236}">
                <a16:creationId xmlns:a16="http://schemas.microsoft.com/office/drawing/2014/main" id="{E79C3627-959E-90E7-934E-33BD713398D0}"/>
              </a:ext>
            </a:extLst>
          </p:cNvPr>
          <p:cNvSpPr txBox="1"/>
          <p:nvPr/>
        </p:nvSpPr>
        <p:spPr>
          <a:xfrm>
            <a:off x="-1" y="2348880"/>
            <a:ext cx="4583023"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Como Sodoma y Gomorra y las ciudades vecinas, las cuales de la misma manera que aquéllos, </a:t>
            </a:r>
            <a:r>
              <a:rPr lang="es-ES" sz="2400" u="sng" dirty="0">
                <a:solidFill>
                  <a:srgbClr val="FFFF00"/>
                </a:solidFill>
                <a:latin typeface="Calibri"/>
              </a:rPr>
              <a:t>habiendo fornicado e ido en </a:t>
            </a:r>
            <a:r>
              <a:rPr lang="es-ES" sz="2400" u="sng" dirty="0" err="1">
                <a:solidFill>
                  <a:srgbClr val="FFFF00"/>
                </a:solidFill>
                <a:latin typeface="Calibri"/>
              </a:rPr>
              <a:t>pos</a:t>
            </a:r>
            <a:r>
              <a:rPr lang="es-ES" sz="2400" u="sng" dirty="0">
                <a:solidFill>
                  <a:srgbClr val="FFFF00"/>
                </a:solidFill>
                <a:latin typeface="Calibri"/>
              </a:rPr>
              <a:t> de vicios contra naturaleza</a:t>
            </a:r>
            <a:r>
              <a:rPr lang="es-ES" sz="2400" dirty="0">
                <a:solidFill>
                  <a:srgbClr val="FFFF00"/>
                </a:solidFill>
                <a:latin typeface="Calibri"/>
              </a:rPr>
              <a:t>, </a:t>
            </a:r>
            <a:r>
              <a:rPr lang="es-ES" sz="2400" dirty="0">
                <a:solidFill>
                  <a:srgbClr val="00B0F0"/>
                </a:solidFill>
                <a:latin typeface="Calibri"/>
              </a:rPr>
              <a:t>fueron puestas por ejemplo, sufriendo el castigo del fuego eterno.</a:t>
            </a:r>
          </a:p>
        </p:txBody>
      </p:sp>
      <p:sp>
        <p:nvSpPr>
          <p:cNvPr id="10" name="1 CuadroTexto">
            <a:extLst>
              <a:ext uri="{FF2B5EF4-FFF2-40B4-BE49-F238E27FC236}">
                <a16:creationId xmlns:a16="http://schemas.microsoft.com/office/drawing/2014/main" id="{3A5DD414-A54E-9A90-A166-08BA4A6E162F}"/>
              </a:ext>
            </a:extLst>
          </p:cNvPr>
          <p:cNvSpPr txBox="1"/>
          <p:nvPr/>
        </p:nvSpPr>
        <p:spPr>
          <a:xfrm>
            <a:off x="251520" y="4375395"/>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Apocalipsis 20:9</a:t>
            </a:r>
          </a:p>
        </p:txBody>
      </p:sp>
      <p:sp>
        <p:nvSpPr>
          <p:cNvPr id="12" name="2 CuadroTexto">
            <a:extLst>
              <a:ext uri="{FF2B5EF4-FFF2-40B4-BE49-F238E27FC236}">
                <a16:creationId xmlns:a16="http://schemas.microsoft.com/office/drawing/2014/main" id="{96CEED16-7EB4-2147-2F52-7C4E6CD60E4C}"/>
              </a:ext>
            </a:extLst>
          </p:cNvPr>
          <p:cNvSpPr txBox="1"/>
          <p:nvPr/>
        </p:nvSpPr>
        <p:spPr>
          <a:xfrm>
            <a:off x="-11023" y="4867644"/>
            <a:ext cx="458302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subieron sobre la anchura de la tierra, y rodearon el campamento de los santos y la ciudad amada; </a:t>
            </a:r>
            <a:r>
              <a:rPr lang="es-ES" sz="2400" dirty="0">
                <a:solidFill>
                  <a:srgbClr val="00B0F0"/>
                </a:solidFill>
                <a:latin typeface="Calibri"/>
              </a:rPr>
              <a:t>y de Dios descendió fuego del cielo, y los consumió.</a:t>
            </a:r>
            <a:endParaRPr lang="es-ES" sz="2400" u="sng" dirty="0">
              <a:solidFill>
                <a:srgbClr val="00B0F0"/>
              </a:solidFill>
              <a:latin typeface="Calibri"/>
            </a:endParaRPr>
          </a:p>
        </p:txBody>
      </p:sp>
      <p:sp>
        <p:nvSpPr>
          <p:cNvPr id="9" name="TextBox 8">
            <a:extLst>
              <a:ext uri="{FF2B5EF4-FFF2-40B4-BE49-F238E27FC236}">
                <a16:creationId xmlns:a16="http://schemas.microsoft.com/office/drawing/2014/main" id="{8C7EE1CE-5759-4571-9C89-3EF849743827}"/>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E496998A-96EE-D7D5-2D2E-C38552202D5B}"/>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98151E0F-1BF5-8A9D-6760-460972DC7F75}"/>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solidFill>
                  <a:srgbClr val="FFFF00"/>
                </a:solidFill>
                <a:latin typeface="Calibri"/>
              </a:rPr>
              <a:t>Porque las cosas invisibles de él, su eterno poder y deidad, se hacen claramente visibles desde la creación del mundo, siendo entendidas por medio de las cosas hechas, </a:t>
            </a:r>
            <a:r>
              <a:rPr lang="es-ES" sz="2400" dirty="0">
                <a:solidFill>
                  <a:srgbClr val="00B0F0"/>
                </a:solidFill>
                <a:latin typeface="Calibri"/>
              </a:rPr>
              <a:t>de modo que no tienen excusa. </a:t>
            </a:r>
          </a:p>
        </p:txBody>
      </p:sp>
      <p:sp>
        <p:nvSpPr>
          <p:cNvPr id="15" name="TextBox 14">
            <a:extLst>
              <a:ext uri="{FF2B5EF4-FFF2-40B4-BE49-F238E27FC236}">
                <a16:creationId xmlns:a16="http://schemas.microsoft.com/office/drawing/2014/main" id="{5CCB740D-D632-B644-B263-19749F48B295}"/>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173559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D5C8-D48A-BCE0-21DC-97E06D56588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5AC2DE2-C30F-324F-3941-F1AD2DF3F9D5}"/>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DFBD4B73-DAA4-29F6-3E25-A80FFA7A841C}"/>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Ya que cambiaron la verdad de Dios por la mentira, honrando y dando culto a las criaturas antes que al Creador, el cual es bendito por los siglos. Amén. Por esto Dios los entregó a pasiones vergonzosas; pues aun sus mujeres cambiaron el uso natural por el que es contra naturaleza, y 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522195E1-FE14-5009-2F0A-6FACB9EDF1B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5FB05387-11F2-44C7-2FDD-E90DB6AD705E}"/>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2E4CDC44-CBF1-B4E0-AF80-08FD2522817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34FDE45A-CBBF-4ABA-2490-663C1E23AAD7}"/>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CDB0DD22-C560-3E4E-E9CB-40CBB82E980C}"/>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7D424CA8-E3E3-464B-4477-2893D7BAE6F7}"/>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60D8E1D5-4EB4-0990-A17A-B5522C72D6BF}"/>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solidFill>
                  <a:srgbClr val="FFFF00"/>
                </a:solidFill>
                <a:latin typeface="Calibri"/>
              </a:rPr>
              <a:t>Porque las cosas invisibles de él, su eterno poder y deidad, se hacen claramente visibles desde la creación del mundo, siendo entendidas por medio de las cosas hechas, </a:t>
            </a:r>
            <a:r>
              <a:rPr lang="es-ES" sz="2400" dirty="0">
                <a:solidFill>
                  <a:srgbClr val="00B0F0"/>
                </a:solidFill>
                <a:latin typeface="Calibri"/>
              </a:rPr>
              <a:t>de modo que no tienen excusa. </a:t>
            </a:r>
          </a:p>
        </p:txBody>
      </p:sp>
      <p:sp>
        <p:nvSpPr>
          <p:cNvPr id="15" name="TextBox 14">
            <a:extLst>
              <a:ext uri="{FF2B5EF4-FFF2-40B4-BE49-F238E27FC236}">
                <a16:creationId xmlns:a16="http://schemas.microsoft.com/office/drawing/2014/main" id="{C65B0A69-2AB4-BC30-4637-620044C58D3E}"/>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325406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5855D-1BC7-526D-F1F6-0E07CEE768A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316117D-209A-9CB9-0746-08F19A07DA8C}"/>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49964BB7-A1EA-5BFD-D7C6-F7A95A5823C2}"/>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Ya que cambiaron la verdad de Dios por la mentira, </a:t>
            </a:r>
            <a:r>
              <a:rPr lang="es-ES" sz="2400" dirty="0">
                <a:latin typeface="Calibri"/>
              </a:rPr>
              <a:t>honrando y dando culto a las criaturas antes que al Creador, el cual es bendito por los siglos. Amén. Por esto Dios los entregó a pasiones vergonzosas; pues aun sus mujeres cambiaron el uso natural por el que es contra naturaleza, y 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8522420F-6200-A971-7298-B1758BB0063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1D404686-E692-AD0F-70D3-DCD43FDCDFB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1A3684BF-8545-82AB-320F-A38EB930FE72}"/>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40A3A77-2D01-44C7-3FF0-EADD576AEAF2}"/>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041A3F44-68C3-7AA1-C715-1E5C9E30120D}"/>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C3A3E3ED-B64E-9D2F-2E50-A96143FDE7EE}"/>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3F256103-9521-D6DC-478B-AD8D28FF11C0}"/>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solidFill>
                  <a:srgbClr val="FFFF00"/>
                </a:solidFill>
                <a:latin typeface="Calibri"/>
              </a:rPr>
              <a:t>Porque las cosas invisibles de él, su eterno poder y deidad, se hacen claramente visibles desde la creación del mundo, siendo entendidas por medio de las cosas hechas, </a:t>
            </a:r>
            <a:r>
              <a:rPr lang="es-ES" sz="2400" dirty="0">
                <a:solidFill>
                  <a:srgbClr val="00B0F0"/>
                </a:solidFill>
                <a:latin typeface="Calibri"/>
              </a:rPr>
              <a:t>de modo que no tienen excusa. </a:t>
            </a:r>
          </a:p>
        </p:txBody>
      </p:sp>
      <p:sp>
        <p:nvSpPr>
          <p:cNvPr id="15" name="TextBox 14">
            <a:extLst>
              <a:ext uri="{FF2B5EF4-FFF2-40B4-BE49-F238E27FC236}">
                <a16:creationId xmlns:a16="http://schemas.microsoft.com/office/drawing/2014/main" id="{9697A8B0-BE7B-C0A1-B976-07E7721BB523}"/>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14299572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FF4E7-12D2-ADDC-1C2E-F24F6182D04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D412809-5962-6473-EBD2-4A9C01EC82A7}"/>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39206E0F-3A66-F13E-3B56-4BD762D14660}"/>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Ya que cambiaron la verdad de Dios por la mentira, </a:t>
            </a:r>
            <a:r>
              <a:rPr lang="es-ES" sz="2400" dirty="0">
                <a:solidFill>
                  <a:srgbClr val="00B0F0"/>
                </a:solidFill>
                <a:latin typeface="Calibri"/>
              </a:rPr>
              <a:t>honrando y dando culto a las criaturas antes que al Creador, el cual es bendito por los siglos. Amén.</a:t>
            </a:r>
            <a:r>
              <a:rPr lang="es-ES" sz="2400" dirty="0">
                <a:latin typeface="Calibri"/>
              </a:rPr>
              <a:t> Por esto Dios los entregó a pasiones vergonzosas; pues aun sus mujeres cambiaron el uso natural por el que es contra naturaleza, y 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07396E4E-4557-0DB6-6342-6189946180F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2C1BB84-4C6C-71EA-871F-18BDA02A6F92}"/>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BEEB7888-C6D4-2706-B1C9-31832CEDD054}"/>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F181FDCD-AEA9-CF98-1006-C4579163D67A}"/>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514FFDB2-79CE-4583-A5D3-205F915C0A64}"/>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A53A9FA4-AA5B-8205-AEF7-21A68CD07B18}"/>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588F90E2-9D61-3A7B-1C33-BFF870FCBBFC}"/>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solidFill>
                  <a:srgbClr val="FFFF00"/>
                </a:solidFill>
                <a:latin typeface="Calibri"/>
              </a:rPr>
              <a:t>Porque las cosas invisibles de él, su eterno poder y deidad, se hacen claramente visibles desde la creación del mundo, siendo entendidas por medio de las cosas hechas, </a:t>
            </a:r>
            <a:r>
              <a:rPr lang="es-ES" sz="2400" dirty="0">
                <a:solidFill>
                  <a:srgbClr val="00B0F0"/>
                </a:solidFill>
                <a:latin typeface="Calibri"/>
              </a:rPr>
              <a:t>de modo que no tienen excusa. </a:t>
            </a:r>
          </a:p>
        </p:txBody>
      </p:sp>
      <p:sp>
        <p:nvSpPr>
          <p:cNvPr id="15" name="TextBox 14">
            <a:extLst>
              <a:ext uri="{FF2B5EF4-FFF2-40B4-BE49-F238E27FC236}">
                <a16:creationId xmlns:a16="http://schemas.microsoft.com/office/drawing/2014/main" id="{32966DC5-5826-AFF4-C6C1-42D9E273C9E4}"/>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8103511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6030E-62E1-A2E3-D156-38ECEE3079D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AB58ABE-65EA-CE33-7BA9-0A958F67B519}"/>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240AF09D-85FF-CC51-6FA7-5532BA1117D0}"/>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Ya que cambiaron la verdad de Dios por la mentira, </a:t>
            </a:r>
            <a:r>
              <a:rPr lang="es-ES" sz="2400" dirty="0">
                <a:solidFill>
                  <a:srgbClr val="00B0F0"/>
                </a:solidFill>
                <a:latin typeface="Calibri"/>
              </a:rPr>
              <a:t>honrando y dando culto a las criaturas antes que al Creador, el cual es bendito por los siglos. Amén.</a:t>
            </a:r>
            <a:r>
              <a:rPr lang="es-ES" sz="2400" dirty="0">
                <a:latin typeface="Calibri"/>
              </a:rPr>
              <a:t> </a:t>
            </a:r>
            <a:r>
              <a:rPr lang="es-ES" sz="2400" dirty="0">
                <a:solidFill>
                  <a:srgbClr val="FFFF00"/>
                </a:solidFill>
                <a:latin typeface="Calibri"/>
              </a:rPr>
              <a:t>Por esto Dios los entregó a pasiones vergonzosas; pues aun sus mujeres cambiaron el uso natural por el que es contra naturaleza, </a:t>
            </a:r>
            <a:r>
              <a:rPr lang="es-ES" sz="2400" dirty="0">
                <a:latin typeface="Calibri"/>
              </a:rPr>
              <a:t>y 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7CA14531-4354-D289-DF95-190D59658AD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8CE1427A-9350-C1C1-0C1D-7EBEA0BC8C9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07F68D00-5F85-B3AC-61EF-1CB62B8851CE}"/>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938CA32D-329B-6571-4ADE-BB492E2230A2}"/>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9DCF762F-38BB-C464-3CBB-BDD2385DA677}"/>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BE1A1D20-7841-E724-3B3B-2380A1861EFE}"/>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3F6A8B8E-10C7-082D-0EEC-69BEE08FEA08}"/>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solidFill>
                  <a:srgbClr val="FFFF00"/>
                </a:solidFill>
                <a:latin typeface="Calibri"/>
              </a:rPr>
              <a:t>Porque las cosas invisibles de él, su eterno poder y deidad, se hacen claramente visibles desde la creación del mundo, siendo entendidas por medio de las cosas hechas, </a:t>
            </a:r>
            <a:r>
              <a:rPr lang="es-ES" sz="2400" dirty="0">
                <a:solidFill>
                  <a:srgbClr val="00B0F0"/>
                </a:solidFill>
                <a:latin typeface="Calibri"/>
              </a:rPr>
              <a:t>de modo que no tienen excusa. </a:t>
            </a:r>
          </a:p>
        </p:txBody>
      </p:sp>
      <p:sp>
        <p:nvSpPr>
          <p:cNvPr id="15" name="TextBox 14">
            <a:extLst>
              <a:ext uri="{FF2B5EF4-FFF2-40B4-BE49-F238E27FC236}">
                <a16:creationId xmlns:a16="http://schemas.microsoft.com/office/drawing/2014/main" id="{E05A54E1-8D9D-28DD-D671-513AE879754E}"/>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148330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B6567-BF12-9989-FD26-4387689E2DB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FBE65EF-95A5-6E5A-FA74-C64C987F998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B2BE8C6A-9DF4-8562-7444-78B22FFBE877}"/>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Ya que cambiaron la verdad de Dios por la mentira, </a:t>
            </a:r>
            <a:r>
              <a:rPr lang="es-ES" sz="2400" dirty="0">
                <a:solidFill>
                  <a:srgbClr val="00B0F0"/>
                </a:solidFill>
                <a:latin typeface="Calibri"/>
              </a:rPr>
              <a:t>honrando y dando culto a las criaturas antes que al Creador, el cual es bendito por los siglos. Amén.</a:t>
            </a:r>
            <a:r>
              <a:rPr lang="es-ES" sz="2400" dirty="0">
                <a:latin typeface="Calibri"/>
              </a:rPr>
              <a:t> </a:t>
            </a:r>
            <a:r>
              <a:rPr lang="es-ES" sz="2400" dirty="0">
                <a:solidFill>
                  <a:srgbClr val="FFFF00"/>
                </a:solidFill>
                <a:latin typeface="Calibri"/>
              </a:rPr>
              <a:t>Por esto Dios los entregó a pasiones vergonzosas; pues aun sus mujeres cambiaron el uso natural por el que es contra naturaleza, </a:t>
            </a:r>
            <a:r>
              <a:rPr lang="es-ES" sz="2400" dirty="0">
                <a:latin typeface="Calibri"/>
              </a:rPr>
              <a:t>y </a:t>
            </a:r>
            <a:r>
              <a:rPr lang="es-ES" sz="2400" dirty="0">
                <a:solidFill>
                  <a:srgbClr val="00B0F0"/>
                </a:solidFill>
                <a:latin typeface="Calibri"/>
              </a:rPr>
              <a:t>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6DD0389F-1374-DB8B-5C93-A4EE0E2006C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3687B25-C280-0C11-FAF9-01FB6613E72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8C9D9FAC-B895-F6A3-2B4F-5E5406122F2C}"/>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1DED396A-5BEC-2F28-94D1-68577F2F799E}"/>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9460D6B1-343E-4231-0AF5-8F91BF81E661}"/>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A305D948-3240-0DC9-5CD1-3FFB51CFBE2F}"/>
              </a:ext>
            </a:extLst>
          </p:cNvPr>
          <p:cNvSpPr txBox="1"/>
          <p:nvPr/>
        </p:nvSpPr>
        <p:spPr>
          <a:xfrm>
            <a:off x="4860032" y="256490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1:18-20</a:t>
            </a:r>
          </a:p>
        </p:txBody>
      </p:sp>
      <p:sp>
        <p:nvSpPr>
          <p:cNvPr id="14" name="2 CuadroTexto">
            <a:extLst>
              <a:ext uri="{FF2B5EF4-FFF2-40B4-BE49-F238E27FC236}">
                <a16:creationId xmlns:a16="http://schemas.microsoft.com/office/drawing/2014/main" id="{ACB01AC7-284C-69EF-E1D1-ECF6D60542A1}"/>
              </a:ext>
            </a:extLst>
          </p:cNvPr>
          <p:cNvSpPr txBox="1"/>
          <p:nvPr/>
        </p:nvSpPr>
        <p:spPr>
          <a:xfrm>
            <a:off x="4561993" y="3042664"/>
            <a:ext cx="4618519"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ira de Dios se revela desde el cielo contra toda impiedad e injusticia de los hombres que detienen con injusticia la verdad; </a:t>
            </a:r>
            <a:r>
              <a:rPr lang="es-ES" sz="2400" dirty="0">
                <a:solidFill>
                  <a:srgbClr val="00B0F0"/>
                </a:solidFill>
                <a:latin typeface="Calibri"/>
              </a:rPr>
              <a:t>porque lo que de Dios se conoce les es manifiesto, pues Dios se lo manifestó. </a:t>
            </a:r>
            <a:r>
              <a:rPr lang="es-ES" sz="2400" dirty="0">
                <a:solidFill>
                  <a:srgbClr val="FFFF00"/>
                </a:solidFill>
                <a:latin typeface="Calibri"/>
              </a:rPr>
              <a:t>Porque las cosas invisibles de él, su eterno poder y deidad, se hacen claramente visibles desde la creación del mundo, siendo entendidas por medio de las cosas hechas, </a:t>
            </a:r>
            <a:r>
              <a:rPr lang="es-ES" sz="2400" dirty="0">
                <a:solidFill>
                  <a:srgbClr val="00B0F0"/>
                </a:solidFill>
                <a:latin typeface="Calibri"/>
              </a:rPr>
              <a:t>de modo que no tienen excusa. </a:t>
            </a:r>
          </a:p>
        </p:txBody>
      </p:sp>
      <p:sp>
        <p:nvSpPr>
          <p:cNvPr id="15" name="TextBox 14">
            <a:extLst>
              <a:ext uri="{FF2B5EF4-FFF2-40B4-BE49-F238E27FC236}">
                <a16:creationId xmlns:a16="http://schemas.microsoft.com/office/drawing/2014/main" id="{601F7A1C-207E-D206-7332-7EF6584B3EB2}"/>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32795677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5176F-1B93-963A-327F-25DA4F5D29F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83D21D9-AA5B-6ECD-CC92-98F7C4AE67FA}"/>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AA7BF6C9-A9EA-92C9-58AB-E2031475812D}"/>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Ya que cambiaron la verdad de Dios por la mentira, </a:t>
            </a:r>
            <a:r>
              <a:rPr lang="es-ES" sz="2400" dirty="0">
                <a:solidFill>
                  <a:srgbClr val="00B0F0"/>
                </a:solidFill>
                <a:latin typeface="Calibri"/>
              </a:rPr>
              <a:t>honrando y dando culto a las criaturas antes que al Creador, el cual es bendito por los siglos. Amén.</a:t>
            </a:r>
            <a:r>
              <a:rPr lang="es-ES" sz="2400" dirty="0">
                <a:latin typeface="Calibri"/>
              </a:rPr>
              <a:t> </a:t>
            </a:r>
            <a:r>
              <a:rPr lang="es-ES" sz="2400" dirty="0">
                <a:solidFill>
                  <a:srgbClr val="FFFF00"/>
                </a:solidFill>
                <a:latin typeface="Calibri"/>
              </a:rPr>
              <a:t>Por esto Dios los entregó a pasiones vergonzosas; pues aun sus mujeres cambiaron el uso natural por el que es contra naturaleza, </a:t>
            </a:r>
            <a:r>
              <a:rPr lang="es-ES" sz="2400" dirty="0">
                <a:latin typeface="Calibri"/>
              </a:rPr>
              <a:t>y </a:t>
            </a:r>
            <a:r>
              <a:rPr lang="es-ES" sz="2400" dirty="0">
                <a:solidFill>
                  <a:srgbClr val="00B0F0"/>
                </a:solidFill>
                <a:latin typeface="Calibri"/>
              </a:rPr>
              <a:t>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2B546FD0-E450-30C3-680F-CDDCAF0F31F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891E4A6-F44C-2A1B-64BA-FC3A517FC36E}"/>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54F14AA9-B667-554C-1690-DAFB725A3422}"/>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2491CA53-924B-B3B6-4F76-06D83262F3D7}"/>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A85655FA-7367-82A4-C02E-DCA35CFDD186}"/>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92B34750-C5A4-2EA9-7C6B-BE02752464A4}"/>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0742A5AD-B476-2838-C7D4-226E5CCF3030}"/>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…quienes habiendo entendido el juicio de Dios, que los que practican tales cosas son dignos de muerte, no sólo las hacen, sino que también se complacen con los que las practican. </a:t>
            </a:r>
          </a:p>
        </p:txBody>
      </p:sp>
      <p:sp>
        <p:nvSpPr>
          <p:cNvPr id="15" name="TextBox 14">
            <a:extLst>
              <a:ext uri="{FF2B5EF4-FFF2-40B4-BE49-F238E27FC236}">
                <a16:creationId xmlns:a16="http://schemas.microsoft.com/office/drawing/2014/main" id="{CB0B57BF-9292-97D3-F8EC-AF81547F1467}"/>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278466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72B55-0B0B-DAA1-4932-571EA728B7D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C8ACC70-B745-95CF-911F-E798019FE319}"/>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81F81187-5869-3D8F-3D1B-EAC9783804CA}"/>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Ya que cambiaron la verdad de Dios por la mentira, </a:t>
            </a:r>
            <a:r>
              <a:rPr lang="es-ES" sz="2400" dirty="0">
                <a:solidFill>
                  <a:srgbClr val="00B0F0"/>
                </a:solidFill>
                <a:latin typeface="Calibri"/>
              </a:rPr>
              <a:t>honrando y dando culto a las criaturas antes que al Creador, el cual es bendito por los siglos. Amén.</a:t>
            </a:r>
            <a:r>
              <a:rPr lang="es-ES" sz="2400" dirty="0">
                <a:latin typeface="Calibri"/>
              </a:rPr>
              <a:t> </a:t>
            </a:r>
            <a:r>
              <a:rPr lang="es-ES" sz="2400" dirty="0">
                <a:solidFill>
                  <a:srgbClr val="FFFF00"/>
                </a:solidFill>
                <a:latin typeface="Calibri"/>
              </a:rPr>
              <a:t>Por esto Dios los entregó a pasiones vergonzosas; pues aun sus mujeres cambiaron el uso natural por el que es contra naturaleza, </a:t>
            </a:r>
            <a:r>
              <a:rPr lang="es-ES" sz="2400" dirty="0">
                <a:latin typeface="Calibri"/>
              </a:rPr>
              <a:t>y </a:t>
            </a:r>
            <a:r>
              <a:rPr lang="es-ES" sz="2400" dirty="0">
                <a:solidFill>
                  <a:srgbClr val="00B0F0"/>
                </a:solidFill>
                <a:latin typeface="Calibri"/>
              </a:rPr>
              <a:t>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589EFAD7-EA89-EF89-FCF3-DAEE58D09A6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3D485DFF-188F-4950-A659-AC3611A3431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3C50EC65-E5AF-A039-06B1-E91F06958A44}"/>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5B472A95-A122-FD96-11CB-C803CFDE3D78}"/>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D3A48853-6348-E085-0D8B-FA9637215B42}"/>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4BE3B96D-4671-FB97-8266-B1BD072AB772}"/>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E13B9E6A-A087-CF85-1F6E-FDD9FB285156}"/>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no sólo las hacen, sino que también se complacen con los que las practican. </a:t>
            </a:r>
          </a:p>
        </p:txBody>
      </p:sp>
      <p:sp>
        <p:nvSpPr>
          <p:cNvPr id="15" name="TextBox 14">
            <a:extLst>
              <a:ext uri="{FF2B5EF4-FFF2-40B4-BE49-F238E27FC236}">
                <a16:creationId xmlns:a16="http://schemas.microsoft.com/office/drawing/2014/main" id="{1694394A-DCEA-354C-3C5E-740F482F3C98}"/>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Tree>
    <p:extLst>
      <p:ext uri="{BB962C8B-B14F-4D97-AF65-F5344CB8AC3E}">
        <p14:creationId xmlns:p14="http://schemas.microsoft.com/office/powerpoint/2010/main" val="14424484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6F8BE-876D-D796-8E9B-826DFDEFAFF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9A12B2F-4BA2-0EFE-0C49-BEBC9574B7C6}"/>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1:25-27</a:t>
            </a:r>
          </a:p>
        </p:txBody>
      </p:sp>
      <p:sp>
        <p:nvSpPr>
          <p:cNvPr id="5" name="2 CuadroTexto">
            <a:extLst>
              <a:ext uri="{FF2B5EF4-FFF2-40B4-BE49-F238E27FC236}">
                <a16:creationId xmlns:a16="http://schemas.microsoft.com/office/drawing/2014/main" id="{742B873A-B61A-F93B-D0AA-13F8CC81534D}"/>
              </a:ext>
            </a:extLst>
          </p:cNvPr>
          <p:cNvSpPr txBox="1"/>
          <p:nvPr/>
        </p:nvSpPr>
        <p:spPr>
          <a:xfrm>
            <a:off x="72007" y="473990"/>
            <a:ext cx="4355977"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Ya que cambiaron la verdad de Dios por la mentira, </a:t>
            </a:r>
            <a:r>
              <a:rPr lang="es-ES" sz="2400" dirty="0">
                <a:solidFill>
                  <a:srgbClr val="00B0F0"/>
                </a:solidFill>
                <a:latin typeface="Calibri"/>
              </a:rPr>
              <a:t>honrando y dando culto a las criaturas antes que al Creador, el cual es bendito por los siglos. Amén.</a:t>
            </a:r>
            <a:r>
              <a:rPr lang="es-ES" sz="2400" dirty="0">
                <a:latin typeface="Calibri"/>
              </a:rPr>
              <a:t> </a:t>
            </a:r>
            <a:r>
              <a:rPr lang="es-ES" sz="2400" dirty="0">
                <a:solidFill>
                  <a:srgbClr val="FFFF00"/>
                </a:solidFill>
                <a:latin typeface="Calibri"/>
              </a:rPr>
              <a:t>Por esto Dios los entregó a pasiones vergonzosas; pues aun sus mujeres cambiaron el uso natural por el que es contra naturaleza, </a:t>
            </a:r>
            <a:r>
              <a:rPr lang="es-ES" sz="2400" dirty="0">
                <a:latin typeface="Calibri"/>
              </a:rPr>
              <a:t>y </a:t>
            </a:r>
            <a:r>
              <a:rPr lang="es-ES" sz="2400" dirty="0">
                <a:solidFill>
                  <a:srgbClr val="00B0F0"/>
                </a:solidFill>
                <a:latin typeface="Calibri"/>
              </a:rPr>
              <a:t>de igual modo también los hombres, dejando el uso natural de la mujer, se encendieron en su lascivia unos con otros, cometiendo hechos vergonzosos hombres con hombres, y recibiendo en sí mismos la retribución debida a su extravío. </a:t>
            </a:r>
          </a:p>
        </p:txBody>
      </p:sp>
      <p:sp>
        <p:nvSpPr>
          <p:cNvPr id="3" name="TextBox 2">
            <a:extLst>
              <a:ext uri="{FF2B5EF4-FFF2-40B4-BE49-F238E27FC236}">
                <a16:creationId xmlns:a16="http://schemas.microsoft.com/office/drawing/2014/main" id="{9666CAE8-FE35-13E4-AA10-0A2865F9F1C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78DDCAD-B5AF-576F-C812-5240EE1779E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C508D5B2-CF52-221A-9420-813E92904156}"/>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CFDB2BB-442C-0A7B-1C3C-7AF7D772406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7FCE6BAC-C51C-E9F3-33F4-1322E2B6BE4B}"/>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31639A03-2DD9-906B-CAED-0DCE3A624F2B}"/>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D96F69AC-B078-F119-0C23-96A2810FF358}"/>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DC8C2033-1782-9D77-AC00-1C50F85B8DF5}"/>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48960329-5896-D8ED-B44F-797F4B30A440}"/>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Tree>
    <p:extLst>
      <p:ext uri="{BB962C8B-B14F-4D97-AF65-F5344CB8AC3E}">
        <p14:creationId xmlns:p14="http://schemas.microsoft.com/office/powerpoint/2010/main" val="2680999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3AAAA-88DC-35D7-E8A3-77C44128919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E9F676F-14B7-7777-4841-79463A90E3B7}"/>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Ezequiel 16:47-49</a:t>
            </a:r>
          </a:p>
        </p:txBody>
      </p:sp>
      <p:sp>
        <p:nvSpPr>
          <p:cNvPr id="5" name="2 CuadroTexto">
            <a:extLst>
              <a:ext uri="{FF2B5EF4-FFF2-40B4-BE49-F238E27FC236}">
                <a16:creationId xmlns:a16="http://schemas.microsoft.com/office/drawing/2014/main" id="{FEB6D0E0-8E17-8CFB-4D66-78863A544FAB}"/>
              </a:ext>
            </a:extLst>
          </p:cNvPr>
          <p:cNvSpPr txBox="1"/>
          <p:nvPr/>
        </p:nvSpPr>
        <p:spPr>
          <a:xfrm>
            <a:off x="0" y="404664"/>
            <a:ext cx="459216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Ni aun anduviste en sus caminos, ni hiciste según sus abominaciones; antes, como si esto fuera poco y muy poco, te corrompiste más que ellas en todos tus caminos. Vivo yo, dice Jehová el Señor, que Sodoma tu hermana y sus hijas no han hecho como hiciste tú y tus hijas. He aquí que esta fue la maldad de Sodoma tu hermana: soberbia, saciedad de pan, y abundancia de ociosidad tuvieron ella y sus hijas; y no fortaleció la mano del afligido y del menesteroso. </a:t>
            </a:r>
          </a:p>
        </p:txBody>
      </p:sp>
      <p:sp>
        <p:nvSpPr>
          <p:cNvPr id="3" name="TextBox 2">
            <a:extLst>
              <a:ext uri="{FF2B5EF4-FFF2-40B4-BE49-F238E27FC236}">
                <a16:creationId xmlns:a16="http://schemas.microsoft.com/office/drawing/2014/main" id="{39A88065-10C9-92C6-D395-D0D0FFBD3A3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6924B9A9-7854-CCF6-2AAC-BF06241D5B32}"/>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0CE7F9DB-CC34-B54D-A2A1-DFE7958FD544}"/>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4FE60AA7-2F76-6F52-5A23-AC0F97294D51}"/>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356E1367-EE46-D510-38BF-E3FF1E7EDD68}"/>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4A09B9E9-C5B4-1334-A6D1-EFCBF0DCEB3E}"/>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77AF5D63-3F0F-F189-7029-89B438DC29FC}"/>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5FC84A52-92C5-4F6A-5718-7E75B2E3FD88}"/>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866A6129-60C3-9198-058A-3C4198DA3112}"/>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Tree>
    <p:extLst>
      <p:ext uri="{BB962C8B-B14F-4D97-AF65-F5344CB8AC3E}">
        <p14:creationId xmlns:p14="http://schemas.microsoft.com/office/powerpoint/2010/main" val="42643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17603-1421-8E82-2E7D-3BDEC43D84A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573E4D8-C392-0B9B-039F-3F27D08E6D1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Ezequiel 16:47-49</a:t>
            </a:r>
          </a:p>
        </p:txBody>
      </p:sp>
      <p:sp>
        <p:nvSpPr>
          <p:cNvPr id="5" name="2 CuadroTexto">
            <a:extLst>
              <a:ext uri="{FF2B5EF4-FFF2-40B4-BE49-F238E27FC236}">
                <a16:creationId xmlns:a16="http://schemas.microsoft.com/office/drawing/2014/main" id="{A6F558B1-8919-51A1-B775-78052D520441}"/>
              </a:ext>
            </a:extLst>
          </p:cNvPr>
          <p:cNvSpPr txBox="1"/>
          <p:nvPr/>
        </p:nvSpPr>
        <p:spPr>
          <a:xfrm>
            <a:off x="0" y="404664"/>
            <a:ext cx="459216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aun anduviste en sus caminos, ni hiciste según sus abominaciones; </a:t>
            </a:r>
            <a:r>
              <a:rPr lang="es-ES" sz="2400" dirty="0">
                <a:latin typeface="Calibri"/>
              </a:rPr>
              <a:t>antes, como si esto fuera poco y muy poco, te corrompiste más que ellas en todos tus caminos</a:t>
            </a:r>
            <a:r>
              <a:rPr lang="es-ES" sz="2400" dirty="0">
                <a:solidFill>
                  <a:srgbClr val="FFFF00"/>
                </a:solidFill>
                <a:latin typeface="Calibri"/>
              </a:rPr>
              <a:t>. </a:t>
            </a:r>
            <a:r>
              <a:rPr lang="es-ES" sz="2400" dirty="0">
                <a:latin typeface="Calibri"/>
              </a:rPr>
              <a:t>Vivo yo, dice Jehová el Señor, que Sodoma tu hermana y sus hijas no han hecho como hiciste tú y tus hijas. He aquí que esta fue la maldad de Sodoma tu hermana: soberbia, saciedad de pan, y abundancia de ociosidad tuvieron ella y sus hijas; y no fortaleció la mano del afligido y del menesteroso. </a:t>
            </a:r>
          </a:p>
        </p:txBody>
      </p:sp>
      <p:sp>
        <p:nvSpPr>
          <p:cNvPr id="3" name="TextBox 2">
            <a:extLst>
              <a:ext uri="{FF2B5EF4-FFF2-40B4-BE49-F238E27FC236}">
                <a16:creationId xmlns:a16="http://schemas.microsoft.com/office/drawing/2014/main" id="{4B3EFE0B-92DE-DF95-9DE0-D0508CBDB69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65A22EDA-5E6A-598E-670F-7EE8697635F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A3224BF0-2DB7-6D36-87FB-33CB16E21E83}"/>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BCD1F50-DEF1-F6C0-67A8-38F4A06A713A}"/>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4D54431D-05AC-4F70-D8D8-045771C8CA68}"/>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F50E3092-0659-45FB-6939-E241CADD25E0}"/>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7658A483-BB3A-FD9E-D791-94F3F5142D49}"/>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E9197EA9-10CC-67A2-CA19-06059DCC083A}"/>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2D94848A-9730-E3F8-6470-775B040FB01C}"/>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Tree>
    <p:extLst>
      <p:ext uri="{BB962C8B-B14F-4D97-AF65-F5344CB8AC3E}">
        <p14:creationId xmlns:p14="http://schemas.microsoft.com/office/powerpoint/2010/main" val="28490008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148E-18BA-A2F6-58E0-C4EF155E1DF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9382262-E302-3FAD-AF6F-022487399994}"/>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Ezequiel 16:47-49</a:t>
            </a:r>
          </a:p>
        </p:txBody>
      </p:sp>
      <p:sp>
        <p:nvSpPr>
          <p:cNvPr id="5" name="2 CuadroTexto">
            <a:extLst>
              <a:ext uri="{FF2B5EF4-FFF2-40B4-BE49-F238E27FC236}">
                <a16:creationId xmlns:a16="http://schemas.microsoft.com/office/drawing/2014/main" id="{A252FDD9-677D-80A6-62D0-2D6AF4A2A4CA}"/>
              </a:ext>
            </a:extLst>
          </p:cNvPr>
          <p:cNvSpPr txBox="1"/>
          <p:nvPr/>
        </p:nvSpPr>
        <p:spPr>
          <a:xfrm>
            <a:off x="0" y="404664"/>
            <a:ext cx="459216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aun anduviste en sus caminos, ni hiciste según sus abominaciones; </a:t>
            </a:r>
            <a:r>
              <a:rPr lang="es-ES" sz="2400" dirty="0">
                <a:latin typeface="Calibri"/>
              </a:rPr>
              <a:t>antes, como si esto fuera poco y muy poco, te corrompiste más que ellas en todos tus caminos</a:t>
            </a:r>
            <a:r>
              <a:rPr lang="es-ES" sz="2400" dirty="0">
                <a:solidFill>
                  <a:srgbClr val="FFFF00"/>
                </a:solidFill>
                <a:latin typeface="Calibri"/>
              </a:rPr>
              <a:t>. </a:t>
            </a:r>
            <a:r>
              <a:rPr lang="es-ES" sz="2400" dirty="0">
                <a:latin typeface="Calibri"/>
              </a:rPr>
              <a:t>Vivo yo, dice Jehová el Señor, que Sodoma tu hermana y sus hijas no han hecho como hiciste tú y tus hijas. </a:t>
            </a:r>
            <a:r>
              <a:rPr lang="es-ES" sz="2400" dirty="0">
                <a:solidFill>
                  <a:srgbClr val="00B0F0"/>
                </a:solidFill>
                <a:latin typeface="Calibri"/>
              </a:rPr>
              <a:t>He aquí que esta fue la maldad de Sodoma tu hermana: soberbia, saciedad de pan, y abundancia de ociosidad tuvieron ella y sus hijas; y no fortaleció la mano del afligido y del menesteroso. </a:t>
            </a:r>
          </a:p>
        </p:txBody>
      </p:sp>
      <p:sp>
        <p:nvSpPr>
          <p:cNvPr id="3" name="TextBox 2">
            <a:extLst>
              <a:ext uri="{FF2B5EF4-FFF2-40B4-BE49-F238E27FC236}">
                <a16:creationId xmlns:a16="http://schemas.microsoft.com/office/drawing/2014/main" id="{E301DF35-08D3-7245-541F-44859D80FCE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075909B-763C-F51C-4C89-1BAFCDC0359D}"/>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C29CFBC3-5281-7502-F293-84D2B724E1FA}"/>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E3FE030D-E9F2-B703-F519-EB2E0536007D}"/>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26D19368-10E9-A860-0B82-237AB8C11AEF}"/>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F1FD4C87-3C35-F45A-7439-06308C7EB1FC}"/>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876F9D3B-1F7D-901C-EF07-64204E3267BF}"/>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84369737-C77E-5701-816C-809163C5E0D4}"/>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BAF17487-7A7B-C216-F196-153A0EB549BC}"/>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Tree>
    <p:extLst>
      <p:ext uri="{BB962C8B-B14F-4D97-AF65-F5344CB8AC3E}">
        <p14:creationId xmlns:p14="http://schemas.microsoft.com/office/powerpoint/2010/main" val="41854369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87251-7C09-01F5-1B0C-08A1ADA28C2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96D8F57-AE18-B40E-31ED-BB36B4768A44}"/>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Ezequiel 16:47-49</a:t>
            </a:r>
          </a:p>
        </p:txBody>
      </p:sp>
      <p:sp>
        <p:nvSpPr>
          <p:cNvPr id="5" name="2 CuadroTexto">
            <a:extLst>
              <a:ext uri="{FF2B5EF4-FFF2-40B4-BE49-F238E27FC236}">
                <a16:creationId xmlns:a16="http://schemas.microsoft.com/office/drawing/2014/main" id="{FD5A4339-8A2C-3C1E-5D4D-6033DCF2D776}"/>
              </a:ext>
            </a:extLst>
          </p:cNvPr>
          <p:cNvSpPr txBox="1"/>
          <p:nvPr/>
        </p:nvSpPr>
        <p:spPr>
          <a:xfrm>
            <a:off x="0" y="404664"/>
            <a:ext cx="459216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aun anduviste en sus caminos, ni hiciste según sus abominaciones; </a:t>
            </a:r>
            <a:r>
              <a:rPr lang="es-ES" sz="2400" dirty="0">
                <a:solidFill>
                  <a:srgbClr val="00B0F0"/>
                </a:solidFill>
                <a:latin typeface="Calibri"/>
              </a:rPr>
              <a:t>antes, como si esto fuera poco y muy poco, </a:t>
            </a:r>
            <a:r>
              <a:rPr lang="es-ES" sz="2400" u="sng" dirty="0">
                <a:solidFill>
                  <a:srgbClr val="00B0F0"/>
                </a:solidFill>
                <a:latin typeface="Calibri"/>
              </a:rPr>
              <a:t>te corrompiste más que ellas en todos tus caminos</a:t>
            </a:r>
            <a:r>
              <a:rPr lang="es-ES" sz="2400" dirty="0">
                <a:solidFill>
                  <a:srgbClr val="00B0F0"/>
                </a:solidFill>
                <a:latin typeface="Calibri"/>
              </a:rPr>
              <a:t>. </a:t>
            </a:r>
            <a:r>
              <a:rPr lang="es-ES" sz="2400" dirty="0">
                <a:latin typeface="Calibri"/>
              </a:rPr>
              <a:t>Vivo yo, dice Jehová el Señor, que Sodoma tu hermana y sus hijas no han hecho como hiciste tú y tus hijas. </a:t>
            </a:r>
            <a:r>
              <a:rPr lang="es-ES" sz="2400" dirty="0">
                <a:solidFill>
                  <a:srgbClr val="00B0F0"/>
                </a:solidFill>
                <a:latin typeface="Calibri"/>
              </a:rPr>
              <a:t>He aquí que esta fue la maldad de Sodoma tu hermana: soberbia, saciedad de pan, y abundancia de ociosidad tuvieron ella y sus hijas; y no fortaleció la mano del afligido y del menesteroso. </a:t>
            </a:r>
          </a:p>
        </p:txBody>
      </p:sp>
      <p:sp>
        <p:nvSpPr>
          <p:cNvPr id="3" name="TextBox 2">
            <a:extLst>
              <a:ext uri="{FF2B5EF4-FFF2-40B4-BE49-F238E27FC236}">
                <a16:creationId xmlns:a16="http://schemas.microsoft.com/office/drawing/2014/main" id="{CF9C6D6D-63AB-9B90-D28D-80045316C22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591501A-5D68-08DB-9D26-397CC1933CA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B70D7A69-7043-3FA8-061F-34543EBE0CF4}"/>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C17E44D4-1B9E-9D0C-81E5-7C0F37C3B979}"/>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BA889D8A-DC3B-E2A7-ED01-0B5D84D160CA}"/>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9F317F1E-9AF0-0DCC-15F4-64F49B72025E}"/>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D062733B-9EAE-2D8B-5C00-C5FBE7AB6177}"/>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8B073005-B3CB-AD42-83FC-D28169559421}"/>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6A4346FB-B5E8-A373-48C2-BBD958A8DED5}"/>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Tree>
    <p:extLst>
      <p:ext uri="{BB962C8B-B14F-4D97-AF65-F5344CB8AC3E}">
        <p14:creationId xmlns:p14="http://schemas.microsoft.com/office/powerpoint/2010/main" val="33517437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3A264-7C38-618B-B7E8-6BFAB602B40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E2DB624-1443-590F-2932-EC89744D967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Ezequiel 16:47-49</a:t>
            </a:r>
          </a:p>
        </p:txBody>
      </p:sp>
      <p:sp>
        <p:nvSpPr>
          <p:cNvPr id="5" name="2 CuadroTexto">
            <a:extLst>
              <a:ext uri="{FF2B5EF4-FFF2-40B4-BE49-F238E27FC236}">
                <a16:creationId xmlns:a16="http://schemas.microsoft.com/office/drawing/2014/main" id="{8FFB2BC5-7658-23DA-C41F-6A73B8327855}"/>
              </a:ext>
            </a:extLst>
          </p:cNvPr>
          <p:cNvSpPr txBox="1"/>
          <p:nvPr/>
        </p:nvSpPr>
        <p:spPr>
          <a:xfrm>
            <a:off x="0" y="404664"/>
            <a:ext cx="459216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aun anduviste en sus caminos, ni hiciste según sus abominaciones; </a:t>
            </a:r>
            <a:r>
              <a:rPr lang="es-ES" sz="2400" dirty="0">
                <a:solidFill>
                  <a:srgbClr val="00B0F0"/>
                </a:solidFill>
                <a:latin typeface="Calibri"/>
              </a:rPr>
              <a:t>antes, como si esto fuera poco y muy poco, </a:t>
            </a:r>
            <a:r>
              <a:rPr lang="es-ES" sz="2400" u="sng" dirty="0">
                <a:solidFill>
                  <a:srgbClr val="00B0F0"/>
                </a:solidFill>
                <a:latin typeface="Calibri"/>
              </a:rPr>
              <a:t>te corrompiste más que ellas en todos tus caminos</a:t>
            </a:r>
            <a:r>
              <a:rPr lang="es-ES" sz="2400" dirty="0">
                <a:solidFill>
                  <a:srgbClr val="00B0F0"/>
                </a:solidFill>
                <a:latin typeface="Calibri"/>
              </a:rPr>
              <a:t>. </a:t>
            </a:r>
            <a:r>
              <a:rPr lang="es-ES" sz="2400" dirty="0">
                <a:solidFill>
                  <a:srgbClr val="FFFF00"/>
                </a:solidFill>
                <a:latin typeface="Calibri"/>
              </a:rPr>
              <a:t>Vivo yo, dice Jehová el Señor, que Sodoma tu hermana y sus hijas no han hecho como hiciste tú y tus hijas. </a:t>
            </a:r>
            <a:r>
              <a:rPr lang="es-ES" sz="2400" dirty="0">
                <a:solidFill>
                  <a:srgbClr val="00B0F0"/>
                </a:solidFill>
                <a:latin typeface="Calibri"/>
              </a:rPr>
              <a:t>He aquí que esta fue la maldad de Sodoma tu hermana: soberbia, saciedad de pan, y abundancia de ociosidad tuvieron ella y sus hijas; y no fortaleció la mano del afligido y del menesteroso. </a:t>
            </a:r>
          </a:p>
        </p:txBody>
      </p:sp>
      <p:sp>
        <p:nvSpPr>
          <p:cNvPr id="3" name="TextBox 2">
            <a:extLst>
              <a:ext uri="{FF2B5EF4-FFF2-40B4-BE49-F238E27FC236}">
                <a16:creationId xmlns:a16="http://schemas.microsoft.com/office/drawing/2014/main" id="{5F81A097-0881-0D7B-6FB0-3265D7BE8C7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06137E31-49DB-8444-0499-82F593311CC7}"/>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789A6F82-F34B-6131-4BC6-FB2437055781}"/>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0C50C5F5-0C00-B978-0C40-10BF53125018}"/>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3B417A17-2B21-B9DA-E7D7-058F2BB2C147}"/>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1E131EB9-112F-44BC-B11A-693A12411746}"/>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353DF0F7-E5E6-322F-A785-90763BD834D1}"/>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A7E0A3DE-01B4-B650-F15B-83CEEBA48A70}"/>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76BC22BF-DA63-1938-8D4E-FFED2F9FBE00}"/>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3053BDEA-85DC-EC20-19A8-EF58349858E9}"/>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FE735B48-B997-5761-E515-12EF01678288}"/>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confiaste en tu hermosura, y te prostituiste a causa de tu renombre, y derramaste tus fornicaciones a cuantos pasaron; suya eras. </a:t>
            </a:r>
          </a:p>
        </p:txBody>
      </p:sp>
    </p:spTree>
    <p:extLst>
      <p:ext uri="{BB962C8B-B14F-4D97-AF65-F5344CB8AC3E}">
        <p14:creationId xmlns:p14="http://schemas.microsoft.com/office/powerpoint/2010/main" val="39255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FF0E3-8BCB-8D61-5047-FE9C205B36D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ED6D7F7-2C27-BFE6-1AC0-E277EF4F241B}"/>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Ezequiel 16:47-49</a:t>
            </a:r>
          </a:p>
        </p:txBody>
      </p:sp>
      <p:sp>
        <p:nvSpPr>
          <p:cNvPr id="5" name="2 CuadroTexto">
            <a:extLst>
              <a:ext uri="{FF2B5EF4-FFF2-40B4-BE49-F238E27FC236}">
                <a16:creationId xmlns:a16="http://schemas.microsoft.com/office/drawing/2014/main" id="{9D5D5120-C12C-8F0C-8D6C-4C2B307404D8}"/>
              </a:ext>
            </a:extLst>
          </p:cNvPr>
          <p:cNvSpPr txBox="1"/>
          <p:nvPr/>
        </p:nvSpPr>
        <p:spPr>
          <a:xfrm>
            <a:off x="0" y="404664"/>
            <a:ext cx="459216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aun anduviste en sus caminos, ni hiciste según sus abominaciones; </a:t>
            </a:r>
            <a:r>
              <a:rPr lang="es-ES" sz="2400" dirty="0">
                <a:solidFill>
                  <a:srgbClr val="00B0F0"/>
                </a:solidFill>
                <a:latin typeface="Calibri"/>
              </a:rPr>
              <a:t>antes, como si esto fuera poco y muy poco, </a:t>
            </a:r>
            <a:r>
              <a:rPr lang="es-ES" sz="2400" u="sng" dirty="0">
                <a:solidFill>
                  <a:srgbClr val="00B0F0"/>
                </a:solidFill>
                <a:latin typeface="Calibri"/>
              </a:rPr>
              <a:t>te corrompiste más que ellas en todos tus caminos</a:t>
            </a:r>
            <a:r>
              <a:rPr lang="es-ES" sz="2400" dirty="0">
                <a:solidFill>
                  <a:srgbClr val="00B0F0"/>
                </a:solidFill>
                <a:latin typeface="Calibri"/>
              </a:rPr>
              <a:t>. </a:t>
            </a:r>
            <a:r>
              <a:rPr lang="es-ES" sz="2400" dirty="0">
                <a:solidFill>
                  <a:srgbClr val="FFFF00"/>
                </a:solidFill>
                <a:latin typeface="Calibri"/>
              </a:rPr>
              <a:t>Vivo yo, dice Jehová el Señor, que Sodoma tu hermana y sus hijas no han hecho como hiciste tú y tus hijas. </a:t>
            </a:r>
            <a:r>
              <a:rPr lang="es-ES" sz="2400" dirty="0">
                <a:solidFill>
                  <a:srgbClr val="00B0F0"/>
                </a:solidFill>
                <a:latin typeface="Calibri"/>
              </a:rPr>
              <a:t>He aquí que esta fue la maldad de Sodoma tu hermana: soberbia, saciedad de pan, y abundancia de ociosidad tuvieron ella y sus hijas; y no fortaleció la mano del afligido y del menesteroso. </a:t>
            </a:r>
          </a:p>
        </p:txBody>
      </p:sp>
      <p:sp>
        <p:nvSpPr>
          <p:cNvPr id="3" name="TextBox 2">
            <a:extLst>
              <a:ext uri="{FF2B5EF4-FFF2-40B4-BE49-F238E27FC236}">
                <a16:creationId xmlns:a16="http://schemas.microsoft.com/office/drawing/2014/main" id="{B1795619-6A33-A056-721A-CF30EDFBB86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981CA84-2076-0E05-B9A2-31B84F1BF773}"/>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F1F5CB1F-D5BE-8292-D410-0EA31CE8FD05}"/>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10DB1160-2994-FF75-B6B0-BC9BD4FD2C9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6F72392D-3FC6-DCA7-D872-E3263B5D2EE4}"/>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9F1AB734-36F7-1659-0D09-0F936BDFBE6B}"/>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8A3C57D1-C392-8805-5127-FE0A3DF05A5B}"/>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1FAD1DAA-6286-1AFA-5301-8B96704D6FF3}"/>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6EA30CAB-F8E4-04DA-8FDB-545B16EDB33E}"/>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6AFDEB6E-65A5-E1FE-3729-B8C6272992A1}"/>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CCEE39D3-F4AB-B130-66CB-BE06F1E2BA35}"/>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latin typeface="Calibri"/>
              </a:rPr>
              <a:t>y te prostituiste a causa de tu renombre, y derramaste tus fornicaciones a cuantos pasaron; suya eras. </a:t>
            </a:r>
          </a:p>
        </p:txBody>
      </p:sp>
    </p:spTree>
    <p:extLst>
      <p:ext uri="{BB962C8B-B14F-4D97-AF65-F5344CB8AC3E}">
        <p14:creationId xmlns:p14="http://schemas.microsoft.com/office/powerpoint/2010/main" val="27511479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70537-E719-6DE7-F622-CFBFA76E81F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D334940-844E-10F2-2A40-3E828CA34E22}"/>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Ezequiel 16:47-49</a:t>
            </a:r>
          </a:p>
        </p:txBody>
      </p:sp>
      <p:sp>
        <p:nvSpPr>
          <p:cNvPr id="5" name="2 CuadroTexto">
            <a:extLst>
              <a:ext uri="{FF2B5EF4-FFF2-40B4-BE49-F238E27FC236}">
                <a16:creationId xmlns:a16="http://schemas.microsoft.com/office/drawing/2014/main" id="{E88D61C4-A8EB-7573-FBE1-13783BE3C604}"/>
              </a:ext>
            </a:extLst>
          </p:cNvPr>
          <p:cNvSpPr txBox="1"/>
          <p:nvPr/>
        </p:nvSpPr>
        <p:spPr>
          <a:xfrm>
            <a:off x="0" y="404664"/>
            <a:ext cx="459216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aun anduviste en sus caminos, ni hiciste según sus abominaciones; </a:t>
            </a:r>
            <a:r>
              <a:rPr lang="es-ES" sz="2400" dirty="0">
                <a:solidFill>
                  <a:srgbClr val="00B0F0"/>
                </a:solidFill>
                <a:latin typeface="Calibri"/>
              </a:rPr>
              <a:t>antes, como si esto fuera poco y muy poco, </a:t>
            </a:r>
            <a:r>
              <a:rPr lang="es-ES" sz="2400" u="sng" dirty="0">
                <a:solidFill>
                  <a:srgbClr val="00B0F0"/>
                </a:solidFill>
                <a:latin typeface="Calibri"/>
              </a:rPr>
              <a:t>te corrompiste más que ellas en todos tus caminos</a:t>
            </a:r>
            <a:r>
              <a:rPr lang="es-ES" sz="2400" dirty="0">
                <a:solidFill>
                  <a:srgbClr val="00B0F0"/>
                </a:solidFill>
                <a:latin typeface="Calibri"/>
              </a:rPr>
              <a:t>. </a:t>
            </a:r>
            <a:r>
              <a:rPr lang="es-ES" sz="2400" dirty="0">
                <a:solidFill>
                  <a:srgbClr val="FFFF00"/>
                </a:solidFill>
                <a:latin typeface="Calibri"/>
              </a:rPr>
              <a:t>Vivo yo, dice Jehová el Señor, que Sodoma tu hermana y sus hijas no han hecho como hiciste tú y tus hijas. </a:t>
            </a:r>
            <a:r>
              <a:rPr lang="es-ES" sz="2400" dirty="0">
                <a:solidFill>
                  <a:srgbClr val="00B0F0"/>
                </a:solidFill>
                <a:latin typeface="Calibri"/>
              </a:rPr>
              <a:t>He aquí que esta fue la maldad de Sodoma tu hermana: soberbia, saciedad de pan, y abundancia de ociosidad tuvieron ella y sus hijas; y no fortaleció la mano del afligido y del menesteroso. </a:t>
            </a:r>
          </a:p>
        </p:txBody>
      </p:sp>
      <p:sp>
        <p:nvSpPr>
          <p:cNvPr id="3" name="TextBox 2">
            <a:extLst>
              <a:ext uri="{FF2B5EF4-FFF2-40B4-BE49-F238E27FC236}">
                <a16:creationId xmlns:a16="http://schemas.microsoft.com/office/drawing/2014/main" id="{781F5A6D-A51C-5EC1-0F2C-CDDE6F4F10A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EBA284E-ABA8-B3B3-6BC0-EE14B903247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C6D8A51-46DA-B5CC-C8B7-5CB5821005FF}"/>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1C30C12B-979A-B9CF-7239-34D04C6BA091}"/>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62814E3E-4227-66C6-9F24-26C7CC3A7ADB}"/>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C492A156-25FA-F667-A4C3-7FEEF2ACDF70}"/>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E345B148-4AF6-D6B5-FBC7-BC83B6697B33}"/>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2943548E-96B8-90FF-D3BA-EC6D54902000}"/>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003593DB-DF09-FDBD-99EA-777B96AD5732}"/>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93A1BC44-7B39-D6AA-3712-65B8B3B843D5}"/>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CDC99496-FF59-FD63-E81A-DE6D165D7252}"/>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407DB763-242F-6FE2-EE52-0B37EC25B800}"/>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Tree>
    <p:extLst>
      <p:ext uri="{BB962C8B-B14F-4D97-AF65-F5344CB8AC3E}">
        <p14:creationId xmlns:p14="http://schemas.microsoft.com/office/powerpoint/2010/main" val="399369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C1B4-146A-B1B4-2527-CB6D72D0335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A7A6A33-B661-ADE4-BCCC-BC472F47A2CF}"/>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AB666EB7-B6A1-47C6-ED97-3455DC51B5DB}"/>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se encendió el furor de David en gran manera contra aquel hombre, y dijo a Natán: Vive Jehová, que el que tal hizo es digno de muerte.</a:t>
            </a:r>
          </a:p>
        </p:txBody>
      </p:sp>
      <p:sp>
        <p:nvSpPr>
          <p:cNvPr id="3" name="TextBox 2">
            <a:extLst>
              <a:ext uri="{FF2B5EF4-FFF2-40B4-BE49-F238E27FC236}">
                <a16:creationId xmlns:a16="http://schemas.microsoft.com/office/drawing/2014/main" id="{895BBA91-5BA0-D3D7-A298-116C58809CE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AA27BEF-64CF-8E46-7020-15ACE5325337}"/>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107E1C4F-80FF-ABA1-5C37-EB5731F38870}"/>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F8193FF1-8F36-330A-5BFC-B218AC54A2B6}"/>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0A5D12CF-4CC7-99FD-EFD5-791C13CCB7E6}"/>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8504D0CC-8C8B-5099-C3F5-F8235B3CCDC4}"/>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78743CB0-9D39-9BFB-BC81-FAE8030B1E14}"/>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AC326CC1-F9EA-0AFE-30F2-B3B29558B302}"/>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BBAA7EBE-2656-2080-B09B-010A42EEB85B}"/>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ED486886-B52F-4CEA-3844-246528792124}"/>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40F01DB3-FDA9-0A0C-7049-04A35AFCB100}"/>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A6460C66-E961-6763-8490-C1DB36136F0F}"/>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Tree>
    <p:extLst>
      <p:ext uri="{BB962C8B-B14F-4D97-AF65-F5344CB8AC3E}">
        <p14:creationId xmlns:p14="http://schemas.microsoft.com/office/powerpoint/2010/main" val="121524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99639-53CA-58A8-BDE5-1814D80E95E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CFE2249-4317-9076-2036-6743CCBA1B6B}"/>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CF959D90-6148-39FD-DB5A-6A900E541513}"/>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latin typeface="Calibri"/>
              </a:rPr>
              <a:t>Vive Jehová, que el que tal hizo es digno de muerte.</a:t>
            </a:r>
          </a:p>
        </p:txBody>
      </p:sp>
      <p:sp>
        <p:nvSpPr>
          <p:cNvPr id="3" name="TextBox 2">
            <a:extLst>
              <a:ext uri="{FF2B5EF4-FFF2-40B4-BE49-F238E27FC236}">
                <a16:creationId xmlns:a16="http://schemas.microsoft.com/office/drawing/2014/main" id="{A6FECB23-D63B-E5E2-F7C9-FD0A0521B28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7C9755FB-D3C8-FD63-8239-01503F124FE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4827A26E-1DB4-BCF7-1942-E4AB1B7CFB85}"/>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3FFE16E-8245-FE1B-B2D0-EEF65AB5B2E7}"/>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322AB9D2-CE4C-E3F1-ED4E-83ED7C3E8636}"/>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0CF0ADF6-E09E-0CF1-51B1-98CA4826831F}"/>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EF379CA6-6903-54BB-AAAC-D500514DF279}"/>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00B6CDCD-BE6F-50B7-62B7-0E31BFF97AF8}"/>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CCACDE43-E3C2-BED7-E344-F1A97FAA2DE6}"/>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140D15B1-57F7-C790-4D66-E127FA217019}"/>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4CDE27E9-103B-D7C2-197A-0AE64716D0F5}"/>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EE5BBD90-8A3E-E4CD-97FB-095E51324CF9}"/>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Tree>
    <p:extLst>
      <p:ext uri="{BB962C8B-B14F-4D97-AF65-F5344CB8AC3E}">
        <p14:creationId xmlns:p14="http://schemas.microsoft.com/office/powerpoint/2010/main" val="464197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4A12F-523B-2FF4-23AA-A42CAFB0771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303203F-8D01-5954-9441-F2E2E9207916}"/>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37794106-6052-2A01-7F16-A4339825327F}"/>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solidFill>
                  <a:srgbClr val="00B0F0"/>
                </a:solidFill>
                <a:latin typeface="Calibri"/>
              </a:rPr>
              <a:t>Vive Jehová, que el que tal hizo es digno de muerte.</a:t>
            </a:r>
          </a:p>
        </p:txBody>
      </p:sp>
      <p:sp>
        <p:nvSpPr>
          <p:cNvPr id="3" name="TextBox 2">
            <a:extLst>
              <a:ext uri="{FF2B5EF4-FFF2-40B4-BE49-F238E27FC236}">
                <a16:creationId xmlns:a16="http://schemas.microsoft.com/office/drawing/2014/main" id="{18F3981F-CB31-A6EB-3013-2F7FA1F112E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CF85ED9-2A98-7AA5-C8D6-776380A15AE2}"/>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EB852D10-EEA6-8C9A-3508-F284C80E0994}"/>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40902A8D-943D-B74C-E00B-7226BBBC2324}"/>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AFB4F2F4-65D2-8670-EFF4-9D096A47A0AA}"/>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32029375-145D-F893-AE76-106A010121C1}"/>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86C84835-1B82-9022-0294-5B2B8EBA1F1C}"/>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6AD0EE94-42C8-265B-0890-FA0B9036E6EB}"/>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BF8476D3-BA2D-5384-CF33-1479BCBBBABD}"/>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7F151940-141B-C2E5-5E51-D83774596A95}"/>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56A48088-0C2B-6F0B-F9AA-247C05E3CE97}"/>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FB93618E-F56A-57D3-AB06-8600A95AF5BF}"/>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
        <p:nvSpPr>
          <p:cNvPr id="16" name="1 CuadroTexto">
            <a:extLst>
              <a:ext uri="{FF2B5EF4-FFF2-40B4-BE49-F238E27FC236}">
                <a16:creationId xmlns:a16="http://schemas.microsoft.com/office/drawing/2014/main" id="{D06E13E4-6A9C-B797-6DED-D157A518911D}"/>
              </a:ext>
            </a:extLst>
          </p:cNvPr>
          <p:cNvSpPr txBox="1"/>
          <p:nvPr/>
        </p:nvSpPr>
        <p:spPr>
          <a:xfrm>
            <a:off x="251520" y="17728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12:7</a:t>
            </a:r>
          </a:p>
        </p:txBody>
      </p:sp>
      <p:sp>
        <p:nvSpPr>
          <p:cNvPr id="17" name="2 CuadroTexto">
            <a:extLst>
              <a:ext uri="{FF2B5EF4-FFF2-40B4-BE49-F238E27FC236}">
                <a16:creationId xmlns:a16="http://schemas.microsoft.com/office/drawing/2014/main" id="{8E6BE8F6-D0E9-5DAA-ECBE-8D4E2FA2B828}"/>
              </a:ext>
            </a:extLst>
          </p:cNvPr>
          <p:cNvSpPr txBox="1"/>
          <p:nvPr/>
        </p:nvSpPr>
        <p:spPr>
          <a:xfrm>
            <a:off x="251520" y="2275356"/>
            <a:ext cx="41044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dijo Natán a David: Tú eres aquel hombre. Así ha dicho Jehová, Dios de Israel: Yo te ungí por rey sobre Israel, y te libré de la mano de Saúl, </a:t>
            </a:r>
          </a:p>
        </p:txBody>
      </p:sp>
    </p:spTree>
    <p:extLst>
      <p:ext uri="{BB962C8B-B14F-4D97-AF65-F5344CB8AC3E}">
        <p14:creationId xmlns:p14="http://schemas.microsoft.com/office/powerpoint/2010/main" val="321480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8BD1-F707-5449-F107-E988075E483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D9757AE-0A2B-DE5A-1263-E2E56B8E9406}"/>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0482F948-6219-2C77-C6C7-CD0CEDE821C5}"/>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solidFill>
                  <a:srgbClr val="00B0F0"/>
                </a:solidFill>
                <a:latin typeface="Calibri"/>
              </a:rPr>
              <a:t>Vive Jehová, que el que tal hizo es digno de muerte.</a:t>
            </a:r>
          </a:p>
        </p:txBody>
      </p:sp>
      <p:sp>
        <p:nvSpPr>
          <p:cNvPr id="3" name="TextBox 2">
            <a:extLst>
              <a:ext uri="{FF2B5EF4-FFF2-40B4-BE49-F238E27FC236}">
                <a16:creationId xmlns:a16="http://schemas.microsoft.com/office/drawing/2014/main" id="{FD12EB9B-87E1-EA43-112F-C64D88D9A86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3C0889DE-460C-0447-AB55-B6450B31FAB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D5CD6976-3CD8-0E50-CC0E-28C6CD2CC8FD}"/>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A4EE863D-D7BB-FB66-62BD-6C1C8628E6CF}"/>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0C91765D-7F87-A6A2-F093-D34EB27E35B1}"/>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01BA89EC-BB97-CD5B-3040-7C8A61EA9001}"/>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C441F58A-7051-0723-7F73-493AB479C896}"/>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05B4AE1A-7234-26B6-C8E8-FECA809D4AE0}"/>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1775F0BA-F55E-9950-9A49-BD41EBFF7FB7}"/>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8A40235E-3FC2-8E7A-12FF-F415A2B76A5E}"/>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7E68EAEF-FC90-0D7C-AB44-707A2A775025}"/>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50686DD2-1799-6944-4FFF-C86695A8577B}"/>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
        <p:nvSpPr>
          <p:cNvPr id="16" name="1 CuadroTexto">
            <a:extLst>
              <a:ext uri="{FF2B5EF4-FFF2-40B4-BE49-F238E27FC236}">
                <a16:creationId xmlns:a16="http://schemas.microsoft.com/office/drawing/2014/main" id="{86373B7F-27CC-1B58-F1A5-10483067BFDD}"/>
              </a:ext>
            </a:extLst>
          </p:cNvPr>
          <p:cNvSpPr txBox="1"/>
          <p:nvPr/>
        </p:nvSpPr>
        <p:spPr>
          <a:xfrm>
            <a:off x="251520" y="17728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12:7</a:t>
            </a:r>
          </a:p>
        </p:txBody>
      </p:sp>
      <p:sp>
        <p:nvSpPr>
          <p:cNvPr id="17" name="2 CuadroTexto">
            <a:extLst>
              <a:ext uri="{FF2B5EF4-FFF2-40B4-BE49-F238E27FC236}">
                <a16:creationId xmlns:a16="http://schemas.microsoft.com/office/drawing/2014/main" id="{B09C84C9-1304-4438-B3A2-05611A8AE999}"/>
              </a:ext>
            </a:extLst>
          </p:cNvPr>
          <p:cNvSpPr txBox="1"/>
          <p:nvPr/>
        </p:nvSpPr>
        <p:spPr>
          <a:xfrm>
            <a:off x="251520" y="2275356"/>
            <a:ext cx="41044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Natán a David: Tú eres aquel hombre.</a:t>
            </a:r>
            <a:r>
              <a:rPr lang="es-ES" sz="2400" dirty="0">
                <a:latin typeface="Calibri"/>
              </a:rPr>
              <a:t> Así ha dicho Jehová, Dios de Israel: Yo te ungí por rey sobre Israel, y te libré de la mano de Saúl, </a:t>
            </a:r>
          </a:p>
        </p:txBody>
      </p:sp>
    </p:spTree>
    <p:extLst>
      <p:ext uri="{BB962C8B-B14F-4D97-AF65-F5344CB8AC3E}">
        <p14:creationId xmlns:p14="http://schemas.microsoft.com/office/powerpoint/2010/main" val="31870849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194A2-6E02-AB5F-2810-E391E63465C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E5582AA-84EC-B9E6-6F1A-648FDEA05F5B}"/>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D72E6CA2-6778-3D1F-6F56-2465ECC83C49}"/>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solidFill>
                  <a:srgbClr val="00B0F0"/>
                </a:solidFill>
                <a:latin typeface="Calibri"/>
              </a:rPr>
              <a:t>Vive Jehová, que el que tal hizo es digno de muerte.</a:t>
            </a:r>
          </a:p>
        </p:txBody>
      </p:sp>
      <p:sp>
        <p:nvSpPr>
          <p:cNvPr id="3" name="TextBox 2">
            <a:extLst>
              <a:ext uri="{FF2B5EF4-FFF2-40B4-BE49-F238E27FC236}">
                <a16:creationId xmlns:a16="http://schemas.microsoft.com/office/drawing/2014/main" id="{1B83DE30-0C7B-C650-719D-DD31A23FD5E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6C2FACDA-AC36-6725-52E4-E230552A503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A318A2C4-0FEA-4367-1541-163AA3ECC3A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1A6C6BD2-31BF-3B2A-0912-71D9A70958A2}"/>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9D1623D1-AEF4-6AEA-8170-F9B2E3561996}"/>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471D1254-D4C2-035E-DFB1-9A932DF7E902}"/>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Romanos 1:32</a:t>
            </a:r>
          </a:p>
        </p:txBody>
      </p:sp>
      <p:sp>
        <p:nvSpPr>
          <p:cNvPr id="14" name="2 CuadroTexto">
            <a:extLst>
              <a:ext uri="{FF2B5EF4-FFF2-40B4-BE49-F238E27FC236}">
                <a16:creationId xmlns:a16="http://schemas.microsoft.com/office/drawing/2014/main" id="{FCB4C4FB-FD9A-9164-77B3-5CB4E963D7B4}"/>
              </a:ext>
            </a:extLst>
          </p:cNvPr>
          <p:cNvSpPr txBox="1"/>
          <p:nvPr/>
        </p:nvSpPr>
        <p:spPr>
          <a:xfrm>
            <a:off x="4824535" y="5017563"/>
            <a:ext cx="435597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t>
            </a:r>
            <a:r>
              <a:rPr lang="es-ES" sz="2400" dirty="0">
                <a:solidFill>
                  <a:srgbClr val="FFFF00"/>
                </a:solidFill>
                <a:latin typeface="Calibri"/>
              </a:rPr>
              <a:t>quienes habiendo entendido el juicio de Dios, que los que practican tales cosas son dignos de muerte,</a:t>
            </a:r>
            <a:r>
              <a:rPr lang="es-ES" sz="2400" dirty="0">
                <a:latin typeface="Calibri"/>
              </a:rPr>
              <a:t> </a:t>
            </a:r>
            <a:r>
              <a:rPr lang="es-ES" sz="2400" dirty="0">
                <a:solidFill>
                  <a:srgbClr val="00B0F0"/>
                </a:solidFill>
                <a:latin typeface="Calibri"/>
              </a:rPr>
              <a:t>no sólo las hacen, sino que también se complacen con los que las practican. </a:t>
            </a:r>
          </a:p>
        </p:txBody>
      </p:sp>
      <p:sp>
        <p:nvSpPr>
          <p:cNvPr id="15" name="TextBox 14">
            <a:extLst>
              <a:ext uri="{FF2B5EF4-FFF2-40B4-BE49-F238E27FC236}">
                <a16:creationId xmlns:a16="http://schemas.microsoft.com/office/drawing/2014/main" id="{E33DBF83-FE25-55F7-84E9-7F2538D8F457}"/>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F02C1790-647C-9DC5-9AFE-2A8B73837CAA}"/>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F9E8158A-C132-CDA9-9088-2B5EDED95B11}"/>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7FDBFE97-9057-84E5-C24D-992ED94572C9}"/>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F563E4DB-428C-173F-312F-BD9774B45F13}"/>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
        <p:nvSpPr>
          <p:cNvPr id="16" name="1 CuadroTexto">
            <a:extLst>
              <a:ext uri="{FF2B5EF4-FFF2-40B4-BE49-F238E27FC236}">
                <a16:creationId xmlns:a16="http://schemas.microsoft.com/office/drawing/2014/main" id="{2A32BA3E-10A4-12E9-0DF9-196968883C9E}"/>
              </a:ext>
            </a:extLst>
          </p:cNvPr>
          <p:cNvSpPr txBox="1"/>
          <p:nvPr/>
        </p:nvSpPr>
        <p:spPr>
          <a:xfrm>
            <a:off x="251520" y="17728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12:7</a:t>
            </a:r>
          </a:p>
        </p:txBody>
      </p:sp>
      <p:sp>
        <p:nvSpPr>
          <p:cNvPr id="17" name="2 CuadroTexto">
            <a:extLst>
              <a:ext uri="{FF2B5EF4-FFF2-40B4-BE49-F238E27FC236}">
                <a16:creationId xmlns:a16="http://schemas.microsoft.com/office/drawing/2014/main" id="{06F5427F-CF5E-4E3D-5350-063F95502636}"/>
              </a:ext>
            </a:extLst>
          </p:cNvPr>
          <p:cNvSpPr txBox="1"/>
          <p:nvPr/>
        </p:nvSpPr>
        <p:spPr>
          <a:xfrm>
            <a:off x="251520" y="2275356"/>
            <a:ext cx="41044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Natán a David: Tú eres aquel hombre.</a:t>
            </a:r>
            <a:r>
              <a:rPr lang="es-ES" sz="2400" dirty="0">
                <a:latin typeface="Calibri"/>
              </a:rPr>
              <a:t> </a:t>
            </a:r>
            <a:r>
              <a:rPr lang="es-ES" sz="2400" dirty="0">
                <a:solidFill>
                  <a:srgbClr val="00B0F0"/>
                </a:solidFill>
                <a:latin typeface="Calibri"/>
              </a:rPr>
              <a:t>Así ha dicho Jehová, Dios de Israel: Yo te ungí por rey sobre Israel, y te libré de la mano de Saúl, </a:t>
            </a:r>
          </a:p>
        </p:txBody>
      </p:sp>
    </p:spTree>
    <p:extLst>
      <p:ext uri="{BB962C8B-B14F-4D97-AF65-F5344CB8AC3E}">
        <p14:creationId xmlns:p14="http://schemas.microsoft.com/office/powerpoint/2010/main" val="9992378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CFA11-1F26-3103-F779-B0C8227914F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459F2B3-CF00-7397-4BBE-411CDF3E9FC2}"/>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236F0B1A-DDC1-DB20-E4A8-4479662BCDAC}"/>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solidFill>
                  <a:srgbClr val="00B0F0"/>
                </a:solidFill>
                <a:latin typeface="Calibri"/>
              </a:rPr>
              <a:t>Vive Jehová, que </a:t>
            </a:r>
            <a:r>
              <a:rPr lang="es-ES" sz="2400" u="sng" dirty="0">
                <a:solidFill>
                  <a:srgbClr val="00B0F0"/>
                </a:solidFill>
                <a:latin typeface="Calibri"/>
              </a:rPr>
              <a:t>el que tal hizo es digno de muerte</a:t>
            </a:r>
            <a:r>
              <a:rPr lang="es-ES" sz="2400" dirty="0">
                <a:solidFill>
                  <a:srgbClr val="00B0F0"/>
                </a:solidFill>
                <a:latin typeface="Calibri"/>
              </a:rPr>
              <a:t>.</a:t>
            </a:r>
          </a:p>
        </p:txBody>
      </p:sp>
      <p:sp>
        <p:nvSpPr>
          <p:cNvPr id="3" name="TextBox 2">
            <a:extLst>
              <a:ext uri="{FF2B5EF4-FFF2-40B4-BE49-F238E27FC236}">
                <a16:creationId xmlns:a16="http://schemas.microsoft.com/office/drawing/2014/main" id="{8A81AAD3-EE81-530B-BFB0-0418EC1379E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1BBEB375-33C6-6B6A-07DF-E40B73B4A6B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FE47C003-6C96-45A8-35EE-B1BFE88455C9}"/>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6DEDD68B-6688-9A92-DEC6-C746579A8E71}"/>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5FAF7691-1BD2-E42D-9DAD-3FF633E8133B}"/>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B294A038-4CE3-D1C5-8B81-98A6A31E1C68}"/>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 Samuel 12:13</a:t>
            </a:r>
          </a:p>
        </p:txBody>
      </p:sp>
      <p:sp>
        <p:nvSpPr>
          <p:cNvPr id="14" name="2 CuadroTexto">
            <a:extLst>
              <a:ext uri="{FF2B5EF4-FFF2-40B4-BE49-F238E27FC236}">
                <a16:creationId xmlns:a16="http://schemas.microsoft.com/office/drawing/2014/main" id="{45ACDDF6-1CCF-B475-AAA2-EE57CC660DE0}"/>
              </a:ext>
            </a:extLst>
          </p:cNvPr>
          <p:cNvSpPr txBox="1"/>
          <p:nvPr/>
        </p:nvSpPr>
        <p:spPr>
          <a:xfrm>
            <a:off x="4824535" y="5017563"/>
            <a:ext cx="4355977"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dijo David a Natán: Pequé contra Jehová. Y Natán dijo a David: También Jehová ha remitido tu pecado; no morirás. </a:t>
            </a:r>
          </a:p>
        </p:txBody>
      </p:sp>
      <p:sp>
        <p:nvSpPr>
          <p:cNvPr id="15" name="TextBox 14">
            <a:extLst>
              <a:ext uri="{FF2B5EF4-FFF2-40B4-BE49-F238E27FC236}">
                <a16:creationId xmlns:a16="http://schemas.microsoft.com/office/drawing/2014/main" id="{D3AE0BF9-B0B0-3D84-EC90-A79F1B581AE3}"/>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A4D5F9CA-A770-2897-8B48-23BD711D11A2}"/>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B49A836C-C782-18C1-AD3C-4B2AED9AD4CE}"/>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4D17EAE7-377C-9A07-6C68-571003912424}"/>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F97A7BC9-EEC1-9C77-C1F7-7919F7D28149}"/>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
        <p:nvSpPr>
          <p:cNvPr id="16" name="1 CuadroTexto">
            <a:extLst>
              <a:ext uri="{FF2B5EF4-FFF2-40B4-BE49-F238E27FC236}">
                <a16:creationId xmlns:a16="http://schemas.microsoft.com/office/drawing/2014/main" id="{E63308C2-8FC8-FAB3-A297-1AB2F4E3FE4C}"/>
              </a:ext>
            </a:extLst>
          </p:cNvPr>
          <p:cNvSpPr txBox="1"/>
          <p:nvPr/>
        </p:nvSpPr>
        <p:spPr>
          <a:xfrm>
            <a:off x="251520" y="17728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12:7</a:t>
            </a:r>
          </a:p>
        </p:txBody>
      </p:sp>
      <p:sp>
        <p:nvSpPr>
          <p:cNvPr id="17" name="2 CuadroTexto">
            <a:extLst>
              <a:ext uri="{FF2B5EF4-FFF2-40B4-BE49-F238E27FC236}">
                <a16:creationId xmlns:a16="http://schemas.microsoft.com/office/drawing/2014/main" id="{14A2AB42-D124-A18B-CBC8-53DA8BECDF39}"/>
              </a:ext>
            </a:extLst>
          </p:cNvPr>
          <p:cNvSpPr txBox="1"/>
          <p:nvPr/>
        </p:nvSpPr>
        <p:spPr>
          <a:xfrm>
            <a:off x="251520" y="2275356"/>
            <a:ext cx="41044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Natán a David: Tú eres aquel hombre.</a:t>
            </a:r>
            <a:r>
              <a:rPr lang="es-ES" sz="2400" dirty="0">
                <a:latin typeface="Calibri"/>
              </a:rPr>
              <a:t> </a:t>
            </a:r>
            <a:r>
              <a:rPr lang="es-ES" sz="2400" dirty="0">
                <a:solidFill>
                  <a:srgbClr val="00B0F0"/>
                </a:solidFill>
                <a:latin typeface="Calibri"/>
              </a:rPr>
              <a:t>Así ha dicho Jehová, Dios de Israel: Yo te ungí por rey sobre Israel, y te libré de la mano de Saúl, </a:t>
            </a:r>
          </a:p>
        </p:txBody>
      </p:sp>
    </p:spTree>
    <p:extLst>
      <p:ext uri="{BB962C8B-B14F-4D97-AF65-F5344CB8AC3E}">
        <p14:creationId xmlns:p14="http://schemas.microsoft.com/office/powerpoint/2010/main" val="341787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D06B6-A97E-24B9-E244-B9C4CBCC09A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A1BAA36-A281-C342-8741-B69DD49B123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87A9DF78-FA1F-55B2-A9B8-88436B45539F}"/>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solidFill>
                  <a:srgbClr val="00B0F0"/>
                </a:solidFill>
                <a:latin typeface="Calibri"/>
              </a:rPr>
              <a:t>Vive Jehová, que </a:t>
            </a:r>
            <a:r>
              <a:rPr lang="es-ES" sz="2400" u="sng" dirty="0">
                <a:solidFill>
                  <a:srgbClr val="00B0F0"/>
                </a:solidFill>
                <a:latin typeface="Calibri"/>
              </a:rPr>
              <a:t>el que tal hizo es digno de muerte</a:t>
            </a:r>
            <a:r>
              <a:rPr lang="es-ES" sz="2400" dirty="0">
                <a:solidFill>
                  <a:srgbClr val="00B0F0"/>
                </a:solidFill>
                <a:latin typeface="Calibri"/>
              </a:rPr>
              <a:t>.</a:t>
            </a:r>
          </a:p>
        </p:txBody>
      </p:sp>
      <p:sp>
        <p:nvSpPr>
          <p:cNvPr id="3" name="TextBox 2">
            <a:extLst>
              <a:ext uri="{FF2B5EF4-FFF2-40B4-BE49-F238E27FC236}">
                <a16:creationId xmlns:a16="http://schemas.microsoft.com/office/drawing/2014/main" id="{03C26A21-CD94-712B-86D8-48D9E2EAC96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10B91A00-B16D-C1B7-BBDE-5BD6D43ABBC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00ED5C24-7513-38CB-BA5D-A09F1EDA7F6F}"/>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266ED7EA-7DF4-C602-F132-26B9522E0825}"/>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37737740-D500-7CC2-E251-68932D9D68E5}"/>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04C9C839-E27D-65F7-4BC0-5063FC22834C}"/>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 Samuel 12:13</a:t>
            </a:r>
          </a:p>
        </p:txBody>
      </p:sp>
      <p:sp>
        <p:nvSpPr>
          <p:cNvPr id="14" name="2 CuadroTexto">
            <a:extLst>
              <a:ext uri="{FF2B5EF4-FFF2-40B4-BE49-F238E27FC236}">
                <a16:creationId xmlns:a16="http://schemas.microsoft.com/office/drawing/2014/main" id="{3BB505E3-5DD4-7320-0578-D3D387A94A8C}"/>
              </a:ext>
            </a:extLst>
          </p:cNvPr>
          <p:cNvSpPr txBox="1"/>
          <p:nvPr/>
        </p:nvSpPr>
        <p:spPr>
          <a:xfrm>
            <a:off x="4824535" y="5017563"/>
            <a:ext cx="4355977"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David a Natán: Pequé contra Jehová. </a:t>
            </a:r>
            <a:r>
              <a:rPr lang="es-ES" sz="2400" dirty="0">
                <a:latin typeface="Calibri"/>
              </a:rPr>
              <a:t>Y Natán dijo a David: También Jehová ha remitido tu pecado; no morirás. </a:t>
            </a:r>
          </a:p>
        </p:txBody>
      </p:sp>
      <p:sp>
        <p:nvSpPr>
          <p:cNvPr id="15" name="TextBox 14">
            <a:extLst>
              <a:ext uri="{FF2B5EF4-FFF2-40B4-BE49-F238E27FC236}">
                <a16:creationId xmlns:a16="http://schemas.microsoft.com/office/drawing/2014/main" id="{BA625759-A5AC-7FED-87C5-1D51CCFF022C}"/>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20623094-95DC-BB2E-3ED3-DE88DF4C7C32}"/>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60A5F100-327F-FFAF-4833-A2209CDF4827}"/>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F285348D-9DCC-3381-951E-BD35237559CE}"/>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60087AF9-2777-EB0B-6D06-2E10E5343774}"/>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
        <p:nvSpPr>
          <p:cNvPr id="16" name="1 CuadroTexto">
            <a:extLst>
              <a:ext uri="{FF2B5EF4-FFF2-40B4-BE49-F238E27FC236}">
                <a16:creationId xmlns:a16="http://schemas.microsoft.com/office/drawing/2014/main" id="{C53CE0C2-A0B9-4734-2493-91A1BC69851E}"/>
              </a:ext>
            </a:extLst>
          </p:cNvPr>
          <p:cNvSpPr txBox="1"/>
          <p:nvPr/>
        </p:nvSpPr>
        <p:spPr>
          <a:xfrm>
            <a:off x="251520" y="17728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12:7</a:t>
            </a:r>
          </a:p>
        </p:txBody>
      </p:sp>
      <p:sp>
        <p:nvSpPr>
          <p:cNvPr id="17" name="2 CuadroTexto">
            <a:extLst>
              <a:ext uri="{FF2B5EF4-FFF2-40B4-BE49-F238E27FC236}">
                <a16:creationId xmlns:a16="http://schemas.microsoft.com/office/drawing/2014/main" id="{B5DB539C-32FC-04B3-6E58-4E85EA00DF58}"/>
              </a:ext>
            </a:extLst>
          </p:cNvPr>
          <p:cNvSpPr txBox="1"/>
          <p:nvPr/>
        </p:nvSpPr>
        <p:spPr>
          <a:xfrm>
            <a:off x="251520" y="2275356"/>
            <a:ext cx="41044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Natán a David: Tú eres aquel hombre.</a:t>
            </a:r>
            <a:r>
              <a:rPr lang="es-ES" sz="2400" dirty="0">
                <a:latin typeface="Calibri"/>
              </a:rPr>
              <a:t> </a:t>
            </a:r>
            <a:r>
              <a:rPr lang="es-ES" sz="2400" dirty="0">
                <a:solidFill>
                  <a:srgbClr val="00B0F0"/>
                </a:solidFill>
                <a:latin typeface="Calibri"/>
              </a:rPr>
              <a:t>Así ha dicho Jehová, Dios de Israel: Yo te ungí por rey sobre Israel, y te libré de la mano de Saúl, </a:t>
            </a:r>
          </a:p>
        </p:txBody>
      </p:sp>
    </p:spTree>
    <p:extLst>
      <p:ext uri="{BB962C8B-B14F-4D97-AF65-F5344CB8AC3E}">
        <p14:creationId xmlns:p14="http://schemas.microsoft.com/office/powerpoint/2010/main" val="4263732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F5343-1083-10CA-A720-9A0F3FB24BC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28836C3-306D-53C3-AE7A-047FD3E9A9E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03790742-3E5D-EA2E-4DA9-E49FFFC9E014}"/>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solidFill>
                  <a:srgbClr val="00B0F0"/>
                </a:solidFill>
                <a:latin typeface="Calibri"/>
              </a:rPr>
              <a:t>Vive Jehová, que </a:t>
            </a:r>
            <a:r>
              <a:rPr lang="es-ES" sz="2400" u="sng" dirty="0">
                <a:solidFill>
                  <a:srgbClr val="00B0F0"/>
                </a:solidFill>
                <a:latin typeface="Calibri"/>
              </a:rPr>
              <a:t>el que tal hizo es digno de muerte</a:t>
            </a:r>
            <a:r>
              <a:rPr lang="es-ES" sz="2400" dirty="0">
                <a:solidFill>
                  <a:srgbClr val="00B0F0"/>
                </a:solidFill>
                <a:latin typeface="Calibri"/>
              </a:rPr>
              <a:t>.</a:t>
            </a:r>
          </a:p>
        </p:txBody>
      </p:sp>
      <p:sp>
        <p:nvSpPr>
          <p:cNvPr id="3" name="TextBox 2">
            <a:extLst>
              <a:ext uri="{FF2B5EF4-FFF2-40B4-BE49-F238E27FC236}">
                <a16:creationId xmlns:a16="http://schemas.microsoft.com/office/drawing/2014/main" id="{01CF53A1-9BFF-1C57-583E-F1D69FD0ED1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8834A43-78B7-5A83-CB0A-694C559BC15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299E1134-6BE3-DE10-5053-8155287B7BFE}"/>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20600E6E-121A-B77B-10F3-9BE2DA249A56}"/>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9F6574AE-24C7-E26B-50CB-AD9853ADF6FE}"/>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AD60973D-8BFD-C8EE-3A8A-F2394C003E90}"/>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 Samuel 12:13</a:t>
            </a:r>
          </a:p>
        </p:txBody>
      </p:sp>
      <p:sp>
        <p:nvSpPr>
          <p:cNvPr id="14" name="2 CuadroTexto">
            <a:extLst>
              <a:ext uri="{FF2B5EF4-FFF2-40B4-BE49-F238E27FC236}">
                <a16:creationId xmlns:a16="http://schemas.microsoft.com/office/drawing/2014/main" id="{546BE405-078E-30CC-9371-C7FC151588B5}"/>
              </a:ext>
            </a:extLst>
          </p:cNvPr>
          <p:cNvSpPr txBox="1"/>
          <p:nvPr/>
        </p:nvSpPr>
        <p:spPr>
          <a:xfrm>
            <a:off x="4824535" y="5017563"/>
            <a:ext cx="4355977"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David a Natán: Pequé contra Jehová. </a:t>
            </a:r>
            <a:r>
              <a:rPr lang="es-ES" sz="2400" dirty="0">
                <a:solidFill>
                  <a:srgbClr val="00B0F0"/>
                </a:solidFill>
                <a:latin typeface="Calibri"/>
              </a:rPr>
              <a:t>Y Natán dijo a David: También Jehová ha remitido tu pecado;</a:t>
            </a:r>
            <a:r>
              <a:rPr lang="es-ES" sz="2400" dirty="0">
                <a:latin typeface="Calibri"/>
              </a:rPr>
              <a:t> no morirás. </a:t>
            </a:r>
          </a:p>
        </p:txBody>
      </p:sp>
      <p:sp>
        <p:nvSpPr>
          <p:cNvPr id="15" name="TextBox 14">
            <a:extLst>
              <a:ext uri="{FF2B5EF4-FFF2-40B4-BE49-F238E27FC236}">
                <a16:creationId xmlns:a16="http://schemas.microsoft.com/office/drawing/2014/main" id="{96135747-32E3-E062-A423-50347D3B44FD}"/>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2163E6AC-1301-6D02-CC66-36502AB177FF}"/>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680A3E29-2164-7922-5734-1595A054F17E}"/>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A581C7DA-B7F9-2EE3-800B-D9E2A3358A83}"/>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0546B9DA-8201-F67F-72DD-3D11AC82B852}"/>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
        <p:nvSpPr>
          <p:cNvPr id="16" name="1 CuadroTexto">
            <a:extLst>
              <a:ext uri="{FF2B5EF4-FFF2-40B4-BE49-F238E27FC236}">
                <a16:creationId xmlns:a16="http://schemas.microsoft.com/office/drawing/2014/main" id="{40C1E94B-80DF-6AA8-5177-7CE245E6A63B}"/>
              </a:ext>
            </a:extLst>
          </p:cNvPr>
          <p:cNvSpPr txBox="1"/>
          <p:nvPr/>
        </p:nvSpPr>
        <p:spPr>
          <a:xfrm>
            <a:off x="251520" y="17728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12:7</a:t>
            </a:r>
          </a:p>
        </p:txBody>
      </p:sp>
      <p:sp>
        <p:nvSpPr>
          <p:cNvPr id="17" name="2 CuadroTexto">
            <a:extLst>
              <a:ext uri="{FF2B5EF4-FFF2-40B4-BE49-F238E27FC236}">
                <a16:creationId xmlns:a16="http://schemas.microsoft.com/office/drawing/2014/main" id="{76713665-FAD2-6245-E9E5-5A56EBF625F5}"/>
              </a:ext>
            </a:extLst>
          </p:cNvPr>
          <p:cNvSpPr txBox="1"/>
          <p:nvPr/>
        </p:nvSpPr>
        <p:spPr>
          <a:xfrm>
            <a:off x="251520" y="2275356"/>
            <a:ext cx="41044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Natán a David: Tú eres aquel hombre.</a:t>
            </a:r>
            <a:r>
              <a:rPr lang="es-ES" sz="2400" dirty="0">
                <a:latin typeface="Calibri"/>
              </a:rPr>
              <a:t> </a:t>
            </a:r>
            <a:r>
              <a:rPr lang="es-ES" sz="2400" dirty="0">
                <a:solidFill>
                  <a:srgbClr val="00B0F0"/>
                </a:solidFill>
                <a:latin typeface="Calibri"/>
              </a:rPr>
              <a:t>Así ha dicho Jehová, Dios de Israel: Yo te ungí por rey sobre Israel, y te libré de la mano de Saúl, </a:t>
            </a:r>
          </a:p>
        </p:txBody>
      </p:sp>
    </p:spTree>
    <p:extLst>
      <p:ext uri="{BB962C8B-B14F-4D97-AF65-F5344CB8AC3E}">
        <p14:creationId xmlns:p14="http://schemas.microsoft.com/office/powerpoint/2010/main" val="888734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252D6-7014-B728-8AB7-BEA5066AD24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F929005-DE01-70C1-AFBA-955A2E82E1DA}"/>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12:5</a:t>
            </a:r>
          </a:p>
        </p:txBody>
      </p:sp>
      <p:sp>
        <p:nvSpPr>
          <p:cNvPr id="5" name="2 CuadroTexto">
            <a:extLst>
              <a:ext uri="{FF2B5EF4-FFF2-40B4-BE49-F238E27FC236}">
                <a16:creationId xmlns:a16="http://schemas.microsoft.com/office/drawing/2014/main" id="{79CB8872-24A3-ADB8-26E1-8EC4E7EA3E2D}"/>
              </a:ext>
            </a:extLst>
          </p:cNvPr>
          <p:cNvSpPr txBox="1"/>
          <p:nvPr/>
        </p:nvSpPr>
        <p:spPr>
          <a:xfrm>
            <a:off x="0" y="404664"/>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se encendió el furor de David en gran manera contra aquel hombre, y dijo a Natán: </a:t>
            </a:r>
            <a:r>
              <a:rPr lang="es-ES" sz="2400" dirty="0">
                <a:solidFill>
                  <a:srgbClr val="00B0F0"/>
                </a:solidFill>
                <a:latin typeface="Calibri"/>
              </a:rPr>
              <a:t>Vive Jehová, que </a:t>
            </a:r>
            <a:r>
              <a:rPr lang="es-ES" sz="2400" u="sng" dirty="0">
                <a:solidFill>
                  <a:srgbClr val="00B0F0"/>
                </a:solidFill>
                <a:latin typeface="Calibri"/>
              </a:rPr>
              <a:t>el que tal hizo es digno de muerte</a:t>
            </a:r>
            <a:r>
              <a:rPr lang="es-ES" sz="2400" dirty="0">
                <a:solidFill>
                  <a:srgbClr val="00B0F0"/>
                </a:solidFill>
                <a:latin typeface="Calibri"/>
              </a:rPr>
              <a:t>.</a:t>
            </a:r>
          </a:p>
        </p:txBody>
      </p:sp>
      <p:sp>
        <p:nvSpPr>
          <p:cNvPr id="3" name="TextBox 2">
            <a:extLst>
              <a:ext uri="{FF2B5EF4-FFF2-40B4-BE49-F238E27FC236}">
                <a16:creationId xmlns:a16="http://schemas.microsoft.com/office/drawing/2014/main" id="{BD96CA2E-530D-F575-BCD7-B69938C980B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3520C70B-6A1F-3C09-BD6B-53F13B3EF85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DA7633D9-D4F5-6296-A716-818E7AC91EE0}"/>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B442F180-0C95-740C-A0CD-E3320593C66B}"/>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9" name="TextBox 8">
            <a:extLst>
              <a:ext uri="{FF2B5EF4-FFF2-40B4-BE49-F238E27FC236}">
                <a16:creationId xmlns:a16="http://schemas.microsoft.com/office/drawing/2014/main" id="{D0B8FCD2-5F22-F620-613C-396E8C8FA363}"/>
              </a:ext>
            </a:extLst>
          </p:cNvPr>
          <p:cNvSpPr txBox="1"/>
          <p:nvPr/>
        </p:nvSpPr>
        <p:spPr>
          <a:xfrm>
            <a:off x="4584799" y="13702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Advertencia: los malvados serán destruidos</a:t>
            </a:r>
          </a:p>
        </p:txBody>
      </p:sp>
      <p:sp>
        <p:nvSpPr>
          <p:cNvPr id="13" name="1 CuadroTexto">
            <a:extLst>
              <a:ext uri="{FF2B5EF4-FFF2-40B4-BE49-F238E27FC236}">
                <a16:creationId xmlns:a16="http://schemas.microsoft.com/office/drawing/2014/main" id="{ECFA258E-537B-C3CA-75DC-8BC29EDF3EBA}"/>
              </a:ext>
            </a:extLst>
          </p:cNvPr>
          <p:cNvSpPr txBox="1"/>
          <p:nvPr/>
        </p:nvSpPr>
        <p:spPr>
          <a:xfrm>
            <a:off x="4986299"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2 Samuel 12:13</a:t>
            </a:r>
          </a:p>
        </p:txBody>
      </p:sp>
      <p:sp>
        <p:nvSpPr>
          <p:cNvPr id="14" name="2 CuadroTexto">
            <a:extLst>
              <a:ext uri="{FF2B5EF4-FFF2-40B4-BE49-F238E27FC236}">
                <a16:creationId xmlns:a16="http://schemas.microsoft.com/office/drawing/2014/main" id="{0BB128AC-D1DB-556D-45EE-8DDADAA005E2}"/>
              </a:ext>
            </a:extLst>
          </p:cNvPr>
          <p:cNvSpPr txBox="1"/>
          <p:nvPr/>
        </p:nvSpPr>
        <p:spPr>
          <a:xfrm>
            <a:off x="4824535" y="5017563"/>
            <a:ext cx="4355977"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David a Natán: Pequé contra Jehová. </a:t>
            </a:r>
            <a:r>
              <a:rPr lang="es-ES" sz="2400" dirty="0">
                <a:solidFill>
                  <a:srgbClr val="00B0F0"/>
                </a:solidFill>
                <a:latin typeface="Calibri"/>
              </a:rPr>
              <a:t>Y Natán dijo a David: También Jehová ha remitido tu pecado;</a:t>
            </a:r>
            <a:r>
              <a:rPr lang="es-ES" sz="2400" dirty="0">
                <a:latin typeface="Calibri"/>
              </a:rPr>
              <a:t> </a:t>
            </a:r>
            <a:r>
              <a:rPr lang="es-ES" sz="2400" dirty="0">
                <a:solidFill>
                  <a:srgbClr val="FFFF00"/>
                </a:solidFill>
                <a:latin typeface="Calibri"/>
              </a:rPr>
              <a:t>no morirás. </a:t>
            </a:r>
          </a:p>
        </p:txBody>
      </p:sp>
      <p:sp>
        <p:nvSpPr>
          <p:cNvPr id="15" name="TextBox 14">
            <a:extLst>
              <a:ext uri="{FF2B5EF4-FFF2-40B4-BE49-F238E27FC236}">
                <a16:creationId xmlns:a16="http://schemas.microsoft.com/office/drawing/2014/main" id="{76DF7431-336A-080E-0CFD-B5337BFB7C0B}"/>
              </a:ext>
            </a:extLst>
          </p:cNvPr>
          <p:cNvSpPr txBox="1"/>
          <p:nvPr/>
        </p:nvSpPr>
        <p:spPr>
          <a:xfrm>
            <a:off x="4592160" y="171707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no tendrán excusa</a:t>
            </a:r>
          </a:p>
        </p:txBody>
      </p:sp>
      <p:sp>
        <p:nvSpPr>
          <p:cNvPr id="6" name="TextBox 5">
            <a:extLst>
              <a:ext uri="{FF2B5EF4-FFF2-40B4-BE49-F238E27FC236}">
                <a16:creationId xmlns:a16="http://schemas.microsoft.com/office/drawing/2014/main" id="{F195135F-14BE-E131-8A83-1EFD911013EF}"/>
              </a:ext>
            </a:extLst>
          </p:cNvPr>
          <p:cNvSpPr txBox="1"/>
          <p:nvPr/>
        </p:nvSpPr>
        <p:spPr>
          <a:xfrm>
            <a:off x="4585583" y="20639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Los pecadores deciden pecar deliberadamente</a:t>
            </a:r>
          </a:p>
        </p:txBody>
      </p:sp>
      <p:sp>
        <p:nvSpPr>
          <p:cNvPr id="8" name="1 CuadroTexto">
            <a:extLst>
              <a:ext uri="{FF2B5EF4-FFF2-40B4-BE49-F238E27FC236}">
                <a16:creationId xmlns:a16="http://schemas.microsoft.com/office/drawing/2014/main" id="{4C5D6FB9-A8C8-9D1A-0085-E8934EF68F4F}"/>
              </a:ext>
            </a:extLst>
          </p:cNvPr>
          <p:cNvSpPr txBox="1"/>
          <p:nvPr/>
        </p:nvSpPr>
        <p:spPr>
          <a:xfrm>
            <a:off x="395536" y="4478954"/>
            <a:ext cx="4032448" cy="53860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Ezequiel 16:15</a:t>
            </a:r>
          </a:p>
        </p:txBody>
      </p:sp>
      <p:sp>
        <p:nvSpPr>
          <p:cNvPr id="10" name="2 CuadroTexto">
            <a:extLst>
              <a:ext uri="{FF2B5EF4-FFF2-40B4-BE49-F238E27FC236}">
                <a16:creationId xmlns:a16="http://schemas.microsoft.com/office/drawing/2014/main" id="{D3CCA7B2-A2B3-84D0-5B50-62FE209E58FB}"/>
              </a:ext>
            </a:extLst>
          </p:cNvPr>
          <p:cNvSpPr txBox="1"/>
          <p:nvPr/>
        </p:nvSpPr>
        <p:spPr>
          <a:xfrm>
            <a:off x="216023" y="5017563"/>
            <a:ext cx="4211961"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confiaste en tu hermosura, </a:t>
            </a:r>
            <a:r>
              <a:rPr lang="es-ES" sz="2400" dirty="0">
                <a:solidFill>
                  <a:srgbClr val="00B0F0"/>
                </a:solidFill>
                <a:latin typeface="Calibri"/>
              </a:rPr>
              <a:t>y te prostituiste a causa de tu renombre, y derramaste tus fornicaciones a cuantos pasaron; suya eras. </a:t>
            </a:r>
          </a:p>
        </p:txBody>
      </p:sp>
      <p:sp>
        <p:nvSpPr>
          <p:cNvPr id="12" name="TextBox 11">
            <a:extLst>
              <a:ext uri="{FF2B5EF4-FFF2-40B4-BE49-F238E27FC236}">
                <a16:creationId xmlns:a16="http://schemas.microsoft.com/office/drawing/2014/main" id="{B76A3BBA-FBF8-3335-0AEC-E99B89D36FA1}"/>
              </a:ext>
            </a:extLst>
          </p:cNvPr>
          <p:cNvSpPr txBox="1"/>
          <p:nvPr/>
        </p:nvSpPr>
        <p:spPr>
          <a:xfrm>
            <a:off x="4584799" y="265867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Realidad: Israel confió en su calidad de hija de Dios y cometió adulterio espiritual</a:t>
            </a:r>
          </a:p>
        </p:txBody>
      </p:sp>
      <p:sp>
        <p:nvSpPr>
          <p:cNvPr id="16" name="1 CuadroTexto">
            <a:extLst>
              <a:ext uri="{FF2B5EF4-FFF2-40B4-BE49-F238E27FC236}">
                <a16:creationId xmlns:a16="http://schemas.microsoft.com/office/drawing/2014/main" id="{EFA062D3-C606-6809-DDEB-A8E88F398F23}"/>
              </a:ext>
            </a:extLst>
          </p:cNvPr>
          <p:cNvSpPr txBox="1"/>
          <p:nvPr/>
        </p:nvSpPr>
        <p:spPr>
          <a:xfrm>
            <a:off x="251520" y="17728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2 Samuel 12:7</a:t>
            </a:r>
          </a:p>
        </p:txBody>
      </p:sp>
      <p:sp>
        <p:nvSpPr>
          <p:cNvPr id="17" name="2 CuadroTexto">
            <a:extLst>
              <a:ext uri="{FF2B5EF4-FFF2-40B4-BE49-F238E27FC236}">
                <a16:creationId xmlns:a16="http://schemas.microsoft.com/office/drawing/2014/main" id="{5935E686-0E13-9D08-6AF7-5FD70461AB94}"/>
              </a:ext>
            </a:extLst>
          </p:cNvPr>
          <p:cNvSpPr txBox="1"/>
          <p:nvPr/>
        </p:nvSpPr>
        <p:spPr>
          <a:xfrm>
            <a:off x="251520" y="2275356"/>
            <a:ext cx="41044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dijo Natán a David: Tú eres aquel hombre.</a:t>
            </a:r>
            <a:r>
              <a:rPr lang="es-ES" sz="2400" dirty="0">
                <a:latin typeface="Calibri"/>
              </a:rPr>
              <a:t> </a:t>
            </a:r>
            <a:r>
              <a:rPr lang="es-ES" sz="2400" dirty="0">
                <a:solidFill>
                  <a:srgbClr val="00B0F0"/>
                </a:solidFill>
                <a:latin typeface="Calibri"/>
              </a:rPr>
              <a:t>Así ha dicho Jehová, Dios de Israel: Yo te ungí por rey sobre Israel, y te libré de la mano de Saúl, </a:t>
            </a:r>
          </a:p>
        </p:txBody>
      </p:sp>
      <p:sp>
        <p:nvSpPr>
          <p:cNvPr id="18" name="TextBox 17">
            <a:extLst>
              <a:ext uri="{FF2B5EF4-FFF2-40B4-BE49-F238E27FC236}">
                <a16:creationId xmlns:a16="http://schemas.microsoft.com/office/drawing/2014/main" id="{B46864E3-017E-60F3-AA60-FF324BCFFB90}"/>
              </a:ext>
            </a:extLst>
          </p:cNvPr>
          <p:cNvSpPr txBox="1"/>
          <p:nvPr/>
        </p:nvSpPr>
        <p:spPr>
          <a:xfrm>
            <a:off x="4593948" y="32305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Solución: Dios ha perdonado tu pecado, no morirás</a:t>
            </a:r>
          </a:p>
        </p:txBody>
      </p:sp>
    </p:spTree>
    <p:extLst>
      <p:ext uri="{BB962C8B-B14F-4D97-AF65-F5344CB8AC3E}">
        <p14:creationId xmlns:p14="http://schemas.microsoft.com/office/powerpoint/2010/main" val="125545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07CB-63FA-7812-1593-24761348EE2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9FF337A-20E8-B4E5-75E8-F636C26AD294}"/>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AED1D941-64AA-BBC0-835C-5232BE596EC3}"/>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Porque no hará nada Jehová el Señor, sin que revele su secreto a sus siervos los profetas. </a:t>
            </a:r>
          </a:p>
        </p:txBody>
      </p:sp>
      <p:sp>
        <p:nvSpPr>
          <p:cNvPr id="3" name="TextBox 2">
            <a:extLst>
              <a:ext uri="{FF2B5EF4-FFF2-40B4-BE49-F238E27FC236}">
                <a16:creationId xmlns:a16="http://schemas.microsoft.com/office/drawing/2014/main" id="{CECCEBFA-F39C-333B-F233-6680C02EF44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8918949-0079-56E4-C39A-D7A74E356DD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36B5E83-7DE1-5349-EB5E-C5C3E5B1EA38}"/>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F409EFD-95C5-0568-5077-4CDA5B11C35B}"/>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1FA69B55-E595-A1A8-EDF1-F5309B5C56F7}"/>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Tree>
    <p:extLst>
      <p:ext uri="{BB962C8B-B14F-4D97-AF65-F5344CB8AC3E}">
        <p14:creationId xmlns:p14="http://schemas.microsoft.com/office/powerpoint/2010/main" val="227793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9FD1-6D96-D237-0EDA-68860160138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C2B2C43-901B-D513-B1A8-3609524774D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63DB0080-5181-CE5D-C908-DE9AD236691E}"/>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sin que revele su secreto a sus siervos los profetas. </a:t>
            </a:r>
          </a:p>
        </p:txBody>
      </p:sp>
      <p:sp>
        <p:nvSpPr>
          <p:cNvPr id="3" name="TextBox 2">
            <a:extLst>
              <a:ext uri="{FF2B5EF4-FFF2-40B4-BE49-F238E27FC236}">
                <a16:creationId xmlns:a16="http://schemas.microsoft.com/office/drawing/2014/main" id="{CED53484-1381-B1C4-5685-64B38999678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BD9D2E8-5EB4-7D22-4CB1-3A5219BA5A7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E5614A67-00D3-6690-64F8-B0E9382476DA}"/>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4AEF552F-7A5D-2587-921F-3329A05CB10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6391723B-8DB0-D208-10CD-B32C3CCD8510}"/>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Tree>
    <p:extLst>
      <p:ext uri="{BB962C8B-B14F-4D97-AF65-F5344CB8AC3E}">
        <p14:creationId xmlns:p14="http://schemas.microsoft.com/office/powerpoint/2010/main" val="21621866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FB3EE-9B40-9802-3C25-9EA346DDA97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12D31F0-098F-69E1-E528-96A507A86B87}"/>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51F7CE29-A184-4B2C-8F62-0878D6C5F2E6}"/>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a:t>
            </a:r>
            <a:r>
              <a:rPr lang="es-ES" sz="2400" dirty="0">
                <a:solidFill>
                  <a:srgbClr val="00B0F0"/>
                </a:solidFill>
                <a:latin typeface="Calibri"/>
              </a:rPr>
              <a:t>sin que revele su secreto a sus siervos los profetas. </a:t>
            </a:r>
          </a:p>
        </p:txBody>
      </p:sp>
      <p:sp>
        <p:nvSpPr>
          <p:cNvPr id="3" name="TextBox 2">
            <a:extLst>
              <a:ext uri="{FF2B5EF4-FFF2-40B4-BE49-F238E27FC236}">
                <a16:creationId xmlns:a16="http://schemas.microsoft.com/office/drawing/2014/main" id="{A4D5CA39-530C-279D-BD57-939F15BAA29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B93CAF7-D52B-691D-FE9A-40C4A560CAF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1B91A46-E63E-2EFA-4D1F-7BCFE5D1FB95}"/>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4170DDBA-FB30-2689-9262-384A755C0923}"/>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10614F2D-BB82-25A2-4B61-BB0CF863CDC4}"/>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6" name="1 CuadroTexto">
            <a:extLst>
              <a:ext uri="{FF2B5EF4-FFF2-40B4-BE49-F238E27FC236}">
                <a16:creationId xmlns:a16="http://schemas.microsoft.com/office/drawing/2014/main" id="{52773C16-DF5B-DF81-AA80-E6CD7DB5F1B1}"/>
              </a:ext>
            </a:extLst>
          </p:cNvPr>
          <p:cNvSpPr txBox="1"/>
          <p:nvPr/>
        </p:nvSpPr>
        <p:spPr>
          <a:xfrm>
            <a:off x="359024" y="132896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18:17, 18, 20</a:t>
            </a:r>
          </a:p>
        </p:txBody>
      </p:sp>
      <p:sp>
        <p:nvSpPr>
          <p:cNvPr id="8" name="2 CuadroTexto">
            <a:extLst>
              <a:ext uri="{FF2B5EF4-FFF2-40B4-BE49-F238E27FC236}">
                <a16:creationId xmlns:a16="http://schemas.microsoft.com/office/drawing/2014/main" id="{F9F91321-05D7-0195-F6ED-712F28CFCCBC}"/>
              </a:ext>
            </a:extLst>
          </p:cNvPr>
          <p:cNvSpPr txBox="1"/>
          <p:nvPr/>
        </p:nvSpPr>
        <p:spPr>
          <a:xfrm>
            <a:off x="35496" y="1831501"/>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17 Y Jehová dijo: ¿Encubriré yo a Abraham lo que voy a hacer, </a:t>
            </a:r>
          </a:p>
          <a:p>
            <a:pPr algn="ctr" fontAlgn="auto">
              <a:lnSpc>
                <a:spcPts val="2200"/>
              </a:lnSpc>
              <a:spcBef>
                <a:spcPts val="0"/>
              </a:spcBef>
              <a:spcAft>
                <a:spcPts val="0"/>
              </a:spcAft>
            </a:pPr>
            <a:r>
              <a:rPr lang="es-ES" sz="2400" dirty="0">
                <a:latin typeface="Calibri"/>
              </a:rPr>
              <a:t>18 habiendo de ser Abraham una nación grande y fuerte, y habiendo de ser benditas en él todas las naciones de la tierra? 20 Entonces Jehová le dijo: Por cuanto el clamor contra Sodoma y Gomorra se aumenta más y más, y el pecado de ellos se ha agravado en extremo, </a:t>
            </a:r>
          </a:p>
        </p:txBody>
      </p:sp>
      <p:sp>
        <p:nvSpPr>
          <p:cNvPr id="9" name="TextBox 8">
            <a:extLst>
              <a:ext uri="{FF2B5EF4-FFF2-40B4-BE49-F238E27FC236}">
                <a16:creationId xmlns:a16="http://schemas.microsoft.com/office/drawing/2014/main" id="{0267DC4E-BFD2-3B1D-527A-1817D3EBFB21}"/>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Tree>
    <p:extLst>
      <p:ext uri="{BB962C8B-B14F-4D97-AF65-F5344CB8AC3E}">
        <p14:creationId xmlns:p14="http://schemas.microsoft.com/office/powerpoint/2010/main" val="208382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698D4-8943-AE52-AF41-86DE29E7CF3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AC94E1A-8082-60AD-FC9F-D22BD1E3ECE4}"/>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932585BA-2E7D-1765-6726-1EA1BC0B7C23}"/>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a:t>
            </a:r>
            <a:r>
              <a:rPr lang="es-ES" sz="2400" dirty="0">
                <a:solidFill>
                  <a:srgbClr val="00B0F0"/>
                </a:solidFill>
                <a:latin typeface="Calibri"/>
              </a:rPr>
              <a:t>sin que revele su secreto a sus siervos los profetas. </a:t>
            </a:r>
          </a:p>
        </p:txBody>
      </p:sp>
      <p:sp>
        <p:nvSpPr>
          <p:cNvPr id="3" name="TextBox 2">
            <a:extLst>
              <a:ext uri="{FF2B5EF4-FFF2-40B4-BE49-F238E27FC236}">
                <a16:creationId xmlns:a16="http://schemas.microsoft.com/office/drawing/2014/main" id="{A31F7629-6AC8-9ADF-7606-B395F79013D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5C70454-B8F0-BD95-DB14-CD36F9C5BCDE}"/>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CC8C0EE4-2853-7A65-E26D-E9668473ACC9}"/>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67666A38-EAB2-D971-A3C4-337ED5EF1CA7}"/>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C3577BC2-FFF9-5041-0C89-76BFDF83C828}"/>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6" name="1 CuadroTexto">
            <a:extLst>
              <a:ext uri="{FF2B5EF4-FFF2-40B4-BE49-F238E27FC236}">
                <a16:creationId xmlns:a16="http://schemas.microsoft.com/office/drawing/2014/main" id="{4D0F3FAC-1B45-1FC4-CB69-B4188921A20D}"/>
              </a:ext>
            </a:extLst>
          </p:cNvPr>
          <p:cNvSpPr txBox="1"/>
          <p:nvPr/>
        </p:nvSpPr>
        <p:spPr>
          <a:xfrm>
            <a:off x="359024" y="132896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18:17, 18, 20</a:t>
            </a:r>
          </a:p>
        </p:txBody>
      </p:sp>
      <p:sp>
        <p:nvSpPr>
          <p:cNvPr id="8" name="2 CuadroTexto">
            <a:extLst>
              <a:ext uri="{FF2B5EF4-FFF2-40B4-BE49-F238E27FC236}">
                <a16:creationId xmlns:a16="http://schemas.microsoft.com/office/drawing/2014/main" id="{538D36B1-402B-1180-5060-D68990C8D0D3}"/>
              </a:ext>
            </a:extLst>
          </p:cNvPr>
          <p:cNvSpPr txBox="1"/>
          <p:nvPr/>
        </p:nvSpPr>
        <p:spPr>
          <a:xfrm>
            <a:off x="35496" y="1831501"/>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17 Y Jehová dijo: ¿</a:t>
            </a:r>
            <a:r>
              <a:rPr lang="es-ES" sz="2400" u="sng" dirty="0">
                <a:solidFill>
                  <a:srgbClr val="FFFF00"/>
                </a:solidFill>
                <a:latin typeface="Calibri"/>
              </a:rPr>
              <a:t>Encubriré yo a Abraham lo que voy a hacer</a:t>
            </a:r>
            <a:r>
              <a:rPr lang="es-ES" sz="2400" dirty="0">
                <a:solidFill>
                  <a:srgbClr val="FFFF00"/>
                </a:solidFill>
                <a:latin typeface="Calibri"/>
              </a:rPr>
              <a:t>, </a:t>
            </a:r>
          </a:p>
          <a:p>
            <a:pPr algn="ctr" fontAlgn="auto">
              <a:lnSpc>
                <a:spcPts val="2200"/>
              </a:lnSpc>
              <a:spcBef>
                <a:spcPts val="0"/>
              </a:spcBef>
              <a:spcAft>
                <a:spcPts val="0"/>
              </a:spcAft>
            </a:pPr>
            <a:r>
              <a:rPr lang="es-ES" sz="2400" dirty="0">
                <a:solidFill>
                  <a:srgbClr val="FFFF00"/>
                </a:solidFill>
                <a:latin typeface="Calibri"/>
              </a:rPr>
              <a:t>18 habiendo de ser Abraham una nación grande y fuerte, y habiendo de ser benditas en él todas las naciones de la tierra? </a:t>
            </a:r>
            <a:r>
              <a:rPr lang="es-ES" sz="2400" dirty="0">
                <a:latin typeface="Calibri"/>
              </a:rPr>
              <a:t>20 Entonces Jehová le dijo: Por cuanto el clamor contra Sodoma y Gomorra se aumenta más y más, y el pecado de ellos se ha agravado en extremo, </a:t>
            </a:r>
          </a:p>
        </p:txBody>
      </p:sp>
      <p:sp>
        <p:nvSpPr>
          <p:cNvPr id="9" name="TextBox 8">
            <a:extLst>
              <a:ext uri="{FF2B5EF4-FFF2-40B4-BE49-F238E27FC236}">
                <a16:creationId xmlns:a16="http://schemas.microsoft.com/office/drawing/2014/main" id="{040DB142-190B-0E3D-C563-855647204BAC}"/>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Tree>
    <p:extLst>
      <p:ext uri="{BB962C8B-B14F-4D97-AF65-F5344CB8AC3E}">
        <p14:creationId xmlns:p14="http://schemas.microsoft.com/office/powerpoint/2010/main" val="31305055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DCADD-9B63-3E52-13E7-BD6D81CD582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48EC717-6FD4-D1B5-EEED-BFBEB5E2E9C0}"/>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488FCE3A-9194-CB6F-2869-01BC99BE262C}"/>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a:t>
            </a:r>
            <a:r>
              <a:rPr lang="es-ES" sz="2400" dirty="0">
                <a:solidFill>
                  <a:srgbClr val="00B0F0"/>
                </a:solidFill>
                <a:latin typeface="Calibri"/>
              </a:rPr>
              <a:t>sin que revele su secreto a sus siervos los profetas. </a:t>
            </a:r>
          </a:p>
        </p:txBody>
      </p:sp>
      <p:sp>
        <p:nvSpPr>
          <p:cNvPr id="3" name="TextBox 2">
            <a:extLst>
              <a:ext uri="{FF2B5EF4-FFF2-40B4-BE49-F238E27FC236}">
                <a16:creationId xmlns:a16="http://schemas.microsoft.com/office/drawing/2014/main" id="{834C655C-CAC0-C8AE-64DC-AA470A32340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0C12B8B-36E0-6B29-D3CE-4820F3A30D2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1CA301C5-A00E-074A-C22D-63E19462395C}"/>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DD75744B-0095-0219-AD97-76423483675A}"/>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17A809F5-C19F-8D4E-A840-C12EDF963B00}"/>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6" name="1 CuadroTexto">
            <a:extLst>
              <a:ext uri="{FF2B5EF4-FFF2-40B4-BE49-F238E27FC236}">
                <a16:creationId xmlns:a16="http://schemas.microsoft.com/office/drawing/2014/main" id="{C70F0CE0-5F84-0EBE-8DE8-6708A01376A6}"/>
              </a:ext>
            </a:extLst>
          </p:cNvPr>
          <p:cNvSpPr txBox="1"/>
          <p:nvPr/>
        </p:nvSpPr>
        <p:spPr>
          <a:xfrm>
            <a:off x="359024" y="132896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18:17, 18, 20</a:t>
            </a:r>
          </a:p>
        </p:txBody>
      </p:sp>
      <p:sp>
        <p:nvSpPr>
          <p:cNvPr id="8" name="2 CuadroTexto">
            <a:extLst>
              <a:ext uri="{FF2B5EF4-FFF2-40B4-BE49-F238E27FC236}">
                <a16:creationId xmlns:a16="http://schemas.microsoft.com/office/drawing/2014/main" id="{D385B262-4334-562A-40BE-63079C3A988B}"/>
              </a:ext>
            </a:extLst>
          </p:cNvPr>
          <p:cNvSpPr txBox="1"/>
          <p:nvPr/>
        </p:nvSpPr>
        <p:spPr>
          <a:xfrm>
            <a:off x="35496" y="1831501"/>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17 Y Jehová dijo: ¿</a:t>
            </a:r>
            <a:r>
              <a:rPr lang="es-ES" sz="2400" u="sng" dirty="0">
                <a:solidFill>
                  <a:srgbClr val="FFFF00"/>
                </a:solidFill>
                <a:latin typeface="Calibri"/>
              </a:rPr>
              <a:t>Encubriré yo a Abraham lo que voy a hacer</a:t>
            </a:r>
            <a:r>
              <a:rPr lang="es-ES" sz="2400" dirty="0">
                <a:solidFill>
                  <a:srgbClr val="FFFF00"/>
                </a:solidFill>
                <a:latin typeface="Calibri"/>
              </a:rPr>
              <a:t>, </a:t>
            </a:r>
          </a:p>
          <a:p>
            <a:pPr algn="ctr" fontAlgn="auto">
              <a:lnSpc>
                <a:spcPts val="2200"/>
              </a:lnSpc>
              <a:spcBef>
                <a:spcPts val="0"/>
              </a:spcBef>
              <a:spcAft>
                <a:spcPts val="0"/>
              </a:spcAft>
            </a:pPr>
            <a:r>
              <a:rPr lang="es-ES" sz="2400" dirty="0">
                <a:solidFill>
                  <a:srgbClr val="FFFF00"/>
                </a:solidFill>
                <a:latin typeface="Calibri"/>
              </a:rPr>
              <a:t>18 habiendo de ser Abraham una nación grande y fuerte, y habiendo de ser benditas en él todas las naciones de la tierra? </a:t>
            </a:r>
            <a:r>
              <a:rPr lang="es-ES" sz="2400" dirty="0">
                <a:solidFill>
                  <a:srgbClr val="00B0F0"/>
                </a:solidFill>
                <a:latin typeface="Calibri"/>
              </a:rPr>
              <a:t>20 Entonces Jehová le dijo: Por cuanto el clamor contra Sodoma y Gomorra se aumenta más y más, y el pecado de ellos se ha agravado en extremo, </a:t>
            </a:r>
          </a:p>
        </p:txBody>
      </p:sp>
      <p:sp>
        <p:nvSpPr>
          <p:cNvPr id="9" name="TextBox 8">
            <a:extLst>
              <a:ext uri="{FF2B5EF4-FFF2-40B4-BE49-F238E27FC236}">
                <a16:creationId xmlns:a16="http://schemas.microsoft.com/office/drawing/2014/main" id="{F6BA1F1D-7C03-8820-EA9F-CAB45AB6CA36}"/>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1DA7D8AE-70FB-717F-5BF7-9B8F9E26C6FD}"/>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0A6B218A-6548-F220-D4AE-C58C50033789}"/>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el tercer ángel los siguió, diciendo a gran voz: Si alguno adora a la bestia y a su imagen, y recibe la marca en su frente o en su mano, él también beberá del vino de la ira de Dios, que ha sido vaciado puro en el cáliz de su ira; y será atormentado con fuego y azufre delante de los santos ángeles y del Cordero; </a:t>
            </a:r>
          </a:p>
        </p:txBody>
      </p:sp>
    </p:spTree>
    <p:extLst>
      <p:ext uri="{BB962C8B-B14F-4D97-AF65-F5344CB8AC3E}">
        <p14:creationId xmlns:p14="http://schemas.microsoft.com/office/powerpoint/2010/main" val="157429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EDB91-86F8-2C19-93B8-3D75D13628D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9344557-061E-2E51-661B-FE4745A5126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62D17F63-3440-7C44-E2BE-63E4C9C45C1F}"/>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a:t>
            </a:r>
            <a:r>
              <a:rPr lang="es-ES" sz="2400" dirty="0">
                <a:solidFill>
                  <a:srgbClr val="00B0F0"/>
                </a:solidFill>
                <a:latin typeface="Calibri"/>
              </a:rPr>
              <a:t>sin que revele su secreto a sus siervos los profetas. </a:t>
            </a:r>
          </a:p>
        </p:txBody>
      </p:sp>
      <p:sp>
        <p:nvSpPr>
          <p:cNvPr id="3" name="TextBox 2">
            <a:extLst>
              <a:ext uri="{FF2B5EF4-FFF2-40B4-BE49-F238E27FC236}">
                <a16:creationId xmlns:a16="http://schemas.microsoft.com/office/drawing/2014/main" id="{F7308A6E-72C4-8BF6-89D3-C9563C288ED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005AAAC1-0C8B-157A-BAD6-C0468D2371A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C9526B34-5C35-7E54-A4A4-1FAE1F3BF8DB}"/>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F5BD2A91-8F3A-C4BA-9911-EAC70DDE5A78}"/>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1A66ABAE-B57B-CC42-CA97-25076FEFC77D}"/>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6" name="1 CuadroTexto">
            <a:extLst>
              <a:ext uri="{FF2B5EF4-FFF2-40B4-BE49-F238E27FC236}">
                <a16:creationId xmlns:a16="http://schemas.microsoft.com/office/drawing/2014/main" id="{F7F9A498-9A6F-FD92-80E8-A0618B536A34}"/>
              </a:ext>
            </a:extLst>
          </p:cNvPr>
          <p:cNvSpPr txBox="1"/>
          <p:nvPr/>
        </p:nvSpPr>
        <p:spPr>
          <a:xfrm>
            <a:off x="359024" y="132896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18:17, 18, 20</a:t>
            </a:r>
          </a:p>
        </p:txBody>
      </p:sp>
      <p:sp>
        <p:nvSpPr>
          <p:cNvPr id="8" name="2 CuadroTexto">
            <a:extLst>
              <a:ext uri="{FF2B5EF4-FFF2-40B4-BE49-F238E27FC236}">
                <a16:creationId xmlns:a16="http://schemas.microsoft.com/office/drawing/2014/main" id="{B767BF66-97F4-78E0-9BA8-DDDE6F90D62A}"/>
              </a:ext>
            </a:extLst>
          </p:cNvPr>
          <p:cNvSpPr txBox="1"/>
          <p:nvPr/>
        </p:nvSpPr>
        <p:spPr>
          <a:xfrm>
            <a:off x="35496" y="1831501"/>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17 Y Jehová dijo: ¿</a:t>
            </a:r>
            <a:r>
              <a:rPr lang="es-ES" sz="2400" u="sng" dirty="0">
                <a:solidFill>
                  <a:srgbClr val="FFFF00"/>
                </a:solidFill>
                <a:latin typeface="Calibri"/>
              </a:rPr>
              <a:t>Encubriré yo a Abraham lo que voy a hacer</a:t>
            </a:r>
            <a:r>
              <a:rPr lang="es-ES" sz="2400" dirty="0">
                <a:solidFill>
                  <a:srgbClr val="FFFF00"/>
                </a:solidFill>
                <a:latin typeface="Calibri"/>
              </a:rPr>
              <a:t>, </a:t>
            </a:r>
          </a:p>
          <a:p>
            <a:pPr algn="ctr" fontAlgn="auto">
              <a:lnSpc>
                <a:spcPts val="2200"/>
              </a:lnSpc>
              <a:spcBef>
                <a:spcPts val="0"/>
              </a:spcBef>
              <a:spcAft>
                <a:spcPts val="0"/>
              </a:spcAft>
            </a:pPr>
            <a:r>
              <a:rPr lang="es-ES" sz="2400" dirty="0">
                <a:solidFill>
                  <a:srgbClr val="FFFF00"/>
                </a:solidFill>
                <a:latin typeface="Calibri"/>
              </a:rPr>
              <a:t>18 habiendo de ser Abraham una nación grande y fuerte, y habiendo de ser benditas en él todas las naciones de la tierra? </a:t>
            </a:r>
            <a:r>
              <a:rPr lang="es-ES" sz="2400" dirty="0">
                <a:solidFill>
                  <a:srgbClr val="00B0F0"/>
                </a:solidFill>
                <a:latin typeface="Calibri"/>
              </a:rPr>
              <a:t>20 Entonces Jehová le dijo: Por cuanto el clamor contra Sodoma y Gomorra se aumenta más y más, y el pecado de ellos se ha agravado en extremo, </a:t>
            </a:r>
          </a:p>
        </p:txBody>
      </p:sp>
      <p:sp>
        <p:nvSpPr>
          <p:cNvPr id="9" name="TextBox 8">
            <a:extLst>
              <a:ext uri="{FF2B5EF4-FFF2-40B4-BE49-F238E27FC236}">
                <a16:creationId xmlns:a16="http://schemas.microsoft.com/office/drawing/2014/main" id="{696ABCE5-7F9E-A124-EDF4-B7E183A922BA}"/>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26BF317A-2F06-58DF-25E6-708429597D00}"/>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3D5CB8C7-EDDB-0675-7043-35A7D4F58E2E}"/>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él también beberá del vino de la ira de Dios, que ha sido vaciado puro en el cáliz de su ira; y será atormentado con fuego y azufre delante de los santos ángeles y del Cordero; </a:t>
            </a:r>
          </a:p>
        </p:txBody>
      </p:sp>
    </p:spTree>
    <p:extLst>
      <p:ext uri="{BB962C8B-B14F-4D97-AF65-F5344CB8AC3E}">
        <p14:creationId xmlns:p14="http://schemas.microsoft.com/office/powerpoint/2010/main" val="9678413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CA000-FC4F-B94E-1729-AE6F8EDA245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026D61F-9A57-11E6-6906-4D004F057205}"/>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8BF6B609-B256-BA98-8E94-ED126DF5DED2}"/>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a:t>
            </a:r>
            <a:r>
              <a:rPr lang="es-ES" sz="2400" dirty="0">
                <a:solidFill>
                  <a:srgbClr val="00B0F0"/>
                </a:solidFill>
                <a:latin typeface="Calibri"/>
              </a:rPr>
              <a:t>sin que revele su secreto a sus siervos los profetas. </a:t>
            </a:r>
          </a:p>
        </p:txBody>
      </p:sp>
      <p:sp>
        <p:nvSpPr>
          <p:cNvPr id="3" name="TextBox 2">
            <a:extLst>
              <a:ext uri="{FF2B5EF4-FFF2-40B4-BE49-F238E27FC236}">
                <a16:creationId xmlns:a16="http://schemas.microsoft.com/office/drawing/2014/main" id="{9648B788-34AF-40DB-4745-AC5C780DAD8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3E6567B-51BC-9368-E1D5-C6855EA5C7B1}"/>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E005B174-C152-A749-537F-0C4F33D914D2}"/>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F3CAAE40-3D87-7429-9639-E367F50D6D29}"/>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E3F30F21-D663-7C4C-6FB2-09D935D77BC7}"/>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6" name="1 CuadroTexto">
            <a:extLst>
              <a:ext uri="{FF2B5EF4-FFF2-40B4-BE49-F238E27FC236}">
                <a16:creationId xmlns:a16="http://schemas.microsoft.com/office/drawing/2014/main" id="{0DD4BA8D-80E5-680D-CCD0-86D439B002F1}"/>
              </a:ext>
            </a:extLst>
          </p:cNvPr>
          <p:cNvSpPr txBox="1"/>
          <p:nvPr/>
        </p:nvSpPr>
        <p:spPr>
          <a:xfrm>
            <a:off x="359024" y="132896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18:17, 18, 20</a:t>
            </a:r>
          </a:p>
        </p:txBody>
      </p:sp>
      <p:sp>
        <p:nvSpPr>
          <p:cNvPr id="8" name="2 CuadroTexto">
            <a:extLst>
              <a:ext uri="{FF2B5EF4-FFF2-40B4-BE49-F238E27FC236}">
                <a16:creationId xmlns:a16="http://schemas.microsoft.com/office/drawing/2014/main" id="{CF52E95F-895C-38D1-F285-4A9D4DBCE76D}"/>
              </a:ext>
            </a:extLst>
          </p:cNvPr>
          <p:cNvSpPr txBox="1"/>
          <p:nvPr/>
        </p:nvSpPr>
        <p:spPr>
          <a:xfrm>
            <a:off x="35496" y="1831501"/>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17 Y Jehová dijo: ¿</a:t>
            </a:r>
            <a:r>
              <a:rPr lang="es-ES" sz="2400" u="sng" dirty="0">
                <a:solidFill>
                  <a:srgbClr val="FFFF00"/>
                </a:solidFill>
                <a:latin typeface="Calibri"/>
              </a:rPr>
              <a:t>Encubriré yo a Abraham lo que voy a hacer</a:t>
            </a:r>
            <a:r>
              <a:rPr lang="es-ES" sz="2400" dirty="0">
                <a:solidFill>
                  <a:srgbClr val="FFFF00"/>
                </a:solidFill>
                <a:latin typeface="Calibri"/>
              </a:rPr>
              <a:t>, </a:t>
            </a:r>
          </a:p>
          <a:p>
            <a:pPr algn="ctr" fontAlgn="auto">
              <a:lnSpc>
                <a:spcPts val="2200"/>
              </a:lnSpc>
              <a:spcBef>
                <a:spcPts val="0"/>
              </a:spcBef>
              <a:spcAft>
                <a:spcPts val="0"/>
              </a:spcAft>
            </a:pPr>
            <a:r>
              <a:rPr lang="es-ES" sz="2400" dirty="0">
                <a:solidFill>
                  <a:srgbClr val="FFFF00"/>
                </a:solidFill>
                <a:latin typeface="Calibri"/>
              </a:rPr>
              <a:t>18 habiendo de ser Abraham una nación grande y fuerte, y habiendo de ser benditas en él todas las naciones de la tierra? </a:t>
            </a:r>
            <a:r>
              <a:rPr lang="es-ES" sz="2400" dirty="0">
                <a:solidFill>
                  <a:srgbClr val="00B0F0"/>
                </a:solidFill>
                <a:latin typeface="Calibri"/>
              </a:rPr>
              <a:t>20 Entonces Jehová le dijo: Por cuanto el clamor contra Sodoma y Gomorra se aumenta más y más, y el pecado de ellos se ha agravado en extremo, </a:t>
            </a:r>
          </a:p>
        </p:txBody>
      </p:sp>
      <p:sp>
        <p:nvSpPr>
          <p:cNvPr id="9" name="TextBox 8">
            <a:extLst>
              <a:ext uri="{FF2B5EF4-FFF2-40B4-BE49-F238E27FC236}">
                <a16:creationId xmlns:a16="http://schemas.microsoft.com/office/drawing/2014/main" id="{4F5A6F6F-45D2-CC98-A1D8-2A1B99606CFF}"/>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BA8C4F30-1359-26A4-2E60-BDD5FDDA787E}"/>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4078477F-BC75-FB23-0EFE-EBA9F0DE7BD1}"/>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a:t>
            </a:r>
            <a:r>
              <a:rPr lang="es-ES" sz="2400" dirty="0">
                <a:solidFill>
                  <a:srgbClr val="00B0F0"/>
                </a:solidFill>
                <a:latin typeface="Calibri"/>
              </a:rPr>
              <a:t>él también beberá del vino de la ira de Dios, que ha sido vaciado puro en el cáliz de su ira; y será atormentado con fuego y azufre delante de los santos ángeles y del Cordero; </a:t>
            </a:r>
          </a:p>
        </p:txBody>
      </p:sp>
      <p:sp>
        <p:nvSpPr>
          <p:cNvPr id="13" name="TextBox 12">
            <a:extLst>
              <a:ext uri="{FF2B5EF4-FFF2-40B4-BE49-F238E27FC236}">
                <a16:creationId xmlns:a16="http://schemas.microsoft.com/office/drawing/2014/main" id="{562129EA-AF33-CC0B-99D8-F478CD7AEF19}"/>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28FBE7FE-AC2A-0A72-09D5-587DE748257E}"/>
              </a:ext>
            </a:extLst>
          </p:cNvPr>
          <p:cNvSpPr txBox="1"/>
          <p:nvPr/>
        </p:nvSpPr>
        <p:spPr>
          <a:xfrm>
            <a:off x="359024" y="47827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Génesis 18:25</a:t>
            </a:r>
          </a:p>
        </p:txBody>
      </p:sp>
      <p:sp>
        <p:nvSpPr>
          <p:cNvPr id="15" name="2 CuadroTexto">
            <a:extLst>
              <a:ext uri="{FF2B5EF4-FFF2-40B4-BE49-F238E27FC236}">
                <a16:creationId xmlns:a16="http://schemas.microsoft.com/office/drawing/2014/main" id="{6848793A-B0E5-1608-CF79-451DE187AFD5}"/>
              </a:ext>
            </a:extLst>
          </p:cNvPr>
          <p:cNvSpPr txBox="1"/>
          <p:nvPr/>
        </p:nvSpPr>
        <p:spPr>
          <a:xfrm>
            <a:off x="35496" y="5299692"/>
            <a:ext cx="480437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Lejos de ti el hacer tal, que hagas morir al justo con el impío, y que sea el justo tratado como el impío; nunca tal hagas. El Juez de toda la tierra, ¿no ha de hacer lo que es justo? </a:t>
            </a:r>
          </a:p>
        </p:txBody>
      </p:sp>
    </p:spTree>
    <p:extLst>
      <p:ext uri="{BB962C8B-B14F-4D97-AF65-F5344CB8AC3E}">
        <p14:creationId xmlns:p14="http://schemas.microsoft.com/office/powerpoint/2010/main" val="235063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528DA-11E8-ABA7-7E6C-9AD690222D4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01C040E-32FA-4B08-1D42-E772E0FF7177}"/>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95E18FEE-94FA-0B2F-CD32-ABFAC045B10F}"/>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a:t>
            </a:r>
            <a:r>
              <a:rPr lang="es-ES" sz="2400" dirty="0">
                <a:solidFill>
                  <a:srgbClr val="00B0F0"/>
                </a:solidFill>
                <a:latin typeface="Calibri"/>
              </a:rPr>
              <a:t>sin que revele su secreto a sus siervos los profetas. </a:t>
            </a:r>
          </a:p>
        </p:txBody>
      </p:sp>
      <p:sp>
        <p:nvSpPr>
          <p:cNvPr id="3" name="TextBox 2">
            <a:extLst>
              <a:ext uri="{FF2B5EF4-FFF2-40B4-BE49-F238E27FC236}">
                <a16:creationId xmlns:a16="http://schemas.microsoft.com/office/drawing/2014/main" id="{34447951-9EA4-B73E-F92D-C4FA016E463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EE78F63A-E468-E07A-1A3C-E7D3256BC3A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22DC7B99-E8CA-5572-5576-3B762B579439}"/>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AD855B8-31D1-19EC-2594-356912A75314}"/>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DFC4E498-2A73-352F-F0E3-D70C26CA1055}"/>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6" name="1 CuadroTexto">
            <a:extLst>
              <a:ext uri="{FF2B5EF4-FFF2-40B4-BE49-F238E27FC236}">
                <a16:creationId xmlns:a16="http://schemas.microsoft.com/office/drawing/2014/main" id="{F3D781A6-8DCA-4834-1D16-A73C62AFABA5}"/>
              </a:ext>
            </a:extLst>
          </p:cNvPr>
          <p:cNvSpPr txBox="1"/>
          <p:nvPr/>
        </p:nvSpPr>
        <p:spPr>
          <a:xfrm>
            <a:off x="359024" y="132896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18:17, 18, 20</a:t>
            </a:r>
          </a:p>
        </p:txBody>
      </p:sp>
      <p:sp>
        <p:nvSpPr>
          <p:cNvPr id="8" name="2 CuadroTexto">
            <a:extLst>
              <a:ext uri="{FF2B5EF4-FFF2-40B4-BE49-F238E27FC236}">
                <a16:creationId xmlns:a16="http://schemas.microsoft.com/office/drawing/2014/main" id="{F14FF3CF-3C5B-3A20-8631-B4D5F14EBAF6}"/>
              </a:ext>
            </a:extLst>
          </p:cNvPr>
          <p:cNvSpPr txBox="1"/>
          <p:nvPr/>
        </p:nvSpPr>
        <p:spPr>
          <a:xfrm>
            <a:off x="35496" y="1831501"/>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17 Y Jehová dijo: ¿</a:t>
            </a:r>
            <a:r>
              <a:rPr lang="es-ES" sz="2400" u="sng" dirty="0">
                <a:solidFill>
                  <a:srgbClr val="FFFF00"/>
                </a:solidFill>
                <a:latin typeface="Calibri"/>
              </a:rPr>
              <a:t>Encubriré yo a Abraham lo que voy a hacer</a:t>
            </a:r>
            <a:r>
              <a:rPr lang="es-ES" sz="2400" dirty="0">
                <a:solidFill>
                  <a:srgbClr val="FFFF00"/>
                </a:solidFill>
                <a:latin typeface="Calibri"/>
              </a:rPr>
              <a:t>, </a:t>
            </a:r>
          </a:p>
          <a:p>
            <a:pPr algn="ctr" fontAlgn="auto">
              <a:lnSpc>
                <a:spcPts val="2200"/>
              </a:lnSpc>
              <a:spcBef>
                <a:spcPts val="0"/>
              </a:spcBef>
              <a:spcAft>
                <a:spcPts val="0"/>
              </a:spcAft>
            </a:pPr>
            <a:r>
              <a:rPr lang="es-ES" sz="2400" dirty="0">
                <a:solidFill>
                  <a:srgbClr val="FFFF00"/>
                </a:solidFill>
                <a:latin typeface="Calibri"/>
              </a:rPr>
              <a:t>18 habiendo de ser Abraham una nación grande y fuerte, y habiendo de ser benditas en él todas las naciones de la tierra? </a:t>
            </a:r>
            <a:r>
              <a:rPr lang="es-ES" sz="2400" dirty="0">
                <a:solidFill>
                  <a:srgbClr val="00B0F0"/>
                </a:solidFill>
                <a:latin typeface="Calibri"/>
              </a:rPr>
              <a:t>20 Entonces Jehová le dijo: Por cuanto el clamor contra Sodoma y Gomorra se aumenta más y más, y el pecado de ellos se ha agravado en extremo, </a:t>
            </a:r>
          </a:p>
        </p:txBody>
      </p:sp>
      <p:sp>
        <p:nvSpPr>
          <p:cNvPr id="9" name="TextBox 8">
            <a:extLst>
              <a:ext uri="{FF2B5EF4-FFF2-40B4-BE49-F238E27FC236}">
                <a16:creationId xmlns:a16="http://schemas.microsoft.com/office/drawing/2014/main" id="{29662896-618B-D55B-88DF-F0C777A16F91}"/>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2ED3538E-95F6-DCE1-3BB4-6F15416915DD}"/>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0620A4E3-6863-ED90-4235-8F793159E7DF}"/>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a:t>
            </a:r>
            <a:r>
              <a:rPr lang="es-ES" sz="2400" dirty="0">
                <a:solidFill>
                  <a:srgbClr val="00B0F0"/>
                </a:solidFill>
                <a:latin typeface="Calibri"/>
              </a:rPr>
              <a:t>él también beberá del vino de la ira de Dios, que ha sido vaciado puro en el cáliz de su ira; y será atormentado con fuego y azufre delante de los santos ángeles y del Cordero; </a:t>
            </a:r>
          </a:p>
        </p:txBody>
      </p:sp>
      <p:sp>
        <p:nvSpPr>
          <p:cNvPr id="13" name="TextBox 12">
            <a:extLst>
              <a:ext uri="{FF2B5EF4-FFF2-40B4-BE49-F238E27FC236}">
                <a16:creationId xmlns:a16="http://schemas.microsoft.com/office/drawing/2014/main" id="{12399451-1AD9-9973-FFB0-CEA298559383}"/>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D5102CFD-057A-1FCC-821B-99759C71CC87}"/>
              </a:ext>
            </a:extLst>
          </p:cNvPr>
          <p:cNvSpPr txBox="1"/>
          <p:nvPr/>
        </p:nvSpPr>
        <p:spPr>
          <a:xfrm>
            <a:off x="359024" y="47827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Génesis 18:25</a:t>
            </a:r>
          </a:p>
        </p:txBody>
      </p:sp>
      <p:sp>
        <p:nvSpPr>
          <p:cNvPr id="15" name="2 CuadroTexto">
            <a:extLst>
              <a:ext uri="{FF2B5EF4-FFF2-40B4-BE49-F238E27FC236}">
                <a16:creationId xmlns:a16="http://schemas.microsoft.com/office/drawing/2014/main" id="{25CD42C1-AF3B-E50E-A1F5-0C695A6DAF0F}"/>
              </a:ext>
            </a:extLst>
          </p:cNvPr>
          <p:cNvSpPr txBox="1"/>
          <p:nvPr/>
        </p:nvSpPr>
        <p:spPr>
          <a:xfrm>
            <a:off x="35496" y="5299692"/>
            <a:ext cx="480437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Lejos de ti el hacer tal, que hagas morir al justo con el impío, y que sea el justo tratado como el impío;</a:t>
            </a:r>
            <a:r>
              <a:rPr lang="es-ES" sz="2400" dirty="0">
                <a:latin typeface="Calibri"/>
              </a:rPr>
              <a:t> </a:t>
            </a:r>
            <a:r>
              <a:rPr lang="es-ES" sz="2400" dirty="0">
                <a:solidFill>
                  <a:srgbClr val="FFFF00"/>
                </a:solidFill>
                <a:latin typeface="Calibri"/>
              </a:rPr>
              <a:t>nunca tal hagas.</a:t>
            </a:r>
            <a:r>
              <a:rPr lang="es-ES" sz="2400" dirty="0">
                <a:latin typeface="Calibri"/>
              </a:rPr>
              <a:t> El Juez de toda la tierra, ¿no ha de hacer lo que es justo? </a:t>
            </a:r>
          </a:p>
        </p:txBody>
      </p:sp>
    </p:spTree>
    <p:extLst>
      <p:ext uri="{BB962C8B-B14F-4D97-AF65-F5344CB8AC3E}">
        <p14:creationId xmlns:p14="http://schemas.microsoft.com/office/powerpoint/2010/main" val="964654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167B4-8735-B367-EED9-90D59AFE0CD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619D8A4-DCD2-ADE3-0D1D-9AED56458E2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Amós 3:7</a:t>
            </a:r>
          </a:p>
        </p:txBody>
      </p:sp>
      <p:sp>
        <p:nvSpPr>
          <p:cNvPr id="5" name="2 CuadroTexto">
            <a:extLst>
              <a:ext uri="{FF2B5EF4-FFF2-40B4-BE49-F238E27FC236}">
                <a16:creationId xmlns:a16="http://schemas.microsoft.com/office/drawing/2014/main" id="{90012969-BB8C-05E4-4419-4B0DABA1C02F}"/>
              </a:ext>
            </a:extLst>
          </p:cNvPr>
          <p:cNvSpPr txBox="1"/>
          <p:nvPr/>
        </p:nvSpPr>
        <p:spPr>
          <a:xfrm>
            <a:off x="0" y="475156"/>
            <a:ext cx="459216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hará nada Jehová el Señor,</a:t>
            </a:r>
            <a:r>
              <a:rPr lang="es-ES" sz="2400" dirty="0">
                <a:latin typeface="Calibri"/>
              </a:rPr>
              <a:t> </a:t>
            </a:r>
            <a:r>
              <a:rPr lang="es-ES" sz="2400" dirty="0">
                <a:solidFill>
                  <a:srgbClr val="00B0F0"/>
                </a:solidFill>
                <a:latin typeface="Calibri"/>
              </a:rPr>
              <a:t>sin que revele su secreto a sus siervos los profetas. </a:t>
            </a:r>
          </a:p>
        </p:txBody>
      </p:sp>
      <p:sp>
        <p:nvSpPr>
          <p:cNvPr id="3" name="TextBox 2">
            <a:extLst>
              <a:ext uri="{FF2B5EF4-FFF2-40B4-BE49-F238E27FC236}">
                <a16:creationId xmlns:a16="http://schemas.microsoft.com/office/drawing/2014/main" id="{D9B82538-4DF7-753E-5810-E032B07DE8C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83F3C4B-421A-C479-6E29-7494F1C19E6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D37754D-2A58-E288-2C04-74F530DD49F8}"/>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07391D2B-66CD-A3F3-5C80-4849C312FFE9}"/>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B8F63B35-1042-C7E4-E5C1-58C534AB8B45}"/>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6" name="1 CuadroTexto">
            <a:extLst>
              <a:ext uri="{FF2B5EF4-FFF2-40B4-BE49-F238E27FC236}">
                <a16:creationId xmlns:a16="http://schemas.microsoft.com/office/drawing/2014/main" id="{A043D2EA-AD4C-34E7-3B6C-4FB53BBEF680}"/>
              </a:ext>
            </a:extLst>
          </p:cNvPr>
          <p:cNvSpPr txBox="1"/>
          <p:nvPr/>
        </p:nvSpPr>
        <p:spPr>
          <a:xfrm>
            <a:off x="359024" y="132896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Génesis 18:17, 18, 20</a:t>
            </a:r>
          </a:p>
        </p:txBody>
      </p:sp>
      <p:sp>
        <p:nvSpPr>
          <p:cNvPr id="8" name="2 CuadroTexto">
            <a:extLst>
              <a:ext uri="{FF2B5EF4-FFF2-40B4-BE49-F238E27FC236}">
                <a16:creationId xmlns:a16="http://schemas.microsoft.com/office/drawing/2014/main" id="{6EDF4F88-33AC-403F-84BE-E74DB477F859}"/>
              </a:ext>
            </a:extLst>
          </p:cNvPr>
          <p:cNvSpPr txBox="1"/>
          <p:nvPr/>
        </p:nvSpPr>
        <p:spPr>
          <a:xfrm>
            <a:off x="35496" y="1831501"/>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17 Y Jehová dijo: ¿</a:t>
            </a:r>
            <a:r>
              <a:rPr lang="es-ES" sz="2400" u="sng" dirty="0">
                <a:solidFill>
                  <a:srgbClr val="FFFF00"/>
                </a:solidFill>
                <a:latin typeface="Calibri"/>
              </a:rPr>
              <a:t>Encubriré yo a Abraham lo que voy a hacer</a:t>
            </a:r>
            <a:r>
              <a:rPr lang="es-ES" sz="2400" dirty="0">
                <a:solidFill>
                  <a:srgbClr val="FFFF00"/>
                </a:solidFill>
                <a:latin typeface="Calibri"/>
              </a:rPr>
              <a:t>, </a:t>
            </a:r>
          </a:p>
          <a:p>
            <a:pPr algn="ctr" fontAlgn="auto">
              <a:lnSpc>
                <a:spcPts val="2200"/>
              </a:lnSpc>
              <a:spcBef>
                <a:spcPts val="0"/>
              </a:spcBef>
              <a:spcAft>
                <a:spcPts val="0"/>
              </a:spcAft>
            </a:pPr>
            <a:r>
              <a:rPr lang="es-ES" sz="2400" dirty="0">
                <a:solidFill>
                  <a:srgbClr val="FFFF00"/>
                </a:solidFill>
                <a:latin typeface="Calibri"/>
              </a:rPr>
              <a:t>18 habiendo de ser Abraham una nación grande y fuerte, y habiendo de ser benditas en él todas las naciones de la tierra? </a:t>
            </a:r>
            <a:r>
              <a:rPr lang="es-ES" sz="2400" dirty="0">
                <a:solidFill>
                  <a:srgbClr val="00B0F0"/>
                </a:solidFill>
                <a:latin typeface="Calibri"/>
              </a:rPr>
              <a:t>20 Entonces Jehová le dijo: Por cuanto el clamor contra Sodoma y Gomorra se aumenta más y más, y el pecado de ellos se ha agravado en extremo, </a:t>
            </a:r>
          </a:p>
        </p:txBody>
      </p:sp>
      <p:sp>
        <p:nvSpPr>
          <p:cNvPr id="9" name="TextBox 8">
            <a:extLst>
              <a:ext uri="{FF2B5EF4-FFF2-40B4-BE49-F238E27FC236}">
                <a16:creationId xmlns:a16="http://schemas.microsoft.com/office/drawing/2014/main" id="{66FC5AF0-D20B-7C5B-A85B-842B1E6419CA}"/>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B3C74881-9CD6-3749-AFC0-33894E5F725D}"/>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0386BB79-A3BB-CF3E-52B8-E8BC36556A66}"/>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a:t>
            </a:r>
            <a:r>
              <a:rPr lang="es-ES" sz="2400" dirty="0">
                <a:solidFill>
                  <a:srgbClr val="00B0F0"/>
                </a:solidFill>
                <a:latin typeface="Calibri"/>
              </a:rPr>
              <a:t>él también beberá del vino de la ira de Dios, que ha sido vaciado puro en el cáliz de su ira; y será atormentado con fuego y azufre delante de los santos ángeles y del Cordero; </a:t>
            </a:r>
          </a:p>
        </p:txBody>
      </p:sp>
      <p:sp>
        <p:nvSpPr>
          <p:cNvPr id="13" name="TextBox 12">
            <a:extLst>
              <a:ext uri="{FF2B5EF4-FFF2-40B4-BE49-F238E27FC236}">
                <a16:creationId xmlns:a16="http://schemas.microsoft.com/office/drawing/2014/main" id="{FAB5A9EA-E308-365F-AEAA-8118BD3F2039}"/>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6E33BA3C-4576-E918-3748-924B10FC5749}"/>
              </a:ext>
            </a:extLst>
          </p:cNvPr>
          <p:cNvSpPr txBox="1"/>
          <p:nvPr/>
        </p:nvSpPr>
        <p:spPr>
          <a:xfrm>
            <a:off x="359024" y="47827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Génesis 18:25</a:t>
            </a:r>
          </a:p>
        </p:txBody>
      </p:sp>
      <p:sp>
        <p:nvSpPr>
          <p:cNvPr id="15" name="2 CuadroTexto">
            <a:extLst>
              <a:ext uri="{FF2B5EF4-FFF2-40B4-BE49-F238E27FC236}">
                <a16:creationId xmlns:a16="http://schemas.microsoft.com/office/drawing/2014/main" id="{CD8FBEB3-A1D5-8CDA-A892-FAA06E1730A7}"/>
              </a:ext>
            </a:extLst>
          </p:cNvPr>
          <p:cNvSpPr txBox="1"/>
          <p:nvPr/>
        </p:nvSpPr>
        <p:spPr>
          <a:xfrm>
            <a:off x="35496" y="5299692"/>
            <a:ext cx="480437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Lejos de ti el hacer tal, que hagas morir al justo con el impío, y que sea el justo tratado como el impío;</a:t>
            </a:r>
            <a:r>
              <a:rPr lang="es-ES" sz="2400" dirty="0">
                <a:latin typeface="Calibri"/>
              </a:rPr>
              <a:t> </a:t>
            </a:r>
            <a:r>
              <a:rPr lang="es-ES" sz="2400" dirty="0">
                <a:solidFill>
                  <a:srgbClr val="FFFF00"/>
                </a:solidFill>
                <a:latin typeface="Calibri"/>
              </a:rPr>
              <a:t>nunca tal hagas.</a:t>
            </a:r>
            <a:r>
              <a:rPr lang="es-ES" sz="2400" dirty="0">
                <a:latin typeface="Calibri"/>
              </a:rPr>
              <a:t> </a:t>
            </a:r>
            <a:r>
              <a:rPr lang="es-ES" sz="2400" dirty="0">
                <a:solidFill>
                  <a:srgbClr val="00B0F0"/>
                </a:solidFill>
                <a:latin typeface="Calibri"/>
              </a:rPr>
              <a:t>El Juez de toda la tierra, ¿no ha de hacer lo que es justo? </a:t>
            </a:r>
          </a:p>
        </p:txBody>
      </p:sp>
      <p:sp>
        <p:nvSpPr>
          <p:cNvPr id="16" name="TextBox 15">
            <a:extLst>
              <a:ext uri="{FF2B5EF4-FFF2-40B4-BE49-F238E27FC236}">
                <a16:creationId xmlns:a16="http://schemas.microsoft.com/office/drawing/2014/main" id="{8DC7673E-BA26-FC67-5DFA-BD1C143DAC09}"/>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Tree>
    <p:extLst>
      <p:ext uri="{BB962C8B-B14F-4D97-AF65-F5344CB8AC3E}">
        <p14:creationId xmlns:p14="http://schemas.microsoft.com/office/powerpoint/2010/main" val="261900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02E8F-628C-988B-7B45-B8A6A9FF897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C5C7988-866C-C9C4-60D5-22DA3D7C22E2}"/>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B4206A80-02C8-B010-275C-81230045CCD9}"/>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vi tronos, y se sentaron sobre ellos los que recibieron facultad de juzgar; y vi las almas de los decapitados por causa del testimonio de Jesús y por la palabra de Dios, los que no habían adorado a la bestia ni a su imagen, y que no recibieron la marca en sus frentes ni en sus manos; y vivieron y reinaron con Cristo mil años. </a:t>
            </a:r>
          </a:p>
        </p:txBody>
      </p:sp>
      <p:sp>
        <p:nvSpPr>
          <p:cNvPr id="3" name="TextBox 2">
            <a:extLst>
              <a:ext uri="{FF2B5EF4-FFF2-40B4-BE49-F238E27FC236}">
                <a16:creationId xmlns:a16="http://schemas.microsoft.com/office/drawing/2014/main" id="{F6223500-AAD3-1F69-10FC-CD0FB2A7628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26D6825-77F3-87A1-1C43-C12B9A40DD4E}"/>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0AF08AFE-5971-E4D4-DEF2-DC9A7245E5B3}"/>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94D3979C-878D-C356-097B-36A8DFE6209D}"/>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2F704FB5-CFCA-CA57-65B2-84EB6EC6664E}"/>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BCED2A0E-68E0-E44E-602B-B00431CE42F0}"/>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1B49807A-1ED5-8B7E-B809-38A031912C87}"/>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46B07401-3443-F19D-3F0A-A0D0CDECFA98}"/>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a:t>
            </a:r>
            <a:r>
              <a:rPr lang="es-ES" sz="2400" dirty="0">
                <a:solidFill>
                  <a:srgbClr val="00B0F0"/>
                </a:solidFill>
                <a:latin typeface="Calibri"/>
              </a:rPr>
              <a:t>él también beberá del vino de la ira de Dios, que ha sido vaciado puro en el cáliz de su ira; y será atormentado con fuego y azufre delante de los santos ángeles y del Cordero; </a:t>
            </a:r>
          </a:p>
        </p:txBody>
      </p:sp>
      <p:sp>
        <p:nvSpPr>
          <p:cNvPr id="13" name="TextBox 12">
            <a:extLst>
              <a:ext uri="{FF2B5EF4-FFF2-40B4-BE49-F238E27FC236}">
                <a16:creationId xmlns:a16="http://schemas.microsoft.com/office/drawing/2014/main" id="{E7E99E5B-9127-AAB8-7020-8B176E8698E6}"/>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2E0443F0-A86B-44C2-B92D-3A5E9D7FD157}"/>
              </a:ext>
            </a:extLst>
          </p:cNvPr>
          <p:cNvSpPr txBox="1"/>
          <p:nvPr/>
        </p:nvSpPr>
        <p:spPr>
          <a:xfrm>
            <a:off x="359024" y="47827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Génesis 18:25</a:t>
            </a:r>
          </a:p>
        </p:txBody>
      </p:sp>
      <p:sp>
        <p:nvSpPr>
          <p:cNvPr id="15" name="2 CuadroTexto">
            <a:extLst>
              <a:ext uri="{FF2B5EF4-FFF2-40B4-BE49-F238E27FC236}">
                <a16:creationId xmlns:a16="http://schemas.microsoft.com/office/drawing/2014/main" id="{EE8E1BDC-94E1-0D5B-B75B-3172EF1C5A9B}"/>
              </a:ext>
            </a:extLst>
          </p:cNvPr>
          <p:cNvSpPr txBox="1"/>
          <p:nvPr/>
        </p:nvSpPr>
        <p:spPr>
          <a:xfrm>
            <a:off x="35496" y="5299692"/>
            <a:ext cx="480437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Lejos de ti el hacer tal, que hagas morir al justo con el impío, y que sea el justo tratado como el impío;</a:t>
            </a:r>
            <a:r>
              <a:rPr lang="es-ES" sz="2400" dirty="0">
                <a:latin typeface="Calibri"/>
              </a:rPr>
              <a:t> </a:t>
            </a:r>
            <a:r>
              <a:rPr lang="es-ES" sz="2400" dirty="0">
                <a:solidFill>
                  <a:srgbClr val="FFFF00"/>
                </a:solidFill>
                <a:latin typeface="Calibri"/>
              </a:rPr>
              <a:t>nunca tal hagas.</a:t>
            </a:r>
            <a:r>
              <a:rPr lang="es-ES" sz="2400" dirty="0">
                <a:latin typeface="Calibri"/>
              </a:rPr>
              <a:t> </a:t>
            </a:r>
            <a:r>
              <a:rPr lang="es-ES" sz="2400" dirty="0">
                <a:solidFill>
                  <a:srgbClr val="00B0F0"/>
                </a:solidFill>
                <a:latin typeface="Calibri"/>
              </a:rPr>
              <a:t>El Juez de toda la tierra, ¿no ha de hacer lo que es justo? </a:t>
            </a:r>
          </a:p>
        </p:txBody>
      </p:sp>
      <p:sp>
        <p:nvSpPr>
          <p:cNvPr id="16" name="TextBox 15">
            <a:extLst>
              <a:ext uri="{FF2B5EF4-FFF2-40B4-BE49-F238E27FC236}">
                <a16:creationId xmlns:a16="http://schemas.microsoft.com/office/drawing/2014/main" id="{1C0B7379-63F0-A233-7927-ED3B1FE793EA}"/>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Tree>
    <p:extLst>
      <p:ext uri="{BB962C8B-B14F-4D97-AF65-F5344CB8AC3E}">
        <p14:creationId xmlns:p14="http://schemas.microsoft.com/office/powerpoint/2010/main" val="316642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87474-A99D-BC96-05B9-B9786468DF8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6002FDB-3BB1-20E4-AF06-5E37AD027327}"/>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651F59F4-E5BC-7578-2650-E40487B4ABB7}"/>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latin typeface="Calibri"/>
              </a:rPr>
              <a:t>y vi las almas de los decapitados por causa del testimonio de Jesús y por la palabra de Dios, los que no habían adorado a la bestia ni a su imagen, y que no recibieron la marca en sus frentes ni en sus manos; y vivieron y reinaron con Cristo mil años. </a:t>
            </a:r>
          </a:p>
        </p:txBody>
      </p:sp>
      <p:sp>
        <p:nvSpPr>
          <p:cNvPr id="3" name="TextBox 2">
            <a:extLst>
              <a:ext uri="{FF2B5EF4-FFF2-40B4-BE49-F238E27FC236}">
                <a16:creationId xmlns:a16="http://schemas.microsoft.com/office/drawing/2014/main" id="{D0B65FCF-1DA9-10D5-D7EB-12EA1E019B8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42BD38E1-960E-C650-6D3F-489F127C90E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EE53DEDB-500A-D4CC-5E7B-E8F579F8CE9F}"/>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A5A1B89E-40FE-8D39-2687-355E534627E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B21EBD0D-9DC5-31A9-A8C7-54D4419C1A48}"/>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0E3E891D-2C2A-350E-9A6F-1B0CED5464DC}"/>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A15C95BD-EB0E-7FEA-E2E0-7AA9278C2F28}"/>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04976102-36EE-9FC9-F659-60C92B0D36B6}"/>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a:t>
            </a:r>
            <a:r>
              <a:rPr lang="es-ES" sz="2400" dirty="0">
                <a:solidFill>
                  <a:srgbClr val="00B0F0"/>
                </a:solidFill>
                <a:latin typeface="Calibri"/>
              </a:rPr>
              <a:t>él también beberá del vino de la ira de Dios, que ha sido vaciado puro en el cáliz de su ira; y será atormentado con fuego y azufre delante de los santos ángeles y del Cordero; </a:t>
            </a:r>
          </a:p>
        </p:txBody>
      </p:sp>
      <p:sp>
        <p:nvSpPr>
          <p:cNvPr id="13" name="TextBox 12">
            <a:extLst>
              <a:ext uri="{FF2B5EF4-FFF2-40B4-BE49-F238E27FC236}">
                <a16:creationId xmlns:a16="http://schemas.microsoft.com/office/drawing/2014/main" id="{E45EBC06-9797-674C-4DCB-9DA385BC7E1D}"/>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61301C04-BB55-9C1B-3EC4-CB9A55556F35}"/>
              </a:ext>
            </a:extLst>
          </p:cNvPr>
          <p:cNvSpPr txBox="1"/>
          <p:nvPr/>
        </p:nvSpPr>
        <p:spPr>
          <a:xfrm>
            <a:off x="359024" y="47827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Génesis 18:25</a:t>
            </a:r>
          </a:p>
        </p:txBody>
      </p:sp>
      <p:sp>
        <p:nvSpPr>
          <p:cNvPr id="15" name="2 CuadroTexto">
            <a:extLst>
              <a:ext uri="{FF2B5EF4-FFF2-40B4-BE49-F238E27FC236}">
                <a16:creationId xmlns:a16="http://schemas.microsoft.com/office/drawing/2014/main" id="{517866DE-A9F0-AC6A-FCFB-8DAF1BFE496B}"/>
              </a:ext>
            </a:extLst>
          </p:cNvPr>
          <p:cNvSpPr txBox="1"/>
          <p:nvPr/>
        </p:nvSpPr>
        <p:spPr>
          <a:xfrm>
            <a:off x="35496" y="5299692"/>
            <a:ext cx="480437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Lejos de ti el hacer tal, que hagas morir al justo con el impío, y que sea el justo tratado como el impío;</a:t>
            </a:r>
            <a:r>
              <a:rPr lang="es-ES" sz="2400" dirty="0">
                <a:latin typeface="Calibri"/>
              </a:rPr>
              <a:t> </a:t>
            </a:r>
            <a:r>
              <a:rPr lang="es-ES" sz="2400" dirty="0">
                <a:solidFill>
                  <a:srgbClr val="FFFF00"/>
                </a:solidFill>
                <a:latin typeface="Calibri"/>
              </a:rPr>
              <a:t>nunca tal hagas.</a:t>
            </a:r>
            <a:r>
              <a:rPr lang="es-ES" sz="2400" dirty="0">
                <a:latin typeface="Calibri"/>
              </a:rPr>
              <a:t> </a:t>
            </a:r>
            <a:r>
              <a:rPr lang="es-ES" sz="2400" dirty="0">
                <a:solidFill>
                  <a:srgbClr val="00B0F0"/>
                </a:solidFill>
                <a:latin typeface="Calibri"/>
              </a:rPr>
              <a:t>El Juez de toda la tierra, ¿no ha de hacer lo que es justo? </a:t>
            </a:r>
          </a:p>
        </p:txBody>
      </p:sp>
      <p:sp>
        <p:nvSpPr>
          <p:cNvPr id="16" name="TextBox 15">
            <a:extLst>
              <a:ext uri="{FF2B5EF4-FFF2-40B4-BE49-F238E27FC236}">
                <a16:creationId xmlns:a16="http://schemas.microsoft.com/office/drawing/2014/main" id="{904DC72A-16D8-769D-3CBF-02083795379B}"/>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Tree>
    <p:extLst>
      <p:ext uri="{BB962C8B-B14F-4D97-AF65-F5344CB8AC3E}">
        <p14:creationId xmlns:p14="http://schemas.microsoft.com/office/powerpoint/2010/main" val="8758410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4E7F7-4FBF-7EBC-B58B-2BE7AF0A6AA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12849C5-C363-FE70-B17D-883869AC8BF9}"/>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066D2295-3D2F-8B6A-6EB1-0D6B21ED8ECD}"/>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solidFill>
                  <a:srgbClr val="00B0F0"/>
                </a:solidFill>
                <a:latin typeface="Calibri"/>
              </a:rPr>
              <a:t>y vi las almas de los decapitados por causa del testimonio de Jesús y por la palabra de Dios, los que no habían adorado a la bestia ni a su imagen, y que no recibieron la marca en sus frentes ni en sus manos;</a:t>
            </a:r>
            <a:r>
              <a:rPr lang="es-ES" sz="2400" dirty="0">
                <a:latin typeface="Calibri"/>
              </a:rPr>
              <a:t> y vivieron y reinaron con Cristo mil años. </a:t>
            </a:r>
          </a:p>
        </p:txBody>
      </p:sp>
      <p:sp>
        <p:nvSpPr>
          <p:cNvPr id="3" name="TextBox 2">
            <a:extLst>
              <a:ext uri="{FF2B5EF4-FFF2-40B4-BE49-F238E27FC236}">
                <a16:creationId xmlns:a16="http://schemas.microsoft.com/office/drawing/2014/main" id="{2041C575-C0AF-657A-453F-DD8E1230C23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19994629-F6F7-9D54-7859-36286188928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11742341-DFF2-DD1D-FE3F-52097878DB60}"/>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CDBBA0D0-1DCF-B4F0-C587-5BC5150FF3E3}"/>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438FAA12-5D89-7081-93A4-CA5FB5206069}"/>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4CEFE76C-CE4F-5E41-39C9-E4878152E750}"/>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CD22EDD9-70AB-4262-C7BC-E37178D43F19}"/>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DB9D5B76-BC4D-AB8C-0A3A-D65CAEDABB0C}"/>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a:t>
            </a:r>
            <a:r>
              <a:rPr lang="es-ES" sz="2400" dirty="0">
                <a:solidFill>
                  <a:srgbClr val="00B0F0"/>
                </a:solidFill>
                <a:latin typeface="Calibri"/>
              </a:rPr>
              <a:t>él también beberá del vino de la ira de Dios, que ha sido vaciado puro en el cáliz de su ira; y será atormentado con fuego y azufre delante de los santos ángeles y del Cordero; </a:t>
            </a:r>
          </a:p>
        </p:txBody>
      </p:sp>
      <p:sp>
        <p:nvSpPr>
          <p:cNvPr id="13" name="TextBox 12">
            <a:extLst>
              <a:ext uri="{FF2B5EF4-FFF2-40B4-BE49-F238E27FC236}">
                <a16:creationId xmlns:a16="http://schemas.microsoft.com/office/drawing/2014/main" id="{4A0110B2-E78A-D693-9773-5C5DFE50AE1E}"/>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F793EB1C-E9D4-60DD-043F-13F9E44ED54E}"/>
              </a:ext>
            </a:extLst>
          </p:cNvPr>
          <p:cNvSpPr txBox="1"/>
          <p:nvPr/>
        </p:nvSpPr>
        <p:spPr>
          <a:xfrm>
            <a:off x="359024" y="47827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Génesis 18:25</a:t>
            </a:r>
          </a:p>
        </p:txBody>
      </p:sp>
      <p:sp>
        <p:nvSpPr>
          <p:cNvPr id="15" name="2 CuadroTexto">
            <a:extLst>
              <a:ext uri="{FF2B5EF4-FFF2-40B4-BE49-F238E27FC236}">
                <a16:creationId xmlns:a16="http://schemas.microsoft.com/office/drawing/2014/main" id="{D231B8FB-1D9B-ECDA-7497-F33C42F7238F}"/>
              </a:ext>
            </a:extLst>
          </p:cNvPr>
          <p:cNvSpPr txBox="1"/>
          <p:nvPr/>
        </p:nvSpPr>
        <p:spPr>
          <a:xfrm>
            <a:off x="35496" y="5299692"/>
            <a:ext cx="480437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Lejos de ti el hacer tal, que hagas morir al justo con el impío, y que sea el justo tratado como el impío;</a:t>
            </a:r>
            <a:r>
              <a:rPr lang="es-ES" sz="2400" dirty="0">
                <a:latin typeface="Calibri"/>
              </a:rPr>
              <a:t> </a:t>
            </a:r>
            <a:r>
              <a:rPr lang="es-ES" sz="2400" dirty="0">
                <a:solidFill>
                  <a:srgbClr val="FFFF00"/>
                </a:solidFill>
                <a:latin typeface="Calibri"/>
              </a:rPr>
              <a:t>nunca tal hagas.</a:t>
            </a:r>
            <a:r>
              <a:rPr lang="es-ES" sz="2400" dirty="0">
                <a:latin typeface="Calibri"/>
              </a:rPr>
              <a:t> </a:t>
            </a:r>
            <a:r>
              <a:rPr lang="es-ES" sz="2400" dirty="0">
                <a:solidFill>
                  <a:srgbClr val="00B0F0"/>
                </a:solidFill>
                <a:latin typeface="Calibri"/>
              </a:rPr>
              <a:t>El Juez de toda la tierra, ¿no ha de hacer lo que es justo? </a:t>
            </a:r>
          </a:p>
        </p:txBody>
      </p:sp>
      <p:sp>
        <p:nvSpPr>
          <p:cNvPr id="16" name="TextBox 15">
            <a:extLst>
              <a:ext uri="{FF2B5EF4-FFF2-40B4-BE49-F238E27FC236}">
                <a16:creationId xmlns:a16="http://schemas.microsoft.com/office/drawing/2014/main" id="{9E0CEBAB-AAE3-C2D6-4023-DA9B5F2CFAD0}"/>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Tree>
    <p:extLst>
      <p:ext uri="{BB962C8B-B14F-4D97-AF65-F5344CB8AC3E}">
        <p14:creationId xmlns:p14="http://schemas.microsoft.com/office/powerpoint/2010/main" val="26948379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40ABB-FD12-743F-1054-6124776B45B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8370A0A-4774-ACA1-EF95-AB71F1CC805C}"/>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70E3AA5F-8AFA-75E7-12B6-DA0B60E1C8CE}"/>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solidFill>
                  <a:srgbClr val="00B0F0"/>
                </a:solidFill>
                <a:latin typeface="Calibri"/>
              </a:rPr>
              <a:t>y vi las almas de los decapitados por causa del testimonio de Jesús y por la palabra de Dios, los que no habían adorado a la bestia ni a su imagen, y que no recibieron la marca en sus frentes ni en sus manos;</a:t>
            </a:r>
            <a:r>
              <a:rPr lang="es-ES" sz="2400" dirty="0">
                <a:latin typeface="Calibri"/>
              </a:rPr>
              <a:t> </a:t>
            </a:r>
            <a:r>
              <a:rPr lang="es-ES" sz="2400" dirty="0">
                <a:solidFill>
                  <a:srgbClr val="FFFF00"/>
                </a:solidFill>
                <a:latin typeface="Calibri"/>
              </a:rPr>
              <a:t>y vivieron y reinaron con Cristo mil años. </a:t>
            </a:r>
          </a:p>
        </p:txBody>
      </p:sp>
      <p:sp>
        <p:nvSpPr>
          <p:cNvPr id="3" name="TextBox 2">
            <a:extLst>
              <a:ext uri="{FF2B5EF4-FFF2-40B4-BE49-F238E27FC236}">
                <a16:creationId xmlns:a16="http://schemas.microsoft.com/office/drawing/2014/main" id="{94B79C81-B1D4-C2B8-D91D-1D1383A22E7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E787DBE-1ABC-52AE-B6F0-A4F6EB224FA7}"/>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74A183FF-8BF9-F3E9-B236-DE063CEEBADE}"/>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8DD42FD5-7BA5-06E4-FDB1-E57E4F489E7B}"/>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640F2199-F76E-C717-BA84-870D91587838}"/>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4CC9B7CD-280A-D434-EFF6-E9B772C7E7B8}"/>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0" name="1 CuadroTexto">
            <a:extLst>
              <a:ext uri="{FF2B5EF4-FFF2-40B4-BE49-F238E27FC236}">
                <a16:creationId xmlns:a16="http://schemas.microsoft.com/office/drawing/2014/main" id="{6E91D262-641F-790B-520A-106FC9290F27}"/>
              </a:ext>
            </a:extLst>
          </p:cNvPr>
          <p:cNvSpPr txBox="1"/>
          <p:nvPr/>
        </p:nvSpPr>
        <p:spPr>
          <a:xfrm>
            <a:off x="5056250" y="34434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 14:9, 10</a:t>
            </a:r>
          </a:p>
        </p:txBody>
      </p:sp>
      <p:sp>
        <p:nvSpPr>
          <p:cNvPr id="12" name="2 CuadroTexto">
            <a:extLst>
              <a:ext uri="{FF2B5EF4-FFF2-40B4-BE49-F238E27FC236}">
                <a16:creationId xmlns:a16="http://schemas.microsoft.com/office/drawing/2014/main" id="{7A1E3B37-42FF-BB5C-489C-1C8A70604D4D}"/>
              </a:ext>
            </a:extLst>
          </p:cNvPr>
          <p:cNvSpPr txBox="1"/>
          <p:nvPr/>
        </p:nvSpPr>
        <p:spPr>
          <a:xfrm>
            <a:off x="4839872" y="3931540"/>
            <a:ext cx="4268632"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Si alguno adora a la bestia y a su imagen, y recibe la marca en su frente o en su mano,</a:t>
            </a:r>
            <a:r>
              <a:rPr lang="es-ES" sz="2400" dirty="0">
                <a:latin typeface="Calibri"/>
              </a:rPr>
              <a:t> </a:t>
            </a:r>
            <a:r>
              <a:rPr lang="es-ES" sz="2400" dirty="0">
                <a:solidFill>
                  <a:srgbClr val="00B0F0"/>
                </a:solidFill>
                <a:latin typeface="Calibri"/>
              </a:rPr>
              <a:t>él también beberá del vino de la ira de Dios, que ha sido vaciado puro en el cáliz de su ira; y será atormentado con fuego y azufre delante de los santos ángeles y del Cordero; </a:t>
            </a:r>
          </a:p>
        </p:txBody>
      </p:sp>
      <p:sp>
        <p:nvSpPr>
          <p:cNvPr id="13" name="TextBox 12">
            <a:extLst>
              <a:ext uri="{FF2B5EF4-FFF2-40B4-BE49-F238E27FC236}">
                <a16:creationId xmlns:a16="http://schemas.microsoft.com/office/drawing/2014/main" id="{BC8BC58E-C18C-8F8A-6270-78F30E4AEB2E}"/>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F895B10C-7CC2-A0F2-5DF0-5A9456790038}"/>
              </a:ext>
            </a:extLst>
          </p:cNvPr>
          <p:cNvSpPr txBox="1"/>
          <p:nvPr/>
        </p:nvSpPr>
        <p:spPr>
          <a:xfrm>
            <a:off x="359024" y="47827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Génesis 18:25</a:t>
            </a:r>
          </a:p>
        </p:txBody>
      </p:sp>
      <p:sp>
        <p:nvSpPr>
          <p:cNvPr id="15" name="2 CuadroTexto">
            <a:extLst>
              <a:ext uri="{FF2B5EF4-FFF2-40B4-BE49-F238E27FC236}">
                <a16:creationId xmlns:a16="http://schemas.microsoft.com/office/drawing/2014/main" id="{D744264F-9051-55B4-47FD-4EB67598A849}"/>
              </a:ext>
            </a:extLst>
          </p:cNvPr>
          <p:cNvSpPr txBox="1"/>
          <p:nvPr/>
        </p:nvSpPr>
        <p:spPr>
          <a:xfrm>
            <a:off x="35496" y="5299692"/>
            <a:ext cx="480437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Lejos de ti el hacer tal, que hagas morir al justo con el impío, y que sea el justo tratado como el impío;</a:t>
            </a:r>
            <a:r>
              <a:rPr lang="es-ES" sz="2400" dirty="0">
                <a:latin typeface="Calibri"/>
              </a:rPr>
              <a:t> </a:t>
            </a:r>
            <a:r>
              <a:rPr lang="es-ES" sz="2400" dirty="0">
                <a:solidFill>
                  <a:srgbClr val="FFFF00"/>
                </a:solidFill>
                <a:latin typeface="Calibri"/>
              </a:rPr>
              <a:t>nunca tal hagas.</a:t>
            </a:r>
            <a:r>
              <a:rPr lang="es-ES" sz="2400" dirty="0">
                <a:latin typeface="Calibri"/>
              </a:rPr>
              <a:t> </a:t>
            </a:r>
            <a:r>
              <a:rPr lang="es-ES" sz="2400" dirty="0">
                <a:solidFill>
                  <a:srgbClr val="00B0F0"/>
                </a:solidFill>
                <a:latin typeface="Calibri"/>
              </a:rPr>
              <a:t>El Juez de toda la tierra, ¿no ha de hacer lo que es justo? </a:t>
            </a:r>
          </a:p>
        </p:txBody>
      </p:sp>
      <p:sp>
        <p:nvSpPr>
          <p:cNvPr id="16" name="TextBox 15">
            <a:extLst>
              <a:ext uri="{FF2B5EF4-FFF2-40B4-BE49-F238E27FC236}">
                <a16:creationId xmlns:a16="http://schemas.microsoft.com/office/drawing/2014/main" id="{F0F30CCC-1453-38C9-1F55-B0DAD6FF4496}"/>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Tree>
    <p:extLst>
      <p:ext uri="{BB962C8B-B14F-4D97-AF65-F5344CB8AC3E}">
        <p14:creationId xmlns:p14="http://schemas.microsoft.com/office/powerpoint/2010/main" val="30187117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3A723-6203-A455-1597-AEB1B926239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552F216-9463-8390-2BB7-1CCF3A3EC85A}"/>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273386A5-4AF7-2703-CAF5-8B582A49CC7F}"/>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solidFill>
                  <a:srgbClr val="00B0F0"/>
                </a:solidFill>
                <a:latin typeface="Calibri"/>
              </a:rPr>
              <a:t>y vi las almas de los decapitados por causa del testimonio de Jesús y por la palabra de Dios, los que no habían adorado a la bestia ni a su imagen, y que no recibieron la marca en sus frentes ni en sus manos;</a:t>
            </a:r>
            <a:r>
              <a:rPr lang="es-ES" sz="2400" dirty="0">
                <a:latin typeface="Calibri"/>
              </a:rPr>
              <a:t> </a:t>
            </a:r>
            <a:r>
              <a:rPr lang="es-ES" sz="2400" dirty="0">
                <a:solidFill>
                  <a:srgbClr val="FFFF00"/>
                </a:solidFill>
                <a:latin typeface="Calibri"/>
              </a:rPr>
              <a:t>y vivieron y reinaron con Cristo mil años. </a:t>
            </a:r>
          </a:p>
        </p:txBody>
      </p:sp>
      <p:sp>
        <p:nvSpPr>
          <p:cNvPr id="3" name="TextBox 2">
            <a:extLst>
              <a:ext uri="{FF2B5EF4-FFF2-40B4-BE49-F238E27FC236}">
                <a16:creationId xmlns:a16="http://schemas.microsoft.com/office/drawing/2014/main" id="{17D6ED83-AC54-B8B0-0737-626DB9FFA83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D4B96991-C3AE-321B-A2A6-784E13CACEA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FA964DAB-BDB8-5B59-728C-CA81A49C2EBD}"/>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80C7D992-1F3A-B430-52CA-AD008ADF66DD}"/>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2EEDB921-B9FB-A1D8-C0F7-C55F53CAB5FD}"/>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F7EC5CA8-C950-FE5B-C1B8-4D83C2A4B9F0}"/>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3" name="TextBox 12">
            <a:extLst>
              <a:ext uri="{FF2B5EF4-FFF2-40B4-BE49-F238E27FC236}">
                <a16:creationId xmlns:a16="http://schemas.microsoft.com/office/drawing/2014/main" id="{58D9DDC8-3DC2-CCBD-41C3-6FE9290A3386}"/>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6" name="TextBox 15">
            <a:extLst>
              <a:ext uri="{FF2B5EF4-FFF2-40B4-BE49-F238E27FC236}">
                <a16:creationId xmlns:a16="http://schemas.microsoft.com/office/drawing/2014/main" id="{9ECE3853-4736-69BA-B949-A4519B4E275C}"/>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
        <p:nvSpPr>
          <p:cNvPr id="6" name="1 CuadroTexto">
            <a:extLst>
              <a:ext uri="{FF2B5EF4-FFF2-40B4-BE49-F238E27FC236}">
                <a16:creationId xmlns:a16="http://schemas.microsoft.com/office/drawing/2014/main" id="{C7AE13AA-A7F8-0DA5-5CF6-CBF44ADF8CF0}"/>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8" name="2 CuadroTexto">
            <a:extLst>
              <a:ext uri="{FF2B5EF4-FFF2-40B4-BE49-F238E27FC236}">
                <a16:creationId xmlns:a16="http://schemas.microsoft.com/office/drawing/2014/main" id="{EBA78C1A-9AE6-5C89-ECA5-C9B8D907226A}"/>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vi un gran trono blanco y al que estaba sentado en él, de delante del cual huyeron la tierra y el cielo, y ningún lugar se encontró para ellos. Y vi a los muertos, grandes y pequeños, de pie ante Dios; y los libros fueron abiertos, y otro libro fue abierto, el cual es el libro de la vida; y fueron juzgados los muertos por las cosas que estaban escritas en los libros, según sus obras. Y el mar entregó los muertos que había en él; y la muerte y el Hades entregaron los muertos que había en ellos; y fueron juzgados cada uno según sus obras. </a:t>
            </a:r>
          </a:p>
        </p:txBody>
      </p:sp>
    </p:spTree>
    <p:extLst>
      <p:ext uri="{BB962C8B-B14F-4D97-AF65-F5344CB8AC3E}">
        <p14:creationId xmlns:p14="http://schemas.microsoft.com/office/powerpoint/2010/main" val="359980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0B225-AFE2-9EA1-00D2-FBAA8A282F7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03E4A7A-1AE7-35FC-C09A-94D75F03E9D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F1D1B462-C0A6-B69B-84E9-3025E5915304}"/>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solidFill>
                  <a:srgbClr val="00B0F0"/>
                </a:solidFill>
                <a:latin typeface="Calibri"/>
              </a:rPr>
              <a:t>y vi las almas de los decapitados por causa del testimonio de Jesús y por la palabra de Dios, los que no habían adorado a la bestia ni a su imagen, y que no recibieron la marca en sus frentes ni en sus manos;</a:t>
            </a:r>
            <a:r>
              <a:rPr lang="es-ES" sz="2400" dirty="0">
                <a:latin typeface="Calibri"/>
              </a:rPr>
              <a:t> </a:t>
            </a:r>
            <a:r>
              <a:rPr lang="es-ES" sz="2400" dirty="0">
                <a:solidFill>
                  <a:srgbClr val="FFFF00"/>
                </a:solidFill>
                <a:latin typeface="Calibri"/>
              </a:rPr>
              <a:t>y vivieron y reinaron con Cristo mil años. </a:t>
            </a:r>
          </a:p>
        </p:txBody>
      </p:sp>
      <p:sp>
        <p:nvSpPr>
          <p:cNvPr id="3" name="TextBox 2">
            <a:extLst>
              <a:ext uri="{FF2B5EF4-FFF2-40B4-BE49-F238E27FC236}">
                <a16:creationId xmlns:a16="http://schemas.microsoft.com/office/drawing/2014/main" id="{6F176738-8B40-1EE5-5054-B13F36476CE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B911ACE-AB31-61B9-EF88-A197B861042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D3E1395E-D5C0-3494-33F4-69C42C72ECE9}"/>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8DDCCC26-8B02-8AE5-46C9-FBAD20975869}"/>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9C9DBCAA-9E0F-805C-BB6C-98612C0D13A8}"/>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415DB83D-2D86-C032-7490-FC70A435AA27}"/>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3" name="TextBox 12">
            <a:extLst>
              <a:ext uri="{FF2B5EF4-FFF2-40B4-BE49-F238E27FC236}">
                <a16:creationId xmlns:a16="http://schemas.microsoft.com/office/drawing/2014/main" id="{A37E5291-5DC7-C95F-4E80-85E4010862A2}"/>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6" name="TextBox 15">
            <a:extLst>
              <a:ext uri="{FF2B5EF4-FFF2-40B4-BE49-F238E27FC236}">
                <a16:creationId xmlns:a16="http://schemas.microsoft.com/office/drawing/2014/main" id="{6900169A-88EA-C496-A045-9C1D6F13A2B5}"/>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
        <p:nvSpPr>
          <p:cNvPr id="6" name="1 CuadroTexto">
            <a:extLst>
              <a:ext uri="{FF2B5EF4-FFF2-40B4-BE49-F238E27FC236}">
                <a16:creationId xmlns:a16="http://schemas.microsoft.com/office/drawing/2014/main" id="{B5F0F0E4-382F-D267-6233-9A2C73E5A821}"/>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8" name="2 CuadroTexto">
            <a:extLst>
              <a:ext uri="{FF2B5EF4-FFF2-40B4-BE49-F238E27FC236}">
                <a16:creationId xmlns:a16="http://schemas.microsoft.com/office/drawing/2014/main" id="{9F458DA9-A56A-1449-781C-4CA2C814C56D}"/>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latin typeface="Calibri"/>
              </a:rPr>
              <a:t>Y vi a los muertos, grandes y pequeños, de pie ante Dios; y los libros fueron abiertos, y otro libro fue abierto, el cual es el libro de la vida; y fueron juzgados los muertos por las cosas que estaban escritas en los libros, según sus obras. Y el mar entregó los muertos que había en él; y la muerte y el Hades entregaron los muertos que había en ellos; y fueron juzgados cada uno según sus obras. </a:t>
            </a:r>
          </a:p>
        </p:txBody>
      </p:sp>
    </p:spTree>
    <p:extLst>
      <p:ext uri="{BB962C8B-B14F-4D97-AF65-F5344CB8AC3E}">
        <p14:creationId xmlns:p14="http://schemas.microsoft.com/office/powerpoint/2010/main" val="28547270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4F814-B048-FF26-98E7-E02E38BFC05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7C1458D-42FD-4C79-94E3-0831381A560E}"/>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8642E767-7615-5EDE-6357-3AC1B3D27BD5}"/>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solidFill>
                  <a:srgbClr val="00B0F0"/>
                </a:solidFill>
                <a:latin typeface="Calibri"/>
              </a:rPr>
              <a:t>y vi las almas de los decapitados por causa del testimonio de Jesús y por la palabra de Dios, los que no habían adorado a la bestia ni a su imagen, y que no recibieron la marca en sus frentes ni en sus manos;</a:t>
            </a:r>
            <a:r>
              <a:rPr lang="es-ES" sz="2400" dirty="0">
                <a:latin typeface="Calibri"/>
              </a:rPr>
              <a:t> </a:t>
            </a:r>
            <a:r>
              <a:rPr lang="es-ES" sz="2400" dirty="0">
                <a:solidFill>
                  <a:srgbClr val="FFFF00"/>
                </a:solidFill>
                <a:latin typeface="Calibri"/>
              </a:rPr>
              <a:t>y vivieron y reinaron con Cristo mil años. </a:t>
            </a:r>
          </a:p>
        </p:txBody>
      </p:sp>
      <p:sp>
        <p:nvSpPr>
          <p:cNvPr id="3" name="TextBox 2">
            <a:extLst>
              <a:ext uri="{FF2B5EF4-FFF2-40B4-BE49-F238E27FC236}">
                <a16:creationId xmlns:a16="http://schemas.microsoft.com/office/drawing/2014/main" id="{640753EE-E261-1293-EA53-1A695953A33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ACB1B5E2-6296-82C8-B7AB-4D5E0F3BFD9E}"/>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83716640-91B6-2BE3-75A7-03B752A41178}"/>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DAB0FB3D-8DDA-BD99-AC00-43A143639BE8}"/>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AC9D696B-38A6-2B04-AC47-2B4B0E2A6B60}"/>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E75DB9B9-6118-44F2-A40C-89D2E345A5C1}"/>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3" name="TextBox 12">
            <a:extLst>
              <a:ext uri="{FF2B5EF4-FFF2-40B4-BE49-F238E27FC236}">
                <a16:creationId xmlns:a16="http://schemas.microsoft.com/office/drawing/2014/main" id="{431BE973-8610-5900-2BDF-0983AA005FBC}"/>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6" name="TextBox 15">
            <a:extLst>
              <a:ext uri="{FF2B5EF4-FFF2-40B4-BE49-F238E27FC236}">
                <a16:creationId xmlns:a16="http://schemas.microsoft.com/office/drawing/2014/main" id="{F685367A-85D3-B4E7-5A4D-27A10091155E}"/>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
        <p:nvSpPr>
          <p:cNvPr id="6" name="1 CuadroTexto">
            <a:extLst>
              <a:ext uri="{FF2B5EF4-FFF2-40B4-BE49-F238E27FC236}">
                <a16:creationId xmlns:a16="http://schemas.microsoft.com/office/drawing/2014/main" id="{722C6517-8F00-4998-C65F-280C81334354}"/>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8" name="2 CuadroTexto">
            <a:extLst>
              <a:ext uri="{FF2B5EF4-FFF2-40B4-BE49-F238E27FC236}">
                <a16:creationId xmlns:a16="http://schemas.microsoft.com/office/drawing/2014/main" id="{473477FD-7FE2-C32B-F73E-83DCC24CAF1F}"/>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latin typeface="Calibri"/>
              </a:rPr>
              <a:t>y los libros fueron abiertos, y otro libro fue abierto, el cual es el libro de la vida; y fueron juzgados los muertos por las cosas que estaban escritas en los libros, según sus obras. Y el mar entregó los muertos que había en él; y la muerte y el Hades entregaron los muertos que había en ellos; y fueron juzgados cada uno según sus obras. </a:t>
            </a:r>
          </a:p>
        </p:txBody>
      </p:sp>
    </p:spTree>
    <p:extLst>
      <p:ext uri="{BB962C8B-B14F-4D97-AF65-F5344CB8AC3E}">
        <p14:creationId xmlns:p14="http://schemas.microsoft.com/office/powerpoint/2010/main" val="18954036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CDDC-0D2D-F047-0587-A5DC3C351E5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DE5D67B-4888-CA87-6E0C-2DE74500D8D6}"/>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C21A2B4A-2E0A-C819-F1D2-124BA2E5402D}"/>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solidFill>
                  <a:srgbClr val="00B0F0"/>
                </a:solidFill>
                <a:latin typeface="Calibri"/>
              </a:rPr>
              <a:t>y vi las almas de los decapitados por causa del testimonio de Jesús y por la palabra de Dios, los que no habían adorado a la bestia ni a su imagen, y que no recibieron la marca en sus frentes ni en sus manos;</a:t>
            </a:r>
            <a:r>
              <a:rPr lang="es-ES" sz="2400" dirty="0">
                <a:latin typeface="Calibri"/>
              </a:rPr>
              <a:t> </a:t>
            </a:r>
            <a:r>
              <a:rPr lang="es-ES" sz="2400" dirty="0">
                <a:solidFill>
                  <a:srgbClr val="FFFF00"/>
                </a:solidFill>
                <a:latin typeface="Calibri"/>
              </a:rPr>
              <a:t>y vivieron y reinaron con Cristo mil años. </a:t>
            </a:r>
          </a:p>
        </p:txBody>
      </p:sp>
      <p:sp>
        <p:nvSpPr>
          <p:cNvPr id="3" name="TextBox 2">
            <a:extLst>
              <a:ext uri="{FF2B5EF4-FFF2-40B4-BE49-F238E27FC236}">
                <a16:creationId xmlns:a16="http://schemas.microsoft.com/office/drawing/2014/main" id="{05467D12-BC2D-C094-2C2E-87F4EE3DC45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E50BA3D2-78F2-4615-7144-20CD883E1A93}"/>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406ADFE8-94D8-DEB9-CBA4-CC0B0F89980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249B5503-7DD7-559C-FBC0-E1A5F4C3A802}"/>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B28F69AB-ADEF-E09D-579B-4049FC8F06A4}"/>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CF14C681-38B1-5D4B-53F1-29CC3294D1AF}"/>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3" name="TextBox 12">
            <a:extLst>
              <a:ext uri="{FF2B5EF4-FFF2-40B4-BE49-F238E27FC236}">
                <a16:creationId xmlns:a16="http://schemas.microsoft.com/office/drawing/2014/main" id="{27C735A7-0BF9-BF04-9BCD-D7FF09622B2E}"/>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6" name="TextBox 15">
            <a:extLst>
              <a:ext uri="{FF2B5EF4-FFF2-40B4-BE49-F238E27FC236}">
                <a16:creationId xmlns:a16="http://schemas.microsoft.com/office/drawing/2014/main" id="{7C210989-03E1-CA35-DC4A-146D82AC1C2D}"/>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
        <p:nvSpPr>
          <p:cNvPr id="6" name="1 CuadroTexto">
            <a:extLst>
              <a:ext uri="{FF2B5EF4-FFF2-40B4-BE49-F238E27FC236}">
                <a16:creationId xmlns:a16="http://schemas.microsoft.com/office/drawing/2014/main" id="{68BC1884-2FB4-2817-F8F2-9F7002779FEF}"/>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8" name="2 CuadroTexto">
            <a:extLst>
              <a:ext uri="{FF2B5EF4-FFF2-40B4-BE49-F238E27FC236}">
                <a16:creationId xmlns:a16="http://schemas.microsoft.com/office/drawing/2014/main" id="{C9834532-86E5-5E48-CBAC-C904DBFB4647}"/>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solidFill>
                  <a:srgbClr val="FFFF00"/>
                </a:solidFill>
                <a:latin typeface="Calibri"/>
              </a:rPr>
              <a:t>y los libros fueron abiertos, y otro libro fue abierto, el cual es el libro de la vida; y </a:t>
            </a:r>
            <a:r>
              <a:rPr lang="es-ES" sz="2400" u="sng" dirty="0">
                <a:solidFill>
                  <a:srgbClr val="FFFF00"/>
                </a:solidFill>
                <a:latin typeface="Calibri"/>
              </a:rPr>
              <a:t>fueron juzgados los muertos</a:t>
            </a:r>
            <a:r>
              <a:rPr lang="es-ES" sz="2400" dirty="0">
                <a:solidFill>
                  <a:srgbClr val="FFFF00"/>
                </a:solidFill>
                <a:latin typeface="Calibri"/>
              </a:rPr>
              <a:t> por las cosas que estaban escritas en los libros, según sus obras. </a:t>
            </a:r>
            <a:r>
              <a:rPr lang="es-ES" sz="2400" dirty="0">
                <a:latin typeface="Calibri"/>
              </a:rPr>
              <a:t>Y el mar entregó los muertos que había en él; y la muerte y el Hades entregaron los muertos que había en ellos; y fueron juzgados cada uno según sus obras. </a:t>
            </a:r>
          </a:p>
        </p:txBody>
      </p:sp>
    </p:spTree>
    <p:extLst>
      <p:ext uri="{BB962C8B-B14F-4D97-AF65-F5344CB8AC3E}">
        <p14:creationId xmlns:p14="http://schemas.microsoft.com/office/powerpoint/2010/main" val="6015995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A784A-ED09-17F4-8148-2765675CE8A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79D2254-AC47-4617-4B1C-D9C17732DC1D}"/>
              </a:ext>
            </a:extLst>
          </p:cNvPr>
          <p:cNvSpPr txBox="1"/>
          <p:nvPr/>
        </p:nvSpPr>
        <p:spPr>
          <a:xfrm>
            <a:off x="323528"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20:4</a:t>
            </a:r>
          </a:p>
        </p:txBody>
      </p:sp>
      <p:sp>
        <p:nvSpPr>
          <p:cNvPr id="5" name="2 CuadroTexto">
            <a:extLst>
              <a:ext uri="{FF2B5EF4-FFF2-40B4-BE49-F238E27FC236}">
                <a16:creationId xmlns:a16="http://schemas.microsoft.com/office/drawing/2014/main" id="{0A525E40-EB93-F552-03C4-F82068F74558}"/>
              </a:ext>
            </a:extLst>
          </p:cNvPr>
          <p:cNvSpPr txBox="1"/>
          <p:nvPr/>
        </p:nvSpPr>
        <p:spPr>
          <a:xfrm>
            <a:off x="0" y="475156"/>
            <a:ext cx="4592160"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tronos, y se sentaron sobre ellos los que recibieron facultad de juzgar; </a:t>
            </a:r>
            <a:r>
              <a:rPr lang="es-ES" sz="2400" dirty="0">
                <a:solidFill>
                  <a:srgbClr val="00B0F0"/>
                </a:solidFill>
                <a:latin typeface="Calibri"/>
              </a:rPr>
              <a:t>y vi las almas de los decapitados por causa del testimonio de Jesús y por la palabra de Dios, los que no habían adorado a la bestia ni a su imagen, y que no recibieron la marca en sus frentes ni en sus manos;</a:t>
            </a:r>
            <a:r>
              <a:rPr lang="es-ES" sz="2400" dirty="0">
                <a:latin typeface="Calibri"/>
              </a:rPr>
              <a:t> </a:t>
            </a:r>
            <a:r>
              <a:rPr lang="es-ES" sz="2400" dirty="0">
                <a:solidFill>
                  <a:srgbClr val="FFFF00"/>
                </a:solidFill>
                <a:latin typeface="Calibri"/>
              </a:rPr>
              <a:t>y vivieron y reinaron con Cristo mil años. </a:t>
            </a:r>
          </a:p>
        </p:txBody>
      </p:sp>
      <p:sp>
        <p:nvSpPr>
          <p:cNvPr id="3" name="TextBox 2">
            <a:extLst>
              <a:ext uri="{FF2B5EF4-FFF2-40B4-BE49-F238E27FC236}">
                <a16:creationId xmlns:a16="http://schemas.microsoft.com/office/drawing/2014/main" id="{D5077ADC-0D88-C9DD-AEB6-23F2437DEF5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5560B810-EFDE-41CD-44D3-232B36963C3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41E671AD-BDC9-848F-A1DA-9726B043E6D1}"/>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EF1C0723-CDE7-73AD-0EDC-F8E02181C0DA}"/>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F074F503-F271-EECD-DA0C-B264481EC4F0}"/>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9" name="TextBox 8">
            <a:extLst>
              <a:ext uri="{FF2B5EF4-FFF2-40B4-BE49-F238E27FC236}">
                <a16:creationId xmlns:a16="http://schemas.microsoft.com/office/drawing/2014/main" id="{BD2A3E94-BCAF-3DE5-F913-DC593852AC23}"/>
              </a:ext>
            </a:extLst>
          </p:cNvPr>
          <p:cNvSpPr txBox="1"/>
          <p:nvPr/>
        </p:nvSpPr>
        <p:spPr>
          <a:xfrm>
            <a:off x="4579900" y="17672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decide revelar sus planes a la humanidad</a:t>
            </a:r>
          </a:p>
        </p:txBody>
      </p:sp>
      <p:sp>
        <p:nvSpPr>
          <p:cNvPr id="13" name="TextBox 12">
            <a:extLst>
              <a:ext uri="{FF2B5EF4-FFF2-40B4-BE49-F238E27FC236}">
                <a16:creationId xmlns:a16="http://schemas.microsoft.com/office/drawing/2014/main" id="{E65596F8-9EF5-99A4-CA9F-E433F8EC7C33}"/>
              </a:ext>
            </a:extLst>
          </p:cNvPr>
          <p:cNvSpPr txBox="1"/>
          <p:nvPr/>
        </p:nvSpPr>
        <p:spPr>
          <a:xfrm>
            <a:off x="4579900" y="238245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advierte que los pecadores serán destruidos</a:t>
            </a:r>
          </a:p>
        </p:txBody>
      </p:sp>
      <p:sp>
        <p:nvSpPr>
          <p:cNvPr id="14" name="1 CuadroTexto">
            <a:extLst>
              <a:ext uri="{FF2B5EF4-FFF2-40B4-BE49-F238E27FC236}">
                <a16:creationId xmlns:a16="http://schemas.microsoft.com/office/drawing/2014/main" id="{5A90DC20-D743-18B7-2206-6B002431497A}"/>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15" name="2 CuadroTexto">
            <a:extLst>
              <a:ext uri="{FF2B5EF4-FFF2-40B4-BE49-F238E27FC236}">
                <a16:creationId xmlns:a16="http://schemas.microsoft.com/office/drawing/2014/main" id="{4E1D3351-2D43-E374-0EE0-7C0751EB4238}"/>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solidFill>
                  <a:srgbClr val="FFFF00"/>
                </a:solidFill>
                <a:latin typeface="Calibri"/>
              </a:rPr>
              <a:t>y los libros fueron abiertos, y otro libro fue abierto, el cual es el libro de la vida; y </a:t>
            </a:r>
            <a:r>
              <a:rPr lang="es-ES" sz="2400" u="sng" dirty="0">
                <a:solidFill>
                  <a:srgbClr val="FFFF00"/>
                </a:solidFill>
                <a:latin typeface="Calibri"/>
              </a:rPr>
              <a:t>fueron juzgados los muertos</a:t>
            </a:r>
            <a:r>
              <a:rPr lang="es-ES" sz="2400" dirty="0">
                <a:solidFill>
                  <a:srgbClr val="FFFF00"/>
                </a:solidFill>
                <a:latin typeface="Calibri"/>
              </a:rPr>
              <a:t> por las cosas que estaban escritas en los libros, según sus obras. </a:t>
            </a:r>
            <a:r>
              <a:rPr lang="es-ES" sz="2400" dirty="0">
                <a:solidFill>
                  <a:srgbClr val="00B0F0"/>
                </a:solidFill>
                <a:latin typeface="Calibri"/>
              </a:rPr>
              <a:t>Y el mar entregó los muertos que había en él; y la muerte y el Hades entregaron los muertos que había en ellos; y fueron juzgados cada uno según sus obras. </a:t>
            </a:r>
          </a:p>
        </p:txBody>
      </p:sp>
      <p:sp>
        <p:nvSpPr>
          <p:cNvPr id="16" name="TextBox 15">
            <a:extLst>
              <a:ext uri="{FF2B5EF4-FFF2-40B4-BE49-F238E27FC236}">
                <a16:creationId xmlns:a16="http://schemas.microsoft.com/office/drawing/2014/main" id="{70A0C213-B390-415B-4773-24A5F960CB90}"/>
              </a:ext>
            </a:extLst>
          </p:cNvPr>
          <p:cNvSpPr txBox="1"/>
          <p:nvPr/>
        </p:nvSpPr>
        <p:spPr>
          <a:xfrm>
            <a:off x="4592160" y="296556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Interrogante: El Juez de toda la tierra, ¿no ha de hacer lo que es justo? </a:t>
            </a:r>
          </a:p>
        </p:txBody>
      </p:sp>
      <p:sp>
        <p:nvSpPr>
          <p:cNvPr id="6" name="TextBox 5">
            <a:extLst>
              <a:ext uri="{FF2B5EF4-FFF2-40B4-BE49-F238E27FC236}">
                <a16:creationId xmlns:a16="http://schemas.microsoft.com/office/drawing/2014/main" id="{EF466035-C5D4-967C-8D15-E59A6A218271}"/>
              </a:ext>
            </a:extLst>
          </p:cNvPr>
          <p:cNvSpPr txBox="1"/>
          <p:nvPr/>
        </p:nvSpPr>
        <p:spPr>
          <a:xfrm>
            <a:off x="4579900" y="352942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el milenio tendremos respuesta que vindican el carácter de Dios</a:t>
            </a:r>
          </a:p>
        </p:txBody>
      </p:sp>
    </p:spTree>
    <p:extLst>
      <p:ext uri="{BB962C8B-B14F-4D97-AF65-F5344CB8AC3E}">
        <p14:creationId xmlns:p14="http://schemas.microsoft.com/office/powerpoint/2010/main" val="170886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BFE6F-84FC-7E59-8A2C-5747B381A8A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79BB5F2-34FD-1398-FC80-24051D22DA99}"/>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52CA0557-C802-AEE7-D6A3-4845A6E736D5}"/>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Porque todos compareceremos ante el tribunal de Cristo.</a:t>
            </a:r>
          </a:p>
        </p:txBody>
      </p:sp>
      <p:sp>
        <p:nvSpPr>
          <p:cNvPr id="3" name="TextBox 2">
            <a:extLst>
              <a:ext uri="{FF2B5EF4-FFF2-40B4-BE49-F238E27FC236}">
                <a16:creationId xmlns:a16="http://schemas.microsoft.com/office/drawing/2014/main" id="{B89E0A4C-63FE-662B-03E2-6401A135D95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538A08D6-624F-7D70-17E8-C538CF5DE2E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B9A317E8-6A84-3717-C897-70D575D9E236}"/>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0C1C47E8-BF36-7761-A5BA-42F430A2810C}"/>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C343C4D8-8D20-B1D7-2363-3DA043F57ECD}"/>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882C2C81-90D2-A621-9C16-869FD87C5A24}"/>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90B44F8C-FAEC-EC6F-183D-11A5490F6B93}"/>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12" name="2 CuadroTexto">
            <a:extLst>
              <a:ext uri="{FF2B5EF4-FFF2-40B4-BE49-F238E27FC236}">
                <a16:creationId xmlns:a16="http://schemas.microsoft.com/office/drawing/2014/main" id="{D4D74ED3-AA86-F538-11AC-91AE12DD55E1}"/>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solidFill>
                  <a:srgbClr val="FFFF00"/>
                </a:solidFill>
                <a:latin typeface="Calibri"/>
              </a:rPr>
              <a:t>y los libros fueron abiertos, y otro libro fue abierto, el cual es el libro de la vida; y </a:t>
            </a:r>
            <a:r>
              <a:rPr lang="es-ES" sz="2400" u="sng" dirty="0">
                <a:solidFill>
                  <a:srgbClr val="FFFF00"/>
                </a:solidFill>
                <a:latin typeface="Calibri"/>
              </a:rPr>
              <a:t>fueron juzgados los muertos</a:t>
            </a:r>
            <a:r>
              <a:rPr lang="es-ES" sz="2400" dirty="0">
                <a:solidFill>
                  <a:srgbClr val="FFFF00"/>
                </a:solidFill>
                <a:latin typeface="Calibri"/>
              </a:rPr>
              <a:t> por las cosas que estaban escritas en los libros, según sus obras. </a:t>
            </a:r>
            <a:r>
              <a:rPr lang="es-ES" sz="2400" dirty="0">
                <a:solidFill>
                  <a:srgbClr val="00B0F0"/>
                </a:solidFill>
                <a:latin typeface="Calibri"/>
              </a:rPr>
              <a:t>Y el mar entregó los muertos que había en él; y la muerte y el Hades entregaron los muertos que había en ellos; y fueron juzgados cada uno según sus obras. </a:t>
            </a:r>
          </a:p>
        </p:txBody>
      </p:sp>
    </p:spTree>
    <p:extLst>
      <p:ext uri="{BB962C8B-B14F-4D97-AF65-F5344CB8AC3E}">
        <p14:creationId xmlns:p14="http://schemas.microsoft.com/office/powerpoint/2010/main" val="147083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08B6-3F58-903B-BBB3-2A23DE75C6A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5E03A93-1E58-71BF-A3B8-58758E94D1D4}"/>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C57D3CC8-0832-0283-7D99-957AED194EAD}"/>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a:t>
            </a:r>
            <a:r>
              <a:rPr lang="es-ES" sz="2400" dirty="0">
                <a:solidFill>
                  <a:srgbClr val="FFFF00"/>
                </a:solidFill>
                <a:latin typeface="Calibri"/>
              </a:rPr>
              <a:t>Porque todos compareceremos ante el tribunal de Cristo.</a:t>
            </a:r>
          </a:p>
        </p:txBody>
      </p:sp>
      <p:sp>
        <p:nvSpPr>
          <p:cNvPr id="3" name="TextBox 2">
            <a:extLst>
              <a:ext uri="{FF2B5EF4-FFF2-40B4-BE49-F238E27FC236}">
                <a16:creationId xmlns:a16="http://schemas.microsoft.com/office/drawing/2014/main" id="{885CF005-D738-7A6A-E1DC-5280F0AA387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CDAA755-F1F3-CB86-5D28-A0F9B462BEA1}"/>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136234B-6046-05B7-B83F-836A00FA39C6}"/>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BADF6FBC-14D8-17D6-DDD1-DE066AD194DD}"/>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11B7C166-F5F9-6E4B-3C34-DB696F5B37F2}"/>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3857165B-A466-4896-8911-40EC4783E7F8}"/>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808DE48E-B8B5-C64D-3A55-56959D138DBC}"/>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12" name="2 CuadroTexto">
            <a:extLst>
              <a:ext uri="{FF2B5EF4-FFF2-40B4-BE49-F238E27FC236}">
                <a16:creationId xmlns:a16="http://schemas.microsoft.com/office/drawing/2014/main" id="{DD7D350D-5397-650E-305E-B1803F14CEBD}"/>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solidFill>
                  <a:srgbClr val="FFFF00"/>
                </a:solidFill>
                <a:latin typeface="Calibri"/>
              </a:rPr>
              <a:t>y los libros fueron abiertos, y otro libro fue abierto, el cual es el libro de la vida; y </a:t>
            </a:r>
            <a:r>
              <a:rPr lang="es-ES" sz="2400" u="sng" dirty="0">
                <a:solidFill>
                  <a:srgbClr val="FFFF00"/>
                </a:solidFill>
                <a:latin typeface="Calibri"/>
              </a:rPr>
              <a:t>fueron juzgados los muertos</a:t>
            </a:r>
            <a:r>
              <a:rPr lang="es-ES" sz="2400" dirty="0">
                <a:solidFill>
                  <a:srgbClr val="FFFF00"/>
                </a:solidFill>
                <a:latin typeface="Calibri"/>
              </a:rPr>
              <a:t> por las cosas que estaban escritas en los libros, según sus obras. </a:t>
            </a:r>
            <a:r>
              <a:rPr lang="es-ES" sz="2400" dirty="0">
                <a:solidFill>
                  <a:srgbClr val="00B0F0"/>
                </a:solidFill>
                <a:latin typeface="Calibri"/>
              </a:rPr>
              <a:t>Y el mar entregó los muertos que había en él; y la muerte y el Hades entregaron los muertos que había en ellos; y fueron juzgados cada uno según sus obras. </a:t>
            </a:r>
          </a:p>
        </p:txBody>
      </p:sp>
      <p:sp>
        <p:nvSpPr>
          <p:cNvPr id="6" name="1 CuadroTexto">
            <a:extLst>
              <a:ext uri="{FF2B5EF4-FFF2-40B4-BE49-F238E27FC236}">
                <a16:creationId xmlns:a16="http://schemas.microsoft.com/office/drawing/2014/main" id="{1381CFBC-CEF4-5F7B-88B7-FD3AA3E00472}"/>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12130F68-C5F7-4F19-488A-84B70A8338C9}"/>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latin typeface="Calibri"/>
              </a:rPr>
              <a:t>Un río de fuego procedía y salía de delante de él; millares de millares le servían, y millones de millones asistían delante de él; el Juez se sentó, y los libros fueron abiertos.</a:t>
            </a:r>
          </a:p>
        </p:txBody>
      </p:sp>
    </p:spTree>
    <p:extLst>
      <p:ext uri="{BB962C8B-B14F-4D97-AF65-F5344CB8AC3E}">
        <p14:creationId xmlns:p14="http://schemas.microsoft.com/office/powerpoint/2010/main" val="63845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4B1F3-BC76-49DA-A94A-1740404EE7A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C6176B4-A4AB-DEA6-E391-D5BD47665237}"/>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2605B6D3-C3E1-DCC0-F4A2-5627F97DC38B}"/>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a:t>
            </a:r>
            <a:r>
              <a:rPr lang="es-ES" sz="2400" dirty="0">
                <a:solidFill>
                  <a:srgbClr val="FFFF00"/>
                </a:solidFill>
                <a:latin typeface="Calibri"/>
              </a:rPr>
              <a:t>Porque todos compareceremos ante el tribunal de Cristo.</a:t>
            </a:r>
          </a:p>
        </p:txBody>
      </p:sp>
      <p:sp>
        <p:nvSpPr>
          <p:cNvPr id="3" name="TextBox 2">
            <a:extLst>
              <a:ext uri="{FF2B5EF4-FFF2-40B4-BE49-F238E27FC236}">
                <a16:creationId xmlns:a16="http://schemas.microsoft.com/office/drawing/2014/main" id="{79CB1C1C-83BC-7E2D-7961-FF09E9C6FFA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5CF4B83-366F-EEF7-F1BC-40347CBD682D}"/>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4C24E7C1-03D4-35C3-EF21-9F6A902F74E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B7DDD768-6AB2-A71D-531E-EA1B9D610FCE}"/>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C74BFF6A-3E68-10C1-4FA6-39A8D5B32F22}"/>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D5F8F0A9-E59B-A7E4-FDB9-EBA8F9BF2225}"/>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48C74C35-6109-8E34-B5F7-E6BC10F58D69}"/>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12" name="2 CuadroTexto">
            <a:extLst>
              <a:ext uri="{FF2B5EF4-FFF2-40B4-BE49-F238E27FC236}">
                <a16:creationId xmlns:a16="http://schemas.microsoft.com/office/drawing/2014/main" id="{75DA40FE-2D47-BB84-8D04-C3ADCC94CC82}"/>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solidFill>
                  <a:srgbClr val="FFFF00"/>
                </a:solidFill>
                <a:latin typeface="Calibri"/>
              </a:rPr>
              <a:t>y los libros fueron abiertos, y otro libro fue abierto, el cual es el libro de la vida; y </a:t>
            </a:r>
            <a:r>
              <a:rPr lang="es-ES" sz="2400" u="sng" dirty="0">
                <a:solidFill>
                  <a:srgbClr val="FFFF00"/>
                </a:solidFill>
                <a:latin typeface="Calibri"/>
              </a:rPr>
              <a:t>fueron juzgados los muertos</a:t>
            </a:r>
            <a:r>
              <a:rPr lang="es-ES" sz="2400" dirty="0">
                <a:solidFill>
                  <a:srgbClr val="FFFF00"/>
                </a:solidFill>
                <a:latin typeface="Calibri"/>
              </a:rPr>
              <a:t> por las cosas que estaban escritas en los libros, según sus obras. </a:t>
            </a:r>
            <a:r>
              <a:rPr lang="es-ES" sz="2400" dirty="0">
                <a:solidFill>
                  <a:srgbClr val="00B0F0"/>
                </a:solidFill>
                <a:latin typeface="Calibri"/>
              </a:rPr>
              <a:t>Y el mar entregó los muertos que había en él; y la muerte y el Hades entregaron los muertos que había en ellos; y fueron juzgados cada uno según sus obras. </a:t>
            </a:r>
          </a:p>
        </p:txBody>
      </p:sp>
      <p:sp>
        <p:nvSpPr>
          <p:cNvPr id="6" name="1 CuadroTexto">
            <a:extLst>
              <a:ext uri="{FF2B5EF4-FFF2-40B4-BE49-F238E27FC236}">
                <a16:creationId xmlns:a16="http://schemas.microsoft.com/office/drawing/2014/main" id="{6B48E4F0-5D55-84B6-3A4F-447C196F9623}"/>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74BBC596-46AB-46D0-C2AE-7305581046D4}"/>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latin typeface="Calibri"/>
              </a:rPr>
              <a:t>Un río de fuego procedía y salía de delante de él; millares de millares le servían, y millones de millones asistían delante de él; el Juez se sentó, y los libros fueron abiertos.</a:t>
            </a:r>
          </a:p>
        </p:txBody>
      </p:sp>
    </p:spTree>
    <p:extLst>
      <p:ext uri="{BB962C8B-B14F-4D97-AF65-F5344CB8AC3E}">
        <p14:creationId xmlns:p14="http://schemas.microsoft.com/office/powerpoint/2010/main" val="40707854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3340E-59CE-72B5-0B43-627F8EA7BBF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C52319B-0E62-2FE8-D834-65D914464DDB}"/>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5D950762-18D7-AC0E-EE7F-3865F00FD7DD}"/>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a:t>
            </a:r>
            <a:r>
              <a:rPr lang="es-ES" sz="2400" dirty="0">
                <a:solidFill>
                  <a:srgbClr val="FFFF00"/>
                </a:solidFill>
                <a:latin typeface="Calibri"/>
              </a:rPr>
              <a:t>Porque todos compareceremos ante el tribunal de Cristo.</a:t>
            </a:r>
          </a:p>
        </p:txBody>
      </p:sp>
      <p:sp>
        <p:nvSpPr>
          <p:cNvPr id="3" name="TextBox 2">
            <a:extLst>
              <a:ext uri="{FF2B5EF4-FFF2-40B4-BE49-F238E27FC236}">
                <a16:creationId xmlns:a16="http://schemas.microsoft.com/office/drawing/2014/main" id="{39D89E08-97B4-B82C-8481-2F62D3C6134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1EA5816C-3853-F82E-4C9F-D8BCA5C0C1A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53F63F8-9BCF-0F21-0F2B-C539701354B1}"/>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887FB472-63A6-D252-1810-F6C131233FCB}"/>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439F3391-BB2E-D29E-EE03-6D896CAB7BAE}"/>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942439EC-3D95-F2A1-1126-4FAAE8B413D0}"/>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F2928FE4-9F4B-6C7C-95C8-552BE5AC75C0}"/>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12" name="2 CuadroTexto">
            <a:extLst>
              <a:ext uri="{FF2B5EF4-FFF2-40B4-BE49-F238E27FC236}">
                <a16:creationId xmlns:a16="http://schemas.microsoft.com/office/drawing/2014/main" id="{90FB068A-BE2C-36C4-BE2A-299F27E06470}"/>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solidFill>
                  <a:srgbClr val="FFFF00"/>
                </a:solidFill>
                <a:latin typeface="Calibri"/>
              </a:rPr>
              <a:t>y los libros fueron abiertos, y otro libro fue abierto, el cual es el libro de la vida; y </a:t>
            </a:r>
            <a:r>
              <a:rPr lang="es-ES" sz="2400" u="sng" dirty="0">
                <a:solidFill>
                  <a:srgbClr val="FFFF00"/>
                </a:solidFill>
                <a:latin typeface="Calibri"/>
              </a:rPr>
              <a:t>fueron juzgados los muertos</a:t>
            </a:r>
            <a:r>
              <a:rPr lang="es-ES" sz="2400" dirty="0">
                <a:solidFill>
                  <a:srgbClr val="FFFF00"/>
                </a:solidFill>
                <a:latin typeface="Calibri"/>
              </a:rPr>
              <a:t> por las cosas que estaban escritas en los libros, según sus obras. </a:t>
            </a:r>
            <a:r>
              <a:rPr lang="es-ES" sz="2400" dirty="0">
                <a:solidFill>
                  <a:srgbClr val="00B0F0"/>
                </a:solidFill>
                <a:latin typeface="Calibri"/>
              </a:rPr>
              <a:t>Y el mar entregó los muertos que había en él; y la muerte y el Hades entregaron los muertos que había en ellos; y fueron juzgados cada uno según sus obras. </a:t>
            </a:r>
          </a:p>
        </p:txBody>
      </p:sp>
      <p:sp>
        <p:nvSpPr>
          <p:cNvPr id="6" name="1 CuadroTexto">
            <a:extLst>
              <a:ext uri="{FF2B5EF4-FFF2-40B4-BE49-F238E27FC236}">
                <a16:creationId xmlns:a16="http://schemas.microsoft.com/office/drawing/2014/main" id="{37626C50-3126-0208-90C5-31524308F043}"/>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30710A92-4136-307D-3742-488C5501A3F6}"/>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el Juez se sentó, y los libros fueron abiertos.</a:t>
            </a:r>
          </a:p>
        </p:txBody>
      </p:sp>
    </p:spTree>
    <p:extLst>
      <p:ext uri="{BB962C8B-B14F-4D97-AF65-F5344CB8AC3E}">
        <p14:creationId xmlns:p14="http://schemas.microsoft.com/office/powerpoint/2010/main" val="870965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1D5BD-9D1F-3A97-10F3-F27687B6A1F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2A2C968-EDBB-03AA-6938-B89CE1F96132}"/>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3CB95A74-BCFE-084B-44AA-909EB0E89BB6}"/>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a:t>
            </a:r>
            <a:r>
              <a:rPr lang="es-ES" sz="2400" dirty="0">
                <a:solidFill>
                  <a:srgbClr val="FFFF00"/>
                </a:solidFill>
                <a:latin typeface="Calibri"/>
              </a:rPr>
              <a:t>Porque todos compareceremos ante el tribunal de Cristo.</a:t>
            </a:r>
          </a:p>
        </p:txBody>
      </p:sp>
      <p:sp>
        <p:nvSpPr>
          <p:cNvPr id="3" name="TextBox 2">
            <a:extLst>
              <a:ext uri="{FF2B5EF4-FFF2-40B4-BE49-F238E27FC236}">
                <a16:creationId xmlns:a16="http://schemas.microsoft.com/office/drawing/2014/main" id="{7A8E1425-A23C-8081-7972-3CE73243147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67A170B-709D-C880-0328-1C990C67FEB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C2E143FA-8F63-13EE-677D-297782B407E0}"/>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D223CD38-D244-87B4-5CF7-E30E50EE64AE}"/>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7AE4A20D-67D0-78DE-0427-1D22515BFA43}"/>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FD356C1C-C995-49A6-083B-89F14694FEAD}"/>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CCCF1931-4360-0977-6153-DDC966421416}"/>
              </a:ext>
            </a:extLst>
          </p:cNvPr>
          <p:cNvSpPr txBox="1"/>
          <p:nvPr/>
        </p:nvSpPr>
        <p:spPr>
          <a:xfrm>
            <a:off x="2326732" y="40050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Apoc 20:11-13</a:t>
            </a:r>
          </a:p>
        </p:txBody>
      </p:sp>
      <p:sp>
        <p:nvSpPr>
          <p:cNvPr id="12" name="2 CuadroTexto">
            <a:extLst>
              <a:ext uri="{FF2B5EF4-FFF2-40B4-BE49-F238E27FC236}">
                <a16:creationId xmlns:a16="http://schemas.microsoft.com/office/drawing/2014/main" id="{5D9E6738-DCA1-EF42-2EBC-E18EEE906A08}"/>
              </a:ext>
            </a:extLst>
          </p:cNvPr>
          <p:cNvSpPr txBox="1"/>
          <p:nvPr/>
        </p:nvSpPr>
        <p:spPr>
          <a:xfrm>
            <a:off x="23260" y="4492934"/>
            <a:ext cx="9120740"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vi un gran trono blanco y al que estaba sentado en él, de delante del cual huyeron la tierra y el cielo, y ningún lugar se encontró para ellos. </a:t>
            </a:r>
            <a:r>
              <a:rPr lang="es-ES" sz="2400" dirty="0">
                <a:solidFill>
                  <a:srgbClr val="00B0F0"/>
                </a:solidFill>
                <a:latin typeface="Calibri"/>
              </a:rPr>
              <a:t>Y </a:t>
            </a:r>
            <a:r>
              <a:rPr lang="es-ES" sz="2400" u="sng" dirty="0">
                <a:solidFill>
                  <a:srgbClr val="00B0F0"/>
                </a:solidFill>
                <a:latin typeface="Calibri"/>
              </a:rPr>
              <a:t>vi a los muertos</a:t>
            </a:r>
            <a:r>
              <a:rPr lang="es-ES" sz="2400" dirty="0">
                <a:solidFill>
                  <a:srgbClr val="00B0F0"/>
                </a:solidFill>
                <a:latin typeface="Calibri"/>
              </a:rPr>
              <a:t>, grandes y pequeños, de pie ante Dios; </a:t>
            </a:r>
            <a:r>
              <a:rPr lang="es-ES" sz="2400" dirty="0">
                <a:solidFill>
                  <a:srgbClr val="FFFF00"/>
                </a:solidFill>
                <a:latin typeface="Calibri"/>
              </a:rPr>
              <a:t>y los libros fueron abiertos, y otro libro fue abierto, el cual es el libro de la vida; y </a:t>
            </a:r>
            <a:r>
              <a:rPr lang="es-ES" sz="2400" u="sng" dirty="0">
                <a:solidFill>
                  <a:srgbClr val="FFFF00"/>
                </a:solidFill>
                <a:latin typeface="Calibri"/>
              </a:rPr>
              <a:t>fueron juzgados los muertos</a:t>
            </a:r>
            <a:r>
              <a:rPr lang="es-ES" sz="2400" dirty="0">
                <a:solidFill>
                  <a:srgbClr val="FFFF00"/>
                </a:solidFill>
                <a:latin typeface="Calibri"/>
              </a:rPr>
              <a:t> por las cosas que estaban escritas en los libros, según sus obras. </a:t>
            </a:r>
            <a:r>
              <a:rPr lang="es-ES" sz="2400" dirty="0">
                <a:solidFill>
                  <a:srgbClr val="00B0F0"/>
                </a:solidFill>
                <a:latin typeface="Calibri"/>
              </a:rPr>
              <a:t>Y el mar entregó los muertos que había en él; y la muerte y el Hades entregaron los muertos que había en ellos; y fueron juzgados cada uno según sus obras. </a:t>
            </a:r>
          </a:p>
        </p:txBody>
      </p:sp>
      <p:sp>
        <p:nvSpPr>
          <p:cNvPr id="6" name="1 CuadroTexto">
            <a:extLst>
              <a:ext uri="{FF2B5EF4-FFF2-40B4-BE49-F238E27FC236}">
                <a16:creationId xmlns:a16="http://schemas.microsoft.com/office/drawing/2014/main" id="{F854D42B-02EB-91D3-E7F4-7068B8497265}"/>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D85BDF96-200C-E985-0BFC-162BA5448D05}"/>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dirty="0">
                <a:solidFill>
                  <a:srgbClr val="FFFF00"/>
                </a:solidFill>
                <a:latin typeface="Calibri"/>
              </a:rPr>
              <a:t>el Juez se sentó, y los libros fueron abiertos.</a:t>
            </a:r>
          </a:p>
        </p:txBody>
      </p:sp>
    </p:spTree>
    <p:extLst>
      <p:ext uri="{BB962C8B-B14F-4D97-AF65-F5344CB8AC3E}">
        <p14:creationId xmlns:p14="http://schemas.microsoft.com/office/powerpoint/2010/main" val="18867981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A4020-4F4F-57C7-63B9-5EB467FBBCB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37BB0CD-F874-8DA9-4703-43511382BE09}"/>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5D073630-699F-996F-2B3B-3B9B55799617}"/>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a:t>
            </a:r>
            <a:r>
              <a:rPr lang="es-ES" sz="2400" dirty="0">
                <a:solidFill>
                  <a:srgbClr val="FFFF00"/>
                </a:solidFill>
                <a:latin typeface="Calibri"/>
              </a:rPr>
              <a:t>Porque todos compareceremos ante el tribunal de Cristo.</a:t>
            </a:r>
          </a:p>
        </p:txBody>
      </p:sp>
      <p:sp>
        <p:nvSpPr>
          <p:cNvPr id="3" name="TextBox 2">
            <a:extLst>
              <a:ext uri="{FF2B5EF4-FFF2-40B4-BE49-F238E27FC236}">
                <a16:creationId xmlns:a16="http://schemas.microsoft.com/office/drawing/2014/main" id="{646BE5DB-5846-AD43-D223-1324FFDAFF8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6740AF0-E6FD-1F4F-C52C-173D58162C9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D3511D34-6448-D957-86B6-EE40F6558400}"/>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8863A691-3ECB-51D7-1D48-D21E44DABC4C}"/>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B3706D2F-1D83-20B7-4878-20A0D24C8F07}"/>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D77A0ACE-7FA8-DBB2-1145-1B1A36F0B395}"/>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7A611360-FFD3-3CA7-046B-7646EDB8CAD2}"/>
              </a:ext>
            </a:extLst>
          </p:cNvPr>
          <p:cNvSpPr txBox="1"/>
          <p:nvPr/>
        </p:nvSpPr>
        <p:spPr>
          <a:xfrm>
            <a:off x="4844188" y="40522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1Pedro 1:12</a:t>
            </a:r>
          </a:p>
        </p:txBody>
      </p:sp>
      <p:sp>
        <p:nvSpPr>
          <p:cNvPr id="12" name="2 CuadroTexto">
            <a:extLst>
              <a:ext uri="{FF2B5EF4-FFF2-40B4-BE49-F238E27FC236}">
                <a16:creationId xmlns:a16="http://schemas.microsoft.com/office/drawing/2014/main" id="{9FCB1623-5557-00B8-72FD-FCCD05A4CA55}"/>
              </a:ext>
            </a:extLst>
          </p:cNvPr>
          <p:cNvSpPr txBox="1"/>
          <p:nvPr/>
        </p:nvSpPr>
        <p:spPr>
          <a:xfrm>
            <a:off x="4844188" y="4492934"/>
            <a:ext cx="429981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 éstos se les reveló que no para sí mismos, sino para nosotros, administraban las cosas que ahora os son anunciadas por los que os han predicado el evangelio por el Espíritu Santo enviado del cielo; cosas en las cuales anhelan mirar los ángeles.</a:t>
            </a:r>
          </a:p>
        </p:txBody>
      </p:sp>
      <p:sp>
        <p:nvSpPr>
          <p:cNvPr id="6" name="1 CuadroTexto">
            <a:extLst>
              <a:ext uri="{FF2B5EF4-FFF2-40B4-BE49-F238E27FC236}">
                <a16:creationId xmlns:a16="http://schemas.microsoft.com/office/drawing/2014/main" id="{57202DFD-727E-CF07-E790-C6C07B823B3F}"/>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9DE1748E-1BBF-7D69-C5C4-5B607ADE93E8}"/>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dirty="0">
                <a:solidFill>
                  <a:srgbClr val="FFFF00"/>
                </a:solidFill>
                <a:latin typeface="Calibri"/>
              </a:rPr>
              <a:t>el Juez se sentó, y los libros fueron abiertos.</a:t>
            </a:r>
          </a:p>
        </p:txBody>
      </p:sp>
    </p:spTree>
    <p:extLst>
      <p:ext uri="{BB962C8B-B14F-4D97-AF65-F5344CB8AC3E}">
        <p14:creationId xmlns:p14="http://schemas.microsoft.com/office/powerpoint/2010/main" val="2962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3FFC0-B2C1-D51E-DB84-8EBA09369B5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1ED745B-3447-E2DC-2B7D-6EA5A40FC14F}"/>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6429830F-4FA0-2484-6DBF-D0CC83DB525A}"/>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a:t>
            </a:r>
            <a:r>
              <a:rPr lang="es-ES" sz="2400" dirty="0">
                <a:solidFill>
                  <a:srgbClr val="FFFF00"/>
                </a:solidFill>
                <a:latin typeface="Calibri"/>
              </a:rPr>
              <a:t>Porque todos compareceremos ante el tribunal de Cristo.</a:t>
            </a:r>
          </a:p>
        </p:txBody>
      </p:sp>
      <p:sp>
        <p:nvSpPr>
          <p:cNvPr id="3" name="TextBox 2">
            <a:extLst>
              <a:ext uri="{FF2B5EF4-FFF2-40B4-BE49-F238E27FC236}">
                <a16:creationId xmlns:a16="http://schemas.microsoft.com/office/drawing/2014/main" id="{E57CBDAE-73ED-8560-0235-671286C471F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B0029102-B818-E734-22BE-0AF56E32C9E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092E853A-7476-FAAB-C7CA-164B78E6DE68}"/>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0CE535DF-248A-9F9D-4E85-CF0E57E637AE}"/>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619B7838-D1F8-E142-8B34-6620219AC163}"/>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4222363A-B6B4-A5B1-3299-C6D79DE480BF}"/>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13835832-A4ED-DD13-9A3F-9CF3E71F3BE8}"/>
              </a:ext>
            </a:extLst>
          </p:cNvPr>
          <p:cNvSpPr txBox="1"/>
          <p:nvPr/>
        </p:nvSpPr>
        <p:spPr>
          <a:xfrm>
            <a:off x="4844188" y="40522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1Pedro 1:12</a:t>
            </a:r>
          </a:p>
        </p:txBody>
      </p:sp>
      <p:sp>
        <p:nvSpPr>
          <p:cNvPr id="12" name="2 CuadroTexto">
            <a:extLst>
              <a:ext uri="{FF2B5EF4-FFF2-40B4-BE49-F238E27FC236}">
                <a16:creationId xmlns:a16="http://schemas.microsoft.com/office/drawing/2014/main" id="{24A136D8-386E-9B2B-FE10-7C95A66A27D3}"/>
              </a:ext>
            </a:extLst>
          </p:cNvPr>
          <p:cNvSpPr txBox="1"/>
          <p:nvPr/>
        </p:nvSpPr>
        <p:spPr>
          <a:xfrm>
            <a:off x="4844188" y="4492934"/>
            <a:ext cx="429981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 éstos se les reveló que no para sí mismos, sino para nosotros, administraban las cosas que ahora os son anunciadas por los que os han predicado el evangelio por el Espíritu Santo enviado del cielo;</a:t>
            </a:r>
            <a:r>
              <a:rPr lang="es-ES" sz="2400" dirty="0">
                <a:latin typeface="Calibri"/>
              </a:rPr>
              <a:t> cosas en las cuales anhelan mirar los ángeles.</a:t>
            </a:r>
          </a:p>
        </p:txBody>
      </p:sp>
      <p:sp>
        <p:nvSpPr>
          <p:cNvPr id="6" name="1 CuadroTexto">
            <a:extLst>
              <a:ext uri="{FF2B5EF4-FFF2-40B4-BE49-F238E27FC236}">
                <a16:creationId xmlns:a16="http://schemas.microsoft.com/office/drawing/2014/main" id="{64CAA61B-EEB1-0CD7-D4DB-8C4587B18E0B}"/>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852B3B24-7FD5-5DA4-0879-D9E4D15BB2CA}"/>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dirty="0">
                <a:solidFill>
                  <a:srgbClr val="FFFF00"/>
                </a:solidFill>
                <a:latin typeface="Calibri"/>
              </a:rPr>
              <a:t>el Juez se sentó, y los libros fueron abiertos.</a:t>
            </a:r>
          </a:p>
        </p:txBody>
      </p:sp>
    </p:spTree>
    <p:extLst>
      <p:ext uri="{BB962C8B-B14F-4D97-AF65-F5344CB8AC3E}">
        <p14:creationId xmlns:p14="http://schemas.microsoft.com/office/powerpoint/2010/main" val="14567736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32C9-1D2C-70DF-E1C8-374D122FA09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B58FB74-43E5-317C-F1C0-DBBBD7C99250}"/>
              </a:ext>
            </a:extLst>
          </p:cNvPr>
          <p:cNvSpPr txBox="1"/>
          <p:nvPr/>
        </p:nvSpPr>
        <p:spPr>
          <a:xfrm>
            <a:off x="4911880" y="21328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Romanos 14:10</a:t>
            </a:r>
          </a:p>
        </p:txBody>
      </p:sp>
      <p:sp>
        <p:nvSpPr>
          <p:cNvPr id="5" name="2 CuadroTexto">
            <a:extLst>
              <a:ext uri="{FF2B5EF4-FFF2-40B4-BE49-F238E27FC236}">
                <a16:creationId xmlns:a16="http://schemas.microsoft.com/office/drawing/2014/main" id="{46647AD3-B1BC-4309-D5B3-EEC12F348CC7}"/>
              </a:ext>
            </a:extLst>
          </p:cNvPr>
          <p:cNvSpPr txBox="1"/>
          <p:nvPr/>
        </p:nvSpPr>
        <p:spPr>
          <a:xfrm>
            <a:off x="4588352" y="2635396"/>
            <a:ext cx="459216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tú, ¿por qué juzgas a tu hermano? O tú también, ¿por qué menosprecias a tu hermano? </a:t>
            </a:r>
            <a:r>
              <a:rPr lang="es-ES" sz="2400" dirty="0">
                <a:solidFill>
                  <a:srgbClr val="FFFF00"/>
                </a:solidFill>
                <a:latin typeface="Calibri"/>
              </a:rPr>
              <a:t>Porque todos compareceremos ante el tribunal de Cristo.</a:t>
            </a:r>
          </a:p>
        </p:txBody>
      </p:sp>
      <p:sp>
        <p:nvSpPr>
          <p:cNvPr id="3" name="TextBox 2">
            <a:extLst>
              <a:ext uri="{FF2B5EF4-FFF2-40B4-BE49-F238E27FC236}">
                <a16:creationId xmlns:a16="http://schemas.microsoft.com/office/drawing/2014/main" id="{A7CDE368-4F4F-F815-3F3A-3702A6CE7FE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C437A96-07CF-F2FE-644D-213676C706D1}"/>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080B7B3F-BB29-A4CD-52D6-FCE3810B42C6}"/>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F4F219FB-1910-11A5-A76C-7B18B8D6084F}"/>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FA70CBA4-E004-0E99-ECCE-BE8A1F2D21F5}"/>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5AA17B7C-E73B-E160-05E1-93BB97B7F17B}"/>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23A1C54B-1A4A-23B6-402B-C27667CC31EB}"/>
              </a:ext>
            </a:extLst>
          </p:cNvPr>
          <p:cNvSpPr txBox="1"/>
          <p:nvPr/>
        </p:nvSpPr>
        <p:spPr>
          <a:xfrm>
            <a:off x="4844188" y="40522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1Pedro 1:12</a:t>
            </a:r>
          </a:p>
        </p:txBody>
      </p:sp>
      <p:sp>
        <p:nvSpPr>
          <p:cNvPr id="12" name="2 CuadroTexto">
            <a:extLst>
              <a:ext uri="{FF2B5EF4-FFF2-40B4-BE49-F238E27FC236}">
                <a16:creationId xmlns:a16="http://schemas.microsoft.com/office/drawing/2014/main" id="{3BA423C5-F5AF-2B2E-E690-CA58CF233A98}"/>
              </a:ext>
            </a:extLst>
          </p:cNvPr>
          <p:cNvSpPr txBox="1"/>
          <p:nvPr/>
        </p:nvSpPr>
        <p:spPr>
          <a:xfrm>
            <a:off x="4844188" y="4492934"/>
            <a:ext cx="429981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 éstos se les reveló que no para sí mismos, sino para nosotros, administraban las cosas que ahora os son anunciadas por los que os han predicado el evangelio por el Espíritu Santo enviado del cielo;</a:t>
            </a:r>
            <a:r>
              <a:rPr lang="es-ES" sz="2400" dirty="0">
                <a:latin typeface="Calibri"/>
              </a:rPr>
              <a:t> </a:t>
            </a:r>
            <a:r>
              <a:rPr lang="es-ES" sz="2400" dirty="0">
                <a:solidFill>
                  <a:srgbClr val="00B0F0"/>
                </a:solidFill>
                <a:latin typeface="Calibri"/>
              </a:rPr>
              <a:t>cosas en las cuales anhelan mirar los ángeles.</a:t>
            </a:r>
          </a:p>
        </p:txBody>
      </p:sp>
      <p:sp>
        <p:nvSpPr>
          <p:cNvPr id="6" name="1 CuadroTexto">
            <a:extLst>
              <a:ext uri="{FF2B5EF4-FFF2-40B4-BE49-F238E27FC236}">
                <a16:creationId xmlns:a16="http://schemas.microsoft.com/office/drawing/2014/main" id="{F6D47367-E1E1-75DB-EEFE-504527FC66A3}"/>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7753BA71-EF62-C861-0C75-B9AB1F34A03D}"/>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dirty="0">
                <a:solidFill>
                  <a:srgbClr val="FFFF00"/>
                </a:solidFill>
                <a:latin typeface="Calibri"/>
              </a:rPr>
              <a:t>el Juez se sentó, y los libros fueron abiertos.</a:t>
            </a:r>
          </a:p>
        </p:txBody>
      </p:sp>
      <p:sp>
        <p:nvSpPr>
          <p:cNvPr id="14" name="2 CuadroTexto">
            <a:extLst>
              <a:ext uri="{FF2B5EF4-FFF2-40B4-BE49-F238E27FC236}">
                <a16:creationId xmlns:a16="http://schemas.microsoft.com/office/drawing/2014/main" id="{0A2ABFD8-8A5F-AE68-1F9F-82E7D86E1767}"/>
              </a:ext>
            </a:extLst>
          </p:cNvPr>
          <p:cNvSpPr txBox="1"/>
          <p:nvPr/>
        </p:nvSpPr>
        <p:spPr>
          <a:xfrm>
            <a:off x="43672" y="4025447"/>
            <a:ext cx="4592160" cy="2667525"/>
          </a:xfrm>
          <a:prstGeom prst="rect">
            <a:avLst/>
          </a:prstGeom>
          <a:solidFill>
            <a:schemeClr val="bg1">
              <a:lumMod val="50000"/>
            </a:schemeClr>
          </a:solidFill>
          <a:ln>
            <a:solidFill>
              <a:schemeClr val="tx1"/>
            </a:solidFill>
          </a:ln>
        </p:spPr>
        <p:txBody>
          <a:bodyPr wrap="square" rtlCol="0">
            <a:spAutoFit/>
          </a:bodyPr>
          <a:lstStyle/>
          <a:p>
            <a:pPr algn="ctr" fontAlgn="auto">
              <a:lnSpc>
                <a:spcPts val="2000"/>
              </a:lnSpc>
              <a:spcBef>
                <a:spcPts val="0"/>
              </a:spcBef>
              <a:spcAft>
                <a:spcPts val="0"/>
              </a:spcAft>
            </a:pPr>
            <a:r>
              <a:rPr lang="es-ES" sz="2200" dirty="0">
                <a:latin typeface="Calibri"/>
              </a:rPr>
              <a:t>Se les dijo que los mensajes que habían recibido no eran para ellos sino para ustedes. Y ahora esta Buena Noticia les fue anunciada a ustedes por medio de aquellos que la predicaron con el poder del Espíritu Santo, enviado del cielo. </a:t>
            </a:r>
            <a:r>
              <a:rPr lang="es-ES" sz="2200" dirty="0">
                <a:solidFill>
                  <a:srgbClr val="FFFF00"/>
                </a:solidFill>
                <a:latin typeface="Calibri"/>
              </a:rPr>
              <a:t>Todo es tan maravilloso que aun los ángeles observan con gran expectación cómo suceden estas cosas</a:t>
            </a:r>
            <a:r>
              <a:rPr lang="es-ES" sz="2200" dirty="0">
                <a:latin typeface="Calibri"/>
              </a:rPr>
              <a:t> (NTV).</a:t>
            </a:r>
            <a:endParaRPr lang="es-ES" sz="2200" dirty="0">
              <a:solidFill>
                <a:srgbClr val="FFFF00"/>
              </a:solidFill>
              <a:latin typeface="Calibri"/>
            </a:endParaRPr>
          </a:p>
        </p:txBody>
      </p:sp>
      <p:sp>
        <p:nvSpPr>
          <p:cNvPr id="15" name="TextBox 14">
            <a:extLst>
              <a:ext uri="{FF2B5EF4-FFF2-40B4-BE49-F238E27FC236}">
                <a16:creationId xmlns:a16="http://schemas.microsoft.com/office/drawing/2014/main" id="{778C945F-6FE0-C700-760C-023E2611E8AF}"/>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Tree>
    <p:extLst>
      <p:ext uri="{BB962C8B-B14F-4D97-AF65-F5344CB8AC3E}">
        <p14:creationId xmlns:p14="http://schemas.microsoft.com/office/powerpoint/2010/main" val="242173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4" grpId="0" animBg="1"/>
      <p:bldP spid="1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DBFDA-DF9A-815F-5046-C20F3046B9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43D8B6-EE81-C9EC-AC5C-422159D7D07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427569F3-53F3-3BF4-1886-92D9F88DB7E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BA0EA7B-0481-3458-5620-4EB60B93D547}"/>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59B64FAB-0B56-169F-7A77-884DB16E489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2BE8783B-EE9D-1F46-1205-63E69B9B96A6}"/>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03615CA4-5F72-E639-AAE2-FC797CD08618}"/>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968DF67A-5890-990E-8285-F8C6BAA32796}"/>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CB755C33-AED0-9439-ADAC-18587BEFC241}"/>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Hasta que vino el Anciano de días, y se dio el juicio a los santos del Altísimo; y llegó el tiempo, y los santos recibieron el reino. </a:t>
            </a:r>
          </a:p>
        </p:txBody>
      </p:sp>
      <p:sp>
        <p:nvSpPr>
          <p:cNvPr id="6" name="1 CuadroTexto">
            <a:extLst>
              <a:ext uri="{FF2B5EF4-FFF2-40B4-BE49-F238E27FC236}">
                <a16:creationId xmlns:a16="http://schemas.microsoft.com/office/drawing/2014/main" id="{7FDD1FD4-34B5-81BA-F34F-191E8BB71FD4}"/>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78D6ADCB-F410-9C27-24ED-EE554C787218}"/>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u="sng" dirty="0">
                <a:solidFill>
                  <a:srgbClr val="FFFF00"/>
                </a:solidFill>
                <a:latin typeface="Calibri"/>
              </a:rPr>
              <a:t>el Juez se sentó, y los libros fueron abiertos</a:t>
            </a:r>
            <a:r>
              <a:rPr lang="es-ES" sz="2400" dirty="0">
                <a:solidFill>
                  <a:srgbClr val="FFFF00"/>
                </a:solidFill>
                <a:latin typeface="Calibri"/>
              </a:rPr>
              <a:t>.</a:t>
            </a:r>
          </a:p>
        </p:txBody>
      </p:sp>
      <p:sp>
        <p:nvSpPr>
          <p:cNvPr id="15" name="TextBox 14">
            <a:extLst>
              <a:ext uri="{FF2B5EF4-FFF2-40B4-BE49-F238E27FC236}">
                <a16:creationId xmlns:a16="http://schemas.microsoft.com/office/drawing/2014/main" id="{1B6F5D19-86AF-5302-0D9D-FC3D9270FCEC}"/>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FA028568-2AE3-7E88-0A83-990B69903BA0}"/>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Tree>
    <p:extLst>
      <p:ext uri="{BB962C8B-B14F-4D97-AF65-F5344CB8AC3E}">
        <p14:creationId xmlns:p14="http://schemas.microsoft.com/office/powerpoint/2010/main" val="290493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2D0A3-77E7-B7CE-2B34-9E58E321B31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30F91DB-4B3B-AE0D-1FEE-878F349BADF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6F253444-D7DB-56A8-B0F2-F5F7BD09887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FBC6BB15-95EE-2736-F563-36CCEE8157A6}"/>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1FECBFC2-2E4E-31F1-3C20-D07E0D7CF0C6}"/>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EC0DDBEC-2F62-0F04-3C94-A1AF154725ED}"/>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0CAD8859-4928-F000-964F-8BBB13417DE6}"/>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2489B363-EE36-74AE-A0AE-ACFC467A1C50}"/>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6ED094B3-95C3-36EE-D65C-E927032CE0B8}"/>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6" name="1 CuadroTexto">
            <a:extLst>
              <a:ext uri="{FF2B5EF4-FFF2-40B4-BE49-F238E27FC236}">
                <a16:creationId xmlns:a16="http://schemas.microsoft.com/office/drawing/2014/main" id="{BBFE4764-0AC7-C2DA-8C7B-C613A981E9B4}"/>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297AB7D1-4FC0-E727-CFE9-CA8DBA06999C}"/>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u="sng" dirty="0">
                <a:solidFill>
                  <a:srgbClr val="FFFF00"/>
                </a:solidFill>
                <a:latin typeface="Calibri"/>
              </a:rPr>
              <a:t>el Juez se sentó, y los libros fueron abiertos</a:t>
            </a:r>
            <a:r>
              <a:rPr lang="es-ES" sz="2400" dirty="0">
                <a:solidFill>
                  <a:srgbClr val="FFFF00"/>
                </a:solidFill>
                <a:latin typeface="Calibri"/>
              </a:rPr>
              <a:t>.</a:t>
            </a:r>
          </a:p>
        </p:txBody>
      </p:sp>
      <p:sp>
        <p:nvSpPr>
          <p:cNvPr id="15" name="TextBox 14">
            <a:extLst>
              <a:ext uri="{FF2B5EF4-FFF2-40B4-BE49-F238E27FC236}">
                <a16:creationId xmlns:a16="http://schemas.microsoft.com/office/drawing/2014/main" id="{94FCD39A-3E9D-8A8B-2EAC-8E97B7AD2248}"/>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786A3953-EFA4-4215-BAA5-3C3B98E04DC1}"/>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A457B147-9652-B781-C4EF-D191E1CC2B57}"/>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3A0829AB-A594-6C10-B705-0297246E66F4}"/>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BCBF78C2-F446-43BE-8D49-8DDE1C677EAC}"/>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Miraba yo en la visión de la noche, y he aquí con las nubes del cielo venía uno como un hijo de hombre, que vino hasta el Anciano de días, y le hicieron acercarse delante de él. </a:t>
            </a:r>
          </a:p>
        </p:txBody>
      </p:sp>
    </p:spTree>
    <p:extLst>
      <p:ext uri="{BB962C8B-B14F-4D97-AF65-F5344CB8AC3E}">
        <p14:creationId xmlns:p14="http://schemas.microsoft.com/office/powerpoint/2010/main" val="290389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A2F20-D281-C0E1-CFF3-14C998066C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7D1941-F1FD-AF23-A8C2-A1F5B174C27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446356D-C316-C646-01C8-15A78AC2D4D2}"/>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FE604A0B-DB7F-3D8D-4EF6-F35FBB9110A9}"/>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0447CAE1-60FE-5433-7058-E90CF4EDA683}"/>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7A4222C3-2207-052E-87D2-22C968FD0D85}"/>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F324C7DF-3AFD-DE05-B6EA-A53CCF564C47}"/>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0881CAD3-C5E2-188B-9140-5EB1695E1DC3}"/>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2A5434B3-5046-AB22-6C3D-F7F0CE069F78}"/>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6" name="1 CuadroTexto">
            <a:extLst>
              <a:ext uri="{FF2B5EF4-FFF2-40B4-BE49-F238E27FC236}">
                <a16:creationId xmlns:a16="http://schemas.microsoft.com/office/drawing/2014/main" id="{9063A0F0-AAE6-0A6E-9493-1D3DEBFFA793}"/>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E71180F5-DD8A-F583-1D7D-1D589D9F8F8E}"/>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u="sng" dirty="0">
                <a:solidFill>
                  <a:srgbClr val="FFFF00"/>
                </a:solidFill>
                <a:latin typeface="Calibri"/>
              </a:rPr>
              <a:t>el Juez se sentó, y los libros fueron abiertos</a:t>
            </a:r>
            <a:r>
              <a:rPr lang="es-ES" sz="2400" dirty="0">
                <a:solidFill>
                  <a:srgbClr val="FFFF00"/>
                </a:solidFill>
                <a:latin typeface="Calibri"/>
              </a:rPr>
              <a:t>.</a:t>
            </a:r>
          </a:p>
        </p:txBody>
      </p:sp>
      <p:sp>
        <p:nvSpPr>
          <p:cNvPr id="15" name="TextBox 14">
            <a:extLst>
              <a:ext uri="{FF2B5EF4-FFF2-40B4-BE49-F238E27FC236}">
                <a16:creationId xmlns:a16="http://schemas.microsoft.com/office/drawing/2014/main" id="{7BF4D7E4-7FED-3B37-92B9-F3FBD0227C87}"/>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78C71E34-A09D-479A-442C-4DB119C64640}"/>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A5D30949-0B45-1854-A553-ADB112A2D43D}"/>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39B5A995-7854-51B3-B4C3-3714AF3BB471}"/>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BD07A1EF-58FB-0B02-0E7F-EA672C5CDD7F}"/>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que vino hasta el Anciano de días, y le hicieron acercarse delante de él. </a:t>
            </a:r>
          </a:p>
        </p:txBody>
      </p:sp>
    </p:spTree>
    <p:extLst>
      <p:ext uri="{BB962C8B-B14F-4D97-AF65-F5344CB8AC3E}">
        <p14:creationId xmlns:p14="http://schemas.microsoft.com/office/powerpoint/2010/main" val="39908582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DE3C7-D4D7-1106-633A-CE5F21E827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96949EA-92A6-0C4F-B4DE-EE475A64B70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06C9D677-2E64-9881-553D-BB20CD093F8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ACD02456-BCD3-96E0-52AF-5A8223DF387D}"/>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686E4BEF-0587-E1FD-4CF1-EC10EC5B5D3E}"/>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A707FF11-03C3-ADDD-D568-21A37FF98DE6}"/>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0FAE2F50-7F92-17CA-24F1-9C2CA370AA0D}"/>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AC875666-BFA4-3A89-A22A-F5F11515391A}"/>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52FFFC2C-94CF-314C-79BE-2FC01C91517D}"/>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6" name="1 CuadroTexto">
            <a:extLst>
              <a:ext uri="{FF2B5EF4-FFF2-40B4-BE49-F238E27FC236}">
                <a16:creationId xmlns:a16="http://schemas.microsoft.com/office/drawing/2014/main" id="{CBB8E8AD-10E6-B4BD-53A2-813667B0381D}"/>
              </a:ext>
            </a:extLst>
          </p:cNvPr>
          <p:cNvSpPr txBox="1"/>
          <p:nvPr/>
        </p:nvSpPr>
        <p:spPr>
          <a:xfrm>
            <a:off x="3235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7:9, 10</a:t>
            </a:r>
          </a:p>
        </p:txBody>
      </p:sp>
      <p:sp>
        <p:nvSpPr>
          <p:cNvPr id="9" name="2 CuadroTexto">
            <a:extLst>
              <a:ext uri="{FF2B5EF4-FFF2-40B4-BE49-F238E27FC236}">
                <a16:creationId xmlns:a16="http://schemas.microsoft.com/office/drawing/2014/main" id="{C266BAA1-4D40-727F-0FEB-90207C7331A4}"/>
              </a:ext>
            </a:extLst>
          </p:cNvPr>
          <p:cNvSpPr txBox="1"/>
          <p:nvPr/>
        </p:nvSpPr>
        <p:spPr>
          <a:xfrm>
            <a:off x="35496" y="547164"/>
            <a:ext cx="459216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Estuve mirando hasta que fueron puestos tronos, y se sentó un Anciano de días, cuyo vestido era blanco como la nieve, y el pelo de su cabeza como lana limpia; su trono llama de fuego, y las ruedas del mismo, fuego ardiente. </a:t>
            </a:r>
          </a:p>
          <a:p>
            <a:pPr algn="ctr" fontAlgn="auto">
              <a:lnSpc>
                <a:spcPts val="2200"/>
              </a:lnSpc>
              <a:spcBef>
                <a:spcPts val="0"/>
              </a:spcBef>
              <a:spcAft>
                <a:spcPts val="0"/>
              </a:spcAft>
            </a:pPr>
            <a:r>
              <a:rPr lang="es-ES" sz="2400" dirty="0">
                <a:solidFill>
                  <a:srgbClr val="00B0F0"/>
                </a:solidFill>
                <a:latin typeface="Calibri"/>
              </a:rPr>
              <a:t>Un río de fuego procedía y salía de delante de él; millares de millares le servían, y millones de millones asistían delante de él;</a:t>
            </a:r>
            <a:r>
              <a:rPr lang="es-ES" sz="2400" dirty="0">
                <a:latin typeface="Calibri"/>
              </a:rPr>
              <a:t> </a:t>
            </a:r>
            <a:r>
              <a:rPr lang="es-ES" sz="2400" u="sng" dirty="0">
                <a:solidFill>
                  <a:srgbClr val="FFFF00"/>
                </a:solidFill>
                <a:latin typeface="Calibri"/>
              </a:rPr>
              <a:t>el Juez se sentó, y los libros fueron abiertos</a:t>
            </a:r>
            <a:r>
              <a:rPr lang="es-ES" sz="2400" dirty="0">
                <a:solidFill>
                  <a:srgbClr val="FFFF00"/>
                </a:solidFill>
                <a:latin typeface="Calibri"/>
              </a:rPr>
              <a:t>.</a:t>
            </a:r>
          </a:p>
        </p:txBody>
      </p:sp>
      <p:sp>
        <p:nvSpPr>
          <p:cNvPr id="15" name="TextBox 14">
            <a:extLst>
              <a:ext uri="{FF2B5EF4-FFF2-40B4-BE49-F238E27FC236}">
                <a16:creationId xmlns:a16="http://schemas.microsoft.com/office/drawing/2014/main" id="{16EB591C-E59B-2AB5-F924-C9048A18C8BE}"/>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831F3052-73C6-4D06-102C-0D348D79E68C}"/>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BEBAD15F-5E47-5EBA-52DE-BF6F84548EFC}"/>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D0EAFDEA-1BFC-6201-76BA-4CF61BD8EF96}"/>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61058207-B3B1-101D-0421-9BA9E593C576}"/>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a:t>
            </a:r>
            <a:r>
              <a:rPr lang="es-ES" sz="2400" dirty="0">
                <a:solidFill>
                  <a:srgbClr val="00B0F0"/>
                </a:solidFill>
                <a:latin typeface="Calibri"/>
              </a:rPr>
              <a:t>que vino hasta el Anciano de días, y le hicieron acercarse delante de él. </a:t>
            </a:r>
          </a:p>
        </p:txBody>
      </p:sp>
    </p:spTree>
    <p:extLst>
      <p:ext uri="{BB962C8B-B14F-4D97-AF65-F5344CB8AC3E}">
        <p14:creationId xmlns:p14="http://schemas.microsoft.com/office/powerpoint/2010/main" val="15303779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4EF50-B562-810F-ADEF-D1C3113396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B6FD49-7C10-DFD8-EF4E-72F2CC132F6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93C1CD09-6C91-44E3-3418-9529B5A918C3}"/>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A8183617-A07C-61BE-1B68-9D93182F881E}"/>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296F0B9C-EC45-15F4-25F2-8728399CCDE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FF380F48-4EF9-10BE-E2DE-A95C6E18B2A1}"/>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A855B08D-C0B5-AFD9-8B28-84758B102F6D}"/>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2F648570-581B-FFED-C9CD-8425B26EEC19}"/>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78D02A8B-09E0-EDE5-695E-284965AA936F}"/>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15" name="TextBox 14">
            <a:extLst>
              <a:ext uri="{FF2B5EF4-FFF2-40B4-BE49-F238E27FC236}">
                <a16:creationId xmlns:a16="http://schemas.microsoft.com/office/drawing/2014/main" id="{56C7D56A-812A-5911-F4BB-BD758A89C23A}"/>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9C481902-F6D6-08C3-0B5F-8888746E0381}"/>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3F563E59-7D52-54F0-F2B9-D44AB30C2D61}"/>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E9EE5302-017B-22FA-9156-94F72C43E50D}"/>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78FC333E-CD24-254A-ACED-DA3AFE07DC1A}"/>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a:t>
            </a:r>
            <a:r>
              <a:rPr lang="es-ES" sz="2400" dirty="0">
                <a:solidFill>
                  <a:srgbClr val="00B0F0"/>
                </a:solidFill>
                <a:latin typeface="Calibri"/>
              </a:rPr>
              <a:t>que vino hasta el Anciano de días, y le hicieron acercarse delante de él. </a:t>
            </a:r>
          </a:p>
        </p:txBody>
      </p:sp>
      <p:sp>
        <p:nvSpPr>
          <p:cNvPr id="16" name="1 CuadroTexto">
            <a:extLst>
              <a:ext uri="{FF2B5EF4-FFF2-40B4-BE49-F238E27FC236}">
                <a16:creationId xmlns:a16="http://schemas.microsoft.com/office/drawing/2014/main" id="{9EAC5C1A-38C9-8681-50B9-5B1B6424C797}"/>
              </a:ext>
            </a:extLst>
          </p:cNvPr>
          <p:cNvSpPr txBox="1"/>
          <p:nvPr/>
        </p:nvSpPr>
        <p:spPr>
          <a:xfrm>
            <a:off x="241186"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1 Juan 2:1</a:t>
            </a:r>
          </a:p>
        </p:txBody>
      </p:sp>
      <p:sp>
        <p:nvSpPr>
          <p:cNvPr id="17" name="2 CuadroTexto">
            <a:extLst>
              <a:ext uri="{FF2B5EF4-FFF2-40B4-BE49-F238E27FC236}">
                <a16:creationId xmlns:a16="http://schemas.microsoft.com/office/drawing/2014/main" id="{D68B659E-EEC7-5171-6E5B-CF4EBD704834}"/>
              </a:ext>
            </a:extLst>
          </p:cNvPr>
          <p:cNvSpPr txBox="1"/>
          <p:nvPr/>
        </p:nvSpPr>
        <p:spPr>
          <a:xfrm>
            <a:off x="107504" y="548680"/>
            <a:ext cx="4299812"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Hijitos míos, estas cosas os escribo para que no pequéis; y si alguno hubiere pecado, abogado tenemos para con el Padre, a Jesucristo el justo.</a:t>
            </a:r>
          </a:p>
        </p:txBody>
      </p:sp>
    </p:spTree>
    <p:extLst>
      <p:ext uri="{BB962C8B-B14F-4D97-AF65-F5344CB8AC3E}">
        <p14:creationId xmlns:p14="http://schemas.microsoft.com/office/powerpoint/2010/main" val="378246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509C7-D16F-D42A-1163-3C611D0272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B8777DB-8465-F11E-CF2C-09937F7D133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6B7980E-54F2-9D3F-7414-C6D82E05B21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3FC279AB-4EC9-370C-C17E-84C3164A1D92}"/>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77431AF3-287C-A72F-DAFB-874CEFC93D9A}"/>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2EBC1AD6-4E60-5D72-C8DD-11BE570102DA}"/>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1AFE0730-C836-8A92-6533-62E6084FD3A4}"/>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F4CE8EE0-F849-7D02-9C76-46EE437EDD5B}"/>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E02F01B7-0381-A001-EBCE-C88798D2C1B3}"/>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15" name="TextBox 14">
            <a:extLst>
              <a:ext uri="{FF2B5EF4-FFF2-40B4-BE49-F238E27FC236}">
                <a16:creationId xmlns:a16="http://schemas.microsoft.com/office/drawing/2014/main" id="{9DFE3681-39F5-49DA-2098-9ECF2E3CDF36}"/>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1D62BBD9-2E77-AC6C-69BF-81223C63E7AB}"/>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F3E68780-15A4-9525-935D-C20975505EE2}"/>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0E478D4D-47E9-4CB8-80C0-B56E8DC30E61}"/>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0FC9C5C5-58D2-E063-D924-01544464B710}"/>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a:t>
            </a:r>
            <a:r>
              <a:rPr lang="es-ES" sz="2400" dirty="0">
                <a:solidFill>
                  <a:srgbClr val="00B0F0"/>
                </a:solidFill>
                <a:latin typeface="Calibri"/>
              </a:rPr>
              <a:t>que vino hasta el Anciano de días, y le hicieron acercarse delante de él. </a:t>
            </a:r>
          </a:p>
        </p:txBody>
      </p:sp>
      <p:sp>
        <p:nvSpPr>
          <p:cNvPr id="16" name="1 CuadroTexto">
            <a:extLst>
              <a:ext uri="{FF2B5EF4-FFF2-40B4-BE49-F238E27FC236}">
                <a16:creationId xmlns:a16="http://schemas.microsoft.com/office/drawing/2014/main" id="{31C1C375-4B3E-FDF9-8934-D661D20867E6}"/>
              </a:ext>
            </a:extLst>
          </p:cNvPr>
          <p:cNvSpPr txBox="1"/>
          <p:nvPr/>
        </p:nvSpPr>
        <p:spPr>
          <a:xfrm>
            <a:off x="241186"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1 Juan 2:1</a:t>
            </a:r>
          </a:p>
        </p:txBody>
      </p:sp>
      <p:sp>
        <p:nvSpPr>
          <p:cNvPr id="17" name="2 CuadroTexto">
            <a:extLst>
              <a:ext uri="{FF2B5EF4-FFF2-40B4-BE49-F238E27FC236}">
                <a16:creationId xmlns:a16="http://schemas.microsoft.com/office/drawing/2014/main" id="{353A6176-5CAF-0D41-EDE3-38FA3274D74D}"/>
              </a:ext>
            </a:extLst>
          </p:cNvPr>
          <p:cNvSpPr txBox="1"/>
          <p:nvPr/>
        </p:nvSpPr>
        <p:spPr>
          <a:xfrm>
            <a:off x="107504" y="548680"/>
            <a:ext cx="4299812"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Hijitos míos, estas cosas os escribo para que no pequéis; </a:t>
            </a:r>
            <a:r>
              <a:rPr lang="es-ES" sz="2400" dirty="0">
                <a:latin typeface="Calibri"/>
              </a:rPr>
              <a:t>y si alguno hubiere pecado, abogado tenemos para con el Padre, a Jesucristo el justo.</a:t>
            </a:r>
          </a:p>
        </p:txBody>
      </p:sp>
    </p:spTree>
    <p:extLst>
      <p:ext uri="{BB962C8B-B14F-4D97-AF65-F5344CB8AC3E}">
        <p14:creationId xmlns:p14="http://schemas.microsoft.com/office/powerpoint/2010/main" val="16222132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0CD09-DF8F-A307-0350-AA819FD90D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74DF78-C997-326C-7B1F-59BE634884D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2DCA7C6F-3228-3289-B6FB-B9B101FBA0A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034FB6CA-37A5-8186-D3C8-6FFCFEE604E0}"/>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C495084C-BAED-2B81-28F6-19B4DB76416C}"/>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3DE590DC-BDC5-1320-8E96-4FB1F288C5E7}"/>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365E9CA6-FD77-33F0-BE9A-C1E5B5333C67}"/>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E086C727-7FC8-BEA3-7C65-6A518E2D6629}"/>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EF89B6C3-EF98-86F0-F3DA-EA2DCB1F3481}"/>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15" name="TextBox 14">
            <a:extLst>
              <a:ext uri="{FF2B5EF4-FFF2-40B4-BE49-F238E27FC236}">
                <a16:creationId xmlns:a16="http://schemas.microsoft.com/office/drawing/2014/main" id="{DCC93280-9D9F-A3F4-056D-4226B8099B8D}"/>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17F35714-865B-1F58-9D84-03CD8991A0F4}"/>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D2C7A39D-A167-035D-C47D-ACBA25B9C4DF}"/>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4363922D-877A-A255-BEA1-DC06719EC2E9}"/>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5263B3C1-24D0-C379-DF76-6045A12E7141}"/>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a:t>
            </a:r>
            <a:r>
              <a:rPr lang="es-ES" sz="2400" dirty="0">
                <a:solidFill>
                  <a:srgbClr val="00B0F0"/>
                </a:solidFill>
                <a:latin typeface="Calibri"/>
              </a:rPr>
              <a:t>que vino hasta el Anciano de días, y le hicieron acercarse delante de él. </a:t>
            </a:r>
          </a:p>
        </p:txBody>
      </p:sp>
      <p:sp>
        <p:nvSpPr>
          <p:cNvPr id="16" name="1 CuadroTexto">
            <a:extLst>
              <a:ext uri="{FF2B5EF4-FFF2-40B4-BE49-F238E27FC236}">
                <a16:creationId xmlns:a16="http://schemas.microsoft.com/office/drawing/2014/main" id="{6CD7DF57-4715-BAD7-E0E2-F64579C44214}"/>
              </a:ext>
            </a:extLst>
          </p:cNvPr>
          <p:cNvSpPr txBox="1"/>
          <p:nvPr/>
        </p:nvSpPr>
        <p:spPr>
          <a:xfrm>
            <a:off x="241186"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1 Juan 2:1</a:t>
            </a:r>
          </a:p>
        </p:txBody>
      </p:sp>
      <p:sp>
        <p:nvSpPr>
          <p:cNvPr id="17" name="2 CuadroTexto">
            <a:extLst>
              <a:ext uri="{FF2B5EF4-FFF2-40B4-BE49-F238E27FC236}">
                <a16:creationId xmlns:a16="http://schemas.microsoft.com/office/drawing/2014/main" id="{DC908F91-FB12-152F-935D-0BF8C5E6203D}"/>
              </a:ext>
            </a:extLst>
          </p:cNvPr>
          <p:cNvSpPr txBox="1"/>
          <p:nvPr/>
        </p:nvSpPr>
        <p:spPr>
          <a:xfrm>
            <a:off x="107504" y="548680"/>
            <a:ext cx="4299812"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Hijitos míos, estas cosas os escribo para que no pequéis; </a:t>
            </a:r>
            <a:r>
              <a:rPr lang="es-ES" sz="2400" dirty="0">
                <a:solidFill>
                  <a:srgbClr val="00B0F0"/>
                </a:solidFill>
                <a:latin typeface="Calibri"/>
              </a:rPr>
              <a:t>y si alguno hubiere pecado, </a:t>
            </a:r>
            <a:r>
              <a:rPr lang="es-ES" sz="2400" u="sng" dirty="0">
                <a:solidFill>
                  <a:srgbClr val="00B0F0"/>
                </a:solidFill>
                <a:latin typeface="Calibri"/>
              </a:rPr>
              <a:t>abogado tenemos para con el Padre, a Jesucristo el justo.</a:t>
            </a:r>
          </a:p>
        </p:txBody>
      </p:sp>
      <p:sp>
        <p:nvSpPr>
          <p:cNvPr id="6" name="TextBox 5">
            <a:extLst>
              <a:ext uri="{FF2B5EF4-FFF2-40B4-BE49-F238E27FC236}">
                <a16:creationId xmlns:a16="http://schemas.microsoft.com/office/drawing/2014/main" id="{B52E8CB2-3CC7-C243-0D34-568FC0E455BB}"/>
              </a:ext>
            </a:extLst>
          </p:cNvPr>
          <p:cNvSpPr txBox="1"/>
          <p:nvPr/>
        </p:nvSpPr>
        <p:spPr>
          <a:xfrm>
            <a:off x="4572000" y="33569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nuestro abogado</a:t>
            </a:r>
          </a:p>
        </p:txBody>
      </p:sp>
      <p:sp>
        <p:nvSpPr>
          <p:cNvPr id="9" name="1 CuadroTexto">
            <a:extLst>
              <a:ext uri="{FF2B5EF4-FFF2-40B4-BE49-F238E27FC236}">
                <a16:creationId xmlns:a16="http://schemas.microsoft.com/office/drawing/2014/main" id="{1F5471B6-EB6B-372B-91C3-D977EAB6089A}"/>
              </a:ext>
            </a:extLst>
          </p:cNvPr>
          <p:cNvSpPr txBox="1"/>
          <p:nvPr/>
        </p:nvSpPr>
        <p:spPr>
          <a:xfrm>
            <a:off x="189846" y="20109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12:10</a:t>
            </a:r>
          </a:p>
        </p:txBody>
      </p:sp>
      <p:sp>
        <p:nvSpPr>
          <p:cNvPr id="18" name="2 CuadroTexto">
            <a:extLst>
              <a:ext uri="{FF2B5EF4-FFF2-40B4-BE49-F238E27FC236}">
                <a16:creationId xmlns:a16="http://schemas.microsoft.com/office/drawing/2014/main" id="{A8BB6B44-E598-2770-FC26-38C3B0FE0215}"/>
              </a:ext>
            </a:extLst>
          </p:cNvPr>
          <p:cNvSpPr txBox="1"/>
          <p:nvPr/>
        </p:nvSpPr>
        <p:spPr>
          <a:xfrm>
            <a:off x="0" y="2509090"/>
            <a:ext cx="4675009"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oí una gran voz en el cielo, que decía: Ahora ha venido la salvación, el poder, y el reino de nuestro Dios, y la autoridad de su Cristo; porque ha sido lanzado fuera el acusador de nuestros hermanos, el que los acusaba delante de nuestro Dios día y noche.</a:t>
            </a:r>
            <a:endParaRPr lang="es-ES" sz="2400" u="sng" dirty="0">
              <a:latin typeface="Calibri"/>
            </a:endParaRPr>
          </a:p>
        </p:txBody>
      </p:sp>
    </p:spTree>
    <p:extLst>
      <p:ext uri="{BB962C8B-B14F-4D97-AF65-F5344CB8AC3E}">
        <p14:creationId xmlns:p14="http://schemas.microsoft.com/office/powerpoint/2010/main" val="265037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7A84B-C12B-8A2D-BF57-2624B25039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1EC49F-C3FF-EFAA-51FB-0F4617F9F6E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FC4CA831-5D44-0A58-6368-75643D1AEC8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2C0C169-6DC8-6354-107E-D911FBEA0B86}"/>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B418BA0F-06D5-59E3-8777-EC50B6A893CC}"/>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02B09E93-ED41-534B-B16D-1C3386DABEC9}"/>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52AC17FB-903F-81D4-66B9-574A89E51938}"/>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B2111B4B-F4AB-A526-0256-4DBB10B93635}"/>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3E6F1A67-0DD7-FAF9-9C92-15AFB3B21DDA}"/>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15" name="TextBox 14">
            <a:extLst>
              <a:ext uri="{FF2B5EF4-FFF2-40B4-BE49-F238E27FC236}">
                <a16:creationId xmlns:a16="http://schemas.microsoft.com/office/drawing/2014/main" id="{9039E83A-EB3F-194A-A01B-4E2121B11B73}"/>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5D2BC179-AEB9-B105-8696-DADD48DCC891}"/>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98E0F1A1-E1DB-2380-F8A1-42F4D87A82CB}"/>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92526202-6793-9CF2-9137-1C67E8295C56}"/>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99AC77A0-C333-0139-3463-D69E87E9E4BB}"/>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a:t>
            </a:r>
            <a:r>
              <a:rPr lang="es-ES" sz="2400" dirty="0">
                <a:solidFill>
                  <a:srgbClr val="00B0F0"/>
                </a:solidFill>
                <a:latin typeface="Calibri"/>
              </a:rPr>
              <a:t>que vino hasta el Anciano de días, y le hicieron acercarse delante de él. </a:t>
            </a:r>
          </a:p>
        </p:txBody>
      </p:sp>
      <p:sp>
        <p:nvSpPr>
          <p:cNvPr id="16" name="1 CuadroTexto">
            <a:extLst>
              <a:ext uri="{FF2B5EF4-FFF2-40B4-BE49-F238E27FC236}">
                <a16:creationId xmlns:a16="http://schemas.microsoft.com/office/drawing/2014/main" id="{5CF22C50-B7EB-7C53-B98E-2330E8D3A75A}"/>
              </a:ext>
            </a:extLst>
          </p:cNvPr>
          <p:cNvSpPr txBox="1"/>
          <p:nvPr/>
        </p:nvSpPr>
        <p:spPr>
          <a:xfrm>
            <a:off x="241186"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1 Juan 2:1</a:t>
            </a:r>
          </a:p>
        </p:txBody>
      </p:sp>
      <p:sp>
        <p:nvSpPr>
          <p:cNvPr id="17" name="2 CuadroTexto">
            <a:extLst>
              <a:ext uri="{FF2B5EF4-FFF2-40B4-BE49-F238E27FC236}">
                <a16:creationId xmlns:a16="http://schemas.microsoft.com/office/drawing/2014/main" id="{D9E2B36F-32DD-F591-47FB-BFCC9BED55F7}"/>
              </a:ext>
            </a:extLst>
          </p:cNvPr>
          <p:cNvSpPr txBox="1"/>
          <p:nvPr/>
        </p:nvSpPr>
        <p:spPr>
          <a:xfrm>
            <a:off x="107504" y="548680"/>
            <a:ext cx="4299812"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Hijitos míos, estas cosas os escribo para que no pequéis; </a:t>
            </a:r>
            <a:r>
              <a:rPr lang="es-ES" sz="2400" dirty="0">
                <a:solidFill>
                  <a:srgbClr val="00B0F0"/>
                </a:solidFill>
                <a:latin typeface="Calibri"/>
              </a:rPr>
              <a:t>y si alguno hubiere pecado, </a:t>
            </a:r>
            <a:r>
              <a:rPr lang="es-ES" sz="2400" u="sng" dirty="0">
                <a:solidFill>
                  <a:srgbClr val="00B0F0"/>
                </a:solidFill>
                <a:latin typeface="Calibri"/>
              </a:rPr>
              <a:t>abogado tenemos para con el Padre, a Jesucristo el justo.</a:t>
            </a:r>
          </a:p>
        </p:txBody>
      </p:sp>
      <p:sp>
        <p:nvSpPr>
          <p:cNvPr id="6" name="TextBox 5">
            <a:extLst>
              <a:ext uri="{FF2B5EF4-FFF2-40B4-BE49-F238E27FC236}">
                <a16:creationId xmlns:a16="http://schemas.microsoft.com/office/drawing/2014/main" id="{BE2FEAD9-24E8-DD92-9EF6-D4A10C311D5F}"/>
              </a:ext>
            </a:extLst>
          </p:cNvPr>
          <p:cNvSpPr txBox="1"/>
          <p:nvPr/>
        </p:nvSpPr>
        <p:spPr>
          <a:xfrm>
            <a:off x="4572000" y="33569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nuestro abogado</a:t>
            </a:r>
          </a:p>
        </p:txBody>
      </p:sp>
      <p:sp>
        <p:nvSpPr>
          <p:cNvPr id="9" name="1 CuadroTexto">
            <a:extLst>
              <a:ext uri="{FF2B5EF4-FFF2-40B4-BE49-F238E27FC236}">
                <a16:creationId xmlns:a16="http://schemas.microsoft.com/office/drawing/2014/main" id="{7E8F4EFA-9C88-C6F1-8A87-365BDF7CC6CA}"/>
              </a:ext>
            </a:extLst>
          </p:cNvPr>
          <p:cNvSpPr txBox="1"/>
          <p:nvPr/>
        </p:nvSpPr>
        <p:spPr>
          <a:xfrm>
            <a:off x="189846" y="20109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12:10</a:t>
            </a:r>
          </a:p>
        </p:txBody>
      </p:sp>
      <p:sp>
        <p:nvSpPr>
          <p:cNvPr id="18" name="2 CuadroTexto">
            <a:extLst>
              <a:ext uri="{FF2B5EF4-FFF2-40B4-BE49-F238E27FC236}">
                <a16:creationId xmlns:a16="http://schemas.microsoft.com/office/drawing/2014/main" id="{AD6EC406-88F5-851C-5BF7-D2C063D38D0F}"/>
              </a:ext>
            </a:extLst>
          </p:cNvPr>
          <p:cNvSpPr txBox="1"/>
          <p:nvPr/>
        </p:nvSpPr>
        <p:spPr>
          <a:xfrm>
            <a:off x="0" y="2509090"/>
            <a:ext cx="4675009"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oí una gran voz en el cielo, que decía: Ahora ha venido la salvación, el poder, y el reino de nuestro Dios, y la autoridad de su Cristo;</a:t>
            </a:r>
            <a:r>
              <a:rPr lang="es-ES" sz="2400" dirty="0">
                <a:latin typeface="Calibri"/>
              </a:rPr>
              <a:t> porque ha sido lanzado fuera el acusador de nuestros hermanos, el que los acusaba delante de nuestro Dios día y noche.</a:t>
            </a:r>
            <a:endParaRPr lang="es-ES" sz="2400" u="sng" dirty="0">
              <a:latin typeface="Calibri"/>
            </a:endParaRPr>
          </a:p>
        </p:txBody>
      </p:sp>
    </p:spTree>
    <p:extLst>
      <p:ext uri="{BB962C8B-B14F-4D97-AF65-F5344CB8AC3E}">
        <p14:creationId xmlns:p14="http://schemas.microsoft.com/office/powerpoint/2010/main" val="38376694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FAB69-DCF0-9A75-BFF3-0B496434B7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11E0385-23C6-0078-F5DE-2DDD4788A49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10545B15-A332-68F2-2654-D6490105296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96958F79-03C4-2B09-558E-1D152BA91EDF}"/>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D583004C-F297-4CCF-0646-7A5C44BDA90A}"/>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59BF431B-DEF8-4CE1-FD18-5F005B78C8E5}"/>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565D6F64-291B-1453-46D6-C13801E9142F}"/>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AB5A2ED2-AD04-7136-7140-C86717E23248}"/>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C1913684-E65C-6A20-F77D-96ABB7EB3DA5}"/>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latin typeface="Calibri"/>
              </a:rPr>
              <a:t>y llegó el tiempo, y los santos recibieron el reino. </a:t>
            </a:r>
          </a:p>
        </p:txBody>
      </p:sp>
      <p:sp>
        <p:nvSpPr>
          <p:cNvPr id="15" name="TextBox 14">
            <a:extLst>
              <a:ext uri="{FF2B5EF4-FFF2-40B4-BE49-F238E27FC236}">
                <a16:creationId xmlns:a16="http://schemas.microsoft.com/office/drawing/2014/main" id="{50F2D85E-D9FA-69F3-1491-C213D84D78AE}"/>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BE85D98C-B2DE-D8E4-C434-FB7CF135D1C4}"/>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D50F5BBB-9EE5-1DC7-C114-8435C0070F56}"/>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56CF8394-1D32-0370-6678-B4DD790AAB79}"/>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4FB1A5DC-CC3C-C945-EED8-FCA8F726F49D}"/>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a:t>
            </a:r>
            <a:r>
              <a:rPr lang="es-ES" sz="2400" dirty="0">
                <a:solidFill>
                  <a:srgbClr val="00B0F0"/>
                </a:solidFill>
                <a:latin typeface="Calibri"/>
              </a:rPr>
              <a:t>que vino hasta el Anciano de días, y le hicieron acercarse delante de él. </a:t>
            </a:r>
          </a:p>
        </p:txBody>
      </p:sp>
      <p:sp>
        <p:nvSpPr>
          <p:cNvPr id="16" name="1 CuadroTexto">
            <a:extLst>
              <a:ext uri="{FF2B5EF4-FFF2-40B4-BE49-F238E27FC236}">
                <a16:creationId xmlns:a16="http://schemas.microsoft.com/office/drawing/2014/main" id="{5D6A2C78-B3A6-7479-898F-7EC23E53B9A6}"/>
              </a:ext>
            </a:extLst>
          </p:cNvPr>
          <p:cNvSpPr txBox="1"/>
          <p:nvPr/>
        </p:nvSpPr>
        <p:spPr>
          <a:xfrm>
            <a:off x="241186"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1 Juan 2:1</a:t>
            </a:r>
          </a:p>
        </p:txBody>
      </p:sp>
      <p:sp>
        <p:nvSpPr>
          <p:cNvPr id="17" name="2 CuadroTexto">
            <a:extLst>
              <a:ext uri="{FF2B5EF4-FFF2-40B4-BE49-F238E27FC236}">
                <a16:creationId xmlns:a16="http://schemas.microsoft.com/office/drawing/2014/main" id="{40E6F875-933B-755A-C3A8-A3C86A55CCB2}"/>
              </a:ext>
            </a:extLst>
          </p:cNvPr>
          <p:cNvSpPr txBox="1"/>
          <p:nvPr/>
        </p:nvSpPr>
        <p:spPr>
          <a:xfrm>
            <a:off x="107504" y="548680"/>
            <a:ext cx="4299812"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Hijitos míos, estas cosas os escribo para que no pequéis; </a:t>
            </a:r>
            <a:r>
              <a:rPr lang="es-ES" sz="2400" dirty="0">
                <a:solidFill>
                  <a:srgbClr val="00B0F0"/>
                </a:solidFill>
                <a:latin typeface="Calibri"/>
              </a:rPr>
              <a:t>y si alguno hubiere pecado, </a:t>
            </a:r>
            <a:r>
              <a:rPr lang="es-ES" sz="2400" u="sng" dirty="0">
                <a:solidFill>
                  <a:srgbClr val="00B0F0"/>
                </a:solidFill>
                <a:latin typeface="Calibri"/>
              </a:rPr>
              <a:t>abogado tenemos para con el Padre, a Jesucristo el justo.</a:t>
            </a:r>
          </a:p>
        </p:txBody>
      </p:sp>
      <p:sp>
        <p:nvSpPr>
          <p:cNvPr id="6" name="TextBox 5">
            <a:extLst>
              <a:ext uri="{FF2B5EF4-FFF2-40B4-BE49-F238E27FC236}">
                <a16:creationId xmlns:a16="http://schemas.microsoft.com/office/drawing/2014/main" id="{52EFAFE9-DB5E-4E86-8113-904319580E3C}"/>
              </a:ext>
            </a:extLst>
          </p:cNvPr>
          <p:cNvSpPr txBox="1"/>
          <p:nvPr/>
        </p:nvSpPr>
        <p:spPr>
          <a:xfrm>
            <a:off x="4572000" y="33569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nuestro abogado</a:t>
            </a:r>
          </a:p>
        </p:txBody>
      </p:sp>
      <p:sp>
        <p:nvSpPr>
          <p:cNvPr id="9" name="1 CuadroTexto">
            <a:extLst>
              <a:ext uri="{FF2B5EF4-FFF2-40B4-BE49-F238E27FC236}">
                <a16:creationId xmlns:a16="http://schemas.microsoft.com/office/drawing/2014/main" id="{E5FCC574-9FAC-20AE-4AE8-5D70A1479EDC}"/>
              </a:ext>
            </a:extLst>
          </p:cNvPr>
          <p:cNvSpPr txBox="1"/>
          <p:nvPr/>
        </p:nvSpPr>
        <p:spPr>
          <a:xfrm>
            <a:off x="189846" y="20109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12:10</a:t>
            </a:r>
          </a:p>
        </p:txBody>
      </p:sp>
      <p:sp>
        <p:nvSpPr>
          <p:cNvPr id="18" name="2 CuadroTexto">
            <a:extLst>
              <a:ext uri="{FF2B5EF4-FFF2-40B4-BE49-F238E27FC236}">
                <a16:creationId xmlns:a16="http://schemas.microsoft.com/office/drawing/2014/main" id="{B2B05ED0-293F-BB89-5618-80E30E4CBCF6}"/>
              </a:ext>
            </a:extLst>
          </p:cNvPr>
          <p:cNvSpPr txBox="1"/>
          <p:nvPr/>
        </p:nvSpPr>
        <p:spPr>
          <a:xfrm>
            <a:off x="0" y="2509090"/>
            <a:ext cx="4675009"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oí una gran voz en el cielo, que decía: Ahora ha venido la salvación, el poder, y el reino de nuestro Dios, y la autoridad de su Cristo;</a:t>
            </a:r>
            <a:r>
              <a:rPr lang="es-ES" sz="2400" dirty="0">
                <a:latin typeface="Calibri"/>
              </a:rPr>
              <a:t> </a:t>
            </a:r>
            <a:r>
              <a:rPr lang="es-ES" sz="2400" dirty="0">
                <a:solidFill>
                  <a:srgbClr val="00B0F0"/>
                </a:solidFill>
                <a:latin typeface="Calibri"/>
              </a:rPr>
              <a:t>porque ha sido lanzado fuera el acusador de nuestros hermanos, el que los acusaba delante de nuestro Dios día y noche</a:t>
            </a:r>
            <a:r>
              <a:rPr lang="es-ES" sz="2400" dirty="0">
                <a:latin typeface="Calibri"/>
              </a:rPr>
              <a:t>.</a:t>
            </a:r>
            <a:endParaRPr lang="es-ES" sz="2400" u="sng" dirty="0">
              <a:latin typeface="Calibri"/>
            </a:endParaRPr>
          </a:p>
        </p:txBody>
      </p:sp>
      <p:sp>
        <p:nvSpPr>
          <p:cNvPr id="20" name="TextBox 19">
            <a:extLst>
              <a:ext uri="{FF2B5EF4-FFF2-40B4-BE49-F238E27FC236}">
                <a16:creationId xmlns:a16="http://schemas.microsoft.com/office/drawing/2014/main" id="{A7F9482C-DEE3-8221-0272-F94191C93954}"/>
              </a:ext>
            </a:extLst>
          </p:cNvPr>
          <p:cNvSpPr txBox="1"/>
          <p:nvPr/>
        </p:nvSpPr>
        <p:spPr>
          <a:xfrm>
            <a:off x="4572000" y="372344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es el que acusa</a:t>
            </a:r>
          </a:p>
        </p:txBody>
      </p:sp>
    </p:spTree>
    <p:extLst>
      <p:ext uri="{BB962C8B-B14F-4D97-AF65-F5344CB8AC3E}">
        <p14:creationId xmlns:p14="http://schemas.microsoft.com/office/powerpoint/2010/main" val="186690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73AF1-EE88-2B9F-DEA3-57D55888667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39DE5B-A1CE-D040-8980-4E149134011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Sobre quienes ha llegado el fin</a:t>
            </a:r>
          </a:p>
        </p:txBody>
      </p:sp>
      <p:sp>
        <p:nvSpPr>
          <p:cNvPr id="2" name="TextBox 1">
            <a:extLst>
              <a:ext uri="{FF2B5EF4-FFF2-40B4-BE49-F238E27FC236}">
                <a16:creationId xmlns:a16="http://schemas.microsoft.com/office/drawing/2014/main" id="{C07A0A9A-778A-833C-7EA1-730F6081452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ira del cordero</a:t>
            </a:r>
          </a:p>
        </p:txBody>
      </p:sp>
      <p:sp>
        <p:nvSpPr>
          <p:cNvPr id="7" name="TextBox 6">
            <a:extLst>
              <a:ext uri="{FF2B5EF4-FFF2-40B4-BE49-F238E27FC236}">
                <a16:creationId xmlns:a16="http://schemas.microsoft.com/office/drawing/2014/main" id="{7CB76122-2509-16DB-3DDE-149CD2AB5D65}"/>
              </a:ext>
            </a:extLst>
          </p:cNvPr>
          <p:cNvSpPr txBox="1"/>
          <p:nvPr/>
        </p:nvSpPr>
        <p:spPr>
          <a:xfrm>
            <a:off x="4572000" y="71666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evangelización de Noé</a:t>
            </a:r>
          </a:p>
        </p:txBody>
      </p:sp>
      <p:sp>
        <p:nvSpPr>
          <p:cNvPr id="11" name="TextBox 10">
            <a:extLst>
              <a:ext uri="{FF2B5EF4-FFF2-40B4-BE49-F238E27FC236}">
                <a16:creationId xmlns:a16="http://schemas.microsoft.com/office/drawing/2014/main" id="{64A68362-6FC3-B37F-8BAC-8FE90C5A7BA0}"/>
              </a:ext>
            </a:extLst>
          </p:cNvPr>
          <p:cNvSpPr txBox="1"/>
          <p:nvPr/>
        </p:nvSpPr>
        <p:spPr>
          <a:xfrm>
            <a:off x="4572000" y="10439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historia de Sodoma y Gomorra</a:t>
            </a:r>
          </a:p>
        </p:txBody>
      </p:sp>
      <p:sp>
        <p:nvSpPr>
          <p:cNvPr id="19" name="TextBox 18">
            <a:extLst>
              <a:ext uri="{FF2B5EF4-FFF2-40B4-BE49-F238E27FC236}">
                <a16:creationId xmlns:a16="http://schemas.microsoft.com/office/drawing/2014/main" id="{7D0C8B7C-64EB-38BF-2FBC-2BB43EC5C61C}"/>
              </a:ext>
            </a:extLst>
          </p:cNvPr>
          <p:cNvSpPr txBox="1"/>
          <p:nvPr/>
        </p:nvSpPr>
        <p:spPr>
          <a:xfrm>
            <a:off x="4592160" y="14056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juez de toda la tierra</a:t>
            </a:r>
          </a:p>
        </p:txBody>
      </p:sp>
      <p:sp>
        <p:nvSpPr>
          <p:cNvPr id="8" name="TextBox 7">
            <a:extLst>
              <a:ext uri="{FF2B5EF4-FFF2-40B4-BE49-F238E27FC236}">
                <a16:creationId xmlns:a16="http://schemas.microsoft.com/office/drawing/2014/main" id="{7F155E52-DC59-56F8-DA8A-FC1D648437A1}"/>
              </a:ext>
            </a:extLst>
          </p:cNvPr>
          <p:cNvSpPr txBox="1"/>
          <p:nvPr/>
        </p:nvSpPr>
        <p:spPr>
          <a:xfrm>
            <a:off x="4592723" y="174512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juicio previo al advenimiento</a:t>
            </a:r>
          </a:p>
        </p:txBody>
      </p:sp>
      <p:sp>
        <p:nvSpPr>
          <p:cNvPr id="10" name="1 CuadroTexto">
            <a:extLst>
              <a:ext uri="{FF2B5EF4-FFF2-40B4-BE49-F238E27FC236}">
                <a16:creationId xmlns:a16="http://schemas.microsoft.com/office/drawing/2014/main" id="{94F23484-F02F-8E0F-A97A-F7A782634E7C}"/>
              </a:ext>
            </a:extLst>
          </p:cNvPr>
          <p:cNvSpPr txBox="1"/>
          <p:nvPr/>
        </p:nvSpPr>
        <p:spPr>
          <a:xfrm>
            <a:off x="261854" y="48192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7:22</a:t>
            </a:r>
          </a:p>
        </p:txBody>
      </p:sp>
      <p:sp>
        <p:nvSpPr>
          <p:cNvPr id="12" name="2 CuadroTexto">
            <a:extLst>
              <a:ext uri="{FF2B5EF4-FFF2-40B4-BE49-F238E27FC236}">
                <a16:creationId xmlns:a16="http://schemas.microsoft.com/office/drawing/2014/main" id="{0893146E-ACC5-C3D3-A44C-19F35467D191}"/>
              </a:ext>
            </a:extLst>
          </p:cNvPr>
          <p:cNvSpPr txBox="1"/>
          <p:nvPr/>
        </p:nvSpPr>
        <p:spPr>
          <a:xfrm>
            <a:off x="128172" y="5373216"/>
            <a:ext cx="4299812"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Hasta que vino el Anciano de días, y se dio el juicio a los santos del Altísimo; </a:t>
            </a:r>
            <a:r>
              <a:rPr lang="es-ES" sz="2400" dirty="0">
                <a:solidFill>
                  <a:srgbClr val="00B0F0"/>
                </a:solidFill>
                <a:latin typeface="Calibri"/>
              </a:rPr>
              <a:t>y llegó el tiempo, y </a:t>
            </a:r>
            <a:r>
              <a:rPr lang="es-ES" sz="2400" u="sng" dirty="0">
                <a:solidFill>
                  <a:srgbClr val="00B0F0"/>
                </a:solidFill>
                <a:latin typeface="Calibri"/>
              </a:rPr>
              <a:t>los santos recibieron el reino. </a:t>
            </a:r>
          </a:p>
        </p:txBody>
      </p:sp>
      <p:sp>
        <p:nvSpPr>
          <p:cNvPr id="15" name="TextBox 14">
            <a:extLst>
              <a:ext uri="{FF2B5EF4-FFF2-40B4-BE49-F238E27FC236}">
                <a16:creationId xmlns:a16="http://schemas.microsoft.com/office/drawing/2014/main" id="{48CFD2AE-6F40-2376-D6C3-DB460C011648}"/>
              </a:ext>
            </a:extLst>
          </p:cNvPr>
          <p:cNvSpPr txBox="1"/>
          <p:nvPr/>
        </p:nvSpPr>
        <p:spPr>
          <a:xfrm>
            <a:off x="4572000" y="20814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ángeles observan con gran expectación cómo suceden estas cosas </a:t>
            </a:r>
          </a:p>
        </p:txBody>
      </p:sp>
      <p:sp>
        <p:nvSpPr>
          <p:cNvPr id="13" name="TextBox 12">
            <a:extLst>
              <a:ext uri="{FF2B5EF4-FFF2-40B4-BE49-F238E27FC236}">
                <a16:creationId xmlns:a16="http://schemas.microsoft.com/office/drawing/2014/main" id="{56011459-8D8C-BAD8-C88E-3F48A172E52D}"/>
              </a:ext>
            </a:extLst>
          </p:cNvPr>
          <p:cNvSpPr txBox="1"/>
          <p:nvPr/>
        </p:nvSpPr>
        <p:spPr>
          <a:xfrm>
            <a:off x="4572000" y="266454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es el juez en el juicio</a:t>
            </a:r>
          </a:p>
        </p:txBody>
      </p:sp>
      <p:sp>
        <p:nvSpPr>
          <p:cNvPr id="4" name="TextBox 3">
            <a:extLst>
              <a:ext uri="{FF2B5EF4-FFF2-40B4-BE49-F238E27FC236}">
                <a16:creationId xmlns:a16="http://schemas.microsoft.com/office/drawing/2014/main" id="{BE3AE261-8CC7-BEE5-4DC4-BDA3DE7534B4}"/>
              </a:ext>
            </a:extLst>
          </p:cNvPr>
          <p:cNvSpPr txBox="1"/>
          <p:nvPr/>
        </p:nvSpPr>
        <p:spPr>
          <a:xfrm>
            <a:off x="4572000" y="301575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acusados son los que van a salvarse</a:t>
            </a:r>
          </a:p>
        </p:txBody>
      </p:sp>
      <p:sp>
        <p:nvSpPr>
          <p:cNvPr id="5" name="1 CuadroTexto">
            <a:extLst>
              <a:ext uri="{FF2B5EF4-FFF2-40B4-BE49-F238E27FC236}">
                <a16:creationId xmlns:a16="http://schemas.microsoft.com/office/drawing/2014/main" id="{8F72AA4A-964A-8606-586C-B35440BB773E}"/>
              </a:ext>
            </a:extLst>
          </p:cNvPr>
          <p:cNvSpPr txBox="1"/>
          <p:nvPr/>
        </p:nvSpPr>
        <p:spPr>
          <a:xfrm>
            <a:off x="4942374" y="417553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Daniel 7:13</a:t>
            </a:r>
          </a:p>
        </p:txBody>
      </p:sp>
      <p:sp>
        <p:nvSpPr>
          <p:cNvPr id="14" name="2 CuadroTexto">
            <a:extLst>
              <a:ext uri="{FF2B5EF4-FFF2-40B4-BE49-F238E27FC236}">
                <a16:creationId xmlns:a16="http://schemas.microsoft.com/office/drawing/2014/main" id="{4C012B18-A186-6DA6-BE7C-586572E36868}"/>
              </a:ext>
            </a:extLst>
          </p:cNvPr>
          <p:cNvSpPr txBox="1"/>
          <p:nvPr/>
        </p:nvSpPr>
        <p:spPr>
          <a:xfrm>
            <a:off x="4808692" y="4729531"/>
            <a:ext cx="4299812"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Miraba yo en la visión de la noche, y he aquí con las nubes del cielo venía uno como un hijo de hombre,</a:t>
            </a:r>
            <a:r>
              <a:rPr lang="es-ES" sz="2400" dirty="0">
                <a:latin typeface="Calibri"/>
              </a:rPr>
              <a:t> </a:t>
            </a:r>
            <a:r>
              <a:rPr lang="es-ES" sz="2400" dirty="0">
                <a:solidFill>
                  <a:srgbClr val="00B0F0"/>
                </a:solidFill>
                <a:latin typeface="Calibri"/>
              </a:rPr>
              <a:t>que vino hasta el Anciano de días, y le hicieron acercarse delante de él. </a:t>
            </a:r>
          </a:p>
        </p:txBody>
      </p:sp>
      <p:sp>
        <p:nvSpPr>
          <p:cNvPr id="16" name="1 CuadroTexto">
            <a:extLst>
              <a:ext uri="{FF2B5EF4-FFF2-40B4-BE49-F238E27FC236}">
                <a16:creationId xmlns:a16="http://schemas.microsoft.com/office/drawing/2014/main" id="{E2E7BD9B-82B4-309E-E1D6-9128F67A64D8}"/>
              </a:ext>
            </a:extLst>
          </p:cNvPr>
          <p:cNvSpPr txBox="1"/>
          <p:nvPr/>
        </p:nvSpPr>
        <p:spPr>
          <a:xfrm>
            <a:off x="241186"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1 Juan 2:1</a:t>
            </a:r>
          </a:p>
        </p:txBody>
      </p:sp>
      <p:sp>
        <p:nvSpPr>
          <p:cNvPr id="17" name="2 CuadroTexto">
            <a:extLst>
              <a:ext uri="{FF2B5EF4-FFF2-40B4-BE49-F238E27FC236}">
                <a16:creationId xmlns:a16="http://schemas.microsoft.com/office/drawing/2014/main" id="{155449AB-2ACE-B39F-59BE-2AF9C13A005C}"/>
              </a:ext>
            </a:extLst>
          </p:cNvPr>
          <p:cNvSpPr txBox="1"/>
          <p:nvPr/>
        </p:nvSpPr>
        <p:spPr>
          <a:xfrm>
            <a:off x="107504" y="548680"/>
            <a:ext cx="4299812"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Hijitos míos, estas cosas os escribo para que no pequéis; </a:t>
            </a:r>
            <a:r>
              <a:rPr lang="es-ES" sz="2400" dirty="0">
                <a:solidFill>
                  <a:srgbClr val="00B0F0"/>
                </a:solidFill>
                <a:latin typeface="Calibri"/>
              </a:rPr>
              <a:t>y si alguno hubiere pecado, </a:t>
            </a:r>
            <a:r>
              <a:rPr lang="es-ES" sz="2400" u="sng" dirty="0">
                <a:solidFill>
                  <a:srgbClr val="00B0F0"/>
                </a:solidFill>
                <a:latin typeface="Calibri"/>
              </a:rPr>
              <a:t>abogado tenemos para con el Padre, a Jesucristo el justo.</a:t>
            </a:r>
          </a:p>
        </p:txBody>
      </p:sp>
      <p:sp>
        <p:nvSpPr>
          <p:cNvPr id="6" name="TextBox 5">
            <a:extLst>
              <a:ext uri="{FF2B5EF4-FFF2-40B4-BE49-F238E27FC236}">
                <a16:creationId xmlns:a16="http://schemas.microsoft.com/office/drawing/2014/main" id="{1B4098D0-890E-6CC1-EBD2-ADF4740B08B3}"/>
              </a:ext>
            </a:extLst>
          </p:cNvPr>
          <p:cNvSpPr txBox="1"/>
          <p:nvPr/>
        </p:nvSpPr>
        <p:spPr>
          <a:xfrm>
            <a:off x="4572000" y="33569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nuestro abogado</a:t>
            </a:r>
          </a:p>
        </p:txBody>
      </p:sp>
      <p:sp>
        <p:nvSpPr>
          <p:cNvPr id="9" name="1 CuadroTexto">
            <a:extLst>
              <a:ext uri="{FF2B5EF4-FFF2-40B4-BE49-F238E27FC236}">
                <a16:creationId xmlns:a16="http://schemas.microsoft.com/office/drawing/2014/main" id="{F336F35B-A344-7EC0-F9E8-4FBECE2DFE4C}"/>
              </a:ext>
            </a:extLst>
          </p:cNvPr>
          <p:cNvSpPr txBox="1"/>
          <p:nvPr/>
        </p:nvSpPr>
        <p:spPr>
          <a:xfrm>
            <a:off x="189846" y="20109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12:10</a:t>
            </a:r>
          </a:p>
        </p:txBody>
      </p:sp>
      <p:sp>
        <p:nvSpPr>
          <p:cNvPr id="18" name="2 CuadroTexto">
            <a:extLst>
              <a:ext uri="{FF2B5EF4-FFF2-40B4-BE49-F238E27FC236}">
                <a16:creationId xmlns:a16="http://schemas.microsoft.com/office/drawing/2014/main" id="{2DD24445-C859-0E24-D593-C1BF0C628D0D}"/>
              </a:ext>
            </a:extLst>
          </p:cNvPr>
          <p:cNvSpPr txBox="1"/>
          <p:nvPr/>
        </p:nvSpPr>
        <p:spPr>
          <a:xfrm>
            <a:off x="0" y="2509090"/>
            <a:ext cx="4675009"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oí una gran voz en el cielo, que decía: Ahora ha venido la salvación, el poder, y el reino de nuestro Dios, y la autoridad de su Cristo;</a:t>
            </a:r>
            <a:r>
              <a:rPr lang="es-ES" sz="2400" dirty="0">
                <a:latin typeface="Calibri"/>
              </a:rPr>
              <a:t> </a:t>
            </a:r>
            <a:r>
              <a:rPr lang="es-ES" sz="2400" dirty="0">
                <a:solidFill>
                  <a:srgbClr val="00B0F0"/>
                </a:solidFill>
                <a:latin typeface="Calibri"/>
              </a:rPr>
              <a:t>porque ha sido lanzado fuera el acusador de nuestros hermanos, el que los acusaba delante de nuestro Dios día y noche</a:t>
            </a:r>
            <a:r>
              <a:rPr lang="es-ES" sz="2400" dirty="0">
                <a:latin typeface="Calibri"/>
              </a:rPr>
              <a:t>.</a:t>
            </a:r>
            <a:endParaRPr lang="es-ES" sz="2400" u="sng" dirty="0">
              <a:latin typeface="Calibri"/>
            </a:endParaRPr>
          </a:p>
        </p:txBody>
      </p:sp>
      <p:sp>
        <p:nvSpPr>
          <p:cNvPr id="20" name="TextBox 19">
            <a:extLst>
              <a:ext uri="{FF2B5EF4-FFF2-40B4-BE49-F238E27FC236}">
                <a16:creationId xmlns:a16="http://schemas.microsoft.com/office/drawing/2014/main" id="{5511B88F-5DB4-EC12-1955-5925D3EDDCB6}"/>
              </a:ext>
            </a:extLst>
          </p:cNvPr>
          <p:cNvSpPr txBox="1"/>
          <p:nvPr/>
        </p:nvSpPr>
        <p:spPr>
          <a:xfrm>
            <a:off x="4572000" y="372344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es el que acusa</a:t>
            </a:r>
          </a:p>
        </p:txBody>
      </p:sp>
      <p:sp>
        <p:nvSpPr>
          <p:cNvPr id="21" name="TextBox 20">
            <a:extLst>
              <a:ext uri="{FF2B5EF4-FFF2-40B4-BE49-F238E27FC236}">
                <a16:creationId xmlns:a16="http://schemas.microsoft.com/office/drawing/2014/main" id="{FD7E39E7-D810-0AD4-5D13-F0F775CCF2F0}"/>
              </a:ext>
            </a:extLst>
          </p:cNvPr>
          <p:cNvSpPr txBox="1"/>
          <p:nvPr/>
        </p:nvSpPr>
        <p:spPr>
          <a:xfrm>
            <a:off x="4588781" y="407475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la perfecta justicia de Cristo, saldremos victoriosos del juicio</a:t>
            </a:r>
          </a:p>
        </p:txBody>
      </p:sp>
    </p:spTree>
    <p:extLst>
      <p:ext uri="{BB962C8B-B14F-4D97-AF65-F5344CB8AC3E}">
        <p14:creationId xmlns:p14="http://schemas.microsoft.com/office/powerpoint/2010/main" val="240094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 presetClass="exit"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21" grpId="0" animBg="1"/>
    </p:bldLst>
  </p:timing>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345836</TotalTime>
  <Words>22177</Words>
  <Application>Microsoft Office PowerPoint</Application>
  <PresentationFormat>Apresentação na tela (4:3)</PresentationFormat>
  <Paragraphs>1481</Paragraphs>
  <Slides>111</Slides>
  <Notes>109</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111</vt:i4>
      </vt:variant>
    </vt:vector>
  </HeadingPairs>
  <TitlesOfParts>
    <vt:vector size="117" baseType="lpstr">
      <vt:lpstr>Arial</vt:lpstr>
      <vt:lpstr>Arial Rounded MT Bold</vt:lpstr>
      <vt:lpstr>Calibri</vt:lpstr>
      <vt:lpstr>Tahoma</vt:lpstr>
      <vt:lpstr>Wingdings</vt:lpstr>
      <vt:lpstr>Corte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jose ferreira Neto</cp:lastModifiedBy>
  <cp:revision>2110</cp:revision>
  <dcterms:created xsi:type="dcterms:W3CDTF">2006-07-04T03:12:34Z</dcterms:created>
  <dcterms:modified xsi:type="dcterms:W3CDTF">2025-06-06T13:30:48Z</dcterms:modified>
</cp:coreProperties>
</file>