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0B11C-AB05-5E07-A248-BDA979652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6C1A5A8-44FC-4C25-5356-066419A1C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CEC601-70B0-469C-D799-A05DBC680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06A0-137C-4F6B-B941-327E78B52DB6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7CA76F-C6EE-E102-52BF-EA63A2125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FE53BE-FB17-4548-264A-5275AF650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D5C3-98B1-4843-BC19-D87E9A36AE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967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2CDC4C-C5C2-8D37-8954-EFE6F7AE6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8E0468-5F4C-2108-77E5-F8089F902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F99981-76E0-DAB4-6FBC-A7D15FA32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06A0-137C-4F6B-B941-327E78B52DB6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01F49E-3472-B2F1-75CF-12FAA71FE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3ADA2C-A128-EA73-77DD-FA523C24D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D5C3-98B1-4843-BC19-D87E9A36AE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005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4DD2A-DE46-69D0-3851-39CBE0362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5E7D4E-683F-087D-F19A-8DEC3BA3E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7ABDE4-6220-F669-68FA-9114BDE85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06A0-137C-4F6B-B941-327E78B52DB6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4B590E-6DD3-46FD-0825-7F91AC6C7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E12ECB-67B6-DFC6-5507-0F7917F90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D5C3-98B1-4843-BC19-D87E9A36AE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0361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598FCC-69FC-D1A8-6532-61E61AB59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C5F17C-3A96-E8C2-FA41-DA2DE72D01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416EE2B-3D8A-43AE-44E6-46113DB8A6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11EAF8-DB81-305C-E14C-F6E095FB8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06A0-137C-4F6B-B941-327E78B52DB6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15189C1-1721-3C3B-7A99-F5E5C586F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11E6929-4ECB-589B-F6B0-6A90357A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D5C3-98B1-4843-BC19-D87E9A36AE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571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13496D-200E-55AF-1C1F-FA0B32ACA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6FB0E2-9F77-DF4D-3812-934C031A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7F3412C-7C7C-E0A2-7DDB-F4057B13C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0E94090-7A26-DE0F-4DF9-2B5CA36C83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4244002-5792-7D85-8F6C-F572B1185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D73F59-DF21-DF49-44F4-0A7940724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06A0-137C-4F6B-B941-327E78B52DB6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100145D-FD3D-F170-35D2-D4D5725A0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C7008F2-BBD0-DD7A-CE74-F26683653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D5C3-98B1-4843-BC19-D87E9A36AE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998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91B620-8950-FF12-DB51-F3EFD6349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0754D97-D72C-84E0-774C-E27201AA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06A0-137C-4F6B-B941-327E78B52DB6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6514A46-FA4A-9C41-F781-1992E422C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9DE26A6-F6B4-02CE-5EEE-94D22D80E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D5C3-98B1-4843-BC19-D87E9A36AE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0719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E18BB7D-6160-4BEB-515D-A64D24727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06A0-137C-4F6B-B941-327E78B52DB6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CD81ADD-90C0-581B-85D8-B903D2E8F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7D0DF7-B33A-9AFF-F52E-F8531E71A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D5C3-98B1-4843-BC19-D87E9A36AE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22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4ADB50-02A7-F90A-D3A6-ECE0E3D3F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BCBFB5-549B-4D0A-D044-671FB3783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E9B9FA9-5AAC-4B79-FF4E-F1AD31395D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4E07FB-7F6C-99B2-C138-6C986F1C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06A0-137C-4F6B-B941-327E78B52DB6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D4AC17-5C6C-ADAA-532F-7C3270F87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D4F255B-631E-FC5B-47FD-52290A7FE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D5C3-98B1-4843-BC19-D87E9A36AE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982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8A27B9-A2BF-3A5A-BC9A-90289181D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BE59A40-0DF5-A20E-1E1B-73E307296C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722342F-9B0A-B76C-353A-FEF6AFB92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39E218-ADE8-4C27-69FD-D7DF00AC6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06A0-137C-4F6B-B941-327E78B52DB6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E753D6-46BC-53DF-EC80-F4B1697FC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2B416B-05FA-A314-D420-DAA39D449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D5C3-98B1-4843-BC19-D87E9A36AE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197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EB2FC-31A0-7B83-5DB4-FEB138D9A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1E2EBEB-F619-2BF6-0F74-50D4F25B2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A0555C-3064-AD67-0733-82F3CA08A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06A0-137C-4F6B-B941-327E78B52DB6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58F3CB-1626-17F0-282C-0D85B4D18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98BB10-613A-4529-7423-FC4894ECA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D5C3-98B1-4843-BC19-D87E9A36AE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426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F66E572-8C8A-08C9-CDED-ED6C640A93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181800-E1B2-3F20-21B4-0102AB1B19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7CB5CA-E45B-7F19-B0B9-64F1FAE8F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06A0-137C-4F6B-B941-327E78B52DB6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12A424-F612-8DF5-03F1-503746B73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B41513-B18D-E5F3-3826-90D213A2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D5C3-98B1-4843-BC19-D87E9A36AE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935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0D399D2-2C04-ABA6-29E6-13A8F7B7A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67BA21-FB80-9F69-7B2E-047524E85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DC1504-84AE-C7BF-C6AC-35211EBE7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9B06A0-137C-4F6B-B941-327E78B52DB6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D27127-CE86-FF95-B4DE-4C9EECA4E5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7C7440-784B-74F4-948F-80D7D5C4EB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8FD5C3-98B1-4843-BC19-D87E9A36AE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23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a imagem de texto que diz &quot;Sábado 31 de maio de 2025 PARA QUEM O FIM TEM CHEGADO Os eventos do fim foram retratados por Jesus a partir de reuso de histórias do Antigo Testamento, retratando destruição e salvação: DILÚVIO INFOLIÇÃO SODOMA SODOMAEGOMORRA E GOMORRA Destruição (Mt 24:39) Salvação (Mt 24:39) Destruição (Lc (Lc17:29a) Texto design: Elias Duarte Salvação (c17:29) (Lc&quot;">
            <a:extLst>
              <a:ext uri="{FF2B5EF4-FFF2-40B4-BE49-F238E27FC236}">
                <a16:creationId xmlns:a16="http://schemas.microsoft.com/office/drawing/2014/main" id="{CBC827A0-1060-D5B1-AB4E-53CC298BE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197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CC18-DF8F-55BD-CF81-8BBEA53AE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de ser uma imagem de texto que diz &quot;Domingo 1o de junho de 2025 A IRA DO CORDEIRO o cordeiro na bíblia representa Jesus partir de várias realidades como mansidão (Is 53:7), perdão (Jo 1:29) e pureza (1Pd 18-19), mas no livro do Apocalipse ٥ cordeiro (Jesus) é identificado como: INFOLIÇÃO Rei (Ap 7:17) Juíz (p 6:17) Guerreiro (Lc17:14) (Lc Texto design: Elias Textoedesign:EliasDuarte Duarte&quot;">
            <a:extLst>
              <a:ext uri="{FF2B5EF4-FFF2-40B4-BE49-F238E27FC236}">
                <a16:creationId xmlns:a16="http://schemas.microsoft.com/office/drawing/2014/main" id="{8603E0CC-AE17-FB3C-254E-F93B39A4A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835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557CC-ECB5-465B-586C-DD576E1AD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de ser uma imagem de texto que diz &quot;Segunda-feir a-feira 02 de junho de 2025 EVANGELISMO DE NOÉ Apesar do aparente fracasso, o evangelismo de Noé foi bem sucedido já que: INFOLIÇÃO + 谷 Salvou sua familia (b 11:7) Pregou com justiça (Hb 11:7) Texto design: Elias Duarte Pregou com fidelidade (Hb 11:7)&quot;">
            <a:extLst>
              <a:ext uri="{FF2B5EF4-FFF2-40B4-BE49-F238E27FC236}">
                <a16:creationId xmlns:a16="http://schemas.microsoft.com/office/drawing/2014/main" id="{25B4DF5D-4BF4-CE17-6690-8F085BBA2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438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BFF5F-6DF7-3317-A42C-124BEA246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ode ser um doodle de ‎texto que diz &quot;‎Terça-feira Terça 03 de junho de 2025 A HISTÓRIA DE SODOMA E GOMORRA Segundo Pedro, a destruição de Sodoma e Gomorra é um exemplo aos que vivessem impiamente (2Pd 2:6), seus pecados eram: 1 Libertinagem (2Pd 2:7) 2 6 INFOLIÇÃO Imoralidade (2Pd 2:7) Arrogância (2Pd 2:10) 3 7 Maldade(2Pd 2:8) Difamação (2Pd 2:10) 4 8 mpureza Impureza (2Pd 2:10) Corrupção (2Pd 2:12) 5 Insolência (2Pd 2:10) Adultério (2Pd 2:14) 10 Ganância (2Pd 2:14) الهی_هار_مدالم_ارد design: Elias Duarte 十‎&quot;‎">
            <a:extLst>
              <a:ext uri="{FF2B5EF4-FFF2-40B4-BE49-F238E27FC236}">
                <a16:creationId xmlns:a16="http://schemas.microsoft.com/office/drawing/2014/main" id="{0D40C8B3-FF8A-8BF1-C311-EE1548D51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105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232FF-A3F5-902F-292F-5A8541921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de ser uma imagem de texto que diz &quot;Quarta-feira 04 de junho de 2025 o JUIZ DE A TERRA diálogo de Deus com Abraão sobre a destruição de Sodoma e Gomorra releva que o juízo de Deus é: INFOLIÇÃO Misericordioso (Gn 18:26) Paciente (Gn 18:25-32) 18:25 Texto design: Elias Duarte Justo (Gn 18:33)&quot;">
            <a:extLst>
              <a:ext uri="{FF2B5EF4-FFF2-40B4-BE49-F238E27FC236}">
                <a16:creationId xmlns:a16="http://schemas.microsoft.com/office/drawing/2014/main" id="{60FD9840-490A-6EFD-1A04-1AC627F5C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811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2A670-8071-CABD-1A91-8E3FD02E8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a imagem de texto que diz &quot;Quinta-feira 05 de junho de 2025 O JUÍZO PRÉ- PRE-ADVENTO A bíblia apresenta noções da existência do juízo investigativo α partir da ação de Deus em &quot;ver&quot; (investigar) antes de execultar juízos históricos. INFOLIÇÃO DILÚVIO &quot;Viu o Senhor&quot; (Gn (Gn6:5) 6:5) TORRE DE BABEL &quot;Então, desceu ဝ Senhor para ver&quot; (Gn 11:5) Texto SODOMAE E GOMORRA &quot;Descerei e verei&quot; (Gn 18:21) design: Elias Duarte&quot;">
            <a:extLst>
              <a:ext uri="{FF2B5EF4-FFF2-40B4-BE49-F238E27FC236}">
                <a16:creationId xmlns:a16="http://schemas.microsoft.com/office/drawing/2014/main" id="{1A68A41C-6D14-EF0C-476F-1AEF1C5B6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480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540B5-F7E6-9971-EEC7-C4162C6E7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95315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2</cp:revision>
  <dcterms:created xsi:type="dcterms:W3CDTF">2025-06-04T00:24:41Z</dcterms:created>
  <dcterms:modified xsi:type="dcterms:W3CDTF">2025-06-06T13:29:10Z</dcterms:modified>
</cp:coreProperties>
</file>