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2"/>
  </p:notesMasterIdLst>
  <p:sldIdLst>
    <p:sldId id="518" r:id="rId2"/>
    <p:sldId id="587" r:id="rId3"/>
    <p:sldId id="588" r:id="rId4"/>
    <p:sldId id="590" r:id="rId5"/>
    <p:sldId id="591" r:id="rId6"/>
    <p:sldId id="595" r:id="rId7"/>
    <p:sldId id="596" r:id="rId8"/>
    <p:sldId id="597" r:id="rId9"/>
    <p:sldId id="598" r:id="rId10"/>
    <p:sldId id="607" r:id="rId11"/>
    <p:sldId id="615" r:id="rId12"/>
    <p:sldId id="616" r:id="rId13"/>
    <p:sldId id="617" r:id="rId14"/>
    <p:sldId id="619" r:id="rId15"/>
    <p:sldId id="620" r:id="rId16"/>
    <p:sldId id="621" r:id="rId17"/>
    <p:sldId id="623" r:id="rId18"/>
    <p:sldId id="624" r:id="rId19"/>
    <p:sldId id="625" r:id="rId20"/>
    <p:sldId id="629" r:id="rId21"/>
    <p:sldId id="631" r:id="rId22"/>
    <p:sldId id="632" r:id="rId23"/>
    <p:sldId id="633" r:id="rId24"/>
    <p:sldId id="634" r:id="rId25"/>
    <p:sldId id="635" r:id="rId26"/>
    <p:sldId id="636" r:id="rId27"/>
    <p:sldId id="637" r:id="rId28"/>
    <p:sldId id="638" r:id="rId29"/>
    <p:sldId id="639" r:id="rId30"/>
    <p:sldId id="640" r:id="rId31"/>
    <p:sldId id="641" r:id="rId32"/>
    <p:sldId id="642" r:id="rId33"/>
    <p:sldId id="643" r:id="rId34"/>
    <p:sldId id="644" r:id="rId35"/>
    <p:sldId id="645" r:id="rId36"/>
    <p:sldId id="647" r:id="rId37"/>
    <p:sldId id="648" r:id="rId38"/>
    <p:sldId id="649" r:id="rId39"/>
    <p:sldId id="650" r:id="rId40"/>
    <p:sldId id="651" r:id="rId41"/>
    <p:sldId id="654" r:id="rId42"/>
    <p:sldId id="652" r:id="rId43"/>
    <p:sldId id="653" r:id="rId44"/>
    <p:sldId id="655" r:id="rId45"/>
    <p:sldId id="656" r:id="rId46"/>
    <p:sldId id="660" r:id="rId47"/>
    <p:sldId id="661" r:id="rId48"/>
    <p:sldId id="662" r:id="rId49"/>
    <p:sldId id="663" r:id="rId50"/>
    <p:sldId id="664" r:id="rId51"/>
    <p:sldId id="665" r:id="rId52"/>
    <p:sldId id="666" r:id="rId53"/>
    <p:sldId id="667" r:id="rId54"/>
    <p:sldId id="668" r:id="rId55"/>
    <p:sldId id="669" r:id="rId56"/>
    <p:sldId id="670" r:id="rId57"/>
    <p:sldId id="671" r:id="rId58"/>
    <p:sldId id="672" r:id="rId59"/>
    <p:sldId id="673" r:id="rId60"/>
    <p:sldId id="674" r:id="rId61"/>
    <p:sldId id="675" r:id="rId62"/>
    <p:sldId id="676" r:id="rId63"/>
    <p:sldId id="679" r:id="rId64"/>
    <p:sldId id="680" r:id="rId65"/>
    <p:sldId id="681" r:id="rId66"/>
    <p:sldId id="683" r:id="rId67"/>
    <p:sldId id="682" r:id="rId68"/>
    <p:sldId id="685" r:id="rId69"/>
    <p:sldId id="698" r:id="rId70"/>
    <p:sldId id="686" r:id="rId71"/>
    <p:sldId id="687" r:id="rId72"/>
    <p:sldId id="688" r:id="rId73"/>
    <p:sldId id="689" r:id="rId74"/>
    <p:sldId id="691" r:id="rId75"/>
    <p:sldId id="692" r:id="rId76"/>
    <p:sldId id="693" r:id="rId77"/>
    <p:sldId id="694" r:id="rId78"/>
    <p:sldId id="695" r:id="rId79"/>
    <p:sldId id="696" r:id="rId80"/>
    <p:sldId id="697" r:id="rId8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4FF"/>
    <a:srgbClr val="FFFF00"/>
    <a:srgbClr val="CC66FF"/>
    <a:srgbClr val="C3E2FF"/>
    <a:srgbClr val="FFCC00"/>
    <a:srgbClr val="002060"/>
    <a:srgbClr val="CCCCFF"/>
    <a:srgbClr val="AAE600"/>
    <a:srgbClr val="0C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379" autoAdjust="0"/>
  </p:normalViewPr>
  <p:slideViewPr>
    <p:cSldViewPr>
      <p:cViewPr varScale="1">
        <p:scale>
          <a:sx n="57" d="100"/>
          <a:sy n="57" d="100"/>
        </p:scale>
        <p:origin x="1800" y="282"/>
      </p:cViewPr>
      <p:guideLst>
        <p:guide orient="horz" pos="2160"/>
        <p:guide pos="2880"/>
      </p:guideLst>
    </p:cSldViewPr>
  </p:slideViewPr>
  <p:outlineViewPr>
    <p:cViewPr>
      <p:scale>
        <a:sx n="33" d="100"/>
        <a:sy n="33" d="100"/>
      </p:scale>
      <p:origin x="0" y="-7282"/>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txBody>
          <a:bodyPr/>
          <a:lstStyle/>
          <a:p>
            <a:endParaRPr lang="en-US"/>
          </a:p>
        </p:txBody>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CB639B-CC03-4920-A60D-3E4C72B47D6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2</a:t>
            </a:fld>
            <a:endParaRPr lang="es-ES"/>
          </a:p>
        </p:txBody>
      </p:sp>
    </p:spTree>
    <p:extLst>
      <p:ext uri="{BB962C8B-B14F-4D97-AF65-F5344CB8AC3E}">
        <p14:creationId xmlns:p14="http://schemas.microsoft.com/office/powerpoint/2010/main" val="298908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54B7D-4B07-1A1D-6AFD-291D738A5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FE59E-A05C-59F2-D838-5B7FAFD38CA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62BD56-4874-F414-97B0-B7073B8E3D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71AA7F-1996-80F7-1EAA-DDE6BBCFFE40}"/>
              </a:ext>
            </a:extLst>
          </p:cNvPr>
          <p:cNvSpPr>
            <a:spLocks noGrp="1"/>
          </p:cNvSpPr>
          <p:nvPr>
            <p:ph type="sldNum" sz="quarter" idx="5"/>
          </p:nvPr>
        </p:nvSpPr>
        <p:spPr/>
        <p:txBody>
          <a:bodyPr/>
          <a:lstStyle/>
          <a:p>
            <a:fld id="{D3CB639B-CC03-4920-A60D-3E4C72B47D60}" type="slidenum">
              <a:rPr lang="es-ES" smtClean="0"/>
              <a:pPr/>
              <a:t>12</a:t>
            </a:fld>
            <a:endParaRPr lang="es-ES"/>
          </a:p>
        </p:txBody>
      </p:sp>
    </p:spTree>
    <p:extLst>
      <p:ext uri="{BB962C8B-B14F-4D97-AF65-F5344CB8AC3E}">
        <p14:creationId xmlns:p14="http://schemas.microsoft.com/office/powerpoint/2010/main" val="363831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F0AB-1422-1AB7-A62F-57823ABDE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813AE-1C11-B104-0C7D-DEBCDE73C6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7AE987C-D7E1-F14A-C685-B2B5D0638B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11DC6A-7C99-B87A-1F54-B2892C341329}"/>
              </a:ext>
            </a:extLst>
          </p:cNvPr>
          <p:cNvSpPr>
            <a:spLocks noGrp="1"/>
          </p:cNvSpPr>
          <p:nvPr>
            <p:ph type="sldNum" sz="quarter" idx="5"/>
          </p:nvPr>
        </p:nvSpPr>
        <p:spPr/>
        <p:txBody>
          <a:bodyPr/>
          <a:lstStyle/>
          <a:p>
            <a:fld id="{D3CB639B-CC03-4920-A60D-3E4C72B47D60}" type="slidenum">
              <a:rPr lang="es-ES" smtClean="0"/>
              <a:pPr/>
              <a:t>13</a:t>
            </a:fld>
            <a:endParaRPr lang="es-ES"/>
          </a:p>
        </p:txBody>
      </p:sp>
    </p:spTree>
    <p:extLst>
      <p:ext uri="{BB962C8B-B14F-4D97-AF65-F5344CB8AC3E}">
        <p14:creationId xmlns:p14="http://schemas.microsoft.com/office/powerpoint/2010/main" val="111058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6D640-F740-500A-367B-8D92D9447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E86E-32B7-CD69-5F5E-A6C5FDFE4EC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ABAEA82-69FC-57D5-AE40-05000E80B1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AB45CC-4E7F-4440-FF0C-4211770C2A25}"/>
              </a:ext>
            </a:extLst>
          </p:cNvPr>
          <p:cNvSpPr>
            <a:spLocks noGrp="1"/>
          </p:cNvSpPr>
          <p:nvPr>
            <p:ph type="sldNum" sz="quarter" idx="5"/>
          </p:nvPr>
        </p:nvSpPr>
        <p:spPr/>
        <p:txBody>
          <a:bodyPr/>
          <a:lstStyle/>
          <a:p>
            <a:fld id="{D3CB639B-CC03-4920-A60D-3E4C72B47D60}" type="slidenum">
              <a:rPr lang="es-ES" smtClean="0"/>
              <a:pPr/>
              <a:t>14</a:t>
            </a:fld>
            <a:endParaRPr lang="es-ES"/>
          </a:p>
        </p:txBody>
      </p:sp>
    </p:spTree>
    <p:extLst>
      <p:ext uri="{BB962C8B-B14F-4D97-AF65-F5344CB8AC3E}">
        <p14:creationId xmlns:p14="http://schemas.microsoft.com/office/powerpoint/2010/main" val="354778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80F58-6E75-AD55-4469-0F677B4A1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DBCAD-38DA-D73F-D992-DB7BF885FC8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A8E7AEE-B3B1-0104-25BE-4F7976CFD8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D77C10-C52E-695E-3804-11461451999B}"/>
              </a:ext>
            </a:extLst>
          </p:cNvPr>
          <p:cNvSpPr>
            <a:spLocks noGrp="1"/>
          </p:cNvSpPr>
          <p:nvPr>
            <p:ph type="sldNum" sz="quarter" idx="5"/>
          </p:nvPr>
        </p:nvSpPr>
        <p:spPr/>
        <p:txBody>
          <a:bodyPr/>
          <a:lstStyle/>
          <a:p>
            <a:fld id="{D3CB639B-CC03-4920-A60D-3E4C72B47D60}" type="slidenum">
              <a:rPr lang="es-ES" smtClean="0"/>
              <a:pPr/>
              <a:t>15</a:t>
            </a:fld>
            <a:endParaRPr lang="es-ES"/>
          </a:p>
        </p:txBody>
      </p:sp>
    </p:spTree>
    <p:extLst>
      <p:ext uri="{BB962C8B-B14F-4D97-AF65-F5344CB8AC3E}">
        <p14:creationId xmlns:p14="http://schemas.microsoft.com/office/powerpoint/2010/main" val="266179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0D40-5FE4-C14D-8622-E2CF7D966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F9ACC-038E-737E-D13C-C6F8079E0B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7A5D79-6F57-B1CE-A309-0E7EE73229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20D3CF-4914-AC0B-E868-5BECFE588C4F}"/>
              </a:ext>
            </a:extLst>
          </p:cNvPr>
          <p:cNvSpPr>
            <a:spLocks noGrp="1"/>
          </p:cNvSpPr>
          <p:nvPr>
            <p:ph type="sldNum" sz="quarter" idx="5"/>
          </p:nvPr>
        </p:nvSpPr>
        <p:spPr/>
        <p:txBody>
          <a:bodyPr/>
          <a:lstStyle/>
          <a:p>
            <a:fld id="{D3CB639B-CC03-4920-A60D-3E4C72B47D60}" type="slidenum">
              <a:rPr lang="es-ES" smtClean="0"/>
              <a:pPr/>
              <a:t>16</a:t>
            </a:fld>
            <a:endParaRPr lang="es-ES"/>
          </a:p>
        </p:txBody>
      </p:sp>
    </p:spTree>
    <p:extLst>
      <p:ext uri="{BB962C8B-B14F-4D97-AF65-F5344CB8AC3E}">
        <p14:creationId xmlns:p14="http://schemas.microsoft.com/office/powerpoint/2010/main" val="359097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9528F-B43B-1493-75D7-410FBBC0D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FBA23-A91B-E2E9-E381-B0A27538672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1CE695-E4D2-494F-3F57-DAE6D4F239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AC9246-660B-FC02-5696-FDB8F3259622}"/>
              </a:ext>
            </a:extLst>
          </p:cNvPr>
          <p:cNvSpPr>
            <a:spLocks noGrp="1"/>
          </p:cNvSpPr>
          <p:nvPr>
            <p:ph type="sldNum" sz="quarter" idx="5"/>
          </p:nvPr>
        </p:nvSpPr>
        <p:spPr/>
        <p:txBody>
          <a:bodyPr/>
          <a:lstStyle/>
          <a:p>
            <a:fld id="{D3CB639B-CC03-4920-A60D-3E4C72B47D60}" type="slidenum">
              <a:rPr lang="es-ES" smtClean="0"/>
              <a:pPr/>
              <a:t>17</a:t>
            </a:fld>
            <a:endParaRPr lang="es-ES"/>
          </a:p>
        </p:txBody>
      </p:sp>
    </p:spTree>
    <p:extLst>
      <p:ext uri="{BB962C8B-B14F-4D97-AF65-F5344CB8AC3E}">
        <p14:creationId xmlns:p14="http://schemas.microsoft.com/office/powerpoint/2010/main" val="417262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50711-E70E-A51F-998B-FAEDE8BE8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6D1E6-4D31-9EEB-A7F8-F16D8BD351E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6262BE-3C2E-30F2-06D6-35317FA1E9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CE1C-A1D4-6FC1-5D2F-390625A09D46}"/>
              </a:ext>
            </a:extLst>
          </p:cNvPr>
          <p:cNvSpPr>
            <a:spLocks noGrp="1"/>
          </p:cNvSpPr>
          <p:nvPr>
            <p:ph type="sldNum" sz="quarter" idx="5"/>
          </p:nvPr>
        </p:nvSpPr>
        <p:spPr/>
        <p:txBody>
          <a:bodyPr/>
          <a:lstStyle/>
          <a:p>
            <a:fld id="{D3CB639B-CC03-4920-A60D-3E4C72B47D60}" type="slidenum">
              <a:rPr lang="es-ES" smtClean="0"/>
              <a:pPr/>
              <a:t>18</a:t>
            </a:fld>
            <a:endParaRPr lang="es-ES"/>
          </a:p>
        </p:txBody>
      </p:sp>
    </p:spTree>
    <p:extLst>
      <p:ext uri="{BB962C8B-B14F-4D97-AF65-F5344CB8AC3E}">
        <p14:creationId xmlns:p14="http://schemas.microsoft.com/office/powerpoint/2010/main" val="3423287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E1427-B41D-DA2B-C25E-0282E9258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B163D-4E07-04CF-ABF2-3C206E8A30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0D3A88E-1159-7DFB-6080-BBAB140B91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658A27-55C4-8604-0A84-EC1CC3A74266}"/>
              </a:ext>
            </a:extLst>
          </p:cNvPr>
          <p:cNvSpPr>
            <a:spLocks noGrp="1"/>
          </p:cNvSpPr>
          <p:nvPr>
            <p:ph type="sldNum" sz="quarter" idx="5"/>
          </p:nvPr>
        </p:nvSpPr>
        <p:spPr/>
        <p:txBody>
          <a:bodyPr/>
          <a:lstStyle/>
          <a:p>
            <a:fld id="{D3CB639B-CC03-4920-A60D-3E4C72B47D60}" type="slidenum">
              <a:rPr lang="es-ES" smtClean="0"/>
              <a:pPr/>
              <a:t>19</a:t>
            </a:fld>
            <a:endParaRPr lang="es-ES"/>
          </a:p>
        </p:txBody>
      </p:sp>
    </p:spTree>
    <p:extLst>
      <p:ext uri="{BB962C8B-B14F-4D97-AF65-F5344CB8AC3E}">
        <p14:creationId xmlns:p14="http://schemas.microsoft.com/office/powerpoint/2010/main" val="97638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2F1D7-2458-AAD6-417C-7720EF394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9281F-2CD7-9BB2-40EF-B83839C6DA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2DE19A1-7774-C331-65AC-1618D4FD8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55F010-7F40-B073-1C64-B3F829F9E1A1}"/>
              </a:ext>
            </a:extLst>
          </p:cNvPr>
          <p:cNvSpPr>
            <a:spLocks noGrp="1"/>
          </p:cNvSpPr>
          <p:nvPr>
            <p:ph type="sldNum" sz="quarter" idx="5"/>
          </p:nvPr>
        </p:nvSpPr>
        <p:spPr/>
        <p:txBody>
          <a:bodyPr/>
          <a:lstStyle/>
          <a:p>
            <a:fld id="{D3CB639B-CC03-4920-A60D-3E4C72B47D60}" type="slidenum">
              <a:rPr lang="es-ES" smtClean="0"/>
              <a:pPr/>
              <a:t>20</a:t>
            </a:fld>
            <a:endParaRPr lang="es-ES"/>
          </a:p>
        </p:txBody>
      </p:sp>
    </p:spTree>
    <p:extLst>
      <p:ext uri="{BB962C8B-B14F-4D97-AF65-F5344CB8AC3E}">
        <p14:creationId xmlns:p14="http://schemas.microsoft.com/office/powerpoint/2010/main" val="754852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819E0-B828-BD66-C214-76C0274AF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0EA79-0871-BE59-C578-433E95C2D2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D3ED73-3BBB-242F-8604-AE620ABED1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99CD66-5369-7DB7-5CDC-C3CA7BA31AE1}"/>
              </a:ext>
            </a:extLst>
          </p:cNvPr>
          <p:cNvSpPr>
            <a:spLocks noGrp="1"/>
          </p:cNvSpPr>
          <p:nvPr>
            <p:ph type="sldNum" sz="quarter" idx="5"/>
          </p:nvPr>
        </p:nvSpPr>
        <p:spPr/>
        <p:txBody>
          <a:bodyPr/>
          <a:lstStyle/>
          <a:p>
            <a:fld id="{D3CB639B-CC03-4920-A60D-3E4C72B47D60}" type="slidenum">
              <a:rPr lang="es-ES" smtClean="0"/>
              <a:pPr/>
              <a:t>21</a:t>
            </a:fld>
            <a:endParaRPr lang="es-ES"/>
          </a:p>
        </p:txBody>
      </p:sp>
    </p:spTree>
    <p:extLst>
      <p:ext uri="{BB962C8B-B14F-4D97-AF65-F5344CB8AC3E}">
        <p14:creationId xmlns:p14="http://schemas.microsoft.com/office/powerpoint/2010/main" val="310379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4</a:t>
            </a:fld>
            <a:endParaRPr lang="es-ES"/>
          </a:p>
        </p:txBody>
      </p:sp>
    </p:spTree>
    <p:extLst>
      <p:ext uri="{BB962C8B-B14F-4D97-AF65-F5344CB8AC3E}">
        <p14:creationId xmlns:p14="http://schemas.microsoft.com/office/powerpoint/2010/main" val="73932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A0F83-5ADE-FECE-7BE0-2DD11B836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95308-3C13-10EA-BB0F-D1C4DCCDBE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D51464D-EB39-0691-B0EB-7B137E2BAB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F1EF1B-5E12-B198-E6D7-FBBECE68C0D6}"/>
              </a:ext>
            </a:extLst>
          </p:cNvPr>
          <p:cNvSpPr>
            <a:spLocks noGrp="1"/>
          </p:cNvSpPr>
          <p:nvPr>
            <p:ph type="sldNum" sz="quarter" idx="5"/>
          </p:nvPr>
        </p:nvSpPr>
        <p:spPr/>
        <p:txBody>
          <a:bodyPr/>
          <a:lstStyle/>
          <a:p>
            <a:fld id="{D3CB639B-CC03-4920-A60D-3E4C72B47D60}" type="slidenum">
              <a:rPr lang="es-ES" smtClean="0"/>
              <a:pPr/>
              <a:t>22</a:t>
            </a:fld>
            <a:endParaRPr lang="es-ES"/>
          </a:p>
        </p:txBody>
      </p:sp>
    </p:spTree>
    <p:extLst>
      <p:ext uri="{BB962C8B-B14F-4D97-AF65-F5344CB8AC3E}">
        <p14:creationId xmlns:p14="http://schemas.microsoft.com/office/powerpoint/2010/main" val="33940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18A7B-2931-32FD-4CB2-7F7447E55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A3189-FF29-A42C-F764-22B3400B4A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36A9FC-2036-0381-F62F-48F23159C2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D442F8-7511-2947-5F6A-55F8FDCEDC4B}"/>
              </a:ext>
            </a:extLst>
          </p:cNvPr>
          <p:cNvSpPr>
            <a:spLocks noGrp="1"/>
          </p:cNvSpPr>
          <p:nvPr>
            <p:ph type="sldNum" sz="quarter" idx="5"/>
          </p:nvPr>
        </p:nvSpPr>
        <p:spPr/>
        <p:txBody>
          <a:bodyPr/>
          <a:lstStyle/>
          <a:p>
            <a:fld id="{D3CB639B-CC03-4920-A60D-3E4C72B47D60}" type="slidenum">
              <a:rPr lang="es-ES" smtClean="0"/>
              <a:pPr/>
              <a:t>23</a:t>
            </a:fld>
            <a:endParaRPr lang="es-ES"/>
          </a:p>
        </p:txBody>
      </p:sp>
    </p:spTree>
    <p:extLst>
      <p:ext uri="{BB962C8B-B14F-4D97-AF65-F5344CB8AC3E}">
        <p14:creationId xmlns:p14="http://schemas.microsoft.com/office/powerpoint/2010/main" val="27236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E3B60-F4CF-9534-12FA-B738025F8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34EE9-E76E-B688-26A5-6968E27EB49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674E56B-016A-2382-8FCD-9E46BF2441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FEA790-E07F-806E-1BF6-E465C672BA5F}"/>
              </a:ext>
            </a:extLst>
          </p:cNvPr>
          <p:cNvSpPr>
            <a:spLocks noGrp="1"/>
          </p:cNvSpPr>
          <p:nvPr>
            <p:ph type="sldNum" sz="quarter" idx="5"/>
          </p:nvPr>
        </p:nvSpPr>
        <p:spPr/>
        <p:txBody>
          <a:bodyPr/>
          <a:lstStyle/>
          <a:p>
            <a:fld id="{D3CB639B-CC03-4920-A60D-3E4C72B47D60}" type="slidenum">
              <a:rPr lang="es-ES" smtClean="0"/>
              <a:pPr/>
              <a:t>24</a:t>
            </a:fld>
            <a:endParaRPr lang="es-ES"/>
          </a:p>
        </p:txBody>
      </p:sp>
    </p:spTree>
    <p:extLst>
      <p:ext uri="{BB962C8B-B14F-4D97-AF65-F5344CB8AC3E}">
        <p14:creationId xmlns:p14="http://schemas.microsoft.com/office/powerpoint/2010/main" val="403210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97DBD-BDE5-E32E-9DF8-3B3D80745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08DD4-BE16-AF49-80BC-F173E523EA8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018C8E-89BA-5624-B531-A0941EA045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963EC-CA51-83DC-8041-728635DF7C23}"/>
              </a:ext>
            </a:extLst>
          </p:cNvPr>
          <p:cNvSpPr>
            <a:spLocks noGrp="1"/>
          </p:cNvSpPr>
          <p:nvPr>
            <p:ph type="sldNum" sz="quarter" idx="5"/>
          </p:nvPr>
        </p:nvSpPr>
        <p:spPr/>
        <p:txBody>
          <a:bodyPr/>
          <a:lstStyle/>
          <a:p>
            <a:fld id="{D3CB639B-CC03-4920-A60D-3E4C72B47D60}" type="slidenum">
              <a:rPr lang="es-ES" smtClean="0"/>
              <a:pPr/>
              <a:t>25</a:t>
            </a:fld>
            <a:endParaRPr lang="es-ES"/>
          </a:p>
        </p:txBody>
      </p:sp>
    </p:spTree>
    <p:extLst>
      <p:ext uri="{BB962C8B-B14F-4D97-AF65-F5344CB8AC3E}">
        <p14:creationId xmlns:p14="http://schemas.microsoft.com/office/powerpoint/2010/main" val="4152887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72503-E2BA-CFCF-87BC-BD639CAB8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5B3EC-B681-B057-E368-3D964FF749B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35360E-FC18-1475-C21A-F3B0C6E3AD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3785CD-5E30-FB1B-1A1E-38D9C3B5AAE0}"/>
              </a:ext>
            </a:extLst>
          </p:cNvPr>
          <p:cNvSpPr>
            <a:spLocks noGrp="1"/>
          </p:cNvSpPr>
          <p:nvPr>
            <p:ph type="sldNum" sz="quarter" idx="5"/>
          </p:nvPr>
        </p:nvSpPr>
        <p:spPr/>
        <p:txBody>
          <a:bodyPr/>
          <a:lstStyle/>
          <a:p>
            <a:fld id="{D3CB639B-CC03-4920-A60D-3E4C72B47D60}" type="slidenum">
              <a:rPr lang="es-ES" smtClean="0"/>
              <a:pPr/>
              <a:t>26</a:t>
            </a:fld>
            <a:endParaRPr lang="es-ES"/>
          </a:p>
        </p:txBody>
      </p:sp>
    </p:spTree>
    <p:extLst>
      <p:ext uri="{BB962C8B-B14F-4D97-AF65-F5344CB8AC3E}">
        <p14:creationId xmlns:p14="http://schemas.microsoft.com/office/powerpoint/2010/main" val="581715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B4112-EE4F-DCB0-95FF-9A18C9C9F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72409-C4F6-C651-26E6-AEDFFFC65C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053989D-63ED-F84D-CF69-E9B8857773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A5F69-D8D0-1866-AEAA-3C71190371F9}"/>
              </a:ext>
            </a:extLst>
          </p:cNvPr>
          <p:cNvSpPr>
            <a:spLocks noGrp="1"/>
          </p:cNvSpPr>
          <p:nvPr>
            <p:ph type="sldNum" sz="quarter" idx="5"/>
          </p:nvPr>
        </p:nvSpPr>
        <p:spPr/>
        <p:txBody>
          <a:bodyPr/>
          <a:lstStyle/>
          <a:p>
            <a:fld id="{D3CB639B-CC03-4920-A60D-3E4C72B47D60}" type="slidenum">
              <a:rPr lang="es-ES" smtClean="0"/>
              <a:pPr/>
              <a:t>27</a:t>
            </a:fld>
            <a:endParaRPr lang="es-ES"/>
          </a:p>
        </p:txBody>
      </p:sp>
    </p:spTree>
    <p:extLst>
      <p:ext uri="{BB962C8B-B14F-4D97-AF65-F5344CB8AC3E}">
        <p14:creationId xmlns:p14="http://schemas.microsoft.com/office/powerpoint/2010/main" val="3051960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6A437-28DE-D9A5-47A2-11DB904B7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B2E59-289B-394F-4306-F9A915BE757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A67547A-2C74-15F4-C3F9-2A5E1C881C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3B7AE-4D9F-6F7B-382C-99792CB12012}"/>
              </a:ext>
            </a:extLst>
          </p:cNvPr>
          <p:cNvSpPr>
            <a:spLocks noGrp="1"/>
          </p:cNvSpPr>
          <p:nvPr>
            <p:ph type="sldNum" sz="quarter" idx="5"/>
          </p:nvPr>
        </p:nvSpPr>
        <p:spPr/>
        <p:txBody>
          <a:bodyPr/>
          <a:lstStyle/>
          <a:p>
            <a:fld id="{D3CB639B-CC03-4920-A60D-3E4C72B47D60}" type="slidenum">
              <a:rPr lang="es-ES" smtClean="0"/>
              <a:pPr/>
              <a:t>28</a:t>
            </a:fld>
            <a:endParaRPr lang="es-ES"/>
          </a:p>
        </p:txBody>
      </p:sp>
    </p:spTree>
    <p:extLst>
      <p:ext uri="{BB962C8B-B14F-4D97-AF65-F5344CB8AC3E}">
        <p14:creationId xmlns:p14="http://schemas.microsoft.com/office/powerpoint/2010/main" val="916015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2A5BA-E87F-988C-84DE-5CA63F468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83103-F403-34B5-4415-5D59627598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15ACC2E-CE8F-962D-9C73-705001D7A1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03CFE1-A485-113D-498B-EBDA9A6AA42C}"/>
              </a:ext>
            </a:extLst>
          </p:cNvPr>
          <p:cNvSpPr>
            <a:spLocks noGrp="1"/>
          </p:cNvSpPr>
          <p:nvPr>
            <p:ph type="sldNum" sz="quarter" idx="5"/>
          </p:nvPr>
        </p:nvSpPr>
        <p:spPr/>
        <p:txBody>
          <a:bodyPr/>
          <a:lstStyle/>
          <a:p>
            <a:fld id="{D3CB639B-CC03-4920-A60D-3E4C72B47D60}" type="slidenum">
              <a:rPr lang="es-ES" smtClean="0"/>
              <a:pPr/>
              <a:t>29</a:t>
            </a:fld>
            <a:endParaRPr lang="es-ES"/>
          </a:p>
        </p:txBody>
      </p:sp>
    </p:spTree>
    <p:extLst>
      <p:ext uri="{BB962C8B-B14F-4D97-AF65-F5344CB8AC3E}">
        <p14:creationId xmlns:p14="http://schemas.microsoft.com/office/powerpoint/2010/main" val="2049348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B3D09-40C5-EFFD-2D38-127ABC481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0FD98-915D-3078-EE77-6500691B27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1EA12C6-BA6B-3B88-6875-453E178A54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126066-46F0-8B57-8995-2F210FC869A9}"/>
              </a:ext>
            </a:extLst>
          </p:cNvPr>
          <p:cNvSpPr>
            <a:spLocks noGrp="1"/>
          </p:cNvSpPr>
          <p:nvPr>
            <p:ph type="sldNum" sz="quarter" idx="5"/>
          </p:nvPr>
        </p:nvSpPr>
        <p:spPr/>
        <p:txBody>
          <a:bodyPr/>
          <a:lstStyle/>
          <a:p>
            <a:fld id="{D3CB639B-CC03-4920-A60D-3E4C72B47D60}" type="slidenum">
              <a:rPr lang="es-ES" smtClean="0"/>
              <a:pPr/>
              <a:t>30</a:t>
            </a:fld>
            <a:endParaRPr lang="es-ES"/>
          </a:p>
        </p:txBody>
      </p:sp>
    </p:spTree>
    <p:extLst>
      <p:ext uri="{BB962C8B-B14F-4D97-AF65-F5344CB8AC3E}">
        <p14:creationId xmlns:p14="http://schemas.microsoft.com/office/powerpoint/2010/main" val="533464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E3007-1D7D-BAB7-25F2-0AF567ACB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B5A1B-E2B6-B0D7-A338-21D4AF129F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E8061A-BAED-F1BA-7E16-D0F965FB84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FC04BD-AECF-6B1E-3AB5-6513528D0B00}"/>
              </a:ext>
            </a:extLst>
          </p:cNvPr>
          <p:cNvSpPr>
            <a:spLocks noGrp="1"/>
          </p:cNvSpPr>
          <p:nvPr>
            <p:ph type="sldNum" sz="quarter" idx="5"/>
          </p:nvPr>
        </p:nvSpPr>
        <p:spPr/>
        <p:txBody>
          <a:bodyPr/>
          <a:lstStyle/>
          <a:p>
            <a:fld id="{D3CB639B-CC03-4920-A60D-3E4C72B47D60}" type="slidenum">
              <a:rPr lang="es-ES" smtClean="0"/>
              <a:pPr/>
              <a:t>31</a:t>
            </a:fld>
            <a:endParaRPr lang="es-ES"/>
          </a:p>
        </p:txBody>
      </p:sp>
    </p:spTree>
    <p:extLst>
      <p:ext uri="{BB962C8B-B14F-4D97-AF65-F5344CB8AC3E}">
        <p14:creationId xmlns:p14="http://schemas.microsoft.com/office/powerpoint/2010/main" val="187551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E68F7-EEC1-EEDB-32BF-2B1F330AF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EB9D9-30BC-1081-6820-485B60CA292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1CC122-3F27-3AC5-BF87-C32B72DAF1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5BBEDD-0D4F-3E83-5319-743C586D6DF6}"/>
              </a:ext>
            </a:extLst>
          </p:cNvPr>
          <p:cNvSpPr>
            <a:spLocks noGrp="1"/>
          </p:cNvSpPr>
          <p:nvPr>
            <p:ph type="sldNum" sz="quarter" idx="5"/>
          </p:nvPr>
        </p:nvSpPr>
        <p:spPr/>
        <p:txBody>
          <a:bodyPr/>
          <a:lstStyle/>
          <a:p>
            <a:fld id="{D3CB639B-CC03-4920-A60D-3E4C72B47D60}" type="slidenum">
              <a:rPr lang="es-ES" smtClean="0"/>
              <a:pPr/>
              <a:t>5</a:t>
            </a:fld>
            <a:endParaRPr lang="es-ES"/>
          </a:p>
        </p:txBody>
      </p:sp>
    </p:spTree>
    <p:extLst>
      <p:ext uri="{BB962C8B-B14F-4D97-AF65-F5344CB8AC3E}">
        <p14:creationId xmlns:p14="http://schemas.microsoft.com/office/powerpoint/2010/main" val="1315416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CE3BA-4A1E-23C5-3916-E68192E4C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F4D59-55A8-4353-98BE-BC45C99B25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8B2C0C-8212-D658-1FF3-1DA6D6748B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ED9519-82DC-818F-4AD1-7F4193324DB8}"/>
              </a:ext>
            </a:extLst>
          </p:cNvPr>
          <p:cNvSpPr>
            <a:spLocks noGrp="1"/>
          </p:cNvSpPr>
          <p:nvPr>
            <p:ph type="sldNum" sz="quarter" idx="5"/>
          </p:nvPr>
        </p:nvSpPr>
        <p:spPr/>
        <p:txBody>
          <a:bodyPr/>
          <a:lstStyle/>
          <a:p>
            <a:fld id="{D3CB639B-CC03-4920-A60D-3E4C72B47D60}" type="slidenum">
              <a:rPr lang="es-ES" smtClean="0"/>
              <a:pPr/>
              <a:t>32</a:t>
            </a:fld>
            <a:endParaRPr lang="es-ES"/>
          </a:p>
        </p:txBody>
      </p:sp>
    </p:spTree>
    <p:extLst>
      <p:ext uri="{BB962C8B-B14F-4D97-AF65-F5344CB8AC3E}">
        <p14:creationId xmlns:p14="http://schemas.microsoft.com/office/powerpoint/2010/main" val="2271839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653E7-8274-9B74-E178-70B773D64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CEB5F-815A-8C4E-1556-5A2849E707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679B1E4-B74A-B430-A541-C896F356F4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E9D6EE-73CC-3D3A-04D5-78729C599164}"/>
              </a:ext>
            </a:extLst>
          </p:cNvPr>
          <p:cNvSpPr>
            <a:spLocks noGrp="1"/>
          </p:cNvSpPr>
          <p:nvPr>
            <p:ph type="sldNum" sz="quarter" idx="5"/>
          </p:nvPr>
        </p:nvSpPr>
        <p:spPr/>
        <p:txBody>
          <a:bodyPr/>
          <a:lstStyle/>
          <a:p>
            <a:fld id="{D3CB639B-CC03-4920-A60D-3E4C72B47D60}" type="slidenum">
              <a:rPr lang="es-ES" smtClean="0"/>
              <a:pPr/>
              <a:t>33</a:t>
            </a:fld>
            <a:endParaRPr lang="es-ES"/>
          </a:p>
        </p:txBody>
      </p:sp>
    </p:spTree>
    <p:extLst>
      <p:ext uri="{BB962C8B-B14F-4D97-AF65-F5344CB8AC3E}">
        <p14:creationId xmlns:p14="http://schemas.microsoft.com/office/powerpoint/2010/main" val="333238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DB92F-14C5-7D41-6C58-E5B4EA413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2D3C8-DFCB-C327-21A3-984A1998187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9C504E-4AE4-905E-6EB0-E6C449237C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C10ED3-FF5F-8974-B8D0-4D42204CAE57}"/>
              </a:ext>
            </a:extLst>
          </p:cNvPr>
          <p:cNvSpPr>
            <a:spLocks noGrp="1"/>
          </p:cNvSpPr>
          <p:nvPr>
            <p:ph type="sldNum" sz="quarter" idx="5"/>
          </p:nvPr>
        </p:nvSpPr>
        <p:spPr/>
        <p:txBody>
          <a:bodyPr/>
          <a:lstStyle/>
          <a:p>
            <a:fld id="{D3CB639B-CC03-4920-A60D-3E4C72B47D60}" type="slidenum">
              <a:rPr lang="es-ES" smtClean="0"/>
              <a:pPr/>
              <a:t>34</a:t>
            </a:fld>
            <a:endParaRPr lang="es-ES"/>
          </a:p>
        </p:txBody>
      </p:sp>
    </p:spTree>
    <p:extLst>
      <p:ext uri="{BB962C8B-B14F-4D97-AF65-F5344CB8AC3E}">
        <p14:creationId xmlns:p14="http://schemas.microsoft.com/office/powerpoint/2010/main" val="4246883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A55CF-3AE4-1817-C255-C548DE708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D5282-A244-416A-5CEC-D900C9942A7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941B8A-6E58-3AA7-A5B0-84174AAB9E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FD172D-0A9F-BA16-8A6A-1632C6A39006}"/>
              </a:ext>
            </a:extLst>
          </p:cNvPr>
          <p:cNvSpPr>
            <a:spLocks noGrp="1"/>
          </p:cNvSpPr>
          <p:nvPr>
            <p:ph type="sldNum" sz="quarter" idx="5"/>
          </p:nvPr>
        </p:nvSpPr>
        <p:spPr/>
        <p:txBody>
          <a:bodyPr/>
          <a:lstStyle/>
          <a:p>
            <a:fld id="{D3CB639B-CC03-4920-A60D-3E4C72B47D60}" type="slidenum">
              <a:rPr lang="es-ES" smtClean="0"/>
              <a:pPr/>
              <a:t>35</a:t>
            </a:fld>
            <a:endParaRPr lang="es-ES"/>
          </a:p>
        </p:txBody>
      </p:sp>
    </p:spTree>
    <p:extLst>
      <p:ext uri="{BB962C8B-B14F-4D97-AF65-F5344CB8AC3E}">
        <p14:creationId xmlns:p14="http://schemas.microsoft.com/office/powerpoint/2010/main" val="69938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AE0F1-AD10-641A-92AE-040F9ABD9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46912-9A2F-031D-A92A-CD3989F7CE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25E67A-04F3-8EFA-5ACE-AE26B3C4B6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8F58AB-E37D-95EA-55B9-9C1011F814A2}"/>
              </a:ext>
            </a:extLst>
          </p:cNvPr>
          <p:cNvSpPr>
            <a:spLocks noGrp="1"/>
          </p:cNvSpPr>
          <p:nvPr>
            <p:ph type="sldNum" sz="quarter" idx="5"/>
          </p:nvPr>
        </p:nvSpPr>
        <p:spPr/>
        <p:txBody>
          <a:bodyPr/>
          <a:lstStyle/>
          <a:p>
            <a:fld id="{D3CB639B-CC03-4920-A60D-3E4C72B47D60}" type="slidenum">
              <a:rPr lang="es-ES" smtClean="0"/>
              <a:pPr/>
              <a:t>36</a:t>
            </a:fld>
            <a:endParaRPr lang="es-ES"/>
          </a:p>
        </p:txBody>
      </p:sp>
    </p:spTree>
    <p:extLst>
      <p:ext uri="{BB962C8B-B14F-4D97-AF65-F5344CB8AC3E}">
        <p14:creationId xmlns:p14="http://schemas.microsoft.com/office/powerpoint/2010/main" val="2824412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B7EBF-9DBA-D4AC-AC40-C7A6432D6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8A903-24A8-6EA3-0AB6-DFBCFB925E7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3506B14-FCAE-62D5-681B-8B8E5E2A0A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729FA5-F77D-B6D3-AB76-6FCFF3D7B0E9}"/>
              </a:ext>
            </a:extLst>
          </p:cNvPr>
          <p:cNvSpPr>
            <a:spLocks noGrp="1"/>
          </p:cNvSpPr>
          <p:nvPr>
            <p:ph type="sldNum" sz="quarter" idx="5"/>
          </p:nvPr>
        </p:nvSpPr>
        <p:spPr/>
        <p:txBody>
          <a:bodyPr/>
          <a:lstStyle/>
          <a:p>
            <a:fld id="{D3CB639B-CC03-4920-A60D-3E4C72B47D60}" type="slidenum">
              <a:rPr lang="es-ES" smtClean="0"/>
              <a:pPr/>
              <a:t>37</a:t>
            </a:fld>
            <a:endParaRPr lang="es-ES"/>
          </a:p>
        </p:txBody>
      </p:sp>
    </p:spTree>
    <p:extLst>
      <p:ext uri="{BB962C8B-B14F-4D97-AF65-F5344CB8AC3E}">
        <p14:creationId xmlns:p14="http://schemas.microsoft.com/office/powerpoint/2010/main" val="2091663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D878-79A3-ACE9-49D9-FBD84AE7B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AC2F4-BC2F-4E71-2316-9F0CFC2052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683A5A-222F-5E87-702C-9DC70BE2F3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1D57B-3D96-D28B-DA5C-5FCF38FB2FAE}"/>
              </a:ext>
            </a:extLst>
          </p:cNvPr>
          <p:cNvSpPr>
            <a:spLocks noGrp="1"/>
          </p:cNvSpPr>
          <p:nvPr>
            <p:ph type="sldNum" sz="quarter" idx="5"/>
          </p:nvPr>
        </p:nvSpPr>
        <p:spPr/>
        <p:txBody>
          <a:bodyPr/>
          <a:lstStyle/>
          <a:p>
            <a:fld id="{D3CB639B-CC03-4920-A60D-3E4C72B47D60}" type="slidenum">
              <a:rPr lang="es-ES" smtClean="0"/>
              <a:pPr/>
              <a:t>38</a:t>
            </a:fld>
            <a:endParaRPr lang="es-ES"/>
          </a:p>
        </p:txBody>
      </p:sp>
    </p:spTree>
    <p:extLst>
      <p:ext uri="{BB962C8B-B14F-4D97-AF65-F5344CB8AC3E}">
        <p14:creationId xmlns:p14="http://schemas.microsoft.com/office/powerpoint/2010/main" val="1721551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629D-FAC4-5A42-1631-561354A25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4E5FD-77FA-95D5-1559-A4A5BC79CD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94561DB-771A-1339-155E-64D9E89AC4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5C076-E9AF-7CF4-2A63-86CB70E9B46A}"/>
              </a:ext>
            </a:extLst>
          </p:cNvPr>
          <p:cNvSpPr>
            <a:spLocks noGrp="1"/>
          </p:cNvSpPr>
          <p:nvPr>
            <p:ph type="sldNum" sz="quarter" idx="5"/>
          </p:nvPr>
        </p:nvSpPr>
        <p:spPr/>
        <p:txBody>
          <a:bodyPr/>
          <a:lstStyle/>
          <a:p>
            <a:fld id="{D3CB639B-CC03-4920-A60D-3E4C72B47D60}" type="slidenum">
              <a:rPr lang="es-ES" smtClean="0"/>
              <a:pPr/>
              <a:t>39</a:t>
            </a:fld>
            <a:endParaRPr lang="es-ES"/>
          </a:p>
        </p:txBody>
      </p:sp>
    </p:spTree>
    <p:extLst>
      <p:ext uri="{BB962C8B-B14F-4D97-AF65-F5344CB8AC3E}">
        <p14:creationId xmlns:p14="http://schemas.microsoft.com/office/powerpoint/2010/main" val="2335332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E9B03-3E83-6002-712A-82701F7F9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0C128-4168-6CD3-2998-A5A1C245688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8CA6AA-BD3B-D628-858A-2EF3A441D1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997E08-8A44-699D-5F9D-A53830E8BAC3}"/>
              </a:ext>
            </a:extLst>
          </p:cNvPr>
          <p:cNvSpPr>
            <a:spLocks noGrp="1"/>
          </p:cNvSpPr>
          <p:nvPr>
            <p:ph type="sldNum" sz="quarter" idx="5"/>
          </p:nvPr>
        </p:nvSpPr>
        <p:spPr/>
        <p:txBody>
          <a:bodyPr/>
          <a:lstStyle/>
          <a:p>
            <a:fld id="{D3CB639B-CC03-4920-A60D-3E4C72B47D60}" type="slidenum">
              <a:rPr lang="es-ES" smtClean="0"/>
              <a:pPr/>
              <a:t>40</a:t>
            </a:fld>
            <a:endParaRPr lang="es-ES"/>
          </a:p>
        </p:txBody>
      </p:sp>
    </p:spTree>
    <p:extLst>
      <p:ext uri="{BB962C8B-B14F-4D97-AF65-F5344CB8AC3E}">
        <p14:creationId xmlns:p14="http://schemas.microsoft.com/office/powerpoint/2010/main" val="376227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38C2E-75E4-D979-A38B-A916FFDBD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E21DE-EADB-C559-6844-4972F44835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80F5AF-9764-274A-1F0C-F0388FC1BD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02B974-4398-FF1B-8E69-50FA35ADA7A4}"/>
              </a:ext>
            </a:extLst>
          </p:cNvPr>
          <p:cNvSpPr>
            <a:spLocks noGrp="1"/>
          </p:cNvSpPr>
          <p:nvPr>
            <p:ph type="sldNum" sz="quarter" idx="5"/>
          </p:nvPr>
        </p:nvSpPr>
        <p:spPr/>
        <p:txBody>
          <a:bodyPr/>
          <a:lstStyle/>
          <a:p>
            <a:fld id="{D3CB639B-CC03-4920-A60D-3E4C72B47D60}" type="slidenum">
              <a:rPr lang="es-ES" smtClean="0"/>
              <a:pPr/>
              <a:t>41</a:t>
            </a:fld>
            <a:endParaRPr lang="es-ES"/>
          </a:p>
        </p:txBody>
      </p:sp>
    </p:spTree>
    <p:extLst>
      <p:ext uri="{BB962C8B-B14F-4D97-AF65-F5344CB8AC3E}">
        <p14:creationId xmlns:p14="http://schemas.microsoft.com/office/powerpoint/2010/main" val="78319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CF8BF-FF75-E8F9-1491-9FABD1B57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D81F5-7FD7-1A17-9CF1-6688F16783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01614E-27A5-F7A1-580F-4D3EB2B9EF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984CE2-FA80-9E45-1FC8-159855540CD7}"/>
              </a:ext>
            </a:extLst>
          </p:cNvPr>
          <p:cNvSpPr>
            <a:spLocks noGrp="1"/>
          </p:cNvSpPr>
          <p:nvPr>
            <p:ph type="sldNum" sz="quarter" idx="5"/>
          </p:nvPr>
        </p:nvSpPr>
        <p:spPr/>
        <p:txBody>
          <a:bodyPr/>
          <a:lstStyle/>
          <a:p>
            <a:fld id="{D3CB639B-CC03-4920-A60D-3E4C72B47D60}" type="slidenum">
              <a:rPr lang="es-ES" smtClean="0"/>
              <a:pPr/>
              <a:t>6</a:t>
            </a:fld>
            <a:endParaRPr lang="es-ES"/>
          </a:p>
        </p:txBody>
      </p:sp>
    </p:spTree>
    <p:extLst>
      <p:ext uri="{BB962C8B-B14F-4D97-AF65-F5344CB8AC3E}">
        <p14:creationId xmlns:p14="http://schemas.microsoft.com/office/powerpoint/2010/main" val="463849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8456-9AB3-C9C4-C164-62E414B87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3A9B9-DBEB-0EB9-6840-30124F12CD9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97E216E-F29F-6BBF-EC26-DFDE492214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A4AF24-79C3-F3D2-A844-44C43561D7FA}"/>
              </a:ext>
            </a:extLst>
          </p:cNvPr>
          <p:cNvSpPr>
            <a:spLocks noGrp="1"/>
          </p:cNvSpPr>
          <p:nvPr>
            <p:ph type="sldNum" sz="quarter" idx="5"/>
          </p:nvPr>
        </p:nvSpPr>
        <p:spPr/>
        <p:txBody>
          <a:bodyPr/>
          <a:lstStyle/>
          <a:p>
            <a:fld id="{D3CB639B-CC03-4920-A60D-3E4C72B47D60}" type="slidenum">
              <a:rPr lang="es-ES" smtClean="0"/>
              <a:pPr/>
              <a:t>42</a:t>
            </a:fld>
            <a:endParaRPr lang="es-ES"/>
          </a:p>
        </p:txBody>
      </p:sp>
    </p:spTree>
    <p:extLst>
      <p:ext uri="{BB962C8B-B14F-4D97-AF65-F5344CB8AC3E}">
        <p14:creationId xmlns:p14="http://schemas.microsoft.com/office/powerpoint/2010/main" val="3066802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DD0FB-56AC-8E05-E4A9-9108AA4B3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C7871-0DD6-FF6F-1157-F9251BBEAC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DED1D0-66B9-12DB-E567-DF91DDFD17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2B2A2-F84D-69F8-F4A2-E283C54967F8}"/>
              </a:ext>
            </a:extLst>
          </p:cNvPr>
          <p:cNvSpPr>
            <a:spLocks noGrp="1"/>
          </p:cNvSpPr>
          <p:nvPr>
            <p:ph type="sldNum" sz="quarter" idx="5"/>
          </p:nvPr>
        </p:nvSpPr>
        <p:spPr/>
        <p:txBody>
          <a:bodyPr/>
          <a:lstStyle/>
          <a:p>
            <a:fld id="{D3CB639B-CC03-4920-A60D-3E4C72B47D60}" type="slidenum">
              <a:rPr lang="es-ES" smtClean="0"/>
              <a:pPr/>
              <a:t>43</a:t>
            </a:fld>
            <a:endParaRPr lang="es-ES"/>
          </a:p>
        </p:txBody>
      </p:sp>
    </p:spTree>
    <p:extLst>
      <p:ext uri="{BB962C8B-B14F-4D97-AF65-F5344CB8AC3E}">
        <p14:creationId xmlns:p14="http://schemas.microsoft.com/office/powerpoint/2010/main" val="2082534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7BED6-7050-8D7B-D09C-EBF4C5903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AE3EB-41AB-FF35-423F-D8CC1C6383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4029E0-73AC-3992-832E-2E8B3C267D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1BD7B6-5B28-0B65-584D-3C895CE82791}"/>
              </a:ext>
            </a:extLst>
          </p:cNvPr>
          <p:cNvSpPr>
            <a:spLocks noGrp="1"/>
          </p:cNvSpPr>
          <p:nvPr>
            <p:ph type="sldNum" sz="quarter" idx="5"/>
          </p:nvPr>
        </p:nvSpPr>
        <p:spPr/>
        <p:txBody>
          <a:bodyPr/>
          <a:lstStyle/>
          <a:p>
            <a:fld id="{D3CB639B-CC03-4920-A60D-3E4C72B47D60}" type="slidenum">
              <a:rPr lang="es-ES" smtClean="0"/>
              <a:pPr/>
              <a:t>44</a:t>
            </a:fld>
            <a:endParaRPr lang="es-ES"/>
          </a:p>
        </p:txBody>
      </p:sp>
    </p:spTree>
    <p:extLst>
      <p:ext uri="{BB962C8B-B14F-4D97-AF65-F5344CB8AC3E}">
        <p14:creationId xmlns:p14="http://schemas.microsoft.com/office/powerpoint/2010/main" val="1582888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BC430-2BCF-3F00-6824-3DFB96D78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6BEAC-D335-D77B-4C7A-969C984034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2433EAE-2C1F-CEC2-329D-87BE5BA36A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326C29-C619-9163-D6B8-4D6E5FF5CF74}"/>
              </a:ext>
            </a:extLst>
          </p:cNvPr>
          <p:cNvSpPr>
            <a:spLocks noGrp="1"/>
          </p:cNvSpPr>
          <p:nvPr>
            <p:ph type="sldNum" sz="quarter" idx="5"/>
          </p:nvPr>
        </p:nvSpPr>
        <p:spPr/>
        <p:txBody>
          <a:bodyPr/>
          <a:lstStyle/>
          <a:p>
            <a:fld id="{D3CB639B-CC03-4920-A60D-3E4C72B47D60}" type="slidenum">
              <a:rPr lang="es-ES" smtClean="0"/>
              <a:pPr/>
              <a:t>45</a:t>
            </a:fld>
            <a:endParaRPr lang="es-ES"/>
          </a:p>
        </p:txBody>
      </p:sp>
    </p:spTree>
    <p:extLst>
      <p:ext uri="{BB962C8B-B14F-4D97-AF65-F5344CB8AC3E}">
        <p14:creationId xmlns:p14="http://schemas.microsoft.com/office/powerpoint/2010/main" val="1676506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B3062-E5F9-E8C6-8370-4C1B9C5C9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2984B-B3B4-C8F5-8997-5629C0FE13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671B15-7606-1122-2D14-A0368C2FF6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0048BC-95F7-6220-E1C4-C4241F567DED}"/>
              </a:ext>
            </a:extLst>
          </p:cNvPr>
          <p:cNvSpPr>
            <a:spLocks noGrp="1"/>
          </p:cNvSpPr>
          <p:nvPr>
            <p:ph type="sldNum" sz="quarter" idx="5"/>
          </p:nvPr>
        </p:nvSpPr>
        <p:spPr/>
        <p:txBody>
          <a:bodyPr/>
          <a:lstStyle/>
          <a:p>
            <a:fld id="{D3CB639B-CC03-4920-A60D-3E4C72B47D60}" type="slidenum">
              <a:rPr lang="es-ES" smtClean="0"/>
              <a:pPr/>
              <a:t>46</a:t>
            </a:fld>
            <a:endParaRPr lang="es-ES"/>
          </a:p>
        </p:txBody>
      </p:sp>
    </p:spTree>
    <p:extLst>
      <p:ext uri="{BB962C8B-B14F-4D97-AF65-F5344CB8AC3E}">
        <p14:creationId xmlns:p14="http://schemas.microsoft.com/office/powerpoint/2010/main" val="279465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74049-40AB-5D93-A0DA-DE3795DBC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3D1DE-79AF-0664-5AB1-5087C942C7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D3AA686-A4D0-4354-046B-DD40A70396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A3811F-D19A-82F3-8889-A7D36D2D0AE2}"/>
              </a:ext>
            </a:extLst>
          </p:cNvPr>
          <p:cNvSpPr>
            <a:spLocks noGrp="1"/>
          </p:cNvSpPr>
          <p:nvPr>
            <p:ph type="sldNum" sz="quarter" idx="5"/>
          </p:nvPr>
        </p:nvSpPr>
        <p:spPr/>
        <p:txBody>
          <a:bodyPr/>
          <a:lstStyle/>
          <a:p>
            <a:fld id="{D3CB639B-CC03-4920-A60D-3E4C72B47D60}" type="slidenum">
              <a:rPr lang="es-ES" smtClean="0"/>
              <a:pPr/>
              <a:t>47</a:t>
            </a:fld>
            <a:endParaRPr lang="es-ES"/>
          </a:p>
        </p:txBody>
      </p:sp>
    </p:spTree>
    <p:extLst>
      <p:ext uri="{BB962C8B-B14F-4D97-AF65-F5344CB8AC3E}">
        <p14:creationId xmlns:p14="http://schemas.microsoft.com/office/powerpoint/2010/main" val="2520106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57ED5-7A58-9FBA-9739-749957ADF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91F23-F250-CABB-C615-4F25BCD280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DF94003-6618-1446-3626-CC75E61AFB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90EC6F-776D-365C-4170-C8EA9652066D}"/>
              </a:ext>
            </a:extLst>
          </p:cNvPr>
          <p:cNvSpPr>
            <a:spLocks noGrp="1"/>
          </p:cNvSpPr>
          <p:nvPr>
            <p:ph type="sldNum" sz="quarter" idx="5"/>
          </p:nvPr>
        </p:nvSpPr>
        <p:spPr/>
        <p:txBody>
          <a:bodyPr/>
          <a:lstStyle/>
          <a:p>
            <a:fld id="{D3CB639B-CC03-4920-A60D-3E4C72B47D60}" type="slidenum">
              <a:rPr lang="es-ES" smtClean="0"/>
              <a:pPr/>
              <a:t>48</a:t>
            </a:fld>
            <a:endParaRPr lang="es-ES"/>
          </a:p>
        </p:txBody>
      </p:sp>
    </p:spTree>
    <p:extLst>
      <p:ext uri="{BB962C8B-B14F-4D97-AF65-F5344CB8AC3E}">
        <p14:creationId xmlns:p14="http://schemas.microsoft.com/office/powerpoint/2010/main" val="4146188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9C723-C8CC-82F1-6E7D-8AAFA6507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48D71-5097-C2EA-2129-15360976F8C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948604-6F80-5EC0-C5BA-44285FBCD7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0EFD7E-B38C-AC54-6A97-288ED62012F6}"/>
              </a:ext>
            </a:extLst>
          </p:cNvPr>
          <p:cNvSpPr>
            <a:spLocks noGrp="1"/>
          </p:cNvSpPr>
          <p:nvPr>
            <p:ph type="sldNum" sz="quarter" idx="5"/>
          </p:nvPr>
        </p:nvSpPr>
        <p:spPr/>
        <p:txBody>
          <a:bodyPr/>
          <a:lstStyle/>
          <a:p>
            <a:fld id="{D3CB639B-CC03-4920-A60D-3E4C72B47D60}" type="slidenum">
              <a:rPr lang="es-ES" smtClean="0"/>
              <a:pPr/>
              <a:t>49</a:t>
            </a:fld>
            <a:endParaRPr lang="es-ES"/>
          </a:p>
        </p:txBody>
      </p:sp>
    </p:spTree>
    <p:extLst>
      <p:ext uri="{BB962C8B-B14F-4D97-AF65-F5344CB8AC3E}">
        <p14:creationId xmlns:p14="http://schemas.microsoft.com/office/powerpoint/2010/main" val="2249210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0F7E4-240E-6311-FF4E-63A8CE943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B759D-C4FF-2A04-0312-DC2F467823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B0C26D2-B0BB-8121-40C1-471D7CB2A6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2DEB1-B38E-AB82-F961-A4160084D6F4}"/>
              </a:ext>
            </a:extLst>
          </p:cNvPr>
          <p:cNvSpPr>
            <a:spLocks noGrp="1"/>
          </p:cNvSpPr>
          <p:nvPr>
            <p:ph type="sldNum" sz="quarter" idx="5"/>
          </p:nvPr>
        </p:nvSpPr>
        <p:spPr/>
        <p:txBody>
          <a:bodyPr/>
          <a:lstStyle/>
          <a:p>
            <a:fld id="{D3CB639B-CC03-4920-A60D-3E4C72B47D60}" type="slidenum">
              <a:rPr lang="es-ES" smtClean="0"/>
              <a:pPr/>
              <a:t>50</a:t>
            </a:fld>
            <a:endParaRPr lang="es-ES"/>
          </a:p>
        </p:txBody>
      </p:sp>
    </p:spTree>
    <p:extLst>
      <p:ext uri="{BB962C8B-B14F-4D97-AF65-F5344CB8AC3E}">
        <p14:creationId xmlns:p14="http://schemas.microsoft.com/office/powerpoint/2010/main" val="1450250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DF4B-E402-E8BF-3557-D8252DDBB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211E1-B8B5-D9D2-A4A6-EE0B01C5AFF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83F7FAC-DE78-6135-6A12-8CD7D8EB7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F5BD9D-CACE-86E6-919E-671C8755AF51}"/>
              </a:ext>
            </a:extLst>
          </p:cNvPr>
          <p:cNvSpPr>
            <a:spLocks noGrp="1"/>
          </p:cNvSpPr>
          <p:nvPr>
            <p:ph type="sldNum" sz="quarter" idx="5"/>
          </p:nvPr>
        </p:nvSpPr>
        <p:spPr/>
        <p:txBody>
          <a:bodyPr/>
          <a:lstStyle/>
          <a:p>
            <a:fld id="{D3CB639B-CC03-4920-A60D-3E4C72B47D60}" type="slidenum">
              <a:rPr lang="es-ES" smtClean="0"/>
              <a:pPr/>
              <a:t>51</a:t>
            </a:fld>
            <a:endParaRPr lang="es-ES"/>
          </a:p>
        </p:txBody>
      </p:sp>
    </p:spTree>
    <p:extLst>
      <p:ext uri="{BB962C8B-B14F-4D97-AF65-F5344CB8AC3E}">
        <p14:creationId xmlns:p14="http://schemas.microsoft.com/office/powerpoint/2010/main" val="278965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FEF45-E86C-4642-F82E-10A687B73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C25F6-D588-4434-1ECC-D416FFF4CC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4A52AC-B54D-998F-2184-BE7CA02824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FA965A-70BB-DBCE-59F9-80C4876E7AF4}"/>
              </a:ext>
            </a:extLst>
          </p:cNvPr>
          <p:cNvSpPr>
            <a:spLocks noGrp="1"/>
          </p:cNvSpPr>
          <p:nvPr>
            <p:ph type="sldNum" sz="quarter" idx="5"/>
          </p:nvPr>
        </p:nvSpPr>
        <p:spPr/>
        <p:txBody>
          <a:bodyPr/>
          <a:lstStyle/>
          <a:p>
            <a:fld id="{D3CB639B-CC03-4920-A60D-3E4C72B47D60}" type="slidenum">
              <a:rPr lang="es-ES" smtClean="0"/>
              <a:pPr/>
              <a:t>7</a:t>
            </a:fld>
            <a:endParaRPr lang="es-ES"/>
          </a:p>
        </p:txBody>
      </p:sp>
    </p:spTree>
    <p:extLst>
      <p:ext uri="{BB962C8B-B14F-4D97-AF65-F5344CB8AC3E}">
        <p14:creationId xmlns:p14="http://schemas.microsoft.com/office/powerpoint/2010/main" val="3212899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CA864-9C8D-2465-967D-0082E0381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98F8F-C171-41DE-71EF-180AF8A736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E14963-4B0B-CCD6-47FE-1E445BFA5C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22A33A-A309-8371-0074-6F305EC6BC74}"/>
              </a:ext>
            </a:extLst>
          </p:cNvPr>
          <p:cNvSpPr>
            <a:spLocks noGrp="1"/>
          </p:cNvSpPr>
          <p:nvPr>
            <p:ph type="sldNum" sz="quarter" idx="5"/>
          </p:nvPr>
        </p:nvSpPr>
        <p:spPr/>
        <p:txBody>
          <a:bodyPr/>
          <a:lstStyle/>
          <a:p>
            <a:fld id="{D3CB639B-CC03-4920-A60D-3E4C72B47D60}" type="slidenum">
              <a:rPr lang="es-ES" smtClean="0"/>
              <a:pPr/>
              <a:t>52</a:t>
            </a:fld>
            <a:endParaRPr lang="es-ES"/>
          </a:p>
        </p:txBody>
      </p:sp>
    </p:spTree>
    <p:extLst>
      <p:ext uri="{BB962C8B-B14F-4D97-AF65-F5344CB8AC3E}">
        <p14:creationId xmlns:p14="http://schemas.microsoft.com/office/powerpoint/2010/main" val="3730650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EC801-D432-C2F2-5CD4-3B73583B9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B1F06-6756-04AD-1752-F4667B8BD2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877B05-0DB7-0853-6C1A-2F1B3799BA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1B6171-A2A0-A76B-70B5-458AFF3DF75A}"/>
              </a:ext>
            </a:extLst>
          </p:cNvPr>
          <p:cNvSpPr>
            <a:spLocks noGrp="1"/>
          </p:cNvSpPr>
          <p:nvPr>
            <p:ph type="sldNum" sz="quarter" idx="5"/>
          </p:nvPr>
        </p:nvSpPr>
        <p:spPr/>
        <p:txBody>
          <a:bodyPr/>
          <a:lstStyle/>
          <a:p>
            <a:fld id="{D3CB639B-CC03-4920-A60D-3E4C72B47D60}" type="slidenum">
              <a:rPr lang="es-ES" smtClean="0"/>
              <a:pPr/>
              <a:t>53</a:t>
            </a:fld>
            <a:endParaRPr lang="es-ES"/>
          </a:p>
        </p:txBody>
      </p:sp>
    </p:spTree>
    <p:extLst>
      <p:ext uri="{BB962C8B-B14F-4D97-AF65-F5344CB8AC3E}">
        <p14:creationId xmlns:p14="http://schemas.microsoft.com/office/powerpoint/2010/main" val="1511759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BC72B-02DA-5991-E367-D483D607C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DA930-D296-B15B-55D6-5A8C19E60E7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255FA3-C27E-33FB-B631-3D65DC07B4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7AE646-8CA1-66C6-A18B-9D9907CC5668}"/>
              </a:ext>
            </a:extLst>
          </p:cNvPr>
          <p:cNvSpPr>
            <a:spLocks noGrp="1"/>
          </p:cNvSpPr>
          <p:nvPr>
            <p:ph type="sldNum" sz="quarter" idx="5"/>
          </p:nvPr>
        </p:nvSpPr>
        <p:spPr/>
        <p:txBody>
          <a:bodyPr/>
          <a:lstStyle/>
          <a:p>
            <a:fld id="{D3CB639B-CC03-4920-A60D-3E4C72B47D60}" type="slidenum">
              <a:rPr lang="es-ES" smtClean="0"/>
              <a:pPr/>
              <a:t>54</a:t>
            </a:fld>
            <a:endParaRPr lang="es-ES"/>
          </a:p>
        </p:txBody>
      </p:sp>
    </p:spTree>
    <p:extLst>
      <p:ext uri="{BB962C8B-B14F-4D97-AF65-F5344CB8AC3E}">
        <p14:creationId xmlns:p14="http://schemas.microsoft.com/office/powerpoint/2010/main" val="3670333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6BFE-0D6D-39DD-699F-E606E7977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4345B-8B46-4FC4-FB94-C3F78C30DA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52C0C2-8039-CCED-16CA-A28EF67674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4CFE20-20BD-7100-C36F-B7320D96A346}"/>
              </a:ext>
            </a:extLst>
          </p:cNvPr>
          <p:cNvSpPr>
            <a:spLocks noGrp="1"/>
          </p:cNvSpPr>
          <p:nvPr>
            <p:ph type="sldNum" sz="quarter" idx="5"/>
          </p:nvPr>
        </p:nvSpPr>
        <p:spPr/>
        <p:txBody>
          <a:bodyPr/>
          <a:lstStyle/>
          <a:p>
            <a:fld id="{D3CB639B-CC03-4920-A60D-3E4C72B47D60}" type="slidenum">
              <a:rPr lang="es-ES" smtClean="0"/>
              <a:pPr/>
              <a:t>55</a:t>
            </a:fld>
            <a:endParaRPr lang="es-ES"/>
          </a:p>
        </p:txBody>
      </p:sp>
    </p:spTree>
    <p:extLst>
      <p:ext uri="{BB962C8B-B14F-4D97-AF65-F5344CB8AC3E}">
        <p14:creationId xmlns:p14="http://schemas.microsoft.com/office/powerpoint/2010/main" val="22769780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03513-E20B-59EE-BCD7-D23F97570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F9EE1-25FF-B506-8A01-44BD97DFDD8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A690A1-0F7D-909D-8F7B-C7FE21857F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1D3A1E-C10D-DBD5-2A6B-8FA93F656339}"/>
              </a:ext>
            </a:extLst>
          </p:cNvPr>
          <p:cNvSpPr>
            <a:spLocks noGrp="1"/>
          </p:cNvSpPr>
          <p:nvPr>
            <p:ph type="sldNum" sz="quarter" idx="5"/>
          </p:nvPr>
        </p:nvSpPr>
        <p:spPr/>
        <p:txBody>
          <a:bodyPr/>
          <a:lstStyle/>
          <a:p>
            <a:fld id="{D3CB639B-CC03-4920-A60D-3E4C72B47D60}" type="slidenum">
              <a:rPr lang="es-ES" smtClean="0"/>
              <a:pPr/>
              <a:t>56</a:t>
            </a:fld>
            <a:endParaRPr lang="es-ES"/>
          </a:p>
        </p:txBody>
      </p:sp>
    </p:spTree>
    <p:extLst>
      <p:ext uri="{BB962C8B-B14F-4D97-AF65-F5344CB8AC3E}">
        <p14:creationId xmlns:p14="http://schemas.microsoft.com/office/powerpoint/2010/main" val="881989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C5B6C-C0E5-829E-CD80-4852BA875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812EE-5CB9-FA9D-8E49-3B084A81522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934C503-A0CF-4E9A-EBC2-2B906EB80C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466C1D-7DCA-0F72-63F5-C4EBFCCC1261}"/>
              </a:ext>
            </a:extLst>
          </p:cNvPr>
          <p:cNvSpPr>
            <a:spLocks noGrp="1"/>
          </p:cNvSpPr>
          <p:nvPr>
            <p:ph type="sldNum" sz="quarter" idx="5"/>
          </p:nvPr>
        </p:nvSpPr>
        <p:spPr/>
        <p:txBody>
          <a:bodyPr/>
          <a:lstStyle/>
          <a:p>
            <a:fld id="{D3CB639B-CC03-4920-A60D-3E4C72B47D60}" type="slidenum">
              <a:rPr lang="es-ES" smtClean="0"/>
              <a:pPr/>
              <a:t>57</a:t>
            </a:fld>
            <a:endParaRPr lang="es-ES"/>
          </a:p>
        </p:txBody>
      </p:sp>
    </p:spTree>
    <p:extLst>
      <p:ext uri="{BB962C8B-B14F-4D97-AF65-F5344CB8AC3E}">
        <p14:creationId xmlns:p14="http://schemas.microsoft.com/office/powerpoint/2010/main" val="976982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1A5CD-9754-21CD-33E8-19CEEF1DDA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06BD0-393B-D884-B8D9-22324F78AD5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2E6E7D-CA64-43D7-09E0-0BD6E1E6BD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F78818-BBA3-89C5-EB9A-EB4B6D924600}"/>
              </a:ext>
            </a:extLst>
          </p:cNvPr>
          <p:cNvSpPr>
            <a:spLocks noGrp="1"/>
          </p:cNvSpPr>
          <p:nvPr>
            <p:ph type="sldNum" sz="quarter" idx="5"/>
          </p:nvPr>
        </p:nvSpPr>
        <p:spPr/>
        <p:txBody>
          <a:bodyPr/>
          <a:lstStyle/>
          <a:p>
            <a:fld id="{D3CB639B-CC03-4920-A60D-3E4C72B47D60}" type="slidenum">
              <a:rPr lang="es-ES" smtClean="0"/>
              <a:pPr/>
              <a:t>58</a:t>
            </a:fld>
            <a:endParaRPr lang="es-ES"/>
          </a:p>
        </p:txBody>
      </p:sp>
    </p:spTree>
    <p:extLst>
      <p:ext uri="{BB962C8B-B14F-4D97-AF65-F5344CB8AC3E}">
        <p14:creationId xmlns:p14="http://schemas.microsoft.com/office/powerpoint/2010/main" val="978678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782FF-7E93-3DD1-B179-88CE77CBF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CB09D-DC3E-B266-A7CF-FC3302A97E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B5BD58-F126-07FC-18B4-29A045448A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377691-7E08-F193-BFDE-B6720DEC3835}"/>
              </a:ext>
            </a:extLst>
          </p:cNvPr>
          <p:cNvSpPr>
            <a:spLocks noGrp="1"/>
          </p:cNvSpPr>
          <p:nvPr>
            <p:ph type="sldNum" sz="quarter" idx="5"/>
          </p:nvPr>
        </p:nvSpPr>
        <p:spPr/>
        <p:txBody>
          <a:bodyPr/>
          <a:lstStyle/>
          <a:p>
            <a:fld id="{D3CB639B-CC03-4920-A60D-3E4C72B47D60}" type="slidenum">
              <a:rPr lang="es-ES" smtClean="0"/>
              <a:pPr/>
              <a:t>59</a:t>
            </a:fld>
            <a:endParaRPr lang="es-ES"/>
          </a:p>
        </p:txBody>
      </p:sp>
    </p:spTree>
    <p:extLst>
      <p:ext uri="{BB962C8B-B14F-4D97-AF65-F5344CB8AC3E}">
        <p14:creationId xmlns:p14="http://schemas.microsoft.com/office/powerpoint/2010/main" val="421257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2A78-70BF-6833-2FC8-C25DC985B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BEF5B-0F0B-0B14-5E27-A04056C2BA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2A12DD8-F3F3-F7AB-F7BB-10112218E6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271522-9698-797D-BF86-ADC5E02232E1}"/>
              </a:ext>
            </a:extLst>
          </p:cNvPr>
          <p:cNvSpPr>
            <a:spLocks noGrp="1"/>
          </p:cNvSpPr>
          <p:nvPr>
            <p:ph type="sldNum" sz="quarter" idx="5"/>
          </p:nvPr>
        </p:nvSpPr>
        <p:spPr/>
        <p:txBody>
          <a:bodyPr/>
          <a:lstStyle/>
          <a:p>
            <a:fld id="{D3CB639B-CC03-4920-A60D-3E4C72B47D60}" type="slidenum">
              <a:rPr lang="es-ES" smtClean="0"/>
              <a:pPr/>
              <a:t>60</a:t>
            </a:fld>
            <a:endParaRPr lang="es-ES"/>
          </a:p>
        </p:txBody>
      </p:sp>
    </p:spTree>
    <p:extLst>
      <p:ext uri="{BB962C8B-B14F-4D97-AF65-F5344CB8AC3E}">
        <p14:creationId xmlns:p14="http://schemas.microsoft.com/office/powerpoint/2010/main" val="1683324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CDBD-CA31-8D15-64DB-79F7BF4C0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872BE-628B-3A0F-56CA-223BC3B8630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8F79CB-55A9-1AA0-6396-01E99FD03B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48A316-5A95-3EAF-F5AF-597AB878AF0E}"/>
              </a:ext>
            </a:extLst>
          </p:cNvPr>
          <p:cNvSpPr>
            <a:spLocks noGrp="1"/>
          </p:cNvSpPr>
          <p:nvPr>
            <p:ph type="sldNum" sz="quarter" idx="5"/>
          </p:nvPr>
        </p:nvSpPr>
        <p:spPr/>
        <p:txBody>
          <a:bodyPr/>
          <a:lstStyle/>
          <a:p>
            <a:fld id="{D3CB639B-CC03-4920-A60D-3E4C72B47D60}" type="slidenum">
              <a:rPr lang="es-ES" smtClean="0"/>
              <a:pPr/>
              <a:t>61</a:t>
            </a:fld>
            <a:endParaRPr lang="es-ES"/>
          </a:p>
        </p:txBody>
      </p:sp>
    </p:spTree>
    <p:extLst>
      <p:ext uri="{BB962C8B-B14F-4D97-AF65-F5344CB8AC3E}">
        <p14:creationId xmlns:p14="http://schemas.microsoft.com/office/powerpoint/2010/main" val="147216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2CF71-82E9-F2EA-93D1-09A131252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62B18-C1A6-79F9-DB78-C978838604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6E1915-00B1-9CE8-DB27-BE1FEF5B15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3221D0-3225-5660-2D3A-A4F0E6D77821}"/>
              </a:ext>
            </a:extLst>
          </p:cNvPr>
          <p:cNvSpPr>
            <a:spLocks noGrp="1"/>
          </p:cNvSpPr>
          <p:nvPr>
            <p:ph type="sldNum" sz="quarter" idx="5"/>
          </p:nvPr>
        </p:nvSpPr>
        <p:spPr/>
        <p:txBody>
          <a:bodyPr/>
          <a:lstStyle/>
          <a:p>
            <a:fld id="{D3CB639B-CC03-4920-A60D-3E4C72B47D60}" type="slidenum">
              <a:rPr lang="es-ES" smtClean="0"/>
              <a:pPr/>
              <a:t>8</a:t>
            </a:fld>
            <a:endParaRPr lang="es-ES"/>
          </a:p>
        </p:txBody>
      </p:sp>
    </p:spTree>
    <p:extLst>
      <p:ext uri="{BB962C8B-B14F-4D97-AF65-F5344CB8AC3E}">
        <p14:creationId xmlns:p14="http://schemas.microsoft.com/office/powerpoint/2010/main" val="3366669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79237-120F-F739-0C60-9144A5DAC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A6E72-FC17-E677-AA4A-F7830AB752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BA6DD6-17AF-68C2-63C9-B5EFC52712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5DE329-01EE-265D-F0ED-EB7898A9335F}"/>
              </a:ext>
            </a:extLst>
          </p:cNvPr>
          <p:cNvSpPr>
            <a:spLocks noGrp="1"/>
          </p:cNvSpPr>
          <p:nvPr>
            <p:ph type="sldNum" sz="quarter" idx="5"/>
          </p:nvPr>
        </p:nvSpPr>
        <p:spPr/>
        <p:txBody>
          <a:bodyPr/>
          <a:lstStyle/>
          <a:p>
            <a:fld id="{D3CB639B-CC03-4920-A60D-3E4C72B47D60}" type="slidenum">
              <a:rPr lang="es-ES" smtClean="0"/>
              <a:pPr/>
              <a:t>62</a:t>
            </a:fld>
            <a:endParaRPr lang="es-ES"/>
          </a:p>
        </p:txBody>
      </p:sp>
    </p:spTree>
    <p:extLst>
      <p:ext uri="{BB962C8B-B14F-4D97-AF65-F5344CB8AC3E}">
        <p14:creationId xmlns:p14="http://schemas.microsoft.com/office/powerpoint/2010/main" val="20695348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5E650-5803-0A41-03CB-E5AA08013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27B8E-7450-1EE3-F9CC-AF950CCFBE2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5080F1-8825-2AE4-FC2D-34B840B1D7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5F13A1-2369-5C99-61CB-085131A883E9}"/>
              </a:ext>
            </a:extLst>
          </p:cNvPr>
          <p:cNvSpPr>
            <a:spLocks noGrp="1"/>
          </p:cNvSpPr>
          <p:nvPr>
            <p:ph type="sldNum" sz="quarter" idx="5"/>
          </p:nvPr>
        </p:nvSpPr>
        <p:spPr/>
        <p:txBody>
          <a:bodyPr/>
          <a:lstStyle/>
          <a:p>
            <a:fld id="{D3CB639B-CC03-4920-A60D-3E4C72B47D60}" type="slidenum">
              <a:rPr lang="es-ES" smtClean="0"/>
              <a:pPr/>
              <a:t>63</a:t>
            </a:fld>
            <a:endParaRPr lang="es-ES"/>
          </a:p>
        </p:txBody>
      </p:sp>
    </p:spTree>
    <p:extLst>
      <p:ext uri="{BB962C8B-B14F-4D97-AF65-F5344CB8AC3E}">
        <p14:creationId xmlns:p14="http://schemas.microsoft.com/office/powerpoint/2010/main" val="15541644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2CBA8-40FA-483C-7181-E68706B6F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D2AD7-EB55-C59C-AA82-D2741F84DF3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0606AC-3779-5D21-5FF6-7F5FD96A31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6CE06F-7125-66AB-AD7A-27D1B828A870}"/>
              </a:ext>
            </a:extLst>
          </p:cNvPr>
          <p:cNvSpPr>
            <a:spLocks noGrp="1"/>
          </p:cNvSpPr>
          <p:nvPr>
            <p:ph type="sldNum" sz="quarter" idx="5"/>
          </p:nvPr>
        </p:nvSpPr>
        <p:spPr/>
        <p:txBody>
          <a:bodyPr/>
          <a:lstStyle/>
          <a:p>
            <a:fld id="{D3CB639B-CC03-4920-A60D-3E4C72B47D60}" type="slidenum">
              <a:rPr lang="es-ES" smtClean="0"/>
              <a:pPr/>
              <a:t>64</a:t>
            </a:fld>
            <a:endParaRPr lang="es-ES"/>
          </a:p>
        </p:txBody>
      </p:sp>
    </p:spTree>
    <p:extLst>
      <p:ext uri="{BB962C8B-B14F-4D97-AF65-F5344CB8AC3E}">
        <p14:creationId xmlns:p14="http://schemas.microsoft.com/office/powerpoint/2010/main" val="21220010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8037-F2B9-7407-EE02-5250F95D1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B1547-8202-D2EF-F1B0-381E1E3F5E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9A5CA6A-6349-80D5-6126-5A06EBEFD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85DB6A-C8DF-7B90-4C43-8B6778D0E801}"/>
              </a:ext>
            </a:extLst>
          </p:cNvPr>
          <p:cNvSpPr>
            <a:spLocks noGrp="1"/>
          </p:cNvSpPr>
          <p:nvPr>
            <p:ph type="sldNum" sz="quarter" idx="5"/>
          </p:nvPr>
        </p:nvSpPr>
        <p:spPr/>
        <p:txBody>
          <a:bodyPr/>
          <a:lstStyle/>
          <a:p>
            <a:fld id="{D3CB639B-CC03-4920-A60D-3E4C72B47D60}" type="slidenum">
              <a:rPr lang="es-ES" smtClean="0"/>
              <a:pPr/>
              <a:t>65</a:t>
            </a:fld>
            <a:endParaRPr lang="es-ES"/>
          </a:p>
        </p:txBody>
      </p:sp>
    </p:spTree>
    <p:extLst>
      <p:ext uri="{BB962C8B-B14F-4D97-AF65-F5344CB8AC3E}">
        <p14:creationId xmlns:p14="http://schemas.microsoft.com/office/powerpoint/2010/main" val="41310830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1539F-E751-ABC2-2101-5E635B8AF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9BF06-B19B-256A-E0DC-E5FA28F329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918B9E-1E2B-2B91-7E18-FC1C114EEE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488F3A-6045-69D0-4F64-2F8E816DE7E5}"/>
              </a:ext>
            </a:extLst>
          </p:cNvPr>
          <p:cNvSpPr>
            <a:spLocks noGrp="1"/>
          </p:cNvSpPr>
          <p:nvPr>
            <p:ph type="sldNum" sz="quarter" idx="5"/>
          </p:nvPr>
        </p:nvSpPr>
        <p:spPr/>
        <p:txBody>
          <a:bodyPr/>
          <a:lstStyle/>
          <a:p>
            <a:fld id="{D3CB639B-CC03-4920-A60D-3E4C72B47D60}" type="slidenum">
              <a:rPr lang="es-ES" smtClean="0"/>
              <a:pPr/>
              <a:t>66</a:t>
            </a:fld>
            <a:endParaRPr lang="es-ES"/>
          </a:p>
        </p:txBody>
      </p:sp>
    </p:spTree>
    <p:extLst>
      <p:ext uri="{BB962C8B-B14F-4D97-AF65-F5344CB8AC3E}">
        <p14:creationId xmlns:p14="http://schemas.microsoft.com/office/powerpoint/2010/main" val="1516825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8CB60-CCAD-9F5B-0EA6-043763B91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41023-027D-B12B-F046-C2140F6B71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860A258-F6D8-EB08-9739-3F9EB13ABE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AE3031-39D1-784E-5BA4-7C4B76C0C664}"/>
              </a:ext>
            </a:extLst>
          </p:cNvPr>
          <p:cNvSpPr>
            <a:spLocks noGrp="1"/>
          </p:cNvSpPr>
          <p:nvPr>
            <p:ph type="sldNum" sz="quarter" idx="5"/>
          </p:nvPr>
        </p:nvSpPr>
        <p:spPr/>
        <p:txBody>
          <a:bodyPr/>
          <a:lstStyle/>
          <a:p>
            <a:fld id="{D3CB639B-CC03-4920-A60D-3E4C72B47D60}" type="slidenum">
              <a:rPr lang="es-ES" smtClean="0"/>
              <a:pPr/>
              <a:t>67</a:t>
            </a:fld>
            <a:endParaRPr lang="es-ES"/>
          </a:p>
        </p:txBody>
      </p:sp>
    </p:spTree>
    <p:extLst>
      <p:ext uri="{BB962C8B-B14F-4D97-AF65-F5344CB8AC3E}">
        <p14:creationId xmlns:p14="http://schemas.microsoft.com/office/powerpoint/2010/main" val="38252378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FFA92-3BE6-F427-12CC-192235C1D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76D46-53E6-5133-854F-4AF596F53E9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59CAB6-82F9-4876-E598-07A507408D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5DCD32-9167-3330-4BA9-7072E8204340}"/>
              </a:ext>
            </a:extLst>
          </p:cNvPr>
          <p:cNvSpPr>
            <a:spLocks noGrp="1"/>
          </p:cNvSpPr>
          <p:nvPr>
            <p:ph type="sldNum" sz="quarter" idx="5"/>
          </p:nvPr>
        </p:nvSpPr>
        <p:spPr/>
        <p:txBody>
          <a:bodyPr/>
          <a:lstStyle/>
          <a:p>
            <a:fld id="{D3CB639B-CC03-4920-A60D-3E4C72B47D60}" type="slidenum">
              <a:rPr lang="es-ES" smtClean="0"/>
              <a:pPr/>
              <a:t>68</a:t>
            </a:fld>
            <a:endParaRPr lang="es-ES"/>
          </a:p>
        </p:txBody>
      </p:sp>
    </p:spTree>
    <p:extLst>
      <p:ext uri="{BB962C8B-B14F-4D97-AF65-F5344CB8AC3E}">
        <p14:creationId xmlns:p14="http://schemas.microsoft.com/office/powerpoint/2010/main" val="27089668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59B-92CB-F8FF-82EB-949A20DC6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420AD-B206-9E5E-A555-AF1006E096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89670F-2E63-C17F-61F0-F812FB9DF5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641EFC-0B29-4B0D-E1E8-97ECBF00E16C}"/>
              </a:ext>
            </a:extLst>
          </p:cNvPr>
          <p:cNvSpPr>
            <a:spLocks noGrp="1"/>
          </p:cNvSpPr>
          <p:nvPr>
            <p:ph type="sldNum" sz="quarter" idx="5"/>
          </p:nvPr>
        </p:nvSpPr>
        <p:spPr/>
        <p:txBody>
          <a:bodyPr/>
          <a:lstStyle/>
          <a:p>
            <a:fld id="{D3CB639B-CC03-4920-A60D-3E4C72B47D60}" type="slidenum">
              <a:rPr lang="es-ES" smtClean="0"/>
              <a:pPr/>
              <a:t>69</a:t>
            </a:fld>
            <a:endParaRPr lang="es-ES"/>
          </a:p>
        </p:txBody>
      </p:sp>
    </p:spTree>
    <p:extLst>
      <p:ext uri="{BB962C8B-B14F-4D97-AF65-F5344CB8AC3E}">
        <p14:creationId xmlns:p14="http://schemas.microsoft.com/office/powerpoint/2010/main" val="351588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E57B3-EC01-315F-AEE6-B9829CBFA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B1A66-6B2D-36BC-4778-6227B11EE9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98F9D8E-13E6-63F3-2572-6889EE30F0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646E04-67A7-A962-B0E8-72C216159579}"/>
              </a:ext>
            </a:extLst>
          </p:cNvPr>
          <p:cNvSpPr>
            <a:spLocks noGrp="1"/>
          </p:cNvSpPr>
          <p:nvPr>
            <p:ph type="sldNum" sz="quarter" idx="5"/>
          </p:nvPr>
        </p:nvSpPr>
        <p:spPr/>
        <p:txBody>
          <a:bodyPr/>
          <a:lstStyle/>
          <a:p>
            <a:fld id="{D3CB639B-CC03-4920-A60D-3E4C72B47D60}" type="slidenum">
              <a:rPr lang="es-ES" smtClean="0"/>
              <a:pPr/>
              <a:t>70</a:t>
            </a:fld>
            <a:endParaRPr lang="es-ES"/>
          </a:p>
        </p:txBody>
      </p:sp>
    </p:spTree>
    <p:extLst>
      <p:ext uri="{BB962C8B-B14F-4D97-AF65-F5344CB8AC3E}">
        <p14:creationId xmlns:p14="http://schemas.microsoft.com/office/powerpoint/2010/main" val="26362821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9BA11-1800-A6E7-7D05-5FF62CB41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F97CE-BCE2-25FB-5561-FE33F44D38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A29E40-84FA-4430-C42C-E45BA186C7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E644D7-3DFA-CE33-842C-763AA7D809AC}"/>
              </a:ext>
            </a:extLst>
          </p:cNvPr>
          <p:cNvSpPr>
            <a:spLocks noGrp="1"/>
          </p:cNvSpPr>
          <p:nvPr>
            <p:ph type="sldNum" sz="quarter" idx="5"/>
          </p:nvPr>
        </p:nvSpPr>
        <p:spPr/>
        <p:txBody>
          <a:bodyPr/>
          <a:lstStyle/>
          <a:p>
            <a:fld id="{D3CB639B-CC03-4920-A60D-3E4C72B47D60}" type="slidenum">
              <a:rPr lang="es-ES" smtClean="0"/>
              <a:pPr/>
              <a:t>71</a:t>
            </a:fld>
            <a:endParaRPr lang="es-ES"/>
          </a:p>
        </p:txBody>
      </p:sp>
    </p:spTree>
    <p:extLst>
      <p:ext uri="{BB962C8B-B14F-4D97-AF65-F5344CB8AC3E}">
        <p14:creationId xmlns:p14="http://schemas.microsoft.com/office/powerpoint/2010/main" val="173579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2344F-C73D-E9CB-3AFE-15908A1B2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8A417-7C75-1C0E-1DEA-90AD392A3E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895833-AE34-6E87-A49E-42765D0248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D35B51-1524-0F4C-61A3-3B904D812CB3}"/>
              </a:ext>
            </a:extLst>
          </p:cNvPr>
          <p:cNvSpPr>
            <a:spLocks noGrp="1"/>
          </p:cNvSpPr>
          <p:nvPr>
            <p:ph type="sldNum" sz="quarter" idx="5"/>
          </p:nvPr>
        </p:nvSpPr>
        <p:spPr/>
        <p:txBody>
          <a:bodyPr/>
          <a:lstStyle/>
          <a:p>
            <a:fld id="{D3CB639B-CC03-4920-A60D-3E4C72B47D60}" type="slidenum">
              <a:rPr lang="es-ES" smtClean="0"/>
              <a:pPr/>
              <a:t>9</a:t>
            </a:fld>
            <a:endParaRPr lang="es-ES"/>
          </a:p>
        </p:txBody>
      </p:sp>
    </p:spTree>
    <p:extLst>
      <p:ext uri="{BB962C8B-B14F-4D97-AF65-F5344CB8AC3E}">
        <p14:creationId xmlns:p14="http://schemas.microsoft.com/office/powerpoint/2010/main" val="11749451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E213-EEE6-EB22-F58C-8839EEA27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4AADF-CE57-F2B6-D50F-58AB07B2A2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60393C-0380-4DAD-A4BD-2E915EC951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BE0414-BAAE-5DCE-D9AF-74D1A6219E13}"/>
              </a:ext>
            </a:extLst>
          </p:cNvPr>
          <p:cNvSpPr>
            <a:spLocks noGrp="1"/>
          </p:cNvSpPr>
          <p:nvPr>
            <p:ph type="sldNum" sz="quarter" idx="5"/>
          </p:nvPr>
        </p:nvSpPr>
        <p:spPr/>
        <p:txBody>
          <a:bodyPr/>
          <a:lstStyle/>
          <a:p>
            <a:fld id="{D3CB639B-CC03-4920-A60D-3E4C72B47D60}" type="slidenum">
              <a:rPr lang="es-ES" smtClean="0"/>
              <a:pPr/>
              <a:t>72</a:t>
            </a:fld>
            <a:endParaRPr lang="es-ES"/>
          </a:p>
        </p:txBody>
      </p:sp>
    </p:spTree>
    <p:extLst>
      <p:ext uri="{BB962C8B-B14F-4D97-AF65-F5344CB8AC3E}">
        <p14:creationId xmlns:p14="http://schemas.microsoft.com/office/powerpoint/2010/main" val="32336810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3ACD2-2F7B-7CDE-57EF-B1BD5E19D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77D14-2B9D-3732-1669-AE7D343692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C76FAE-040C-DC80-E8BF-50D0346A14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92CC79-05E0-A6E8-22CF-6CADF34495E2}"/>
              </a:ext>
            </a:extLst>
          </p:cNvPr>
          <p:cNvSpPr>
            <a:spLocks noGrp="1"/>
          </p:cNvSpPr>
          <p:nvPr>
            <p:ph type="sldNum" sz="quarter" idx="5"/>
          </p:nvPr>
        </p:nvSpPr>
        <p:spPr/>
        <p:txBody>
          <a:bodyPr/>
          <a:lstStyle/>
          <a:p>
            <a:fld id="{D3CB639B-CC03-4920-A60D-3E4C72B47D60}" type="slidenum">
              <a:rPr lang="es-ES" smtClean="0"/>
              <a:pPr/>
              <a:t>73</a:t>
            </a:fld>
            <a:endParaRPr lang="es-ES"/>
          </a:p>
        </p:txBody>
      </p:sp>
    </p:spTree>
    <p:extLst>
      <p:ext uri="{BB962C8B-B14F-4D97-AF65-F5344CB8AC3E}">
        <p14:creationId xmlns:p14="http://schemas.microsoft.com/office/powerpoint/2010/main" val="21527490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471C2-78C7-EF85-FE61-67504A277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0A9B0-6577-B5C1-29DC-690EF66429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7B75A4-49CB-369D-A4C4-A822530EA9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03AFD4-35B5-B47B-B69F-D24E0DDC0D1F}"/>
              </a:ext>
            </a:extLst>
          </p:cNvPr>
          <p:cNvSpPr>
            <a:spLocks noGrp="1"/>
          </p:cNvSpPr>
          <p:nvPr>
            <p:ph type="sldNum" sz="quarter" idx="5"/>
          </p:nvPr>
        </p:nvSpPr>
        <p:spPr/>
        <p:txBody>
          <a:bodyPr/>
          <a:lstStyle/>
          <a:p>
            <a:fld id="{D3CB639B-CC03-4920-A60D-3E4C72B47D60}" type="slidenum">
              <a:rPr lang="es-ES" smtClean="0"/>
              <a:pPr/>
              <a:t>74</a:t>
            </a:fld>
            <a:endParaRPr lang="es-ES"/>
          </a:p>
        </p:txBody>
      </p:sp>
    </p:spTree>
    <p:extLst>
      <p:ext uri="{BB962C8B-B14F-4D97-AF65-F5344CB8AC3E}">
        <p14:creationId xmlns:p14="http://schemas.microsoft.com/office/powerpoint/2010/main" val="32363168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100D-57AA-F60B-CD3D-3EF6D871E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422DD-8887-A487-C78C-7B36094227B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0623A7-6715-7485-6B1C-C12CEF5E10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ABC211-E764-A908-F45A-2DBB68F2B500}"/>
              </a:ext>
            </a:extLst>
          </p:cNvPr>
          <p:cNvSpPr>
            <a:spLocks noGrp="1"/>
          </p:cNvSpPr>
          <p:nvPr>
            <p:ph type="sldNum" sz="quarter" idx="5"/>
          </p:nvPr>
        </p:nvSpPr>
        <p:spPr/>
        <p:txBody>
          <a:bodyPr/>
          <a:lstStyle/>
          <a:p>
            <a:fld id="{D3CB639B-CC03-4920-A60D-3E4C72B47D60}" type="slidenum">
              <a:rPr lang="es-ES" smtClean="0"/>
              <a:pPr/>
              <a:t>75</a:t>
            </a:fld>
            <a:endParaRPr lang="es-ES"/>
          </a:p>
        </p:txBody>
      </p:sp>
    </p:spTree>
    <p:extLst>
      <p:ext uri="{BB962C8B-B14F-4D97-AF65-F5344CB8AC3E}">
        <p14:creationId xmlns:p14="http://schemas.microsoft.com/office/powerpoint/2010/main" val="1538285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B4E0-4287-08D9-774F-B87BDA806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C50A9-3112-B54E-DBDA-948A3B44574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85B5D9-A4F1-A8D2-9B80-6B9B271F83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2A97C8-6350-CEDE-8F50-DF4737D1D650}"/>
              </a:ext>
            </a:extLst>
          </p:cNvPr>
          <p:cNvSpPr>
            <a:spLocks noGrp="1"/>
          </p:cNvSpPr>
          <p:nvPr>
            <p:ph type="sldNum" sz="quarter" idx="5"/>
          </p:nvPr>
        </p:nvSpPr>
        <p:spPr/>
        <p:txBody>
          <a:bodyPr/>
          <a:lstStyle/>
          <a:p>
            <a:fld id="{D3CB639B-CC03-4920-A60D-3E4C72B47D60}" type="slidenum">
              <a:rPr lang="es-ES" smtClean="0"/>
              <a:pPr/>
              <a:t>76</a:t>
            </a:fld>
            <a:endParaRPr lang="es-ES"/>
          </a:p>
        </p:txBody>
      </p:sp>
    </p:spTree>
    <p:extLst>
      <p:ext uri="{BB962C8B-B14F-4D97-AF65-F5344CB8AC3E}">
        <p14:creationId xmlns:p14="http://schemas.microsoft.com/office/powerpoint/2010/main" val="31594373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4DBC0-2D4F-A433-2212-4EC552423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65670-A0B3-FC57-8AAC-965BF41C75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FF9583-455B-AE5D-B89C-B70DA8AF3B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447546-4B7C-4880-928E-457026F3CAD1}"/>
              </a:ext>
            </a:extLst>
          </p:cNvPr>
          <p:cNvSpPr>
            <a:spLocks noGrp="1"/>
          </p:cNvSpPr>
          <p:nvPr>
            <p:ph type="sldNum" sz="quarter" idx="5"/>
          </p:nvPr>
        </p:nvSpPr>
        <p:spPr/>
        <p:txBody>
          <a:bodyPr/>
          <a:lstStyle/>
          <a:p>
            <a:fld id="{D3CB639B-CC03-4920-A60D-3E4C72B47D60}" type="slidenum">
              <a:rPr lang="es-ES" smtClean="0"/>
              <a:pPr/>
              <a:t>77</a:t>
            </a:fld>
            <a:endParaRPr lang="es-ES"/>
          </a:p>
        </p:txBody>
      </p:sp>
    </p:spTree>
    <p:extLst>
      <p:ext uri="{BB962C8B-B14F-4D97-AF65-F5344CB8AC3E}">
        <p14:creationId xmlns:p14="http://schemas.microsoft.com/office/powerpoint/2010/main" val="26256727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B5584-EF1D-C7A5-F258-152CCAA9B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6CD3E-1730-9E1E-3000-1A439562B65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9EFE97-D2E5-2398-844B-CD98B5BE10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CEADA9-E9DC-37D7-095E-89E205AAD7F7}"/>
              </a:ext>
            </a:extLst>
          </p:cNvPr>
          <p:cNvSpPr>
            <a:spLocks noGrp="1"/>
          </p:cNvSpPr>
          <p:nvPr>
            <p:ph type="sldNum" sz="quarter" idx="5"/>
          </p:nvPr>
        </p:nvSpPr>
        <p:spPr/>
        <p:txBody>
          <a:bodyPr/>
          <a:lstStyle/>
          <a:p>
            <a:fld id="{D3CB639B-CC03-4920-A60D-3E4C72B47D60}" type="slidenum">
              <a:rPr lang="es-ES" smtClean="0"/>
              <a:pPr/>
              <a:t>78</a:t>
            </a:fld>
            <a:endParaRPr lang="es-ES"/>
          </a:p>
        </p:txBody>
      </p:sp>
    </p:spTree>
    <p:extLst>
      <p:ext uri="{BB962C8B-B14F-4D97-AF65-F5344CB8AC3E}">
        <p14:creationId xmlns:p14="http://schemas.microsoft.com/office/powerpoint/2010/main" val="28307962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DDB0D-90C6-FBAF-4000-FC5EB171F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DCCAA-B4EF-2924-4518-8D7B5011FB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83A3C2-6163-1821-C5AF-0367825CE0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527FCE-2FD6-0717-08DF-81E67D5C6A3D}"/>
              </a:ext>
            </a:extLst>
          </p:cNvPr>
          <p:cNvSpPr>
            <a:spLocks noGrp="1"/>
          </p:cNvSpPr>
          <p:nvPr>
            <p:ph type="sldNum" sz="quarter" idx="5"/>
          </p:nvPr>
        </p:nvSpPr>
        <p:spPr/>
        <p:txBody>
          <a:bodyPr/>
          <a:lstStyle/>
          <a:p>
            <a:fld id="{D3CB639B-CC03-4920-A60D-3E4C72B47D60}" type="slidenum">
              <a:rPr lang="es-ES" smtClean="0"/>
              <a:pPr/>
              <a:t>79</a:t>
            </a:fld>
            <a:endParaRPr lang="es-ES"/>
          </a:p>
        </p:txBody>
      </p:sp>
    </p:spTree>
    <p:extLst>
      <p:ext uri="{BB962C8B-B14F-4D97-AF65-F5344CB8AC3E}">
        <p14:creationId xmlns:p14="http://schemas.microsoft.com/office/powerpoint/2010/main" val="40756374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BF993-3E31-7A22-0AD3-8EC1A7151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C0367-AE69-97CF-1E4C-BBDFE9EDFA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BDED5F-1F7D-A8E7-F85E-9025E567F0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C10C56-B7A7-2989-1C83-055F0B5BE588}"/>
              </a:ext>
            </a:extLst>
          </p:cNvPr>
          <p:cNvSpPr>
            <a:spLocks noGrp="1"/>
          </p:cNvSpPr>
          <p:nvPr>
            <p:ph type="sldNum" sz="quarter" idx="5"/>
          </p:nvPr>
        </p:nvSpPr>
        <p:spPr/>
        <p:txBody>
          <a:bodyPr/>
          <a:lstStyle/>
          <a:p>
            <a:fld id="{D3CB639B-CC03-4920-A60D-3E4C72B47D60}" type="slidenum">
              <a:rPr lang="es-ES" smtClean="0"/>
              <a:pPr/>
              <a:t>80</a:t>
            </a:fld>
            <a:endParaRPr lang="es-ES"/>
          </a:p>
        </p:txBody>
      </p:sp>
    </p:spTree>
    <p:extLst>
      <p:ext uri="{BB962C8B-B14F-4D97-AF65-F5344CB8AC3E}">
        <p14:creationId xmlns:p14="http://schemas.microsoft.com/office/powerpoint/2010/main" val="55319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78C0-28DF-11C6-CA24-292C908D9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9547B-058D-8318-C06D-3BCE8A1851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F547918-A906-C55B-A419-40999B3719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3ED180-8F7F-5C4A-2086-C9F47DBC5432}"/>
              </a:ext>
            </a:extLst>
          </p:cNvPr>
          <p:cNvSpPr>
            <a:spLocks noGrp="1"/>
          </p:cNvSpPr>
          <p:nvPr>
            <p:ph type="sldNum" sz="quarter" idx="5"/>
          </p:nvPr>
        </p:nvSpPr>
        <p:spPr/>
        <p:txBody>
          <a:bodyPr/>
          <a:lstStyle/>
          <a:p>
            <a:fld id="{D3CB639B-CC03-4920-A60D-3E4C72B47D60}" type="slidenum">
              <a:rPr lang="es-ES" smtClean="0"/>
              <a:pPr/>
              <a:t>10</a:t>
            </a:fld>
            <a:endParaRPr lang="es-ES"/>
          </a:p>
        </p:txBody>
      </p:sp>
    </p:spTree>
    <p:extLst>
      <p:ext uri="{BB962C8B-B14F-4D97-AF65-F5344CB8AC3E}">
        <p14:creationId xmlns:p14="http://schemas.microsoft.com/office/powerpoint/2010/main" val="56449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32B27-5C54-93C1-673A-64B152BED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0419F-CF5B-9A49-4812-1038DEFDB8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DDE46C-E5F5-593D-F147-684EF4F9E4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DF09E2-C1C4-8F3A-8852-67F3C57027FD}"/>
              </a:ext>
            </a:extLst>
          </p:cNvPr>
          <p:cNvSpPr>
            <a:spLocks noGrp="1"/>
          </p:cNvSpPr>
          <p:nvPr>
            <p:ph type="sldNum" sz="quarter" idx="5"/>
          </p:nvPr>
        </p:nvSpPr>
        <p:spPr/>
        <p:txBody>
          <a:bodyPr/>
          <a:lstStyle/>
          <a:p>
            <a:fld id="{D3CB639B-CC03-4920-A60D-3E4C72B47D60}" type="slidenum">
              <a:rPr lang="es-ES" smtClean="0"/>
              <a:pPr/>
              <a:t>11</a:t>
            </a:fld>
            <a:endParaRPr lang="es-ES"/>
          </a:p>
        </p:txBody>
      </p:sp>
    </p:spTree>
    <p:extLst>
      <p:ext uri="{BB962C8B-B14F-4D97-AF65-F5344CB8AC3E}">
        <p14:creationId xmlns:p14="http://schemas.microsoft.com/office/powerpoint/2010/main" val="140479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8C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8C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8C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8C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7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33659-C4EC-26D3-92C5-45A59B5E299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F6D69E6-5723-4922-2C6A-E4E7D9A30083}"/>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631A9DE9-1E48-26AE-B139-2FA4833152FD}"/>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2373844A-3534-C5D8-DA7E-9567A8228D31}"/>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036C292E-437C-E57B-5976-EC23634C34EB}"/>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60254A67-4E2F-4C88-9984-56ED4AC7E476}"/>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5A98A2D6-EA76-7248-026F-2057B1F3BFFE}"/>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latin typeface="Calibri"/>
              </a:rPr>
              <a:t>ahora os ha reconciliado en su cuerpo de carne, por medio de la muerte, para presentaros santos y sin mancha e irreprensibles delante de él. </a:t>
            </a:r>
          </a:p>
        </p:txBody>
      </p:sp>
      <p:sp>
        <p:nvSpPr>
          <p:cNvPr id="8" name="1 CuadroTexto">
            <a:extLst>
              <a:ext uri="{FF2B5EF4-FFF2-40B4-BE49-F238E27FC236}">
                <a16:creationId xmlns:a16="http://schemas.microsoft.com/office/drawing/2014/main" id="{877DCB29-83E1-9604-33DA-4A107F502F59}"/>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2AD00DD9-374E-EE08-97E0-8C56513509D8}"/>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Cristo murió por nosotros. Pues mucho más, estando ya justificados en su sangre, por él seremos salvos de la ira.</a:t>
            </a:r>
          </a:p>
        </p:txBody>
      </p:sp>
      <p:sp>
        <p:nvSpPr>
          <p:cNvPr id="13" name="1 CuadroTexto">
            <a:extLst>
              <a:ext uri="{FF2B5EF4-FFF2-40B4-BE49-F238E27FC236}">
                <a16:creationId xmlns:a16="http://schemas.microsoft.com/office/drawing/2014/main" id="{D3C70C53-F717-EB40-C09C-DC1B997B6403}"/>
              </a:ext>
            </a:extLst>
          </p:cNvPr>
          <p:cNvSpPr txBox="1"/>
          <p:nvPr/>
        </p:nvSpPr>
        <p:spPr>
          <a:xfrm>
            <a:off x="4860032" y="36301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5:6</a:t>
            </a:r>
          </a:p>
        </p:txBody>
      </p:sp>
      <p:sp>
        <p:nvSpPr>
          <p:cNvPr id="14" name="2 CuadroTexto">
            <a:extLst>
              <a:ext uri="{FF2B5EF4-FFF2-40B4-BE49-F238E27FC236}">
                <a16:creationId xmlns:a16="http://schemas.microsoft.com/office/drawing/2014/main" id="{ED2F1DAF-6FF6-B3BA-BCAC-A3525F02AB31}"/>
              </a:ext>
            </a:extLst>
          </p:cNvPr>
          <p:cNvSpPr txBox="1"/>
          <p:nvPr/>
        </p:nvSpPr>
        <p:spPr>
          <a:xfrm>
            <a:off x="4788024" y="4065225"/>
            <a:ext cx="417646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Cristo, </a:t>
            </a:r>
            <a:r>
              <a:rPr lang="es-ES" sz="2400" dirty="0">
                <a:solidFill>
                  <a:srgbClr val="FFFF00"/>
                </a:solidFill>
                <a:latin typeface="Calibri"/>
              </a:rPr>
              <a:t>cuando aún </a:t>
            </a:r>
            <a:r>
              <a:rPr lang="es-ES" sz="2400" u="sng" dirty="0">
                <a:solidFill>
                  <a:srgbClr val="FFFF00"/>
                </a:solidFill>
                <a:latin typeface="Calibri"/>
              </a:rPr>
              <a:t>éramos débiles</a:t>
            </a:r>
            <a:r>
              <a:rPr lang="es-ES" sz="2400" dirty="0">
                <a:solidFill>
                  <a:srgbClr val="FFFF00"/>
                </a:solidFill>
                <a:latin typeface="Calibri"/>
              </a:rPr>
              <a:t>,</a:t>
            </a:r>
            <a:r>
              <a:rPr lang="es-ES" sz="2400" dirty="0">
                <a:latin typeface="Calibri"/>
              </a:rPr>
              <a:t> a su tiempo murió por los impíos. </a:t>
            </a:r>
          </a:p>
        </p:txBody>
      </p:sp>
      <p:sp>
        <p:nvSpPr>
          <p:cNvPr id="15" name="1 CuadroTexto">
            <a:extLst>
              <a:ext uri="{FF2B5EF4-FFF2-40B4-BE49-F238E27FC236}">
                <a16:creationId xmlns:a16="http://schemas.microsoft.com/office/drawing/2014/main" id="{B7B5F7CB-B42A-FE27-92C4-7BB9A95DB76E}"/>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31D3A81E-4246-1349-1FD2-1F9BBA9D8339}"/>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latin typeface="Calibri"/>
              </a:rPr>
              <a:t>Porque si siendo enemigos, fuimos reconciliados con Dios por la muerte de su Hijo, mucho más, estando reconciliados, seremos salvos por su vida. </a:t>
            </a:r>
          </a:p>
        </p:txBody>
      </p:sp>
    </p:spTree>
    <p:extLst>
      <p:ext uri="{BB962C8B-B14F-4D97-AF65-F5344CB8AC3E}">
        <p14:creationId xmlns:p14="http://schemas.microsoft.com/office/powerpoint/2010/main" val="29361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B60C5-070E-21CA-E116-7989EB93F23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F72C54C-44DC-C388-959F-E6FDA07A710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D7B0E90E-97F0-27BB-4F61-276EF41393F6}"/>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0B3455E8-784A-007E-FF75-97C723C80703}"/>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81D61C97-0FB8-B700-DBA9-AA1B3C99D8EB}"/>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E93BE965-A637-3162-F6FE-B0816A001451}"/>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64C6E198-08A8-06B5-6C80-A8D49E3549BB}"/>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latin typeface="Calibri"/>
              </a:rPr>
              <a:t>ahora os ha reconciliado en su cuerpo de carne, por medio de la muerte, para presentaros santos y sin mancha e irreprensibles delante de él. </a:t>
            </a:r>
          </a:p>
        </p:txBody>
      </p:sp>
      <p:sp>
        <p:nvSpPr>
          <p:cNvPr id="8" name="1 CuadroTexto">
            <a:extLst>
              <a:ext uri="{FF2B5EF4-FFF2-40B4-BE49-F238E27FC236}">
                <a16:creationId xmlns:a16="http://schemas.microsoft.com/office/drawing/2014/main" id="{F23C1F17-4468-0D43-E003-8B73E234F9C3}"/>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57F2165E-4470-7DAC-A0EF-4C7E95E7F205}"/>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Cristo murió por nosotros. Pues mucho más, estando ya justificados en su sangre, por él seremos salvos de la ira.</a:t>
            </a:r>
          </a:p>
        </p:txBody>
      </p:sp>
      <p:sp>
        <p:nvSpPr>
          <p:cNvPr id="13" name="1 CuadroTexto">
            <a:extLst>
              <a:ext uri="{FF2B5EF4-FFF2-40B4-BE49-F238E27FC236}">
                <a16:creationId xmlns:a16="http://schemas.microsoft.com/office/drawing/2014/main" id="{A8E6C898-C14E-845E-76C2-13DB2A8548A6}"/>
              </a:ext>
            </a:extLst>
          </p:cNvPr>
          <p:cNvSpPr txBox="1"/>
          <p:nvPr/>
        </p:nvSpPr>
        <p:spPr>
          <a:xfrm>
            <a:off x="4860032" y="36301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5:6</a:t>
            </a:r>
          </a:p>
        </p:txBody>
      </p:sp>
      <p:sp>
        <p:nvSpPr>
          <p:cNvPr id="14" name="2 CuadroTexto">
            <a:extLst>
              <a:ext uri="{FF2B5EF4-FFF2-40B4-BE49-F238E27FC236}">
                <a16:creationId xmlns:a16="http://schemas.microsoft.com/office/drawing/2014/main" id="{078A08EB-793C-0891-CE65-1C4EDE000754}"/>
              </a:ext>
            </a:extLst>
          </p:cNvPr>
          <p:cNvSpPr txBox="1"/>
          <p:nvPr/>
        </p:nvSpPr>
        <p:spPr>
          <a:xfrm>
            <a:off x="4788024" y="4065225"/>
            <a:ext cx="417646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Cristo, </a:t>
            </a:r>
            <a:r>
              <a:rPr lang="es-ES" sz="2400" dirty="0">
                <a:solidFill>
                  <a:srgbClr val="FFFF00"/>
                </a:solidFill>
                <a:latin typeface="Calibri"/>
              </a:rPr>
              <a:t>cuando aún </a:t>
            </a:r>
            <a:r>
              <a:rPr lang="es-ES" sz="2400" u="sng" dirty="0">
                <a:solidFill>
                  <a:srgbClr val="FFFF00"/>
                </a:solidFill>
                <a:latin typeface="Calibri"/>
              </a:rPr>
              <a:t>éramos débiles</a:t>
            </a:r>
            <a:r>
              <a:rPr lang="es-ES" sz="2400" dirty="0">
                <a:solidFill>
                  <a:srgbClr val="FFFF00"/>
                </a:solidFill>
                <a:latin typeface="Calibri"/>
              </a:rPr>
              <a:t>,</a:t>
            </a:r>
            <a:r>
              <a:rPr lang="es-ES" sz="2400" dirty="0">
                <a:latin typeface="Calibri"/>
              </a:rPr>
              <a:t> a su tiempo murió por los impíos. </a:t>
            </a:r>
          </a:p>
        </p:txBody>
      </p:sp>
      <p:sp>
        <p:nvSpPr>
          <p:cNvPr id="15" name="1 CuadroTexto">
            <a:extLst>
              <a:ext uri="{FF2B5EF4-FFF2-40B4-BE49-F238E27FC236}">
                <a16:creationId xmlns:a16="http://schemas.microsoft.com/office/drawing/2014/main" id="{D67EFF40-A777-938A-27F9-86790F70AB4C}"/>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710AAD00-B4AF-6005-D259-15CE37098FA4}"/>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fuimos reconciliados con Dios por la muerte de su Hijo, mucho más, estando reconciliados, seremos salvos por su vida. </a:t>
            </a:r>
          </a:p>
        </p:txBody>
      </p:sp>
      <p:sp>
        <p:nvSpPr>
          <p:cNvPr id="10" name="TextBox 9">
            <a:extLst>
              <a:ext uri="{FF2B5EF4-FFF2-40B4-BE49-F238E27FC236}">
                <a16:creationId xmlns:a16="http://schemas.microsoft.com/office/drawing/2014/main" id="{57C25B5D-CDF2-8E33-3487-5525B72A49A2}"/>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Tree>
    <p:extLst>
      <p:ext uri="{BB962C8B-B14F-4D97-AF65-F5344CB8AC3E}">
        <p14:creationId xmlns:p14="http://schemas.microsoft.com/office/powerpoint/2010/main" val="10027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92E52-F558-51E3-DA37-DC8DF5AB7FF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4686B8B-2E4A-1EEF-D732-9344BA6E265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758F5125-AB56-D010-FC11-6075E9F455C1}"/>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A1967AF2-6174-592B-ECF8-1124E28354E9}"/>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FC11A282-1221-4283-E1B1-F036D80DB7F5}"/>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D16F2049-AF6D-6055-ACA7-E6AB1E890C95}"/>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B525C78B-FF23-D8CE-47CD-9E61B2301E94}"/>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latin typeface="Calibri"/>
              </a:rPr>
              <a:t>ahora os ha reconciliado en su cuerpo de carne, por medio de la muerte, para presentaros santos y sin mancha e irreprensibles delante de él. </a:t>
            </a:r>
          </a:p>
        </p:txBody>
      </p:sp>
      <p:sp>
        <p:nvSpPr>
          <p:cNvPr id="8" name="1 CuadroTexto">
            <a:extLst>
              <a:ext uri="{FF2B5EF4-FFF2-40B4-BE49-F238E27FC236}">
                <a16:creationId xmlns:a16="http://schemas.microsoft.com/office/drawing/2014/main" id="{480A6FF4-64DE-2A2B-67B3-C75FF6E455D6}"/>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D05E9B8B-52E1-E7E3-EC24-DF4989055899}"/>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Cristo murió por nosotros. Pues mucho más, estando ya justificados en su sangre, por él seremos salvos de la ira.</a:t>
            </a:r>
          </a:p>
        </p:txBody>
      </p:sp>
      <p:sp>
        <p:nvSpPr>
          <p:cNvPr id="13" name="1 CuadroTexto">
            <a:extLst>
              <a:ext uri="{FF2B5EF4-FFF2-40B4-BE49-F238E27FC236}">
                <a16:creationId xmlns:a16="http://schemas.microsoft.com/office/drawing/2014/main" id="{0A240695-5AA5-25C6-0DE1-A57217271A81}"/>
              </a:ext>
            </a:extLst>
          </p:cNvPr>
          <p:cNvSpPr txBox="1"/>
          <p:nvPr/>
        </p:nvSpPr>
        <p:spPr>
          <a:xfrm>
            <a:off x="4860032" y="36301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5:6</a:t>
            </a:r>
          </a:p>
        </p:txBody>
      </p:sp>
      <p:sp>
        <p:nvSpPr>
          <p:cNvPr id="14" name="2 CuadroTexto">
            <a:extLst>
              <a:ext uri="{FF2B5EF4-FFF2-40B4-BE49-F238E27FC236}">
                <a16:creationId xmlns:a16="http://schemas.microsoft.com/office/drawing/2014/main" id="{ADFF684C-3AD4-6AC3-22CF-8D2CD1AA938B}"/>
              </a:ext>
            </a:extLst>
          </p:cNvPr>
          <p:cNvSpPr txBox="1"/>
          <p:nvPr/>
        </p:nvSpPr>
        <p:spPr>
          <a:xfrm>
            <a:off x="4788024" y="4065225"/>
            <a:ext cx="417646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Cristo, </a:t>
            </a:r>
            <a:r>
              <a:rPr lang="es-ES" sz="2400" dirty="0">
                <a:solidFill>
                  <a:srgbClr val="FFFF00"/>
                </a:solidFill>
                <a:latin typeface="Calibri"/>
              </a:rPr>
              <a:t>cuando aún </a:t>
            </a:r>
            <a:r>
              <a:rPr lang="es-ES" sz="2400" u="sng" dirty="0">
                <a:solidFill>
                  <a:srgbClr val="FFFF00"/>
                </a:solidFill>
                <a:latin typeface="Calibri"/>
              </a:rPr>
              <a:t>éramos débiles</a:t>
            </a:r>
            <a:r>
              <a:rPr lang="es-ES" sz="2400" dirty="0">
                <a:solidFill>
                  <a:srgbClr val="FFFF00"/>
                </a:solidFill>
                <a:latin typeface="Calibri"/>
              </a:rPr>
              <a:t>,</a:t>
            </a:r>
            <a:r>
              <a:rPr lang="es-ES" sz="2400" dirty="0">
                <a:latin typeface="Calibri"/>
              </a:rPr>
              <a:t> </a:t>
            </a:r>
            <a:r>
              <a:rPr lang="es-ES" sz="2400" dirty="0">
                <a:solidFill>
                  <a:srgbClr val="00B0F0"/>
                </a:solidFill>
                <a:latin typeface="Calibri"/>
              </a:rPr>
              <a:t>a su tiempo murió por los impíos. </a:t>
            </a:r>
          </a:p>
        </p:txBody>
      </p:sp>
      <p:sp>
        <p:nvSpPr>
          <p:cNvPr id="15" name="1 CuadroTexto">
            <a:extLst>
              <a:ext uri="{FF2B5EF4-FFF2-40B4-BE49-F238E27FC236}">
                <a16:creationId xmlns:a16="http://schemas.microsoft.com/office/drawing/2014/main" id="{7C404062-980B-B063-9C6B-4C5555BDA6DD}"/>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EBBF5CCB-61C1-A1C4-1C7D-3FCD14690E46}"/>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fuimos reconciliados con Dios por la muerte de su Hijo, mucho más, estando reconciliados, seremos salvos por su vida. </a:t>
            </a:r>
          </a:p>
        </p:txBody>
      </p:sp>
      <p:sp>
        <p:nvSpPr>
          <p:cNvPr id="10" name="TextBox 9">
            <a:extLst>
              <a:ext uri="{FF2B5EF4-FFF2-40B4-BE49-F238E27FC236}">
                <a16:creationId xmlns:a16="http://schemas.microsoft.com/office/drawing/2014/main" id="{A2440C66-F5A3-F23F-9F03-234F1DEF27EC}"/>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Tree>
    <p:extLst>
      <p:ext uri="{BB962C8B-B14F-4D97-AF65-F5344CB8AC3E}">
        <p14:creationId xmlns:p14="http://schemas.microsoft.com/office/powerpoint/2010/main" val="88789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5EB04-1604-847A-2801-2BED852A64E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D80D177-3D7D-AF69-859F-D9955F06C02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F3DD17B3-64E6-E3C3-70BB-2F3246FC2033}"/>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00624AE5-481C-CCA2-7B82-EBA06C1F3E00}"/>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80A72FF9-4941-1965-C25F-6D3E917551F7}"/>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E0298E3C-9B31-3702-A384-6DEBFE05C6F4}"/>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63524DB9-DED9-7479-5D4F-C88C22D61A33}"/>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latin typeface="Calibri"/>
              </a:rPr>
              <a:t>ahora os ha reconciliado en su cuerpo de carne, por medio de la muerte, para presentaros santos y sin mancha e irreprensibles delante de él. </a:t>
            </a:r>
          </a:p>
        </p:txBody>
      </p:sp>
      <p:sp>
        <p:nvSpPr>
          <p:cNvPr id="8" name="1 CuadroTexto">
            <a:extLst>
              <a:ext uri="{FF2B5EF4-FFF2-40B4-BE49-F238E27FC236}">
                <a16:creationId xmlns:a16="http://schemas.microsoft.com/office/drawing/2014/main" id="{0B622702-C3B5-4CEA-3680-6FDD17D9FA32}"/>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B8E82E47-FB70-2ADB-3C31-63BF3691A9DF}"/>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a:t>
            </a:r>
            <a:r>
              <a:rPr lang="es-ES" sz="2400" dirty="0">
                <a:solidFill>
                  <a:srgbClr val="00B0F0"/>
                </a:solidFill>
                <a:latin typeface="Calibri"/>
              </a:rPr>
              <a:t>Cristo murió por nosotros</a:t>
            </a:r>
            <a:r>
              <a:rPr lang="es-ES" sz="2400" dirty="0">
                <a:latin typeface="Calibri"/>
              </a:rPr>
              <a:t>. Pues mucho más, estando ya justificados en su sangre, por él seremos salvos de la ira.</a:t>
            </a:r>
          </a:p>
        </p:txBody>
      </p:sp>
      <p:sp>
        <p:nvSpPr>
          <p:cNvPr id="13" name="1 CuadroTexto">
            <a:extLst>
              <a:ext uri="{FF2B5EF4-FFF2-40B4-BE49-F238E27FC236}">
                <a16:creationId xmlns:a16="http://schemas.microsoft.com/office/drawing/2014/main" id="{A4F5322D-2095-3F48-9174-796806FB98FB}"/>
              </a:ext>
            </a:extLst>
          </p:cNvPr>
          <p:cNvSpPr txBox="1"/>
          <p:nvPr/>
        </p:nvSpPr>
        <p:spPr>
          <a:xfrm>
            <a:off x="4860032" y="36301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5:6</a:t>
            </a:r>
          </a:p>
        </p:txBody>
      </p:sp>
      <p:sp>
        <p:nvSpPr>
          <p:cNvPr id="14" name="2 CuadroTexto">
            <a:extLst>
              <a:ext uri="{FF2B5EF4-FFF2-40B4-BE49-F238E27FC236}">
                <a16:creationId xmlns:a16="http://schemas.microsoft.com/office/drawing/2014/main" id="{D00AC5A1-FD02-3E68-AD0F-C9107D8A78C2}"/>
              </a:ext>
            </a:extLst>
          </p:cNvPr>
          <p:cNvSpPr txBox="1"/>
          <p:nvPr/>
        </p:nvSpPr>
        <p:spPr>
          <a:xfrm>
            <a:off x="4788024" y="4065225"/>
            <a:ext cx="417646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Cristo, </a:t>
            </a:r>
            <a:r>
              <a:rPr lang="es-ES" sz="2400" dirty="0">
                <a:solidFill>
                  <a:srgbClr val="FFFF00"/>
                </a:solidFill>
                <a:latin typeface="Calibri"/>
              </a:rPr>
              <a:t>cuando aún </a:t>
            </a:r>
            <a:r>
              <a:rPr lang="es-ES" sz="2400" u="sng" dirty="0">
                <a:solidFill>
                  <a:srgbClr val="FFFF00"/>
                </a:solidFill>
                <a:latin typeface="Calibri"/>
              </a:rPr>
              <a:t>éramos débiles</a:t>
            </a:r>
            <a:r>
              <a:rPr lang="es-ES" sz="2400" dirty="0">
                <a:solidFill>
                  <a:srgbClr val="FFFF00"/>
                </a:solidFill>
                <a:latin typeface="Calibri"/>
              </a:rPr>
              <a:t>,</a:t>
            </a:r>
            <a:r>
              <a:rPr lang="es-ES" sz="2400" dirty="0">
                <a:latin typeface="Calibri"/>
              </a:rPr>
              <a:t> </a:t>
            </a:r>
            <a:r>
              <a:rPr lang="es-ES" sz="2400" dirty="0">
                <a:solidFill>
                  <a:srgbClr val="00B0F0"/>
                </a:solidFill>
                <a:latin typeface="Calibri"/>
              </a:rPr>
              <a:t>a su tiempo murió por los impíos. </a:t>
            </a:r>
          </a:p>
        </p:txBody>
      </p:sp>
      <p:sp>
        <p:nvSpPr>
          <p:cNvPr id="15" name="1 CuadroTexto">
            <a:extLst>
              <a:ext uri="{FF2B5EF4-FFF2-40B4-BE49-F238E27FC236}">
                <a16:creationId xmlns:a16="http://schemas.microsoft.com/office/drawing/2014/main" id="{3039A0F8-78D3-BCCA-B3E1-B3CFC6F030D6}"/>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9FF435DA-DF1B-FF1A-1AD0-C6C9504394AF}"/>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fuimos reconciliados con Dios por la muerte de su Hijo, mucho más, estando reconciliados, seremos salvos por su vida. </a:t>
            </a:r>
          </a:p>
        </p:txBody>
      </p:sp>
      <p:sp>
        <p:nvSpPr>
          <p:cNvPr id="10" name="TextBox 9">
            <a:extLst>
              <a:ext uri="{FF2B5EF4-FFF2-40B4-BE49-F238E27FC236}">
                <a16:creationId xmlns:a16="http://schemas.microsoft.com/office/drawing/2014/main" id="{C0572C2B-AD23-E408-D9ED-02F54ABA4A98}"/>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671B945C-4D5F-FA26-395F-D89AF943A5AD}"/>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Tree>
    <p:extLst>
      <p:ext uri="{BB962C8B-B14F-4D97-AF65-F5344CB8AC3E}">
        <p14:creationId xmlns:p14="http://schemas.microsoft.com/office/powerpoint/2010/main" val="148561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7431F-3DB9-97EF-AE3B-ECB38C952AC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D1B6AFE-EEC0-2CA6-8D8E-FA6B539CEAD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B5ED8590-D4DF-6AFC-6F69-563584B865B9}"/>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3C2E67A6-015C-8517-4758-143D9751A209}"/>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C74D5E06-4C69-C2ED-45FF-B2E8699540F4}"/>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65D2476D-3F30-B07E-93A0-0017181B5BFA}"/>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118B214C-BB21-816E-787F-3805B25C960E}"/>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para presentaros santos y sin mancha e irreprensibles delante de él. </a:t>
            </a:r>
          </a:p>
        </p:txBody>
      </p:sp>
      <p:sp>
        <p:nvSpPr>
          <p:cNvPr id="8" name="1 CuadroTexto">
            <a:extLst>
              <a:ext uri="{FF2B5EF4-FFF2-40B4-BE49-F238E27FC236}">
                <a16:creationId xmlns:a16="http://schemas.microsoft.com/office/drawing/2014/main" id="{05EFD895-22A5-0D18-280C-ABB5C351AE6F}"/>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147A1F81-6B3C-7107-B865-6589D23DD482}"/>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a:t>
            </a:r>
            <a:r>
              <a:rPr lang="es-ES" sz="2400" dirty="0">
                <a:solidFill>
                  <a:srgbClr val="00B0F0"/>
                </a:solidFill>
                <a:latin typeface="Calibri"/>
              </a:rPr>
              <a:t>Cristo murió por nosotros</a:t>
            </a:r>
            <a:r>
              <a:rPr lang="es-ES" sz="2400" dirty="0">
                <a:latin typeface="Calibri"/>
              </a:rPr>
              <a:t>. Pues mucho más, estando ya justificados en su sangre, por él seremos salvos de la ira.</a:t>
            </a:r>
          </a:p>
        </p:txBody>
      </p:sp>
      <p:sp>
        <p:nvSpPr>
          <p:cNvPr id="13" name="1 CuadroTexto">
            <a:extLst>
              <a:ext uri="{FF2B5EF4-FFF2-40B4-BE49-F238E27FC236}">
                <a16:creationId xmlns:a16="http://schemas.microsoft.com/office/drawing/2014/main" id="{2CE4753C-6522-39BC-06BC-658A275A6108}"/>
              </a:ext>
            </a:extLst>
          </p:cNvPr>
          <p:cNvSpPr txBox="1"/>
          <p:nvPr/>
        </p:nvSpPr>
        <p:spPr>
          <a:xfrm>
            <a:off x="4860032" y="36301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5:6</a:t>
            </a:r>
          </a:p>
        </p:txBody>
      </p:sp>
      <p:sp>
        <p:nvSpPr>
          <p:cNvPr id="14" name="2 CuadroTexto">
            <a:extLst>
              <a:ext uri="{FF2B5EF4-FFF2-40B4-BE49-F238E27FC236}">
                <a16:creationId xmlns:a16="http://schemas.microsoft.com/office/drawing/2014/main" id="{74230F89-A21D-672E-C7B1-1ECA3530DB35}"/>
              </a:ext>
            </a:extLst>
          </p:cNvPr>
          <p:cNvSpPr txBox="1"/>
          <p:nvPr/>
        </p:nvSpPr>
        <p:spPr>
          <a:xfrm>
            <a:off x="4788024" y="4065225"/>
            <a:ext cx="417646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Cristo, </a:t>
            </a:r>
            <a:r>
              <a:rPr lang="es-ES" sz="2400" dirty="0">
                <a:solidFill>
                  <a:srgbClr val="FFFF00"/>
                </a:solidFill>
                <a:latin typeface="Calibri"/>
              </a:rPr>
              <a:t>cuando aún </a:t>
            </a:r>
            <a:r>
              <a:rPr lang="es-ES" sz="2400" u="sng" dirty="0">
                <a:solidFill>
                  <a:srgbClr val="FFFF00"/>
                </a:solidFill>
                <a:latin typeface="Calibri"/>
              </a:rPr>
              <a:t>éramos débiles</a:t>
            </a:r>
            <a:r>
              <a:rPr lang="es-ES" sz="2400" dirty="0">
                <a:solidFill>
                  <a:srgbClr val="FFFF00"/>
                </a:solidFill>
                <a:latin typeface="Calibri"/>
              </a:rPr>
              <a:t>,</a:t>
            </a:r>
            <a:r>
              <a:rPr lang="es-ES" sz="2400" dirty="0">
                <a:latin typeface="Calibri"/>
              </a:rPr>
              <a:t> </a:t>
            </a:r>
            <a:r>
              <a:rPr lang="es-ES" sz="2400" dirty="0">
                <a:solidFill>
                  <a:srgbClr val="00B0F0"/>
                </a:solidFill>
                <a:latin typeface="Calibri"/>
              </a:rPr>
              <a:t>a su tiempo murió por los impíos. </a:t>
            </a:r>
          </a:p>
        </p:txBody>
      </p:sp>
      <p:sp>
        <p:nvSpPr>
          <p:cNvPr id="15" name="1 CuadroTexto">
            <a:extLst>
              <a:ext uri="{FF2B5EF4-FFF2-40B4-BE49-F238E27FC236}">
                <a16:creationId xmlns:a16="http://schemas.microsoft.com/office/drawing/2014/main" id="{12F6F4AA-3BEA-EA8D-E6B2-DA3E433A01DA}"/>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6DAE9320-10DE-93D9-5F99-2FE486FFE75F}"/>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fuimos reconciliados con Dios por la muerte de su Hijo, mucho más, estando reconciliados, seremos salvos por su vida. </a:t>
            </a:r>
          </a:p>
        </p:txBody>
      </p:sp>
      <p:sp>
        <p:nvSpPr>
          <p:cNvPr id="10" name="TextBox 9">
            <a:extLst>
              <a:ext uri="{FF2B5EF4-FFF2-40B4-BE49-F238E27FC236}">
                <a16:creationId xmlns:a16="http://schemas.microsoft.com/office/drawing/2014/main" id="{D2396292-79E1-E17F-F07C-B8BC6500AD49}"/>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3239C538-4F9E-FB74-0ED6-88FA30110044}"/>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Tree>
    <p:extLst>
      <p:ext uri="{BB962C8B-B14F-4D97-AF65-F5344CB8AC3E}">
        <p14:creationId xmlns:p14="http://schemas.microsoft.com/office/powerpoint/2010/main" val="90080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B82F2-7AF5-A05B-3DDB-9317E4C4450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4E9154B-4B61-C46D-E3EA-192F1F81CDD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ADC57756-8652-1353-9D97-15F6132CF3EE}"/>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4BF5DF77-6627-BAEA-01C2-AC588AD2951C}"/>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09C95749-B92A-90B6-8873-DA5F44EF42BB}"/>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E1254F55-FE3A-73BE-4375-255CCC175128}"/>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2E6F5FAC-00AE-1157-B166-92D65597C552}"/>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para presentaros santos y sin mancha e irreprensibles delante de él. </a:t>
            </a:r>
          </a:p>
        </p:txBody>
      </p:sp>
      <p:sp>
        <p:nvSpPr>
          <p:cNvPr id="8" name="1 CuadroTexto">
            <a:extLst>
              <a:ext uri="{FF2B5EF4-FFF2-40B4-BE49-F238E27FC236}">
                <a16:creationId xmlns:a16="http://schemas.microsoft.com/office/drawing/2014/main" id="{A3A61732-5F4F-207B-534D-2FD227DD7148}"/>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F4DB5CDD-4A95-07C6-A32C-7624DBBF87D4}"/>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a:t>
            </a:r>
            <a:r>
              <a:rPr lang="es-ES" sz="2400" dirty="0">
                <a:solidFill>
                  <a:srgbClr val="00B0F0"/>
                </a:solidFill>
                <a:latin typeface="Calibri"/>
              </a:rPr>
              <a:t>Cristo murió por nosotros</a:t>
            </a:r>
            <a:r>
              <a:rPr lang="es-ES" sz="2400" dirty="0">
                <a:latin typeface="Calibri"/>
              </a:rPr>
              <a:t>. Pues mucho más, estando ya justificados en su sangre, por él seremos salvos de la ira.</a:t>
            </a:r>
          </a:p>
        </p:txBody>
      </p:sp>
      <p:sp>
        <p:nvSpPr>
          <p:cNvPr id="13" name="1 CuadroTexto">
            <a:extLst>
              <a:ext uri="{FF2B5EF4-FFF2-40B4-BE49-F238E27FC236}">
                <a16:creationId xmlns:a16="http://schemas.microsoft.com/office/drawing/2014/main" id="{737D17FF-EB37-6601-AD7A-CBBA54CD75DE}"/>
              </a:ext>
            </a:extLst>
          </p:cNvPr>
          <p:cNvSpPr txBox="1"/>
          <p:nvPr/>
        </p:nvSpPr>
        <p:spPr>
          <a:xfrm>
            <a:off x="4860032" y="36301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5:6</a:t>
            </a:r>
          </a:p>
        </p:txBody>
      </p:sp>
      <p:sp>
        <p:nvSpPr>
          <p:cNvPr id="14" name="2 CuadroTexto">
            <a:extLst>
              <a:ext uri="{FF2B5EF4-FFF2-40B4-BE49-F238E27FC236}">
                <a16:creationId xmlns:a16="http://schemas.microsoft.com/office/drawing/2014/main" id="{EA070071-DA6B-A43B-D7EC-D893DEC61300}"/>
              </a:ext>
            </a:extLst>
          </p:cNvPr>
          <p:cNvSpPr txBox="1"/>
          <p:nvPr/>
        </p:nvSpPr>
        <p:spPr>
          <a:xfrm>
            <a:off x="4788024" y="4065225"/>
            <a:ext cx="417646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Cristo, </a:t>
            </a:r>
            <a:r>
              <a:rPr lang="es-ES" sz="2400" dirty="0">
                <a:solidFill>
                  <a:srgbClr val="FFFF00"/>
                </a:solidFill>
                <a:latin typeface="Calibri"/>
              </a:rPr>
              <a:t>cuando aún </a:t>
            </a:r>
            <a:r>
              <a:rPr lang="es-ES" sz="2400" u="sng" dirty="0">
                <a:solidFill>
                  <a:srgbClr val="FFFF00"/>
                </a:solidFill>
                <a:latin typeface="Calibri"/>
              </a:rPr>
              <a:t>éramos débiles</a:t>
            </a:r>
            <a:r>
              <a:rPr lang="es-ES" sz="2400" dirty="0">
                <a:solidFill>
                  <a:srgbClr val="FFFF00"/>
                </a:solidFill>
                <a:latin typeface="Calibri"/>
              </a:rPr>
              <a:t>,</a:t>
            </a:r>
            <a:r>
              <a:rPr lang="es-ES" sz="2400" dirty="0">
                <a:latin typeface="Calibri"/>
              </a:rPr>
              <a:t> </a:t>
            </a:r>
            <a:r>
              <a:rPr lang="es-ES" sz="2400" dirty="0">
                <a:solidFill>
                  <a:srgbClr val="00B0F0"/>
                </a:solidFill>
                <a:latin typeface="Calibri"/>
              </a:rPr>
              <a:t>a su tiempo murió por los impíos. </a:t>
            </a:r>
          </a:p>
        </p:txBody>
      </p:sp>
      <p:sp>
        <p:nvSpPr>
          <p:cNvPr id="15" name="1 CuadroTexto">
            <a:extLst>
              <a:ext uri="{FF2B5EF4-FFF2-40B4-BE49-F238E27FC236}">
                <a16:creationId xmlns:a16="http://schemas.microsoft.com/office/drawing/2014/main" id="{3E8D500E-11EF-17A2-1C8C-8A567CD56E62}"/>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E8811C50-DD89-A4D1-D28C-BDC2E1A97101}"/>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a:t>
            </a:r>
            <a:r>
              <a:rPr lang="es-ES" sz="2400" u="sng" dirty="0">
                <a:solidFill>
                  <a:srgbClr val="00B0F0"/>
                </a:solidFill>
                <a:latin typeface="Calibri"/>
              </a:rPr>
              <a:t>fuimos reconciliados con Dios</a:t>
            </a:r>
            <a:r>
              <a:rPr lang="es-ES" sz="2400" dirty="0">
                <a:solidFill>
                  <a:srgbClr val="00B0F0"/>
                </a:solidFill>
                <a:latin typeface="Calibri"/>
              </a:rPr>
              <a:t> por la muerte de su Hijo, </a:t>
            </a:r>
            <a:r>
              <a:rPr lang="es-ES" sz="2400" dirty="0">
                <a:latin typeface="Calibri"/>
              </a:rPr>
              <a:t>mucho más, estando reconciliados, seremos salvos por su vida. </a:t>
            </a:r>
          </a:p>
        </p:txBody>
      </p:sp>
      <p:sp>
        <p:nvSpPr>
          <p:cNvPr id="10" name="TextBox 9">
            <a:extLst>
              <a:ext uri="{FF2B5EF4-FFF2-40B4-BE49-F238E27FC236}">
                <a16:creationId xmlns:a16="http://schemas.microsoft.com/office/drawing/2014/main" id="{D8C6CA61-1ECD-4002-F6A7-C127375BBF2F}"/>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81DD52EF-6DD1-3054-1202-74021272DB46}"/>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Tree>
    <p:extLst>
      <p:ext uri="{BB962C8B-B14F-4D97-AF65-F5344CB8AC3E}">
        <p14:creationId xmlns:p14="http://schemas.microsoft.com/office/powerpoint/2010/main" val="73287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98C9E-AC4B-7615-1E44-D6852F05706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C156FC2-992A-C25C-D9BD-CF7A078D4EA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7A1248B1-E08C-37AA-C597-4CB19F6A107C}"/>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28005A4F-4A57-6196-B4F4-07C4D8B0CC28}"/>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788090E4-448B-6275-D8BE-3EA286203C77}"/>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666C8333-7DC2-8184-25FB-5CC2A4C55A04}"/>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B3EF1198-B704-EB59-F871-6054066E5169}"/>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para presentaros santos y sin mancha e irreprensibles delante de él. </a:t>
            </a:r>
          </a:p>
        </p:txBody>
      </p:sp>
      <p:sp>
        <p:nvSpPr>
          <p:cNvPr id="8" name="1 CuadroTexto">
            <a:extLst>
              <a:ext uri="{FF2B5EF4-FFF2-40B4-BE49-F238E27FC236}">
                <a16:creationId xmlns:a16="http://schemas.microsoft.com/office/drawing/2014/main" id="{9943482E-2608-3932-7DB6-809ACBAE466A}"/>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8EDB6934-FF41-3C97-8D07-8AC3DBEEF8F7}"/>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a:t>
            </a:r>
            <a:r>
              <a:rPr lang="es-ES" sz="2400" dirty="0">
                <a:solidFill>
                  <a:srgbClr val="00B0F0"/>
                </a:solidFill>
                <a:latin typeface="Calibri"/>
              </a:rPr>
              <a:t>Cristo murió por nosotros</a:t>
            </a:r>
            <a:r>
              <a:rPr lang="es-ES" sz="2400" dirty="0">
                <a:latin typeface="Calibri"/>
              </a:rPr>
              <a:t>. Pues mucho más, estando ya justificados en su sangre, por él seremos salvos de la ira.</a:t>
            </a:r>
          </a:p>
        </p:txBody>
      </p:sp>
      <p:sp>
        <p:nvSpPr>
          <p:cNvPr id="15" name="1 CuadroTexto">
            <a:extLst>
              <a:ext uri="{FF2B5EF4-FFF2-40B4-BE49-F238E27FC236}">
                <a16:creationId xmlns:a16="http://schemas.microsoft.com/office/drawing/2014/main" id="{869DC48F-4B77-38BB-D7AB-12323CB7ADDC}"/>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9772F3A2-15E4-4AF4-6EA1-A181E03C57C6}"/>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a:t>
            </a:r>
            <a:r>
              <a:rPr lang="es-ES" sz="2400" u="sng" dirty="0">
                <a:solidFill>
                  <a:srgbClr val="00B0F0"/>
                </a:solidFill>
                <a:latin typeface="Calibri"/>
              </a:rPr>
              <a:t>fuimos reconciliados con Dios</a:t>
            </a:r>
            <a:r>
              <a:rPr lang="es-ES" sz="2400" dirty="0">
                <a:solidFill>
                  <a:srgbClr val="00B0F0"/>
                </a:solidFill>
                <a:latin typeface="Calibri"/>
              </a:rPr>
              <a:t> por la muerte de su Hijo, </a:t>
            </a:r>
            <a:r>
              <a:rPr lang="es-ES" sz="2400" dirty="0">
                <a:latin typeface="Calibri"/>
              </a:rPr>
              <a:t>mucho más, estando reconciliados, seremos salvos por su vida. </a:t>
            </a:r>
          </a:p>
        </p:txBody>
      </p:sp>
      <p:sp>
        <p:nvSpPr>
          <p:cNvPr id="10" name="TextBox 9">
            <a:extLst>
              <a:ext uri="{FF2B5EF4-FFF2-40B4-BE49-F238E27FC236}">
                <a16:creationId xmlns:a16="http://schemas.microsoft.com/office/drawing/2014/main" id="{87EF6176-5F23-98A8-7868-9853C5EF7795}"/>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9F66742A-0407-52AB-2729-591092556722}"/>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0162F38B-DAC6-CD90-5334-9DB0B2406B07}"/>
              </a:ext>
            </a:extLst>
          </p:cNvPr>
          <p:cNvSpPr txBox="1"/>
          <p:nvPr/>
        </p:nvSpPr>
        <p:spPr>
          <a:xfrm>
            <a:off x="4721104" y="30689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5:19</a:t>
            </a:r>
          </a:p>
        </p:txBody>
      </p:sp>
      <p:sp>
        <p:nvSpPr>
          <p:cNvPr id="17" name="2 CuadroTexto">
            <a:extLst>
              <a:ext uri="{FF2B5EF4-FFF2-40B4-BE49-F238E27FC236}">
                <a16:creationId xmlns:a16="http://schemas.microsoft.com/office/drawing/2014/main" id="{0E36CAF9-C9A2-FD9E-76A6-C4A667E74AEF}"/>
              </a:ext>
            </a:extLst>
          </p:cNvPr>
          <p:cNvSpPr txBox="1"/>
          <p:nvPr/>
        </p:nvSpPr>
        <p:spPr>
          <a:xfrm>
            <a:off x="4744397" y="3501935"/>
            <a:ext cx="440662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Que Dios estaba en Cristo reconciliando consigo al mundo, no tomándoles en cuenta a los hombres sus pecados, y nos encargó a nosotros la palabra de la reconciliación. </a:t>
            </a:r>
          </a:p>
        </p:txBody>
      </p:sp>
    </p:spTree>
    <p:extLst>
      <p:ext uri="{BB962C8B-B14F-4D97-AF65-F5344CB8AC3E}">
        <p14:creationId xmlns:p14="http://schemas.microsoft.com/office/powerpoint/2010/main" val="223698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E54D-22D5-AD48-9488-B07D29A4756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D6CD7B1-647B-EBAD-9EB6-0FC24869BA64}"/>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D82CF339-C24A-CE07-B314-CDF01E8D8AEE}"/>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58CB9A79-60C1-754A-921E-B2957543D5BE}"/>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49625929-2002-CC97-0BE5-07790826A69F}"/>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2FC0AA83-571E-6BAA-F377-D70B31384764}"/>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91F8092F-3E3E-EA7E-6DDF-0E216AF580BC}"/>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para presentaros santos y sin mancha e irreprensibles delante de él. </a:t>
            </a:r>
          </a:p>
        </p:txBody>
      </p:sp>
      <p:sp>
        <p:nvSpPr>
          <p:cNvPr id="8" name="1 CuadroTexto">
            <a:extLst>
              <a:ext uri="{FF2B5EF4-FFF2-40B4-BE49-F238E27FC236}">
                <a16:creationId xmlns:a16="http://schemas.microsoft.com/office/drawing/2014/main" id="{803EB968-B2F5-130A-41E9-9C93EEC5F46A}"/>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72B00327-A171-F676-F990-2D918973A48D}"/>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a:t>
            </a:r>
            <a:r>
              <a:rPr lang="es-ES" sz="2400" dirty="0">
                <a:solidFill>
                  <a:srgbClr val="00B0F0"/>
                </a:solidFill>
                <a:latin typeface="Calibri"/>
              </a:rPr>
              <a:t>Cristo murió por nosotros</a:t>
            </a:r>
            <a:r>
              <a:rPr lang="es-ES" sz="2400" dirty="0">
                <a:latin typeface="Calibri"/>
              </a:rPr>
              <a:t>. Pues mucho más, estando ya justificados en su sangre, por él seremos salvos de la ira.</a:t>
            </a:r>
          </a:p>
        </p:txBody>
      </p:sp>
      <p:sp>
        <p:nvSpPr>
          <p:cNvPr id="15" name="1 CuadroTexto">
            <a:extLst>
              <a:ext uri="{FF2B5EF4-FFF2-40B4-BE49-F238E27FC236}">
                <a16:creationId xmlns:a16="http://schemas.microsoft.com/office/drawing/2014/main" id="{3BF9DDAE-957A-20FD-E6BD-50236D963C5C}"/>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0FCD1294-CD24-62F2-657A-4A530496F967}"/>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a:t>
            </a:r>
            <a:r>
              <a:rPr lang="es-ES" sz="2400" u="sng" dirty="0">
                <a:solidFill>
                  <a:srgbClr val="00B0F0"/>
                </a:solidFill>
                <a:latin typeface="Calibri"/>
              </a:rPr>
              <a:t>fuimos reconciliados con Dios</a:t>
            </a:r>
            <a:r>
              <a:rPr lang="es-ES" sz="2400" dirty="0">
                <a:solidFill>
                  <a:srgbClr val="00B0F0"/>
                </a:solidFill>
                <a:latin typeface="Calibri"/>
              </a:rPr>
              <a:t> por la muerte de su Hijo, </a:t>
            </a:r>
            <a:r>
              <a:rPr lang="es-ES" sz="2400" dirty="0">
                <a:latin typeface="Calibri"/>
              </a:rPr>
              <a:t>mucho más, estando reconciliados, seremos salvos por su vida. </a:t>
            </a:r>
          </a:p>
        </p:txBody>
      </p:sp>
      <p:sp>
        <p:nvSpPr>
          <p:cNvPr id="10" name="TextBox 9">
            <a:extLst>
              <a:ext uri="{FF2B5EF4-FFF2-40B4-BE49-F238E27FC236}">
                <a16:creationId xmlns:a16="http://schemas.microsoft.com/office/drawing/2014/main" id="{B6665994-5A39-9CA5-79D8-9D52D366BB31}"/>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60BA0624-731A-3CD9-9ABB-98694AC9170E}"/>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9C08AFCC-57D8-9F07-04F5-656233CB644A}"/>
              </a:ext>
            </a:extLst>
          </p:cNvPr>
          <p:cNvSpPr txBox="1"/>
          <p:nvPr/>
        </p:nvSpPr>
        <p:spPr>
          <a:xfrm>
            <a:off x="4721104" y="30689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5:19</a:t>
            </a:r>
          </a:p>
        </p:txBody>
      </p:sp>
      <p:sp>
        <p:nvSpPr>
          <p:cNvPr id="17" name="2 CuadroTexto">
            <a:extLst>
              <a:ext uri="{FF2B5EF4-FFF2-40B4-BE49-F238E27FC236}">
                <a16:creationId xmlns:a16="http://schemas.microsoft.com/office/drawing/2014/main" id="{2DD716DC-5CB7-05ED-A0D1-6C2245BC9A5E}"/>
              </a:ext>
            </a:extLst>
          </p:cNvPr>
          <p:cNvSpPr txBox="1"/>
          <p:nvPr/>
        </p:nvSpPr>
        <p:spPr>
          <a:xfrm>
            <a:off x="4744397" y="3501935"/>
            <a:ext cx="440662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Dios estaba en Cristo reconciliando consigo al mundo, </a:t>
            </a:r>
            <a:r>
              <a:rPr lang="es-ES" sz="2400" dirty="0">
                <a:latin typeface="Calibri"/>
              </a:rPr>
              <a:t>no tomándoles en cuenta a los hombres sus pecados, y nos encargó a nosotros la palabra de la reconciliación. </a:t>
            </a:r>
          </a:p>
        </p:txBody>
      </p:sp>
    </p:spTree>
    <p:extLst>
      <p:ext uri="{BB962C8B-B14F-4D97-AF65-F5344CB8AC3E}">
        <p14:creationId xmlns:p14="http://schemas.microsoft.com/office/powerpoint/2010/main" val="177957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A0FA8-7C5A-02A9-2FF7-163C78A084A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8EFBAD7-4CF3-8558-061D-00FF8822C99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F9775300-E242-05E5-DA35-53ED391486F8}"/>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4C6CBA1C-36E9-71F1-1BF8-9FAD5EB8A71A}"/>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B61427A1-E4ED-2248-2EC7-D87A84D29FAE}"/>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0A591FF3-3DCF-943D-440C-CA7ADD12D52B}"/>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E72DFE77-F8ED-0713-D375-8F8E354A8A57}"/>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para presentaros santos y sin mancha e irreprensibles delante de él. </a:t>
            </a:r>
          </a:p>
        </p:txBody>
      </p:sp>
      <p:sp>
        <p:nvSpPr>
          <p:cNvPr id="8" name="1 CuadroTexto">
            <a:extLst>
              <a:ext uri="{FF2B5EF4-FFF2-40B4-BE49-F238E27FC236}">
                <a16:creationId xmlns:a16="http://schemas.microsoft.com/office/drawing/2014/main" id="{CB83FDAF-DEB8-1149-6590-98A6ACDC641F}"/>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44AE3C4D-2450-F74D-0703-48504F2340D6}"/>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a:t>
            </a:r>
            <a:r>
              <a:rPr lang="es-ES" sz="2400" dirty="0">
                <a:solidFill>
                  <a:srgbClr val="00B0F0"/>
                </a:solidFill>
                <a:latin typeface="Calibri"/>
              </a:rPr>
              <a:t>Cristo murió por nosotros</a:t>
            </a:r>
            <a:r>
              <a:rPr lang="es-ES" sz="2400" dirty="0">
                <a:latin typeface="Calibri"/>
              </a:rPr>
              <a:t>. Pues mucho más, estando ya justificados en su sangre, por él seremos salvos de la ira.</a:t>
            </a:r>
          </a:p>
        </p:txBody>
      </p:sp>
      <p:sp>
        <p:nvSpPr>
          <p:cNvPr id="15" name="1 CuadroTexto">
            <a:extLst>
              <a:ext uri="{FF2B5EF4-FFF2-40B4-BE49-F238E27FC236}">
                <a16:creationId xmlns:a16="http://schemas.microsoft.com/office/drawing/2014/main" id="{C94EA4CA-E2C9-5012-2F60-29EF3FD96BA6}"/>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D165B8BF-2D9D-18D0-1EF7-964BD2562E19}"/>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a:t>
            </a:r>
            <a:r>
              <a:rPr lang="es-ES" sz="2400" u="sng" dirty="0">
                <a:solidFill>
                  <a:srgbClr val="00B0F0"/>
                </a:solidFill>
                <a:latin typeface="Calibri"/>
              </a:rPr>
              <a:t>fuimos reconciliados con Dios</a:t>
            </a:r>
            <a:r>
              <a:rPr lang="es-ES" sz="2400" dirty="0">
                <a:solidFill>
                  <a:srgbClr val="00B0F0"/>
                </a:solidFill>
                <a:latin typeface="Calibri"/>
              </a:rPr>
              <a:t> por la muerte de su Hijo, </a:t>
            </a:r>
            <a:r>
              <a:rPr lang="es-ES" sz="2400" dirty="0">
                <a:latin typeface="Calibri"/>
              </a:rPr>
              <a:t>mucho más, estando reconciliados, seremos salvos por su vida. </a:t>
            </a:r>
          </a:p>
        </p:txBody>
      </p:sp>
      <p:sp>
        <p:nvSpPr>
          <p:cNvPr id="10" name="TextBox 9">
            <a:extLst>
              <a:ext uri="{FF2B5EF4-FFF2-40B4-BE49-F238E27FC236}">
                <a16:creationId xmlns:a16="http://schemas.microsoft.com/office/drawing/2014/main" id="{B1E27760-882D-D18A-CBF2-158A4A9A141C}"/>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F400E758-A38C-ED23-2D80-8E7596908F25}"/>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2722A10E-621C-3898-11F3-16355EF4A46C}"/>
              </a:ext>
            </a:extLst>
          </p:cNvPr>
          <p:cNvSpPr txBox="1"/>
          <p:nvPr/>
        </p:nvSpPr>
        <p:spPr>
          <a:xfrm>
            <a:off x="4721104" y="30689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5:19</a:t>
            </a:r>
          </a:p>
        </p:txBody>
      </p:sp>
      <p:sp>
        <p:nvSpPr>
          <p:cNvPr id="17" name="2 CuadroTexto">
            <a:extLst>
              <a:ext uri="{FF2B5EF4-FFF2-40B4-BE49-F238E27FC236}">
                <a16:creationId xmlns:a16="http://schemas.microsoft.com/office/drawing/2014/main" id="{40E4CD91-F701-F9B5-998A-C01EC7625C2D}"/>
              </a:ext>
            </a:extLst>
          </p:cNvPr>
          <p:cNvSpPr txBox="1"/>
          <p:nvPr/>
        </p:nvSpPr>
        <p:spPr>
          <a:xfrm>
            <a:off x="4744397" y="3501935"/>
            <a:ext cx="440662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Dios estaba en Cristo reconciliando consigo al mundo, </a:t>
            </a:r>
            <a:r>
              <a:rPr lang="es-ES" sz="2400" dirty="0">
                <a:solidFill>
                  <a:srgbClr val="00B0F0"/>
                </a:solidFill>
                <a:latin typeface="Calibri"/>
              </a:rPr>
              <a:t>no tomándoles en cuenta a los hombres sus pecados, </a:t>
            </a:r>
            <a:r>
              <a:rPr lang="es-ES" sz="2400" dirty="0">
                <a:latin typeface="Calibri"/>
              </a:rPr>
              <a:t>y nos encargó a nosotros la palabra de la reconciliación. </a:t>
            </a:r>
          </a:p>
        </p:txBody>
      </p:sp>
    </p:spTree>
    <p:extLst>
      <p:ext uri="{BB962C8B-B14F-4D97-AF65-F5344CB8AC3E}">
        <p14:creationId xmlns:p14="http://schemas.microsoft.com/office/powerpoint/2010/main" val="345328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9D854-7806-14BB-1A4E-14830CC1231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FA87535-7363-EEB6-21F6-7B15713F66D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19003D1D-B9C2-AD4D-1C5C-AE8C593B6294}"/>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AE628014-0A2C-178D-4F01-5CDDF0954F37}"/>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83E5039E-4098-2284-BB70-3958409E572D}"/>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B9D1D36A-7464-61DD-C6E7-3B42958F3DC9}"/>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176424CA-4894-8F43-3DA6-064B3192F737}"/>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para presentaros santos y sin mancha e irreprensibles delante de él. </a:t>
            </a:r>
          </a:p>
        </p:txBody>
      </p:sp>
      <p:sp>
        <p:nvSpPr>
          <p:cNvPr id="8" name="1 CuadroTexto">
            <a:extLst>
              <a:ext uri="{FF2B5EF4-FFF2-40B4-BE49-F238E27FC236}">
                <a16:creationId xmlns:a16="http://schemas.microsoft.com/office/drawing/2014/main" id="{664A5FE9-6F22-B557-72A3-567A76EEA51B}"/>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20676996-232A-2B3F-E834-6F5AFC559EDD}"/>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a:t>
            </a:r>
            <a:r>
              <a:rPr lang="es-ES" sz="2400" dirty="0">
                <a:solidFill>
                  <a:srgbClr val="00B0F0"/>
                </a:solidFill>
                <a:latin typeface="Calibri"/>
              </a:rPr>
              <a:t>Cristo murió por nosotros</a:t>
            </a:r>
            <a:r>
              <a:rPr lang="es-ES" sz="2400" dirty="0">
                <a:latin typeface="Calibri"/>
              </a:rPr>
              <a:t>. Pues mucho más, </a:t>
            </a:r>
            <a:r>
              <a:rPr lang="es-ES" sz="2400" dirty="0">
                <a:solidFill>
                  <a:srgbClr val="FFFF00"/>
                </a:solidFill>
                <a:latin typeface="Calibri"/>
              </a:rPr>
              <a:t>estando ya </a:t>
            </a:r>
            <a:r>
              <a:rPr lang="es-ES" sz="2400" u="sng" dirty="0">
                <a:solidFill>
                  <a:srgbClr val="FFFF00"/>
                </a:solidFill>
                <a:latin typeface="Calibri"/>
              </a:rPr>
              <a:t>justificados en su sangre</a:t>
            </a:r>
            <a:r>
              <a:rPr lang="es-ES" sz="2400" dirty="0">
                <a:latin typeface="Calibri"/>
              </a:rPr>
              <a:t>, por él seremos salvos de la ira.</a:t>
            </a:r>
          </a:p>
        </p:txBody>
      </p:sp>
      <p:sp>
        <p:nvSpPr>
          <p:cNvPr id="15" name="1 CuadroTexto">
            <a:extLst>
              <a:ext uri="{FF2B5EF4-FFF2-40B4-BE49-F238E27FC236}">
                <a16:creationId xmlns:a16="http://schemas.microsoft.com/office/drawing/2014/main" id="{567F693A-722D-5AB4-DCFE-E6C47E966816}"/>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8B8593FD-1B2A-2F25-C7C4-473DF18BAFD9}"/>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a:t>
            </a:r>
            <a:r>
              <a:rPr lang="es-ES" sz="2400" u="sng" dirty="0">
                <a:solidFill>
                  <a:srgbClr val="00B0F0"/>
                </a:solidFill>
                <a:latin typeface="Calibri"/>
              </a:rPr>
              <a:t>fuimos reconciliados con Dios</a:t>
            </a:r>
            <a:r>
              <a:rPr lang="es-ES" sz="2400" dirty="0">
                <a:solidFill>
                  <a:srgbClr val="00B0F0"/>
                </a:solidFill>
                <a:latin typeface="Calibri"/>
              </a:rPr>
              <a:t> por la muerte de su Hijo, </a:t>
            </a:r>
            <a:r>
              <a:rPr lang="es-ES" sz="2400" dirty="0">
                <a:latin typeface="Calibri"/>
              </a:rPr>
              <a:t>mucho más, estando reconciliados, seremos salvos por su vida. </a:t>
            </a:r>
          </a:p>
        </p:txBody>
      </p:sp>
      <p:sp>
        <p:nvSpPr>
          <p:cNvPr id="10" name="TextBox 9">
            <a:extLst>
              <a:ext uri="{FF2B5EF4-FFF2-40B4-BE49-F238E27FC236}">
                <a16:creationId xmlns:a16="http://schemas.microsoft.com/office/drawing/2014/main" id="{A52F9F20-C1CA-EEDD-770C-919BF11663B9}"/>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7C691CEC-19CB-0A77-0BE4-639D57DB71C4}"/>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0730B41C-E352-13B9-D708-D969710CD550}"/>
              </a:ext>
            </a:extLst>
          </p:cNvPr>
          <p:cNvSpPr txBox="1"/>
          <p:nvPr/>
        </p:nvSpPr>
        <p:spPr>
          <a:xfrm>
            <a:off x="4721104" y="30689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5:19</a:t>
            </a:r>
          </a:p>
        </p:txBody>
      </p:sp>
      <p:sp>
        <p:nvSpPr>
          <p:cNvPr id="17" name="2 CuadroTexto">
            <a:extLst>
              <a:ext uri="{FF2B5EF4-FFF2-40B4-BE49-F238E27FC236}">
                <a16:creationId xmlns:a16="http://schemas.microsoft.com/office/drawing/2014/main" id="{A65824D3-76E4-577B-7255-FFF1D32B3E65}"/>
              </a:ext>
            </a:extLst>
          </p:cNvPr>
          <p:cNvSpPr txBox="1"/>
          <p:nvPr/>
        </p:nvSpPr>
        <p:spPr>
          <a:xfrm>
            <a:off x="4744397" y="3501935"/>
            <a:ext cx="440662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Dios estaba en Cristo reconciliando consigo al mundo, </a:t>
            </a:r>
            <a:r>
              <a:rPr lang="es-ES" sz="2400" dirty="0">
                <a:solidFill>
                  <a:srgbClr val="00B0F0"/>
                </a:solidFill>
                <a:latin typeface="Calibri"/>
              </a:rPr>
              <a:t>no tomándoles en cuenta a los hombres sus pecados, </a:t>
            </a:r>
            <a:r>
              <a:rPr lang="es-ES" sz="2400" dirty="0">
                <a:latin typeface="Calibri"/>
              </a:rPr>
              <a:t>y nos encargó a nosotros la palabra de la reconciliación. </a:t>
            </a:r>
          </a:p>
        </p:txBody>
      </p:sp>
    </p:spTree>
    <p:extLst>
      <p:ext uri="{BB962C8B-B14F-4D97-AF65-F5344CB8AC3E}">
        <p14:creationId xmlns:p14="http://schemas.microsoft.com/office/powerpoint/2010/main" val="7632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F23F89-758A-9E21-64DF-D1722FCA0DC4}"/>
              </a:ext>
            </a:extLst>
          </p:cNvPr>
          <p:cNvSpPr txBox="1"/>
          <p:nvPr/>
        </p:nvSpPr>
        <p:spPr>
          <a:xfrm>
            <a:off x="-1" y="5755322"/>
            <a:ext cx="9144001"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FFFF00"/>
                </a:solidFill>
                <a:latin typeface="Calibri" panose="020F0502020204030204" pitchFamily="34" charset="0"/>
                <a:cs typeface="Calibri" panose="020F0502020204030204" pitchFamily="34" charset="0"/>
              </a:rPr>
              <a:t>www.escuelasabatica2000.org</a:t>
            </a:r>
          </a:p>
        </p:txBody>
      </p:sp>
      <p:sp>
        <p:nvSpPr>
          <p:cNvPr id="7" name="TextBox 6">
            <a:extLst>
              <a:ext uri="{FF2B5EF4-FFF2-40B4-BE49-F238E27FC236}">
                <a16:creationId xmlns:a16="http://schemas.microsoft.com/office/drawing/2014/main" id="{77AFE109-3BC5-6DED-CA12-20B56C0D1DA6}"/>
              </a:ext>
            </a:extLst>
          </p:cNvPr>
          <p:cNvSpPr txBox="1"/>
          <p:nvPr/>
        </p:nvSpPr>
        <p:spPr>
          <a:xfrm>
            <a:off x="228941" y="6237312"/>
            <a:ext cx="8628987"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00B0F0"/>
                </a:solidFill>
                <a:latin typeface="Calibri" panose="020F0502020204030204" pitchFamily="34" charset="0"/>
                <a:cs typeface="Calibri" panose="020F0502020204030204" pitchFamily="34" charset="0"/>
              </a:rPr>
              <a:t>Si le gusto, apriete me gusta y suscríbase</a:t>
            </a:r>
            <a:r>
              <a:rPr lang="en-US" sz="3000" b="1" dirty="0">
                <a:solidFill>
                  <a:srgbClr val="00B0F0"/>
                </a:solidFill>
                <a:latin typeface="Calibri" panose="020F0502020204030204" pitchFamily="34" charset="0"/>
                <a:cs typeface="Calibri" panose="020F0502020204030204" pitchFamily="34" charset="0"/>
              </a:rPr>
              <a:t>.</a:t>
            </a:r>
            <a:endParaRPr lang="es-419" sz="3000" b="1" dirty="0">
              <a:solidFill>
                <a:srgbClr val="00B0F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2E8CBB3-C701-DD00-D21F-4DA774875F6E}"/>
              </a:ext>
            </a:extLst>
          </p:cNvPr>
          <p:cNvSpPr txBox="1"/>
          <p:nvPr/>
        </p:nvSpPr>
        <p:spPr>
          <a:xfrm>
            <a:off x="539552" y="4797152"/>
            <a:ext cx="8128198" cy="1015663"/>
          </a:xfrm>
          <a:prstGeom prst="rect">
            <a:avLst/>
          </a:prstGeom>
          <a:noFill/>
        </p:spPr>
        <p:txBody>
          <a:bodyPr wrap="square" rtlCol="0">
            <a:spAutoFit/>
          </a:bodyPr>
          <a:lstStyle/>
          <a:p>
            <a:pPr algn="ctr" fontAlgn="auto">
              <a:spcBef>
                <a:spcPts val="0"/>
              </a:spcBef>
              <a:spcAft>
                <a:spcPts val="0"/>
              </a:spcAft>
            </a:pPr>
            <a:r>
              <a:rPr lang="es-419" sz="3000" b="1" dirty="0">
                <a:solidFill>
                  <a:prstClr val="white"/>
                </a:solidFill>
                <a:latin typeface="Calibri" panose="020F0502020204030204" pitchFamily="34" charset="0"/>
                <a:cs typeface="Calibri" panose="020F0502020204030204" pitchFamily="34" charset="0"/>
              </a:rPr>
              <a:t>Si desea una copia gratuita de la presentación en PowerPoint visite: </a:t>
            </a:r>
          </a:p>
        </p:txBody>
      </p:sp>
      <p:pic>
        <p:nvPicPr>
          <p:cNvPr id="3" name="Picture 2">
            <a:extLst>
              <a:ext uri="{FF2B5EF4-FFF2-40B4-BE49-F238E27FC236}">
                <a16:creationId xmlns:a16="http://schemas.microsoft.com/office/drawing/2014/main" id="{9DBB989E-D391-AB5F-A14E-E7E6635D8E1D}"/>
              </a:ext>
            </a:extLst>
          </p:cNvPr>
          <p:cNvPicPr>
            <a:picLocks noChangeAspect="1"/>
          </p:cNvPicPr>
          <p:nvPr/>
        </p:nvPicPr>
        <p:blipFill>
          <a:blip r:embed="rId3"/>
          <a:stretch>
            <a:fillRect/>
          </a:stretch>
        </p:blipFill>
        <p:spPr>
          <a:xfrm>
            <a:off x="2975495" y="66690"/>
            <a:ext cx="3193009" cy="4661377"/>
          </a:xfrm>
          <a:prstGeom prst="rect">
            <a:avLst/>
          </a:prstGeom>
        </p:spPr>
      </p:pic>
    </p:spTree>
    <p:extLst>
      <p:ext uri="{BB962C8B-B14F-4D97-AF65-F5344CB8AC3E}">
        <p14:creationId xmlns:p14="http://schemas.microsoft.com/office/powerpoint/2010/main" val="17128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67E8-C803-1485-4464-F9E7155BBD2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8C9CF1F-261D-5684-DCA7-DC5ED5495CB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64847C05-73CF-3C93-EB63-38692CC5472E}"/>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C2EF3435-D0B3-0BEF-2631-F6FA07D7DA23}"/>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B0AFE7D6-D571-2529-9BB5-EADD40B748F1}"/>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27F14CBD-BB88-4780-0EAD-1252C502BE31}"/>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4B092118-F88D-F76F-9485-E41102B163E5}"/>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a:t>
            </a:r>
            <a:r>
              <a:rPr lang="es-ES" sz="2400" dirty="0">
                <a:solidFill>
                  <a:srgbClr val="FFFF00"/>
                </a:solidFill>
                <a:latin typeface="Calibri"/>
              </a:rPr>
              <a:t>para presentaros santos y sin mancha e irreprensibles delante de él. </a:t>
            </a:r>
          </a:p>
        </p:txBody>
      </p:sp>
      <p:sp>
        <p:nvSpPr>
          <p:cNvPr id="8" name="1 CuadroTexto">
            <a:extLst>
              <a:ext uri="{FF2B5EF4-FFF2-40B4-BE49-F238E27FC236}">
                <a16:creationId xmlns:a16="http://schemas.microsoft.com/office/drawing/2014/main" id="{25B93FCC-4E1C-9B7F-62DE-7FA1E172AB11}"/>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E7A5154F-067E-F732-9041-767B53BA6269}"/>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a:t>
            </a:r>
            <a:r>
              <a:rPr lang="es-ES" sz="2400" dirty="0">
                <a:solidFill>
                  <a:srgbClr val="FFFF00"/>
                </a:solidFill>
                <a:latin typeface="Calibri"/>
              </a:rPr>
              <a:t>siendo aún pecadores,</a:t>
            </a:r>
            <a:r>
              <a:rPr lang="es-ES" sz="2400" dirty="0">
                <a:latin typeface="Calibri"/>
              </a:rPr>
              <a:t> </a:t>
            </a:r>
            <a:r>
              <a:rPr lang="es-ES" sz="2400" dirty="0">
                <a:solidFill>
                  <a:srgbClr val="00B0F0"/>
                </a:solidFill>
                <a:latin typeface="Calibri"/>
              </a:rPr>
              <a:t>Cristo murió por nosotros</a:t>
            </a:r>
            <a:r>
              <a:rPr lang="es-ES" sz="2400" dirty="0">
                <a:latin typeface="Calibri"/>
              </a:rPr>
              <a:t>. Pues mucho más, </a:t>
            </a:r>
            <a:r>
              <a:rPr lang="es-ES" sz="2400" dirty="0">
                <a:solidFill>
                  <a:srgbClr val="FFFF00"/>
                </a:solidFill>
                <a:latin typeface="Calibri"/>
              </a:rPr>
              <a:t>estando ya </a:t>
            </a:r>
            <a:r>
              <a:rPr lang="es-ES" sz="2400" u="sng" dirty="0">
                <a:solidFill>
                  <a:srgbClr val="FFFF00"/>
                </a:solidFill>
                <a:latin typeface="Calibri"/>
              </a:rPr>
              <a:t>justificados en su sangre</a:t>
            </a:r>
            <a:r>
              <a:rPr lang="es-ES" sz="2400" dirty="0">
                <a:latin typeface="Calibri"/>
              </a:rPr>
              <a:t>, por él seremos salvos de la ira.</a:t>
            </a:r>
          </a:p>
        </p:txBody>
      </p:sp>
      <p:sp>
        <p:nvSpPr>
          <p:cNvPr id="15" name="1 CuadroTexto">
            <a:extLst>
              <a:ext uri="{FF2B5EF4-FFF2-40B4-BE49-F238E27FC236}">
                <a16:creationId xmlns:a16="http://schemas.microsoft.com/office/drawing/2014/main" id="{31CC4824-2DC2-06C0-3A88-1419348C21A7}"/>
              </a:ext>
            </a:extLst>
          </p:cNvPr>
          <p:cNvSpPr txBox="1"/>
          <p:nvPr/>
        </p:nvSpPr>
        <p:spPr>
          <a:xfrm>
            <a:off x="179512" y="357301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Romanos 5:10</a:t>
            </a:r>
          </a:p>
        </p:txBody>
      </p:sp>
      <p:sp>
        <p:nvSpPr>
          <p:cNvPr id="16" name="2 CuadroTexto">
            <a:extLst>
              <a:ext uri="{FF2B5EF4-FFF2-40B4-BE49-F238E27FC236}">
                <a16:creationId xmlns:a16="http://schemas.microsoft.com/office/drawing/2014/main" id="{CA13F6A1-2D63-53EE-BEA3-A46D317B8C80}"/>
              </a:ext>
            </a:extLst>
          </p:cNvPr>
          <p:cNvSpPr txBox="1"/>
          <p:nvPr/>
        </p:nvSpPr>
        <p:spPr>
          <a:xfrm>
            <a:off x="1" y="3953728"/>
            <a:ext cx="4572000" cy="1635512"/>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Porque si </a:t>
            </a:r>
            <a:r>
              <a:rPr lang="es-ES" sz="2400" u="sng" dirty="0">
                <a:solidFill>
                  <a:srgbClr val="FFFF00"/>
                </a:solidFill>
                <a:latin typeface="Calibri"/>
              </a:rPr>
              <a:t>siendo enemigos</a:t>
            </a:r>
            <a:r>
              <a:rPr lang="es-ES" sz="2400" dirty="0">
                <a:latin typeface="Calibri"/>
              </a:rPr>
              <a:t>, </a:t>
            </a:r>
            <a:r>
              <a:rPr lang="es-ES" sz="2400" u="sng" dirty="0">
                <a:solidFill>
                  <a:srgbClr val="00B0F0"/>
                </a:solidFill>
                <a:latin typeface="Calibri"/>
              </a:rPr>
              <a:t>fuimos reconciliados con Dios</a:t>
            </a:r>
            <a:r>
              <a:rPr lang="es-ES" sz="2400" dirty="0">
                <a:solidFill>
                  <a:srgbClr val="00B0F0"/>
                </a:solidFill>
                <a:latin typeface="Calibri"/>
              </a:rPr>
              <a:t> por la muerte de su Hijo, </a:t>
            </a:r>
            <a:r>
              <a:rPr lang="es-ES" sz="2400" dirty="0">
                <a:latin typeface="Calibri"/>
              </a:rPr>
              <a:t>mucho más, estando reconciliados, seremos salvos por su vida. </a:t>
            </a:r>
          </a:p>
        </p:txBody>
      </p:sp>
      <p:sp>
        <p:nvSpPr>
          <p:cNvPr id="10" name="TextBox 9">
            <a:extLst>
              <a:ext uri="{FF2B5EF4-FFF2-40B4-BE49-F238E27FC236}">
                <a16:creationId xmlns:a16="http://schemas.microsoft.com/office/drawing/2014/main" id="{15F8E0E3-42C2-7426-547C-E35CBEA86C00}"/>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690FD977-A65E-BB1F-A9C5-5B4C5597D27D}"/>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A34DB0E2-CD3A-EFD3-16E8-86BAD13C2AA2}"/>
              </a:ext>
            </a:extLst>
          </p:cNvPr>
          <p:cNvSpPr txBox="1"/>
          <p:nvPr/>
        </p:nvSpPr>
        <p:spPr>
          <a:xfrm>
            <a:off x="4721104" y="30689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5:19</a:t>
            </a:r>
          </a:p>
        </p:txBody>
      </p:sp>
      <p:sp>
        <p:nvSpPr>
          <p:cNvPr id="17" name="2 CuadroTexto">
            <a:extLst>
              <a:ext uri="{FF2B5EF4-FFF2-40B4-BE49-F238E27FC236}">
                <a16:creationId xmlns:a16="http://schemas.microsoft.com/office/drawing/2014/main" id="{476ADE9E-501D-2A67-ACC0-4F1F7FDC37AD}"/>
              </a:ext>
            </a:extLst>
          </p:cNvPr>
          <p:cNvSpPr txBox="1"/>
          <p:nvPr/>
        </p:nvSpPr>
        <p:spPr>
          <a:xfrm>
            <a:off x="4744397" y="3501935"/>
            <a:ext cx="440662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Dios estaba en Cristo reconciliando consigo al mundo, </a:t>
            </a:r>
            <a:r>
              <a:rPr lang="es-ES" sz="2400" dirty="0">
                <a:solidFill>
                  <a:srgbClr val="00B0F0"/>
                </a:solidFill>
                <a:latin typeface="Calibri"/>
              </a:rPr>
              <a:t>no tomándoles en cuenta a los hombres sus pecados, </a:t>
            </a:r>
            <a:r>
              <a:rPr lang="es-ES" sz="2400" dirty="0">
                <a:latin typeface="Calibri"/>
              </a:rPr>
              <a:t>y nos encargó a nosotros la palabra de la reconciliación. </a:t>
            </a:r>
          </a:p>
        </p:txBody>
      </p:sp>
      <p:sp>
        <p:nvSpPr>
          <p:cNvPr id="13" name="TextBox 12">
            <a:extLst>
              <a:ext uri="{FF2B5EF4-FFF2-40B4-BE49-F238E27FC236}">
                <a16:creationId xmlns:a16="http://schemas.microsoft.com/office/drawing/2014/main" id="{4C53F775-3B89-60FA-BEE0-8ABBB4A65234}"/>
              </a:ext>
            </a:extLst>
          </p:cNvPr>
          <p:cNvSpPr txBox="1"/>
          <p:nvPr/>
        </p:nvSpPr>
        <p:spPr>
          <a:xfrm>
            <a:off x="4589807" y="20910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Tree>
    <p:extLst>
      <p:ext uri="{BB962C8B-B14F-4D97-AF65-F5344CB8AC3E}">
        <p14:creationId xmlns:p14="http://schemas.microsoft.com/office/powerpoint/2010/main" val="35904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FEF4D-1894-DA9D-232F-547078CE3EE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55536E3-E2F1-DD75-4F70-1DD6C51B3DB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4279A33F-26BD-28AE-A8CA-3D97E24F60C4}"/>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BF35B920-68D5-7E92-4187-47D033005797}"/>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26629F89-5502-233B-064A-9DE382E4B872}"/>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E8BFB104-40B9-99EA-3AF0-6CA91A3642BA}"/>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F85CD4A8-0D02-735B-1DCE-1F3362B783DF}"/>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a:t>
            </a:r>
            <a:r>
              <a:rPr lang="es-ES" sz="2400" dirty="0">
                <a:solidFill>
                  <a:srgbClr val="FFFF00"/>
                </a:solidFill>
                <a:latin typeface="Calibri"/>
              </a:rPr>
              <a:t>para presentaros santos y sin mancha e irreprensibles delante de él. </a:t>
            </a:r>
          </a:p>
        </p:txBody>
      </p:sp>
      <p:sp>
        <p:nvSpPr>
          <p:cNvPr id="10" name="TextBox 9">
            <a:extLst>
              <a:ext uri="{FF2B5EF4-FFF2-40B4-BE49-F238E27FC236}">
                <a16:creationId xmlns:a16="http://schemas.microsoft.com/office/drawing/2014/main" id="{42437359-3EA2-B76B-1485-3CC71A784EA1}"/>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480149E9-6D78-CC1A-ADE6-ADF841FFEE4D}"/>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3C2A2098-A7C3-4041-1596-599E8CC13F96}"/>
              </a:ext>
            </a:extLst>
          </p:cNvPr>
          <p:cNvSpPr txBox="1"/>
          <p:nvPr/>
        </p:nvSpPr>
        <p:spPr>
          <a:xfrm>
            <a:off x="149105"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5:17, 18</a:t>
            </a:r>
          </a:p>
        </p:txBody>
      </p:sp>
      <p:sp>
        <p:nvSpPr>
          <p:cNvPr id="17" name="2 CuadroTexto">
            <a:extLst>
              <a:ext uri="{FF2B5EF4-FFF2-40B4-BE49-F238E27FC236}">
                <a16:creationId xmlns:a16="http://schemas.microsoft.com/office/drawing/2014/main" id="{A1065533-BD2A-28EF-67E0-C16F0953DAE5}"/>
              </a:ext>
            </a:extLst>
          </p:cNvPr>
          <p:cNvSpPr txBox="1"/>
          <p:nvPr/>
        </p:nvSpPr>
        <p:spPr>
          <a:xfrm>
            <a:off x="235830" y="4213099"/>
            <a:ext cx="403244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De modo que si alguno está en Cristo, nueva criatura es; las cosas viejas pasaron; he aquí todas son hechas nuevas. Y todo esto proviene de Dios, quien nos reconcilió consigo mismo por Cristo, y nos dio el ministerio de la reconciliación; </a:t>
            </a:r>
          </a:p>
        </p:txBody>
      </p:sp>
      <p:sp>
        <p:nvSpPr>
          <p:cNvPr id="13" name="TextBox 12">
            <a:extLst>
              <a:ext uri="{FF2B5EF4-FFF2-40B4-BE49-F238E27FC236}">
                <a16:creationId xmlns:a16="http://schemas.microsoft.com/office/drawing/2014/main" id="{A0CBF932-7135-2D2E-F504-6F522F3D34CD}"/>
              </a:ext>
            </a:extLst>
          </p:cNvPr>
          <p:cNvSpPr txBox="1"/>
          <p:nvPr/>
        </p:nvSpPr>
        <p:spPr>
          <a:xfrm>
            <a:off x="4589807" y="20910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Tree>
    <p:extLst>
      <p:ext uri="{BB962C8B-B14F-4D97-AF65-F5344CB8AC3E}">
        <p14:creationId xmlns:p14="http://schemas.microsoft.com/office/powerpoint/2010/main" val="1562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FBD3E-87B9-8EC7-199B-92F6C8907BD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E7BCB04-E878-32BA-19B0-03C4B7733D4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AA71DE4A-8AD1-574C-84E9-3BD527BB6232}"/>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C958FC3D-D166-CC2D-D796-E4B5A56E7D4D}"/>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574B26DA-2930-5018-F8EB-7FA5A646CBB9}"/>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E3200EAB-72C8-54DD-E675-FC23D0F9B72E}"/>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9D29234E-FFDC-EEDC-CBD9-99F5416CE169}"/>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a:t>
            </a:r>
            <a:r>
              <a:rPr lang="es-ES" sz="2400" dirty="0">
                <a:solidFill>
                  <a:srgbClr val="FFFF00"/>
                </a:solidFill>
                <a:latin typeface="Calibri"/>
              </a:rPr>
              <a:t>para presentaros santos y sin mancha e irreprensibles delante de él. </a:t>
            </a:r>
          </a:p>
        </p:txBody>
      </p:sp>
      <p:sp>
        <p:nvSpPr>
          <p:cNvPr id="10" name="TextBox 9">
            <a:extLst>
              <a:ext uri="{FF2B5EF4-FFF2-40B4-BE49-F238E27FC236}">
                <a16:creationId xmlns:a16="http://schemas.microsoft.com/office/drawing/2014/main" id="{A1822ED1-33EA-B7E8-AE04-85BB2D365A2F}"/>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1EC244CC-839C-E9F5-D8C0-55E68C8AC36F}"/>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8BF996BA-F940-B9A7-6CCB-010BD14C5C86}"/>
              </a:ext>
            </a:extLst>
          </p:cNvPr>
          <p:cNvSpPr txBox="1"/>
          <p:nvPr/>
        </p:nvSpPr>
        <p:spPr>
          <a:xfrm>
            <a:off x="149105"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5:17, 18</a:t>
            </a:r>
          </a:p>
        </p:txBody>
      </p:sp>
      <p:sp>
        <p:nvSpPr>
          <p:cNvPr id="17" name="2 CuadroTexto">
            <a:extLst>
              <a:ext uri="{FF2B5EF4-FFF2-40B4-BE49-F238E27FC236}">
                <a16:creationId xmlns:a16="http://schemas.microsoft.com/office/drawing/2014/main" id="{8175BB95-2520-A80E-DC97-D74B0CBC9ADA}"/>
              </a:ext>
            </a:extLst>
          </p:cNvPr>
          <p:cNvSpPr txBox="1"/>
          <p:nvPr/>
        </p:nvSpPr>
        <p:spPr>
          <a:xfrm>
            <a:off x="235830" y="4213099"/>
            <a:ext cx="403244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modo que si alguno está en Cristo, nueva criatura es</a:t>
            </a:r>
            <a:r>
              <a:rPr lang="es-ES" sz="2400" dirty="0">
                <a:latin typeface="Calibri"/>
              </a:rPr>
              <a:t>; las cosas viejas pasaron; he aquí todas son hechas nuevas. Y todo esto proviene de Dios, quien nos reconcilió consigo mismo por Cristo, y nos dio el ministerio de la reconciliación; </a:t>
            </a:r>
          </a:p>
        </p:txBody>
      </p:sp>
      <p:sp>
        <p:nvSpPr>
          <p:cNvPr id="13" name="TextBox 12">
            <a:extLst>
              <a:ext uri="{FF2B5EF4-FFF2-40B4-BE49-F238E27FC236}">
                <a16:creationId xmlns:a16="http://schemas.microsoft.com/office/drawing/2014/main" id="{96D58B19-3680-34BC-C36C-B312485C4A96}"/>
              </a:ext>
            </a:extLst>
          </p:cNvPr>
          <p:cNvSpPr txBox="1"/>
          <p:nvPr/>
        </p:nvSpPr>
        <p:spPr>
          <a:xfrm>
            <a:off x="4589807" y="20910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8" name="1 CuadroTexto">
            <a:extLst>
              <a:ext uri="{FF2B5EF4-FFF2-40B4-BE49-F238E27FC236}">
                <a16:creationId xmlns:a16="http://schemas.microsoft.com/office/drawing/2014/main" id="{76511C4B-8BB5-9DBA-5C9C-FEA8DDAC33CA}"/>
              </a:ext>
            </a:extLst>
          </p:cNvPr>
          <p:cNvSpPr txBox="1"/>
          <p:nvPr/>
        </p:nvSpPr>
        <p:spPr>
          <a:xfrm>
            <a:off x="5122961" y="3664796"/>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9" name="2 CuadroTexto">
            <a:extLst>
              <a:ext uri="{FF2B5EF4-FFF2-40B4-BE49-F238E27FC236}">
                <a16:creationId xmlns:a16="http://schemas.microsoft.com/office/drawing/2014/main" id="{664F9DBC-23CE-4C4D-C2B3-CB98BA77F0B4}"/>
              </a:ext>
            </a:extLst>
          </p:cNvPr>
          <p:cNvSpPr txBox="1"/>
          <p:nvPr/>
        </p:nvSpPr>
        <p:spPr>
          <a:xfrm>
            <a:off x="5106463" y="4187880"/>
            <a:ext cx="3801707"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Con Cristo estoy juntamente crucificado, y ya no vivo yo, mas vive Cristo en mí; y lo que ahora vivo en la carne, lo vivo en la fe del Hijo de Dios, el cual me amó y se entregó a sí mismo por mí. </a:t>
            </a:r>
          </a:p>
        </p:txBody>
      </p:sp>
    </p:spTree>
    <p:extLst>
      <p:ext uri="{BB962C8B-B14F-4D97-AF65-F5344CB8AC3E}">
        <p14:creationId xmlns:p14="http://schemas.microsoft.com/office/powerpoint/2010/main" val="427925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E8813-2E79-7E04-F2F2-6A210390E3C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3533207-E82A-A238-70A9-BBA77A58270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F178D629-B8D3-F769-EF64-DBE6BC291F2F}"/>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601A0349-4CDA-FA6A-6F55-258E17C44E49}"/>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8AE9043C-7C2A-7FAF-D7E2-16F2634878B2}"/>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FE2C7582-954F-DBEE-3E1B-A33418D2D60C}"/>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B9ED011A-A1F0-96CE-CEF4-96A23F727AE4}"/>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a:t>
            </a:r>
            <a:r>
              <a:rPr lang="es-ES" sz="2400" dirty="0">
                <a:solidFill>
                  <a:srgbClr val="FFFF00"/>
                </a:solidFill>
                <a:latin typeface="Calibri"/>
              </a:rPr>
              <a:t>para presentaros santos y sin mancha e irreprensibles delante de él. </a:t>
            </a:r>
          </a:p>
        </p:txBody>
      </p:sp>
      <p:sp>
        <p:nvSpPr>
          <p:cNvPr id="10" name="TextBox 9">
            <a:extLst>
              <a:ext uri="{FF2B5EF4-FFF2-40B4-BE49-F238E27FC236}">
                <a16:creationId xmlns:a16="http://schemas.microsoft.com/office/drawing/2014/main" id="{FDE92E24-B9BA-63A3-099D-7D2C24301DD9}"/>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D7C916C2-2461-2CE7-36BC-A4ECC5DF2ACA}"/>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33DFD91D-7D64-9A1F-C6A3-D9E1FA76B179}"/>
              </a:ext>
            </a:extLst>
          </p:cNvPr>
          <p:cNvSpPr txBox="1"/>
          <p:nvPr/>
        </p:nvSpPr>
        <p:spPr>
          <a:xfrm>
            <a:off x="149105"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5:17, 18</a:t>
            </a:r>
          </a:p>
        </p:txBody>
      </p:sp>
      <p:sp>
        <p:nvSpPr>
          <p:cNvPr id="17" name="2 CuadroTexto">
            <a:extLst>
              <a:ext uri="{FF2B5EF4-FFF2-40B4-BE49-F238E27FC236}">
                <a16:creationId xmlns:a16="http://schemas.microsoft.com/office/drawing/2014/main" id="{6D9FF1ED-CF56-559B-03AD-AF2498D3B24F}"/>
              </a:ext>
            </a:extLst>
          </p:cNvPr>
          <p:cNvSpPr txBox="1"/>
          <p:nvPr/>
        </p:nvSpPr>
        <p:spPr>
          <a:xfrm>
            <a:off x="235830" y="4213099"/>
            <a:ext cx="403244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modo que si alguno está en Cristo, nueva criatura es</a:t>
            </a:r>
            <a:r>
              <a:rPr lang="es-ES" sz="2400" dirty="0">
                <a:latin typeface="Calibri"/>
              </a:rPr>
              <a:t>; las cosas viejas pasaron; he aquí todas son hechas nuevas. Y todo esto proviene de Dios, quien nos reconcilió consigo mismo por Cristo, y nos dio el ministerio de la reconciliación; </a:t>
            </a:r>
          </a:p>
        </p:txBody>
      </p:sp>
      <p:sp>
        <p:nvSpPr>
          <p:cNvPr id="13" name="TextBox 12">
            <a:extLst>
              <a:ext uri="{FF2B5EF4-FFF2-40B4-BE49-F238E27FC236}">
                <a16:creationId xmlns:a16="http://schemas.microsoft.com/office/drawing/2014/main" id="{EC8B1D74-C341-4FD6-A962-294F529A6A59}"/>
              </a:ext>
            </a:extLst>
          </p:cNvPr>
          <p:cNvSpPr txBox="1"/>
          <p:nvPr/>
        </p:nvSpPr>
        <p:spPr>
          <a:xfrm>
            <a:off x="4589807" y="20910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8" name="1 CuadroTexto">
            <a:extLst>
              <a:ext uri="{FF2B5EF4-FFF2-40B4-BE49-F238E27FC236}">
                <a16:creationId xmlns:a16="http://schemas.microsoft.com/office/drawing/2014/main" id="{45C6AC29-92B5-141B-C01F-316C78543BE7}"/>
              </a:ext>
            </a:extLst>
          </p:cNvPr>
          <p:cNvSpPr txBox="1"/>
          <p:nvPr/>
        </p:nvSpPr>
        <p:spPr>
          <a:xfrm>
            <a:off x="5122961" y="3664796"/>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9" name="2 CuadroTexto">
            <a:extLst>
              <a:ext uri="{FF2B5EF4-FFF2-40B4-BE49-F238E27FC236}">
                <a16:creationId xmlns:a16="http://schemas.microsoft.com/office/drawing/2014/main" id="{EBF5E8E8-54FC-3C19-6F53-95E662F8C963}"/>
              </a:ext>
            </a:extLst>
          </p:cNvPr>
          <p:cNvSpPr txBox="1"/>
          <p:nvPr/>
        </p:nvSpPr>
        <p:spPr>
          <a:xfrm>
            <a:off x="5106463" y="4187880"/>
            <a:ext cx="3801707"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ya no vivo yo, mas vive Cristo en mí;</a:t>
            </a:r>
            <a:r>
              <a:rPr lang="es-ES" sz="2400" dirty="0">
                <a:latin typeface="Calibri"/>
              </a:rPr>
              <a:t> y lo que ahora vivo en la carne, lo vivo en la fe del Hijo de Dios, el cual me amó y se entregó a sí mismo por mí. </a:t>
            </a:r>
          </a:p>
        </p:txBody>
      </p:sp>
    </p:spTree>
    <p:extLst>
      <p:ext uri="{BB962C8B-B14F-4D97-AF65-F5344CB8AC3E}">
        <p14:creationId xmlns:p14="http://schemas.microsoft.com/office/powerpoint/2010/main" val="1968067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5DD0-611A-6A17-FB91-91BB36F0C22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A8CE35A-32D1-E89E-BD41-2E0347E06E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4BDB9502-0F09-5304-B16F-4A47B136F214}"/>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7312943C-350B-1EDC-E05B-7E53CA4C6DB3}"/>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6142F2D3-1D09-679A-6684-0D29328E0C3F}"/>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F3A0EFA6-257B-D6D9-F9D7-F217490D57CE}"/>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84825552-4B9C-B7FE-D2D2-82369D2D93A0}"/>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a:t>
            </a:r>
            <a:r>
              <a:rPr lang="es-ES" sz="2400" dirty="0">
                <a:solidFill>
                  <a:srgbClr val="FFFF00"/>
                </a:solidFill>
                <a:latin typeface="Calibri"/>
              </a:rPr>
              <a:t>para presentaros santos y sin mancha e irreprensibles delante de él. </a:t>
            </a:r>
          </a:p>
        </p:txBody>
      </p:sp>
      <p:sp>
        <p:nvSpPr>
          <p:cNvPr id="10" name="TextBox 9">
            <a:extLst>
              <a:ext uri="{FF2B5EF4-FFF2-40B4-BE49-F238E27FC236}">
                <a16:creationId xmlns:a16="http://schemas.microsoft.com/office/drawing/2014/main" id="{F56DE39C-8441-EBFC-D04B-60486B26AFC7}"/>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2D5BAB01-21C7-BE82-B21E-86B0AD138BA9}"/>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CCBF5CEF-863E-9E6F-425D-53867813AA1A}"/>
              </a:ext>
            </a:extLst>
          </p:cNvPr>
          <p:cNvSpPr txBox="1"/>
          <p:nvPr/>
        </p:nvSpPr>
        <p:spPr>
          <a:xfrm>
            <a:off x="149105"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5:17, 18</a:t>
            </a:r>
          </a:p>
        </p:txBody>
      </p:sp>
      <p:sp>
        <p:nvSpPr>
          <p:cNvPr id="17" name="2 CuadroTexto">
            <a:extLst>
              <a:ext uri="{FF2B5EF4-FFF2-40B4-BE49-F238E27FC236}">
                <a16:creationId xmlns:a16="http://schemas.microsoft.com/office/drawing/2014/main" id="{C9217CB7-3B50-6640-901C-5C20B459DDCB}"/>
              </a:ext>
            </a:extLst>
          </p:cNvPr>
          <p:cNvSpPr txBox="1"/>
          <p:nvPr/>
        </p:nvSpPr>
        <p:spPr>
          <a:xfrm>
            <a:off x="235830" y="4213099"/>
            <a:ext cx="403244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modo que si alguno está en Cristo, nueva criatura es</a:t>
            </a:r>
            <a:r>
              <a:rPr lang="es-ES" sz="2400" dirty="0">
                <a:latin typeface="Calibri"/>
              </a:rPr>
              <a:t>; las cosas viejas pasaron; he aquí todas son hechas nuevas. Y todo esto proviene de Dios, quien nos reconcilió consigo mismo por Cristo, y nos dio el ministerio de la reconciliación; </a:t>
            </a:r>
          </a:p>
        </p:txBody>
      </p:sp>
      <p:sp>
        <p:nvSpPr>
          <p:cNvPr id="13" name="TextBox 12">
            <a:extLst>
              <a:ext uri="{FF2B5EF4-FFF2-40B4-BE49-F238E27FC236}">
                <a16:creationId xmlns:a16="http://schemas.microsoft.com/office/drawing/2014/main" id="{271E0F4E-58D4-52F9-60CD-29314E7AE910}"/>
              </a:ext>
            </a:extLst>
          </p:cNvPr>
          <p:cNvSpPr txBox="1"/>
          <p:nvPr/>
        </p:nvSpPr>
        <p:spPr>
          <a:xfrm>
            <a:off x="4589807" y="20910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8" name="1 CuadroTexto">
            <a:extLst>
              <a:ext uri="{FF2B5EF4-FFF2-40B4-BE49-F238E27FC236}">
                <a16:creationId xmlns:a16="http://schemas.microsoft.com/office/drawing/2014/main" id="{09DBE3E0-8159-6F4B-E7DD-C04423641ABB}"/>
              </a:ext>
            </a:extLst>
          </p:cNvPr>
          <p:cNvSpPr txBox="1"/>
          <p:nvPr/>
        </p:nvSpPr>
        <p:spPr>
          <a:xfrm>
            <a:off x="5122961" y="3664796"/>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9" name="2 CuadroTexto">
            <a:extLst>
              <a:ext uri="{FF2B5EF4-FFF2-40B4-BE49-F238E27FC236}">
                <a16:creationId xmlns:a16="http://schemas.microsoft.com/office/drawing/2014/main" id="{3814BFB4-A036-4E94-D939-D58A60F97648}"/>
              </a:ext>
            </a:extLst>
          </p:cNvPr>
          <p:cNvSpPr txBox="1"/>
          <p:nvPr/>
        </p:nvSpPr>
        <p:spPr>
          <a:xfrm>
            <a:off x="5106463" y="4187880"/>
            <a:ext cx="3801707"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ya no vivo yo, mas vive Cristo en mí;</a:t>
            </a:r>
            <a:r>
              <a:rPr lang="es-ES" sz="2400" dirty="0">
                <a:latin typeface="Calibri"/>
              </a:rPr>
              <a:t> </a:t>
            </a:r>
            <a:r>
              <a:rPr lang="es-ES" sz="2400" u="sng" dirty="0">
                <a:solidFill>
                  <a:srgbClr val="00B0F0"/>
                </a:solidFill>
                <a:latin typeface="Calibri"/>
              </a:rPr>
              <a:t>y lo que ahora vivo en la carne, lo vivo en la fe del Hijo de Dios</a:t>
            </a:r>
            <a:r>
              <a:rPr lang="es-ES" sz="2400" dirty="0">
                <a:solidFill>
                  <a:srgbClr val="00B0F0"/>
                </a:solidFill>
                <a:latin typeface="Calibri"/>
              </a:rPr>
              <a:t>, el cual me amó y se entregó a sí mismo por mí. </a:t>
            </a:r>
          </a:p>
        </p:txBody>
      </p:sp>
    </p:spTree>
    <p:extLst>
      <p:ext uri="{BB962C8B-B14F-4D97-AF65-F5344CB8AC3E}">
        <p14:creationId xmlns:p14="http://schemas.microsoft.com/office/powerpoint/2010/main" val="4294125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14B1-B9E2-DE40-8D7E-ABDCB82F229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5C03FD0-5BA7-2838-8F83-C874F45BAC8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D0057F27-F1BB-2C6D-1C85-514968CBC46F}"/>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58065174-F0C1-6794-B07F-460412253BDC}"/>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3AD30626-7AFF-78C9-08B7-5BB3BCB61B79}"/>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B0C2413C-D541-46FB-A2C7-233AB8CED63B}"/>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0318EF43-C449-C9EB-3FE6-102AE6B42B72}"/>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a:t>
            </a:r>
            <a:r>
              <a:rPr lang="es-ES" sz="2400" dirty="0">
                <a:solidFill>
                  <a:srgbClr val="FFFF00"/>
                </a:solidFill>
                <a:latin typeface="Calibri"/>
              </a:rPr>
              <a:t>para presentaros santos y sin mancha e irreprensibles delante de él. </a:t>
            </a:r>
          </a:p>
        </p:txBody>
      </p:sp>
      <p:sp>
        <p:nvSpPr>
          <p:cNvPr id="10" name="TextBox 9">
            <a:extLst>
              <a:ext uri="{FF2B5EF4-FFF2-40B4-BE49-F238E27FC236}">
                <a16:creationId xmlns:a16="http://schemas.microsoft.com/office/drawing/2014/main" id="{CDC952C7-4E9E-0FB3-8183-18D7897ED52D}"/>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FBD47459-D4E4-D35E-EAB3-22E55BAC2EC5}"/>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826D00B7-8E63-A920-B894-39321A201703}"/>
              </a:ext>
            </a:extLst>
          </p:cNvPr>
          <p:cNvSpPr txBox="1"/>
          <p:nvPr/>
        </p:nvSpPr>
        <p:spPr>
          <a:xfrm>
            <a:off x="149105"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5:17, 18</a:t>
            </a:r>
          </a:p>
        </p:txBody>
      </p:sp>
      <p:sp>
        <p:nvSpPr>
          <p:cNvPr id="17" name="2 CuadroTexto">
            <a:extLst>
              <a:ext uri="{FF2B5EF4-FFF2-40B4-BE49-F238E27FC236}">
                <a16:creationId xmlns:a16="http://schemas.microsoft.com/office/drawing/2014/main" id="{8A17AF13-A74A-24FC-4CD5-53BD90C7EDBC}"/>
              </a:ext>
            </a:extLst>
          </p:cNvPr>
          <p:cNvSpPr txBox="1"/>
          <p:nvPr/>
        </p:nvSpPr>
        <p:spPr>
          <a:xfrm>
            <a:off x="235830" y="4213099"/>
            <a:ext cx="403244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modo que si alguno está en Cristo, nueva criatura es</a:t>
            </a:r>
            <a:r>
              <a:rPr lang="es-ES" sz="2400" dirty="0">
                <a:latin typeface="Calibri"/>
              </a:rPr>
              <a:t>; </a:t>
            </a:r>
            <a:r>
              <a:rPr lang="es-ES" sz="2400" dirty="0">
                <a:solidFill>
                  <a:srgbClr val="00B0F0"/>
                </a:solidFill>
                <a:latin typeface="Calibri"/>
              </a:rPr>
              <a:t>las cosas viejas pasaron; he aquí todas son hechas nuevas. </a:t>
            </a:r>
            <a:r>
              <a:rPr lang="es-ES" sz="2400" dirty="0">
                <a:latin typeface="Calibri"/>
              </a:rPr>
              <a:t>Y todo esto proviene de Dios, quien nos reconcilió consigo mismo por Cristo, y nos dio el ministerio de la reconciliación; </a:t>
            </a:r>
          </a:p>
        </p:txBody>
      </p:sp>
      <p:sp>
        <p:nvSpPr>
          <p:cNvPr id="13" name="TextBox 12">
            <a:extLst>
              <a:ext uri="{FF2B5EF4-FFF2-40B4-BE49-F238E27FC236}">
                <a16:creationId xmlns:a16="http://schemas.microsoft.com/office/drawing/2014/main" id="{289309A5-E21B-5CF5-5A80-BAD5686F2C0F}"/>
              </a:ext>
            </a:extLst>
          </p:cNvPr>
          <p:cNvSpPr txBox="1"/>
          <p:nvPr/>
        </p:nvSpPr>
        <p:spPr>
          <a:xfrm>
            <a:off x="4589807" y="20910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8" name="1 CuadroTexto">
            <a:extLst>
              <a:ext uri="{FF2B5EF4-FFF2-40B4-BE49-F238E27FC236}">
                <a16:creationId xmlns:a16="http://schemas.microsoft.com/office/drawing/2014/main" id="{5117471B-766F-AD16-D2C1-CC08166046DF}"/>
              </a:ext>
            </a:extLst>
          </p:cNvPr>
          <p:cNvSpPr txBox="1"/>
          <p:nvPr/>
        </p:nvSpPr>
        <p:spPr>
          <a:xfrm>
            <a:off x="5122961" y="3664796"/>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9" name="2 CuadroTexto">
            <a:extLst>
              <a:ext uri="{FF2B5EF4-FFF2-40B4-BE49-F238E27FC236}">
                <a16:creationId xmlns:a16="http://schemas.microsoft.com/office/drawing/2014/main" id="{CF90E8EC-ACD9-4CA4-1A78-E01163814653}"/>
              </a:ext>
            </a:extLst>
          </p:cNvPr>
          <p:cNvSpPr txBox="1"/>
          <p:nvPr/>
        </p:nvSpPr>
        <p:spPr>
          <a:xfrm>
            <a:off x="5106463" y="4187880"/>
            <a:ext cx="3801707"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ya no vivo yo, mas vive Cristo en mí;</a:t>
            </a:r>
            <a:r>
              <a:rPr lang="es-ES" sz="2400" dirty="0">
                <a:latin typeface="Calibri"/>
              </a:rPr>
              <a:t> </a:t>
            </a:r>
            <a:r>
              <a:rPr lang="es-ES" sz="2400" u="sng" dirty="0">
                <a:solidFill>
                  <a:srgbClr val="00B0F0"/>
                </a:solidFill>
                <a:latin typeface="Calibri"/>
              </a:rPr>
              <a:t>y lo que ahora vivo en la carne, lo vivo en la fe del Hijo de Dios</a:t>
            </a:r>
            <a:r>
              <a:rPr lang="es-ES" sz="2400" dirty="0">
                <a:solidFill>
                  <a:srgbClr val="00B0F0"/>
                </a:solidFill>
                <a:latin typeface="Calibri"/>
              </a:rPr>
              <a:t>, el cual me amó y se entregó a sí mismo por mí. </a:t>
            </a:r>
          </a:p>
        </p:txBody>
      </p:sp>
    </p:spTree>
    <p:extLst>
      <p:ext uri="{BB962C8B-B14F-4D97-AF65-F5344CB8AC3E}">
        <p14:creationId xmlns:p14="http://schemas.microsoft.com/office/powerpoint/2010/main" val="248029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4460D-425D-8E3B-96D7-62EBAE65706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B66DD45-5580-77AB-6C19-9CE1BBD4BC3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A06570FA-9E8D-98EC-D0BA-5EFE42E09EA9}"/>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61F55663-FFCD-8EAB-B72F-790E3B34BB4B}"/>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3F0467D7-AB6C-90B2-2E5C-5F84037EFF2A}"/>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13F998E4-1970-98B6-7488-B687100F5051}"/>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76FE7842-CF3D-850B-4537-6FAF4A0D8CE8}"/>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solidFill>
                  <a:srgbClr val="00B0F0"/>
                </a:solidFill>
                <a:latin typeface="Calibri"/>
              </a:rPr>
              <a:t>ahora </a:t>
            </a:r>
            <a:r>
              <a:rPr lang="es-ES" sz="2400" u="sng" dirty="0">
                <a:solidFill>
                  <a:srgbClr val="00B0F0"/>
                </a:solidFill>
                <a:latin typeface="Calibri"/>
              </a:rPr>
              <a:t>os ha reconciliado </a:t>
            </a:r>
            <a:r>
              <a:rPr lang="es-ES" sz="2400" dirty="0">
                <a:solidFill>
                  <a:srgbClr val="00B0F0"/>
                </a:solidFill>
                <a:latin typeface="Calibri"/>
              </a:rPr>
              <a:t>en su cuerpo de carne, por medio de la muerte</a:t>
            </a:r>
            <a:r>
              <a:rPr lang="es-ES" sz="2400" dirty="0">
                <a:latin typeface="Calibri"/>
              </a:rPr>
              <a:t>, </a:t>
            </a:r>
            <a:r>
              <a:rPr lang="es-ES" sz="2400" dirty="0">
                <a:solidFill>
                  <a:srgbClr val="FFFF00"/>
                </a:solidFill>
                <a:latin typeface="Calibri"/>
              </a:rPr>
              <a:t>para presentaros santos y sin mancha e irreprensibles delante de él. </a:t>
            </a:r>
          </a:p>
        </p:txBody>
      </p:sp>
      <p:sp>
        <p:nvSpPr>
          <p:cNvPr id="10" name="TextBox 9">
            <a:extLst>
              <a:ext uri="{FF2B5EF4-FFF2-40B4-BE49-F238E27FC236}">
                <a16:creationId xmlns:a16="http://schemas.microsoft.com/office/drawing/2014/main" id="{D9B13608-89DB-E905-9D12-9DC00E7F4FF6}"/>
              </a:ext>
            </a:extLst>
          </p:cNvPr>
          <p:cNvSpPr txBox="1"/>
          <p:nvPr/>
        </p:nvSpPr>
        <p:spPr>
          <a:xfrm>
            <a:off x="4603943" y="150832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59285710-9BFB-10A0-8EBC-1CCAFF475EB7}"/>
              </a:ext>
            </a:extLst>
          </p:cNvPr>
          <p:cNvSpPr txBox="1"/>
          <p:nvPr/>
        </p:nvSpPr>
        <p:spPr>
          <a:xfrm>
            <a:off x="6845040" y="149763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2" name="1 CuadroTexto">
            <a:extLst>
              <a:ext uri="{FF2B5EF4-FFF2-40B4-BE49-F238E27FC236}">
                <a16:creationId xmlns:a16="http://schemas.microsoft.com/office/drawing/2014/main" id="{3E77A6CF-971B-4C3B-DCAC-F6E2DA92C3DD}"/>
              </a:ext>
            </a:extLst>
          </p:cNvPr>
          <p:cNvSpPr txBox="1"/>
          <p:nvPr/>
        </p:nvSpPr>
        <p:spPr>
          <a:xfrm>
            <a:off x="149105" y="371703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5:17, 18</a:t>
            </a:r>
          </a:p>
        </p:txBody>
      </p:sp>
      <p:sp>
        <p:nvSpPr>
          <p:cNvPr id="17" name="2 CuadroTexto">
            <a:extLst>
              <a:ext uri="{FF2B5EF4-FFF2-40B4-BE49-F238E27FC236}">
                <a16:creationId xmlns:a16="http://schemas.microsoft.com/office/drawing/2014/main" id="{53C83EA3-4682-CCA9-5627-90EEE22F10FF}"/>
              </a:ext>
            </a:extLst>
          </p:cNvPr>
          <p:cNvSpPr txBox="1"/>
          <p:nvPr/>
        </p:nvSpPr>
        <p:spPr>
          <a:xfrm>
            <a:off x="235830" y="4213099"/>
            <a:ext cx="4032448"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modo que si alguno está en Cristo, nueva criatura es</a:t>
            </a:r>
            <a:r>
              <a:rPr lang="es-ES" sz="2400" dirty="0">
                <a:latin typeface="Calibri"/>
              </a:rPr>
              <a:t>; </a:t>
            </a:r>
            <a:r>
              <a:rPr lang="es-ES" sz="2400" dirty="0">
                <a:solidFill>
                  <a:srgbClr val="00B0F0"/>
                </a:solidFill>
                <a:latin typeface="Calibri"/>
              </a:rPr>
              <a:t>las cosas viejas pasaron; he aquí todas son hechas nuevas. </a:t>
            </a:r>
            <a:r>
              <a:rPr lang="es-ES" sz="2400" dirty="0">
                <a:solidFill>
                  <a:srgbClr val="FFFF00"/>
                </a:solidFill>
                <a:latin typeface="Calibri"/>
              </a:rPr>
              <a:t>Y todo esto proviene de Dios, quien nos reconcilió consigo mismo por Cristo, y nos dio el ministerio de la reconciliación; </a:t>
            </a:r>
          </a:p>
        </p:txBody>
      </p:sp>
      <p:sp>
        <p:nvSpPr>
          <p:cNvPr id="13" name="TextBox 12">
            <a:extLst>
              <a:ext uri="{FF2B5EF4-FFF2-40B4-BE49-F238E27FC236}">
                <a16:creationId xmlns:a16="http://schemas.microsoft.com/office/drawing/2014/main" id="{EA99891C-C54D-7571-DFD2-23B3877C3599}"/>
              </a:ext>
            </a:extLst>
          </p:cNvPr>
          <p:cNvSpPr txBox="1"/>
          <p:nvPr/>
        </p:nvSpPr>
        <p:spPr>
          <a:xfrm>
            <a:off x="4589807" y="20910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8" name="1 CuadroTexto">
            <a:extLst>
              <a:ext uri="{FF2B5EF4-FFF2-40B4-BE49-F238E27FC236}">
                <a16:creationId xmlns:a16="http://schemas.microsoft.com/office/drawing/2014/main" id="{E78E1D30-F0A6-3933-FB5B-7B3996722D5A}"/>
              </a:ext>
            </a:extLst>
          </p:cNvPr>
          <p:cNvSpPr txBox="1"/>
          <p:nvPr/>
        </p:nvSpPr>
        <p:spPr>
          <a:xfrm>
            <a:off x="5122961" y="3664796"/>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9" name="2 CuadroTexto">
            <a:extLst>
              <a:ext uri="{FF2B5EF4-FFF2-40B4-BE49-F238E27FC236}">
                <a16:creationId xmlns:a16="http://schemas.microsoft.com/office/drawing/2014/main" id="{EC46220D-6241-135C-464D-D8F2E54CCA51}"/>
              </a:ext>
            </a:extLst>
          </p:cNvPr>
          <p:cNvSpPr txBox="1"/>
          <p:nvPr/>
        </p:nvSpPr>
        <p:spPr>
          <a:xfrm>
            <a:off x="5106463" y="4187880"/>
            <a:ext cx="3801707"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ya no vivo yo, mas vive Cristo en mí;</a:t>
            </a:r>
            <a:r>
              <a:rPr lang="es-ES" sz="2400" dirty="0">
                <a:latin typeface="Calibri"/>
              </a:rPr>
              <a:t> </a:t>
            </a:r>
            <a:r>
              <a:rPr lang="es-ES" sz="2400" u="sng" dirty="0">
                <a:solidFill>
                  <a:srgbClr val="00B0F0"/>
                </a:solidFill>
                <a:latin typeface="Calibri"/>
              </a:rPr>
              <a:t>y lo que ahora vivo en la carne, lo vivo en la fe del Hijo de Dios</a:t>
            </a:r>
            <a:r>
              <a:rPr lang="es-ES" sz="2400" dirty="0">
                <a:solidFill>
                  <a:srgbClr val="00B0F0"/>
                </a:solidFill>
                <a:latin typeface="Calibri"/>
              </a:rPr>
              <a:t>, el cual me amó y se entregó a sí mismo por mí. </a:t>
            </a:r>
          </a:p>
        </p:txBody>
      </p:sp>
      <p:sp>
        <p:nvSpPr>
          <p:cNvPr id="14" name="TextBox 13">
            <a:extLst>
              <a:ext uri="{FF2B5EF4-FFF2-40B4-BE49-F238E27FC236}">
                <a16:creationId xmlns:a16="http://schemas.microsoft.com/office/drawing/2014/main" id="{E075F285-4F1D-AA9B-F39B-25DCB4629897}"/>
              </a:ext>
            </a:extLst>
          </p:cNvPr>
          <p:cNvSpPr txBox="1"/>
          <p:nvPr/>
        </p:nvSpPr>
        <p:spPr>
          <a:xfrm>
            <a:off x="4589807" y="267375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Tree>
    <p:extLst>
      <p:ext uri="{BB962C8B-B14F-4D97-AF65-F5344CB8AC3E}">
        <p14:creationId xmlns:p14="http://schemas.microsoft.com/office/powerpoint/2010/main" val="414088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787F7-010A-8757-3D3D-AD6ADC9691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941919-D87A-37A5-D79B-47FA96DFE1E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0FAFD502-46D2-0304-5BEF-2FD0ABAD78E4}"/>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10" name="TextBox 9">
            <a:extLst>
              <a:ext uri="{FF2B5EF4-FFF2-40B4-BE49-F238E27FC236}">
                <a16:creationId xmlns:a16="http://schemas.microsoft.com/office/drawing/2014/main" id="{732C8969-051A-C0DB-0B9D-D34970ED09E7}"/>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11" name="TextBox 10">
            <a:extLst>
              <a:ext uri="{FF2B5EF4-FFF2-40B4-BE49-F238E27FC236}">
                <a16:creationId xmlns:a16="http://schemas.microsoft.com/office/drawing/2014/main" id="{33614276-F748-F2F0-14F2-73D8AA695AFD}"/>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13" name="TextBox 12">
            <a:extLst>
              <a:ext uri="{FF2B5EF4-FFF2-40B4-BE49-F238E27FC236}">
                <a16:creationId xmlns:a16="http://schemas.microsoft.com/office/drawing/2014/main" id="{C702E390-8CFD-B72F-82B8-37402F29D7E3}"/>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8" name="1 CuadroTexto">
            <a:extLst>
              <a:ext uri="{FF2B5EF4-FFF2-40B4-BE49-F238E27FC236}">
                <a16:creationId xmlns:a16="http://schemas.microsoft.com/office/drawing/2014/main" id="{F858B273-77DB-63B4-6C01-D4F4BCC72511}"/>
              </a:ext>
            </a:extLst>
          </p:cNvPr>
          <p:cNvSpPr txBox="1"/>
          <p:nvPr/>
        </p:nvSpPr>
        <p:spPr>
          <a:xfrm>
            <a:off x="5122961" y="3664796"/>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9" name="2 CuadroTexto">
            <a:extLst>
              <a:ext uri="{FF2B5EF4-FFF2-40B4-BE49-F238E27FC236}">
                <a16:creationId xmlns:a16="http://schemas.microsoft.com/office/drawing/2014/main" id="{FDAA74B7-3BCB-1F51-A7AD-73FF4F6C0DFD}"/>
              </a:ext>
            </a:extLst>
          </p:cNvPr>
          <p:cNvSpPr txBox="1"/>
          <p:nvPr/>
        </p:nvSpPr>
        <p:spPr>
          <a:xfrm>
            <a:off x="5106463" y="4187880"/>
            <a:ext cx="3801707"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ya no vivo yo, mas vive Cristo en mí;</a:t>
            </a:r>
            <a:r>
              <a:rPr lang="es-ES" sz="2400" dirty="0">
                <a:latin typeface="Calibri"/>
              </a:rPr>
              <a:t> </a:t>
            </a:r>
            <a:r>
              <a:rPr lang="es-ES" sz="2400" u="sng" dirty="0">
                <a:solidFill>
                  <a:srgbClr val="00B0F0"/>
                </a:solidFill>
                <a:latin typeface="Calibri"/>
              </a:rPr>
              <a:t>y lo que ahora vivo en la carne, lo vivo en la fe del Hijo de Dios</a:t>
            </a:r>
            <a:r>
              <a:rPr lang="es-ES" sz="2400" dirty="0">
                <a:solidFill>
                  <a:srgbClr val="00B0F0"/>
                </a:solidFill>
                <a:latin typeface="Calibri"/>
              </a:rPr>
              <a:t>, el cual me amó y se entregó a sí mismo por mí. </a:t>
            </a:r>
          </a:p>
        </p:txBody>
      </p:sp>
      <p:sp>
        <p:nvSpPr>
          <p:cNvPr id="14" name="TextBox 13">
            <a:extLst>
              <a:ext uri="{FF2B5EF4-FFF2-40B4-BE49-F238E27FC236}">
                <a16:creationId xmlns:a16="http://schemas.microsoft.com/office/drawing/2014/main" id="{6029B65C-7896-1E96-F353-3915AE0E6DEE}"/>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15" name="TextBox 14">
            <a:extLst>
              <a:ext uri="{FF2B5EF4-FFF2-40B4-BE49-F238E27FC236}">
                <a16:creationId xmlns:a16="http://schemas.microsoft.com/office/drawing/2014/main" id="{D1E148AF-E0F9-D9C0-F7DB-921CEF2D33AD}"/>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0" name="1 CuadroTexto">
            <a:extLst>
              <a:ext uri="{FF2B5EF4-FFF2-40B4-BE49-F238E27FC236}">
                <a16:creationId xmlns:a16="http://schemas.microsoft.com/office/drawing/2014/main" id="{E752147F-04B7-BA88-0914-C36CFF5FF402}"/>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21" name="2 CuadroTexto">
            <a:extLst>
              <a:ext uri="{FF2B5EF4-FFF2-40B4-BE49-F238E27FC236}">
                <a16:creationId xmlns:a16="http://schemas.microsoft.com/office/drawing/2014/main" id="{8D7BDBA5-6238-236B-21A7-CA41FC1BAB97}"/>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 en verdad permanecéis fundados y firmes en la fe, y sin moveros de la esperanza del evangelio que habéis oído, el cual se predica en toda la creación que está debajo del cielo; del cual yo Pablo fui hecho ministro.</a:t>
            </a:r>
          </a:p>
        </p:txBody>
      </p:sp>
      <p:sp>
        <p:nvSpPr>
          <p:cNvPr id="22" name="1 CuadroTexto">
            <a:extLst>
              <a:ext uri="{FF2B5EF4-FFF2-40B4-BE49-F238E27FC236}">
                <a16:creationId xmlns:a16="http://schemas.microsoft.com/office/drawing/2014/main" id="{1511E1D0-7AE4-EC9C-52B8-9F57EB4367B8}"/>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23" name="2 CuadroTexto">
            <a:extLst>
              <a:ext uri="{FF2B5EF4-FFF2-40B4-BE49-F238E27FC236}">
                <a16:creationId xmlns:a16="http://schemas.microsoft.com/office/drawing/2014/main" id="{EDF5F915-869A-BB27-70A8-62A0C585D9EE}"/>
              </a:ext>
            </a:extLst>
          </p:cNvPr>
          <p:cNvSpPr txBox="1"/>
          <p:nvPr/>
        </p:nvSpPr>
        <p:spPr>
          <a:xfrm>
            <a:off x="-36512" y="438110"/>
            <a:ext cx="4725955"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a vosotros también, que erais en otro tiempo </a:t>
            </a:r>
            <a:r>
              <a:rPr lang="es-ES" sz="2300" u="sng" dirty="0">
                <a:solidFill>
                  <a:srgbClr val="FFFF00"/>
                </a:solidFill>
                <a:latin typeface="Calibri"/>
              </a:rPr>
              <a:t>extraños y enemigos en vuestra mente, haciendo malas obras</a:t>
            </a:r>
            <a:r>
              <a:rPr lang="es-ES" sz="2300" dirty="0">
                <a:solidFill>
                  <a:srgbClr val="FFFF00"/>
                </a:solidFill>
                <a:latin typeface="Calibri"/>
              </a:rPr>
              <a:t>, </a:t>
            </a:r>
            <a:r>
              <a:rPr lang="es-ES" sz="2300" dirty="0">
                <a:solidFill>
                  <a:srgbClr val="00B0F0"/>
                </a:solidFill>
                <a:latin typeface="Calibri"/>
              </a:rPr>
              <a:t>ahora </a:t>
            </a:r>
            <a:r>
              <a:rPr lang="es-ES" sz="2300" u="sng" dirty="0">
                <a:solidFill>
                  <a:srgbClr val="00B0F0"/>
                </a:solidFill>
                <a:latin typeface="Calibri"/>
              </a:rPr>
              <a:t>os ha reconciliado </a:t>
            </a:r>
            <a:r>
              <a:rPr lang="es-ES" sz="2300" dirty="0">
                <a:solidFill>
                  <a:srgbClr val="00B0F0"/>
                </a:solidFill>
                <a:latin typeface="Calibri"/>
              </a:rPr>
              <a:t>en su cuerpo de carne, por medio de la muerte</a:t>
            </a:r>
            <a:r>
              <a:rPr lang="es-ES" sz="2300" dirty="0">
                <a:latin typeface="Calibri"/>
              </a:rPr>
              <a:t>, </a:t>
            </a:r>
            <a:r>
              <a:rPr lang="es-ES" sz="2300" dirty="0">
                <a:solidFill>
                  <a:srgbClr val="FFFF00"/>
                </a:solidFill>
                <a:latin typeface="Calibri"/>
              </a:rPr>
              <a:t>para presentaros santos y sin mancha e irreprensibles delante de él. </a:t>
            </a:r>
          </a:p>
        </p:txBody>
      </p:sp>
    </p:spTree>
    <p:extLst>
      <p:ext uri="{BB962C8B-B14F-4D97-AF65-F5344CB8AC3E}">
        <p14:creationId xmlns:p14="http://schemas.microsoft.com/office/powerpoint/2010/main" val="8868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0FCAC-AD71-F800-A9F0-81E45776B232}"/>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78323D8D-D863-AE99-7262-9D9EDBCC3E94}"/>
              </a:ext>
            </a:extLst>
          </p:cNvPr>
          <p:cNvSpPr txBox="1"/>
          <p:nvPr/>
        </p:nvSpPr>
        <p:spPr>
          <a:xfrm>
            <a:off x="5122961" y="3664796"/>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9" name="2 CuadroTexto">
            <a:extLst>
              <a:ext uri="{FF2B5EF4-FFF2-40B4-BE49-F238E27FC236}">
                <a16:creationId xmlns:a16="http://schemas.microsoft.com/office/drawing/2014/main" id="{2002EF7A-D99E-AD0E-A61D-245527AE55D1}"/>
              </a:ext>
            </a:extLst>
          </p:cNvPr>
          <p:cNvSpPr txBox="1"/>
          <p:nvPr/>
        </p:nvSpPr>
        <p:spPr>
          <a:xfrm>
            <a:off x="5106463" y="4187880"/>
            <a:ext cx="3801707"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y ya no vivo yo, mas vive Cristo en mí;</a:t>
            </a:r>
            <a:r>
              <a:rPr lang="es-ES" sz="2400" dirty="0">
                <a:latin typeface="Calibri"/>
              </a:rPr>
              <a:t> </a:t>
            </a:r>
            <a:r>
              <a:rPr lang="es-ES" sz="2400" u="sng" dirty="0">
                <a:solidFill>
                  <a:srgbClr val="00B0F0"/>
                </a:solidFill>
                <a:latin typeface="Calibri"/>
              </a:rPr>
              <a:t>y lo que ahora vivo en la carne, lo vivo en la fe del Hijo de Dios</a:t>
            </a:r>
            <a:r>
              <a:rPr lang="es-ES" sz="2400" dirty="0">
                <a:solidFill>
                  <a:srgbClr val="00B0F0"/>
                </a:solidFill>
                <a:latin typeface="Calibri"/>
              </a:rPr>
              <a:t>, el cual me amó y se entregó a sí mismo por mí. </a:t>
            </a:r>
          </a:p>
        </p:txBody>
      </p:sp>
      <p:sp>
        <p:nvSpPr>
          <p:cNvPr id="3" name="1 CuadroTexto">
            <a:extLst>
              <a:ext uri="{FF2B5EF4-FFF2-40B4-BE49-F238E27FC236}">
                <a16:creationId xmlns:a16="http://schemas.microsoft.com/office/drawing/2014/main" id="{39CD54AD-2A44-A399-F092-9A2413FBE18C}"/>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E72851BA-E470-E36E-CE18-562905D24EA1}"/>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sin moveros de la esperanza del evangelio que habéis oído, 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7D3FE1B5-6574-77CF-2CE7-268FEF0E1C11}"/>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17" name="2 CuadroTexto">
            <a:extLst>
              <a:ext uri="{FF2B5EF4-FFF2-40B4-BE49-F238E27FC236}">
                <a16:creationId xmlns:a16="http://schemas.microsoft.com/office/drawing/2014/main" id="{25696BE7-4A74-5F9E-9433-6D72620F482D}"/>
              </a:ext>
            </a:extLst>
          </p:cNvPr>
          <p:cNvSpPr txBox="1"/>
          <p:nvPr/>
        </p:nvSpPr>
        <p:spPr>
          <a:xfrm>
            <a:off x="-36512" y="438110"/>
            <a:ext cx="4725955"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a vosotros también, que erais en otro tiempo </a:t>
            </a:r>
            <a:r>
              <a:rPr lang="es-ES" sz="2300" u="sng" dirty="0">
                <a:solidFill>
                  <a:srgbClr val="FFFF00"/>
                </a:solidFill>
                <a:latin typeface="Calibri"/>
              </a:rPr>
              <a:t>extraños y enemigos en vuestra mente, haciendo malas obras</a:t>
            </a:r>
            <a:r>
              <a:rPr lang="es-ES" sz="2300" dirty="0">
                <a:solidFill>
                  <a:srgbClr val="FFFF00"/>
                </a:solidFill>
                <a:latin typeface="Calibri"/>
              </a:rPr>
              <a:t>, </a:t>
            </a:r>
            <a:r>
              <a:rPr lang="es-ES" sz="2300" dirty="0">
                <a:solidFill>
                  <a:srgbClr val="00B0F0"/>
                </a:solidFill>
                <a:latin typeface="Calibri"/>
              </a:rPr>
              <a:t>ahora </a:t>
            </a:r>
            <a:r>
              <a:rPr lang="es-ES" sz="2300" u="sng" dirty="0">
                <a:solidFill>
                  <a:srgbClr val="00B0F0"/>
                </a:solidFill>
                <a:latin typeface="Calibri"/>
              </a:rPr>
              <a:t>os ha reconciliado </a:t>
            </a:r>
            <a:r>
              <a:rPr lang="es-ES" sz="2300" dirty="0">
                <a:solidFill>
                  <a:srgbClr val="00B0F0"/>
                </a:solidFill>
                <a:latin typeface="Calibri"/>
              </a:rPr>
              <a:t>en su cuerpo de carne, por medio de la muerte</a:t>
            </a:r>
            <a:r>
              <a:rPr lang="es-ES" sz="2300" dirty="0">
                <a:latin typeface="Calibri"/>
              </a:rPr>
              <a:t>, </a:t>
            </a:r>
            <a:r>
              <a:rPr lang="es-ES" sz="2300" dirty="0">
                <a:solidFill>
                  <a:srgbClr val="FFFF00"/>
                </a:solidFill>
                <a:latin typeface="Calibri"/>
              </a:rPr>
              <a:t>para presentaros santos y sin mancha e irreprensibles delante de él. </a:t>
            </a:r>
          </a:p>
        </p:txBody>
      </p:sp>
      <p:sp>
        <p:nvSpPr>
          <p:cNvPr id="19" name="2 CuadroTexto">
            <a:extLst>
              <a:ext uri="{FF2B5EF4-FFF2-40B4-BE49-F238E27FC236}">
                <a16:creationId xmlns:a16="http://schemas.microsoft.com/office/drawing/2014/main" id="{72FB2DEC-6041-0D9B-6648-07065A6557BC}"/>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sin apartarse de la esperanza que tienen por el mensaje del evangelio que oyeron.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1258E05C-B859-9325-0327-062E73B36CB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DF941BEE-EDB7-FF70-1B83-0B47198ADD1E}"/>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5FCF2C7D-C361-1CE7-1943-06B5E1EA0438}"/>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3DE0C1FB-1628-AD20-6C79-6B5E2A41F209}"/>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D1A3D64F-A514-83A5-C43E-3193ADF57727}"/>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E0D2E95F-2C31-2419-9F1D-FACD251EB149}"/>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E62E84A4-75E0-5334-5A32-41C4D85ABB98}"/>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Tree>
    <p:extLst>
      <p:ext uri="{BB962C8B-B14F-4D97-AF65-F5344CB8AC3E}">
        <p14:creationId xmlns:p14="http://schemas.microsoft.com/office/powerpoint/2010/main" val="26080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8FA37-2868-F9E1-EA9D-56E1B4C38F44}"/>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2072DC89-FA75-0D21-C3F6-A1A9AE4F9720}"/>
              </a:ext>
            </a:extLst>
          </p:cNvPr>
          <p:cNvSpPr txBox="1"/>
          <p:nvPr/>
        </p:nvSpPr>
        <p:spPr>
          <a:xfrm>
            <a:off x="5122961" y="4387170"/>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15:58</a:t>
            </a:r>
          </a:p>
        </p:txBody>
      </p:sp>
      <p:sp>
        <p:nvSpPr>
          <p:cNvPr id="9" name="2 CuadroTexto">
            <a:extLst>
              <a:ext uri="{FF2B5EF4-FFF2-40B4-BE49-F238E27FC236}">
                <a16:creationId xmlns:a16="http://schemas.microsoft.com/office/drawing/2014/main" id="{B9DD9EF1-8CFF-C473-B6A0-C4C47AF9FA52}"/>
              </a:ext>
            </a:extLst>
          </p:cNvPr>
          <p:cNvSpPr txBox="1"/>
          <p:nvPr/>
        </p:nvSpPr>
        <p:spPr>
          <a:xfrm>
            <a:off x="5132374" y="4870087"/>
            <a:ext cx="397613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Así que, hermanos míos amados, estad firmes y constantes, creciendo en la obra del Señor siempre, sabiendo que vuestro trabajo en el Señor no es en vano.</a:t>
            </a:r>
          </a:p>
        </p:txBody>
      </p:sp>
      <p:sp>
        <p:nvSpPr>
          <p:cNvPr id="3" name="1 CuadroTexto">
            <a:extLst>
              <a:ext uri="{FF2B5EF4-FFF2-40B4-BE49-F238E27FC236}">
                <a16:creationId xmlns:a16="http://schemas.microsoft.com/office/drawing/2014/main" id="{277E0E29-DCD2-26BF-00CF-F977C01EDAEC}"/>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E26AA9D9-EA12-D49D-21E0-4C73D6AC18D7}"/>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sin moveros de la esperanza del evangelio que habéis oído, 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E54D0AC3-811B-C055-D615-BDD302C24F96}"/>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17" name="2 CuadroTexto">
            <a:extLst>
              <a:ext uri="{FF2B5EF4-FFF2-40B4-BE49-F238E27FC236}">
                <a16:creationId xmlns:a16="http://schemas.microsoft.com/office/drawing/2014/main" id="{915FACDF-CAE6-0CA7-0AA2-AB8F12ABAA7E}"/>
              </a:ext>
            </a:extLst>
          </p:cNvPr>
          <p:cNvSpPr txBox="1"/>
          <p:nvPr/>
        </p:nvSpPr>
        <p:spPr>
          <a:xfrm>
            <a:off x="-36512" y="438110"/>
            <a:ext cx="4725955"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a vosotros también, que erais en otro tiempo </a:t>
            </a:r>
            <a:r>
              <a:rPr lang="es-ES" sz="2300" u="sng" dirty="0">
                <a:solidFill>
                  <a:srgbClr val="FFFF00"/>
                </a:solidFill>
                <a:latin typeface="Calibri"/>
              </a:rPr>
              <a:t>extraños y enemigos en vuestra mente, haciendo malas obras</a:t>
            </a:r>
            <a:r>
              <a:rPr lang="es-ES" sz="2300" dirty="0">
                <a:solidFill>
                  <a:srgbClr val="FFFF00"/>
                </a:solidFill>
                <a:latin typeface="Calibri"/>
              </a:rPr>
              <a:t>, </a:t>
            </a:r>
            <a:r>
              <a:rPr lang="es-ES" sz="2300" dirty="0">
                <a:solidFill>
                  <a:srgbClr val="00B0F0"/>
                </a:solidFill>
                <a:latin typeface="Calibri"/>
              </a:rPr>
              <a:t>ahora </a:t>
            </a:r>
            <a:r>
              <a:rPr lang="es-ES" sz="2300" u="sng" dirty="0">
                <a:solidFill>
                  <a:srgbClr val="00B0F0"/>
                </a:solidFill>
                <a:latin typeface="Calibri"/>
              </a:rPr>
              <a:t>os ha reconciliado </a:t>
            </a:r>
            <a:r>
              <a:rPr lang="es-ES" sz="2300" dirty="0">
                <a:solidFill>
                  <a:srgbClr val="00B0F0"/>
                </a:solidFill>
                <a:latin typeface="Calibri"/>
              </a:rPr>
              <a:t>en su cuerpo de carne, por medio de la muerte</a:t>
            </a:r>
            <a:r>
              <a:rPr lang="es-ES" sz="2300" dirty="0">
                <a:latin typeface="Calibri"/>
              </a:rPr>
              <a:t>, </a:t>
            </a:r>
            <a:r>
              <a:rPr lang="es-ES" sz="2300" dirty="0">
                <a:solidFill>
                  <a:srgbClr val="FFFF00"/>
                </a:solidFill>
                <a:latin typeface="Calibri"/>
              </a:rPr>
              <a:t>para presentaros santos y sin mancha e irreprensibles delante de él. </a:t>
            </a:r>
          </a:p>
        </p:txBody>
      </p:sp>
      <p:sp>
        <p:nvSpPr>
          <p:cNvPr id="19" name="2 CuadroTexto">
            <a:extLst>
              <a:ext uri="{FF2B5EF4-FFF2-40B4-BE49-F238E27FC236}">
                <a16:creationId xmlns:a16="http://schemas.microsoft.com/office/drawing/2014/main" id="{794DBB72-F1A0-7366-7810-02EF403B588B}"/>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sin apartarse de la esperanza que tienen por el mensaje del evangelio que oyeron.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00AED61F-024A-826B-8B9D-5B2D311586FC}"/>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90D1F941-0DD0-9BCF-99CB-7344D716562D}"/>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9CA4D420-7EA0-EEF2-39DA-8E74FC4FED9B}"/>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FB91B732-ABB7-12D2-FA79-63C9F2E875A3}"/>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61F0D59D-205B-BEFE-F74C-9909810984DE}"/>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5F1434D9-B48E-D29A-029C-CB52AFE75560}"/>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13CFCA6F-DEF9-FA07-4288-19023241581C}"/>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Tree>
    <p:extLst>
      <p:ext uri="{BB962C8B-B14F-4D97-AF65-F5344CB8AC3E}">
        <p14:creationId xmlns:p14="http://schemas.microsoft.com/office/powerpoint/2010/main" val="18508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A83788-2096-4315-CA55-170D016B1115}"/>
              </a:ext>
            </a:extLst>
          </p:cNvPr>
          <p:cNvSpPr/>
          <p:nvPr/>
        </p:nvSpPr>
        <p:spPr>
          <a:xfrm>
            <a:off x="0" y="1484784"/>
            <a:ext cx="9144000" cy="1384995"/>
          </a:xfrm>
          <a:prstGeom prst="rect">
            <a:avLst/>
          </a:prstGeom>
          <a:noFill/>
        </p:spPr>
        <p:txBody>
          <a:bodyPr wrap="square">
            <a:spAutoFit/>
          </a:bodyPr>
          <a:lstStyle/>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RECONCILIACIÓN Y </a:t>
            </a:r>
          </a:p>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ESPERANZA</a:t>
            </a:r>
          </a:p>
        </p:txBody>
      </p:sp>
      <p:pic>
        <p:nvPicPr>
          <p:cNvPr id="4" name="Picture 3">
            <a:extLst>
              <a:ext uri="{FF2B5EF4-FFF2-40B4-BE49-F238E27FC236}">
                <a16:creationId xmlns:a16="http://schemas.microsoft.com/office/drawing/2014/main" id="{4BD84770-71D7-D40D-D16D-E738A281734A}"/>
              </a:ext>
            </a:extLst>
          </p:cNvPr>
          <p:cNvPicPr>
            <a:picLocks noChangeAspect="1"/>
          </p:cNvPicPr>
          <p:nvPr/>
        </p:nvPicPr>
        <p:blipFill>
          <a:blip r:embed="rId2"/>
          <a:srcRect l="6688" r="8263"/>
          <a:stretch>
            <a:fillRect/>
          </a:stretch>
        </p:blipFill>
        <p:spPr>
          <a:xfrm>
            <a:off x="2123728" y="2780928"/>
            <a:ext cx="4896544" cy="2153616"/>
          </a:xfrm>
          <a:prstGeom prst="rect">
            <a:avLst/>
          </a:prstGeom>
          <a:effectLst>
            <a:softEdge rad="127000"/>
          </a:effectLst>
        </p:spPr>
      </p:pic>
    </p:spTree>
    <p:extLst>
      <p:ext uri="{BB962C8B-B14F-4D97-AF65-F5344CB8AC3E}">
        <p14:creationId xmlns:p14="http://schemas.microsoft.com/office/powerpoint/2010/main" val="140602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EF665-FF63-D1FF-52AB-C225376050D3}"/>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A6B98A6B-63C4-7D82-0A7C-22223F79FB65}"/>
              </a:ext>
            </a:extLst>
          </p:cNvPr>
          <p:cNvSpPr txBox="1"/>
          <p:nvPr/>
        </p:nvSpPr>
        <p:spPr>
          <a:xfrm>
            <a:off x="5122961" y="4387170"/>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15:58</a:t>
            </a:r>
          </a:p>
        </p:txBody>
      </p:sp>
      <p:sp>
        <p:nvSpPr>
          <p:cNvPr id="9" name="2 CuadroTexto">
            <a:extLst>
              <a:ext uri="{FF2B5EF4-FFF2-40B4-BE49-F238E27FC236}">
                <a16:creationId xmlns:a16="http://schemas.microsoft.com/office/drawing/2014/main" id="{17A41ACD-15E8-DFDB-5A28-117EE0E87EF2}"/>
              </a:ext>
            </a:extLst>
          </p:cNvPr>
          <p:cNvSpPr txBox="1"/>
          <p:nvPr/>
        </p:nvSpPr>
        <p:spPr>
          <a:xfrm>
            <a:off x="5132374" y="4870087"/>
            <a:ext cx="397613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hermanos míos amados, estad firmes y constantes,</a:t>
            </a:r>
            <a:r>
              <a:rPr lang="es-ES" sz="2400" dirty="0">
                <a:latin typeface="Calibri"/>
              </a:rPr>
              <a:t> creciendo en la obra del Señor siempre, sabiendo que vuestro trabajo en el Señor no es en vano.</a:t>
            </a:r>
          </a:p>
        </p:txBody>
      </p:sp>
      <p:sp>
        <p:nvSpPr>
          <p:cNvPr id="3" name="1 CuadroTexto">
            <a:extLst>
              <a:ext uri="{FF2B5EF4-FFF2-40B4-BE49-F238E27FC236}">
                <a16:creationId xmlns:a16="http://schemas.microsoft.com/office/drawing/2014/main" id="{EB8E1CCA-059D-D1CE-6BC0-7CC6320D81DE}"/>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8EB0F307-53B8-E7B9-61A7-26485CF53267}"/>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sin moveros de la esperanza del evangelio que habéis oído, 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180902FF-F911-D2DE-D062-EC45EBE57AC9}"/>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17" name="2 CuadroTexto">
            <a:extLst>
              <a:ext uri="{FF2B5EF4-FFF2-40B4-BE49-F238E27FC236}">
                <a16:creationId xmlns:a16="http://schemas.microsoft.com/office/drawing/2014/main" id="{DB262E17-E73D-BEAC-F7DC-36AA83F60CDE}"/>
              </a:ext>
            </a:extLst>
          </p:cNvPr>
          <p:cNvSpPr txBox="1"/>
          <p:nvPr/>
        </p:nvSpPr>
        <p:spPr>
          <a:xfrm>
            <a:off x="-36512" y="438110"/>
            <a:ext cx="4725955"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a vosotros también, que erais en otro tiempo </a:t>
            </a:r>
            <a:r>
              <a:rPr lang="es-ES" sz="2300" u="sng" dirty="0">
                <a:solidFill>
                  <a:srgbClr val="FFFF00"/>
                </a:solidFill>
                <a:latin typeface="Calibri"/>
              </a:rPr>
              <a:t>extraños y enemigos en vuestra mente, haciendo malas obras</a:t>
            </a:r>
            <a:r>
              <a:rPr lang="es-ES" sz="2300" dirty="0">
                <a:solidFill>
                  <a:srgbClr val="FFFF00"/>
                </a:solidFill>
                <a:latin typeface="Calibri"/>
              </a:rPr>
              <a:t>, </a:t>
            </a:r>
            <a:r>
              <a:rPr lang="es-ES" sz="2300" dirty="0">
                <a:solidFill>
                  <a:srgbClr val="00B0F0"/>
                </a:solidFill>
                <a:latin typeface="Calibri"/>
              </a:rPr>
              <a:t>ahora </a:t>
            </a:r>
            <a:r>
              <a:rPr lang="es-ES" sz="2300" u="sng" dirty="0">
                <a:solidFill>
                  <a:srgbClr val="00B0F0"/>
                </a:solidFill>
                <a:latin typeface="Calibri"/>
              </a:rPr>
              <a:t>os ha reconciliado </a:t>
            </a:r>
            <a:r>
              <a:rPr lang="es-ES" sz="2300" dirty="0">
                <a:solidFill>
                  <a:srgbClr val="00B0F0"/>
                </a:solidFill>
                <a:latin typeface="Calibri"/>
              </a:rPr>
              <a:t>en su cuerpo de carne, por medio de la muerte</a:t>
            </a:r>
            <a:r>
              <a:rPr lang="es-ES" sz="2300" dirty="0">
                <a:latin typeface="Calibri"/>
              </a:rPr>
              <a:t>, </a:t>
            </a:r>
            <a:r>
              <a:rPr lang="es-ES" sz="2300" dirty="0">
                <a:solidFill>
                  <a:srgbClr val="FFFF00"/>
                </a:solidFill>
                <a:latin typeface="Calibri"/>
              </a:rPr>
              <a:t>para presentaros santos y sin mancha e irreprensibles delante de él. </a:t>
            </a:r>
          </a:p>
        </p:txBody>
      </p:sp>
      <p:sp>
        <p:nvSpPr>
          <p:cNvPr id="19" name="2 CuadroTexto">
            <a:extLst>
              <a:ext uri="{FF2B5EF4-FFF2-40B4-BE49-F238E27FC236}">
                <a16:creationId xmlns:a16="http://schemas.microsoft.com/office/drawing/2014/main" id="{2DBA81B7-D677-4DCD-D2CC-886678F60AC1}"/>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sin apartarse de la esperanza que tienen por el mensaje del evangelio que oyeron.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0118F382-5A9E-F728-CFCB-D1EB578B506C}"/>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15CDB070-413E-1445-130C-4B29BBE70704}"/>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B0A69D57-93B3-ED1E-A9F5-F1E4D712741A}"/>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CFC73E7E-F7AB-CE50-4119-484F3EA63323}"/>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65B29523-7BA5-D1DB-1B44-253DA5EF7762}"/>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BE1889C7-A67F-D516-D605-CD89C1EF9351}"/>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C3527920-F4C5-3834-2BCA-C24BFF53BCC2}"/>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Tree>
    <p:extLst>
      <p:ext uri="{BB962C8B-B14F-4D97-AF65-F5344CB8AC3E}">
        <p14:creationId xmlns:p14="http://schemas.microsoft.com/office/powerpoint/2010/main" val="24827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A8113-D694-2B43-ABA1-D793EFC882F2}"/>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666D6667-0BC9-7237-DF79-890EE7B4D588}"/>
              </a:ext>
            </a:extLst>
          </p:cNvPr>
          <p:cNvSpPr txBox="1"/>
          <p:nvPr/>
        </p:nvSpPr>
        <p:spPr>
          <a:xfrm>
            <a:off x="5122961" y="4387170"/>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15:58</a:t>
            </a:r>
          </a:p>
        </p:txBody>
      </p:sp>
      <p:sp>
        <p:nvSpPr>
          <p:cNvPr id="9" name="2 CuadroTexto">
            <a:extLst>
              <a:ext uri="{FF2B5EF4-FFF2-40B4-BE49-F238E27FC236}">
                <a16:creationId xmlns:a16="http://schemas.microsoft.com/office/drawing/2014/main" id="{B672AEE3-3947-1B45-A61C-6C1102DDDCCD}"/>
              </a:ext>
            </a:extLst>
          </p:cNvPr>
          <p:cNvSpPr txBox="1"/>
          <p:nvPr/>
        </p:nvSpPr>
        <p:spPr>
          <a:xfrm>
            <a:off x="5132374" y="4870087"/>
            <a:ext cx="397613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hermanos míos amados, estad firmes y constantes,</a:t>
            </a:r>
            <a:r>
              <a:rPr lang="es-ES" sz="2400" dirty="0">
                <a:latin typeface="Calibri"/>
              </a:rPr>
              <a:t> creciendo en la obra del Señor siempre, sabiendo que vuestro trabajo en el Señor no es en vano.</a:t>
            </a:r>
          </a:p>
        </p:txBody>
      </p:sp>
      <p:sp>
        <p:nvSpPr>
          <p:cNvPr id="3" name="1 CuadroTexto">
            <a:extLst>
              <a:ext uri="{FF2B5EF4-FFF2-40B4-BE49-F238E27FC236}">
                <a16:creationId xmlns:a16="http://schemas.microsoft.com/office/drawing/2014/main" id="{2D95140C-5290-0227-068C-3C162A4F4310}"/>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B44598DC-A5B7-1C08-9998-C2C6141817B0}"/>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sin moveros de la esperanza del evangelio que habéis oído, 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FE41E0CB-1AFA-204F-5B30-2EB8BC2DF315}"/>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24:12, 13</a:t>
            </a:r>
          </a:p>
        </p:txBody>
      </p:sp>
      <p:sp>
        <p:nvSpPr>
          <p:cNvPr id="17" name="2 CuadroTexto">
            <a:extLst>
              <a:ext uri="{FF2B5EF4-FFF2-40B4-BE49-F238E27FC236}">
                <a16:creationId xmlns:a16="http://schemas.microsoft.com/office/drawing/2014/main" id="{442500DC-FA16-0638-4CBD-BA7A556AE2E5}"/>
              </a:ext>
            </a:extLst>
          </p:cNvPr>
          <p:cNvSpPr txBox="1"/>
          <p:nvPr/>
        </p:nvSpPr>
        <p:spPr>
          <a:xfrm>
            <a:off x="35495" y="519644"/>
            <a:ext cx="4536505"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Y por haberse multiplicado la maldad, el amor de muchos se enfriará. Mas el que persevere hasta el fin, este será salvo. </a:t>
            </a:r>
          </a:p>
        </p:txBody>
      </p:sp>
      <p:sp>
        <p:nvSpPr>
          <p:cNvPr id="19" name="2 CuadroTexto">
            <a:extLst>
              <a:ext uri="{FF2B5EF4-FFF2-40B4-BE49-F238E27FC236}">
                <a16:creationId xmlns:a16="http://schemas.microsoft.com/office/drawing/2014/main" id="{71832B36-2C8F-4DCA-02FB-16A732193117}"/>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sin apartarse de la esperanza que tienen por el mensaje del evangelio que oyeron.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85375721-749A-ED27-9365-B70AF8A39478}"/>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080E9229-4EDF-BC18-7EDE-7A7E85392D18}"/>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4FCDC319-C0EA-49D5-70E7-32A3D1CE19E0}"/>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CC459C78-59AE-7E03-7F31-345683093AF7}"/>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04972D38-2402-1B52-AA16-3C09289DAE55}"/>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A8E48B16-E549-3F6B-D439-B39F6F035EE0}"/>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E75BE098-A857-AE29-CF88-A154101F2D78}"/>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Tree>
    <p:extLst>
      <p:ext uri="{BB962C8B-B14F-4D97-AF65-F5344CB8AC3E}">
        <p14:creationId xmlns:p14="http://schemas.microsoft.com/office/powerpoint/2010/main" val="168114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DE39F-D10A-C229-7ABD-56082CA86B2D}"/>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43F669F1-F7C4-2BB8-27CE-362839818563}"/>
              </a:ext>
            </a:extLst>
          </p:cNvPr>
          <p:cNvSpPr txBox="1"/>
          <p:nvPr/>
        </p:nvSpPr>
        <p:spPr>
          <a:xfrm>
            <a:off x="5122961" y="4387170"/>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15:58</a:t>
            </a:r>
          </a:p>
        </p:txBody>
      </p:sp>
      <p:sp>
        <p:nvSpPr>
          <p:cNvPr id="9" name="2 CuadroTexto">
            <a:extLst>
              <a:ext uri="{FF2B5EF4-FFF2-40B4-BE49-F238E27FC236}">
                <a16:creationId xmlns:a16="http://schemas.microsoft.com/office/drawing/2014/main" id="{623221B3-4D7E-96C2-4806-D574221202CD}"/>
              </a:ext>
            </a:extLst>
          </p:cNvPr>
          <p:cNvSpPr txBox="1"/>
          <p:nvPr/>
        </p:nvSpPr>
        <p:spPr>
          <a:xfrm>
            <a:off x="5132374" y="4870087"/>
            <a:ext cx="397613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hermanos míos amados, estad firmes y constantes,</a:t>
            </a:r>
            <a:r>
              <a:rPr lang="es-ES" sz="2400" dirty="0">
                <a:latin typeface="Calibri"/>
              </a:rPr>
              <a:t> creciendo en la obra del Señor siempre, sabiendo que vuestro trabajo en el Señor no es en vano.</a:t>
            </a:r>
          </a:p>
        </p:txBody>
      </p:sp>
      <p:sp>
        <p:nvSpPr>
          <p:cNvPr id="3" name="1 CuadroTexto">
            <a:extLst>
              <a:ext uri="{FF2B5EF4-FFF2-40B4-BE49-F238E27FC236}">
                <a16:creationId xmlns:a16="http://schemas.microsoft.com/office/drawing/2014/main" id="{A08E270A-0A8B-9AB9-4483-73240989398A}"/>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C26961A9-6B14-BDB9-04B2-51BEF013824F}"/>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sin moveros de la esperanza del evangelio que habéis oído, 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D118ADD8-7873-B417-7960-083051CA7A70}"/>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24:12, 13</a:t>
            </a:r>
          </a:p>
        </p:txBody>
      </p:sp>
      <p:sp>
        <p:nvSpPr>
          <p:cNvPr id="17" name="2 CuadroTexto">
            <a:extLst>
              <a:ext uri="{FF2B5EF4-FFF2-40B4-BE49-F238E27FC236}">
                <a16:creationId xmlns:a16="http://schemas.microsoft.com/office/drawing/2014/main" id="{961C2C94-EF52-7B88-963D-D5E2C5382934}"/>
              </a:ext>
            </a:extLst>
          </p:cNvPr>
          <p:cNvSpPr txBox="1"/>
          <p:nvPr/>
        </p:nvSpPr>
        <p:spPr>
          <a:xfrm>
            <a:off x="35495" y="519644"/>
            <a:ext cx="4536505"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por haberse multiplicado la maldad, el amor de muchos se enfriará.</a:t>
            </a:r>
            <a:r>
              <a:rPr lang="es-ES" sz="2300" dirty="0">
                <a:latin typeface="Calibri"/>
              </a:rPr>
              <a:t> Mas el que persevere hasta el fin, este será salvo. </a:t>
            </a:r>
          </a:p>
        </p:txBody>
      </p:sp>
      <p:sp>
        <p:nvSpPr>
          <p:cNvPr id="19" name="2 CuadroTexto">
            <a:extLst>
              <a:ext uri="{FF2B5EF4-FFF2-40B4-BE49-F238E27FC236}">
                <a16:creationId xmlns:a16="http://schemas.microsoft.com/office/drawing/2014/main" id="{CDBAA2A2-C20A-ADCE-0C05-F50BFA75B7E0}"/>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sin apartarse de la esperanza que tienen por el mensaje del evangelio que oyeron.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3881153A-3C5A-761C-6499-84A52F63B05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AAB59012-FB00-2D7F-CF54-0517E8CCC84C}"/>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693BFFEF-2F1B-15F8-62E6-9BD840125F24}"/>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FD444BAB-516C-FA37-62D9-BB503F494B46}"/>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75D676FF-C73E-9902-583A-0B7AA20F8327}"/>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917C7183-236C-1472-615D-1DF8AEE49726}"/>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3ABAF5E8-D29F-CCB6-C762-97C9CB71FEED}"/>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Tree>
    <p:extLst>
      <p:ext uri="{BB962C8B-B14F-4D97-AF65-F5344CB8AC3E}">
        <p14:creationId xmlns:p14="http://schemas.microsoft.com/office/powerpoint/2010/main" val="4108225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ABE5E-08F3-DEED-EF3C-5D518AAB19DA}"/>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1B37E2C5-7D1B-906F-FDD4-34711600A5D8}"/>
              </a:ext>
            </a:extLst>
          </p:cNvPr>
          <p:cNvSpPr txBox="1"/>
          <p:nvPr/>
        </p:nvSpPr>
        <p:spPr>
          <a:xfrm>
            <a:off x="5122961" y="4387170"/>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15:58</a:t>
            </a:r>
          </a:p>
        </p:txBody>
      </p:sp>
      <p:sp>
        <p:nvSpPr>
          <p:cNvPr id="9" name="2 CuadroTexto">
            <a:extLst>
              <a:ext uri="{FF2B5EF4-FFF2-40B4-BE49-F238E27FC236}">
                <a16:creationId xmlns:a16="http://schemas.microsoft.com/office/drawing/2014/main" id="{D4BB5DE7-E4B4-7C84-7ECC-6B458841ACAC}"/>
              </a:ext>
            </a:extLst>
          </p:cNvPr>
          <p:cNvSpPr txBox="1"/>
          <p:nvPr/>
        </p:nvSpPr>
        <p:spPr>
          <a:xfrm>
            <a:off x="5132374" y="4870087"/>
            <a:ext cx="397613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hermanos míos amados, estad firmes y constantes,</a:t>
            </a:r>
            <a:r>
              <a:rPr lang="es-ES" sz="2400" dirty="0">
                <a:latin typeface="Calibri"/>
              </a:rPr>
              <a:t> creciendo en la obra del Señor siempre, sabiendo que vuestro trabajo en el Señor no es en vano.</a:t>
            </a:r>
          </a:p>
        </p:txBody>
      </p:sp>
      <p:sp>
        <p:nvSpPr>
          <p:cNvPr id="3" name="1 CuadroTexto">
            <a:extLst>
              <a:ext uri="{FF2B5EF4-FFF2-40B4-BE49-F238E27FC236}">
                <a16:creationId xmlns:a16="http://schemas.microsoft.com/office/drawing/2014/main" id="{E7AFC6DD-29A6-895B-A12F-B8971032A7D2}"/>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B30720F4-65B8-A892-2D40-D1F0BBEE1C2B}"/>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sin moveros de la esperanza del evangelio que habéis oído, 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5CA02335-89E9-3A46-0D7D-CA3D091E1DA7}"/>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24:12, 13</a:t>
            </a:r>
          </a:p>
        </p:txBody>
      </p:sp>
      <p:sp>
        <p:nvSpPr>
          <p:cNvPr id="17" name="2 CuadroTexto">
            <a:extLst>
              <a:ext uri="{FF2B5EF4-FFF2-40B4-BE49-F238E27FC236}">
                <a16:creationId xmlns:a16="http://schemas.microsoft.com/office/drawing/2014/main" id="{8B177C3A-75A0-2951-1DD5-0CC9308F9C32}"/>
              </a:ext>
            </a:extLst>
          </p:cNvPr>
          <p:cNvSpPr txBox="1"/>
          <p:nvPr/>
        </p:nvSpPr>
        <p:spPr>
          <a:xfrm>
            <a:off x="35495" y="519644"/>
            <a:ext cx="4536505"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por haberse multiplicado la maldad, el amor de muchos se enfriará.</a:t>
            </a:r>
            <a:r>
              <a:rPr lang="es-ES" sz="2300" dirty="0">
                <a:latin typeface="Calibri"/>
              </a:rPr>
              <a:t> </a:t>
            </a:r>
            <a:r>
              <a:rPr lang="es-ES" sz="2300" dirty="0">
                <a:solidFill>
                  <a:srgbClr val="00B0F0"/>
                </a:solidFill>
                <a:latin typeface="Calibri"/>
              </a:rPr>
              <a:t>Mas el que persevere hasta el fin, este será salvo. </a:t>
            </a:r>
          </a:p>
        </p:txBody>
      </p:sp>
      <p:sp>
        <p:nvSpPr>
          <p:cNvPr id="19" name="2 CuadroTexto">
            <a:extLst>
              <a:ext uri="{FF2B5EF4-FFF2-40B4-BE49-F238E27FC236}">
                <a16:creationId xmlns:a16="http://schemas.microsoft.com/office/drawing/2014/main" id="{FA4912D4-A82F-A33A-2B09-EF6CC2A1A4C8}"/>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sin apartarse de la esperanza que tienen por el mensaje del evangelio que oyeron.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116A3DDC-9EDD-BAED-9819-BDF51A760A4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150EC41E-E3C8-26B2-EFEA-7909D446843B}"/>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CE1526BD-C71B-FAF9-0EBA-4DB3F970BD9F}"/>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D3C094BE-E641-ADB4-C772-8CA168658D30}"/>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AAE4E74C-AD98-B8E3-E31C-36B6B4DE3394}"/>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D02CB6B9-3D2F-624D-7E16-17B027AF6B5F}"/>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B5820EBD-D167-71AA-C613-890A2D74D9FB}"/>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0D7D7417-EAE5-3105-0F3C-FF467513E633}"/>
              </a:ext>
            </a:extLst>
          </p:cNvPr>
          <p:cNvSpPr txBox="1"/>
          <p:nvPr/>
        </p:nvSpPr>
        <p:spPr>
          <a:xfrm>
            <a:off x="4578584" y="27602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Tree>
    <p:extLst>
      <p:ext uri="{BB962C8B-B14F-4D97-AF65-F5344CB8AC3E}">
        <p14:creationId xmlns:p14="http://schemas.microsoft.com/office/powerpoint/2010/main" val="785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156CA-4AB5-7C19-50DE-9E070CCF8C1F}"/>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E1228D91-EFA7-95CE-9E3A-435BB485A50D}"/>
              </a:ext>
            </a:extLst>
          </p:cNvPr>
          <p:cNvSpPr txBox="1"/>
          <p:nvPr/>
        </p:nvSpPr>
        <p:spPr>
          <a:xfrm>
            <a:off x="5122961" y="4387170"/>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15:58</a:t>
            </a:r>
          </a:p>
        </p:txBody>
      </p:sp>
      <p:sp>
        <p:nvSpPr>
          <p:cNvPr id="9" name="2 CuadroTexto">
            <a:extLst>
              <a:ext uri="{FF2B5EF4-FFF2-40B4-BE49-F238E27FC236}">
                <a16:creationId xmlns:a16="http://schemas.microsoft.com/office/drawing/2014/main" id="{E3F79B24-0428-DEC4-166A-62D061EE223E}"/>
              </a:ext>
            </a:extLst>
          </p:cNvPr>
          <p:cNvSpPr txBox="1"/>
          <p:nvPr/>
        </p:nvSpPr>
        <p:spPr>
          <a:xfrm>
            <a:off x="5132374" y="4870087"/>
            <a:ext cx="397613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hermanos míos amados, estad firmes y constantes,</a:t>
            </a:r>
            <a:r>
              <a:rPr lang="es-ES" sz="2400" dirty="0">
                <a:latin typeface="Calibri"/>
              </a:rPr>
              <a:t> creciendo en la obra del Señor siempre, sabiendo que vuestro trabajo en el Señor no es en vano.</a:t>
            </a:r>
          </a:p>
        </p:txBody>
      </p:sp>
      <p:sp>
        <p:nvSpPr>
          <p:cNvPr id="3" name="1 CuadroTexto">
            <a:extLst>
              <a:ext uri="{FF2B5EF4-FFF2-40B4-BE49-F238E27FC236}">
                <a16:creationId xmlns:a16="http://schemas.microsoft.com/office/drawing/2014/main" id="{D70048FE-0AF4-9CD6-EDED-7F9CD1FFD86D}"/>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B5A4414D-67F2-71F2-39CB-882AD33A5C60}"/>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latin typeface="Calibri"/>
              </a:rPr>
              <a:t>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A2C5C3B0-EEE1-667F-7362-BE287B8CB506}"/>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24:12, 13</a:t>
            </a:r>
          </a:p>
        </p:txBody>
      </p:sp>
      <p:sp>
        <p:nvSpPr>
          <p:cNvPr id="17" name="2 CuadroTexto">
            <a:extLst>
              <a:ext uri="{FF2B5EF4-FFF2-40B4-BE49-F238E27FC236}">
                <a16:creationId xmlns:a16="http://schemas.microsoft.com/office/drawing/2014/main" id="{829702B4-8C16-1EF1-FAF7-5C3FE6C09C07}"/>
              </a:ext>
            </a:extLst>
          </p:cNvPr>
          <p:cNvSpPr txBox="1"/>
          <p:nvPr/>
        </p:nvSpPr>
        <p:spPr>
          <a:xfrm>
            <a:off x="35495" y="519644"/>
            <a:ext cx="4536505"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por haberse multiplicado la maldad, el amor de muchos se enfriará.</a:t>
            </a:r>
            <a:r>
              <a:rPr lang="es-ES" sz="2300" dirty="0">
                <a:latin typeface="Calibri"/>
              </a:rPr>
              <a:t> </a:t>
            </a:r>
            <a:r>
              <a:rPr lang="es-ES" sz="2300" dirty="0">
                <a:solidFill>
                  <a:srgbClr val="00B0F0"/>
                </a:solidFill>
                <a:latin typeface="Calibri"/>
              </a:rPr>
              <a:t>Mas el que persevere hasta el fin, este será salvo. </a:t>
            </a:r>
          </a:p>
        </p:txBody>
      </p:sp>
      <p:sp>
        <p:nvSpPr>
          <p:cNvPr id="19" name="2 CuadroTexto">
            <a:extLst>
              <a:ext uri="{FF2B5EF4-FFF2-40B4-BE49-F238E27FC236}">
                <a16:creationId xmlns:a16="http://schemas.microsoft.com/office/drawing/2014/main" id="{689CD50A-69DB-179D-83C5-587301241B46}"/>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a:t>
            </a:r>
            <a:r>
              <a:rPr lang="es-ES" sz="2200" dirty="0">
                <a:solidFill>
                  <a:srgbClr val="00B0F0"/>
                </a:solidFill>
                <a:latin typeface="Calibri"/>
              </a:rPr>
              <a:t>sin apartarse de la esperanza que tienen por el mensaje del evangelio que oyeron.</a:t>
            </a:r>
            <a:r>
              <a:rPr lang="es-ES" sz="2200" dirty="0">
                <a:latin typeface="Calibri"/>
              </a:rPr>
              <a:t>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A2AB76CF-2311-C672-D603-3139E166FFE2}"/>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31C16DBD-3466-077B-DC26-56EE8FD4F78B}"/>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DB06ED90-2DCE-57DC-3142-FC5132919854}"/>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7E11162C-955C-4EA2-8AE2-12C35E58F888}"/>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A929C3BF-F7BA-5CA4-E6CA-380D7484C359}"/>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01D56632-695E-635B-BB0E-7B2BB9ADFA26}"/>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17F6C4D7-7C7B-2F69-0F0B-63D0D2E79CE6}"/>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C074687E-623C-777C-8DB6-5A15873AAE5B}"/>
              </a:ext>
            </a:extLst>
          </p:cNvPr>
          <p:cNvSpPr txBox="1"/>
          <p:nvPr/>
        </p:nvSpPr>
        <p:spPr>
          <a:xfrm>
            <a:off x="4578584" y="27602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Tree>
    <p:extLst>
      <p:ext uri="{BB962C8B-B14F-4D97-AF65-F5344CB8AC3E}">
        <p14:creationId xmlns:p14="http://schemas.microsoft.com/office/powerpoint/2010/main" val="4126205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E728-FC9A-F6A1-3CBE-E9BF972590A1}"/>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66AD020C-8A29-2016-5BDE-72FD031994D0}"/>
              </a:ext>
            </a:extLst>
          </p:cNvPr>
          <p:cNvSpPr txBox="1"/>
          <p:nvPr/>
        </p:nvSpPr>
        <p:spPr>
          <a:xfrm>
            <a:off x="5336232" y="4789338"/>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1:5</a:t>
            </a:r>
          </a:p>
        </p:txBody>
      </p:sp>
      <p:sp>
        <p:nvSpPr>
          <p:cNvPr id="9" name="2 CuadroTexto">
            <a:extLst>
              <a:ext uri="{FF2B5EF4-FFF2-40B4-BE49-F238E27FC236}">
                <a16:creationId xmlns:a16="http://schemas.microsoft.com/office/drawing/2014/main" id="{149D89CA-FD6F-DFB2-1556-DF3E65F7121F}"/>
              </a:ext>
            </a:extLst>
          </p:cNvPr>
          <p:cNvSpPr txBox="1"/>
          <p:nvPr/>
        </p:nvSpPr>
        <p:spPr>
          <a:xfrm>
            <a:off x="5364088" y="5214694"/>
            <a:ext cx="3672408"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 causa de la esperanza que os está guardada en los cielos, de la cual ya habéis oído por la palabra verdadera del evangelio, </a:t>
            </a:r>
          </a:p>
        </p:txBody>
      </p:sp>
      <p:sp>
        <p:nvSpPr>
          <p:cNvPr id="3" name="1 CuadroTexto">
            <a:extLst>
              <a:ext uri="{FF2B5EF4-FFF2-40B4-BE49-F238E27FC236}">
                <a16:creationId xmlns:a16="http://schemas.microsoft.com/office/drawing/2014/main" id="{9560F209-F526-0BB2-BD54-415E5ACDE10A}"/>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25179743-87E7-4BD9-8059-255D423622C8}"/>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latin typeface="Calibri"/>
              </a:rPr>
              <a:t>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667DFD7C-D619-587F-7EE4-C96A803D8DC7}"/>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24:12, 13</a:t>
            </a:r>
          </a:p>
        </p:txBody>
      </p:sp>
      <p:sp>
        <p:nvSpPr>
          <p:cNvPr id="17" name="2 CuadroTexto">
            <a:extLst>
              <a:ext uri="{FF2B5EF4-FFF2-40B4-BE49-F238E27FC236}">
                <a16:creationId xmlns:a16="http://schemas.microsoft.com/office/drawing/2014/main" id="{CE60EF39-399E-27CA-2C01-A1D7B151C2D5}"/>
              </a:ext>
            </a:extLst>
          </p:cNvPr>
          <p:cNvSpPr txBox="1"/>
          <p:nvPr/>
        </p:nvSpPr>
        <p:spPr>
          <a:xfrm>
            <a:off x="35495" y="519644"/>
            <a:ext cx="4536505"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por haberse multiplicado la maldad, el amor de muchos se enfriará.</a:t>
            </a:r>
            <a:r>
              <a:rPr lang="es-ES" sz="2300" dirty="0">
                <a:latin typeface="Calibri"/>
              </a:rPr>
              <a:t> </a:t>
            </a:r>
            <a:r>
              <a:rPr lang="es-ES" sz="2300" dirty="0">
                <a:solidFill>
                  <a:srgbClr val="00B0F0"/>
                </a:solidFill>
                <a:latin typeface="Calibri"/>
              </a:rPr>
              <a:t>Mas el que persevere hasta el fin, este será salvo. </a:t>
            </a:r>
          </a:p>
        </p:txBody>
      </p:sp>
      <p:sp>
        <p:nvSpPr>
          <p:cNvPr id="19" name="2 CuadroTexto">
            <a:extLst>
              <a:ext uri="{FF2B5EF4-FFF2-40B4-BE49-F238E27FC236}">
                <a16:creationId xmlns:a16="http://schemas.microsoft.com/office/drawing/2014/main" id="{C116566A-A403-89F1-F665-147EDF2A6025}"/>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a:t>
            </a:r>
            <a:r>
              <a:rPr lang="es-ES" sz="2200" dirty="0">
                <a:solidFill>
                  <a:srgbClr val="00B0F0"/>
                </a:solidFill>
                <a:latin typeface="Calibri"/>
              </a:rPr>
              <a:t>sin apartarse de la esperanza que tienen por el mensaje del evangelio que oyeron.</a:t>
            </a:r>
            <a:r>
              <a:rPr lang="es-ES" sz="2200" dirty="0">
                <a:latin typeface="Calibri"/>
              </a:rPr>
              <a:t>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3D7EC878-F604-4DB7-4884-1F29CAA25F4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93F70CE0-D165-86C4-D4E9-7B278119E655}"/>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917ED4FB-BDCF-145D-9A3B-23B128CCA909}"/>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0400A789-AD70-5B76-E156-1104C13A0801}"/>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22B39BE1-46D2-691B-FC96-3BF5E7CD194D}"/>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212F88AB-D70F-5925-58F6-60244598D6D6}"/>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F0B16CAD-5320-67E3-016C-B6B8D1759CCC}"/>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608A7DAC-A2AF-41B5-5876-349FC5095903}"/>
              </a:ext>
            </a:extLst>
          </p:cNvPr>
          <p:cNvSpPr txBox="1"/>
          <p:nvPr/>
        </p:nvSpPr>
        <p:spPr>
          <a:xfrm>
            <a:off x="4578584" y="27602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Tree>
    <p:extLst>
      <p:ext uri="{BB962C8B-B14F-4D97-AF65-F5344CB8AC3E}">
        <p14:creationId xmlns:p14="http://schemas.microsoft.com/office/powerpoint/2010/main" val="411854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F3957-CA94-7E53-F3E2-46108D6BA195}"/>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C1DE7C57-0D83-58D5-CD1E-C45D20E373EE}"/>
              </a:ext>
            </a:extLst>
          </p:cNvPr>
          <p:cNvSpPr txBox="1"/>
          <p:nvPr/>
        </p:nvSpPr>
        <p:spPr>
          <a:xfrm>
            <a:off x="5336232" y="4789338"/>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1:5</a:t>
            </a:r>
          </a:p>
        </p:txBody>
      </p:sp>
      <p:sp>
        <p:nvSpPr>
          <p:cNvPr id="9" name="2 CuadroTexto">
            <a:extLst>
              <a:ext uri="{FF2B5EF4-FFF2-40B4-BE49-F238E27FC236}">
                <a16:creationId xmlns:a16="http://schemas.microsoft.com/office/drawing/2014/main" id="{08D61121-42E6-6E50-6382-12D51D3524C8}"/>
              </a:ext>
            </a:extLst>
          </p:cNvPr>
          <p:cNvSpPr txBox="1"/>
          <p:nvPr/>
        </p:nvSpPr>
        <p:spPr>
          <a:xfrm>
            <a:off x="5364088" y="5214694"/>
            <a:ext cx="3672408"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causa de la </a:t>
            </a:r>
            <a:r>
              <a:rPr lang="es-ES" sz="2400" u="sng" dirty="0">
                <a:solidFill>
                  <a:srgbClr val="FFFF00"/>
                </a:solidFill>
                <a:latin typeface="Calibri"/>
              </a:rPr>
              <a:t>esperanza que os está guardada en los cielos</a:t>
            </a:r>
            <a:r>
              <a:rPr lang="es-ES" sz="2400" dirty="0">
                <a:solidFill>
                  <a:srgbClr val="FFFF00"/>
                </a:solidFill>
                <a:latin typeface="Calibri"/>
              </a:rPr>
              <a:t>, </a:t>
            </a:r>
            <a:r>
              <a:rPr lang="es-ES" sz="2400" dirty="0">
                <a:latin typeface="Calibri"/>
              </a:rPr>
              <a:t>de la cual ya habéis oído por la palabra verdadera del evangelio, </a:t>
            </a:r>
          </a:p>
        </p:txBody>
      </p:sp>
      <p:sp>
        <p:nvSpPr>
          <p:cNvPr id="3" name="1 CuadroTexto">
            <a:extLst>
              <a:ext uri="{FF2B5EF4-FFF2-40B4-BE49-F238E27FC236}">
                <a16:creationId xmlns:a16="http://schemas.microsoft.com/office/drawing/2014/main" id="{8E083AE7-FA7B-5139-E642-6B589A105F2B}"/>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CFE228CB-A333-7E7C-626C-75A875B67775}"/>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latin typeface="Calibri"/>
              </a:rPr>
              <a:t>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E1CECD64-4921-905A-84A3-47E0B44E3327}"/>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24:12, 13</a:t>
            </a:r>
          </a:p>
        </p:txBody>
      </p:sp>
      <p:sp>
        <p:nvSpPr>
          <p:cNvPr id="17" name="2 CuadroTexto">
            <a:extLst>
              <a:ext uri="{FF2B5EF4-FFF2-40B4-BE49-F238E27FC236}">
                <a16:creationId xmlns:a16="http://schemas.microsoft.com/office/drawing/2014/main" id="{C6E78B98-AC2C-B79A-5515-9668692AE8BD}"/>
              </a:ext>
            </a:extLst>
          </p:cNvPr>
          <p:cNvSpPr txBox="1"/>
          <p:nvPr/>
        </p:nvSpPr>
        <p:spPr>
          <a:xfrm>
            <a:off x="35495" y="519644"/>
            <a:ext cx="4536505"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por haberse multiplicado la maldad, el amor de muchos se enfriará.</a:t>
            </a:r>
            <a:r>
              <a:rPr lang="es-ES" sz="2300" dirty="0">
                <a:latin typeface="Calibri"/>
              </a:rPr>
              <a:t> </a:t>
            </a:r>
            <a:r>
              <a:rPr lang="es-ES" sz="2300" dirty="0">
                <a:solidFill>
                  <a:srgbClr val="00B0F0"/>
                </a:solidFill>
                <a:latin typeface="Calibri"/>
              </a:rPr>
              <a:t>Mas el que persevere hasta el fin, este será salvo. </a:t>
            </a:r>
          </a:p>
        </p:txBody>
      </p:sp>
      <p:sp>
        <p:nvSpPr>
          <p:cNvPr id="19" name="2 CuadroTexto">
            <a:extLst>
              <a:ext uri="{FF2B5EF4-FFF2-40B4-BE49-F238E27FC236}">
                <a16:creationId xmlns:a16="http://schemas.microsoft.com/office/drawing/2014/main" id="{E222B9C7-D903-47B3-AF35-E33EB760326E}"/>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a:t>
            </a:r>
            <a:r>
              <a:rPr lang="es-ES" sz="2200" dirty="0">
                <a:solidFill>
                  <a:srgbClr val="00B0F0"/>
                </a:solidFill>
                <a:latin typeface="Calibri"/>
              </a:rPr>
              <a:t>sin apartarse de la esperanza que tienen por el mensaje del evangelio que oyeron.</a:t>
            </a:r>
            <a:r>
              <a:rPr lang="es-ES" sz="2200" dirty="0">
                <a:latin typeface="Calibri"/>
              </a:rPr>
              <a:t>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1F82E417-069F-420A-2C8A-0D3AA64A6A1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A97BF5B5-D37F-9C58-2902-A4F710E9E727}"/>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3D36DF54-F159-F30D-CB08-56582C25D668}"/>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F780687A-2B99-6AEB-CA11-B109DB860D69}"/>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E8443B4D-C1FE-813C-6AD8-FFEA9297F332}"/>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13AF1C25-C6EE-F876-ADC1-74CB730261D5}"/>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D203E261-1056-4EC4-D3E6-A5688CF6A690}"/>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3FBA4E02-4161-FC12-FA0B-B26045BD5ADD}"/>
              </a:ext>
            </a:extLst>
          </p:cNvPr>
          <p:cNvSpPr txBox="1"/>
          <p:nvPr/>
        </p:nvSpPr>
        <p:spPr>
          <a:xfrm>
            <a:off x="4578584" y="27602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Tree>
    <p:extLst>
      <p:ext uri="{BB962C8B-B14F-4D97-AF65-F5344CB8AC3E}">
        <p14:creationId xmlns:p14="http://schemas.microsoft.com/office/powerpoint/2010/main" val="2190679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6D6B6-36A0-74C4-345F-001AE186AD4D}"/>
            </a:ext>
          </a:extLst>
        </p:cNvPr>
        <p:cNvGrpSpPr/>
        <p:nvPr/>
      </p:nvGrpSpPr>
      <p:grpSpPr>
        <a:xfrm>
          <a:off x="0" y="0"/>
          <a:ext cx="0" cy="0"/>
          <a:chOff x="0" y="0"/>
          <a:chExt cx="0" cy="0"/>
        </a:xfrm>
      </p:grpSpPr>
      <p:sp>
        <p:nvSpPr>
          <p:cNvPr id="8" name="1 CuadroTexto">
            <a:extLst>
              <a:ext uri="{FF2B5EF4-FFF2-40B4-BE49-F238E27FC236}">
                <a16:creationId xmlns:a16="http://schemas.microsoft.com/office/drawing/2014/main" id="{4AC6E411-56B7-17F0-7291-D59B5BD3318F}"/>
              </a:ext>
            </a:extLst>
          </p:cNvPr>
          <p:cNvSpPr txBox="1"/>
          <p:nvPr/>
        </p:nvSpPr>
        <p:spPr>
          <a:xfrm>
            <a:off x="5336232" y="4789338"/>
            <a:ext cx="3672408"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1:5</a:t>
            </a:r>
          </a:p>
        </p:txBody>
      </p:sp>
      <p:sp>
        <p:nvSpPr>
          <p:cNvPr id="9" name="2 CuadroTexto">
            <a:extLst>
              <a:ext uri="{FF2B5EF4-FFF2-40B4-BE49-F238E27FC236}">
                <a16:creationId xmlns:a16="http://schemas.microsoft.com/office/drawing/2014/main" id="{FA549195-3742-920B-623E-D00F61CE6572}"/>
              </a:ext>
            </a:extLst>
          </p:cNvPr>
          <p:cNvSpPr txBox="1"/>
          <p:nvPr/>
        </p:nvSpPr>
        <p:spPr>
          <a:xfrm>
            <a:off x="5364088" y="5214694"/>
            <a:ext cx="3672408"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causa de la </a:t>
            </a:r>
            <a:r>
              <a:rPr lang="es-ES" sz="2400" u="sng" dirty="0">
                <a:solidFill>
                  <a:srgbClr val="FFFF00"/>
                </a:solidFill>
                <a:latin typeface="Calibri"/>
              </a:rPr>
              <a:t>esperanza que os está guardada en los cielos</a:t>
            </a:r>
            <a:r>
              <a:rPr lang="es-ES" sz="2400" dirty="0">
                <a:solidFill>
                  <a:srgbClr val="FFFF00"/>
                </a:solidFill>
                <a:latin typeface="Calibri"/>
              </a:rPr>
              <a:t>, </a:t>
            </a:r>
            <a:r>
              <a:rPr lang="es-ES" sz="2400" dirty="0">
                <a:solidFill>
                  <a:srgbClr val="00B0F0"/>
                </a:solidFill>
                <a:latin typeface="Calibri"/>
              </a:rPr>
              <a:t>de la cual ya habéis oído por la palabra verdadera del evangelio</a:t>
            </a:r>
            <a:r>
              <a:rPr lang="es-ES" sz="2400" dirty="0">
                <a:latin typeface="Calibri"/>
              </a:rPr>
              <a:t>, </a:t>
            </a:r>
          </a:p>
        </p:txBody>
      </p:sp>
      <p:sp>
        <p:nvSpPr>
          <p:cNvPr id="3" name="1 CuadroTexto">
            <a:extLst>
              <a:ext uri="{FF2B5EF4-FFF2-40B4-BE49-F238E27FC236}">
                <a16:creationId xmlns:a16="http://schemas.microsoft.com/office/drawing/2014/main" id="{2ECD0A0A-6E51-0A8D-79B1-9BDDA417517C}"/>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D72329FB-F381-F86D-AADC-5B891E71D9CF}"/>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latin typeface="Calibri"/>
              </a:rPr>
              <a:t>el cual se predica en toda la creación que está debajo del cielo; del cual yo Pablo fui hecho ministro.</a:t>
            </a:r>
          </a:p>
        </p:txBody>
      </p:sp>
      <p:sp>
        <p:nvSpPr>
          <p:cNvPr id="12" name="1 CuadroTexto">
            <a:extLst>
              <a:ext uri="{FF2B5EF4-FFF2-40B4-BE49-F238E27FC236}">
                <a16:creationId xmlns:a16="http://schemas.microsoft.com/office/drawing/2014/main" id="{1D26FFFC-94EA-6CCE-FE69-5B8C46EBC6C0}"/>
              </a:ext>
            </a:extLst>
          </p:cNvPr>
          <p:cNvSpPr txBox="1"/>
          <p:nvPr/>
        </p:nvSpPr>
        <p:spPr>
          <a:xfrm>
            <a:off x="235830" y="-3435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24:12, 13</a:t>
            </a:r>
          </a:p>
        </p:txBody>
      </p:sp>
      <p:sp>
        <p:nvSpPr>
          <p:cNvPr id="17" name="2 CuadroTexto">
            <a:extLst>
              <a:ext uri="{FF2B5EF4-FFF2-40B4-BE49-F238E27FC236}">
                <a16:creationId xmlns:a16="http://schemas.microsoft.com/office/drawing/2014/main" id="{114D266D-BC3E-C06F-F446-B82275D97752}"/>
              </a:ext>
            </a:extLst>
          </p:cNvPr>
          <p:cNvSpPr txBox="1"/>
          <p:nvPr/>
        </p:nvSpPr>
        <p:spPr>
          <a:xfrm>
            <a:off x="35495" y="519644"/>
            <a:ext cx="4536505" cy="1276247"/>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Y por haberse multiplicado la maldad, el amor de muchos se enfriará.</a:t>
            </a:r>
            <a:r>
              <a:rPr lang="es-ES" sz="2300" dirty="0">
                <a:latin typeface="Calibri"/>
              </a:rPr>
              <a:t> </a:t>
            </a:r>
            <a:r>
              <a:rPr lang="es-ES" sz="2300" dirty="0">
                <a:solidFill>
                  <a:srgbClr val="00B0F0"/>
                </a:solidFill>
                <a:latin typeface="Calibri"/>
              </a:rPr>
              <a:t>Mas el que persevere hasta el fin, este será salvo. </a:t>
            </a:r>
          </a:p>
        </p:txBody>
      </p:sp>
      <p:sp>
        <p:nvSpPr>
          <p:cNvPr id="19" name="2 CuadroTexto">
            <a:extLst>
              <a:ext uri="{FF2B5EF4-FFF2-40B4-BE49-F238E27FC236}">
                <a16:creationId xmlns:a16="http://schemas.microsoft.com/office/drawing/2014/main" id="{61E42518-86C0-E0BD-4472-A26F06DF1976}"/>
              </a:ext>
            </a:extLst>
          </p:cNvPr>
          <p:cNvSpPr txBox="1"/>
          <p:nvPr/>
        </p:nvSpPr>
        <p:spPr>
          <a:xfrm>
            <a:off x="0" y="4858120"/>
            <a:ext cx="4725955" cy="1984646"/>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Pero para esto </a:t>
            </a:r>
            <a:r>
              <a:rPr lang="es-ES" sz="2200" dirty="0">
                <a:solidFill>
                  <a:srgbClr val="FFFF00"/>
                </a:solidFill>
                <a:latin typeface="Calibri"/>
              </a:rPr>
              <a:t>deben permanecer firmemente</a:t>
            </a:r>
            <a:r>
              <a:rPr lang="es-ES" sz="2200" dirty="0">
                <a:latin typeface="Calibri"/>
              </a:rPr>
              <a:t> </a:t>
            </a:r>
            <a:r>
              <a:rPr lang="es-ES" sz="2200" dirty="0">
                <a:solidFill>
                  <a:srgbClr val="FFFF00"/>
                </a:solidFill>
                <a:latin typeface="Calibri"/>
              </a:rPr>
              <a:t>basados en la fe</a:t>
            </a:r>
            <a:r>
              <a:rPr lang="es-ES" sz="2200" dirty="0">
                <a:latin typeface="Calibri"/>
              </a:rPr>
              <a:t>, </a:t>
            </a:r>
            <a:r>
              <a:rPr lang="es-ES" sz="2200" dirty="0">
                <a:solidFill>
                  <a:srgbClr val="00B0F0"/>
                </a:solidFill>
                <a:latin typeface="Calibri"/>
              </a:rPr>
              <a:t>sin apartarse de la esperanza que tienen por el mensaje del evangelio que oyeron.</a:t>
            </a:r>
            <a:r>
              <a:rPr lang="es-ES" sz="2200" dirty="0">
                <a:latin typeface="Calibri"/>
              </a:rPr>
              <a:t> Éste es el mensaje que se ha anunciado en todas partes del mundo, y que yo, Pablo, ayudo a predicar (DHH).</a:t>
            </a:r>
          </a:p>
        </p:txBody>
      </p:sp>
      <p:sp>
        <p:nvSpPr>
          <p:cNvPr id="20" name="TextBox 19">
            <a:extLst>
              <a:ext uri="{FF2B5EF4-FFF2-40B4-BE49-F238E27FC236}">
                <a16:creationId xmlns:a16="http://schemas.microsoft.com/office/drawing/2014/main" id="{CB3AC6FE-3DF5-540A-3991-044C8DFDA114}"/>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B2EAEC9D-A152-0D43-0210-BDC55DAEA89D}"/>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4D26E261-3BB2-0E15-CC36-7EF335735FC2}"/>
              </a:ext>
            </a:extLst>
          </p:cNvPr>
          <p:cNvSpPr txBox="1"/>
          <p:nvPr/>
        </p:nvSpPr>
        <p:spPr>
          <a:xfrm>
            <a:off x="4603943" y="1032384"/>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3E091D87-D834-53BC-C5A9-C40CFC02C732}"/>
              </a:ext>
            </a:extLst>
          </p:cNvPr>
          <p:cNvSpPr txBox="1"/>
          <p:nvPr/>
        </p:nvSpPr>
        <p:spPr>
          <a:xfrm>
            <a:off x="6845040" y="1021700"/>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602D9BA7-4B7B-89FD-274D-5CCD860610F7}"/>
              </a:ext>
            </a:extLst>
          </p:cNvPr>
          <p:cNvSpPr txBox="1"/>
          <p:nvPr/>
        </p:nvSpPr>
        <p:spPr>
          <a:xfrm>
            <a:off x="4589807" y="161510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7682FF62-3340-B138-FD61-56CE59607A3C}"/>
              </a:ext>
            </a:extLst>
          </p:cNvPr>
          <p:cNvSpPr txBox="1"/>
          <p:nvPr/>
        </p:nvSpPr>
        <p:spPr>
          <a:xfrm>
            <a:off x="4589807" y="2197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88605131-5E3D-712F-17AF-AAFE6EF99438}"/>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C67692F7-D2A0-1F44-47CF-856EA1B253EB}"/>
              </a:ext>
            </a:extLst>
          </p:cNvPr>
          <p:cNvSpPr txBox="1"/>
          <p:nvPr/>
        </p:nvSpPr>
        <p:spPr>
          <a:xfrm>
            <a:off x="4578584" y="27602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2C25F30B-6555-8236-CA4B-BA7D33B7FA47}"/>
              </a:ext>
            </a:extLst>
          </p:cNvPr>
          <p:cNvSpPr txBox="1"/>
          <p:nvPr/>
        </p:nvSpPr>
        <p:spPr>
          <a:xfrm>
            <a:off x="4578584" y="335264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Tree>
    <p:extLst>
      <p:ext uri="{BB962C8B-B14F-4D97-AF65-F5344CB8AC3E}">
        <p14:creationId xmlns:p14="http://schemas.microsoft.com/office/powerpoint/2010/main" val="395378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6BD02-691D-4229-0F4A-313C9EA8F30B}"/>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B6B68E2D-7D4F-4294-A6F4-E83EB9B0BCE5}"/>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6C01ACC5-B8CE-EF94-F5B3-CD20F4FE4FC9}"/>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latin typeface="Calibri"/>
              </a:rPr>
              <a:t>el cual se predica en toda la creación que está debajo del cielo; del cual yo Pablo fui hecho ministro.</a:t>
            </a:r>
          </a:p>
        </p:txBody>
      </p:sp>
      <p:sp>
        <p:nvSpPr>
          <p:cNvPr id="20" name="TextBox 19">
            <a:extLst>
              <a:ext uri="{FF2B5EF4-FFF2-40B4-BE49-F238E27FC236}">
                <a16:creationId xmlns:a16="http://schemas.microsoft.com/office/drawing/2014/main" id="{C94D4645-B05F-C005-6EEE-026596AA739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E9CC78B9-BCE3-0162-FA5D-F2D365D3C887}"/>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59CB3C53-9AD5-454D-FE11-066169E07799}"/>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DC26A1B7-3467-EA64-7532-0027A7E7C3A3}"/>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BB5D4BA8-DCB7-FBFC-8584-E3FFB69A1BB5}"/>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4D2C356A-D522-69FB-7D69-494EEA7299FC}"/>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263AB185-64D2-96A0-B416-62353722F8DD}"/>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D1795C83-F372-CCB2-70EA-0E6FAA5785C1}"/>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9CBEBB58-23AA-5BA6-89C9-FC83D76D8CD7}"/>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D6A07A87-5D18-E1C8-5A62-B714F05BDE99}"/>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Tree>
    <p:extLst>
      <p:ext uri="{BB962C8B-B14F-4D97-AF65-F5344CB8AC3E}">
        <p14:creationId xmlns:p14="http://schemas.microsoft.com/office/powerpoint/2010/main" val="185417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4" grpId="0" animBg="1"/>
      <p:bldP spid="2"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92AC-B276-4D3C-8417-1250EEEBA5CB}"/>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28A1C457-8FD0-A093-1E7E-DCF390186CED}"/>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4757F500-F79A-15CC-1F1F-F127D89C3941}"/>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solidFill>
                  <a:srgbClr val="FFFF00"/>
                </a:solidFill>
                <a:latin typeface="Calibri"/>
              </a:rPr>
              <a:t>el cual se predica en toda la creación que está debajo del cielo; del cual </a:t>
            </a:r>
            <a:r>
              <a:rPr lang="es-ES" sz="2400" u="sng" dirty="0">
                <a:solidFill>
                  <a:srgbClr val="FFFF00"/>
                </a:solidFill>
                <a:latin typeface="Calibri"/>
              </a:rPr>
              <a:t>yo Pablo fui hecho ministro</a:t>
            </a:r>
            <a:r>
              <a:rPr lang="es-ES" sz="2400" dirty="0">
                <a:solidFill>
                  <a:srgbClr val="FFFF00"/>
                </a:solidFill>
                <a:latin typeface="Calibri"/>
              </a:rPr>
              <a:t>.</a:t>
            </a:r>
          </a:p>
        </p:txBody>
      </p:sp>
      <p:sp>
        <p:nvSpPr>
          <p:cNvPr id="20" name="TextBox 19">
            <a:extLst>
              <a:ext uri="{FF2B5EF4-FFF2-40B4-BE49-F238E27FC236}">
                <a16:creationId xmlns:a16="http://schemas.microsoft.com/office/drawing/2014/main" id="{5E55758D-3D5D-B480-8308-2D8308DEFA93}"/>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5BE0C15C-C717-0774-C3D4-B6F570480C23}"/>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8A779187-47C9-0A31-A23B-769771541860}"/>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ADDF33CF-48D9-FB74-1224-397ADBA7E9D4}"/>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D2324C5E-70BE-A9C3-FCB4-D274CE372D64}"/>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F10D9C9C-4303-D571-A20E-632A9892FD96}"/>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D63C9EE9-67CF-84BE-051A-95DD8F6F8919}"/>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5B04D29F-282C-13F6-5C21-AF3B1DDD3087}"/>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D94DEAB0-B6A0-7EEC-4B7B-6CD358E4DEDA}"/>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3597BCDE-78F4-B9B8-FC71-A09DE0F478C2}"/>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6" name="1 CuadroTexto">
            <a:extLst>
              <a:ext uri="{FF2B5EF4-FFF2-40B4-BE49-F238E27FC236}">
                <a16:creationId xmlns:a16="http://schemas.microsoft.com/office/drawing/2014/main" id="{4786CB39-03CB-AB6F-3784-35784B26F03E}"/>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1:25</a:t>
            </a:r>
          </a:p>
        </p:txBody>
      </p:sp>
      <p:sp>
        <p:nvSpPr>
          <p:cNvPr id="8" name="2 CuadroTexto">
            <a:extLst>
              <a:ext uri="{FF2B5EF4-FFF2-40B4-BE49-F238E27FC236}">
                <a16:creationId xmlns:a16="http://schemas.microsoft.com/office/drawing/2014/main" id="{D6986F13-E23F-8BA2-9C9E-5246B6EF5E04}"/>
              </a:ext>
            </a:extLst>
          </p:cNvPr>
          <p:cNvSpPr txBox="1"/>
          <p:nvPr/>
        </p:nvSpPr>
        <p:spPr>
          <a:xfrm>
            <a:off x="35496" y="439907"/>
            <a:ext cx="456488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De la cual fui hecho ministro, según la administración de Dios que me fue dada para con vosotros, para que anuncie cumplidamente la palabra de Dios, </a:t>
            </a:r>
          </a:p>
        </p:txBody>
      </p:sp>
    </p:spTree>
    <p:extLst>
      <p:ext uri="{BB962C8B-B14F-4D97-AF65-F5344CB8AC3E}">
        <p14:creationId xmlns:p14="http://schemas.microsoft.com/office/powerpoint/2010/main" val="114558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70D29A9B-7545-1AED-1C54-EDAC1F9FFF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2 Corintios 5:21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ADD9916-D4E8-22C8-EDA8-F99797783B2C}"/>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“Al que no tenía pecado, Dios lo hizo pecado por nosotros, para que nosotros llegásemos a ser justicia de Dios en él”.</a:t>
            </a:r>
          </a:p>
        </p:txBody>
      </p:sp>
      <p:sp>
        <p:nvSpPr>
          <p:cNvPr id="3" name="TextBox 2">
            <a:extLst>
              <a:ext uri="{FF2B5EF4-FFF2-40B4-BE49-F238E27FC236}">
                <a16:creationId xmlns:a16="http://schemas.microsoft.com/office/drawing/2014/main" id="{CA30707A-6123-9347-D57E-B65851B8BF5F}"/>
              </a:ext>
            </a:extLst>
          </p:cNvPr>
          <p:cNvSpPr txBox="1"/>
          <p:nvPr/>
        </p:nvSpPr>
        <p:spPr>
          <a:xfrm>
            <a:off x="4614514" y="1700808"/>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Tree>
    <p:extLst>
      <p:ext uri="{BB962C8B-B14F-4D97-AF65-F5344CB8AC3E}">
        <p14:creationId xmlns:p14="http://schemas.microsoft.com/office/powerpoint/2010/main" val="3956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A44FA-F3E3-63FE-AB91-1F0B92CBDAD5}"/>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5C135613-920D-618E-7943-4700D0B3C363}"/>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27F88EB3-4B28-D35E-BC0B-257D69BF2C8E}"/>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solidFill>
                  <a:srgbClr val="FFFF00"/>
                </a:solidFill>
                <a:latin typeface="Calibri"/>
              </a:rPr>
              <a:t>el cual se predica en toda la creación que está debajo del cielo; del cual </a:t>
            </a:r>
            <a:r>
              <a:rPr lang="es-ES" sz="2400" u="sng" dirty="0">
                <a:solidFill>
                  <a:srgbClr val="FFFF00"/>
                </a:solidFill>
                <a:latin typeface="Calibri"/>
              </a:rPr>
              <a:t>yo Pablo fui hecho ministro</a:t>
            </a:r>
            <a:r>
              <a:rPr lang="es-ES" sz="2400" dirty="0">
                <a:solidFill>
                  <a:srgbClr val="FFFF00"/>
                </a:solidFill>
                <a:latin typeface="Calibri"/>
              </a:rPr>
              <a:t>.</a:t>
            </a:r>
          </a:p>
        </p:txBody>
      </p:sp>
      <p:sp>
        <p:nvSpPr>
          <p:cNvPr id="20" name="TextBox 19">
            <a:extLst>
              <a:ext uri="{FF2B5EF4-FFF2-40B4-BE49-F238E27FC236}">
                <a16:creationId xmlns:a16="http://schemas.microsoft.com/office/drawing/2014/main" id="{418721C2-6082-489D-1E98-7EDA0158CAFE}"/>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EDF86142-9779-5B2F-4502-F6C72937E6C3}"/>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81000A82-7878-CE53-5760-159AFE5E8A6C}"/>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15B9D5CE-2444-5BB1-CDD3-C8210745F530}"/>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30869B04-93AA-DB85-FEF2-50A4768A3585}"/>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0A94A979-823A-E06E-39B0-09E3557041B8}"/>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CA0B6EBF-E592-5014-04CF-79957EEA1AD4}"/>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681A2F3B-FF0D-EF5D-ABE1-243A1646C358}"/>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023F6FAC-66CA-9D34-8DB5-3C7F447813B0}"/>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226C00F5-13AF-C0DF-ACCC-AE2BA0178B93}"/>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6" name="1 CuadroTexto">
            <a:extLst>
              <a:ext uri="{FF2B5EF4-FFF2-40B4-BE49-F238E27FC236}">
                <a16:creationId xmlns:a16="http://schemas.microsoft.com/office/drawing/2014/main" id="{9C77CD43-FA18-A4F9-54B6-9B1B86CE63CF}"/>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1:25</a:t>
            </a:r>
          </a:p>
        </p:txBody>
      </p:sp>
      <p:sp>
        <p:nvSpPr>
          <p:cNvPr id="8" name="2 CuadroTexto">
            <a:extLst>
              <a:ext uri="{FF2B5EF4-FFF2-40B4-BE49-F238E27FC236}">
                <a16:creationId xmlns:a16="http://schemas.microsoft.com/office/drawing/2014/main" id="{27DF8684-2F0B-7018-44E6-102D5135D854}"/>
              </a:ext>
            </a:extLst>
          </p:cNvPr>
          <p:cNvSpPr txBox="1"/>
          <p:nvPr/>
        </p:nvSpPr>
        <p:spPr>
          <a:xfrm>
            <a:off x="35496" y="439907"/>
            <a:ext cx="456488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la cual fui hecho ministro, </a:t>
            </a:r>
            <a:r>
              <a:rPr lang="es-ES" sz="2400" u="sng" dirty="0">
                <a:solidFill>
                  <a:srgbClr val="FFFF00"/>
                </a:solidFill>
                <a:latin typeface="Calibri"/>
              </a:rPr>
              <a:t>según la administración de Dios</a:t>
            </a:r>
            <a:r>
              <a:rPr lang="es-ES" sz="2400" dirty="0">
                <a:solidFill>
                  <a:srgbClr val="FFFF00"/>
                </a:solidFill>
                <a:latin typeface="Calibri"/>
              </a:rPr>
              <a:t> que me fue dada para con vosotros, </a:t>
            </a:r>
            <a:r>
              <a:rPr lang="es-ES" sz="2400" dirty="0">
                <a:latin typeface="Calibri"/>
              </a:rPr>
              <a:t>para que anuncie cumplidamente la palabra de Dios, </a:t>
            </a:r>
          </a:p>
        </p:txBody>
      </p:sp>
      <p:sp>
        <p:nvSpPr>
          <p:cNvPr id="9" name="2 CuadroTexto">
            <a:extLst>
              <a:ext uri="{FF2B5EF4-FFF2-40B4-BE49-F238E27FC236}">
                <a16:creationId xmlns:a16="http://schemas.microsoft.com/office/drawing/2014/main" id="{2F15D866-E955-A9C3-5F7A-68AC3963DB5E}"/>
              </a:ext>
            </a:extLst>
          </p:cNvPr>
          <p:cNvSpPr txBox="1"/>
          <p:nvPr/>
        </p:nvSpPr>
        <p:spPr>
          <a:xfrm>
            <a:off x="85709" y="5445224"/>
            <a:ext cx="4270267"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Dios, </a:t>
            </a:r>
            <a:r>
              <a:rPr lang="es-ES" sz="2400" u="sng" dirty="0">
                <a:solidFill>
                  <a:srgbClr val="FFFF00"/>
                </a:solidFill>
                <a:latin typeface="Calibri"/>
              </a:rPr>
              <a:t>según su plan</a:t>
            </a:r>
            <a:r>
              <a:rPr lang="es-ES" sz="2400" dirty="0">
                <a:solidFill>
                  <a:srgbClr val="FFFF00"/>
                </a:solidFill>
                <a:latin typeface="Calibri"/>
              </a:rPr>
              <a:t>, me hizo un siervo de la iglesia, </a:t>
            </a:r>
            <a:r>
              <a:rPr lang="es-ES" sz="2400" dirty="0">
                <a:latin typeface="Calibri"/>
              </a:rPr>
              <a:t>y mi trabajo es presentarles el mensaje de Dios en forma completa (PDT).</a:t>
            </a:r>
          </a:p>
        </p:txBody>
      </p:sp>
    </p:spTree>
    <p:extLst>
      <p:ext uri="{BB962C8B-B14F-4D97-AF65-F5344CB8AC3E}">
        <p14:creationId xmlns:p14="http://schemas.microsoft.com/office/powerpoint/2010/main" val="32810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98CD2-B4A0-C264-63E6-1744AFCCD5DB}"/>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18B01385-4A2D-3A27-C171-2EF760F11CDE}"/>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C74B93C2-3E26-677D-9F72-476053B2F6FD}"/>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solidFill>
                  <a:srgbClr val="FFFF00"/>
                </a:solidFill>
                <a:latin typeface="Calibri"/>
              </a:rPr>
              <a:t>el cual se predica en toda la creación que está debajo del cielo; del cual </a:t>
            </a:r>
            <a:r>
              <a:rPr lang="es-ES" sz="2400" u="sng" dirty="0">
                <a:solidFill>
                  <a:srgbClr val="FFFF00"/>
                </a:solidFill>
                <a:latin typeface="Calibri"/>
              </a:rPr>
              <a:t>yo Pablo fui hecho ministro</a:t>
            </a:r>
            <a:r>
              <a:rPr lang="es-ES" sz="2400" dirty="0">
                <a:solidFill>
                  <a:srgbClr val="FFFF00"/>
                </a:solidFill>
                <a:latin typeface="Calibri"/>
              </a:rPr>
              <a:t>.</a:t>
            </a:r>
          </a:p>
        </p:txBody>
      </p:sp>
      <p:sp>
        <p:nvSpPr>
          <p:cNvPr id="20" name="TextBox 19">
            <a:extLst>
              <a:ext uri="{FF2B5EF4-FFF2-40B4-BE49-F238E27FC236}">
                <a16:creationId xmlns:a16="http://schemas.microsoft.com/office/drawing/2014/main" id="{1A8A7258-8B7E-EE08-5E5A-2D17D157E212}"/>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D3A31425-B370-AFD3-B00E-76C1C6005D01}"/>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A5D8AA27-5983-9A2B-19CA-240CCF005EA9}"/>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91AA9407-F359-52BA-D96E-9AA9286F3D40}"/>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F001090B-9973-D34A-2192-C5E4E5A4AB3D}"/>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88DD49D1-367F-75EB-6BF8-D5F142EB8448}"/>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8B45FEA6-33B9-3F0E-5B2F-16C94277FAB0}"/>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FE9027A1-56EF-E894-EB41-6A446F78DE8D}"/>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57AB20A1-AAA4-01EB-3D95-3755F03BB3E7}"/>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6B50EFB9-7B9F-3A25-B9F7-5D45A09E0A48}"/>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6" name="1 CuadroTexto">
            <a:extLst>
              <a:ext uri="{FF2B5EF4-FFF2-40B4-BE49-F238E27FC236}">
                <a16:creationId xmlns:a16="http://schemas.microsoft.com/office/drawing/2014/main" id="{46B800FB-243E-0845-9D1A-2D2BA38E542D}"/>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1:25</a:t>
            </a:r>
          </a:p>
        </p:txBody>
      </p:sp>
      <p:sp>
        <p:nvSpPr>
          <p:cNvPr id="8" name="2 CuadroTexto">
            <a:extLst>
              <a:ext uri="{FF2B5EF4-FFF2-40B4-BE49-F238E27FC236}">
                <a16:creationId xmlns:a16="http://schemas.microsoft.com/office/drawing/2014/main" id="{B7F5698D-2E26-FE3F-BD7E-475770991146}"/>
              </a:ext>
            </a:extLst>
          </p:cNvPr>
          <p:cNvSpPr txBox="1"/>
          <p:nvPr/>
        </p:nvSpPr>
        <p:spPr>
          <a:xfrm>
            <a:off x="35496" y="439907"/>
            <a:ext cx="456488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la cual fui hecho ministro, </a:t>
            </a:r>
            <a:r>
              <a:rPr lang="es-ES" sz="2400" u="sng" dirty="0">
                <a:solidFill>
                  <a:srgbClr val="FFFF00"/>
                </a:solidFill>
                <a:latin typeface="Calibri"/>
              </a:rPr>
              <a:t>según la administración de Dios</a:t>
            </a:r>
            <a:r>
              <a:rPr lang="es-ES" sz="2400" dirty="0">
                <a:solidFill>
                  <a:srgbClr val="FFFF00"/>
                </a:solidFill>
                <a:latin typeface="Calibri"/>
              </a:rPr>
              <a:t> que me fue dada para con vosotros, </a:t>
            </a:r>
            <a:r>
              <a:rPr lang="es-ES" sz="2400" dirty="0">
                <a:solidFill>
                  <a:srgbClr val="00B0F0"/>
                </a:solidFill>
                <a:latin typeface="Calibri"/>
              </a:rPr>
              <a:t>para que anuncie cumplidamente la palabra de Dios, </a:t>
            </a:r>
          </a:p>
        </p:txBody>
      </p:sp>
      <p:sp>
        <p:nvSpPr>
          <p:cNvPr id="9" name="2 CuadroTexto">
            <a:extLst>
              <a:ext uri="{FF2B5EF4-FFF2-40B4-BE49-F238E27FC236}">
                <a16:creationId xmlns:a16="http://schemas.microsoft.com/office/drawing/2014/main" id="{2FF24DD6-04BC-8F69-E348-E8024377A2B7}"/>
              </a:ext>
            </a:extLst>
          </p:cNvPr>
          <p:cNvSpPr txBox="1"/>
          <p:nvPr/>
        </p:nvSpPr>
        <p:spPr>
          <a:xfrm>
            <a:off x="85709" y="5445224"/>
            <a:ext cx="4270267"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Dios, </a:t>
            </a:r>
            <a:r>
              <a:rPr lang="es-ES" sz="2400" u="sng" dirty="0">
                <a:solidFill>
                  <a:srgbClr val="FFFF00"/>
                </a:solidFill>
                <a:latin typeface="Calibri"/>
              </a:rPr>
              <a:t>según su plan</a:t>
            </a:r>
            <a:r>
              <a:rPr lang="es-ES" sz="2400" dirty="0">
                <a:solidFill>
                  <a:srgbClr val="FFFF00"/>
                </a:solidFill>
                <a:latin typeface="Calibri"/>
              </a:rPr>
              <a:t>, me hizo un siervo de la iglesia, </a:t>
            </a:r>
            <a:r>
              <a:rPr lang="es-ES" sz="2400" dirty="0">
                <a:solidFill>
                  <a:srgbClr val="00B0F0"/>
                </a:solidFill>
                <a:latin typeface="Calibri"/>
              </a:rPr>
              <a:t>y mi trabajo es presentarles el mensaje de Dios en forma completa </a:t>
            </a:r>
            <a:r>
              <a:rPr lang="es-ES" sz="2400" dirty="0">
                <a:latin typeface="Calibri"/>
              </a:rPr>
              <a:t>(PDT).</a:t>
            </a:r>
          </a:p>
        </p:txBody>
      </p:sp>
      <p:sp>
        <p:nvSpPr>
          <p:cNvPr id="10" name="1 CuadroTexto">
            <a:extLst>
              <a:ext uri="{FF2B5EF4-FFF2-40B4-BE49-F238E27FC236}">
                <a16:creationId xmlns:a16="http://schemas.microsoft.com/office/drawing/2014/main" id="{D15B6AF8-BA79-03A9-0B16-6F92C9C77142}"/>
              </a:ext>
            </a:extLst>
          </p:cNvPr>
          <p:cNvSpPr txBox="1"/>
          <p:nvPr/>
        </p:nvSpPr>
        <p:spPr>
          <a:xfrm>
            <a:off x="5391573" y="4814151"/>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1:4</a:t>
            </a:r>
          </a:p>
        </p:txBody>
      </p:sp>
      <p:sp>
        <p:nvSpPr>
          <p:cNvPr id="11" name="2 CuadroTexto">
            <a:extLst>
              <a:ext uri="{FF2B5EF4-FFF2-40B4-BE49-F238E27FC236}">
                <a16:creationId xmlns:a16="http://schemas.microsoft.com/office/drawing/2014/main" id="{D8246EF4-D7BC-70AA-EC96-B295AF1E69B9}"/>
              </a:ext>
            </a:extLst>
          </p:cNvPr>
          <p:cNvSpPr txBox="1"/>
          <p:nvPr/>
        </p:nvSpPr>
        <p:spPr>
          <a:xfrm>
            <a:off x="5148064" y="5341624"/>
            <a:ext cx="396044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Según nos escogió en él antes de la fundación del mundo, para que fuésemos santos y sin mancha delante de él. </a:t>
            </a:r>
          </a:p>
        </p:txBody>
      </p:sp>
    </p:spTree>
    <p:extLst>
      <p:ext uri="{BB962C8B-B14F-4D97-AF65-F5344CB8AC3E}">
        <p14:creationId xmlns:p14="http://schemas.microsoft.com/office/powerpoint/2010/main" val="299461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016C-A427-DC4C-3BC4-7A17FEA5F71C}"/>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86225AB2-3671-99B9-93BF-A5CBF06E8018}"/>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43C0C4E5-A5D0-E4B3-E82B-E0C5EFBA3D03}"/>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solidFill>
                  <a:srgbClr val="FFFF00"/>
                </a:solidFill>
                <a:latin typeface="Calibri"/>
              </a:rPr>
              <a:t>el cual se predica en toda la creación que está debajo del cielo; del cual </a:t>
            </a:r>
            <a:r>
              <a:rPr lang="es-ES" sz="2400" u="sng" dirty="0">
                <a:solidFill>
                  <a:srgbClr val="FFFF00"/>
                </a:solidFill>
                <a:latin typeface="Calibri"/>
              </a:rPr>
              <a:t>yo Pablo fui hecho ministro</a:t>
            </a:r>
            <a:r>
              <a:rPr lang="es-ES" sz="2400" dirty="0">
                <a:solidFill>
                  <a:srgbClr val="FFFF00"/>
                </a:solidFill>
                <a:latin typeface="Calibri"/>
              </a:rPr>
              <a:t>.</a:t>
            </a:r>
          </a:p>
        </p:txBody>
      </p:sp>
      <p:sp>
        <p:nvSpPr>
          <p:cNvPr id="20" name="TextBox 19">
            <a:extLst>
              <a:ext uri="{FF2B5EF4-FFF2-40B4-BE49-F238E27FC236}">
                <a16:creationId xmlns:a16="http://schemas.microsoft.com/office/drawing/2014/main" id="{BEECAE07-4A29-38AE-5D5D-AB086CC195F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19A3C9CB-F2E0-0DC2-57FA-EA0F8AF7871F}"/>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08A97DBA-7D1F-C513-2691-551E4BA00008}"/>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E4DE0F02-2B10-DBC9-F320-6F4DBDAA1FC5}"/>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5DFD5696-5BF2-A81C-50B6-E2025E3F7177}"/>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065C950B-EE1B-96E0-CFF3-F703ECB4E223}"/>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F9029F70-E7ED-ABE5-D6EF-C2077B897C0C}"/>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C05F4624-F1C8-A846-C424-7AA0CC097F25}"/>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87135405-AB77-0140-4604-C2912C7A1930}"/>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7F9BF0F5-0ADC-6B77-70DF-FE16434C342B}"/>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0" name="1 CuadroTexto">
            <a:extLst>
              <a:ext uri="{FF2B5EF4-FFF2-40B4-BE49-F238E27FC236}">
                <a16:creationId xmlns:a16="http://schemas.microsoft.com/office/drawing/2014/main" id="{34A9747B-779B-CF1D-710A-C5576780BB32}"/>
              </a:ext>
            </a:extLst>
          </p:cNvPr>
          <p:cNvSpPr txBox="1"/>
          <p:nvPr/>
        </p:nvSpPr>
        <p:spPr>
          <a:xfrm>
            <a:off x="5391573" y="4814151"/>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1:4</a:t>
            </a:r>
          </a:p>
        </p:txBody>
      </p:sp>
      <p:sp>
        <p:nvSpPr>
          <p:cNvPr id="11" name="2 CuadroTexto">
            <a:extLst>
              <a:ext uri="{FF2B5EF4-FFF2-40B4-BE49-F238E27FC236}">
                <a16:creationId xmlns:a16="http://schemas.microsoft.com/office/drawing/2014/main" id="{13C61D20-48C2-F3EE-21D6-D9246FB77600}"/>
              </a:ext>
            </a:extLst>
          </p:cNvPr>
          <p:cNvSpPr txBox="1"/>
          <p:nvPr/>
        </p:nvSpPr>
        <p:spPr>
          <a:xfrm>
            <a:off x="5148064" y="5341624"/>
            <a:ext cx="396044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Según nos escogió en él </a:t>
            </a:r>
            <a:r>
              <a:rPr lang="es-ES" sz="2400" u="sng" dirty="0">
                <a:solidFill>
                  <a:srgbClr val="FFFF00"/>
                </a:solidFill>
                <a:latin typeface="Calibri"/>
              </a:rPr>
              <a:t>antes de la fundación del mundo</a:t>
            </a:r>
            <a:r>
              <a:rPr lang="es-ES" sz="2400" dirty="0">
                <a:solidFill>
                  <a:srgbClr val="FFFF00"/>
                </a:solidFill>
                <a:latin typeface="Calibri"/>
              </a:rPr>
              <a:t>, </a:t>
            </a:r>
            <a:r>
              <a:rPr lang="es-ES" sz="2400" dirty="0">
                <a:latin typeface="Calibri"/>
              </a:rPr>
              <a:t>para que fuésemos santos y sin mancha delante de él. </a:t>
            </a:r>
          </a:p>
        </p:txBody>
      </p:sp>
      <p:sp>
        <p:nvSpPr>
          <p:cNvPr id="12" name="1 CuadroTexto">
            <a:extLst>
              <a:ext uri="{FF2B5EF4-FFF2-40B4-BE49-F238E27FC236}">
                <a16:creationId xmlns:a16="http://schemas.microsoft.com/office/drawing/2014/main" id="{14DE264D-FCA2-2EB4-4005-105B2F863426}"/>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1:25</a:t>
            </a:r>
          </a:p>
        </p:txBody>
      </p:sp>
      <p:sp>
        <p:nvSpPr>
          <p:cNvPr id="13" name="2 CuadroTexto">
            <a:extLst>
              <a:ext uri="{FF2B5EF4-FFF2-40B4-BE49-F238E27FC236}">
                <a16:creationId xmlns:a16="http://schemas.microsoft.com/office/drawing/2014/main" id="{D3CAF736-F472-D1DE-BA04-54BCD91D7A60}"/>
              </a:ext>
            </a:extLst>
          </p:cNvPr>
          <p:cNvSpPr txBox="1"/>
          <p:nvPr/>
        </p:nvSpPr>
        <p:spPr>
          <a:xfrm>
            <a:off x="35496" y="439907"/>
            <a:ext cx="456488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la cual fui hecho ministro, </a:t>
            </a:r>
            <a:r>
              <a:rPr lang="es-ES" sz="2400" u="sng" dirty="0">
                <a:solidFill>
                  <a:srgbClr val="FFFF00"/>
                </a:solidFill>
                <a:latin typeface="Calibri"/>
              </a:rPr>
              <a:t>según la administración de Dios</a:t>
            </a:r>
            <a:r>
              <a:rPr lang="es-ES" sz="2400" dirty="0">
                <a:solidFill>
                  <a:srgbClr val="FFFF00"/>
                </a:solidFill>
                <a:latin typeface="Calibri"/>
              </a:rPr>
              <a:t> que me fue dada para con vosotros, </a:t>
            </a:r>
            <a:r>
              <a:rPr lang="es-ES" sz="2400" dirty="0">
                <a:solidFill>
                  <a:srgbClr val="00B0F0"/>
                </a:solidFill>
                <a:latin typeface="Calibri"/>
              </a:rPr>
              <a:t>para que anuncie cumplidamente la palabra de Dios, </a:t>
            </a:r>
          </a:p>
        </p:txBody>
      </p:sp>
      <p:sp>
        <p:nvSpPr>
          <p:cNvPr id="14" name="2 CuadroTexto">
            <a:extLst>
              <a:ext uri="{FF2B5EF4-FFF2-40B4-BE49-F238E27FC236}">
                <a16:creationId xmlns:a16="http://schemas.microsoft.com/office/drawing/2014/main" id="{53D36EE7-0763-5DB2-29C5-D911222D803B}"/>
              </a:ext>
            </a:extLst>
          </p:cNvPr>
          <p:cNvSpPr txBox="1"/>
          <p:nvPr/>
        </p:nvSpPr>
        <p:spPr>
          <a:xfrm>
            <a:off x="85709" y="5445224"/>
            <a:ext cx="4270267"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Dios, </a:t>
            </a:r>
            <a:r>
              <a:rPr lang="es-ES" sz="2400" u="sng" dirty="0">
                <a:solidFill>
                  <a:srgbClr val="FFFF00"/>
                </a:solidFill>
                <a:latin typeface="Calibri"/>
              </a:rPr>
              <a:t>según su plan</a:t>
            </a:r>
            <a:r>
              <a:rPr lang="es-ES" sz="2400" dirty="0">
                <a:solidFill>
                  <a:srgbClr val="FFFF00"/>
                </a:solidFill>
                <a:latin typeface="Calibri"/>
              </a:rPr>
              <a:t>, me hizo un siervo de la iglesia, </a:t>
            </a:r>
            <a:r>
              <a:rPr lang="es-ES" sz="2400" dirty="0">
                <a:solidFill>
                  <a:srgbClr val="00B0F0"/>
                </a:solidFill>
                <a:latin typeface="Calibri"/>
              </a:rPr>
              <a:t>y mi trabajo es presentarles el mensaje de Dios en forma completa </a:t>
            </a:r>
            <a:r>
              <a:rPr lang="es-ES" sz="2400" dirty="0">
                <a:latin typeface="Calibri"/>
              </a:rPr>
              <a:t>(PDT).</a:t>
            </a:r>
          </a:p>
        </p:txBody>
      </p:sp>
    </p:spTree>
    <p:extLst>
      <p:ext uri="{BB962C8B-B14F-4D97-AF65-F5344CB8AC3E}">
        <p14:creationId xmlns:p14="http://schemas.microsoft.com/office/powerpoint/2010/main" val="1651686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D3F4B-D6E6-F7A3-A2D3-F97D170814ED}"/>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1D10F68D-AC0D-7273-64C7-30DDEC6A9171}"/>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03BC947D-0F38-EEA4-059E-7A3C80EDF93F}"/>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solidFill>
                  <a:srgbClr val="FFFF00"/>
                </a:solidFill>
                <a:latin typeface="Calibri"/>
              </a:rPr>
              <a:t>el cual se predica en toda la creación que está debajo del cielo; del cual </a:t>
            </a:r>
            <a:r>
              <a:rPr lang="es-ES" sz="2400" u="sng" dirty="0">
                <a:solidFill>
                  <a:srgbClr val="FFFF00"/>
                </a:solidFill>
                <a:latin typeface="Calibri"/>
              </a:rPr>
              <a:t>yo Pablo fui hecho ministro</a:t>
            </a:r>
            <a:r>
              <a:rPr lang="es-ES" sz="2400" dirty="0">
                <a:solidFill>
                  <a:srgbClr val="FFFF00"/>
                </a:solidFill>
                <a:latin typeface="Calibri"/>
              </a:rPr>
              <a:t>.</a:t>
            </a:r>
          </a:p>
        </p:txBody>
      </p:sp>
      <p:sp>
        <p:nvSpPr>
          <p:cNvPr id="20" name="TextBox 19">
            <a:extLst>
              <a:ext uri="{FF2B5EF4-FFF2-40B4-BE49-F238E27FC236}">
                <a16:creationId xmlns:a16="http://schemas.microsoft.com/office/drawing/2014/main" id="{1324B834-6C6C-E3D9-73C1-D56AE0AF9363}"/>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06C7093F-E9A3-4A76-394A-B64BFFF241CF}"/>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D6F80C96-D635-7081-9D1D-30219119C3A6}"/>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9A6FAFE4-38CC-555D-3C0E-101C5867FF51}"/>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4B054F40-2AD5-D785-23FB-8B43BCDDF798}"/>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9CE5181B-B30E-EF38-E7CD-6BCB9B04BD66}"/>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8E6F88A0-F2BA-C6FE-8B17-2A79E127D078}"/>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FDEAE466-A9C0-B090-2F1E-4965570E7117}"/>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1BABE643-9DAD-609F-D48B-1B7E163FF931}"/>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6AF1999E-0839-3BB2-A07D-7BD7322651B4}"/>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0" name="1 CuadroTexto">
            <a:extLst>
              <a:ext uri="{FF2B5EF4-FFF2-40B4-BE49-F238E27FC236}">
                <a16:creationId xmlns:a16="http://schemas.microsoft.com/office/drawing/2014/main" id="{3CF1C431-1FBE-CEB2-FB98-3B05DE29DA1D}"/>
              </a:ext>
            </a:extLst>
          </p:cNvPr>
          <p:cNvSpPr txBox="1"/>
          <p:nvPr/>
        </p:nvSpPr>
        <p:spPr>
          <a:xfrm>
            <a:off x="5391573" y="4814151"/>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1:4</a:t>
            </a:r>
          </a:p>
        </p:txBody>
      </p:sp>
      <p:sp>
        <p:nvSpPr>
          <p:cNvPr id="11" name="2 CuadroTexto">
            <a:extLst>
              <a:ext uri="{FF2B5EF4-FFF2-40B4-BE49-F238E27FC236}">
                <a16:creationId xmlns:a16="http://schemas.microsoft.com/office/drawing/2014/main" id="{1767855E-AD36-6BF9-C01E-C80609024493}"/>
              </a:ext>
            </a:extLst>
          </p:cNvPr>
          <p:cNvSpPr txBox="1"/>
          <p:nvPr/>
        </p:nvSpPr>
        <p:spPr>
          <a:xfrm>
            <a:off x="5148064" y="5341624"/>
            <a:ext cx="396044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Según nos escogió en él </a:t>
            </a:r>
            <a:r>
              <a:rPr lang="es-ES" sz="2400" u="sng" dirty="0">
                <a:solidFill>
                  <a:srgbClr val="FFFF00"/>
                </a:solidFill>
                <a:latin typeface="Calibri"/>
              </a:rPr>
              <a:t>antes de la fundación del mundo</a:t>
            </a:r>
            <a:r>
              <a:rPr lang="es-ES" sz="2400" dirty="0">
                <a:solidFill>
                  <a:srgbClr val="FFFF00"/>
                </a:solidFill>
                <a:latin typeface="Calibri"/>
              </a:rPr>
              <a:t>, </a:t>
            </a:r>
            <a:r>
              <a:rPr lang="es-ES" sz="2400" dirty="0">
                <a:solidFill>
                  <a:srgbClr val="00B0F0"/>
                </a:solidFill>
                <a:latin typeface="Calibri"/>
              </a:rPr>
              <a:t>para que fuésemos santos y sin mancha delante de él. </a:t>
            </a:r>
          </a:p>
        </p:txBody>
      </p:sp>
      <p:sp>
        <p:nvSpPr>
          <p:cNvPr id="13" name="TextBox 12">
            <a:extLst>
              <a:ext uri="{FF2B5EF4-FFF2-40B4-BE49-F238E27FC236}">
                <a16:creationId xmlns:a16="http://schemas.microsoft.com/office/drawing/2014/main" id="{7239E144-A6CB-2C73-F3DE-382A23071918}"/>
              </a:ext>
            </a:extLst>
          </p:cNvPr>
          <p:cNvSpPr txBox="1"/>
          <p:nvPr/>
        </p:nvSpPr>
        <p:spPr>
          <a:xfrm>
            <a:off x="4579790" y="426221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4" name="1 CuadroTexto">
            <a:extLst>
              <a:ext uri="{FF2B5EF4-FFF2-40B4-BE49-F238E27FC236}">
                <a16:creationId xmlns:a16="http://schemas.microsoft.com/office/drawing/2014/main" id="{5B62F311-B73C-879F-426A-FB3B63008E69}"/>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1:25</a:t>
            </a:r>
          </a:p>
        </p:txBody>
      </p:sp>
      <p:sp>
        <p:nvSpPr>
          <p:cNvPr id="15" name="2 CuadroTexto">
            <a:extLst>
              <a:ext uri="{FF2B5EF4-FFF2-40B4-BE49-F238E27FC236}">
                <a16:creationId xmlns:a16="http://schemas.microsoft.com/office/drawing/2014/main" id="{430119B0-2B95-3BC4-F2A3-A241222AAEBF}"/>
              </a:ext>
            </a:extLst>
          </p:cNvPr>
          <p:cNvSpPr txBox="1"/>
          <p:nvPr/>
        </p:nvSpPr>
        <p:spPr>
          <a:xfrm>
            <a:off x="35496" y="439907"/>
            <a:ext cx="456488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la cual fui hecho ministro, </a:t>
            </a:r>
            <a:r>
              <a:rPr lang="es-ES" sz="2400" u="sng" dirty="0">
                <a:solidFill>
                  <a:srgbClr val="FFFF00"/>
                </a:solidFill>
                <a:latin typeface="Calibri"/>
              </a:rPr>
              <a:t>según la administración de Dios</a:t>
            </a:r>
            <a:r>
              <a:rPr lang="es-ES" sz="2400" dirty="0">
                <a:solidFill>
                  <a:srgbClr val="FFFF00"/>
                </a:solidFill>
                <a:latin typeface="Calibri"/>
              </a:rPr>
              <a:t> que me fue dada para con vosotros, </a:t>
            </a:r>
            <a:r>
              <a:rPr lang="es-ES" sz="2400" dirty="0">
                <a:solidFill>
                  <a:srgbClr val="00B0F0"/>
                </a:solidFill>
                <a:latin typeface="Calibri"/>
              </a:rPr>
              <a:t>para que anuncie cumplidamente la palabra de Dios, </a:t>
            </a:r>
          </a:p>
        </p:txBody>
      </p:sp>
      <p:sp>
        <p:nvSpPr>
          <p:cNvPr id="16" name="2 CuadroTexto">
            <a:extLst>
              <a:ext uri="{FF2B5EF4-FFF2-40B4-BE49-F238E27FC236}">
                <a16:creationId xmlns:a16="http://schemas.microsoft.com/office/drawing/2014/main" id="{6C2CA39A-A6FB-44BF-8B36-BE82AFF9790D}"/>
              </a:ext>
            </a:extLst>
          </p:cNvPr>
          <p:cNvSpPr txBox="1"/>
          <p:nvPr/>
        </p:nvSpPr>
        <p:spPr>
          <a:xfrm>
            <a:off x="85709" y="5445224"/>
            <a:ext cx="4270267"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Dios, </a:t>
            </a:r>
            <a:r>
              <a:rPr lang="es-ES" sz="2400" u="sng" dirty="0">
                <a:solidFill>
                  <a:srgbClr val="FFFF00"/>
                </a:solidFill>
                <a:latin typeface="Calibri"/>
              </a:rPr>
              <a:t>según su plan</a:t>
            </a:r>
            <a:r>
              <a:rPr lang="es-ES" sz="2400" dirty="0">
                <a:solidFill>
                  <a:srgbClr val="FFFF00"/>
                </a:solidFill>
                <a:latin typeface="Calibri"/>
              </a:rPr>
              <a:t>, me hizo un siervo de la iglesia, </a:t>
            </a:r>
            <a:r>
              <a:rPr lang="es-ES" sz="2400" dirty="0">
                <a:solidFill>
                  <a:srgbClr val="00B0F0"/>
                </a:solidFill>
                <a:latin typeface="Calibri"/>
              </a:rPr>
              <a:t>y mi trabajo es presentarles el mensaje de Dios en forma completa </a:t>
            </a:r>
            <a:r>
              <a:rPr lang="es-ES" sz="2400" dirty="0">
                <a:latin typeface="Calibri"/>
              </a:rPr>
              <a:t>(PDT).</a:t>
            </a:r>
          </a:p>
        </p:txBody>
      </p:sp>
    </p:spTree>
    <p:extLst>
      <p:ext uri="{BB962C8B-B14F-4D97-AF65-F5344CB8AC3E}">
        <p14:creationId xmlns:p14="http://schemas.microsoft.com/office/powerpoint/2010/main" val="160955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BEF21-FEE1-532A-5304-AC4BAB1DA3AB}"/>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8862B524-F78C-E72B-5A39-78A208923330}"/>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AE6F07A7-630E-A6CD-CFE7-CB647A502B9E}"/>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solidFill>
                  <a:srgbClr val="FFFF00"/>
                </a:solidFill>
                <a:latin typeface="Calibri"/>
              </a:rPr>
              <a:t>el cual se predica en toda la creación que está debajo del cielo; del cual </a:t>
            </a:r>
            <a:r>
              <a:rPr lang="es-ES" sz="2400" u="sng" dirty="0">
                <a:solidFill>
                  <a:srgbClr val="FFFF00"/>
                </a:solidFill>
                <a:latin typeface="Calibri"/>
              </a:rPr>
              <a:t>yo Pablo fui hecho ministro</a:t>
            </a:r>
            <a:r>
              <a:rPr lang="es-ES" sz="2400" dirty="0">
                <a:solidFill>
                  <a:srgbClr val="FFFF00"/>
                </a:solidFill>
                <a:latin typeface="Calibri"/>
              </a:rPr>
              <a:t>.</a:t>
            </a:r>
          </a:p>
        </p:txBody>
      </p:sp>
      <p:sp>
        <p:nvSpPr>
          <p:cNvPr id="20" name="TextBox 19">
            <a:extLst>
              <a:ext uri="{FF2B5EF4-FFF2-40B4-BE49-F238E27FC236}">
                <a16:creationId xmlns:a16="http://schemas.microsoft.com/office/drawing/2014/main" id="{28C5EE42-857C-B02F-FC9F-CA035758765E}"/>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1DF5C482-4A5D-00ED-3CEF-BC102385B8B9}"/>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2CC15B8A-5156-6043-0CE7-25A658CBF6F5}"/>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1B5286B0-02A2-5956-5588-38AE0828D957}"/>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31EBDB3E-787D-A5A4-793E-633ABB00D17D}"/>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606866B5-9F9C-88C3-5B6F-C2F5D8447170}"/>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C6893A0D-7091-14B8-8532-9FE33076A3E6}"/>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5511269C-F44E-B355-014A-26E9BBD14C4A}"/>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A5101332-2A9D-715C-F026-9793A347952E}"/>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4787F55A-CE34-870D-BCC8-6475C71E71F8}"/>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0" name="1 CuadroTexto">
            <a:extLst>
              <a:ext uri="{FF2B5EF4-FFF2-40B4-BE49-F238E27FC236}">
                <a16:creationId xmlns:a16="http://schemas.microsoft.com/office/drawing/2014/main" id="{BC294513-A46A-7E5D-E135-A143826D72D3}"/>
              </a:ext>
            </a:extLst>
          </p:cNvPr>
          <p:cNvSpPr txBox="1"/>
          <p:nvPr/>
        </p:nvSpPr>
        <p:spPr>
          <a:xfrm>
            <a:off x="5391573" y="4814151"/>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1:4</a:t>
            </a:r>
          </a:p>
        </p:txBody>
      </p:sp>
      <p:sp>
        <p:nvSpPr>
          <p:cNvPr id="11" name="2 CuadroTexto">
            <a:extLst>
              <a:ext uri="{FF2B5EF4-FFF2-40B4-BE49-F238E27FC236}">
                <a16:creationId xmlns:a16="http://schemas.microsoft.com/office/drawing/2014/main" id="{8A29A891-8ACE-377E-4124-AB17461660A5}"/>
              </a:ext>
            </a:extLst>
          </p:cNvPr>
          <p:cNvSpPr txBox="1"/>
          <p:nvPr/>
        </p:nvSpPr>
        <p:spPr>
          <a:xfrm>
            <a:off x="5148064" y="5341624"/>
            <a:ext cx="396044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Según nos escogió en él </a:t>
            </a:r>
            <a:r>
              <a:rPr lang="es-ES" sz="2400" u="sng" dirty="0">
                <a:solidFill>
                  <a:srgbClr val="FFFF00"/>
                </a:solidFill>
                <a:latin typeface="Calibri"/>
              </a:rPr>
              <a:t>antes de la fundación del mundo</a:t>
            </a:r>
            <a:r>
              <a:rPr lang="es-ES" sz="2400" dirty="0">
                <a:solidFill>
                  <a:srgbClr val="FFFF00"/>
                </a:solidFill>
                <a:latin typeface="Calibri"/>
              </a:rPr>
              <a:t>, </a:t>
            </a:r>
            <a:r>
              <a:rPr lang="es-ES" sz="2400" dirty="0">
                <a:solidFill>
                  <a:srgbClr val="00B0F0"/>
                </a:solidFill>
                <a:latin typeface="Calibri"/>
              </a:rPr>
              <a:t>para que fuésemos santos y sin mancha delante de él. </a:t>
            </a:r>
          </a:p>
        </p:txBody>
      </p:sp>
      <p:sp>
        <p:nvSpPr>
          <p:cNvPr id="13" name="TextBox 12">
            <a:extLst>
              <a:ext uri="{FF2B5EF4-FFF2-40B4-BE49-F238E27FC236}">
                <a16:creationId xmlns:a16="http://schemas.microsoft.com/office/drawing/2014/main" id="{56045F34-7216-AC53-A108-EE6FE57F1C9B}"/>
              </a:ext>
            </a:extLst>
          </p:cNvPr>
          <p:cNvSpPr txBox="1"/>
          <p:nvPr/>
        </p:nvSpPr>
        <p:spPr>
          <a:xfrm>
            <a:off x="4579790" y="426221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4" name="1 CuadroTexto">
            <a:extLst>
              <a:ext uri="{FF2B5EF4-FFF2-40B4-BE49-F238E27FC236}">
                <a16:creationId xmlns:a16="http://schemas.microsoft.com/office/drawing/2014/main" id="{53873E2E-3708-736F-D179-0A8678B98F8D}"/>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1:25</a:t>
            </a:r>
          </a:p>
        </p:txBody>
      </p:sp>
      <p:sp>
        <p:nvSpPr>
          <p:cNvPr id="15" name="2 CuadroTexto">
            <a:extLst>
              <a:ext uri="{FF2B5EF4-FFF2-40B4-BE49-F238E27FC236}">
                <a16:creationId xmlns:a16="http://schemas.microsoft.com/office/drawing/2014/main" id="{4AD5EF50-F278-CA37-966C-DCDCB8595C01}"/>
              </a:ext>
            </a:extLst>
          </p:cNvPr>
          <p:cNvSpPr txBox="1"/>
          <p:nvPr/>
        </p:nvSpPr>
        <p:spPr>
          <a:xfrm>
            <a:off x="35496" y="439907"/>
            <a:ext cx="456488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la cual fui hecho ministro, </a:t>
            </a:r>
            <a:r>
              <a:rPr lang="es-ES" sz="2400" u="sng" dirty="0">
                <a:solidFill>
                  <a:srgbClr val="FFFF00"/>
                </a:solidFill>
                <a:latin typeface="Calibri"/>
              </a:rPr>
              <a:t>según la administración de Dios</a:t>
            </a:r>
            <a:r>
              <a:rPr lang="es-ES" sz="2400" dirty="0">
                <a:solidFill>
                  <a:srgbClr val="FFFF00"/>
                </a:solidFill>
                <a:latin typeface="Calibri"/>
              </a:rPr>
              <a:t> que me fue dada para con vosotros, </a:t>
            </a:r>
            <a:r>
              <a:rPr lang="es-ES" sz="2400" dirty="0">
                <a:solidFill>
                  <a:srgbClr val="00B0F0"/>
                </a:solidFill>
                <a:latin typeface="Calibri"/>
              </a:rPr>
              <a:t>para que anuncie cumplidamente la palabra de Dios, </a:t>
            </a:r>
          </a:p>
        </p:txBody>
      </p:sp>
      <p:sp>
        <p:nvSpPr>
          <p:cNvPr id="6" name="1 CuadroTexto">
            <a:extLst>
              <a:ext uri="{FF2B5EF4-FFF2-40B4-BE49-F238E27FC236}">
                <a16:creationId xmlns:a16="http://schemas.microsoft.com/office/drawing/2014/main" id="{4126239B-82BE-3B28-1264-4992E5C68185}"/>
              </a:ext>
            </a:extLst>
          </p:cNvPr>
          <p:cNvSpPr txBox="1"/>
          <p:nvPr/>
        </p:nvSpPr>
        <p:spPr>
          <a:xfrm>
            <a:off x="495029" y="4747210"/>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1:24</a:t>
            </a:r>
          </a:p>
        </p:txBody>
      </p:sp>
      <p:sp>
        <p:nvSpPr>
          <p:cNvPr id="8" name="2 CuadroTexto">
            <a:extLst>
              <a:ext uri="{FF2B5EF4-FFF2-40B4-BE49-F238E27FC236}">
                <a16:creationId xmlns:a16="http://schemas.microsoft.com/office/drawing/2014/main" id="{7D72D955-BF87-A98B-51B0-1E0DFCF9FD6E}"/>
              </a:ext>
            </a:extLst>
          </p:cNvPr>
          <p:cNvSpPr txBox="1"/>
          <p:nvPr/>
        </p:nvSpPr>
        <p:spPr>
          <a:xfrm>
            <a:off x="107504" y="5229200"/>
            <a:ext cx="4176464"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Ahora me gozo en lo que padezco por vosotros, y cumplo en mi carne lo que falta de las aflicciones de Cristo por su cuerpo, que es la iglesia; </a:t>
            </a:r>
          </a:p>
        </p:txBody>
      </p:sp>
    </p:spTree>
    <p:extLst>
      <p:ext uri="{BB962C8B-B14F-4D97-AF65-F5344CB8AC3E}">
        <p14:creationId xmlns:p14="http://schemas.microsoft.com/office/powerpoint/2010/main" val="86676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6712F-4C74-95E7-68F7-D003174C2B01}"/>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56D1953F-1EC0-D7B8-F2FE-13E812A879F6}"/>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4DD0E395-3E56-D5F2-A1A8-78103BC32414}"/>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solidFill>
                  <a:srgbClr val="FFFF00"/>
                </a:solidFill>
                <a:latin typeface="Calibri"/>
              </a:rPr>
              <a:t>el cual se predica en toda la creación que está debajo del cielo; del cual </a:t>
            </a:r>
            <a:r>
              <a:rPr lang="es-ES" sz="2400" u="sng" dirty="0">
                <a:solidFill>
                  <a:srgbClr val="FFFF00"/>
                </a:solidFill>
                <a:latin typeface="Calibri"/>
              </a:rPr>
              <a:t>yo Pablo fui hecho ministro</a:t>
            </a:r>
            <a:r>
              <a:rPr lang="es-ES" sz="2400" dirty="0">
                <a:solidFill>
                  <a:srgbClr val="FFFF00"/>
                </a:solidFill>
                <a:latin typeface="Calibri"/>
              </a:rPr>
              <a:t>.</a:t>
            </a:r>
          </a:p>
        </p:txBody>
      </p:sp>
      <p:sp>
        <p:nvSpPr>
          <p:cNvPr id="20" name="TextBox 19">
            <a:extLst>
              <a:ext uri="{FF2B5EF4-FFF2-40B4-BE49-F238E27FC236}">
                <a16:creationId xmlns:a16="http://schemas.microsoft.com/office/drawing/2014/main" id="{E95BA47B-4AAA-49CE-9B4A-D5184520F2D4}"/>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30E27F2F-7EF5-5D16-78DE-3ECBE815FB92}"/>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6EF7AEF0-C18D-C94E-4E8E-00BDBA5E9097}"/>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F84283B7-BFDB-AE0B-4B93-0CB17CABBC4A}"/>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911168F4-B0E5-3DE6-6354-EDB5C2491509}"/>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9C432280-3B80-607B-9974-F50F257AE4DE}"/>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CF6F896D-E7BE-C705-0B82-563045E7AA2B}"/>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C24AEB9A-063F-09F5-9E33-0328AA2BAF6C}"/>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ED618EC8-C0C8-ADBB-F4D1-9709BC044F54}"/>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9DC84A49-A4C1-F293-6337-A30A6C6F7396}"/>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0" name="1 CuadroTexto">
            <a:extLst>
              <a:ext uri="{FF2B5EF4-FFF2-40B4-BE49-F238E27FC236}">
                <a16:creationId xmlns:a16="http://schemas.microsoft.com/office/drawing/2014/main" id="{1A175D3C-C3E4-CAE0-2264-F85417B36119}"/>
              </a:ext>
            </a:extLst>
          </p:cNvPr>
          <p:cNvSpPr txBox="1"/>
          <p:nvPr/>
        </p:nvSpPr>
        <p:spPr>
          <a:xfrm>
            <a:off x="5391573" y="4814151"/>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1:4</a:t>
            </a:r>
          </a:p>
        </p:txBody>
      </p:sp>
      <p:sp>
        <p:nvSpPr>
          <p:cNvPr id="11" name="2 CuadroTexto">
            <a:extLst>
              <a:ext uri="{FF2B5EF4-FFF2-40B4-BE49-F238E27FC236}">
                <a16:creationId xmlns:a16="http://schemas.microsoft.com/office/drawing/2014/main" id="{37B1767C-4B2C-1D43-24D8-2484632CB68D}"/>
              </a:ext>
            </a:extLst>
          </p:cNvPr>
          <p:cNvSpPr txBox="1"/>
          <p:nvPr/>
        </p:nvSpPr>
        <p:spPr>
          <a:xfrm>
            <a:off x="5148064" y="5341624"/>
            <a:ext cx="396044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Según nos escogió en él </a:t>
            </a:r>
            <a:r>
              <a:rPr lang="es-ES" sz="2400" u="sng" dirty="0">
                <a:solidFill>
                  <a:srgbClr val="FFFF00"/>
                </a:solidFill>
                <a:latin typeface="Calibri"/>
              </a:rPr>
              <a:t>antes de la fundación del mundo</a:t>
            </a:r>
            <a:r>
              <a:rPr lang="es-ES" sz="2400" dirty="0">
                <a:solidFill>
                  <a:srgbClr val="FFFF00"/>
                </a:solidFill>
                <a:latin typeface="Calibri"/>
              </a:rPr>
              <a:t>, </a:t>
            </a:r>
            <a:r>
              <a:rPr lang="es-ES" sz="2400" dirty="0">
                <a:solidFill>
                  <a:srgbClr val="00B0F0"/>
                </a:solidFill>
                <a:latin typeface="Calibri"/>
              </a:rPr>
              <a:t>para que fuésemos santos y sin mancha delante de él. </a:t>
            </a:r>
          </a:p>
        </p:txBody>
      </p:sp>
      <p:sp>
        <p:nvSpPr>
          <p:cNvPr id="13" name="TextBox 12">
            <a:extLst>
              <a:ext uri="{FF2B5EF4-FFF2-40B4-BE49-F238E27FC236}">
                <a16:creationId xmlns:a16="http://schemas.microsoft.com/office/drawing/2014/main" id="{ACF25E3B-53EF-058E-057E-1D04AEEC8AF1}"/>
              </a:ext>
            </a:extLst>
          </p:cNvPr>
          <p:cNvSpPr txBox="1"/>
          <p:nvPr/>
        </p:nvSpPr>
        <p:spPr>
          <a:xfrm>
            <a:off x="4579790" y="426221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4" name="1 CuadroTexto">
            <a:extLst>
              <a:ext uri="{FF2B5EF4-FFF2-40B4-BE49-F238E27FC236}">
                <a16:creationId xmlns:a16="http://schemas.microsoft.com/office/drawing/2014/main" id="{E25FA914-B967-7C92-7027-7B775BF33C7E}"/>
              </a:ext>
            </a:extLst>
          </p:cNvPr>
          <p:cNvSpPr txBox="1"/>
          <p:nvPr/>
        </p:nvSpPr>
        <p:spPr>
          <a:xfrm>
            <a:off x="179512" y="-273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1:25</a:t>
            </a:r>
          </a:p>
        </p:txBody>
      </p:sp>
      <p:sp>
        <p:nvSpPr>
          <p:cNvPr id="15" name="2 CuadroTexto">
            <a:extLst>
              <a:ext uri="{FF2B5EF4-FFF2-40B4-BE49-F238E27FC236}">
                <a16:creationId xmlns:a16="http://schemas.microsoft.com/office/drawing/2014/main" id="{A7ED306B-0BF0-E641-FA1E-AD26C8187BEF}"/>
              </a:ext>
            </a:extLst>
          </p:cNvPr>
          <p:cNvSpPr txBox="1"/>
          <p:nvPr/>
        </p:nvSpPr>
        <p:spPr>
          <a:xfrm>
            <a:off x="35496" y="439907"/>
            <a:ext cx="456488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De la cual fui hecho ministro, </a:t>
            </a:r>
            <a:r>
              <a:rPr lang="es-ES" sz="2400" u="sng" dirty="0">
                <a:solidFill>
                  <a:srgbClr val="FFFF00"/>
                </a:solidFill>
                <a:latin typeface="Calibri"/>
              </a:rPr>
              <a:t>según la administración de Dios</a:t>
            </a:r>
            <a:r>
              <a:rPr lang="es-ES" sz="2400" dirty="0">
                <a:solidFill>
                  <a:srgbClr val="FFFF00"/>
                </a:solidFill>
                <a:latin typeface="Calibri"/>
              </a:rPr>
              <a:t> que me fue dada para con vosotros, </a:t>
            </a:r>
            <a:r>
              <a:rPr lang="es-ES" sz="2400" dirty="0">
                <a:solidFill>
                  <a:srgbClr val="00B0F0"/>
                </a:solidFill>
                <a:latin typeface="Calibri"/>
              </a:rPr>
              <a:t>para que anuncie cumplidamente la palabra de Dios, </a:t>
            </a:r>
          </a:p>
        </p:txBody>
      </p:sp>
      <p:sp>
        <p:nvSpPr>
          <p:cNvPr id="6" name="1 CuadroTexto">
            <a:extLst>
              <a:ext uri="{FF2B5EF4-FFF2-40B4-BE49-F238E27FC236}">
                <a16:creationId xmlns:a16="http://schemas.microsoft.com/office/drawing/2014/main" id="{9D7566E2-AEAD-6757-39DD-7E26CF76AFCE}"/>
              </a:ext>
            </a:extLst>
          </p:cNvPr>
          <p:cNvSpPr txBox="1"/>
          <p:nvPr/>
        </p:nvSpPr>
        <p:spPr>
          <a:xfrm>
            <a:off x="495029" y="4747210"/>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1:24</a:t>
            </a:r>
          </a:p>
        </p:txBody>
      </p:sp>
      <p:sp>
        <p:nvSpPr>
          <p:cNvPr id="8" name="2 CuadroTexto">
            <a:extLst>
              <a:ext uri="{FF2B5EF4-FFF2-40B4-BE49-F238E27FC236}">
                <a16:creationId xmlns:a16="http://schemas.microsoft.com/office/drawing/2014/main" id="{9D46E454-6FD1-D9C0-F694-9639E75EEA14}"/>
              </a:ext>
            </a:extLst>
          </p:cNvPr>
          <p:cNvSpPr txBox="1"/>
          <p:nvPr/>
        </p:nvSpPr>
        <p:spPr>
          <a:xfrm>
            <a:off x="107504" y="5229200"/>
            <a:ext cx="4176464" cy="163551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Ahora me gozo</a:t>
            </a:r>
            <a:r>
              <a:rPr lang="es-ES" sz="2400" dirty="0">
                <a:solidFill>
                  <a:srgbClr val="FFFF00"/>
                </a:solidFill>
                <a:latin typeface="Calibri"/>
              </a:rPr>
              <a:t> en lo que padezco por vosotros, y cumplo en mi carne lo que falta de las aflicciones de Cristo por su cuerpo, que es la iglesia; </a:t>
            </a:r>
          </a:p>
        </p:txBody>
      </p:sp>
    </p:spTree>
    <p:extLst>
      <p:ext uri="{BB962C8B-B14F-4D97-AF65-F5344CB8AC3E}">
        <p14:creationId xmlns:p14="http://schemas.microsoft.com/office/powerpoint/2010/main" val="729153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A23AC-893C-326B-746E-9A50F36676B5}"/>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549E3B44-0CBC-A577-DCCD-357EAC98C874}"/>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BD80A99B-C9C6-6E6C-4B79-B0F071D4B0DA}"/>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solidFill>
                  <a:srgbClr val="FFFF00"/>
                </a:solidFill>
                <a:latin typeface="Calibri"/>
              </a:rPr>
              <a:t>el cual se predica en toda la creación que está debajo del cielo; del cual </a:t>
            </a:r>
            <a:r>
              <a:rPr lang="es-ES" sz="2400" u="sng" dirty="0">
                <a:solidFill>
                  <a:srgbClr val="FFFF00"/>
                </a:solidFill>
                <a:latin typeface="Calibri"/>
              </a:rPr>
              <a:t>yo Pablo fui hecho ministro</a:t>
            </a:r>
            <a:r>
              <a:rPr lang="es-ES" sz="2400" dirty="0">
                <a:solidFill>
                  <a:srgbClr val="FFFF00"/>
                </a:solidFill>
                <a:latin typeface="Calibri"/>
              </a:rPr>
              <a:t>.</a:t>
            </a:r>
          </a:p>
        </p:txBody>
      </p:sp>
      <p:sp>
        <p:nvSpPr>
          <p:cNvPr id="20" name="TextBox 19">
            <a:extLst>
              <a:ext uri="{FF2B5EF4-FFF2-40B4-BE49-F238E27FC236}">
                <a16:creationId xmlns:a16="http://schemas.microsoft.com/office/drawing/2014/main" id="{8832FAB1-BAD3-E84A-4F4B-34017199B746}"/>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8B11DB64-3B07-A310-57CE-DC744FE38F2E}"/>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51306C1B-46B0-D256-1AE0-E76AAA26F869}"/>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025B3B01-8A5D-3889-78C3-BDD58303869E}"/>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9B38354E-9172-E30A-276B-CD8F051EBDEF}"/>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5927C1DB-4EBF-F4DE-C65F-EA7601953E41}"/>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8B6DD02B-F04B-658D-9397-E078564C70D4}"/>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650E2CC6-C248-8A45-977C-F4DDC5EC55A1}"/>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ABD0D6D6-A0F2-F358-AE01-D0024F70E3DF}"/>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5013C5A0-E0B4-E4BE-4E53-BAEA16795651}"/>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0" name="1 CuadroTexto">
            <a:extLst>
              <a:ext uri="{FF2B5EF4-FFF2-40B4-BE49-F238E27FC236}">
                <a16:creationId xmlns:a16="http://schemas.microsoft.com/office/drawing/2014/main" id="{BE0B04CE-B709-EE89-DCD4-E54402220AB5}"/>
              </a:ext>
            </a:extLst>
          </p:cNvPr>
          <p:cNvSpPr txBox="1"/>
          <p:nvPr/>
        </p:nvSpPr>
        <p:spPr>
          <a:xfrm>
            <a:off x="5391573" y="4814151"/>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1:4</a:t>
            </a:r>
          </a:p>
        </p:txBody>
      </p:sp>
      <p:sp>
        <p:nvSpPr>
          <p:cNvPr id="11" name="2 CuadroTexto">
            <a:extLst>
              <a:ext uri="{FF2B5EF4-FFF2-40B4-BE49-F238E27FC236}">
                <a16:creationId xmlns:a16="http://schemas.microsoft.com/office/drawing/2014/main" id="{C51A6E79-2829-EDBA-04D0-06077391BAAD}"/>
              </a:ext>
            </a:extLst>
          </p:cNvPr>
          <p:cNvSpPr txBox="1"/>
          <p:nvPr/>
        </p:nvSpPr>
        <p:spPr>
          <a:xfrm>
            <a:off x="5148064" y="5341624"/>
            <a:ext cx="396044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Según nos escogió en él </a:t>
            </a:r>
            <a:r>
              <a:rPr lang="es-ES" sz="2400" u="sng" dirty="0">
                <a:solidFill>
                  <a:srgbClr val="FFFF00"/>
                </a:solidFill>
                <a:latin typeface="Calibri"/>
              </a:rPr>
              <a:t>antes de la fundación del mundo</a:t>
            </a:r>
            <a:r>
              <a:rPr lang="es-ES" sz="2400" dirty="0">
                <a:solidFill>
                  <a:srgbClr val="FFFF00"/>
                </a:solidFill>
                <a:latin typeface="Calibri"/>
              </a:rPr>
              <a:t>, </a:t>
            </a:r>
            <a:r>
              <a:rPr lang="es-ES" sz="2400" dirty="0">
                <a:solidFill>
                  <a:srgbClr val="00B0F0"/>
                </a:solidFill>
                <a:latin typeface="Calibri"/>
              </a:rPr>
              <a:t>para que fuésemos santos y sin mancha delante de él. </a:t>
            </a:r>
          </a:p>
        </p:txBody>
      </p:sp>
      <p:sp>
        <p:nvSpPr>
          <p:cNvPr id="13" name="TextBox 12">
            <a:extLst>
              <a:ext uri="{FF2B5EF4-FFF2-40B4-BE49-F238E27FC236}">
                <a16:creationId xmlns:a16="http://schemas.microsoft.com/office/drawing/2014/main" id="{95DBF531-69B6-9C67-1327-5EE7C0DCAF45}"/>
              </a:ext>
            </a:extLst>
          </p:cNvPr>
          <p:cNvSpPr txBox="1"/>
          <p:nvPr/>
        </p:nvSpPr>
        <p:spPr>
          <a:xfrm>
            <a:off x="4579790" y="426221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6" name="1 CuadroTexto">
            <a:extLst>
              <a:ext uri="{FF2B5EF4-FFF2-40B4-BE49-F238E27FC236}">
                <a16:creationId xmlns:a16="http://schemas.microsoft.com/office/drawing/2014/main" id="{3B4D77D0-F876-82F1-C296-E89428640003}"/>
              </a:ext>
            </a:extLst>
          </p:cNvPr>
          <p:cNvSpPr txBox="1"/>
          <p:nvPr/>
        </p:nvSpPr>
        <p:spPr>
          <a:xfrm>
            <a:off x="495029" y="4747210"/>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1:24</a:t>
            </a:r>
          </a:p>
        </p:txBody>
      </p:sp>
      <p:sp>
        <p:nvSpPr>
          <p:cNvPr id="8" name="2 CuadroTexto">
            <a:extLst>
              <a:ext uri="{FF2B5EF4-FFF2-40B4-BE49-F238E27FC236}">
                <a16:creationId xmlns:a16="http://schemas.microsoft.com/office/drawing/2014/main" id="{D85F411C-56D9-D388-C827-4A62591AB1E4}"/>
              </a:ext>
            </a:extLst>
          </p:cNvPr>
          <p:cNvSpPr txBox="1"/>
          <p:nvPr/>
        </p:nvSpPr>
        <p:spPr>
          <a:xfrm>
            <a:off x="107504" y="5229200"/>
            <a:ext cx="4176464" cy="163551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Ahora me gozo</a:t>
            </a:r>
            <a:r>
              <a:rPr lang="es-ES" sz="2400" dirty="0">
                <a:solidFill>
                  <a:srgbClr val="FFFF00"/>
                </a:solidFill>
                <a:latin typeface="Calibri"/>
              </a:rPr>
              <a:t> en lo que padezco por vosotros, y cumplo en mi carne lo que falta de las aflicciones de Cristo por su cuerpo, que es la iglesia; </a:t>
            </a:r>
          </a:p>
        </p:txBody>
      </p:sp>
      <p:sp>
        <p:nvSpPr>
          <p:cNvPr id="9" name="1 CuadroTexto">
            <a:extLst>
              <a:ext uri="{FF2B5EF4-FFF2-40B4-BE49-F238E27FC236}">
                <a16:creationId xmlns:a16="http://schemas.microsoft.com/office/drawing/2014/main" id="{B2481A5F-5DBF-CF6B-9A5B-81B89F582A1F}"/>
              </a:ext>
            </a:extLst>
          </p:cNvPr>
          <p:cNvSpPr txBox="1"/>
          <p:nvPr/>
        </p:nvSpPr>
        <p:spPr>
          <a:xfrm>
            <a:off x="567037" y="82295"/>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8:18</a:t>
            </a:r>
          </a:p>
        </p:txBody>
      </p:sp>
      <p:sp>
        <p:nvSpPr>
          <p:cNvPr id="12" name="2 CuadroTexto">
            <a:extLst>
              <a:ext uri="{FF2B5EF4-FFF2-40B4-BE49-F238E27FC236}">
                <a16:creationId xmlns:a16="http://schemas.microsoft.com/office/drawing/2014/main" id="{3716650A-F64F-6E6D-9E7C-4E0CA82E0DEC}"/>
              </a:ext>
            </a:extLst>
          </p:cNvPr>
          <p:cNvSpPr txBox="1"/>
          <p:nvPr/>
        </p:nvSpPr>
        <p:spPr>
          <a:xfrm>
            <a:off x="179512" y="497344"/>
            <a:ext cx="4032448"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Pues tengo por cierto que las aflicciones del tiempo presente no son comparables con la gloria venidera que en nosotros ha de manifestarse. </a:t>
            </a:r>
          </a:p>
        </p:txBody>
      </p:sp>
    </p:spTree>
    <p:extLst>
      <p:ext uri="{BB962C8B-B14F-4D97-AF65-F5344CB8AC3E}">
        <p14:creationId xmlns:p14="http://schemas.microsoft.com/office/powerpoint/2010/main" val="20256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F4793-C7EF-9088-7C28-B9A0190CAD77}"/>
            </a:ext>
          </a:extLst>
        </p:cNvPr>
        <p:cNvGrpSpPr/>
        <p:nvPr/>
      </p:nvGrpSpPr>
      <p:grpSpPr>
        <a:xfrm>
          <a:off x="0" y="0"/>
          <a:ext cx="0" cy="0"/>
          <a:chOff x="0" y="0"/>
          <a:chExt cx="0" cy="0"/>
        </a:xfrm>
      </p:grpSpPr>
      <p:sp>
        <p:nvSpPr>
          <p:cNvPr id="3" name="1 CuadroTexto">
            <a:extLst>
              <a:ext uri="{FF2B5EF4-FFF2-40B4-BE49-F238E27FC236}">
                <a16:creationId xmlns:a16="http://schemas.microsoft.com/office/drawing/2014/main" id="{790F9D9E-6CDD-3C75-73D9-F16A9A288089}"/>
              </a:ext>
            </a:extLst>
          </p:cNvPr>
          <p:cNvSpPr txBox="1"/>
          <p:nvPr/>
        </p:nvSpPr>
        <p:spPr>
          <a:xfrm>
            <a:off x="155759" y="24300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1:23</a:t>
            </a:r>
          </a:p>
        </p:txBody>
      </p:sp>
      <p:sp>
        <p:nvSpPr>
          <p:cNvPr id="7" name="2 CuadroTexto">
            <a:extLst>
              <a:ext uri="{FF2B5EF4-FFF2-40B4-BE49-F238E27FC236}">
                <a16:creationId xmlns:a16="http://schemas.microsoft.com/office/drawing/2014/main" id="{319F461D-79C2-B43F-B380-80FF3F80232B}"/>
              </a:ext>
            </a:extLst>
          </p:cNvPr>
          <p:cNvSpPr txBox="1"/>
          <p:nvPr/>
        </p:nvSpPr>
        <p:spPr>
          <a:xfrm>
            <a:off x="-36512" y="2897386"/>
            <a:ext cx="472595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 en verdad </a:t>
            </a:r>
            <a:r>
              <a:rPr lang="es-ES" sz="2400" u="sng" dirty="0">
                <a:solidFill>
                  <a:srgbClr val="FFFF00"/>
                </a:solidFill>
                <a:latin typeface="Calibri"/>
              </a:rPr>
              <a:t>permanecéis</a:t>
            </a:r>
            <a:r>
              <a:rPr lang="es-ES" sz="2400" dirty="0">
                <a:solidFill>
                  <a:srgbClr val="FFFF00"/>
                </a:solidFill>
                <a:latin typeface="Calibri"/>
              </a:rPr>
              <a:t> fundados y </a:t>
            </a:r>
            <a:r>
              <a:rPr lang="es-ES" sz="2400" u="sng" dirty="0">
                <a:solidFill>
                  <a:srgbClr val="FFFF00"/>
                </a:solidFill>
                <a:latin typeface="Calibri"/>
              </a:rPr>
              <a:t>firmes</a:t>
            </a:r>
            <a:r>
              <a:rPr lang="es-ES" sz="2400" dirty="0">
                <a:solidFill>
                  <a:srgbClr val="FFFF00"/>
                </a:solidFill>
                <a:latin typeface="Calibri"/>
              </a:rPr>
              <a:t> en la fe, </a:t>
            </a:r>
            <a:r>
              <a:rPr lang="es-ES" sz="2400" dirty="0">
                <a:latin typeface="Calibri"/>
              </a:rPr>
              <a:t>y </a:t>
            </a:r>
            <a:r>
              <a:rPr lang="es-ES" sz="2400" dirty="0">
                <a:solidFill>
                  <a:srgbClr val="00B0F0"/>
                </a:solidFill>
                <a:latin typeface="Calibri"/>
              </a:rPr>
              <a:t>sin moveros de la </a:t>
            </a:r>
            <a:r>
              <a:rPr lang="es-ES" sz="2400" u="sng" dirty="0">
                <a:solidFill>
                  <a:srgbClr val="00B0F0"/>
                </a:solidFill>
                <a:latin typeface="Calibri"/>
              </a:rPr>
              <a:t>esperanza del evangelio</a:t>
            </a:r>
            <a:r>
              <a:rPr lang="es-ES" sz="2400" dirty="0">
                <a:solidFill>
                  <a:srgbClr val="00B0F0"/>
                </a:solidFill>
                <a:latin typeface="Calibri"/>
              </a:rPr>
              <a:t> que habéis oído, </a:t>
            </a:r>
            <a:r>
              <a:rPr lang="es-ES" sz="2400" dirty="0">
                <a:solidFill>
                  <a:srgbClr val="FFFF00"/>
                </a:solidFill>
                <a:latin typeface="Calibri"/>
              </a:rPr>
              <a:t>el cual se predica en toda la creación que está debajo del cielo; del cual </a:t>
            </a:r>
            <a:r>
              <a:rPr lang="es-ES" sz="2400" u="sng" dirty="0">
                <a:solidFill>
                  <a:srgbClr val="FFFF00"/>
                </a:solidFill>
                <a:latin typeface="Calibri"/>
              </a:rPr>
              <a:t>yo Pablo fui hecho ministro</a:t>
            </a:r>
            <a:r>
              <a:rPr lang="es-ES" sz="2400" dirty="0">
                <a:solidFill>
                  <a:srgbClr val="FFFF00"/>
                </a:solidFill>
                <a:latin typeface="Calibri"/>
              </a:rPr>
              <a:t>.</a:t>
            </a:r>
          </a:p>
        </p:txBody>
      </p:sp>
      <p:sp>
        <p:nvSpPr>
          <p:cNvPr id="20" name="TextBox 19">
            <a:extLst>
              <a:ext uri="{FF2B5EF4-FFF2-40B4-BE49-F238E27FC236}">
                <a16:creationId xmlns:a16="http://schemas.microsoft.com/office/drawing/2014/main" id="{B40C17FD-86CD-EC9D-72FE-26D18F983EF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6209C025-9F69-50DF-E28C-9ED52E19FE6B}"/>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6DFDDD6F-8815-098B-7F73-854B35E02A11}"/>
              </a:ext>
            </a:extLst>
          </p:cNvPr>
          <p:cNvSpPr txBox="1"/>
          <p:nvPr/>
        </p:nvSpPr>
        <p:spPr>
          <a:xfrm>
            <a:off x="4603943" y="1351452"/>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E894FA49-362E-ADC2-289C-C04958519E14}"/>
              </a:ext>
            </a:extLst>
          </p:cNvPr>
          <p:cNvSpPr txBox="1"/>
          <p:nvPr/>
        </p:nvSpPr>
        <p:spPr>
          <a:xfrm>
            <a:off x="6845040" y="1340768"/>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0E1FF1E0-8D31-9908-9FA2-89DF3F912885}"/>
              </a:ext>
            </a:extLst>
          </p:cNvPr>
          <p:cNvSpPr txBox="1"/>
          <p:nvPr/>
        </p:nvSpPr>
        <p:spPr>
          <a:xfrm>
            <a:off x="4589807" y="193417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4E18684E-4006-40B1-8BA1-034E130A70B4}"/>
              </a:ext>
            </a:extLst>
          </p:cNvPr>
          <p:cNvSpPr txBox="1"/>
          <p:nvPr/>
        </p:nvSpPr>
        <p:spPr>
          <a:xfrm>
            <a:off x="4589807" y="251688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F7593C95-523A-BAA6-A552-7F2440F6ED10}"/>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4" name="TextBox 3">
            <a:extLst>
              <a:ext uri="{FF2B5EF4-FFF2-40B4-BE49-F238E27FC236}">
                <a16:creationId xmlns:a16="http://schemas.microsoft.com/office/drawing/2014/main" id="{B2D815F0-D43F-9DA4-8064-745BAA670104}"/>
              </a:ext>
            </a:extLst>
          </p:cNvPr>
          <p:cNvSpPr txBox="1"/>
          <p:nvPr/>
        </p:nvSpPr>
        <p:spPr>
          <a:xfrm>
            <a:off x="4578584" y="30793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fundados en la fe hasta el fin y serán salvos</a:t>
            </a:r>
          </a:p>
        </p:txBody>
      </p:sp>
      <p:sp>
        <p:nvSpPr>
          <p:cNvPr id="2" name="TextBox 1">
            <a:extLst>
              <a:ext uri="{FF2B5EF4-FFF2-40B4-BE49-F238E27FC236}">
                <a16:creationId xmlns:a16="http://schemas.microsoft.com/office/drawing/2014/main" id="{C0845A30-A0AA-F0D5-A77C-157B1A9F5636}"/>
              </a:ext>
            </a:extLst>
          </p:cNvPr>
          <p:cNvSpPr txBox="1"/>
          <p:nvPr/>
        </p:nvSpPr>
        <p:spPr>
          <a:xfrm>
            <a:off x="4578584" y="36717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FBFF2C0F-A03F-D7FE-F1E2-1C2627256C2C}"/>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0" name="1 CuadroTexto">
            <a:extLst>
              <a:ext uri="{FF2B5EF4-FFF2-40B4-BE49-F238E27FC236}">
                <a16:creationId xmlns:a16="http://schemas.microsoft.com/office/drawing/2014/main" id="{6EEEB186-6012-E7DA-14F5-D332F8C4C0B3}"/>
              </a:ext>
            </a:extLst>
          </p:cNvPr>
          <p:cNvSpPr txBox="1"/>
          <p:nvPr/>
        </p:nvSpPr>
        <p:spPr>
          <a:xfrm>
            <a:off x="5391573" y="4814151"/>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1:4</a:t>
            </a:r>
          </a:p>
        </p:txBody>
      </p:sp>
      <p:sp>
        <p:nvSpPr>
          <p:cNvPr id="11" name="2 CuadroTexto">
            <a:extLst>
              <a:ext uri="{FF2B5EF4-FFF2-40B4-BE49-F238E27FC236}">
                <a16:creationId xmlns:a16="http://schemas.microsoft.com/office/drawing/2014/main" id="{99D2A80A-D160-0FFD-01E5-6079157C2524}"/>
              </a:ext>
            </a:extLst>
          </p:cNvPr>
          <p:cNvSpPr txBox="1"/>
          <p:nvPr/>
        </p:nvSpPr>
        <p:spPr>
          <a:xfrm>
            <a:off x="5148064" y="5341624"/>
            <a:ext cx="3960440"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Según nos escogió en él </a:t>
            </a:r>
            <a:r>
              <a:rPr lang="es-ES" sz="2400" u="sng" dirty="0">
                <a:solidFill>
                  <a:srgbClr val="FFFF00"/>
                </a:solidFill>
                <a:latin typeface="Calibri"/>
              </a:rPr>
              <a:t>antes de la fundación del mundo</a:t>
            </a:r>
            <a:r>
              <a:rPr lang="es-ES" sz="2400" dirty="0">
                <a:solidFill>
                  <a:srgbClr val="FFFF00"/>
                </a:solidFill>
                <a:latin typeface="Calibri"/>
              </a:rPr>
              <a:t>, </a:t>
            </a:r>
            <a:r>
              <a:rPr lang="es-ES" sz="2400" dirty="0">
                <a:solidFill>
                  <a:srgbClr val="00B0F0"/>
                </a:solidFill>
                <a:latin typeface="Calibri"/>
              </a:rPr>
              <a:t>para que fuésemos santos y sin mancha delante de él. </a:t>
            </a:r>
          </a:p>
        </p:txBody>
      </p:sp>
      <p:sp>
        <p:nvSpPr>
          <p:cNvPr id="13" name="TextBox 12">
            <a:extLst>
              <a:ext uri="{FF2B5EF4-FFF2-40B4-BE49-F238E27FC236}">
                <a16:creationId xmlns:a16="http://schemas.microsoft.com/office/drawing/2014/main" id="{4F0606A6-0EA1-818D-B2FE-F519EE9BD76B}"/>
              </a:ext>
            </a:extLst>
          </p:cNvPr>
          <p:cNvSpPr txBox="1"/>
          <p:nvPr/>
        </p:nvSpPr>
        <p:spPr>
          <a:xfrm>
            <a:off x="4579790" y="426221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6" name="1 CuadroTexto">
            <a:extLst>
              <a:ext uri="{FF2B5EF4-FFF2-40B4-BE49-F238E27FC236}">
                <a16:creationId xmlns:a16="http://schemas.microsoft.com/office/drawing/2014/main" id="{1FA32961-8CB6-1EB3-EDEB-81E57B6FC963}"/>
              </a:ext>
            </a:extLst>
          </p:cNvPr>
          <p:cNvSpPr txBox="1"/>
          <p:nvPr/>
        </p:nvSpPr>
        <p:spPr>
          <a:xfrm>
            <a:off x="495029" y="4747210"/>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1:24</a:t>
            </a:r>
          </a:p>
        </p:txBody>
      </p:sp>
      <p:sp>
        <p:nvSpPr>
          <p:cNvPr id="8" name="2 CuadroTexto">
            <a:extLst>
              <a:ext uri="{FF2B5EF4-FFF2-40B4-BE49-F238E27FC236}">
                <a16:creationId xmlns:a16="http://schemas.microsoft.com/office/drawing/2014/main" id="{05439211-2E28-B716-483F-6E584E3A503D}"/>
              </a:ext>
            </a:extLst>
          </p:cNvPr>
          <p:cNvSpPr txBox="1"/>
          <p:nvPr/>
        </p:nvSpPr>
        <p:spPr>
          <a:xfrm>
            <a:off x="107504" y="5229200"/>
            <a:ext cx="4176464" cy="163551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Ahora me gozo</a:t>
            </a:r>
            <a:r>
              <a:rPr lang="es-ES" sz="2400" dirty="0">
                <a:solidFill>
                  <a:srgbClr val="FFFF00"/>
                </a:solidFill>
                <a:latin typeface="Calibri"/>
              </a:rPr>
              <a:t> en lo que padezco por vosotros, y cumplo en mi carne lo que falta de las aflicciones de Cristo por su cuerpo, que es la iglesia; </a:t>
            </a:r>
          </a:p>
        </p:txBody>
      </p:sp>
      <p:sp>
        <p:nvSpPr>
          <p:cNvPr id="9" name="1 CuadroTexto">
            <a:extLst>
              <a:ext uri="{FF2B5EF4-FFF2-40B4-BE49-F238E27FC236}">
                <a16:creationId xmlns:a16="http://schemas.microsoft.com/office/drawing/2014/main" id="{1A6CF6A7-17BA-77BA-3E95-023F1FE382AE}"/>
              </a:ext>
            </a:extLst>
          </p:cNvPr>
          <p:cNvSpPr txBox="1"/>
          <p:nvPr/>
        </p:nvSpPr>
        <p:spPr>
          <a:xfrm>
            <a:off x="567037" y="82295"/>
            <a:ext cx="3428899"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8:18</a:t>
            </a:r>
          </a:p>
        </p:txBody>
      </p:sp>
      <p:sp>
        <p:nvSpPr>
          <p:cNvPr id="12" name="2 CuadroTexto">
            <a:extLst>
              <a:ext uri="{FF2B5EF4-FFF2-40B4-BE49-F238E27FC236}">
                <a16:creationId xmlns:a16="http://schemas.microsoft.com/office/drawing/2014/main" id="{C9AA11B4-2277-29CD-AD91-94BC400A1FF8}"/>
              </a:ext>
            </a:extLst>
          </p:cNvPr>
          <p:cNvSpPr txBox="1"/>
          <p:nvPr/>
        </p:nvSpPr>
        <p:spPr>
          <a:xfrm>
            <a:off x="179512" y="497344"/>
            <a:ext cx="4032448"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tengo por cierto que las aflicciones del tiempo presente </a:t>
            </a:r>
            <a:r>
              <a:rPr lang="es-ES" sz="2400" u="sng" dirty="0">
                <a:solidFill>
                  <a:srgbClr val="FFFF00"/>
                </a:solidFill>
                <a:latin typeface="Calibri"/>
              </a:rPr>
              <a:t>no son comparables con la gloria venidera que en nosotros ha de manifestarse</a:t>
            </a:r>
            <a:r>
              <a:rPr lang="es-ES" sz="2400" dirty="0">
                <a:solidFill>
                  <a:srgbClr val="FFFF00"/>
                </a:solidFill>
                <a:latin typeface="Calibri"/>
              </a:rPr>
              <a:t>. </a:t>
            </a:r>
          </a:p>
        </p:txBody>
      </p:sp>
    </p:spTree>
    <p:extLst>
      <p:ext uri="{BB962C8B-B14F-4D97-AF65-F5344CB8AC3E}">
        <p14:creationId xmlns:p14="http://schemas.microsoft.com/office/powerpoint/2010/main" val="1977421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91FF5-B5D6-F857-BDB0-5891A00C6DB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7EF49F4C-6E24-F303-F3E9-ED0D76B4E5B1}"/>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F1ED91BF-89E8-20CF-19B1-C771A1779059}"/>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72FCCD1E-FEDD-DB46-B318-CE31290BFFFD}"/>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6C3B99A5-24E5-B489-C97A-94FC84AC74C2}"/>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C1EB8A24-F17A-8F2D-5F3C-AAB092BE37CA}"/>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221D8642-1BA8-6094-12EB-C334C8DC2A9A}"/>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6AB1E567-DC17-69CE-58F6-A8721C68BB0E}"/>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2A77D9DF-BD6F-DA07-7FF1-D108CE9BE795}"/>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ECDCB53B-04CA-C35D-1006-66367E525728}"/>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1EBDE7CD-8604-11B3-289A-EE20676E380A}"/>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E3B93023-D984-57FF-AF62-B5ABB0BE9AB7}"/>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F3C12707-FE01-54B9-0FD8-0FB8FEB23425}"/>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El misterio que había estado oculto desde los siglos y edades, pero que ahora ha sido manifestado a sus santos, a quienes Dios quiso dar a conocer las riquezas de la gloria de este misterio entre los gentiles; que es Cristo en vosotros, la esperanza de gloria. </a:t>
            </a:r>
          </a:p>
        </p:txBody>
      </p:sp>
      <p:sp>
        <p:nvSpPr>
          <p:cNvPr id="14" name="TextBox 13">
            <a:extLst>
              <a:ext uri="{FF2B5EF4-FFF2-40B4-BE49-F238E27FC236}">
                <a16:creationId xmlns:a16="http://schemas.microsoft.com/office/drawing/2014/main" id="{64B407E5-6803-A7A6-6D92-AC1E9ED5B966}"/>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Tree>
    <p:extLst>
      <p:ext uri="{BB962C8B-B14F-4D97-AF65-F5344CB8AC3E}">
        <p14:creationId xmlns:p14="http://schemas.microsoft.com/office/powerpoint/2010/main" val="7848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 grpId="0" animBg="1"/>
      <p:bldP spid="13" grpId="0" animBg="1"/>
      <p:bldP spid="9" grpId="0"/>
      <p:bldP spid="12" grpId="0"/>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79C2F-2B92-FF04-339B-E52F735CC6C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960AC5D1-4000-2E09-EAEF-B3E457E34396}"/>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A0F6ADCF-49FE-7E20-225A-BDF5DF045461}"/>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991DA2FD-7F0F-8663-2C0C-19676A595212}"/>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88051857-E12F-E805-B0CD-4EBE60CC2971}"/>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82F2E4C8-A9F4-C464-0CDE-99B982D3E0D5}"/>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1290FFE8-6A40-0AEF-DE71-E40F2CA84795}"/>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8B9F2E90-F55B-7846-6896-C6FF89B74A26}"/>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4A9CCD0F-DD8D-0ABF-EE6A-17501CE242D5}"/>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712FAEB4-4AF6-6850-F49D-771958127D8B}"/>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E52D7F33-01F5-97A1-87F6-4F3A7B0E0F7D}"/>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EEC74BB9-6FD5-BB97-BAF1-D5D3D5BDD15A}"/>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23831327-6436-0A29-1DD3-15508FAF5705}"/>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El misterio</a:t>
            </a:r>
            <a:r>
              <a:rPr lang="es-ES" sz="2400" dirty="0">
                <a:solidFill>
                  <a:srgbClr val="FFFF00"/>
                </a:solidFill>
                <a:latin typeface="Calibri"/>
              </a:rPr>
              <a:t> que había estado oculto desde los siglos y edades, </a:t>
            </a:r>
            <a:r>
              <a:rPr lang="es-ES" sz="2400" dirty="0">
                <a:latin typeface="Calibri"/>
              </a:rPr>
              <a:t>pero que ahora ha sido manifestado a sus santos, a quienes Dios quiso dar a conocer las riquezas de la gloria de este misterio entre los gentiles; que es Cristo en vosotros, la esperanza de gloria. </a:t>
            </a:r>
          </a:p>
        </p:txBody>
      </p:sp>
      <p:sp>
        <p:nvSpPr>
          <p:cNvPr id="14" name="TextBox 13">
            <a:extLst>
              <a:ext uri="{FF2B5EF4-FFF2-40B4-BE49-F238E27FC236}">
                <a16:creationId xmlns:a16="http://schemas.microsoft.com/office/drawing/2014/main" id="{AD3A4123-58AF-D2B1-87A2-5B578A3F91AE}"/>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Tree>
    <p:extLst>
      <p:ext uri="{BB962C8B-B14F-4D97-AF65-F5344CB8AC3E}">
        <p14:creationId xmlns:p14="http://schemas.microsoft.com/office/powerpoint/2010/main" val="179058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CFA03-9BED-C002-546F-C1BB7CDC85C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99C7B47-01E3-9FF6-6179-4E728B4F1E7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F7B783DB-8D84-63EB-23FD-0573BCCABD29}"/>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Jehová Dios llamó al hombre, y le dijo: ¿Dónde estás tú? </a:t>
            </a:r>
          </a:p>
        </p:txBody>
      </p:sp>
      <p:sp>
        <p:nvSpPr>
          <p:cNvPr id="2" name="TextBox 1">
            <a:extLst>
              <a:ext uri="{FF2B5EF4-FFF2-40B4-BE49-F238E27FC236}">
                <a16:creationId xmlns:a16="http://schemas.microsoft.com/office/drawing/2014/main" id="{67818861-16C7-A4F4-B89A-2638D97F252F}"/>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E25C7A0B-90A8-A1FD-59D1-7A49F0E5FADE}"/>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Tree>
    <p:extLst>
      <p:ext uri="{BB962C8B-B14F-4D97-AF65-F5344CB8AC3E}">
        <p14:creationId xmlns:p14="http://schemas.microsoft.com/office/powerpoint/2010/main" val="14429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A29FD-ABB2-C6BB-1864-C529FEED79D6}"/>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B7670FF8-E904-EF8F-F61D-EBD6634022E9}"/>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0E8C0EA7-5865-70B3-9E77-43B66857E535}"/>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35EC08EB-FAA2-309A-4C4C-41246F4C35FF}"/>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4535ACC1-F1B3-0085-69E0-F5C728D00BD6}"/>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9F9AD21A-ED39-3D09-80F4-B0F03B23E477}"/>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49738471-5465-95B9-DE43-A3014C0F573E}"/>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740B9CCE-3A79-DDB5-85BD-3ABD0A1350DB}"/>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FA8DFCF4-5D74-63CD-30CB-C7D3AF3D93C0}"/>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5484C466-F925-3A25-AD1B-9746E73BCC99}"/>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19DCDE4F-D9C2-4061-087B-809024843283}"/>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DBC255CF-E8FA-14A1-9A55-BECF56F06035}"/>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E52C2279-11D8-9351-917F-8EFB01233D69}"/>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El misterio</a:t>
            </a:r>
            <a:r>
              <a:rPr lang="es-ES" sz="2400" dirty="0">
                <a:solidFill>
                  <a:srgbClr val="FFFF00"/>
                </a:solidFill>
                <a:latin typeface="Calibri"/>
              </a:rPr>
              <a:t> que había estado oculto desde los siglos y edades, </a:t>
            </a:r>
            <a:r>
              <a:rPr lang="es-ES" sz="2400" dirty="0">
                <a:solidFill>
                  <a:srgbClr val="00B0F0"/>
                </a:solidFill>
                <a:latin typeface="Calibri"/>
              </a:rPr>
              <a:t>pero que ahora ha sido manifestado a sus santos, a quienes Dios quiso dar a conocer las riquezas de la gloria de </a:t>
            </a:r>
            <a:r>
              <a:rPr lang="es-ES" sz="2400" u="sng" dirty="0">
                <a:solidFill>
                  <a:srgbClr val="00B0F0"/>
                </a:solidFill>
                <a:latin typeface="Calibri"/>
              </a:rPr>
              <a:t>este misterio</a:t>
            </a:r>
            <a:r>
              <a:rPr lang="es-ES" sz="2400" dirty="0">
                <a:solidFill>
                  <a:srgbClr val="00B0F0"/>
                </a:solidFill>
                <a:latin typeface="Calibri"/>
              </a:rPr>
              <a:t> entre los gentiles; </a:t>
            </a:r>
            <a:r>
              <a:rPr lang="es-ES" sz="2400" dirty="0">
                <a:latin typeface="Calibri"/>
              </a:rPr>
              <a:t>que es Cristo en vosotros, la esperanza de gloria. </a:t>
            </a:r>
          </a:p>
        </p:txBody>
      </p:sp>
      <p:sp>
        <p:nvSpPr>
          <p:cNvPr id="14" name="TextBox 13">
            <a:extLst>
              <a:ext uri="{FF2B5EF4-FFF2-40B4-BE49-F238E27FC236}">
                <a16:creationId xmlns:a16="http://schemas.microsoft.com/office/drawing/2014/main" id="{9856A1F8-84F8-6B53-2CA2-D694C9A8B459}"/>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Tree>
    <p:extLst>
      <p:ext uri="{BB962C8B-B14F-4D97-AF65-F5344CB8AC3E}">
        <p14:creationId xmlns:p14="http://schemas.microsoft.com/office/powerpoint/2010/main" val="3787960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CA72-0003-AF40-33E0-1DD383750149}"/>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619E9BFF-0E0D-C5CE-75E2-1049A33F6156}"/>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650987AD-8FAE-B1A6-DFF3-F1E8B97A68B7}"/>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DD6B248D-A25D-0591-1368-892FF58DA582}"/>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42162F5A-5F01-931E-7EB8-ACC847A75DCB}"/>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AEB483F4-B267-1579-3B05-847EFCA6BF9F}"/>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460D706B-A3F8-2FF8-AC9F-5B90FD248D13}"/>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F06BAA72-690D-BBA8-8A19-A58F80439C7A}"/>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8E4C8B4A-B251-E443-AAD7-BF837082EE33}"/>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475D57A8-AE6D-D985-D5F2-ED254CB56177}"/>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6B258B75-B8CA-4BDF-6921-DBEBF6D9B731}"/>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B216C8B0-C1C8-0245-6383-785C464575D9}"/>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E2A14F16-E838-71CA-9F0F-22EDDDF4F725}"/>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El misterio</a:t>
            </a:r>
            <a:r>
              <a:rPr lang="es-ES" sz="2400" dirty="0">
                <a:solidFill>
                  <a:srgbClr val="FFFF00"/>
                </a:solidFill>
                <a:latin typeface="Calibri"/>
              </a:rPr>
              <a:t> que había estado oculto desde los siglos y edades, </a:t>
            </a:r>
            <a:r>
              <a:rPr lang="es-ES" sz="2400" dirty="0">
                <a:solidFill>
                  <a:srgbClr val="00B0F0"/>
                </a:solidFill>
                <a:latin typeface="Calibri"/>
              </a:rPr>
              <a:t>pero que ahora ha sido manifestado a sus santos, a quienes Dios quiso dar a conocer las riquezas de la gloria de </a:t>
            </a:r>
            <a:r>
              <a:rPr lang="es-ES" sz="2400" u="sng" dirty="0">
                <a:solidFill>
                  <a:srgbClr val="00B0F0"/>
                </a:solidFill>
                <a:latin typeface="Calibri"/>
              </a:rPr>
              <a:t>este misterio</a:t>
            </a:r>
            <a:r>
              <a:rPr lang="es-ES" sz="2400" dirty="0">
                <a:solidFill>
                  <a:srgbClr val="00B0F0"/>
                </a:solidFill>
                <a:latin typeface="Calibri"/>
              </a:rPr>
              <a:t> entre los gentiles; </a:t>
            </a:r>
            <a:r>
              <a:rPr lang="es-ES" sz="2400" dirty="0">
                <a:solidFill>
                  <a:srgbClr val="FFFF00"/>
                </a:solidFill>
                <a:latin typeface="Calibri"/>
              </a:rPr>
              <a:t>que es Cristo en vosotros, la esperanza de gloria. </a:t>
            </a:r>
          </a:p>
        </p:txBody>
      </p:sp>
      <p:sp>
        <p:nvSpPr>
          <p:cNvPr id="14" name="TextBox 13">
            <a:extLst>
              <a:ext uri="{FF2B5EF4-FFF2-40B4-BE49-F238E27FC236}">
                <a16:creationId xmlns:a16="http://schemas.microsoft.com/office/drawing/2014/main" id="{64B409C8-AE87-4740-646B-740515E17D5C}"/>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1 CuadroTexto">
            <a:extLst>
              <a:ext uri="{FF2B5EF4-FFF2-40B4-BE49-F238E27FC236}">
                <a16:creationId xmlns:a16="http://schemas.microsoft.com/office/drawing/2014/main" id="{77DDA68C-F2B9-5622-9062-713ECACBC534}"/>
              </a:ext>
            </a:extLst>
          </p:cNvPr>
          <p:cNvSpPr txBox="1"/>
          <p:nvPr/>
        </p:nvSpPr>
        <p:spPr>
          <a:xfrm>
            <a:off x="323528" y="29249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2:7</a:t>
            </a:r>
          </a:p>
        </p:txBody>
      </p:sp>
      <p:sp>
        <p:nvSpPr>
          <p:cNvPr id="4" name="2 CuadroTexto">
            <a:extLst>
              <a:ext uri="{FF2B5EF4-FFF2-40B4-BE49-F238E27FC236}">
                <a16:creationId xmlns:a16="http://schemas.microsoft.com/office/drawing/2014/main" id="{9E769FF0-8991-186B-C81E-B08B483A9390}"/>
              </a:ext>
            </a:extLst>
          </p:cNvPr>
          <p:cNvSpPr txBox="1"/>
          <p:nvPr/>
        </p:nvSpPr>
        <p:spPr>
          <a:xfrm>
            <a:off x="35496" y="3377664"/>
            <a:ext cx="45756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hablamos sabiduría de Dios en misterio, la sabiduría oculta, la cual Dios predestinó antes de los siglos para nuestra gloria, </a:t>
            </a:r>
          </a:p>
        </p:txBody>
      </p:sp>
    </p:spTree>
    <p:extLst>
      <p:ext uri="{BB962C8B-B14F-4D97-AF65-F5344CB8AC3E}">
        <p14:creationId xmlns:p14="http://schemas.microsoft.com/office/powerpoint/2010/main" val="114326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B0178-B368-EB81-E1F1-9CE2469E28B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BB152118-7842-1305-86E3-B8FECBFEE61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C7AD40F5-ADF3-0254-7622-1873BEA01CE9}"/>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59E38DA5-EB79-4E4E-D7A0-0FC3D42FCA99}"/>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80B292EF-2870-BBF2-5573-929DC8795E00}"/>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50E4620D-77CA-140A-686D-30B0A912F767}"/>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5510F34C-3A91-95FA-9206-57E2E2E12A6E}"/>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0D10ADDF-E0F5-DC8A-DCEC-45463BAD4B11}"/>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1CB4157A-6489-2A42-4269-4939F5063866}"/>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8266B801-34D0-202C-9DA7-48725088B1B7}"/>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0EE62211-8E62-F93B-9845-6A2E2F8A8702}"/>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88BBDE4F-4603-4BF2-E9FA-C49C470124DC}"/>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6E3FBDD3-3089-8DF7-93BB-2250AE267F83}"/>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El misterio</a:t>
            </a:r>
            <a:r>
              <a:rPr lang="es-ES" sz="2400" dirty="0">
                <a:solidFill>
                  <a:srgbClr val="FFFF00"/>
                </a:solidFill>
                <a:latin typeface="Calibri"/>
              </a:rPr>
              <a:t> que había estado oculto desde los siglos y edades, </a:t>
            </a:r>
            <a:r>
              <a:rPr lang="es-ES" sz="2400" dirty="0">
                <a:solidFill>
                  <a:srgbClr val="00B0F0"/>
                </a:solidFill>
                <a:latin typeface="Calibri"/>
              </a:rPr>
              <a:t>pero que ahora ha sido manifestado a sus santos, a quienes Dios quiso dar a conocer las riquezas de la gloria de </a:t>
            </a:r>
            <a:r>
              <a:rPr lang="es-ES" sz="2400" u="sng" dirty="0">
                <a:solidFill>
                  <a:srgbClr val="00B0F0"/>
                </a:solidFill>
                <a:latin typeface="Calibri"/>
              </a:rPr>
              <a:t>este misterio</a:t>
            </a:r>
            <a:r>
              <a:rPr lang="es-ES" sz="2400" dirty="0">
                <a:solidFill>
                  <a:srgbClr val="00B0F0"/>
                </a:solidFill>
                <a:latin typeface="Calibri"/>
              </a:rPr>
              <a:t> entre los gentiles; </a:t>
            </a:r>
            <a:r>
              <a:rPr lang="es-ES" sz="2400" dirty="0">
                <a:solidFill>
                  <a:srgbClr val="FFFF00"/>
                </a:solidFill>
                <a:latin typeface="Calibri"/>
              </a:rPr>
              <a:t>que es Cristo en vosotros, la esperanza de gloria. </a:t>
            </a:r>
          </a:p>
        </p:txBody>
      </p:sp>
      <p:sp>
        <p:nvSpPr>
          <p:cNvPr id="14" name="TextBox 13">
            <a:extLst>
              <a:ext uri="{FF2B5EF4-FFF2-40B4-BE49-F238E27FC236}">
                <a16:creationId xmlns:a16="http://schemas.microsoft.com/office/drawing/2014/main" id="{87AFFCAC-D0A0-B542-7DF2-0337DD2EDE94}"/>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1 CuadroTexto">
            <a:extLst>
              <a:ext uri="{FF2B5EF4-FFF2-40B4-BE49-F238E27FC236}">
                <a16:creationId xmlns:a16="http://schemas.microsoft.com/office/drawing/2014/main" id="{74B084C4-697B-A7ED-32DF-4F8175365424}"/>
              </a:ext>
            </a:extLst>
          </p:cNvPr>
          <p:cNvSpPr txBox="1"/>
          <p:nvPr/>
        </p:nvSpPr>
        <p:spPr>
          <a:xfrm>
            <a:off x="323528" y="29249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2:7</a:t>
            </a:r>
          </a:p>
        </p:txBody>
      </p:sp>
      <p:sp>
        <p:nvSpPr>
          <p:cNvPr id="4" name="2 CuadroTexto">
            <a:extLst>
              <a:ext uri="{FF2B5EF4-FFF2-40B4-BE49-F238E27FC236}">
                <a16:creationId xmlns:a16="http://schemas.microsoft.com/office/drawing/2014/main" id="{35584374-AC27-CCAF-472C-21256A8BCC49}"/>
              </a:ext>
            </a:extLst>
          </p:cNvPr>
          <p:cNvSpPr txBox="1"/>
          <p:nvPr/>
        </p:nvSpPr>
        <p:spPr>
          <a:xfrm>
            <a:off x="35496" y="3377664"/>
            <a:ext cx="45756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hablamos sabiduría de Dios en misterio, la sabiduría oculta, </a:t>
            </a:r>
            <a:r>
              <a:rPr lang="es-ES" sz="2400" dirty="0">
                <a:latin typeface="Calibri"/>
              </a:rPr>
              <a:t>la cual Dios predestinó antes de los siglos para nuestra gloria, </a:t>
            </a:r>
          </a:p>
        </p:txBody>
      </p:sp>
    </p:spTree>
    <p:extLst>
      <p:ext uri="{BB962C8B-B14F-4D97-AF65-F5344CB8AC3E}">
        <p14:creationId xmlns:p14="http://schemas.microsoft.com/office/powerpoint/2010/main" val="1817425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C06E2-B975-4F4D-488B-1040F40F265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F5DDFFCC-B958-93E1-F4F4-B2224D4D4A21}"/>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F62ACBE8-FA17-9AB1-FA81-2E5D626F419B}"/>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827CF810-E7ED-09CD-BD24-F2571B7C6C9A}"/>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C1D10C7D-0838-1E33-E6ED-63A41C0787F8}"/>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D6801795-8436-8353-1472-6EAA433E017B}"/>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4CA3A3B6-C569-EEC2-83E6-51769AFE622B}"/>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CDE29E32-0EAC-DBDB-B92A-5A055DC75782}"/>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90CB3088-1E81-724D-21DD-CB310244CB1F}"/>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934D8F6B-AA48-8AF6-FD0D-D79C936E7F0F}"/>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87348847-0A97-D6C5-685B-5CCDC3515B84}"/>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24A8FA86-1540-0964-5B14-429C0DCB7E93}"/>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E8A227BB-CAC5-67C1-F4A9-D7374C1618DD}"/>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El misterio</a:t>
            </a:r>
            <a:r>
              <a:rPr lang="es-ES" sz="2400" dirty="0">
                <a:solidFill>
                  <a:srgbClr val="FFFF00"/>
                </a:solidFill>
                <a:latin typeface="Calibri"/>
              </a:rPr>
              <a:t> que había estado oculto desde los siglos y edades, </a:t>
            </a:r>
            <a:r>
              <a:rPr lang="es-ES" sz="2400" dirty="0">
                <a:solidFill>
                  <a:srgbClr val="00B0F0"/>
                </a:solidFill>
                <a:latin typeface="Calibri"/>
              </a:rPr>
              <a:t>pero que ahora ha sido manifestado a sus santos, a quienes Dios quiso dar a conocer las riquezas de la gloria de </a:t>
            </a:r>
            <a:r>
              <a:rPr lang="es-ES" sz="2400" u="sng" dirty="0">
                <a:solidFill>
                  <a:srgbClr val="00B0F0"/>
                </a:solidFill>
                <a:latin typeface="Calibri"/>
              </a:rPr>
              <a:t>este misterio</a:t>
            </a:r>
            <a:r>
              <a:rPr lang="es-ES" sz="2400" dirty="0">
                <a:solidFill>
                  <a:srgbClr val="00B0F0"/>
                </a:solidFill>
                <a:latin typeface="Calibri"/>
              </a:rPr>
              <a:t> entre los gentiles; </a:t>
            </a:r>
            <a:r>
              <a:rPr lang="es-ES" sz="2400" dirty="0">
                <a:solidFill>
                  <a:srgbClr val="FFFF00"/>
                </a:solidFill>
                <a:latin typeface="Calibri"/>
              </a:rPr>
              <a:t>que es Cristo en vosotros, la esperanza de gloria. </a:t>
            </a:r>
          </a:p>
        </p:txBody>
      </p:sp>
      <p:sp>
        <p:nvSpPr>
          <p:cNvPr id="14" name="TextBox 13">
            <a:extLst>
              <a:ext uri="{FF2B5EF4-FFF2-40B4-BE49-F238E27FC236}">
                <a16:creationId xmlns:a16="http://schemas.microsoft.com/office/drawing/2014/main" id="{72FA686F-619B-2609-38C0-D2AEFC2136C0}"/>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1 CuadroTexto">
            <a:extLst>
              <a:ext uri="{FF2B5EF4-FFF2-40B4-BE49-F238E27FC236}">
                <a16:creationId xmlns:a16="http://schemas.microsoft.com/office/drawing/2014/main" id="{F3F9523F-63D1-093D-028F-6BD9660F837E}"/>
              </a:ext>
            </a:extLst>
          </p:cNvPr>
          <p:cNvSpPr txBox="1"/>
          <p:nvPr/>
        </p:nvSpPr>
        <p:spPr>
          <a:xfrm>
            <a:off x="323528" y="29249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2:7</a:t>
            </a:r>
          </a:p>
        </p:txBody>
      </p:sp>
      <p:sp>
        <p:nvSpPr>
          <p:cNvPr id="4" name="2 CuadroTexto">
            <a:extLst>
              <a:ext uri="{FF2B5EF4-FFF2-40B4-BE49-F238E27FC236}">
                <a16:creationId xmlns:a16="http://schemas.microsoft.com/office/drawing/2014/main" id="{152E538E-CB4D-7ABA-F82C-943D0805C0C2}"/>
              </a:ext>
            </a:extLst>
          </p:cNvPr>
          <p:cNvSpPr txBox="1"/>
          <p:nvPr/>
        </p:nvSpPr>
        <p:spPr>
          <a:xfrm>
            <a:off x="35496" y="3377664"/>
            <a:ext cx="45756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hablamos sabiduría de Dios en misterio, la sabiduría oculta, </a:t>
            </a:r>
            <a:r>
              <a:rPr lang="es-ES" sz="2400" dirty="0">
                <a:solidFill>
                  <a:srgbClr val="00B0F0"/>
                </a:solidFill>
                <a:latin typeface="Calibri"/>
              </a:rPr>
              <a:t>la cual Dios predestinó antes de los siglos </a:t>
            </a:r>
            <a:r>
              <a:rPr lang="es-ES" sz="2400" u="sng" dirty="0">
                <a:solidFill>
                  <a:srgbClr val="00B0F0"/>
                </a:solidFill>
                <a:latin typeface="Calibri"/>
              </a:rPr>
              <a:t>para nuestra gloria</a:t>
            </a:r>
            <a:r>
              <a:rPr lang="es-ES" sz="2400" dirty="0">
                <a:solidFill>
                  <a:srgbClr val="00B0F0"/>
                </a:solidFill>
                <a:latin typeface="Calibri"/>
              </a:rPr>
              <a:t>, </a:t>
            </a:r>
          </a:p>
        </p:txBody>
      </p:sp>
      <p:cxnSp>
        <p:nvCxnSpPr>
          <p:cNvPr id="7" name="Straight Arrow Connector 6">
            <a:extLst>
              <a:ext uri="{FF2B5EF4-FFF2-40B4-BE49-F238E27FC236}">
                <a16:creationId xmlns:a16="http://schemas.microsoft.com/office/drawing/2014/main" id="{5A227C0A-FC35-9C00-E748-3757D365F985}"/>
              </a:ext>
            </a:extLst>
          </p:cNvPr>
          <p:cNvCxnSpPr>
            <a:cxnSpLocks/>
          </p:cNvCxnSpPr>
          <p:nvPr/>
        </p:nvCxnSpPr>
        <p:spPr>
          <a:xfrm>
            <a:off x="2627784" y="2924944"/>
            <a:ext cx="278185" cy="146839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5D3786-2370-5BEF-E5B4-F625262055AE}"/>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DBF7C7EE-E219-DF16-4DC2-666BC0170FA2}"/>
              </a:ext>
            </a:extLst>
          </p:cNvPr>
          <p:cNvSpPr txBox="1"/>
          <p:nvPr/>
        </p:nvSpPr>
        <p:spPr>
          <a:xfrm>
            <a:off x="503040" y="47251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1:18-20</a:t>
            </a:r>
          </a:p>
        </p:txBody>
      </p:sp>
      <p:sp>
        <p:nvSpPr>
          <p:cNvPr id="15" name="2 CuadroTexto">
            <a:extLst>
              <a:ext uri="{FF2B5EF4-FFF2-40B4-BE49-F238E27FC236}">
                <a16:creationId xmlns:a16="http://schemas.microsoft.com/office/drawing/2014/main" id="{7F503A44-9A76-417E-0D55-F2119833EFA5}"/>
              </a:ext>
            </a:extLst>
          </p:cNvPr>
          <p:cNvSpPr txBox="1"/>
          <p:nvPr/>
        </p:nvSpPr>
        <p:spPr>
          <a:xfrm>
            <a:off x="-136294" y="5234730"/>
            <a:ext cx="94297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Sabiendo que fuisteis rescatados de vuestra vana manera de vivir, la cual recibisteis de vuestros padres, no con cosas corruptibles, como oro o  plata, sino con la sangre preciosa de Cristo, como de un cordero sin mancha</a:t>
            </a:r>
            <a:r>
              <a:rPr lang="es-ES" sz="2400" spc="-150" dirty="0">
                <a:latin typeface="Calibri"/>
              </a:rPr>
              <a:t> </a:t>
            </a:r>
            <a:r>
              <a:rPr lang="es-ES" sz="2400" dirty="0">
                <a:latin typeface="Calibri"/>
              </a:rPr>
              <a:t>y</a:t>
            </a:r>
            <a:r>
              <a:rPr lang="es-ES" sz="2400" spc="-150" dirty="0">
                <a:latin typeface="Calibri"/>
              </a:rPr>
              <a:t> </a:t>
            </a:r>
            <a:r>
              <a:rPr lang="es-ES" sz="2400" dirty="0">
                <a:latin typeface="Calibri"/>
              </a:rPr>
              <a:t>sin</a:t>
            </a:r>
            <a:r>
              <a:rPr lang="es-ES" sz="2400" spc="-150" dirty="0">
                <a:latin typeface="Calibri"/>
              </a:rPr>
              <a:t> </a:t>
            </a:r>
            <a:r>
              <a:rPr lang="es-ES" sz="2400" dirty="0">
                <a:latin typeface="Calibri"/>
              </a:rPr>
              <a:t>contaminación,</a:t>
            </a:r>
            <a:r>
              <a:rPr lang="es-ES" sz="2400" spc="-150" dirty="0">
                <a:latin typeface="Calibri"/>
              </a:rPr>
              <a:t> </a:t>
            </a:r>
            <a:r>
              <a:rPr lang="es-ES" sz="2400" dirty="0">
                <a:latin typeface="Calibri"/>
              </a:rPr>
              <a:t>ya</a:t>
            </a:r>
            <a:r>
              <a:rPr lang="es-ES" sz="2400" spc="-150" dirty="0">
                <a:latin typeface="Calibri"/>
              </a:rPr>
              <a:t> </a:t>
            </a:r>
            <a:r>
              <a:rPr lang="es-ES" sz="2400" dirty="0">
                <a:latin typeface="Calibri"/>
              </a:rPr>
              <a:t>destinado</a:t>
            </a:r>
            <a:r>
              <a:rPr lang="es-ES" sz="2400" spc="-150" dirty="0">
                <a:latin typeface="Calibri"/>
              </a:rPr>
              <a:t> </a:t>
            </a:r>
            <a:r>
              <a:rPr lang="es-ES" sz="2400" dirty="0">
                <a:latin typeface="Calibri"/>
              </a:rPr>
              <a:t>desde</a:t>
            </a:r>
            <a:r>
              <a:rPr lang="es-ES" sz="2400" spc="-150" dirty="0">
                <a:latin typeface="Calibri"/>
              </a:rPr>
              <a:t> </a:t>
            </a:r>
            <a:r>
              <a:rPr lang="es-ES" sz="2400" dirty="0">
                <a:latin typeface="Calibri"/>
              </a:rPr>
              <a:t>antes</a:t>
            </a:r>
            <a:r>
              <a:rPr lang="es-ES" sz="2400" spc="-150" dirty="0">
                <a:latin typeface="Calibri"/>
              </a:rPr>
              <a:t> </a:t>
            </a:r>
            <a:r>
              <a:rPr lang="es-ES" sz="2400" dirty="0">
                <a:latin typeface="Calibri"/>
              </a:rPr>
              <a:t>de</a:t>
            </a:r>
            <a:r>
              <a:rPr lang="es-ES" sz="2400" spc="-150" dirty="0">
                <a:latin typeface="Calibri"/>
              </a:rPr>
              <a:t> </a:t>
            </a:r>
            <a:r>
              <a:rPr lang="es-ES" sz="2400" dirty="0">
                <a:latin typeface="Calibri"/>
              </a:rPr>
              <a:t>la</a:t>
            </a:r>
            <a:r>
              <a:rPr lang="es-ES" sz="2400" spc="-150" dirty="0">
                <a:latin typeface="Calibri"/>
              </a:rPr>
              <a:t> </a:t>
            </a:r>
            <a:r>
              <a:rPr lang="es-ES" sz="2400" dirty="0">
                <a:latin typeface="Calibri"/>
              </a:rPr>
              <a:t>fundación</a:t>
            </a:r>
            <a:r>
              <a:rPr lang="es-ES" sz="2400" spc="-150" dirty="0">
                <a:latin typeface="Calibri"/>
              </a:rPr>
              <a:t> </a:t>
            </a:r>
            <a:r>
              <a:rPr lang="es-ES" sz="2400" dirty="0">
                <a:latin typeface="Calibri"/>
              </a:rPr>
              <a:t>del mundo,</a:t>
            </a:r>
            <a:r>
              <a:rPr lang="es-ES" sz="2400" spc="-150" dirty="0">
                <a:latin typeface="Calibri"/>
              </a:rPr>
              <a:t> </a:t>
            </a:r>
            <a:r>
              <a:rPr lang="es-ES" sz="2400" dirty="0">
                <a:latin typeface="Calibri"/>
              </a:rPr>
              <a:t>pero</a:t>
            </a:r>
            <a:r>
              <a:rPr lang="es-ES" sz="2400" spc="-150" dirty="0">
                <a:latin typeface="Calibri"/>
              </a:rPr>
              <a:t> </a:t>
            </a:r>
            <a:r>
              <a:rPr lang="es-ES" sz="2400" dirty="0">
                <a:latin typeface="Calibri"/>
              </a:rPr>
              <a:t>manifestado</a:t>
            </a:r>
            <a:r>
              <a:rPr lang="es-ES" sz="2400" spc="-150" dirty="0">
                <a:latin typeface="Calibri"/>
              </a:rPr>
              <a:t> </a:t>
            </a:r>
            <a:r>
              <a:rPr lang="es-ES" sz="2400" dirty="0">
                <a:latin typeface="Calibri"/>
              </a:rPr>
              <a:t>en</a:t>
            </a:r>
            <a:r>
              <a:rPr lang="es-ES" sz="2400" spc="-150" dirty="0">
                <a:latin typeface="Calibri"/>
              </a:rPr>
              <a:t> </a:t>
            </a:r>
            <a:r>
              <a:rPr lang="es-ES" sz="2400" dirty="0">
                <a:latin typeface="Calibri"/>
              </a:rPr>
              <a:t>los</a:t>
            </a:r>
            <a:r>
              <a:rPr lang="es-ES" sz="2400" spc="-150" dirty="0">
                <a:latin typeface="Calibri"/>
              </a:rPr>
              <a:t> </a:t>
            </a:r>
            <a:r>
              <a:rPr lang="es-ES" sz="2400" dirty="0">
                <a:latin typeface="Calibri"/>
              </a:rPr>
              <a:t>postreros</a:t>
            </a:r>
            <a:r>
              <a:rPr lang="es-ES" sz="2400" spc="-150" dirty="0">
                <a:latin typeface="Calibri"/>
              </a:rPr>
              <a:t> </a:t>
            </a:r>
            <a:r>
              <a:rPr lang="es-ES" sz="2400" dirty="0">
                <a:latin typeface="Calibri"/>
              </a:rPr>
              <a:t>tiempos</a:t>
            </a:r>
            <a:r>
              <a:rPr lang="es-ES" sz="2400" spc="-150" dirty="0">
                <a:latin typeface="Calibri"/>
              </a:rPr>
              <a:t> </a:t>
            </a:r>
            <a:r>
              <a:rPr lang="es-ES" sz="2400" dirty="0">
                <a:latin typeface="Calibri"/>
              </a:rPr>
              <a:t>por</a:t>
            </a:r>
            <a:r>
              <a:rPr lang="es-ES" sz="2400" spc="-150" dirty="0">
                <a:latin typeface="Calibri"/>
              </a:rPr>
              <a:t> </a:t>
            </a:r>
            <a:r>
              <a:rPr lang="es-ES" sz="2400" dirty="0">
                <a:latin typeface="Calibri"/>
              </a:rPr>
              <a:t>amor de vosotros. </a:t>
            </a:r>
          </a:p>
        </p:txBody>
      </p:sp>
    </p:spTree>
    <p:extLst>
      <p:ext uri="{BB962C8B-B14F-4D97-AF65-F5344CB8AC3E}">
        <p14:creationId xmlns:p14="http://schemas.microsoft.com/office/powerpoint/2010/main" val="13611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051D-9574-79AE-B697-F2C8E1613A75}"/>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43631F0E-F8A1-849A-C3D8-37F77A7DF77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EE0B6AE2-4BCA-CAE3-1E53-3253202B03B8}"/>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7CD3B468-3E62-2071-AA4C-C31336D22ABA}"/>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8987D7A8-C1D7-4AB4-B3EC-0D3FDAF42330}"/>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53B59FF8-A182-3914-EAE5-9D62E16FC950}"/>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38D86D6E-3321-37EC-F886-A9FB63F837EA}"/>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80A60AE2-5A9F-491F-D11F-17EE3A638BCF}"/>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AC6039EA-CBF6-2145-0346-66ADEEDF62F1}"/>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85634A66-17F6-0E1C-94BD-50992BDBE58B}"/>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73B5E2E6-D544-93AE-C736-EFB497C18D72}"/>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E50655BE-A9EE-A0AD-3EAF-BD4F0DC1AC32}"/>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1312F72F-F748-1E1A-8979-CA9E20D9E9DB}"/>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El misterio</a:t>
            </a:r>
            <a:r>
              <a:rPr lang="es-ES" sz="2400" dirty="0">
                <a:solidFill>
                  <a:srgbClr val="FFFF00"/>
                </a:solidFill>
                <a:latin typeface="Calibri"/>
              </a:rPr>
              <a:t> que había estado oculto desde los siglos y edades, </a:t>
            </a:r>
            <a:r>
              <a:rPr lang="es-ES" sz="2400" dirty="0">
                <a:solidFill>
                  <a:srgbClr val="00B0F0"/>
                </a:solidFill>
                <a:latin typeface="Calibri"/>
              </a:rPr>
              <a:t>pero que ahora ha sido manifestado a sus santos, a quienes Dios quiso dar a conocer las riquezas de la gloria de </a:t>
            </a:r>
            <a:r>
              <a:rPr lang="es-ES" sz="2400" u="sng" dirty="0">
                <a:solidFill>
                  <a:srgbClr val="00B0F0"/>
                </a:solidFill>
                <a:latin typeface="Calibri"/>
              </a:rPr>
              <a:t>este misterio</a:t>
            </a:r>
            <a:r>
              <a:rPr lang="es-ES" sz="2400" dirty="0">
                <a:solidFill>
                  <a:srgbClr val="00B0F0"/>
                </a:solidFill>
                <a:latin typeface="Calibri"/>
              </a:rPr>
              <a:t> entre los gentiles; </a:t>
            </a:r>
            <a:r>
              <a:rPr lang="es-ES" sz="2400" dirty="0">
                <a:solidFill>
                  <a:srgbClr val="FFFF00"/>
                </a:solidFill>
                <a:latin typeface="Calibri"/>
              </a:rPr>
              <a:t>que es Cristo en vosotros, la esperanza de gloria. </a:t>
            </a:r>
          </a:p>
        </p:txBody>
      </p:sp>
      <p:sp>
        <p:nvSpPr>
          <p:cNvPr id="14" name="TextBox 13">
            <a:extLst>
              <a:ext uri="{FF2B5EF4-FFF2-40B4-BE49-F238E27FC236}">
                <a16:creationId xmlns:a16="http://schemas.microsoft.com/office/drawing/2014/main" id="{59726483-A67B-93BB-80A6-3F1DC92E0C89}"/>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1 CuadroTexto">
            <a:extLst>
              <a:ext uri="{FF2B5EF4-FFF2-40B4-BE49-F238E27FC236}">
                <a16:creationId xmlns:a16="http://schemas.microsoft.com/office/drawing/2014/main" id="{3E84ED98-809F-F37B-43C7-9409E49E61F3}"/>
              </a:ext>
            </a:extLst>
          </p:cNvPr>
          <p:cNvSpPr txBox="1"/>
          <p:nvPr/>
        </p:nvSpPr>
        <p:spPr>
          <a:xfrm>
            <a:off x="323528" y="29249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2:7</a:t>
            </a:r>
          </a:p>
        </p:txBody>
      </p:sp>
      <p:sp>
        <p:nvSpPr>
          <p:cNvPr id="4" name="2 CuadroTexto">
            <a:extLst>
              <a:ext uri="{FF2B5EF4-FFF2-40B4-BE49-F238E27FC236}">
                <a16:creationId xmlns:a16="http://schemas.microsoft.com/office/drawing/2014/main" id="{835DC607-5F1C-4C18-A4CE-7F3ACBDDC06A}"/>
              </a:ext>
            </a:extLst>
          </p:cNvPr>
          <p:cNvSpPr txBox="1"/>
          <p:nvPr/>
        </p:nvSpPr>
        <p:spPr>
          <a:xfrm>
            <a:off x="35496" y="3377664"/>
            <a:ext cx="45756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hablamos sabiduría de Dios en misterio, la sabiduría oculta, </a:t>
            </a:r>
            <a:r>
              <a:rPr lang="es-ES" sz="2400" dirty="0">
                <a:solidFill>
                  <a:srgbClr val="00B0F0"/>
                </a:solidFill>
                <a:latin typeface="Calibri"/>
              </a:rPr>
              <a:t>la cual Dios predestinó antes de los siglos </a:t>
            </a:r>
            <a:r>
              <a:rPr lang="es-ES" sz="2400" u="sng" dirty="0">
                <a:solidFill>
                  <a:srgbClr val="00B0F0"/>
                </a:solidFill>
                <a:latin typeface="Calibri"/>
              </a:rPr>
              <a:t>para nuestra gloria</a:t>
            </a:r>
            <a:r>
              <a:rPr lang="es-ES" sz="2400" dirty="0">
                <a:solidFill>
                  <a:srgbClr val="00B0F0"/>
                </a:solidFill>
                <a:latin typeface="Calibri"/>
              </a:rPr>
              <a:t>, </a:t>
            </a:r>
          </a:p>
        </p:txBody>
      </p:sp>
      <p:cxnSp>
        <p:nvCxnSpPr>
          <p:cNvPr id="7" name="Straight Arrow Connector 6">
            <a:extLst>
              <a:ext uri="{FF2B5EF4-FFF2-40B4-BE49-F238E27FC236}">
                <a16:creationId xmlns:a16="http://schemas.microsoft.com/office/drawing/2014/main" id="{FAE3CAD5-1C56-3B3D-1B1D-D8BCFB9C2489}"/>
              </a:ext>
            </a:extLst>
          </p:cNvPr>
          <p:cNvCxnSpPr>
            <a:cxnSpLocks/>
          </p:cNvCxnSpPr>
          <p:nvPr/>
        </p:nvCxnSpPr>
        <p:spPr>
          <a:xfrm>
            <a:off x="2627784" y="2924944"/>
            <a:ext cx="278185" cy="146839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A1F06C-FECE-52A8-9EA4-0A1882D849B4}"/>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494D912D-F46F-011E-204E-35081F0E8B5C}"/>
              </a:ext>
            </a:extLst>
          </p:cNvPr>
          <p:cNvSpPr txBox="1"/>
          <p:nvPr/>
        </p:nvSpPr>
        <p:spPr>
          <a:xfrm>
            <a:off x="503040" y="47251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1:18-20</a:t>
            </a:r>
          </a:p>
        </p:txBody>
      </p:sp>
      <p:sp>
        <p:nvSpPr>
          <p:cNvPr id="15" name="2 CuadroTexto">
            <a:extLst>
              <a:ext uri="{FF2B5EF4-FFF2-40B4-BE49-F238E27FC236}">
                <a16:creationId xmlns:a16="http://schemas.microsoft.com/office/drawing/2014/main" id="{FAB0C4EE-0E6F-2781-4058-229AA7DF0EE2}"/>
              </a:ext>
            </a:extLst>
          </p:cNvPr>
          <p:cNvSpPr txBox="1"/>
          <p:nvPr/>
        </p:nvSpPr>
        <p:spPr>
          <a:xfrm>
            <a:off x="-136294" y="5234730"/>
            <a:ext cx="94297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Sabiendo que </a:t>
            </a:r>
            <a:r>
              <a:rPr lang="es-ES" sz="2400" u="sng" dirty="0">
                <a:solidFill>
                  <a:srgbClr val="FFFF00"/>
                </a:solidFill>
                <a:latin typeface="Calibri"/>
              </a:rPr>
              <a:t>fuisteis rescatados de vuestra vana manera de vivir</a:t>
            </a:r>
            <a:r>
              <a:rPr lang="es-ES" sz="2400" dirty="0">
                <a:solidFill>
                  <a:srgbClr val="FFFF00"/>
                </a:solidFill>
                <a:latin typeface="Calibri"/>
              </a:rPr>
              <a:t>, la cual recibisteis de vuestros padres, </a:t>
            </a:r>
            <a:r>
              <a:rPr lang="es-ES" sz="2400" dirty="0">
                <a:latin typeface="Calibri"/>
              </a:rPr>
              <a:t>no con cosas corruptibles, como oro o  plata, sino con la sangre preciosa de Cristo, como de un cordero sin mancha</a:t>
            </a:r>
            <a:r>
              <a:rPr lang="es-ES" sz="2400" spc="-150" dirty="0">
                <a:latin typeface="Calibri"/>
              </a:rPr>
              <a:t> </a:t>
            </a:r>
            <a:r>
              <a:rPr lang="es-ES" sz="2400" dirty="0">
                <a:latin typeface="Calibri"/>
              </a:rPr>
              <a:t>y</a:t>
            </a:r>
            <a:r>
              <a:rPr lang="es-ES" sz="2400" spc="-150" dirty="0">
                <a:latin typeface="Calibri"/>
              </a:rPr>
              <a:t> </a:t>
            </a:r>
            <a:r>
              <a:rPr lang="es-ES" sz="2400" dirty="0">
                <a:latin typeface="Calibri"/>
              </a:rPr>
              <a:t>sin</a:t>
            </a:r>
            <a:r>
              <a:rPr lang="es-ES" sz="2400" spc="-150" dirty="0">
                <a:latin typeface="Calibri"/>
              </a:rPr>
              <a:t> </a:t>
            </a:r>
            <a:r>
              <a:rPr lang="es-ES" sz="2400" dirty="0">
                <a:latin typeface="Calibri"/>
              </a:rPr>
              <a:t>contaminación,</a:t>
            </a:r>
            <a:r>
              <a:rPr lang="es-ES" sz="2400" spc="-150" dirty="0">
                <a:latin typeface="Calibri"/>
              </a:rPr>
              <a:t> </a:t>
            </a:r>
            <a:r>
              <a:rPr lang="es-ES" sz="2400" dirty="0">
                <a:latin typeface="Calibri"/>
              </a:rPr>
              <a:t>ya</a:t>
            </a:r>
            <a:r>
              <a:rPr lang="es-ES" sz="2400" spc="-150" dirty="0">
                <a:latin typeface="Calibri"/>
              </a:rPr>
              <a:t> </a:t>
            </a:r>
            <a:r>
              <a:rPr lang="es-ES" sz="2400" dirty="0">
                <a:latin typeface="Calibri"/>
              </a:rPr>
              <a:t>destinado</a:t>
            </a:r>
            <a:r>
              <a:rPr lang="es-ES" sz="2400" spc="-150" dirty="0">
                <a:latin typeface="Calibri"/>
              </a:rPr>
              <a:t> </a:t>
            </a:r>
            <a:r>
              <a:rPr lang="es-ES" sz="2400" dirty="0">
                <a:latin typeface="Calibri"/>
              </a:rPr>
              <a:t>desde</a:t>
            </a:r>
            <a:r>
              <a:rPr lang="es-ES" sz="2400" spc="-150" dirty="0">
                <a:latin typeface="Calibri"/>
              </a:rPr>
              <a:t> </a:t>
            </a:r>
            <a:r>
              <a:rPr lang="es-ES" sz="2400" dirty="0">
                <a:latin typeface="Calibri"/>
              </a:rPr>
              <a:t>antes</a:t>
            </a:r>
            <a:r>
              <a:rPr lang="es-ES" sz="2400" spc="-150" dirty="0">
                <a:latin typeface="Calibri"/>
              </a:rPr>
              <a:t> </a:t>
            </a:r>
            <a:r>
              <a:rPr lang="es-ES" sz="2400" dirty="0">
                <a:latin typeface="Calibri"/>
              </a:rPr>
              <a:t>de</a:t>
            </a:r>
            <a:r>
              <a:rPr lang="es-ES" sz="2400" spc="-150" dirty="0">
                <a:latin typeface="Calibri"/>
              </a:rPr>
              <a:t> </a:t>
            </a:r>
            <a:r>
              <a:rPr lang="es-ES" sz="2400" dirty="0">
                <a:latin typeface="Calibri"/>
              </a:rPr>
              <a:t>la</a:t>
            </a:r>
            <a:r>
              <a:rPr lang="es-ES" sz="2400" spc="-150" dirty="0">
                <a:latin typeface="Calibri"/>
              </a:rPr>
              <a:t> </a:t>
            </a:r>
            <a:r>
              <a:rPr lang="es-ES" sz="2400" dirty="0">
                <a:latin typeface="Calibri"/>
              </a:rPr>
              <a:t>fundación</a:t>
            </a:r>
            <a:r>
              <a:rPr lang="es-ES" sz="2400" spc="-150" dirty="0">
                <a:latin typeface="Calibri"/>
              </a:rPr>
              <a:t> </a:t>
            </a:r>
            <a:r>
              <a:rPr lang="es-ES" sz="2400" dirty="0">
                <a:latin typeface="Calibri"/>
              </a:rPr>
              <a:t>del mundo,</a:t>
            </a:r>
            <a:r>
              <a:rPr lang="es-ES" sz="2400" spc="-150" dirty="0">
                <a:latin typeface="Calibri"/>
              </a:rPr>
              <a:t> </a:t>
            </a:r>
            <a:r>
              <a:rPr lang="es-ES" sz="2400" dirty="0">
                <a:latin typeface="Calibri"/>
              </a:rPr>
              <a:t>pero</a:t>
            </a:r>
            <a:r>
              <a:rPr lang="es-ES" sz="2400" spc="-150" dirty="0">
                <a:latin typeface="Calibri"/>
              </a:rPr>
              <a:t> </a:t>
            </a:r>
            <a:r>
              <a:rPr lang="es-ES" sz="2400" dirty="0">
                <a:latin typeface="Calibri"/>
              </a:rPr>
              <a:t>manifestado</a:t>
            </a:r>
            <a:r>
              <a:rPr lang="es-ES" sz="2400" spc="-150" dirty="0">
                <a:latin typeface="Calibri"/>
              </a:rPr>
              <a:t> </a:t>
            </a:r>
            <a:r>
              <a:rPr lang="es-ES" sz="2400" dirty="0">
                <a:latin typeface="Calibri"/>
              </a:rPr>
              <a:t>en</a:t>
            </a:r>
            <a:r>
              <a:rPr lang="es-ES" sz="2400" spc="-150" dirty="0">
                <a:latin typeface="Calibri"/>
              </a:rPr>
              <a:t> </a:t>
            </a:r>
            <a:r>
              <a:rPr lang="es-ES" sz="2400" dirty="0">
                <a:latin typeface="Calibri"/>
              </a:rPr>
              <a:t>los</a:t>
            </a:r>
            <a:r>
              <a:rPr lang="es-ES" sz="2400" spc="-150" dirty="0">
                <a:latin typeface="Calibri"/>
              </a:rPr>
              <a:t> </a:t>
            </a:r>
            <a:r>
              <a:rPr lang="es-ES" sz="2400" dirty="0">
                <a:latin typeface="Calibri"/>
              </a:rPr>
              <a:t>postreros</a:t>
            </a:r>
            <a:r>
              <a:rPr lang="es-ES" sz="2400" spc="-150" dirty="0">
                <a:latin typeface="Calibri"/>
              </a:rPr>
              <a:t> </a:t>
            </a:r>
            <a:r>
              <a:rPr lang="es-ES" sz="2400" dirty="0">
                <a:latin typeface="Calibri"/>
              </a:rPr>
              <a:t>tiempos</a:t>
            </a:r>
            <a:r>
              <a:rPr lang="es-ES" sz="2400" spc="-150" dirty="0">
                <a:latin typeface="Calibri"/>
              </a:rPr>
              <a:t> </a:t>
            </a:r>
            <a:r>
              <a:rPr lang="es-ES" sz="2400" dirty="0">
                <a:latin typeface="Calibri"/>
              </a:rPr>
              <a:t>por</a:t>
            </a:r>
            <a:r>
              <a:rPr lang="es-ES" sz="2400" spc="-150" dirty="0">
                <a:latin typeface="Calibri"/>
              </a:rPr>
              <a:t> </a:t>
            </a:r>
            <a:r>
              <a:rPr lang="es-ES" sz="2400" dirty="0">
                <a:latin typeface="Calibri"/>
              </a:rPr>
              <a:t>amor de vosotros. </a:t>
            </a:r>
          </a:p>
        </p:txBody>
      </p:sp>
    </p:spTree>
    <p:extLst>
      <p:ext uri="{BB962C8B-B14F-4D97-AF65-F5344CB8AC3E}">
        <p14:creationId xmlns:p14="http://schemas.microsoft.com/office/powerpoint/2010/main" val="3094581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95974-5840-3CB6-E27B-9170A08C6D6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49D9C2C2-B3D8-DA41-36CF-FC83FBA6EED7}"/>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5119DF5F-D4F8-3272-E554-232DFA5A6E84}"/>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5FCF4D4E-E030-9FF2-8816-E50949BD2DCD}"/>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F22AE8F9-1B11-F122-7145-A42C031CBCE8}"/>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DA135866-8110-9965-0C42-27983C3C71BA}"/>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E95ED958-E89B-91ED-0EAD-569537D14E30}"/>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50F7FCD3-2813-1E48-601C-2916B9FAE210}"/>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6C3EDFE6-F32C-3339-DBB1-987682BE2343}"/>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5A96804F-1A17-1067-0FBF-39A62962D646}"/>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5840242D-130B-9C18-0B6F-DD83DF4FF077}"/>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70796315-5896-6DA7-80D0-83B12F745F4B}"/>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540B6811-A7D7-B97C-C2B0-E09C5C59B55C}"/>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El misterio</a:t>
            </a:r>
            <a:r>
              <a:rPr lang="es-ES" sz="2400" dirty="0">
                <a:solidFill>
                  <a:srgbClr val="FFFF00"/>
                </a:solidFill>
                <a:latin typeface="Calibri"/>
              </a:rPr>
              <a:t> que había estado oculto desde los siglos y edades, </a:t>
            </a:r>
            <a:r>
              <a:rPr lang="es-ES" sz="2400" dirty="0">
                <a:solidFill>
                  <a:srgbClr val="00B0F0"/>
                </a:solidFill>
                <a:latin typeface="Calibri"/>
              </a:rPr>
              <a:t>pero que ahora ha sido manifestado a sus santos, a quienes Dios quiso dar a conocer las riquezas de la gloria de </a:t>
            </a:r>
            <a:r>
              <a:rPr lang="es-ES" sz="2400" u="sng" dirty="0">
                <a:solidFill>
                  <a:srgbClr val="00B0F0"/>
                </a:solidFill>
                <a:latin typeface="Calibri"/>
              </a:rPr>
              <a:t>este misterio</a:t>
            </a:r>
            <a:r>
              <a:rPr lang="es-ES" sz="2400" dirty="0">
                <a:solidFill>
                  <a:srgbClr val="00B0F0"/>
                </a:solidFill>
                <a:latin typeface="Calibri"/>
              </a:rPr>
              <a:t> entre los gentiles; </a:t>
            </a:r>
            <a:r>
              <a:rPr lang="es-ES" sz="2400" dirty="0">
                <a:solidFill>
                  <a:srgbClr val="FFFF00"/>
                </a:solidFill>
                <a:latin typeface="Calibri"/>
              </a:rPr>
              <a:t>que es Cristo en vosotros, la esperanza de gloria. </a:t>
            </a:r>
          </a:p>
        </p:txBody>
      </p:sp>
      <p:sp>
        <p:nvSpPr>
          <p:cNvPr id="14" name="TextBox 13">
            <a:extLst>
              <a:ext uri="{FF2B5EF4-FFF2-40B4-BE49-F238E27FC236}">
                <a16:creationId xmlns:a16="http://schemas.microsoft.com/office/drawing/2014/main" id="{D33C477F-49DB-DDFA-1899-A76A8C88DECE}"/>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1 CuadroTexto">
            <a:extLst>
              <a:ext uri="{FF2B5EF4-FFF2-40B4-BE49-F238E27FC236}">
                <a16:creationId xmlns:a16="http://schemas.microsoft.com/office/drawing/2014/main" id="{5D79CA2A-D250-AF5E-53CC-2FB92778A5BC}"/>
              </a:ext>
            </a:extLst>
          </p:cNvPr>
          <p:cNvSpPr txBox="1"/>
          <p:nvPr/>
        </p:nvSpPr>
        <p:spPr>
          <a:xfrm>
            <a:off x="323528" y="29249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2:7</a:t>
            </a:r>
          </a:p>
        </p:txBody>
      </p:sp>
      <p:sp>
        <p:nvSpPr>
          <p:cNvPr id="4" name="2 CuadroTexto">
            <a:extLst>
              <a:ext uri="{FF2B5EF4-FFF2-40B4-BE49-F238E27FC236}">
                <a16:creationId xmlns:a16="http://schemas.microsoft.com/office/drawing/2014/main" id="{EB3FBF17-4961-4709-F160-C251A42CA523}"/>
              </a:ext>
            </a:extLst>
          </p:cNvPr>
          <p:cNvSpPr txBox="1"/>
          <p:nvPr/>
        </p:nvSpPr>
        <p:spPr>
          <a:xfrm>
            <a:off x="35496" y="3377664"/>
            <a:ext cx="45756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hablamos sabiduría de Dios en misterio, la sabiduría oculta, </a:t>
            </a:r>
            <a:r>
              <a:rPr lang="es-ES" sz="2400" dirty="0">
                <a:solidFill>
                  <a:srgbClr val="00B0F0"/>
                </a:solidFill>
                <a:latin typeface="Calibri"/>
              </a:rPr>
              <a:t>la cual Dios predestinó antes de los siglos </a:t>
            </a:r>
            <a:r>
              <a:rPr lang="es-ES" sz="2400" u="sng" dirty="0">
                <a:solidFill>
                  <a:srgbClr val="00B0F0"/>
                </a:solidFill>
                <a:latin typeface="Calibri"/>
              </a:rPr>
              <a:t>para nuestra gloria</a:t>
            </a:r>
            <a:r>
              <a:rPr lang="es-ES" sz="2400" dirty="0">
                <a:solidFill>
                  <a:srgbClr val="00B0F0"/>
                </a:solidFill>
                <a:latin typeface="Calibri"/>
              </a:rPr>
              <a:t>, </a:t>
            </a:r>
          </a:p>
        </p:txBody>
      </p:sp>
      <p:cxnSp>
        <p:nvCxnSpPr>
          <p:cNvPr id="7" name="Straight Arrow Connector 6">
            <a:extLst>
              <a:ext uri="{FF2B5EF4-FFF2-40B4-BE49-F238E27FC236}">
                <a16:creationId xmlns:a16="http://schemas.microsoft.com/office/drawing/2014/main" id="{BDC14ED5-FEB9-2A06-AD0C-EDAEDDB59E10}"/>
              </a:ext>
            </a:extLst>
          </p:cNvPr>
          <p:cNvCxnSpPr>
            <a:cxnSpLocks/>
          </p:cNvCxnSpPr>
          <p:nvPr/>
        </p:nvCxnSpPr>
        <p:spPr>
          <a:xfrm>
            <a:off x="2627784" y="2924944"/>
            <a:ext cx="278185" cy="146839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3837969-7763-D80F-A331-61E42666674B}"/>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5BBA9BB5-8EA6-AC28-80D4-6B7DA3D99243}"/>
              </a:ext>
            </a:extLst>
          </p:cNvPr>
          <p:cNvSpPr txBox="1"/>
          <p:nvPr/>
        </p:nvSpPr>
        <p:spPr>
          <a:xfrm>
            <a:off x="503040" y="47251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1:18-20</a:t>
            </a:r>
          </a:p>
        </p:txBody>
      </p:sp>
      <p:sp>
        <p:nvSpPr>
          <p:cNvPr id="15" name="2 CuadroTexto">
            <a:extLst>
              <a:ext uri="{FF2B5EF4-FFF2-40B4-BE49-F238E27FC236}">
                <a16:creationId xmlns:a16="http://schemas.microsoft.com/office/drawing/2014/main" id="{9A699033-B0D9-1061-C3E4-EE30C2B85FE7}"/>
              </a:ext>
            </a:extLst>
          </p:cNvPr>
          <p:cNvSpPr txBox="1"/>
          <p:nvPr/>
        </p:nvSpPr>
        <p:spPr>
          <a:xfrm>
            <a:off x="-136294" y="5234730"/>
            <a:ext cx="94297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Sabiendo que </a:t>
            </a:r>
            <a:r>
              <a:rPr lang="es-ES" sz="2400" u="sng" dirty="0">
                <a:solidFill>
                  <a:srgbClr val="FFFF00"/>
                </a:solidFill>
                <a:latin typeface="Calibri"/>
              </a:rPr>
              <a:t>fuisteis rescatados de vuestra vana manera de vivir</a:t>
            </a:r>
            <a:r>
              <a:rPr lang="es-ES" sz="2400" dirty="0">
                <a:solidFill>
                  <a:srgbClr val="FFFF00"/>
                </a:solidFill>
                <a:latin typeface="Calibri"/>
              </a:rPr>
              <a:t>, la cual recibisteis de vuestros padres, </a:t>
            </a:r>
            <a:r>
              <a:rPr lang="es-ES" sz="2400" dirty="0">
                <a:solidFill>
                  <a:srgbClr val="00B0F0"/>
                </a:solidFill>
                <a:latin typeface="Calibri"/>
              </a:rPr>
              <a:t>no con cosas corruptibles, como oro o  plata, sino </a:t>
            </a:r>
            <a:r>
              <a:rPr lang="es-ES" sz="2400" u="sng" dirty="0">
                <a:solidFill>
                  <a:srgbClr val="00B0F0"/>
                </a:solidFill>
                <a:latin typeface="Calibri"/>
              </a:rPr>
              <a:t>con la sangre preciosa de Cristo</a:t>
            </a:r>
            <a:r>
              <a:rPr lang="es-ES" sz="2400" dirty="0">
                <a:solidFill>
                  <a:srgbClr val="00B0F0"/>
                </a:solidFill>
                <a:latin typeface="Calibri"/>
              </a:rPr>
              <a:t>, como de un cordero sin mancha</a:t>
            </a:r>
            <a:r>
              <a:rPr lang="es-ES" sz="2400" spc="-150" dirty="0">
                <a:solidFill>
                  <a:srgbClr val="00B0F0"/>
                </a:solidFill>
                <a:latin typeface="Calibri"/>
              </a:rPr>
              <a:t> </a:t>
            </a:r>
            <a:r>
              <a:rPr lang="es-ES" sz="2400" dirty="0">
                <a:solidFill>
                  <a:srgbClr val="00B0F0"/>
                </a:solidFill>
                <a:latin typeface="Calibri"/>
              </a:rPr>
              <a:t>y</a:t>
            </a:r>
            <a:r>
              <a:rPr lang="es-ES" sz="2400" spc="-150" dirty="0">
                <a:solidFill>
                  <a:srgbClr val="00B0F0"/>
                </a:solidFill>
                <a:latin typeface="Calibri"/>
              </a:rPr>
              <a:t> </a:t>
            </a:r>
            <a:r>
              <a:rPr lang="es-ES" sz="2400" dirty="0">
                <a:solidFill>
                  <a:srgbClr val="00B0F0"/>
                </a:solidFill>
                <a:latin typeface="Calibri"/>
              </a:rPr>
              <a:t>sin</a:t>
            </a:r>
            <a:r>
              <a:rPr lang="es-ES" sz="2400" spc="-150" dirty="0">
                <a:solidFill>
                  <a:srgbClr val="00B0F0"/>
                </a:solidFill>
                <a:latin typeface="Calibri"/>
              </a:rPr>
              <a:t> </a:t>
            </a:r>
            <a:r>
              <a:rPr lang="es-ES" sz="2400" dirty="0">
                <a:solidFill>
                  <a:srgbClr val="00B0F0"/>
                </a:solidFill>
                <a:latin typeface="Calibri"/>
              </a:rPr>
              <a:t>contaminación</a:t>
            </a:r>
            <a:r>
              <a:rPr lang="es-ES" sz="2400" dirty="0">
                <a:latin typeface="Calibri"/>
              </a:rPr>
              <a:t>,</a:t>
            </a:r>
            <a:r>
              <a:rPr lang="es-ES" sz="2400" spc="-150" dirty="0">
                <a:latin typeface="Calibri"/>
              </a:rPr>
              <a:t> </a:t>
            </a:r>
            <a:r>
              <a:rPr lang="es-ES" sz="2400" dirty="0">
                <a:latin typeface="Calibri"/>
              </a:rPr>
              <a:t>ya</a:t>
            </a:r>
            <a:r>
              <a:rPr lang="es-ES" sz="2400" spc="-150" dirty="0">
                <a:latin typeface="Calibri"/>
              </a:rPr>
              <a:t> </a:t>
            </a:r>
            <a:r>
              <a:rPr lang="es-ES" sz="2400" dirty="0">
                <a:latin typeface="Calibri"/>
              </a:rPr>
              <a:t>destinado</a:t>
            </a:r>
            <a:r>
              <a:rPr lang="es-ES" sz="2400" spc="-150" dirty="0">
                <a:latin typeface="Calibri"/>
              </a:rPr>
              <a:t> </a:t>
            </a:r>
            <a:r>
              <a:rPr lang="es-ES" sz="2400" dirty="0">
                <a:latin typeface="Calibri"/>
              </a:rPr>
              <a:t>desde</a:t>
            </a:r>
            <a:r>
              <a:rPr lang="es-ES" sz="2400" spc="-150" dirty="0">
                <a:latin typeface="Calibri"/>
              </a:rPr>
              <a:t> </a:t>
            </a:r>
            <a:r>
              <a:rPr lang="es-ES" sz="2400" dirty="0">
                <a:latin typeface="Calibri"/>
              </a:rPr>
              <a:t>antes</a:t>
            </a:r>
            <a:r>
              <a:rPr lang="es-ES" sz="2400" spc="-150" dirty="0">
                <a:latin typeface="Calibri"/>
              </a:rPr>
              <a:t> </a:t>
            </a:r>
            <a:r>
              <a:rPr lang="es-ES" sz="2400" dirty="0">
                <a:latin typeface="Calibri"/>
              </a:rPr>
              <a:t>de</a:t>
            </a:r>
            <a:r>
              <a:rPr lang="es-ES" sz="2400" spc="-150" dirty="0">
                <a:latin typeface="Calibri"/>
              </a:rPr>
              <a:t> </a:t>
            </a:r>
            <a:r>
              <a:rPr lang="es-ES" sz="2400" dirty="0">
                <a:latin typeface="Calibri"/>
              </a:rPr>
              <a:t>la</a:t>
            </a:r>
            <a:r>
              <a:rPr lang="es-ES" sz="2400" spc="-150" dirty="0">
                <a:latin typeface="Calibri"/>
              </a:rPr>
              <a:t> </a:t>
            </a:r>
            <a:r>
              <a:rPr lang="es-ES" sz="2400" dirty="0">
                <a:latin typeface="Calibri"/>
              </a:rPr>
              <a:t>fundación</a:t>
            </a:r>
            <a:r>
              <a:rPr lang="es-ES" sz="2400" spc="-150" dirty="0">
                <a:latin typeface="Calibri"/>
              </a:rPr>
              <a:t> </a:t>
            </a:r>
            <a:r>
              <a:rPr lang="es-ES" sz="2400" dirty="0">
                <a:latin typeface="Calibri"/>
              </a:rPr>
              <a:t>del mundo,</a:t>
            </a:r>
            <a:r>
              <a:rPr lang="es-ES" sz="2400" spc="-150" dirty="0">
                <a:latin typeface="Calibri"/>
              </a:rPr>
              <a:t> </a:t>
            </a:r>
            <a:r>
              <a:rPr lang="es-ES" sz="2400" dirty="0">
                <a:latin typeface="Calibri"/>
              </a:rPr>
              <a:t>pero</a:t>
            </a:r>
            <a:r>
              <a:rPr lang="es-ES" sz="2400" spc="-150" dirty="0">
                <a:latin typeface="Calibri"/>
              </a:rPr>
              <a:t> </a:t>
            </a:r>
            <a:r>
              <a:rPr lang="es-ES" sz="2400" dirty="0">
                <a:latin typeface="Calibri"/>
              </a:rPr>
              <a:t>manifestado</a:t>
            </a:r>
            <a:r>
              <a:rPr lang="es-ES" sz="2400" spc="-150" dirty="0">
                <a:latin typeface="Calibri"/>
              </a:rPr>
              <a:t> </a:t>
            </a:r>
            <a:r>
              <a:rPr lang="es-ES" sz="2400" dirty="0">
                <a:latin typeface="Calibri"/>
              </a:rPr>
              <a:t>en</a:t>
            </a:r>
            <a:r>
              <a:rPr lang="es-ES" sz="2400" spc="-150" dirty="0">
                <a:latin typeface="Calibri"/>
              </a:rPr>
              <a:t> </a:t>
            </a:r>
            <a:r>
              <a:rPr lang="es-ES" sz="2400" dirty="0">
                <a:latin typeface="Calibri"/>
              </a:rPr>
              <a:t>los</a:t>
            </a:r>
            <a:r>
              <a:rPr lang="es-ES" sz="2400" spc="-150" dirty="0">
                <a:latin typeface="Calibri"/>
              </a:rPr>
              <a:t> </a:t>
            </a:r>
            <a:r>
              <a:rPr lang="es-ES" sz="2400" dirty="0">
                <a:latin typeface="Calibri"/>
              </a:rPr>
              <a:t>postreros</a:t>
            </a:r>
            <a:r>
              <a:rPr lang="es-ES" sz="2400" spc="-150" dirty="0">
                <a:latin typeface="Calibri"/>
              </a:rPr>
              <a:t> </a:t>
            </a:r>
            <a:r>
              <a:rPr lang="es-ES" sz="2400" dirty="0">
                <a:latin typeface="Calibri"/>
              </a:rPr>
              <a:t>tiempos</a:t>
            </a:r>
            <a:r>
              <a:rPr lang="es-ES" sz="2400" spc="-150" dirty="0">
                <a:latin typeface="Calibri"/>
              </a:rPr>
              <a:t> </a:t>
            </a:r>
            <a:r>
              <a:rPr lang="es-ES" sz="2400" dirty="0">
                <a:latin typeface="Calibri"/>
              </a:rPr>
              <a:t>por</a:t>
            </a:r>
            <a:r>
              <a:rPr lang="es-ES" sz="2400" spc="-150" dirty="0">
                <a:latin typeface="Calibri"/>
              </a:rPr>
              <a:t> </a:t>
            </a:r>
            <a:r>
              <a:rPr lang="es-ES" sz="2400" dirty="0">
                <a:latin typeface="Calibri"/>
              </a:rPr>
              <a:t>amor de vosotros. </a:t>
            </a:r>
          </a:p>
        </p:txBody>
      </p:sp>
    </p:spTree>
    <p:extLst>
      <p:ext uri="{BB962C8B-B14F-4D97-AF65-F5344CB8AC3E}">
        <p14:creationId xmlns:p14="http://schemas.microsoft.com/office/powerpoint/2010/main" val="2237557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6FF05-91AB-854F-AC13-CAB6082621A9}"/>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94EAEC14-BE19-BFFE-A64C-35103B087AE5}"/>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ABA241D3-F1AC-48DD-7409-24A3670B7E91}"/>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D1C71325-A004-39AB-3C32-FE988794B0B3}"/>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A4A30FC5-1779-BFBB-C949-D7E2D869F9AF}"/>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47B4B031-8A77-563C-0015-DC6837E016C8}"/>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AE00DC30-0539-C03F-C663-474C122F0F8D}"/>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A170C1FD-3171-5268-313F-7596AA174C30}"/>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8818C113-CBCF-260D-1920-1AB0DC088499}"/>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65640D1C-8301-9A0E-5BD6-843BC7D2DC79}"/>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37281AD5-F6B7-4040-5949-1E8346EF5803}"/>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2DCF50C2-6B28-61EE-2394-B69AC05CCCC8}"/>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94E82DDC-00F9-E36B-CE9D-929B5E61DF74}"/>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El misterio</a:t>
            </a:r>
            <a:r>
              <a:rPr lang="es-ES" sz="2400" dirty="0">
                <a:solidFill>
                  <a:srgbClr val="FFFF00"/>
                </a:solidFill>
                <a:latin typeface="Calibri"/>
              </a:rPr>
              <a:t> que había estado oculto desde los siglos y edades, </a:t>
            </a:r>
            <a:r>
              <a:rPr lang="es-ES" sz="2400" dirty="0">
                <a:solidFill>
                  <a:srgbClr val="00B0F0"/>
                </a:solidFill>
                <a:latin typeface="Calibri"/>
              </a:rPr>
              <a:t>pero que ahora ha sido manifestado a sus santos, a quienes Dios quiso dar a conocer las riquezas de la gloria de </a:t>
            </a:r>
            <a:r>
              <a:rPr lang="es-ES" sz="2400" u="sng" dirty="0">
                <a:solidFill>
                  <a:srgbClr val="00B0F0"/>
                </a:solidFill>
                <a:latin typeface="Calibri"/>
              </a:rPr>
              <a:t>este misterio</a:t>
            </a:r>
            <a:r>
              <a:rPr lang="es-ES" sz="2400" dirty="0">
                <a:solidFill>
                  <a:srgbClr val="00B0F0"/>
                </a:solidFill>
                <a:latin typeface="Calibri"/>
              </a:rPr>
              <a:t> entre los gentiles; </a:t>
            </a:r>
            <a:r>
              <a:rPr lang="es-ES" sz="2400" dirty="0">
                <a:solidFill>
                  <a:srgbClr val="FFFF00"/>
                </a:solidFill>
                <a:latin typeface="Calibri"/>
              </a:rPr>
              <a:t>que es Cristo en vosotros, la esperanza de gloria. </a:t>
            </a:r>
          </a:p>
        </p:txBody>
      </p:sp>
      <p:sp>
        <p:nvSpPr>
          <p:cNvPr id="14" name="TextBox 13">
            <a:extLst>
              <a:ext uri="{FF2B5EF4-FFF2-40B4-BE49-F238E27FC236}">
                <a16:creationId xmlns:a16="http://schemas.microsoft.com/office/drawing/2014/main" id="{EAE9E135-D850-4C3C-A62E-1775A062E9DF}"/>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1 CuadroTexto">
            <a:extLst>
              <a:ext uri="{FF2B5EF4-FFF2-40B4-BE49-F238E27FC236}">
                <a16:creationId xmlns:a16="http://schemas.microsoft.com/office/drawing/2014/main" id="{A1BB58A6-0917-9AEC-5076-292B57E3279F}"/>
              </a:ext>
            </a:extLst>
          </p:cNvPr>
          <p:cNvSpPr txBox="1"/>
          <p:nvPr/>
        </p:nvSpPr>
        <p:spPr>
          <a:xfrm>
            <a:off x="323528" y="29249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2:7</a:t>
            </a:r>
          </a:p>
        </p:txBody>
      </p:sp>
      <p:sp>
        <p:nvSpPr>
          <p:cNvPr id="4" name="2 CuadroTexto">
            <a:extLst>
              <a:ext uri="{FF2B5EF4-FFF2-40B4-BE49-F238E27FC236}">
                <a16:creationId xmlns:a16="http://schemas.microsoft.com/office/drawing/2014/main" id="{CDEAC864-4BB0-6E75-CF0C-56BB61C4259D}"/>
              </a:ext>
            </a:extLst>
          </p:cNvPr>
          <p:cNvSpPr txBox="1"/>
          <p:nvPr/>
        </p:nvSpPr>
        <p:spPr>
          <a:xfrm>
            <a:off x="35496" y="3377664"/>
            <a:ext cx="45756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hablamos sabiduría de Dios en misterio, la sabiduría oculta, </a:t>
            </a:r>
            <a:r>
              <a:rPr lang="es-ES" sz="2400" dirty="0">
                <a:solidFill>
                  <a:srgbClr val="00B0F0"/>
                </a:solidFill>
                <a:latin typeface="Calibri"/>
              </a:rPr>
              <a:t>la cual Dios predestinó antes de los siglos </a:t>
            </a:r>
            <a:r>
              <a:rPr lang="es-ES" sz="2400" u="sng" dirty="0">
                <a:solidFill>
                  <a:srgbClr val="00B0F0"/>
                </a:solidFill>
                <a:latin typeface="Calibri"/>
              </a:rPr>
              <a:t>para nuestra gloria</a:t>
            </a:r>
            <a:r>
              <a:rPr lang="es-ES" sz="2400" dirty="0">
                <a:solidFill>
                  <a:srgbClr val="00B0F0"/>
                </a:solidFill>
                <a:latin typeface="Calibri"/>
              </a:rPr>
              <a:t>, </a:t>
            </a:r>
          </a:p>
        </p:txBody>
      </p:sp>
      <p:cxnSp>
        <p:nvCxnSpPr>
          <p:cNvPr id="7" name="Straight Arrow Connector 6">
            <a:extLst>
              <a:ext uri="{FF2B5EF4-FFF2-40B4-BE49-F238E27FC236}">
                <a16:creationId xmlns:a16="http://schemas.microsoft.com/office/drawing/2014/main" id="{7E293CEB-3AA1-1804-4F08-C76CC39DC33A}"/>
              </a:ext>
            </a:extLst>
          </p:cNvPr>
          <p:cNvCxnSpPr>
            <a:cxnSpLocks/>
          </p:cNvCxnSpPr>
          <p:nvPr/>
        </p:nvCxnSpPr>
        <p:spPr>
          <a:xfrm>
            <a:off x="2627784" y="2924944"/>
            <a:ext cx="278185" cy="146839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D27045-CE22-D7D5-E0AC-A72AAD17C209}"/>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429E07EB-4AF5-580E-0A8E-23F9A83EB2C5}"/>
              </a:ext>
            </a:extLst>
          </p:cNvPr>
          <p:cNvSpPr txBox="1"/>
          <p:nvPr/>
        </p:nvSpPr>
        <p:spPr>
          <a:xfrm>
            <a:off x="503040" y="47251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1:18-20</a:t>
            </a:r>
          </a:p>
        </p:txBody>
      </p:sp>
      <p:sp>
        <p:nvSpPr>
          <p:cNvPr id="15" name="2 CuadroTexto">
            <a:extLst>
              <a:ext uri="{FF2B5EF4-FFF2-40B4-BE49-F238E27FC236}">
                <a16:creationId xmlns:a16="http://schemas.microsoft.com/office/drawing/2014/main" id="{D641E313-AEEF-51D7-4374-6D783B25EF50}"/>
              </a:ext>
            </a:extLst>
          </p:cNvPr>
          <p:cNvSpPr txBox="1"/>
          <p:nvPr/>
        </p:nvSpPr>
        <p:spPr>
          <a:xfrm>
            <a:off x="-136294" y="5234730"/>
            <a:ext cx="94297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Sabiendo que </a:t>
            </a:r>
            <a:r>
              <a:rPr lang="es-ES" sz="2400" u="sng" dirty="0">
                <a:solidFill>
                  <a:srgbClr val="FFFF00"/>
                </a:solidFill>
                <a:latin typeface="Calibri"/>
              </a:rPr>
              <a:t>fuisteis rescatados de vuestra vana manera de vivir</a:t>
            </a:r>
            <a:r>
              <a:rPr lang="es-ES" sz="2400" dirty="0">
                <a:solidFill>
                  <a:srgbClr val="FFFF00"/>
                </a:solidFill>
                <a:latin typeface="Calibri"/>
              </a:rPr>
              <a:t>, la cual recibisteis de vuestros padres, </a:t>
            </a:r>
            <a:r>
              <a:rPr lang="es-ES" sz="2400" dirty="0">
                <a:solidFill>
                  <a:srgbClr val="00B0F0"/>
                </a:solidFill>
                <a:latin typeface="Calibri"/>
              </a:rPr>
              <a:t>no con cosas corruptibles, como oro o  plata, sino </a:t>
            </a:r>
            <a:r>
              <a:rPr lang="es-ES" sz="2400" u="sng" dirty="0">
                <a:solidFill>
                  <a:srgbClr val="00B0F0"/>
                </a:solidFill>
                <a:latin typeface="Calibri"/>
              </a:rPr>
              <a:t>con la sangre preciosa de Cristo</a:t>
            </a:r>
            <a:r>
              <a:rPr lang="es-ES" sz="2400" dirty="0">
                <a:solidFill>
                  <a:srgbClr val="00B0F0"/>
                </a:solidFill>
                <a:latin typeface="Calibri"/>
              </a:rPr>
              <a:t>, como de un cordero sin mancha</a:t>
            </a:r>
            <a:r>
              <a:rPr lang="es-ES" sz="2400" spc="-150" dirty="0">
                <a:solidFill>
                  <a:srgbClr val="00B0F0"/>
                </a:solidFill>
                <a:latin typeface="Calibri"/>
              </a:rPr>
              <a:t> </a:t>
            </a:r>
            <a:r>
              <a:rPr lang="es-ES" sz="2400" dirty="0">
                <a:solidFill>
                  <a:srgbClr val="00B0F0"/>
                </a:solidFill>
                <a:latin typeface="Calibri"/>
              </a:rPr>
              <a:t>y</a:t>
            </a:r>
            <a:r>
              <a:rPr lang="es-ES" sz="2400" spc="-150" dirty="0">
                <a:solidFill>
                  <a:srgbClr val="00B0F0"/>
                </a:solidFill>
                <a:latin typeface="Calibri"/>
              </a:rPr>
              <a:t> </a:t>
            </a:r>
            <a:r>
              <a:rPr lang="es-ES" sz="2400" dirty="0">
                <a:solidFill>
                  <a:srgbClr val="00B0F0"/>
                </a:solidFill>
                <a:latin typeface="Calibri"/>
              </a:rPr>
              <a:t>sin</a:t>
            </a:r>
            <a:r>
              <a:rPr lang="es-ES" sz="2400" spc="-150" dirty="0">
                <a:solidFill>
                  <a:srgbClr val="00B0F0"/>
                </a:solidFill>
                <a:latin typeface="Calibri"/>
              </a:rPr>
              <a:t> </a:t>
            </a:r>
            <a:r>
              <a:rPr lang="es-ES" sz="2400" dirty="0">
                <a:solidFill>
                  <a:srgbClr val="00B0F0"/>
                </a:solidFill>
                <a:latin typeface="Calibri"/>
              </a:rPr>
              <a:t>contaminación</a:t>
            </a:r>
            <a:r>
              <a:rPr lang="es-ES" sz="2400" dirty="0">
                <a:latin typeface="Calibri"/>
              </a:rPr>
              <a:t>,</a:t>
            </a:r>
            <a:r>
              <a:rPr lang="es-ES" sz="2400" spc="-150" dirty="0">
                <a:latin typeface="Calibri"/>
              </a:rPr>
              <a:t> </a:t>
            </a:r>
            <a:r>
              <a:rPr lang="es-ES" sz="2400" dirty="0">
                <a:solidFill>
                  <a:srgbClr val="FFFF00"/>
                </a:solidFill>
                <a:latin typeface="Calibri"/>
              </a:rPr>
              <a:t>ya</a:t>
            </a:r>
            <a:r>
              <a:rPr lang="es-ES" sz="2400" spc="-150" dirty="0">
                <a:solidFill>
                  <a:srgbClr val="FFFF00"/>
                </a:solidFill>
                <a:latin typeface="Calibri"/>
              </a:rPr>
              <a:t> </a:t>
            </a:r>
            <a:r>
              <a:rPr lang="es-ES" sz="2400" dirty="0">
                <a:solidFill>
                  <a:srgbClr val="FFFF00"/>
                </a:solidFill>
                <a:latin typeface="Calibri"/>
              </a:rPr>
              <a:t>destinado</a:t>
            </a:r>
            <a:r>
              <a:rPr lang="es-ES" sz="2400" spc="-150" dirty="0">
                <a:solidFill>
                  <a:srgbClr val="FFFF00"/>
                </a:solidFill>
                <a:latin typeface="Calibri"/>
              </a:rPr>
              <a:t> </a:t>
            </a:r>
            <a:r>
              <a:rPr lang="es-ES" sz="2400" dirty="0">
                <a:solidFill>
                  <a:srgbClr val="FFFF00"/>
                </a:solidFill>
                <a:latin typeface="Calibri"/>
              </a:rPr>
              <a:t>desde</a:t>
            </a:r>
            <a:r>
              <a:rPr lang="es-ES" sz="2400" spc="-150" dirty="0">
                <a:solidFill>
                  <a:srgbClr val="FFFF00"/>
                </a:solidFill>
                <a:latin typeface="Calibri"/>
              </a:rPr>
              <a:t> </a:t>
            </a:r>
            <a:r>
              <a:rPr lang="es-ES" sz="2400" dirty="0">
                <a:solidFill>
                  <a:srgbClr val="FFFF00"/>
                </a:solidFill>
                <a:latin typeface="Calibri"/>
              </a:rPr>
              <a:t>antes</a:t>
            </a:r>
            <a:r>
              <a:rPr lang="es-ES" sz="2400" spc="-150" dirty="0">
                <a:solidFill>
                  <a:srgbClr val="FFFF00"/>
                </a:solidFill>
                <a:latin typeface="Calibri"/>
              </a:rPr>
              <a:t> </a:t>
            </a:r>
            <a:r>
              <a:rPr lang="es-ES" sz="2400" dirty="0">
                <a:solidFill>
                  <a:srgbClr val="FFFF00"/>
                </a:solidFill>
                <a:latin typeface="Calibri"/>
              </a:rPr>
              <a:t>de</a:t>
            </a:r>
            <a:r>
              <a:rPr lang="es-ES" sz="2400" spc="-150" dirty="0">
                <a:solidFill>
                  <a:srgbClr val="FFFF00"/>
                </a:solidFill>
                <a:latin typeface="Calibri"/>
              </a:rPr>
              <a:t> </a:t>
            </a:r>
            <a:r>
              <a:rPr lang="es-ES" sz="2400" dirty="0">
                <a:solidFill>
                  <a:srgbClr val="FFFF00"/>
                </a:solidFill>
                <a:latin typeface="Calibri"/>
              </a:rPr>
              <a:t>la</a:t>
            </a:r>
            <a:r>
              <a:rPr lang="es-ES" sz="2400" spc="-150" dirty="0">
                <a:solidFill>
                  <a:srgbClr val="FFFF00"/>
                </a:solidFill>
                <a:latin typeface="Calibri"/>
              </a:rPr>
              <a:t> </a:t>
            </a:r>
            <a:r>
              <a:rPr lang="es-ES" sz="2400" dirty="0">
                <a:solidFill>
                  <a:srgbClr val="FFFF00"/>
                </a:solidFill>
                <a:latin typeface="Calibri"/>
              </a:rPr>
              <a:t>fundación</a:t>
            </a:r>
            <a:r>
              <a:rPr lang="es-ES" sz="2400" spc="-150" dirty="0">
                <a:solidFill>
                  <a:srgbClr val="FFFF00"/>
                </a:solidFill>
                <a:latin typeface="Calibri"/>
              </a:rPr>
              <a:t> </a:t>
            </a:r>
            <a:r>
              <a:rPr lang="es-ES" sz="2400" dirty="0">
                <a:solidFill>
                  <a:srgbClr val="FFFF00"/>
                </a:solidFill>
                <a:latin typeface="Calibri"/>
              </a:rPr>
              <a:t>del mundo,</a:t>
            </a:r>
            <a:r>
              <a:rPr lang="es-ES" sz="2400" spc="-150" dirty="0">
                <a:solidFill>
                  <a:srgbClr val="FFFF00"/>
                </a:solidFill>
                <a:latin typeface="Calibri"/>
              </a:rPr>
              <a:t> </a:t>
            </a:r>
            <a:r>
              <a:rPr lang="es-ES" sz="2400" dirty="0">
                <a:latin typeface="Calibri"/>
              </a:rPr>
              <a:t>pero</a:t>
            </a:r>
            <a:r>
              <a:rPr lang="es-ES" sz="2400" spc="-150" dirty="0">
                <a:latin typeface="Calibri"/>
              </a:rPr>
              <a:t> </a:t>
            </a:r>
            <a:r>
              <a:rPr lang="es-ES" sz="2400" dirty="0">
                <a:latin typeface="Calibri"/>
              </a:rPr>
              <a:t>manifestado</a:t>
            </a:r>
            <a:r>
              <a:rPr lang="es-ES" sz="2400" spc="-150" dirty="0">
                <a:latin typeface="Calibri"/>
              </a:rPr>
              <a:t> </a:t>
            </a:r>
            <a:r>
              <a:rPr lang="es-ES" sz="2400" dirty="0">
                <a:latin typeface="Calibri"/>
              </a:rPr>
              <a:t>en</a:t>
            </a:r>
            <a:r>
              <a:rPr lang="es-ES" sz="2400" spc="-150" dirty="0">
                <a:latin typeface="Calibri"/>
              </a:rPr>
              <a:t> </a:t>
            </a:r>
            <a:r>
              <a:rPr lang="es-ES" sz="2400" dirty="0">
                <a:latin typeface="Calibri"/>
              </a:rPr>
              <a:t>los</a:t>
            </a:r>
            <a:r>
              <a:rPr lang="es-ES" sz="2400" spc="-150" dirty="0">
                <a:latin typeface="Calibri"/>
              </a:rPr>
              <a:t> </a:t>
            </a:r>
            <a:r>
              <a:rPr lang="es-ES" sz="2400" dirty="0">
                <a:latin typeface="Calibri"/>
              </a:rPr>
              <a:t>postreros</a:t>
            </a:r>
            <a:r>
              <a:rPr lang="es-ES" sz="2400" spc="-150" dirty="0">
                <a:latin typeface="Calibri"/>
              </a:rPr>
              <a:t> </a:t>
            </a:r>
            <a:r>
              <a:rPr lang="es-ES" sz="2400" dirty="0">
                <a:latin typeface="Calibri"/>
              </a:rPr>
              <a:t>tiempos</a:t>
            </a:r>
            <a:r>
              <a:rPr lang="es-ES" sz="2400" spc="-150" dirty="0">
                <a:latin typeface="Calibri"/>
              </a:rPr>
              <a:t> </a:t>
            </a:r>
            <a:r>
              <a:rPr lang="es-ES" sz="2400" dirty="0">
                <a:latin typeface="Calibri"/>
              </a:rPr>
              <a:t>por</a:t>
            </a:r>
            <a:r>
              <a:rPr lang="es-ES" sz="2400" spc="-150" dirty="0">
                <a:latin typeface="Calibri"/>
              </a:rPr>
              <a:t> </a:t>
            </a:r>
            <a:r>
              <a:rPr lang="es-ES" sz="2400" dirty="0">
                <a:latin typeface="Calibri"/>
              </a:rPr>
              <a:t>amor de vosotros. </a:t>
            </a:r>
          </a:p>
        </p:txBody>
      </p:sp>
    </p:spTree>
    <p:extLst>
      <p:ext uri="{BB962C8B-B14F-4D97-AF65-F5344CB8AC3E}">
        <p14:creationId xmlns:p14="http://schemas.microsoft.com/office/powerpoint/2010/main" val="1549813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1030-DB38-FF62-B493-A64BFE63FE25}"/>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CA71F624-2353-BDF6-BC14-533B51DA4CB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D47946A1-B814-B44E-5264-5B88C4CDFF23}"/>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0B62E3AC-1161-B0E6-B6E7-E11DBE8E146C}"/>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608CFE86-02C9-3BB2-4D43-0CDFEEE2AA08}"/>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294D387D-2ECB-CC98-BBA9-3570B3238743}"/>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566F5E47-BC2F-2FFD-A816-EB318C4C3BEE}"/>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8A0FB3E9-5394-69A1-118A-278A3027328E}"/>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45AE54A5-ED61-061E-3363-B8F219759A90}"/>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354DCAAB-13DF-BCA6-3DA2-30440358818C}"/>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855121F7-41F7-E7E9-E880-39B9B44D1330}"/>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83CC6503-F2BB-9827-5205-E3A615FB4253}"/>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1:26, 27</a:t>
            </a:r>
          </a:p>
        </p:txBody>
      </p:sp>
      <p:sp>
        <p:nvSpPr>
          <p:cNvPr id="12" name="2 CuadroTexto">
            <a:extLst>
              <a:ext uri="{FF2B5EF4-FFF2-40B4-BE49-F238E27FC236}">
                <a16:creationId xmlns:a16="http://schemas.microsoft.com/office/drawing/2014/main" id="{9F919E3D-1E4B-658A-E4EA-9473BD083B8B}"/>
              </a:ext>
            </a:extLst>
          </p:cNvPr>
          <p:cNvSpPr txBox="1"/>
          <p:nvPr/>
        </p:nvSpPr>
        <p:spPr>
          <a:xfrm>
            <a:off x="0" y="497344"/>
            <a:ext cx="4575672" cy="2558842"/>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El misterio</a:t>
            </a:r>
            <a:r>
              <a:rPr lang="es-ES" sz="2400" dirty="0">
                <a:solidFill>
                  <a:srgbClr val="FFFF00"/>
                </a:solidFill>
                <a:latin typeface="Calibri"/>
              </a:rPr>
              <a:t> que había estado oculto desde los siglos y edades, </a:t>
            </a:r>
            <a:r>
              <a:rPr lang="es-ES" sz="2400" dirty="0">
                <a:solidFill>
                  <a:srgbClr val="00B0F0"/>
                </a:solidFill>
                <a:latin typeface="Calibri"/>
              </a:rPr>
              <a:t>pero que ahora ha sido manifestado a sus santos, a quienes Dios quiso dar a conocer las riquezas de la gloria de </a:t>
            </a:r>
            <a:r>
              <a:rPr lang="es-ES" sz="2400" u="sng" dirty="0">
                <a:solidFill>
                  <a:srgbClr val="00B0F0"/>
                </a:solidFill>
                <a:latin typeface="Calibri"/>
              </a:rPr>
              <a:t>este misterio</a:t>
            </a:r>
            <a:r>
              <a:rPr lang="es-ES" sz="2400" dirty="0">
                <a:solidFill>
                  <a:srgbClr val="00B0F0"/>
                </a:solidFill>
                <a:latin typeface="Calibri"/>
              </a:rPr>
              <a:t> entre los gentiles; </a:t>
            </a:r>
            <a:r>
              <a:rPr lang="es-ES" sz="2400" dirty="0">
                <a:solidFill>
                  <a:srgbClr val="FFFF00"/>
                </a:solidFill>
                <a:latin typeface="Calibri"/>
              </a:rPr>
              <a:t>que es Cristo en vosotros, la esperanza de gloria. </a:t>
            </a:r>
          </a:p>
        </p:txBody>
      </p:sp>
      <p:sp>
        <p:nvSpPr>
          <p:cNvPr id="14" name="TextBox 13">
            <a:extLst>
              <a:ext uri="{FF2B5EF4-FFF2-40B4-BE49-F238E27FC236}">
                <a16:creationId xmlns:a16="http://schemas.microsoft.com/office/drawing/2014/main" id="{92E467FB-ACD3-4B71-042A-03D301BD98E7}"/>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1 CuadroTexto">
            <a:extLst>
              <a:ext uri="{FF2B5EF4-FFF2-40B4-BE49-F238E27FC236}">
                <a16:creationId xmlns:a16="http://schemas.microsoft.com/office/drawing/2014/main" id="{E23C8F01-DF3C-316E-1147-C30E051AF4FE}"/>
              </a:ext>
            </a:extLst>
          </p:cNvPr>
          <p:cNvSpPr txBox="1"/>
          <p:nvPr/>
        </p:nvSpPr>
        <p:spPr>
          <a:xfrm>
            <a:off x="323528" y="29249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2:7</a:t>
            </a:r>
          </a:p>
        </p:txBody>
      </p:sp>
      <p:sp>
        <p:nvSpPr>
          <p:cNvPr id="4" name="2 CuadroTexto">
            <a:extLst>
              <a:ext uri="{FF2B5EF4-FFF2-40B4-BE49-F238E27FC236}">
                <a16:creationId xmlns:a16="http://schemas.microsoft.com/office/drawing/2014/main" id="{64671DAE-0362-994C-56CA-3DF2EB297172}"/>
              </a:ext>
            </a:extLst>
          </p:cNvPr>
          <p:cNvSpPr txBox="1"/>
          <p:nvPr/>
        </p:nvSpPr>
        <p:spPr>
          <a:xfrm>
            <a:off x="35496" y="3377664"/>
            <a:ext cx="45756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hablamos sabiduría de Dios en misterio, la sabiduría oculta, </a:t>
            </a:r>
            <a:r>
              <a:rPr lang="es-ES" sz="2400" dirty="0">
                <a:solidFill>
                  <a:srgbClr val="00B0F0"/>
                </a:solidFill>
                <a:latin typeface="Calibri"/>
              </a:rPr>
              <a:t>la cual Dios predestinó antes de los siglos </a:t>
            </a:r>
            <a:r>
              <a:rPr lang="es-ES" sz="2400" u="sng" dirty="0">
                <a:solidFill>
                  <a:srgbClr val="00B0F0"/>
                </a:solidFill>
                <a:latin typeface="Calibri"/>
              </a:rPr>
              <a:t>para nuestra gloria</a:t>
            </a:r>
            <a:r>
              <a:rPr lang="es-ES" sz="2400" dirty="0">
                <a:solidFill>
                  <a:srgbClr val="00B0F0"/>
                </a:solidFill>
                <a:latin typeface="Calibri"/>
              </a:rPr>
              <a:t>, </a:t>
            </a:r>
          </a:p>
        </p:txBody>
      </p:sp>
      <p:cxnSp>
        <p:nvCxnSpPr>
          <p:cNvPr id="7" name="Straight Arrow Connector 6">
            <a:extLst>
              <a:ext uri="{FF2B5EF4-FFF2-40B4-BE49-F238E27FC236}">
                <a16:creationId xmlns:a16="http://schemas.microsoft.com/office/drawing/2014/main" id="{87439476-2CC0-FA78-C7FF-F0572A45371B}"/>
              </a:ext>
            </a:extLst>
          </p:cNvPr>
          <p:cNvCxnSpPr>
            <a:cxnSpLocks/>
          </p:cNvCxnSpPr>
          <p:nvPr/>
        </p:nvCxnSpPr>
        <p:spPr>
          <a:xfrm>
            <a:off x="2627784" y="2924944"/>
            <a:ext cx="278185" cy="146839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5D9D5F-2482-8046-2D52-BA87DD30CFA8}"/>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67F2F262-56FC-8130-F93D-592503B7D826}"/>
              </a:ext>
            </a:extLst>
          </p:cNvPr>
          <p:cNvSpPr txBox="1"/>
          <p:nvPr/>
        </p:nvSpPr>
        <p:spPr>
          <a:xfrm>
            <a:off x="503040" y="47251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1:18-20</a:t>
            </a:r>
          </a:p>
        </p:txBody>
      </p:sp>
      <p:sp>
        <p:nvSpPr>
          <p:cNvPr id="15" name="2 CuadroTexto">
            <a:extLst>
              <a:ext uri="{FF2B5EF4-FFF2-40B4-BE49-F238E27FC236}">
                <a16:creationId xmlns:a16="http://schemas.microsoft.com/office/drawing/2014/main" id="{F780A513-8615-C6A6-DEF1-03D353D651C5}"/>
              </a:ext>
            </a:extLst>
          </p:cNvPr>
          <p:cNvSpPr txBox="1"/>
          <p:nvPr/>
        </p:nvSpPr>
        <p:spPr>
          <a:xfrm>
            <a:off x="-136294" y="5234730"/>
            <a:ext cx="94297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Sabiendo que </a:t>
            </a:r>
            <a:r>
              <a:rPr lang="es-ES" sz="2400" u="sng" dirty="0">
                <a:solidFill>
                  <a:srgbClr val="FFFF00"/>
                </a:solidFill>
                <a:latin typeface="Calibri"/>
              </a:rPr>
              <a:t>fuisteis rescatados de vuestra vana manera de vivir</a:t>
            </a:r>
            <a:r>
              <a:rPr lang="es-ES" sz="2400" dirty="0">
                <a:solidFill>
                  <a:srgbClr val="FFFF00"/>
                </a:solidFill>
                <a:latin typeface="Calibri"/>
              </a:rPr>
              <a:t>, la cual recibisteis de vuestros padres, </a:t>
            </a:r>
            <a:r>
              <a:rPr lang="es-ES" sz="2400" dirty="0">
                <a:solidFill>
                  <a:srgbClr val="00B0F0"/>
                </a:solidFill>
                <a:latin typeface="Calibri"/>
              </a:rPr>
              <a:t>no con cosas corruptibles, como oro o  plata, sino </a:t>
            </a:r>
            <a:r>
              <a:rPr lang="es-ES" sz="2400" u="sng" dirty="0">
                <a:solidFill>
                  <a:srgbClr val="00B0F0"/>
                </a:solidFill>
                <a:latin typeface="Calibri"/>
              </a:rPr>
              <a:t>con la sangre preciosa de Cristo</a:t>
            </a:r>
            <a:r>
              <a:rPr lang="es-ES" sz="2400" dirty="0">
                <a:solidFill>
                  <a:srgbClr val="00B0F0"/>
                </a:solidFill>
                <a:latin typeface="Calibri"/>
              </a:rPr>
              <a:t>, como de un cordero sin mancha</a:t>
            </a:r>
            <a:r>
              <a:rPr lang="es-ES" sz="2400" spc="-150" dirty="0">
                <a:solidFill>
                  <a:srgbClr val="00B0F0"/>
                </a:solidFill>
                <a:latin typeface="Calibri"/>
              </a:rPr>
              <a:t> </a:t>
            </a:r>
            <a:r>
              <a:rPr lang="es-ES" sz="2400" dirty="0">
                <a:solidFill>
                  <a:srgbClr val="00B0F0"/>
                </a:solidFill>
                <a:latin typeface="Calibri"/>
              </a:rPr>
              <a:t>y</a:t>
            </a:r>
            <a:r>
              <a:rPr lang="es-ES" sz="2400" spc="-150" dirty="0">
                <a:solidFill>
                  <a:srgbClr val="00B0F0"/>
                </a:solidFill>
                <a:latin typeface="Calibri"/>
              </a:rPr>
              <a:t> </a:t>
            </a:r>
            <a:r>
              <a:rPr lang="es-ES" sz="2400" dirty="0">
                <a:solidFill>
                  <a:srgbClr val="00B0F0"/>
                </a:solidFill>
                <a:latin typeface="Calibri"/>
              </a:rPr>
              <a:t>sin</a:t>
            </a:r>
            <a:r>
              <a:rPr lang="es-ES" sz="2400" spc="-150" dirty="0">
                <a:solidFill>
                  <a:srgbClr val="00B0F0"/>
                </a:solidFill>
                <a:latin typeface="Calibri"/>
              </a:rPr>
              <a:t> </a:t>
            </a:r>
            <a:r>
              <a:rPr lang="es-ES" sz="2400" dirty="0">
                <a:solidFill>
                  <a:srgbClr val="00B0F0"/>
                </a:solidFill>
                <a:latin typeface="Calibri"/>
              </a:rPr>
              <a:t>contaminación</a:t>
            </a:r>
            <a:r>
              <a:rPr lang="es-ES" sz="2400" dirty="0">
                <a:latin typeface="Calibri"/>
              </a:rPr>
              <a:t>,</a:t>
            </a:r>
            <a:r>
              <a:rPr lang="es-ES" sz="2400" spc="-150" dirty="0">
                <a:latin typeface="Calibri"/>
              </a:rPr>
              <a:t> </a:t>
            </a:r>
            <a:r>
              <a:rPr lang="es-ES" sz="2400" dirty="0">
                <a:solidFill>
                  <a:srgbClr val="FFFF00"/>
                </a:solidFill>
                <a:latin typeface="Calibri"/>
              </a:rPr>
              <a:t>ya</a:t>
            </a:r>
            <a:r>
              <a:rPr lang="es-ES" sz="2400" spc="-150" dirty="0">
                <a:solidFill>
                  <a:srgbClr val="FFFF00"/>
                </a:solidFill>
                <a:latin typeface="Calibri"/>
              </a:rPr>
              <a:t> </a:t>
            </a:r>
            <a:r>
              <a:rPr lang="es-ES" sz="2400" dirty="0">
                <a:solidFill>
                  <a:srgbClr val="FFFF00"/>
                </a:solidFill>
                <a:latin typeface="Calibri"/>
              </a:rPr>
              <a:t>destinado</a:t>
            </a:r>
            <a:r>
              <a:rPr lang="es-ES" sz="2400" spc="-150" dirty="0">
                <a:solidFill>
                  <a:srgbClr val="FFFF00"/>
                </a:solidFill>
                <a:latin typeface="Calibri"/>
              </a:rPr>
              <a:t> </a:t>
            </a:r>
            <a:r>
              <a:rPr lang="es-ES" sz="2400" dirty="0">
                <a:solidFill>
                  <a:srgbClr val="FFFF00"/>
                </a:solidFill>
                <a:latin typeface="Calibri"/>
              </a:rPr>
              <a:t>desde</a:t>
            </a:r>
            <a:r>
              <a:rPr lang="es-ES" sz="2400" spc="-150" dirty="0">
                <a:solidFill>
                  <a:srgbClr val="FFFF00"/>
                </a:solidFill>
                <a:latin typeface="Calibri"/>
              </a:rPr>
              <a:t> </a:t>
            </a:r>
            <a:r>
              <a:rPr lang="es-ES" sz="2400" dirty="0">
                <a:solidFill>
                  <a:srgbClr val="FFFF00"/>
                </a:solidFill>
                <a:latin typeface="Calibri"/>
              </a:rPr>
              <a:t>antes</a:t>
            </a:r>
            <a:r>
              <a:rPr lang="es-ES" sz="2400" spc="-150" dirty="0">
                <a:solidFill>
                  <a:srgbClr val="FFFF00"/>
                </a:solidFill>
                <a:latin typeface="Calibri"/>
              </a:rPr>
              <a:t> </a:t>
            </a:r>
            <a:r>
              <a:rPr lang="es-ES" sz="2400" dirty="0">
                <a:solidFill>
                  <a:srgbClr val="FFFF00"/>
                </a:solidFill>
                <a:latin typeface="Calibri"/>
              </a:rPr>
              <a:t>de</a:t>
            </a:r>
            <a:r>
              <a:rPr lang="es-ES" sz="2400" spc="-150" dirty="0">
                <a:solidFill>
                  <a:srgbClr val="FFFF00"/>
                </a:solidFill>
                <a:latin typeface="Calibri"/>
              </a:rPr>
              <a:t> </a:t>
            </a:r>
            <a:r>
              <a:rPr lang="es-ES" sz="2400" dirty="0">
                <a:solidFill>
                  <a:srgbClr val="FFFF00"/>
                </a:solidFill>
                <a:latin typeface="Calibri"/>
              </a:rPr>
              <a:t>la</a:t>
            </a:r>
            <a:r>
              <a:rPr lang="es-ES" sz="2400" spc="-150" dirty="0">
                <a:solidFill>
                  <a:srgbClr val="FFFF00"/>
                </a:solidFill>
                <a:latin typeface="Calibri"/>
              </a:rPr>
              <a:t> </a:t>
            </a:r>
            <a:r>
              <a:rPr lang="es-ES" sz="2400" dirty="0">
                <a:solidFill>
                  <a:srgbClr val="FFFF00"/>
                </a:solidFill>
                <a:latin typeface="Calibri"/>
              </a:rPr>
              <a:t>fundación</a:t>
            </a:r>
            <a:r>
              <a:rPr lang="es-ES" sz="2400" spc="-150" dirty="0">
                <a:solidFill>
                  <a:srgbClr val="FFFF00"/>
                </a:solidFill>
                <a:latin typeface="Calibri"/>
              </a:rPr>
              <a:t> </a:t>
            </a:r>
            <a:r>
              <a:rPr lang="es-ES" sz="2400" dirty="0">
                <a:solidFill>
                  <a:srgbClr val="FFFF00"/>
                </a:solidFill>
                <a:latin typeface="Calibri"/>
              </a:rPr>
              <a:t>del mundo,</a:t>
            </a:r>
            <a:r>
              <a:rPr lang="es-ES" sz="2400" spc="-150" dirty="0">
                <a:solidFill>
                  <a:srgbClr val="FFFF00"/>
                </a:solidFill>
                <a:latin typeface="Calibri"/>
              </a:rPr>
              <a:t> </a:t>
            </a:r>
            <a:r>
              <a:rPr lang="es-ES" sz="2400" dirty="0">
                <a:solidFill>
                  <a:srgbClr val="00B0F0"/>
                </a:solidFill>
                <a:latin typeface="Calibri"/>
              </a:rPr>
              <a:t>pero</a:t>
            </a:r>
            <a:r>
              <a:rPr lang="es-ES" sz="2400" spc="-150" dirty="0">
                <a:solidFill>
                  <a:srgbClr val="00B0F0"/>
                </a:solidFill>
                <a:latin typeface="Calibri"/>
              </a:rPr>
              <a:t> </a:t>
            </a:r>
            <a:r>
              <a:rPr lang="es-ES" sz="2400" dirty="0">
                <a:solidFill>
                  <a:srgbClr val="00B0F0"/>
                </a:solidFill>
                <a:latin typeface="Calibri"/>
              </a:rPr>
              <a:t>manifestado</a:t>
            </a:r>
            <a:r>
              <a:rPr lang="es-ES" sz="2400" spc="-150" dirty="0">
                <a:solidFill>
                  <a:srgbClr val="00B0F0"/>
                </a:solidFill>
                <a:latin typeface="Calibri"/>
              </a:rPr>
              <a:t> </a:t>
            </a:r>
            <a:r>
              <a:rPr lang="es-ES" sz="2400" dirty="0">
                <a:solidFill>
                  <a:srgbClr val="00B0F0"/>
                </a:solidFill>
                <a:latin typeface="Calibri"/>
              </a:rPr>
              <a:t>en</a:t>
            </a:r>
            <a:r>
              <a:rPr lang="es-ES" sz="2400" spc="-150" dirty="0">
                <a:solidFill>
                  <a:srgbClr val="00B0F0"/>
                </a:solidFill>
                <a:latin typeface="Calibri"/>
              </a:rPr>
              <a:t> </a:t>
            </a:r>
            <a:r>
              <a:rPr lang="es-ES" sz="2400" dirty="0">
                <a:solidFill>
                  <a:srgbClr val="00B0F0"/>
                </a:solidFill>
                <a:latin typeface="Calibri"/>
              </a:rPr>
              <a:t>los</a:t>
            </a:r>
            <a:r>
              <a:rPr lang="es-ES" sz="2400" spc="-150" dirty="0">
                <a:solidFill>
                  <a:srgbClr val="00B0F0"/>
                </a:solidFill>
                <a:latin typeface="Calibri"/>
              </a:rPr>
              <a:t> </a:t>
            </a:r>
            <a:r>
              <a:rPr lang="es-ES" sz="2400" dirty="0">
                <a:solidFill>
                  <a:srgbClr val="00B0F0"/>
                </a:solidFill>
                <a:latin typeface="Calibri"/>
              </a:rPr>
              <a:t>postreros</a:t>
            </a:r>
            <a:r>
              <a:rPr lang="es-ES" sz="2400" spc="-150" dirty="0">
                <a:solidFill>
                  <a:srgbClr val="00B0F0"/>
                </a:solidFill>
                <a:latin typeface="Calibri"/>
              </a:rPr>
              <a:t> </a:t>
            </a:r>
            <a:r>
              <a:rPr lang="es-ES" sz="2400" dirty="0">
                <a:solidFill>
                  <a:srgbClr val="00B0F0"/>
                </a:solidFill>
                <a:latin typeface="Calibri"/>
              </a:rPr>
              <a:t>tiempos</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 de vosotros. </a:t>
            </a:r>
          </a:p>
        </p:txBody>
      </p:sp>
    </p:spTree>
    <p:extLst>
      <p:ext uri="{BB962C8B-B14F-4D97-AF65-F5344CB8AC3E}">
        <p14:creationId xmlns:p14="http://schemas.microsoft.com/office/powerpoint/2010/main" val="71187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CE9C1-EAA7-9315-CCF8-028BB3A243D4}"/>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B4C35CAF-1ED1-42ED-8CBA-2418897BDF72}"/>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E291F593-9C77-2DAF-EB9E-E89A3DD165EE}"/>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43D644E1-AAD7-EF0A-B2BA-23BC397F5D1C}"/>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303A0F26-1A8E-5E1B-EE5D-E948D43EF456}"/>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64B25B42-13E2-CD60-24B0-01B8634E50DD}"/>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A81165E5-93C1-1AB4-4FB8-BCD55EADDC6C}"/>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F4E767CD-10CB-12E1-BCBE-C4B5899BC69C}"/>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5F53E114-DE1A-77C9-E94D-6E3CE1D40B64}"/>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508E8755-1F1E-8918-C3C6-0B5714A61DAD}"/>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836ED925-39E3-90B8-C000-C72B71F8E5D3}"/>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29C8EEBF-1E46-E178-C2E4-8B1B1775C6BB}"/>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1:7-10</a:t>
            </a:r>
          </a:p>
        </p:txBody>
      </p:sp>
      <p:sp>
        <p:nvSpPr>
          <p:cNvPr id="12" name="2 CuadroTexto">
            <a:extLst>
              <a:ext uri="{FF2B5EF4-FFF2-40B4-BE49-F238E27FC236}">
                <a16:creationId xmlns:a16="http://schemas.microsoft.com/office/drawing/2014/main" id="{63175292-9F6B-854E-AAEE-182D4B6580BA}"/>
              </a:ext>
            </a:extLst>
          </p:cNvPr>
          <p:cNvSpPr txBox="1"/>
          <p:nvPr/>
        </p:nvSpPr>
        <p:spPr>
          <a:xfrm>
            <a:off x="-36512" y="555411"/>
            <a:ext cx="4714008" cy="409772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En quien tenemos redención por su sangre, el perdón de pecados según las riquezas de su gracia, que hizo sobreabundar para con nosotros en toda sabiduría e inteligencia, dándonos a conocer el misterio de su voluntad, según su beneplácito, el cual se había propuesto en si mismo, de reunir todas las cosas en Cristo, en la dispensación del cumplimiento de los tiempos, así las que están en los cielos, como las que están en la tierra. </a:t>
            </a:r>
          </a:p>
        </p:txBody>
      </p:sp>
      <p:sp>
        <p:nvSpPr>
          <p:cNvPr id="14" name="TextBox 13">
            <a:extLst>
              <a:ext uri="{FF2B5EF4-FFF2-40B4-BE49-F238E27FC236}">
                <a16:creationId xmlns:a16="http://schemas.microsoft.com/office/drawing/2014/main" id="{7283E24A-9839-4517-245B-8BE1057FA773}"/>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10" name="TextBox 9">
            <a:extLst>
              <a:ext uri="{FF2B5EF4-FFF2-40B4-BE49-F238E27FC236}">
                <a16:creationId xmlns:a16="http://schemas.microsoft.com/office/drawing/2014/main" id="{7E4A7AF8-18C2-CEDD-5DCA-D4D48F88FD65}"/>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87F3508D-3485-03BB-BFB1-5A86CB5A701D}"/>
              </a:ext>
            </a:extLst>
          </p:cNvPr>
          <p:cNvSpPr txBox="1"/>
          <p:nvPr/>
        </p:nvSpPr>
        <p:spPr>
          <a:xfrm>
            <a:off x="503040" y="47251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1:18-20</a:t>
            </a:r>
          </a:p>
        </p:txBody>
      </p:sp>
      <p:sp>
        <p:nvSpPr>
          <p:cNvPr id="15" name="2 CuadroTexto">
            <a:extLst>
              <a:ext uri="{FF2B5EF4-FFF2-40B4-BE49-F238E27FC236}">
                <a16:creationId xmlns:a16="http://schemas.microsoft.com/office/drawing/2014/main" id="{BD36A133-CA2F-E059-72F2-17B027E99727}"/>
              </a:ext>
            </a:extLst>
          </p:cNvPr>
          <p:cNvSpPr txBox="1"/>
          <p:nvPr/>
        </p:nvSpPr>
        <p:spPr>
          <a:xfrm>
            <a:off x="-136294" y="5234730"/>
            <a:ext cx="94297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Sabiendo que </a:t>
            </a:r>
            <a:r>
              <a:rPr lang="es-ES" sz="2400" u="sng" dirty="0">
                <a:solidFill>
                  <a:srgbClr val="FFFF00"/>
                </a:solidFill>
                <a:latin typeface="Calibri"/>
              </a:rPr>
              <a:t>fuisteis rescatados de vuestra vana manera de vivir</a:t>
            </a:r>
            <a:r>
              <a:rPr lang="es-ES" sz="2400" dirty="0">
                <a:solidFill>
                  <a:srgbClr val="FFFF00"/>
                </a:solidFill>
                <a:latin typeface="Calibri"/>
              </a:rPr>
              <a:t>, la cual recibisteis de vuestros padres, </a:t>
            </a:r>
            <a:r>
              <a:rPr lang="es-ES" sz="2400" dirty="0">
                <a:solidFill>
                  <a:srgbClr val="00B0F0"/>
                </a:solidFill>
                <a:latin typeface="Calibri"/>
              </a:rPr>
              <a:t>no con cosas corruptibles, como oro o  plata, sino </a:t>
            </a:r>
            <a:r>
              <a:rPr lang="es-ES" sz="2400" u="sng" dirty="0">
                <a:solidFill>
                  <a:srgbClr val="00B0F0"/>
                </a:solidFill>
                <a:latin typeface="Calibri"/>
              </a:rPr>
              <a:t>con la sangre preciosa de Cristo</a:t>
            </a:r>
            <a:r>
              <a:rPr lang="es-ES" sz="2400" dirty="0">
                <a:solidFill>
                  <a:srgbClr val="00B0F0"/>
                </a:solidFill>
                <a:latin typeface="Calibri"/>
              </a:rPr>
              <a:t>, como de un cordero sin mancha</a:t>
            </a:r>
            <a:r>
              <a:rPr lang="es-ES" sz="2400" spc="-150" dirty="0">
                <a:solidFill>
                  <a:srgbClr val="00B0F0"/>
                </a:solidFill>
                <a:latin typeface="Calibri"/>
              </a:rPr>
              <a:t> </a:t>
            </a:r>
            <a:r>
              <a:rPr lang="es-ES" sz="2400" dirty="0">
                <a:solidFill>
                  <a:srgbClr val="00B0F0"/>
                </a:solidFill>
                <a:latin typeface="Calibri"/>
              </a:rPr>
              <a:t>y</a:t>
            </a:r>
            <a:r>
              <a:rPr lang="es-ES" sz="2400" spc="-150" dirty="0">
                <a:solidFill>
                  <a:srgbClr val="00B0F0"/>
                </a:solidFill>
                <a:latin typeface="Calibri"/>
              </a:rPr>
              <a:t> </a:t>
            </a:r>
            <a:r>
              <a:rPr lang="es-ES" sz="2400" dirty="0">
                <a:solidFill>
                  <a:srgbClr val="00B0F0"/>
                </a:solidFill>
                <a:latin typeface="Calibri"/>
              </a:rPr>
              <a:t>sin</a:t>
            </a:r>
            <a:r>
              <a:rPr lang="es-ES" sz="2400" spc="-150" dirty="0">
                <a:solidFill>
                  <a:srgbClr val="00B0F0"/>
                </a:solidFill>
                <a:latin typeface="Calibri"/>
              </a:rPr>
              <a:t> </a:t>
            </a:r>
            <a:r>
              <a:rPr lang="es-ES" sz="2400" dirty="0">
                <a:solidFill>
                  <a:srgbClr val="00B0F0"/>
                </a:solidFill>
                <a:latin typeface="Calibri"/>
              </a:rPr>
              <a:t>contaminación</a:t>
            </a:r>
            <a:r>
              <a:rPr lang="es-ES" sz="2400" dirty="0">
                <a:latin typeface="Calibri"/>
              </a:rPr>
              <a:t>,</a:t>
            </a:r>
            <a:r>
              <a:rPr lang="es-ES" sz="2400" spc="-150" dirty="0">
                <a:latin typeface="Calibri"/>
              </a:rPr>
              <a:t> </a:t>
            </a:r>
            <a:r>
              <a:rPr lang="es-ES" sz="2400" dirty="0">
                <a:solidFill>
                  <a:srgbClr val="FFFF00"/>
                </a:solidFill>
                <a:latin typeface="Calibri"/>
              </a:rPr>
              <a:t>ya</a:t>
            </a:r>
            <a:r>
              <a:rPr lang="es-ES" sz="2400" spc="-150" dirty="0">
                <a:solidFill>
                  <a:srgbClr val="FFFF00"/>
                </a:solidFill>
                <a:latin typeface="Calibri"/>
              </a:rPr>
              <a:t> </a:t>
            </a:r>
            <a:r>
              <a:rPr lang="es-ES" sz="2400" dirty="0">
                <a:solidFill>
                  <a:srgbClr val="FFFF00"/>
                </a:solidFill>
                <a:latin typeface="Calibri"/>
              </a:rPr>
              <a:t>destinado</a:t>
            </a:r>
            <a:r>
              <a:rPr lang="es-ES" sz="2400" spc="-150" dirty="0">
                <a:solidFill>
                  <a:srgbClr val="FFFF00"/>
                </a:solidFill>
                <a:latin typeface="Calibri"/>
              </a:rPr>
              <a:t> </a:t>
            </a:r>
            <a:r>
              <a:rPr lang="es-ES" sz="2400" dirty="0">
                <a:solidFill>
                  <a:srgbClr val="FFFF00"/>
                </a:solidFill>
                <a:latin typeface="Calibri"/>
              </a:rPr>
              <a:t>desde</a:t>
            </a:r>
            <a:r>
              <a:rPr lang="es-ES" sz="2400" spc="-150" dirty="0">
                <a:solidFill>
                  <a:srgbClr val="FFFF00"/>
                </a:solidFill>
                <a:latin typeface="Calibri"/>
              </a:rPr>
              <a:t> </a:t>
            </a:r>
            <a:r>
              <a:rPr lang="es-ES" sz="2400" dirty="0">
                <a:solidFill>
                  <a:srgbClr val="FFFF00"/>
                </a:solidFill>
                <a:latin typeface="Calibri"/>
              </a:rPr>
              <a:t>antes</a:t>
            </a:r>
            <a:r>
              <a:rPr lang="es-ES" sz="2400" spc="-150" dirty="0">
                <a:solidFill>
                  <a:srgbClr val="FFFF00"/>
                </a:solidFill>
                <a:latin typeface="Calibri"/>
              </a:rPr>
              <a:t> </a:t>
            </a:r>
            <a:r>
              <a:rPr lang="es-ES" sz="2400" dirty="0">
                <a:solidFill>
                  <a:srgbClr val="FFFF00"/>
                </a:solidFill>
                <a:latin typeface="Calibri"/>
              </a:rPr>
              <a:t>de</a:t>
            </a:r>
            <a:r>
              <a:rPr lang="es-ES" sz="2400" spc="-150" dirty="0">
                <a:solidFill>
                  <a:srgbClr val="FFFF00"/>
                </a:solidFill>
                <a:latin typeface="Calibri"/>
              </a:rPr>
              <a:t> </a:t>
            </a:r>
            <a:r>
              <a:rPr lang="es-ES" sz="2400" dirty="0">
                <a:solidFill>
                  <a:srgbClr val="FFFF00"/>
                </a:solidFill>
                <a:latin typeface="Calibri"/>
              </a:rPr>
              <a:t>la</a:t>
            </a:r>
            <a:r>
              <a:rPr lang="es-ES" sz="2400" spc="-150" dirty="0">
                <a:solidFill>
                  <a:srgbClr val="FFFF00"/>
                </a:solidFill>
                <a:latin typeface="Calibri"/>
              </a:rPr>
              <a:t> </a:t>
            </a:r>
            <a:r>
              <a:rPr lang="es-ES" sz="2400" dirty="0">
                <a:solidFill>
                  <a:srgbClr val="FFFF00"/>
                </a:solidFill>
                <a:latin typeface="Calibri"/>
              </a:rPr>
              <a:t>fundación</a:t>
            </a:r>
            <a:r>
              <a:rPr lang="es-ES" sz="2400" spc="-150" dirty="0">
                <a:solidFill>
                  <a:srgbClr val="FFFF00"/>
                </a:solidFill>
                <a:latin typeface="Calibri"/>
              </a:rPr>
              <a:t> </a:t>
            </a:r>
            <a:r>
              <a:rPr lang="es-ES" sz="2400" dirty="0">
                <a:solidFill>
                  <a:srgbClr val="FFFF00"/>
                </a:solidFill>
                <a:latin typeface="Calibri"/>
              </a:rPr>
              <a:t>del mundo,</a:t>
            </a:r>
            <a:r>
              <a:rPr lang="es-ES" sz="2400" spc="-150" dirty="0">
                <a:solidFill>
                  <a:srgbClr val="FFFF00"/>
                </a:solidFill>
                <a:latin typeface="Calibri"/>
              </a:rPr>
              <a:t> </a:t>
            </a:r>
            <a:r>
              <a:rPr lang="es-ES" sz="2400" dirty="0">
                <a:solidFill>
                  <a:srgbClr val="00B0F0"/>
                </a:solidFill>
                <a:latin typeface="Calibri"/>
              </a:rPr>
              <a:t>pero</a:t>
            </a:r>
            <a:r>
              <a:rPr lang="es-ES" sz="2400" spc="-150" dirty="0">
                <a:solidFill>
                  <a:srgbClr val="00B0F0"/>
                </a:solidFill>
                <a:latin typeface="Calibri"/>
              </a:rPr>
              <a:t> </a:t>
            </a:r>
            <a:r>
              <a:rPr lang="es-ES" sz="2400" dirty="0">
                <a:solidFill>
                  <a:srgbClr val="00B0F0"/>
                </a:solidFill>
                <a:latin typeface="Calibri"/>
              </a:rPr>
              <a:t>manifestado</a:t>
            </a:r>
            <a:r>
              <a:rPr lang="es-ES" sz="2400" spc="-150" dirty="0">
                <a:solidFill>
                  <a:srgbClr val="00B0F0"/>
                </a:solidFill>
                <a:latin typeface="Calibri"/>
              </a:rPr>
              <a:t> </a:t>
            </a:r>
            <a:r>
              <a:rPr lang="es-ES" sz="2400" dirty="0">
                <a:solidFill>
                  <a:srgbClr val="00B0F0"/>
                </a:solidFill>
                <a:latin typeface="Calibri"/>
              </a:rPr>
              <a:t>en</a:t>
            </a:r>
            <a:r>
              <a:rPr lang="es-ES" sz="2400" spc="-150" dirty="0">
                <a:solidFill>
                  <a:srgbClr val="00B0F0"/>
                </a:solidFill>
                <a:latin typeface="Calibri"/>
              </a:rPr>
              <a:t> </a:t>
            </a:r>
            <a:r>
              <a:rPr lang="es-ES" sz="2400" dirty="0">
                <a:solidFill>
                  <a:srgbClr val="00B0F0"/>
                </a:solidFill>
                <a:latin typeface="Calibri"/>
              </a:rPr>
              <a:t>los</a:t>
            </a:r>
            <a:r>
              <a:rPr lang="es-ES" sz="2400" spc="-150" dirty="0">
                <a:solidFill>
                  <a:srgbClr val="00B0F0"/>
                </a:solidFill>
                <a:latin typeface="Calibri"/>
              </a:rPr>
              <a:t> </a:t>
            </a:r>
            <a:r>
              <a:rPr lang="es-ES" sz="2400" dirty="0">
                <a:solidFill>
                  <a:srgbClr val="00B0F0"/>
                </a:solidFill>
                <a:latin typeface="Calibri"/>
              </a:rPr>
              <a:t>postreros</a:t>
            </a:r>
            <a:r>
              <a:rPr lang="es-ES" sz="2400" spc="-150" dirty="0">
                <a:solidFill>
                  <a:srgbClr val="00B0F0"/>
                </a:solidFill>
                <a:latin typeface="Calibri"/>
              </a:rPr>
              <a:t> </a:t>
            </a:r>
            <a:r>
              <a:rPr lang="es-ES" sz="2400" dirty="0">
                <a:solidFill>
                  <a:srgbClr val="00B0F0"/>
                </a:solidFill>
                <a:latin typeface="Calibri"/>
              </a:rPr>
              <a:t>tiempos</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 de vosotros. </a:t>
            </a:r>
          </a:p>
        </p:txBody>
      </p:sp>
    </p:spTree>
    <p:extLst>
      <p:ext uri="{BB962C8B-B14F-4D97-AF65-F5344CB8AC3E}">
        <p14:creationId xmlns:p14="http://schemas.microsoft.com/office/powerpoint/2010/main" val="42211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8AB88-EBBB-FDAD-20F6-F187C8B80B3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F01ABAEC-0F8B-582A-035C-46408174AC58}"/>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CA71A4B4-8811-A12E-72E3-C348259CAFDD}"/>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F550DCF8-F1BB-0D74-1BBD-A58CD02F09D5}"/>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A227F350-FA96-F988-9833-5ACBD0E30012}"/>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D0733A23-6B03-C4E1-51BF-EB6996A459AD}"/>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61B62DE3-159C-F3AA-8CD3-CEDB712F1EFD}"/>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2ED5FBF5-8004-A59C-2F94-A6F9A167B068}"/>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355DA7D1-C809-1F2A-2D2F-493A693D499D}"/>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86CDD7D4-76AB-A3AD-8D36-5548AD71CC48}"/>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1DA8BD43-58F5-CF2D-163D-02DAAAEF98C8}"/>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E8203EAC-0A29-ADF6-A300-6B14F24B53A7}"/>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1:7-10</a:t>
            </a:r>
          </a:p>
        </p:txBody>
      </p:sp>
      <p:sp>
        <p:nvSpPr>
          <p:cNvPr id="12" name="2 CuadroTexto">
            <a:extLst>
              <a:ext uri="{FF2B5EF4-FFF2-40B4-BE49-F238E27FC236}">
                <a16:creationId xmlns:a16="http://schemas.microsoft.com/office/drawing/2014/main" id="{82904230-0566-C52C-65EA-B0660ECADCFC}"/>
              </a:ext>
            </a:extLst>
          </p:cNvPr>
          <p:cNvSpPr txBox="1"/>
          <p:nvPr/>
        </p:nvSpPr>
        <p:spPr>
          <a:xfrm>
            <a:off x="-36512" y="555411"/>
            <a:ext cx="4714008" cy="409772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 quien tenemos redención por su sangre, el perdón de pecados según las riquezas de su gracia, que hizo sobreabundar para con nosotros en toda sabiduría e inteligencia, </a:t>
            </a:r>
            <a:r>
              <a:rPr lang="es-ES" sz="2400" dirty="0">
                <a:latin typeface="Calibri"/>
              </a:rPr>
              <a:t>dándonos a conocer el misterio de su voluntad, según su beneplácito, el cual se había propuesto en si mismo, de reunir todas las cosas en Cristo, en la dispensación del cumplimiento de los tiempos, así las que están en los cielos, como las que están en la tierra. </a:t>
            </a:r>
          </a:p>
        </p:txBody>
      </p:sp>
      <p:sp>
        <p:nvSpPr>
          <p:cNvPr id="14" name="TextBox 13">
            <a:extLst>
              <a:ext uri="{FF2B5EF4-FFF2-40B4-BE49-F238E27FC236}">
                <a16:creationId xmlns:a16="http://schemas.microsoft.com/office/drawing/2014/main" id="{DCC5381E-06D6-EE3D-AC4D-A67DA6952B4A}"/>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10" name="TextBox 9">
            <a:extLst>
              <a:ext uri="{FF2B5EF4-FFF2-40B4-BE49-F238E27FC236}">
                <a16:creationId xmlns:a16="http://schemas.microsoft.com/office/drawing/2014/main" id="{6E7DA922-AD70-6533-5A6A-B3467EBF7FA4}"/>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60A08842-A6A6-E0BC-A151-85C4CA9F609D}"/>
              </a:ext>
            </a:extLst>
          </p:cNvPr>
          <p:cNvSpPr txBox="1"/>
          <p:nvPr/>
        </p:nvSpPr>
        <p:spPr>
          <a:xfrm>
            <a:off x="503040" y="47251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1:18-20</a:t>
            </a:r>
          </a:p>
        </p:txBody>
      </p:sp>
      <p:sp>
        <p:nvSpPr>
          <p:cNvPr id="15" name="2 CuadroTexto">
            <a:extLst>
              <a:ext uri="{FF2B5EF4-FFF2-40B4-BE49-F238E27FC236}">
                <a16:creationId xmlns:a16="http://schemas.microsoft.com/office/drawing/2014/main" id="{8108B217-B612-FC45-A45C-8C1BEDE06CA7}"/>
              </a:ext>
            </a:extLst>
          </p:cNvPr>
          <p:cNvSpPr txBox="1"/>
          <p:nvPr/>
        </p:nvSpPr>
        <p:spPr>
          <a:xfrm>
            <a:off x="-136294" y="5234730"/>
            <a:ext cx="94297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Sabiendo que </a:t>
            </a:r>
            <a:r>
              <a:rPr lang="es-ES" sz="2400" u="sng" dirty="0">
                <a:solidFill>
                  <a:srgbClr val="FFFF00"/>
                </a:solidFill>
                <a:latin typeface="Calibri"/>
              </a:rPr>
              <a:t>fuisteis rescatados de vuestra vana manera de vivir</a:t>
            </a:r>
            <a:r>
              <a:rPr lang="es-ES" sz="2400" dirty="0">
                <a:solidFill>
                  <a:srgbClr val="FFFF00"/>
                </a:solidFill>
                <a:latin typeface="Calibri"/>
              </a:rPr>
              <a:t>, la cual recibisteis de vuestros padres, </a:t>
            </a:r>
            <a:r>
              <a:rPr lang="es-ES" sz="2400" dirty="0">
                <a:solidFill>
                  <a:srgbClr val="00B0F0"/>
                </a:solidFill>
                <a:latin typeface="Calibri"/>
              </a:rPr>
              <a:t>no con cosas corruptibles, como oro o  plata, sino </a:t>
            </a:r>
            <a:r>
              <a:rPr lang="es-ES" sz="2400" u="sng" dirty="0">
                <a:solidFill>
                  <a:srgbClr val="00B0F0"/>
                </a:solidFill>
                <a:latin typeface="Calibri"/>
              </a:rPr>
              <a:t>con la sangre preciosa de Cristo</a:t>
            </a:r>
            <a:r>
              <a:rPr lang="es-ES" sz="2400" dirty="0">
                <a:solidFill>
                  <a:srgbClr val="00B0F0"/>
                </a:solidFill>
                <a:latin typeface="Calibri"/>
              </a:rPr>
              <a:t>, como de un cordero sin mancha</a:t>
            </a:r>
            <a:r>
              <a:rPr lang="es-ES" sz="2400" spc="-150" dirty="0">
                <a:solidFill>
                  <a:srgbClr val="00B0F0"/>
                </a:solidFill>
                <a:latin typeface="Calibri"/>
              </a:rPr>
              <a:t> </a:t>
            </a:r>
            <a:r>
              <a:rPr lang="es-ES" sz="2400" dirty="0">
                <a:solidFill>
                  <a:srgbClr val="00B0F0"/>
                </a:solidFill>
                <a:latin typeface="Calibri"/>
              </a:rPr>
              <a:t>y</a:t>
            </a:r>
            <a:r>
              <a:rPr lang="es-ES" sz="2400" spc="-150" dirty="0">
                <a:solidFill>
                  <a:srgbClr val="00B0F0"/>
                </a:solidFill>
                <a:latin typeface="Calibri"/>
              </a:rPr>
              <a:t> </a:t>
            </a:r>
            <a:r>
              <a:rPr lang="es-ES" sz="2400" dirty="0">
                <a:solidFill>
                  <a:srgbClr val="00B0F0"/>
                </a:solidFill>
                <a:latin typeface="Calibri"/>
              </a:rPr>
              <a:t>sin</a:t>
            </a:r>
            <a:r>
              <a:rPr lang="es-ES" sz="2400" spc="-150" dirty="0">
                <a:solidFill>
                  <a:srgbClr val="00B0F0"/>
                </a:solidFill>
                <a:latin typeface="Calibri"/>
              </a:rPr>
              <a:t> </a:t>
            </a:r>
            <a:r>
              <a:rPr lang="es-ES" sz="2400" dirty="0">
                <a:solidFill>
                  <a:srgbClr val="00B0F0"/>
                </a:solidFill>
                <a:latin typeface="Calibri"/>
              </a:rPr>
              <a:t>contaminación</a:t>
            </a:r>
            <a:r>
              <a:rPr lang="es-ES" sz="2400" dirty="0">
                <a:latin typeface="Calibri"/>
              </a:rPr>
              <a:t>,</a:t>
            </a:r>
            <a:r>
              <a:rPr lang="es-ES" sz="2400" spc="-150" dirty="0">
                <a:latin typeface="Calibri"/>
              </a:rPr>
              <a:t> </a:t>
            </a:r>
            <a:r>
              <a:rPr lang="es-ES" sz="2400" dirty="0">
                <a:solidFill>
                  <a:srgbClr val="FFFF00"/>
                </a:solidFill>
                <a:latin typeface="Calibri"/>
              </a:rPr>
              <a:t>ya</a:t>
            </a:r>
            <a:r>
              <a:rPr lang="es-ES" sz="2400" spc="-150" dirty="0">
                <a:solidFill>
                  <a:srgbClr val="FFFF00"/>
                </a:solidFill>
                <a:latin typeface="Calibri"/>
              </a:rPr>
              <a:t> </a:t>
            </a:r>
            <a:r>
              <a:rPr lang="es-ES" sz="2400" dirty="0">
                <a:solidFill>
                  <a:srgbClr val="FFFF00"/>
                </a:solidFill>
                <a:latin typeface="Calibri"/>
              </a:rPr>
              <a:t>destinado</a:t>
            </a:r>
            <a:r>
              <a:rPr lang="es-ES" sz="2400" spc="-150" dirty="0">
                <a:solidFill>
                  <a:srgbClr val="FFFF00"/>
                </a:solidFill>
                <a:latin typeface="Calibri"/>
              </a:rPr>
              <a:t> </a:t>
            </a:r>
            <a:r>
              <a:rPr lang="es-ES" sz="2400" dirty="0">
                <a:solidFill>
                  <a:srgbClr val="FFFF00"/>
                </a:solidFill>
                <a:latin typeface="Calibri"/>
              </a:rPr>
              <a:t>desde</a:t>
            </a:r>
            <a:r>
              <a:rPr lang="es-ES" sz="2400" spc="-150" dirty="0">
                <a:solidFill>
                  <a:srgbClr val="FFFF00"/>
                </a:solidFill>
                <a:latin typeface="Calibri"/>
              </a:rPr>
              <a:t> </a:t>
            </a:r>
            <a:r>
              <a:rPr lang="es-ES" sz="2400" dirty="0">
                <a:solidFill>
                  <a:srgbClr val="FFFF00"/>
                </a:solidFill>
                <a:latin typeface="Calibri"/>
              </a:rPr>
              <a:t>antes</a:t>
            </a:r>
            <a:r>
              <a:rPr lang="es-ES" sz="2400" spc="-150" dirty="0">
                <a:solidFill>
                  <a:srgbClr val="FFFF00"/>
                </a:solidFill>
                <a:latin typeface="Calibri"/>
              </a:rPr>
              <a:t> </a:t>
            </a:r>
            <a:r>
              <a:rPr lang="es-ES" sz="2400" dirty="0">
                <a:solidFill>
                  <a:srgbClr val="FFFF00"/>
                </a:solidFill>
                <a:latin typeface="Calibri"/>
              </a:rPr>
              <a:t>de</a:t>
            </a:r>
            <a:r>
              <a:rPr lang="es-ES" sz="2400" spc="-150" dirty="0">
                <a:solidFill>
                  <a:srgbClr val="FFFF00"/>
                </a:solidFill>
                <a:latin typeface="Calibri"/>
              </a:rPr>
              <a:t> </a:t>
            </a:r>
            <a:r>
              <a:rPr lang="es-ES" sz="2400" dirty="0">
                <a:solidFill>
                  <a:srgbClr val="FFFF00"/>
                </a:solidFill>
                <a:latin typeface="Calibri"/>
              </a:rPr>
              <a:t>la</a:t>
            </a:r>
            <a:r>
              <a:rPr lang="es-ES" sz="2400" spc="-150" dirty="0">
                <a:solidFill>
                  <a:srgbClr val="FFFF00"/>
                </a:solidFill>
                <a:latin typeface="Calibri"/>
              </a:rPr>
              <a:t> </a:t>
            </a:r>
            <a:r>
              <a:rPr lang="es-ES" sz="2400" dirty="0">
                <a:solidFill>
                  <a:srgbClr val="FFFF00"/>
                </a:solidFill>
                <a:latin typeface="Calibri"/>
              </a:rPr>
              <a:t>fundación</a:t>
            </a:r>
            <a:r>
              <a:rPr lang="es-ES" sz="2400" spc="-150" dirty="0">
                <a:solidFill>
                  <a:srgbClr val="FFFF00"/>
                </a:solidFill>
                <a:latin typeface="Calibri"/>
              </a:rPr>
              <a:t> </a:t>
            </a:r>
            <a:r>
              <a:rPr lang="es-ES" sz="2400" dirty="0">
                <a:solidFill>
                  <a:srgbClr val="FFFF00"/>
                </a:solidFill>
                <a:latin typeface="Calibri"/>
              </a:rPr>
              <a:t>del mundo,</a:t>
            </a:r>
            <a:r>
              <a:rPr lang="es-ES" sz="2400" spc="-150" dirty="0">
                <a:solidFill>
                  <a:srgbClr val="FFFF00"/>
                </a:solidFill>
                <a:latin typeface="Calibri"/>
              </a:rPr>
              <a:t> </a:t>
            </a:r>
            <a:r>
              <a:rPr lang="es-ES" sz="2400" dirty="0">
                <a:solidFill>
                  <a:srgbClr val="00B0F0"/>
                </a:solidFill>
                <a:latin typeface="Calibri"/>
              </a:rPr>
              <a:t>pero</a:t>
            </a:r>
            <a:r>
              <a:rPr lang="es-ES" sz="2400" spc="-150" dirty="0">
                <a:solidFill>
                  <a:srgbClr val="00B0F0"/>
                </a:solidFill>
                <a:latin typeface="Calibri"/>
              </a:rPr>
              <a:t> </a:t>
            </a:r>
            <a:r>
              <a:rPr lang="es-ES" sz="2400" dirty="0">
                <a:solidFill>
                  <a:srgbClr val="00B0F0"/>
                </a:solidFill>
                <a:latin typeface="Calibri"/>
              </a:rPr>
              <a:t>manifestado</a:t>
            </a:r>
            <a:r>
              <a:rPr lang="es-ES" sz="2400" spc="-150" dirty="0">
                <a:solidFill>
                  <a:srgbClr val="00B0F0"/>
                </a:solidFill>
                <a:latin typeface="Calibri"/>
              </a:rPr>
              <a:t> </a:t>
            </a:r>
            <a:r>
              <a:rPr lang="es-ES" sz="2400" dirty="0">
                <a:solidFill>
                  <a:srgbClr val="00B0F0"/>
                </a:solidFill>
                <a:latin typeface="Calibri"/>
              </a:rPr>
              <a:t>en</a:t>
            </a:r>
            <a:r>
              <a:rPr lang="es-ES" sz="2400" spc="-150" dirty="0">
                <a:solidFill>
                  <a:srgbClr val="00B0F0"/>
                </a:solidFill>
                <a:latin typeface="Calibri"/>
              </a:rPr>
              <a:t> </a:t>
            </a:r>
            <a:r>
              <a:rPr lang="es-ES" sz="2400" dirty="0">
                <a:solidFill>
                  <a:srgbClr val="00B0F0"/>
                </a:solidFill>
                <a:latin typeface="Calibri"/>
              </a:rPr>
              <a:t>los</a:t>
            </a:r>
            <a:r>
              <a:rPr lang="es-ES" sz="2400" spc="-150" dirty="0">
                <a:solidFill>
                  <a:srgbClr val="00B0F0"/>
                </a:solidFill>
                <a:latin typeface="Calibri"/>
              </a:rPr>
              <a:t> </a:t>
            </a:r>
            <a:r>
              <a:rPr lang="es-ES" sz="2400" dirty="0">
                <a:solidFill>
                  <a:srgbClr val="00B0F0"/>
                </a:solidFill>
                <a:latin typeface="Calibri"/>
              </a:rPr>
              <a:t>postreros</a:t>
            </a:r>
            <a:r>
              <a:rPr lang="es-ES" sz="2400" spc="-150" dirty="0">
                <a:solidFill>
                  <a:srgbClr val="00B0F0"/>
                </a:solidFill>
                <a:latin typeface="Calibri"/>
              </a:rPr>
              <a:t> </a:t>
            </a:r>
            <a:r>
              <a:rPr lang="es-ES" sz="2400" dirty="0">
                <a:solidFill>
                  <a:srgbClr val="00B0F0"/>
                </a:solidFill>
                <a:latin typeface="Calibri"/>
              </a:rPr>
              <a:t>tiempos</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 de vosotros. </a:t>
            </a:r>
          </a:p>
        </p:txBody>
      </p:sp>
    </p:spTree>
    <p:extLst>
      <p:ext uri="{BB962C8B-B14F-4D97-AF65-F5344CB8AC3E}">
        <p14:creationId xmlns:p14="http://schemas.microsoft.com/office/powerpoint/2010/main" val="180326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918D8-050B-ED2B-EA6D-2D93E74C0A9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8F751FB-BD55-65AD-BB67-64C39D8273F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06E71055-8263-76BE-3CC1-6ADCB2D48C05}"/>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latin typeface="Calibri"/>
              </a:rPr>
              <a:t>¿Dónde estás tú? </a:t>
            </a:r>
          </a:p>
        </p:txBody>
      </p:sp>
      <p:sp>
        <p:nvSpPr>
          <p:cNvPr id="2" name="TextBox 1">
            <a:extLst>
              <a:ext uri="{FF2B5EF4-FFF2-40B4-BE49-F238E27FC236}">
                <a16:creationId xmlns:a16="http://schemas.microsoft.com/office/drawing/2014/main" id="{E5127CD6-94EF-DDE0-0F21-68348FC00921}"/>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9938C75E-B9DE-4950-EA2D-B5F454AF6682}"/>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Tree>
    <p:extLst>
      <p:ext uri="{BB962C8B-B14F-4D97-AF65-F5344CB8AC3E}">
        <p14:creationId xmlns:p14="http://schemas.microsoft.com/office/powerpoint/2010/main" val="260396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1D210-AC6E-B4E1-C3FA-981C30A456A8}"/>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96BC8936-2045-FF16-4B1E-CC01527793E5}"/>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47D17548-8833-1D3F-A95D-6A01759E51B2}"/>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1C6F6FEE-6A80-B39C-ABFA-F7C4180C094E}"/>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5B0F2D93-EE82-1B94-D331-D3B12A6FAD61}"/>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A1758C67-4AF2-E285-267E-0A065BAB00E8}"/>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7688AF1A-345E-AC67-D212-17DF665C8B82}"/>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E5ED63F5-3B57-4D97-F846-AF2B6C1FE8F9}"/>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29D15D42-0860-44B8-6414-457034F9C3D9}"/>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1B6430F6-2C83-14EC-A9F1-05C5208189B4}"/>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84AC5F92-CAC9-F8D5-1097-F0D01D5CAF52}"/>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A8D2E34B-23DB-CB61-5FB6-A748814AE8FA}"/>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1:7-10</a:t>
            </a:r>
          </a:p>
        </p:txBody>
      </p:sp>
      <p:sp>
        <p:nvSpPr>
          <p:cNvPr id="12" name="2 CuadroTexto">
            <a:extLst>
              <a:ext uri="{FF2B5EF4-FFF2-40B4-BE49-F238E27FC236}">
                <a16:creationId xmlns:a16="http://schemas.microsoft.com/office/drawing/2014/main" id="{16ED875E-B5FB-EA05-126B-8E2ED8F63294}"/>
              </a:ext>
            </a:extLst>
          </p:cNvPr>
          <p:cNvSpPr txBox="1"/>
          <p:nvPr/>
        </p:nvSpPr>
        <p:spPr>
          <a:xfrm>
            <a:off x="-36512" y="555411"/>
            <a:ext cx="4714008" cy="409772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 quien tenemos redención por su sangre, el perdón de pecados según las riquezas de su gracia, que hizo sobreabundar para con nosotros en toda sabiduría e inteligencia, </a:t>
            </a:r>
            <a:r>
              <a:rPr lang="es-ES" sz="2400" dirty="0">
                <a:solidFill>
                  <a:srgbClr val="00B0F0"/>
                </a:solidFill>
                <a:latin typeface="Calibri"/>
              </a:rPr>
              <a:t>dándonos a conocer el misterio de su voluntad, según su beneplácito, </a:t>
            </a:r>
            <a:r>
              <a:rPr lang="es-ES" sz="2400" dirty="0">
                <a:latin typeface="Calibri"/>
              </a:rPr>
              <a:t>el cual se había propuesto en si mismo, de reunir todas las cosas en Cristo, en la dispensación del cumplimiento de los tiempos, así las que están en los cielos, como las que están en la tierra. </a:t>
            </a:r>
          </a:p>
        </p:txBody>
      </p:sp>
      <p:sp>
        <p:nvSpPr>
          <p:cNvPr id="14" name="TextBox 13">
            <a:extLst>
              <a:ext uri="{FF2B5EF4-FFF2-40B4-BE49-F238E27FC236}">
                <a16:creationId xmlns:a16="http://schemas.microsoft.com/office/drawing/2014/main" id="{7E461B87-6D88-E361-F32A-D3C1EA58F15F}"/>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10" name="TextBox 9">
            <a:extLst>
              <a:ext uri="{FF2B5EF4-FFF2-40B4-BE49-F238E27FC236}">
                <a16:creationId xmlns:a16="http://schemas.microsoft.com/office/drawing/2014/main" id="{FCFE8510-9452-F925-D0CA-FF6839DE541E}"/>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8D983D4D-266A-B374-A1C3-7464041F51BB}"/>
              </a:ext>
            </a:extLst>
          </p:cNvPr>
          <p:cNvSpPr txBox="1"/>
          <p:nvPr/>
        </p:nvSpPr>
        <p:spPr>
          <a:xfrm>
            <a:off x="503040" y="47251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1:18-20</a:t>
            </a:r>
          </a:p>
        </p:txBody>
      </p:sp>
      <p:sp>
        <p:nvSpPr>
          <p:cNvPr id="15" name="2 CuadroTexto">
            <a:extLst>
              <a:ext uri="{FF2B5EF4-FFF2-40B4-BE49-F238E27FC236}">
                <a16:creationId xmlns:a16="http://schemas.microsoft.com/office/drawing/2014/main" id="{54C23FC5-A672-54D1-8CD7-4105E18B729C}"/>
              </a:ext>
            </a:extLst>
          </p:cNvPr>
          <p:cNvSpPr txBox="1"/>
          <p:nvPr/>
        </p:nvSpPr>
        <p:spPr>
          <a:xfrm>
            <a:off x="-136294" y="5234730"/>
            <a:ext cx="94297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Sabiendo que </a:t>
            </a:r>
            <a:r>
              <a:rPr lang="es-ES" sz="2400" u="sng" dirty="0">
                <a:solidFill>
                  <a:srgbClr val="FFFF00"/>
                </a:solidFill>
                <a:latin typeface="Calibri"/>
              </a:rPr>
              <a:t>fuisteis rescatados de vuestra vana manera de vivir</a:t>
            </a:r>
            <a:r>
              <a:rPr lang="es-ES" sz="2400" dirty="0">
                <a:solidFill>
                  <a:srgbClr val="FFFF00"/>
                </a:solidFill>
                <a:latin typeface="Calibri"/>
              </a:rPr>
              <a:t>, la cual recibisteis de vuestros padres, </a:t>
            </a:r>
            <a:r>
              <a:rPr lang="es-ES" sz="2400" dirty="0">
                <a:solidFill>
                  <a:srgbClr val="00B0F0"/>
                </a:solidFill>
                <a:latin typeface="Calibri"/>
              </a:rPr>
              <a:t>no con cosas corruptibles, como oro o  plata, sino </a:t>
            </a:r>
            <a:r>
              <a:rPr lang="es-ES" sz="2400" u="sng" dirty="0">
                <a:solidFill>
                  <a:srgbClr val="00B0F0"/>
                </a:solidFill>
                <a:latin typeface="Calibri"/>
              </a:rPr>
              <a:t>con la sangre preciosa de Cristo</a:t>
            </a:r>
            <a:r>
              <a:rPr lang="es-ES" sz="2400" dirty="0">
                <a:solidFill>
                  <a:srgbClr val="00B0F0"/>
                </a:solidFill>
                <a:latin typeface="Calibri"/>
              </a:rPr>
              <a:t>, como de un cordero sin mancha</a:t>
            </a:r>
            <a:r>
              <a:rPr lang="es-ES" sz="2400" spc="-150" dirty="0">
                <a:solidFill>
                  <a:srgbClr val="00B0F0"/>
                </a:solidFill>
                <a:latin typeface="Calibri"/>
              </a:rPr>
              <a:t> </a:t>
            </a:r>
            <a:r>
              <a:rPr lang="es-ES" sz="2400" dirty="0">
                <a:solidFill>
                  <a:srgbClr val="00B0F0"/>
                </a:solidFill>
                <a:latin typeface="Calibri"/>
              </a:rPr>
              <a:t>y</a:t>
            </a:r>
            <a:r>
              <a:rPr lang="es-ES" sz="2400" spc="-150" dirty="0">
                <a:solidFill>
                  <a:srgbClr val="00B0F0"/>
                </a:solidFill>
                <a:latin typeface="Calibri"/>
              </a:rPr>
              <a:t> </a:t>
            </a:r>
            <a:r>
              <a:rPr lang="es-ES" sz="2400" dirty="0">
                <a:solidFill>
                  <a:srgbClr val="00B0F0"/>
                </a:solidFill>
                <a:latin typeface="Calibri"/>
              </a:rPr>
              <a:t>sin</a:t>
            </a:r>
            <a:r>
              <a:rPr lang="es-ES" sz="2400" spc="-150" dirty="0">
                <a:solidFill>
                  <a:srgbClr val="00B0F0"/>
                </a:solidFill>
                <a:latin typeface="Calibri"/>
              </a:rPr>
              <a:t> </a:t>
            </a:r>
            <a:r>
              <a:rPr lang="es-ES" sz="2400" dirty="0">
                <a:solidFill>
                  <a:srgbClr val="00B0F0"/>
                </a:solidFill>
                <a:latin typeface="Calibri"/>
              </a:rPr>
              <a:t>contaminación</a:t>
            </a:r>
            <a:r>
              <a:rPr lang="es-ES" sz="2400" dirty="0">
                <a:latin typeface="Calibri"/>
              </a:rPr>
              <a:t>,</a:t>
            </a:r>
            <a:r>
              <a:rPr lang="es-ES" sz="2400" spc="-150" dirty="0">
                <a:latin typeface="Calibri"/>
              </a:rPr>
              <a:t> </a:t>
            </a:r>
            <a:r>
              <a:rPr lang="es-ES" sz="2400" dirty="0">
                <a:solidFill>
                  <a:srgbClr val="FFFF00"/>
                </a:solidFill>
                <a:latin typeface="Calibri"/>
              </a:rPr>
              <a:t>ya</a:t>
            </a:r>
            <a:r>
              <a:rPr lang="es-ES" sz="2400" spc="-150" dirty="0">
                <a:solidFill>
                  <a:srgbClr val="FFFF00"/>
                </a:solidFill>
                <a:latin typeface="Calibri"/>
              </a:rPr>
              <a:t> </a:t>
            </a:r>
            <a:r>
              <a:rPr lang="es-ES" sz="2400" dirty="0">
                <a:solidFill>
                  <a:srgbClr val="FFFF00"/>
                </a:solidFill>
                <a:latin typeface="Calibri"/>
              </a:rPr>
              <a:t>destinado</a:t>
            </a:r>
            <a:r>
              <a:rPr lang="es-ES" sz="2400" spc="-150" dirty="0">
                <a:solidFill>
                  <a:srgbClr val="FFFF00"/>
                </a:solidFill>
                <a:latin typeface="Calibri"/>
              </a:rPr>
              <a:t> </a:t>
            </a:r>
            <a:r>
              <a:rPr lang="es-ES" sz="2400" dirty="0">
                <a:solidFill>
                  <a:srgbClr val="FFFF00"/>
                </a:solidFill>
                <a:latin typeface="Calibri"/>
              </a:rPr>
              <a:t>desde</a:t>
            </a:r>
            <a:r>
              <a:rPr lang="es-ES" sz="2400" spc="-150" dirty="0">
                <a:solidFill>
                  <a:srgbClr val="FFFF00"/>
                </a:solidFill>
                <a:latin typeface="Calibri"/>
              </a:rPr>
              <a:t> </a:t>
            </a:r>
            <a:r>
              <a:rPr lang="es-ES" sz="2400" dirty="0">
                <a:solidFill>
                  <a:srgbClr val="FFFF00"/>
                </a:solidFill>
                <a:latin typeface="Calibri"/>
              </a:rPr>
              <a:t>antes</a:t>
            </a:r>
            <a:r>
              <a:rPr lang="es-ES" sz="2400" spc="-150" dirty="0">
                <a:solidFill>
                  <a:srgbClr val="FFFF00"/>
                </a:solidFill>
                <a:latin typeface="Calibri"/>
              </a:rPr>
              <a:t> </a:t>
            </a:r>
            <a:r>
              <a:rPr lang="es-ES" sz="2400" dirty="0">
                <a:solidFill>
                  <a:srgbClr val="FFFF00"/>
                </a:solidFill>
                <a:latin typeface="Calibri"/>
              </a:rPr>
              <a:t>de</a:t>
            </a:r>
            <a:r>
              <a:rPr lang="es-ES" sz="2400" spc="-150" dirty="0">
                <a:solidFill>
                  <a:srgbClr val="FFFF00"/>
                </a:solidFill>
                <a:latin typeface="Calibri"/>
              </a:rPr>
              <a:t> </a:t>
            </a:r>
            <a:r>
              <a:rPr lang="es-ES" sz="2400" dirty="0">
                <a:solidFill>
                  <a:srgbClr val="FFFF00"/>
                </a:solidFill>
                <a:latin typeface="Calibri"/>
              </a:rPr>
              <a:t>la</a:t>
            </a:r>
            <a:r>
              <a:rPr lang="es-ES" sz="2400" spc="-150" dirty="0">
                <a:solidFill>
                  <a:srgbClr val="FFFF00"/>
                </a:solidFill>
                <a:latin typeface="Calibri"/>
              </a:rPr>
              <a:t> </a:t>
            </a:r>
            <a:r>
              <a:rPr lang="es-ES" sz="2400" dirty="0">
                <a:solidFill>
                  <a:srgbClr val="FFFF00"/>
                </a:solidFill>
                <a:latin typeface="Calibri"/>
              </a:rPr>
              <a:t>fundación</a:t>
            </a:r>
            <a:r>
              <a:rPr lang="es-ES" sz="2400" spc="-150" dirty="0">
                <a:solidFill>
                  <a:srgbClr val="FFFF00"/>
                </a:solidFill>
                <a:latin typeface="Calibri"/>
              </a:rPr>
              <a:t> </a:t>
            </a:r>
            <a:r>
              <a:rPr lang="es-ES" sz="2400" dirty="0">
                <a:solidFill>
                  <a:srgbClr val="FFFF00"/>
                </a:solidFill>
                <a:latin typeface="Calibri"/>
              </a:rPr>
              <a:t>del mundo,</a:t>
            </a:r>
            <a:r>
              <a:rPr lang="es-ES" sz="2400" spc="-150" dirty="0">
                <a:solidFill>
                  <a:srgbClr val="FFFF00"/>
                </a:solidFill>
                <a:latin typeface="Calibri"/>
              </a:rPr>
              <a:t> </a:t>
            </a:r>
            <a:r>
              <a:rPr lang="es-ES" sz="2400" dirty="0">
                <a:solidFill>
                  <a:srgbClr val="00B0F0"/>
                </a:solidFill>
                <a:latin typeface="Calibri"/>
              </a:rPr>
              <a:t>pero</a:t>
            </a:r>
            <a:r>
              <a:rPr lang="es-ES" sz="2400" spc="-150" dirty="0">
                <a:solidFill>
                  <a:srgbClr val="00B0F0"/>
                </a:solidFill>
                <a:latin typeface="Calibri"/>
              </a:rPr>
              <a:t> </a:t>
            </a:r>
            <a:r>
              <a:rPr lang="es-ES" sz="2400" dirty="0">
                <a:solidFill>
                  <a:srgbClr val="00B0F0"/>
                </a:solidFill>
                <a:latin typeface="Calibri"/>
              </a:rPr>
              <a:t>manifestado</a:t>
            </a:r>
            <a:r>
              <a:rPr lang="es-ES" sz="2400" spc="-150" dirty="0">
                <a:solidFill>
                  <a:srgbClr val="00B0F0"/>
                </a:solidFill>
                <a:latin typeface="Calibri"/>
              </a:rPr>
              <a:t> </a:t>
            </a:r>
            <a:r>
              <a:rPr lang="es-ES" sz="2400" dirty="0">
                <a:solidFill>
                  <a:srgbClr val="00B0F0"/>
                </a:solidFill>
                <a:latin typeface="Calibri"/>
              </a:rPr>
              <a:t>en</a:t>
            </a:r>
            <a:r>
              <a:rPr lang="es-ES" sz="2400" spc="-150" dirty="0">
                <a:solidFill>
                  <a:srgbClr val="00B0F0"/>
                </a:solidFill>
                <a:latin typeface="Calibri"/>
              </a:rPr>
              <a:t> </a:t>
            </a:r>
            <a:r>
              <a:rPr lang="es-ES" sz="2400" dirty="0">
                <a:solidFill>
                  <a:srgbClr val="00B0F0"/>
                </a:solidFill>
                <a:latin typeface="Calibri"/>
              </a:rPr>
              <a:t>los</a:t>
            </a:r>
            <a:r>
              <a:rPr lang="es-ES" sz="2400" spc="-150" dirty="0">
                <a:solidFill>
                  <a:srgbClr val="00B0F0"/>
                </a:solidFill>
                <a:latin typeface="Calibri"/>
              </a:rPr>
              <a:t> </a:t>
            </a:r>
            <a:r>
              <a:rPr lang="es-ES" sz="2400" dirty="0">
                <a:solidFill>
                  <a:srgbClr val="00B0F0"/>
                </a:solidFill>
                <a:latin typeface="Calibri"/>
              </a:rPr>
              <a:t>postreros</a:t>
            </a:r>
            <a:r>
              <a:rPr lang="es-ES" sz="2400" spc="-150" dirty="0">
                <a:solidFill>
                  <a:srgbClr val="00B0F0"/>
                </a:solidFill>
                <a:latin typeface="Calibri"/>
              </a:rPr>
              <a:t> </a:t>
            </a:r>
            <a:r>
              <a:rPr lang="es-ES" sz="2400" dirty="0">
                <a:solidFill>
                  <a:srgbClr val="00B0F0"/>
                </a:solidFill>
                <a:latin typeface="Calibri"/>
              </a:rPr>
              <a:t>tiempos</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 de vosotros. </a:t>
            </a:r>
          </a:p>
        </p:txBody>
      </p:sp>
    </p:spTree>
    <p:extLst>
      <p:ext uri="{BB962C8B-B14F-4D97-AF65-F5344CB8AC3E}">
        <p14:creationId xmlns:p14="http://schemas.microsoft.com/office/powerpoint/2010/main" val="2018236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1DA66-A2EB-EA90-E6CD-476EE0F45EB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6F244B47-1082-8D30-B56F-898254CF8A0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77B22988-C732-3309-6BC3-84AF87F1354D}"/>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0B029FCB-D48A-3A7F-D6B3-D57471F36CEB}"/>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1ADB21FE-9290-32BC-657A-7311E6F5CD5F}"/>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CC3B3B8E-370D-FFFF-BF6A-63A9BC2794FE}"/>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0CD239A1-EEFE-80F5-750E-F705776C5391}"/>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B1CE5249-C31C-329E-9CE8-6F094207B92D}"/>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82DADF78-6C76-C8B2-603A-F31E305447F3}"/>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BD833746-CB9A-7CBE-73CF-AA4D36355080}"/>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512A06F6-ED11-2454-A66B-9D605958D93D}"/>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C3C32324-9896-62EB-2CAC-DAD72CA69570}"/>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1:7-10</a:t>
            </a:r>
          </a:p>
        </p:txBody>
      </p:sp>
      <p:sp>
        <p:nvSpPr>
          <p:cNvPr id="12" name="2 CuadroTexto">
            <a:extLst>
              <a:ext uri="{FF2B5EF4-FFF2-40B4-BE49-F238E27FC236}">
                <a16:creationId xmlns:a16="http://schemas.microsoft.com/office/drawing/2014/main" id="{883D5616-4AC0-D313-83A5-D99CADCFCD2A}"/>
              </a:ext>
            </a:extLst>
          </p:cNvPr>
          <p:cNvSpPr txBox="1"/>
          <p:nvPr/>
        </p:nvSpPr>
        <p:spPr>
          <a:xfrm>
            <a:off x="-36512" y="555411"/>
            <a:ext cx="4714008" cy="409772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 quien tenemos redención por su sangre, el perdón de pecados según las riquezas de su gracia, que hizo sobreabundar para con nosotros en toda sabiduría e inteligencia, </a:t>
            </a:r>
            <a:r>
              <a:rPr lang="es-ES" sz="2400" dirty="0">
                <a:solidFill>
                  <a:srgbClr val="00B0F0"/>
                </a:solidFill>
                <a:latin typeface="Calibri"/>
              </a:rPr>
              <a:t>dándonos a conocer el misterio de su voluntad, según su beneplácito, </a:t>
            </a:r>
            <a:r>
              <a:rPr lang="es-ES" sz="2400" dirty="0">
                <a:solidFill>
                  <a:srgbClr val="FFFF00"/>
                </a:solidFill>
                <a:latin typeface="Calibri"/>
              </a:rPr>
              <a:t>el cual se había propuesto en si mismo, de </a:t>
            </a:r>
            <a:r>
              <a:rPr lang="es-ES" sz="2400" u="sng" dirty="0">
                <a:solidFill>
                  <a:srgbClr val="FFFF00"/>
                </a:solidFill>
                <a:latin typeface="Calibri"/>
              </a:rPr>
              <a:t>reunir todas las cosas en Cristo</a:t>
            </a:r>
            <a:r>
              <a:rPr lang="es-ES" sz="2400" dirty="0">
                <a:solidFill>
                  <a:srgbClr val="FFFF00"/>
                </a:solidFill>
                <a:latin typeface="Calibri"/>
              </a:rPr>
              <a:t>, en la dispensación del cumplimiento de los tiempos, así las que están en los cielos, como las que están en la tierra. </a:t>
            </a:r>
          </a:p>
        </p:txBody>
      </p:sp>
      <p:sp>
        <p:nvSpPr>
          <p:cNvPr id="14" name="TextBox 13">
            <a:extLst>
              <a:ext uri="{FF2B5EF4-FFF2-40B4-BE49-F238E27FC236}">
                <a16:creationId xmlns:a16="http://schemas.microsoft.com/office/drawing/2014/main" id="{B4A90C5D-C699-6D73-E261-08425E4888B7}"/>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10" name="TextBox 9">
            <a:extLst>
              <a:ext uri="{FF2B5EF4-FFF2-40B4-BE49-F238E27FC236}">
                <a16:creationId xmlns:a16="http://schemas.microsoft.com/office/drawing/2014/main" id="{C6E556EA-1BFF-39A7-9F16-3C5ADFE06204}"/>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F9395D8B-BBFA-A70E-D2CA-C3DF0448649F}"/>
              </a:ext>
            </a:extLst>
          </p:cNvPr>
          <p:cNvSpPr txBox="1"/>
          <p:nvPr/>
        </p:nvSpPr>
        <p:spPr>
          <a:xfrm>
            <a:off x="503040" y="472514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1:18-20</a:t>
            </a:r>
          </a:p>
        </p:txBody>
      </p:sp>
      <p:sp>
        <p:nvSpPr>
          <p:cNvPr id="15" name="2 CuadroTexto">
            <a:extLst>
              <a:ext uri="{FF2B5EF4-FFF2-40B4-BE49-F238E27FC236}">
                <a16:creationId xmlns:a16="http://schemas.microsoft.com/office/drawing/2014/main" id="{45E89D21-3FA4-2C0D-9A91-BA064CA6A042}"/>
              </a:ext>
            </a:extLst>
          </p:cNvPr>
          <p:cNvSpPr txBox="1"/>
          <p:nvPr/>
        </p:nvSpPr>
        <p:spPr>
          <a:xfrm>
            <a:off x="-136294" y="5234730"/>
            <a:ext cx="94297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Sabiendo que </a:t>
            </a:r>
            <a:r>
              <a:rPr lang="es-ES" sz="2400" u="sng" dirty="0">
                <a:solidFill>
                  <a:srgbClr val="FFFF00"/>
                </a:solidFill>
                <a:latin typeface="Calibri"/>
              </a:rPr>
              <a:t>fuisteis rescatados de vuestra vana manera de vivir</a:t>
            </a:r>
            <a:r>
              <a:rPr lang="es-ES" sz="2400" dirty="0">
                <a:solidFill>
                  <a:srgbClr val="FFFF00"/>
                </a:solidFill>
                <a:latin typeface="Calibri"/>
              </a:rPr>
              <a:t>, la cual recibisteis de vuestros padres, </a:t>
            </a:r>
            <a:r>
              <a:rPr lang="es-ES" sz="2400" dirty="0">
                <a:solidFill>
                  <a:srgbClr val="00B0F0"/>
                </a:solidFill>
                <a:latin typeface="Calibri"/>
              </a:rPr>
              <a:t>no con cosas corruptibles, como oro o  plata, sino </a:t>
            </a:r>
            <a:r>
              <a:rPr lang="es-ES" sz="2400" u="sng" dirty="0">
                <a:solidFill>
                  <a:srgbClr val="00B0F0"/>
                </a:solidFill>
                <a:latin typeface="Calibri"/>
              </a:rPr>
              <a:t>con la sangre preciosa de Cristo</a:t>
            </a:r>
            <a:r>
              <a:rPr lang="es-ES" sz="2400" dirty="0">
                <a:solidFill>
                  <a:srgbClr val="00B0F0"/>
                </a:solidFill>
                <a:latin typeface="Calibri"/>
              </a:rPr>
              <a:t>, como de un cordero sin mancha</a:t>
            </a:r>
            <a:r>
              <a:rPr lang="es-ES" sz="2400" spc="-150" dirty="0">
                <a:solidFill>
                  <a:srgbClr val="00B0F0"/>
                </a:solidFill>
                <a:latin typeface="Calibri"/>
              </a:rPr>
              <a:t> </a:t>
            </a:r>
            <a:r>
              <a:rPr lang="es-ES" sz="2400" dirty="0">
                <a:solidFill>
                  <a:srgbClr val="00B0F0"/>
                </a:solidFill>
                <a:latin typeface="Calibri"/>
              </a:rPr>
              <a:t>y</a:t>
            </a:r>
            <a:r>
              <a:rPr lang="es-ES" sz="2400" spc="-150" dirty="0">
                <a:solidFill>
                  <a:srgbClr val="00B0F0"/>
                </a:solidFill>
                <a:latin typeface="Calibri"/>
              </a:rPr>
              <a:t> </a:t>
            </a:r>
            <a:r>
              <a:rPr lang="es-ES" sz="2400" dirty="0">
                <a:solidFill>
                  <a:srgbClr val="00B0F0"/>
                </a:solidFill>
                <a:latin typeface="Calibri"/>
              </a:rPr>
              <a:t>sin</a:t>
            </a:r>
            <a:r>
              <a:rPr lang="es-ES" sz="2400" spc="-150" dirty="0">
                <a:solidFill>
                  <a:srgbClr val="00B0F0"/>
                </a:solidFill>
                <a:latin typeface="Calibri"/>
              </a:rPr>
              <a:t> </a:t>
            </a:r>
            <a:r>
              <a:rPr lang="es-ES" sz="2400" dirty="0">
                <a:solidFill>
                  <a:srgbClr val="00B0F0"/>
                </a:solidFill>
                <a:latin typeface="Calibri"/>
              </a:rPr>
              <a:t>contaminación</a:t>
            </a:r>
            <a:r>
              <a:rPr lang="es-ES" sz="2400" dirty="0">
                <a:latin typeface="Calibri"/>
              </a:rPr>
              <a:t>,</a:t>
            </a:r>
            <a:r>
              <a:rPr lang="es-ES" sz="2400" spc="-150" dirty="0">
                <a:latin typeface="Calibri"/>
              </a:rPr>
              <a:t> </a:t>
            </a:r>
            <a:r>
              <a:rPr lang="es-ES" sz="2400" dirty="0">
                <a:solidFill>
                  <a:srgbClr val="FFFF00"/>
                </a:solidFill>
                <a:latin typeface="Calibri"/>
              </a:rPr>
              <a:t>ya</a:t>
            </a:r>
            <a:r>
              <a:rPr lang="es-ES" sz="2400" spc="-150" dirty="0">
                <a:solidFill>
                  <a:srgbClr val="FFFF00"/>
                </a:solidFill>
                <a:latin typeface="Calibri"/>
              </a:rPr>
              <a:t> </a:t>
            </a:r>
            <a:r>
              <a:rPr lang="es-ES" sz="2400" dirty="0">
                <a:solidFill>
                  <a:srgbClr val="FFFF00"/>
                </a:solidFill>
                <a:latin typeface="Calibri"/>
              </a:rPr>
              <a:t>destinado</a:t>
            </a:r>
            <a:r>
              <a:rPr lang="es-ES" sz="2400" spc="-150" dirty="0">
                <a:solidFill>
                  <a:srgbClr val="FFFF00"/>
                </a:solidFill>
                <a:latin typeface="Calibri"/>
              </a:rPr>
              <a:t> </a:t>
            </a:r>
            <a:r>
              <a:rPr lang="es-ES" sz="2400" dirty="0">
                <a:solidFill>
                  <a:srgbClr val="FFFF00"/>
                </a:solidFill>
                <a:latin typeface="Calibri"/>
              </a:rPr>
              <a:t>desde</a:t>
            </a:r>
            <a:r>
              <a:rPr lang="es-ES" sz="2400" spc="-150" dirty="0">
                <a:solidFill>
                  <a:srgbClr val="FFFF00"/>
                </a:solidFill>
                <a:latin typeface="Calibri"/>
              </a:rPr>
              <a:t> </a:t>
            </a:r>
            <a:r>
              <a:rPr lang="es-ES" sz="2400" dirty="0">
                <a:solidFill>
                  <a:srgbClr val="FFFF00"/>
                </a:solidFill>
                <a:latin typeface="Calibri"/>
              </a:rPr>
              <a:t>antes</a:t>
            </a:r>
            <a:r>
              <a:rPr lang="es-ES" sz="2400" spc="-150" dirty="0">
                <a:solidFill>
                  <a:srgbClr val="FFFF00"/>
                </a:solidFill>
                <a:latin typeface="Calibri"/>
              </a:rPr>
              <a:t> </a:t>
            </a:r>
            <a:r>
              <a:rPr lang="es-ES" sz="2400" dirty="0">
                <a:solidFill>
                  <a:srgbClr val="FFFF00"/>
                </a:solidFill>
                <a:latin typeface="Calibri"/>
              </a:rPr>
              <a:t>de</a:t>
            </a:r>
            <a:r>
              <a:rPr lang="es-ES" sz="2400" spc="-150" dirty="0">
                <a:solidFill>
                  <a:srgbClr val="FFFF00"/>
                </a:solidFill>
                <a:latin typeface="Calibri"/>
              </a:rPr>
              <a:t> </a:t>
            </a:r>
            <a:r>
              <a:rPr lang="es-ES" sz="2400" dirty="0">
                <a:solidFill>
                  <a:srgbClr val="FFFF00"/>
                </a:solidFill>
                <a:latin typeface="Calibri"/>
              </a:rPr>
              <a:t>la</a:t>
            </a:r>
            <a:r>
              <a:rPr lang="es-ES" sz="2400" spc="-150" dirty="0">
                <a:solidFill>
                  <a:srgbClr val="FFFF00"/>
                </a:solidFill>
                <a:latin typeface="Calibri"/>
              </a:rPr>
              <a:t> </a:t>
            </a:r>
            <a:r>
              <a:rPr lang="es-ES" sz="2400" dirty="0">
                <a:solidFill>
                  <a:srgbClr val="FFFF00"/>
                </a:solidFill>
                <a:latin typeface="Calibri"/>
              </a:rPr>
              <a:t>fundación</a:t>
            </a:r>
            <a:r>
              <a:rPr lang="es-ES" sz="2400" spc="-150" dirty="0">
                <a:solidFill>
                  <a:srgbClr val="FFFF00"/>
                </a:solidFill>
                <a:latin typeface="Calibri"/>
              </a:rPr>
              <a:t> </a:t>
            </a:r>
            <a:r>
              <a:rPr lang="es-ES" sz="2400" dirty="0">
                <a:solidFill>
                  <a:srgbClr val="FFFF00"/>
                </a:solidFill>
                <a:latin typeface="Calibri"/>
              </a:rPr>
              <a:t>del mundo,</a:t>
            </a:r>
            <a:r>
              <a:rPr lang="es-ES" sz="2400" spc="-150" dirty="0">
                <a:solidFill>
                  <a:srgbClr val="FFFF00"/>
                </a:solidFill>
                <a:latin typeface="Calibri"/>
              </a:rPr>
              <a:t> </a:t>
            </a:r>
            <a:r>
              <a:rPr lang="es-ES" sz="2400" dirty="0">
                <a:solidFill>
                  <a:srgbClr val="00B0F0"/>
                </a:solidFill>
                <a:latin typeface="Calibri"/>
              </a:rPr>
              <a:t>pero</a:t>
            </a:r>
            <a:r>
              <a:rPr lang="es-ES" sz="2400" spc="-150" dirty="0">
                <a:solidFill>
                  <a:srgbClr val="00B0F0"/>
                </a:solidFill>
                <a:latin typeface="Calibri"/>
              </a:rPr>
              <a:t> </a:t>
            </a:r>
            <a:r>
              <a:rPr lang="es-ES" sz="2400" dirty="0">
                <a:solidFill>
                  <a:srgbClr val="00B0F0"/>
                </a:solidFill>
                <a:latin typeface="Calibri"/>
              </a:rPr>
              <a:t>manifestado</a:t>
            </a:r>
            <a:r>
              <a:rPr lang="es-ES" sz="2400" spc="-150" dirty="0">
                <a:solidFill>
                  <a:srgbClr val="00B0F0"/>
                </a:solidFill>
                <a:latin typeface="Calibri"/>
              </a:rPr>
              <a:t> </a:t>
            </a:r>
            <a:r>
              <a:rPr lang="es-ES" sz="2400" dirty="0">
                <a:solidFill>
                  <a:srgbClr val="00B0F0"/>
                </a:solidFill>
                <a:latin typeface="Calibri"/>
              </a:rPr>
              <a:t>en</a:t>
            </a:r>
            <a:r>
              <a:rPr lang="es-ES" sz="2400" spc="-150" dirty="0">
                <a:solidFill>
                  <a:srgbClr val="00B0F0"/>
                </a:solidFill>
                <a:latin typeface="Calibri"/>
              </a:rPr>
              <a:t> </a:t>
            </a:r>
            <a:r>
              <a:rPr lang="es-ES" sz="2400" dirty="0">
                <a:solidFill>
                  <a:srgbClr val="00B0F0"/>
                </a:solidFill>
                <a:latin typeface="Calibri"/>
              </a:rPr>
              <a:t>los</a:t>
            </a:r>
            <a:r>
              <a:rPr lang="es-ES" sz="2400" spc="-150" dirty="0">
                <a:solidFill>
                  <a:srgbClr val="00B0F0"/>
                </a:solidFill>
                <a:latin typeface="Calibri"/>
              </a:rPr>
              <a:t> </a:t>
            </a:r>
            <a:r>
              <a:rPr lang="es-ES" sz="2400" dirty="0">
                <a:solidFill>
                  <a:srgbClr val="00B0F0"/>
                </a:solidFill>
                <a:latin typeface="Calibri"/>
              </a:rPr>
              <a:t>postreros</a:t>
            </a:r>
            <a:r>
              <a:rPr lang="es-ES" sz="2400" spc="-150" dirty="0">
                <a:solidFill>
                  <a:srgbClr val="00B0F0"/>
                </a:solidFill>
                <a:latin typeface="Calibri"/>
              </a:rPr>
              <a:t> </a:t>
            </a:r>
            <a:r>
              <a:rPr lang="es-ES" sz="2400" dirty="0">
                <a:solidFill>
                  <a:srgbClr val="00B0F0"/>
                </a:solidFill>
                <a:latin typeface="Calibri"/>
              </a:rPr>
              <a:t>tiempos</a:t>
            </a:r>
            <a:r>
              <a:rPr lang="es-ES" sz="2400" spc="-150" dirty="0">
                <a:solidFill>
                  <a:srgbClr val="00B0F0"/>
                </a:solidFill>
                <a:latin typeface="Calibri"/>
              </a:rPr>
              <a:t> </a:t>
            </a:r>
            <a:r>
              <a:rPr lang="es-ES" sz="2400" dirty="0">
                <a:solidFill>
                  <a:srgbClr val="00B0F0"/>
                </a:solidFill>
                <a:latin typeface="Calibri"/>
              </a:rPr>
              <a:t>por</a:t>
            </a:r>
            <a:r>
              <a:rPr lang="es-ES" sz="2400" spc="-150" dirty="0">
                <a:solidFill>
                  <a:srgbClr val="00B0F0"/>
                </a:solidFill>
                <a:latin typeface="Calibri"/>
              </a:rPr>
              <a:t> </a:t>
            </a:r>
            <a:r>
              <a:rPr lang="es-ES" sz="2400" dirty="0">
                <a:solidFill>
                  <a:srgbClr val="00B0F0"/>
                </a:solidFill>
                <a:latin typeface="Calibri"/>
              </a:rPr>
              <a:t>amor de vosotros. </a:t>
            </a:r>
          </a:p>
        </p:txBody>
      </p:sp>
    </p:spTree>
    <p:extLst>
      <p:ext uri="{BB962C8B-B14F-4D97-AF65-F5344CB8AC3E}">
        <p14:creationId xmlns:p14="http://schemas.microsoft.com/office/powerpoint/2010/main" val="2670500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6F734-467D-4D6D-2F29-36C5AD93656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132E1350-6DDE-E9D9-0E52-6983FA91129E}"/>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6AF529E2-BC26-9D4F-F8F3-E38BF604E144}"/>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9454B82A-B2BF-9104-AB4D-AA6A897D6872}"/>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408A90F3-1E65-1CE5-7B46-087138B40696}"/>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ADE10DBB-C16B-45B4-8ADA-D3AC0ADE995C}"/>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C92560F8-9C2F-EA23-D2A0-027C33A7816A}"/>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22D125BC-DBDF-0701-7B90-26343B999613}"/>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5DC3B0DC-FA6C-FC1F-3C69-CC10EEE520B1}"/>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1B0DF0F3-547E-8432-A130-5430254A67D1}"/>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52715C38-A6B9-F11C-6D65-055153795949}"/>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6582479D-6084-E34E-E176-254ADB5DDF7B}"/>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1:7-10</a:t>
            </a:r>
          </a:p>
        </p:txBody>
      </p:sp>
      <p:sp>
        <p:nvSpPr>
          <p:cNvPr id="12" name="2 CuadroTexto">
            <a:extLst>
              <a:ext uri="{FF2B5EF4-FFF2-40B4-BE49-F238E27FC236}">
                <a16:creationId xmlns:a16="http://schemas.microsoft.com/office/drawing/2014/main" id="{EC6B4D20-19E2-F587-A6B8-3B7E8E63F9D2}"/>
              </a:ext>
            </a:extLst>
          </p:cNvPr>
          <p:cNvSpPr txBox="1"/>
          <p:nvPr/>
        </p:nvSpPr>
        <p:spPr>
          <a:xfrm>
            <a:off x="-36512" y="555411"/>
            <a:ext cx="4714008" cy="409772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 quien tenemos redención por su sangre, el perdón de pecados según las riquezas de su gracia, que hizo sobreabundar para con nosotros en toda sabiduría e inteligencia, </a:t>
            </a:r>
            <a:r>
              <a:rPr lang="es-ES" sz="2400" dirty="0">
                <a:solidFill>
                  <a:srgbClr val="00B0F0"/>
                </a:solidFill>
                <a:latin typeface="Calibri"/>
              </a:rPr>
              <a:t>dándonos a conocer el misterio de su voluntad, según su beneplácito, </a:t>
            </a:r>
            <a:r>
              <a:rPr lang="es-ES" sz="2400" dirty="0">
                <a:solidFill>
                  <a:srgbClr val="FFFF00"/>
                </a:solidFill>
                <a:latin typeface="Calibri"/>
              </a:rPr>
              <a:t>el cual se había propuesto en si mismo, de </a:t>
            </a:r>
            <a:r>
              <a:rPr lang="es-ES" sz="2400" u="sng" dirty="0">
                <a:solidFill>
                  <a:srgbClr val="FFFF00"/>
                </a:solidFill>
                <a:latin typeface="Calibri"/>
              </a:rPr>
              <a:t>reunir todas las cosas en Cristo</a:t>
            </a:r>
            <a:r>
              <a:rPr lang="es-ES" sz="2400" dirty="0">
                <a:solidFill>
                  <a:srgbClr val="FFFF00"/>
                </a:solidFill>
                <a:latin typeface="Calibri"/>
              </a:rPr>
              <a:t>, en la dispensación del cumplimiento de los tiempos, así las que están en los cielos, como las que están en la tierra. </a:t>
            </a:r>
          </a:p>
        </p:txBody>
      </p:sp>
      <p:sp>
        <p:nvSpPr>
          <p:cNvPr id="14" name="TextBox 13">
            <a:extLst>
              <a:ext uri="{FF2B5EF4-FFF2-40B4-BE49-F238E27FC236}">
                <a16:creationId xmlns:a16="http://schemas.microsoft.com/office/drawing/2014/main" id="{1BCB3A8F-26B8-1364-C9E1-366D8DDC5372}"/>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10" name="TextBox 9">
            <a:extLst>
              <a:ext uri="{FF2B5EF4-FFF2-40B4-BE49-F238E27FC236}">
                <a16:creationId xmlns:a16="http://schemas.microsoft.com/office/drawing/2014/main" id="{114705C7-2469-922C-A8D4-FEB49FC5D334}"/>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40721933-3603-C608-4B34-6F4CB8FD0078}"/>
              </a:ext>
            </a:extLst>
          </p:cNvPr>
          <p:cNvSpPr txBox="1"/>
          <p:nvPr/>
        </p:nvSpPr>
        <p:spPr>
          <a:xfrm>
            <a:off x="2448769" y="5467290"/>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3:4</a:t>
            </a:r>
          </a:p>
        </p:txBody>
      </p:sp>
      <p:sp>
        <p:nvSpPr>
          <p:cNvPr id="15" name="2 CuadroTexto">
            <a:extLst>
              <a:ext uri="{FF2B5EF4-FFF2-40B4-BE49-F238E27FC236}">
                <a16:creationId xmlns:a16="http://schemas.microsoft.com/office/drawing/2014/main" id="{DAF8F5B0-D80D-6BDE-33A1-0C8E2B2C3700}"/>
              </a:ext>
            </a:extLst>
          </p:cNvPr>
          <p:cNvSpPr txBox="1"/>
          <p:nvPr/>
        </p:nvSpPr>
        <p:spPr>
          <a:xfrm>
            <a:off x="0" y="5957177"/>
            <a:ext cx="911508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Cuando Cristo, vuestra vida, se manifieste, entonces vosotros también seréis manifestados con él en gloria.</a:t>
            </a:r>
          </a:p>
        </p:txBody>
      </p:sp>
    </p:spTree>
    <p:extLst>
      <p:ext uri="{BB962C8B-B14F-4D97-AF65-F5344CB8AC3E}">
        <p14:creationId xmlns:p14="http://schemas.microsoft.com/office/powerpoint/2010/main" val="20388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8DDBC-EAF9-DABD-956B-E57B8F074B8A}"/>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FD4E9D9B-AFA0-0F5A-3150-CA045186237D}"/>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D2ECB99A-EABF-A630-8517-4EECEE273103}"/>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D6E2E03A-F648-C61D-C032-40B37BD55F1D}"/>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680E5145-35C4-2189-838D-987B8F8294C9}"/>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E20F51AA-5633-A86D-7392-F9FBCF7262AF}"/>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6BF0A13D-5933-3A91-C07C-19C2F239A8E3}"/>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C15C09A9-A944-2140-248C-E54890D6B402}"/>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7DADA147-D118-904D-4C8A-A7E1014246F4}"/>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9DDD20DF-F635-F9F5-85B6-169AC5ACB183}"/>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94269713-2DA8-D401-2851-D3C23D6CF0E5}"/>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FCDB0280-6952-8882-D161-AF3C6FA5CFA5}"/>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1:7-10</a:t>
            </a:r>
          </a:p>
        </p:txBody>
      </p:sp>
      <p:sp>
        <p:nvSpPr>
          <p:cNvPr id="12" name="2 CuadroTexto">
            <a:extLst>
              <a:ext uri="{FF2B5EF4-FFF2-40B4-BE49-F238E27FC236}">
                <a16:creationId xmlns:a16="http://schemas.microsoft.com/office/drawing/2014/main" id="{46BF720D-EC72-C55B-8313-0C97BAA426E8}"/>
              </a:ext>
            </a:extLst>
          </p:cNvPr>
          <p:cNvSpPr txBox="1"/>
          <p:nvPr/>
        </p:nvSpPr>
        <p:spPr>
          <a:xfrm>
            <a:off x="-36512" y="555411"/>
            <a:ext cx="4714008" cy="409772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 quien tenemos redención por su sangre, el perdón de pecados según las riquezas de su gracia, que hizo sobreabundar para con nosotros en toda sabiduría e inteligencia, </a:t>
            </a:r>
            <a:r>
              <a:rPr lang="es-ES" sz="2400" dirty="0">
                <a:solidFill>
                  <a:srgbClr val="00B0F0"/>
                </a:solidFill>
                <a:latin typeface="Calibri"/>
              </a:rPr>
              <a:t>dándonos a conocer el misterio de su voluntad, según su beneplácito, </a:t>
            </a:r>
            <a:r>
              <a:rPr lang="es-ES" sz="2400" dirty="0">
                <a:solidFill>
                  <a:srgbClr val="FFFF00"/>
                </a:solidFill>
                <a:latin typeface="Calibri"/>
              </a:rPr>
              <a:t>el cual se había propuesto en si mismo, de </a:t>
            </a:r>
            <a:r>
              <a:rPr lang="es-ES" sz="2400" u="sng" dirty="0">
                <a:solidFill>
                  <a:srgbClr val="FFFF00"/>
                </a:solidFill>
                <a:latin typeface="Calibri"/>
              </a:rPr>
              <a:t>reunir todas las cosas en Cristo</a:t>
            </a:r>
            <a:r>
              <a:rPr lang="es-ES" sz="2400" dirty="0">
                <a:solidFill>
                  <a:srgbClr val="FFFF00"/>
                </a:solidFill>
                <a:latin typeface="Calibri"/>
              </a:rPr>
              <a:t>, en la dispensación del cumplimiento de los tiempos, así las que están en los cielos, como las que están en la tierra. </a:t>
            </a:r>
          </a:p>
        </p:txBody>
      </p:sp>
      <p:sp>
        <p:nvSpPr>
          <p:cNvPr id="14" name="TextBox 13">
            <a:extLst>
              <a:ext uri="{FF2B5EF4-FFF2-40B4-BE49-F238E27FC236}">
                <a16:creationId xmlns:a16="http://schemas.microsoft.com/office/drawing/2014/main" id="{D0E5C212-3B64-A237-BF8D-1C9B773DB443}"/>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10" name="TextBox 9">
            <a:extLst>
              <a:ext uri="{FF2B5EF4-FFF2-40B4-BE49-F238E27FC236}">
                <a16:creationId xmlns:a16="http://schemas.microsoft.com/office/drawing/2014/main" id="{BF93D76D-CD08-A832-6202-C4BB014F4880}"/>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597D990D-E57A-7D49-9DCA-8E6622345B57}"/>
              </a:ext>
            </a:extLst>
          </p:cNvPr>
          <p:cNvSpPr txBox="1"/>
          <p:nvPr/>
        </p:nvSpPr>
        <p:spPr>
          <a:xfrm>
            <a:off x="2448769" y="5467290"/>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3:4</a:t>
            </a:r>
          </a:p>
        </p:txBody>
      </p:sp>
      <p:sp>
        <p:nvSpPr>
          <p:cNvPr id="15" name="2 CuadroTexto">
            <a:extLst>
              <a:ext uri="{FF2B5EF4-FFF2-40B4-BE49-F238E27FC236}">
                <a16:creationId xmlns:a16="http://schemas.microsoft.com/office/drawing/2014/main" id="{5BDE0DAC-804D-95D1-D9D3-3A6CF413CDA6}"/>
              </a:ext>
            </a:extLst>
          </p:cNvPr>
          <p:cNvSpPr txBox="1"/>
          <p:nvPr/>
        </p:nvSpPr>
        <p:spPr>
          <a:xfrm>
            <a:off x="0" y="5957177"/>
            <a:ext cx="911508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Cuando Cristo, vuestra vida, se manifieste, </a:t>
            </a:r>
            <a:r>
              <a:rPr lang="es-ES" sz="2400" dirty="0">
                <a:latin typeface="Calibri"/>
              </a:rPr>
              <a:t>entonces vosotros también seréis manifestados con él en gloria.</a:t>
            </a:r>
          </a:p>
        </p:txBody>
      </p:sp>
    </p:spTree>
    <p:extLst>
      <p:ext uri="{BB962C8B-B14F-4D97-AF65-F5344CB8AC3E}">
        <p14:creationId xmlns:p14="http://schemas.microsoft.com/office/powerpoint/2010/main" val="3759293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6709-D77E-733C-DC54-FB35A19FBA17}"/>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91DDC889-E1A2-5F94-03F4-EC1F95286236}"/>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43106C94-9035-37E7-DD65-F5F99F70C3F7}"/>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2" name="TextBox 21">
            <a:extLst>
              <a:ext uri="{FF2B5EF4-FFF2-40B4-BE49-F238E27FC236}">
                <a16:creationId xmlns:a16="http://schemas.microsoft.com/office/drawing/2014/main" id="{231ED419-65AA-70A3-565E-B1D66AF5DA28}"/>
              </a:ext>
            </a:extLst>
          </p:cNvPr>
          <p:cNvSpPr txBox="1"/>
          <p:nvPr/>
        </p:nvSpPr>
        <p:spPr>
          <a:xfrm>
            <a:off x="4603943" y="1735328"/>
            <a:ext cx="2254116"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aún éramos débiles, pecadores</a:t>
            </a:r>
          </a:p>
        </p:txBody>
      </p:sp>
      <p:sp>
        <p:nvSpPr>
          <p:cNvPr id="23" name="TextBox 22">
            <a:extLst>
              <a:ext uri="{FF2B5EF4-FFF2-40B4-BE49-F238E27FC236}">
                <a16:creationId xmlns:a16="http://schemas.microsoft.com/office/drawing/2014/main" id="{C79B3FD4-770F-3154-F780-6FDAEA7743F4}"/>
              </a:ext>
            </a:extLst>
          </p:cNvPr>
          <p:cNvSpPr txBox="1"/>
          <p:nvPr/>
        </p:nvSpPr>
        <p:spPr>
          <a:xfrm>
            <a:off x="6845040" y="1724644"/>
            <a:ext cx="2282387"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murió por nosotros</a:t>
            </a:r>
          </a:p>
        </p:txBody>
      </p:sp>
      <p:sp>
        <p:nvSpPr>
          <p:cNvPr id="24" name="TextBox 23">
            <a:extLst>
              <a:ext uri="{FF2B5EF4-FFF2-40B4-BE49-F238E27FC236}">
                <a16:creationId xmlns:a16="http://schemas.microsoft.com/office/drawing/2014/main" id="{471FC512-09BA-A515-3D36-B2DA09AD01F9}"/>
              </a:ext>
            </a:extLst>
          </p:cNvPr>
          <p:cNvSpPr txBox="1"/>
          <p:nvPr/>
        </p:nvSpPr>
        <p:spPr>
          <a:xfrm>
            <a:off x="4589807" y="23180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Al aceptar por fe el sacrificio de Cristo, Dios 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justifica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declarándonos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libres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pecado</a:t>
            </a:r>
          </a:p>
        </p:txBody>
      </p:sp>
      <p:sp>
        <p:nvSpPr>
          <p:cNvPr id="25" name="TextBox 24">
            <a:extLst>
              <a:ext uri="{FF2B5EF4-FFF2-40B4-BE49-F238E27FC236}">
                <a16:creationId xmlns:a16="http://schemas.microsoft.com/office/drawing/2014/main" id="{8AD2A605-3B64-DD2F-C635-5223231500EF}"/>
              </a:ext>
            </a:extLst>
          </p:cNvPr>
          <p:cNvSpPr txBox="1"/>
          <p:nvPr/>
        </p:nvSpPr>
        <p:spPr>
          <a:xfrm>
            <a:off x="4589807" y="290076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que ha sido justificado por la fe, es una nueva criatura que vive en unión con Cristo</a:t>
            </a:r>
          </a:p>
        </p:txBody>
      </p:sp>
      <p:sp>
        <p:nvSpPr>
          <p:cNvPr id="26" name="TextBox 25">
            <a:extLst>
              <a:ext uri="{FF2B5EF4-FFF2-40B4-BE49-F238E27FC236}">
                <a16:creationId xmlns:a16="http://schemas.microsoft.com/office/drawing/2014/main" id="{EB4FF378-0E85-620E-04AA-B630F50A169D}"/>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2" name="TextBox 1">
            <a:extLst>
              <a:ext uri="{FF2B5EF4-FFF2-40B4-BE49-F238E27FC236}">
                <a16:creationId xmlns:a16="http://schemas.microsoft.com/office/drawing/2014/main" id="{A685E929-5BF4-06BA-EB1C-8E2129329F62}"/>
              </a:ext>
            </a:extLst>
          </p:cNvPr>
          <p:cNvSpPr txBox="1"/>
          <p:nvPr/>
        </p:nvSpPr>
        <p:spPr>
          <a:xfrm>
            <a:off x="4578584" y="347952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Vivan firmes sin moverse de la esperanza de la vida eterna</a:t>
            </a:r>
          </a:p>
        </p:txBody>
      </p:sp>
      <p:sp>
        <p:nvSpPr>
          <p:cNvPr id="5" name="TextBox 4">
            <a:extLst>
              <a:ext uri="{FF2B5EF4-FFF2-40B4-BE49-F238E27FC236}">
                <a16:creationId xmlns:a16="http://schemas.microsoft.com/office/drawing/2014/main" id="{9B7B57E9-8EFA-2310-3C61-2FC95FEA8A1D}"/>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13" name="TextBox 12">
            <a:extLst>
              <a:ext uri="{FF2B5EF4-FFF2-40B4-BE49-F238E27FC236}">
                <a16:creationId xmlns:a16="http://schemas.microsoft.com/office/drawing/2014/main" id="{F4D05D04-650D-4A8A-821F-0AE664387512}"/>
              </a:ext>
            </a:extLst>
          </p:cNvPr>
          <p:cNvSpPr txBox="1"/>
          <p:nvPr/>
        </p:nvSpPr>
        <p:spPr>
          <a:xfrm>
            <a:off x="4579790" y="40700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9" name="1 CuadroTexto">
            <a:extLst>
              <a:ext uri="{FF2B5EF4-FFF2-40B4-BE49-F238E27FC236}">
                <a16:creationId xmlns:a16="http://schemas.microsoft.com/office/drawing/2014/main" id="{48EE29B1-F66B-902C-3AC4-84BC9A124FD9}"/>
              </a:ext>
            </a:extLst>
          </p:cNvPr>
          <p:cNvSpPr txBox="1"/>
          <p:nvPr/>
        </p:nvSpPr>
        <p:spPr>
          <a:xfrm>
            <a:off x="467544"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1:7-10</a:t>
            </a:r>
          </a:p>
        </p:txBody>
      </p:sp>
      <p:sp>
        <p:nvSpPr>
          <p:cNvPr id="12" name="2 CuadroTexto">
            <a:extLst>
              <a:ext uri="{FF2B5EF4-FFF2-40B4-BE49-F238E27FC236}">
                <a16:creationId xmlns:a16="http://schemas.microsoft.com/office/drawing/2014/main" id="{0EDEE091-1EE2-3D3A-DF37-AD6D0EAAF1E5}"/>
              </a:ext>
            </a:extLst>
          </p:cNvPr>
          <p:cNvSpPr txBox="1"/>
          <p:nvPr/>
        </p:nvSpPr>
        <p:spPr>
          <a:xfrm>
            <a:off x="-36512" y="555411"/>
            <a:ext cx="4714008" cy="409772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 quien tenemos redención por su sangre, el perdón de pecados según las riquezas de su gracia, que hizo sobreabundar para con nosotros en toda sabiduría e inteligencia, </a:t>
            </a:r>
            <a:r>
              <a:rPr lang="es-ES" sz="2400" dirty="0">
                <a:solidFill>
                  <a:srgbClr val="00B0F0"/>
                </a:solidFill>
                <a:latin typeface="Calibri"/>
              </a:rPr>
              <a:t>dándonos a conocer el misterio de su voluntad, según su beneplácito, </a:t>
            </a:r>
            <a:r>
              <a:rPr lang="es-ES" sz="2400" dirty="0">
                <a:solidFill>
                  <a:srgbClr val="FFFF00"/>
                </a:solidFill>
                <a:latin typeface="Calibri"/>
              </a:rPr>
              <a:t>el cual se había propuesto en si mismo, de </a:t>
            </a:r>
            <a:r>
              <a:rPr lang="es-ES" sz="2400" u="sng" dirty="0">
                <a:solidFill>
                  <a:srgbClr val="FFFF00"/>
                </a:solidFill>
                <a:latin typeface="Calibri"/>
              </a:rPr>
              <a:t>reunir todas las cosas en Cristo</a:t>
            </a:r>
            <a:r>
              <a:rPr lang="es-ES" sz="2400" dirty="0">
                <a:solidFill>
                  <a:srgbClr val="FFFF00"/>
                </a:solidFill>
                <a:latin typeface="Calibri"/>
              </a:rPr>
              <a:t>, en la dispensación del cumplimiento de los tiempos, así las que están en los cielos, como las que están en la tierra. </a:t>
            </a:r>
          </a:p>
        </p:txBody>
      </p:sp>
      <p:sp>
        <p:nvSpPr>
          <p:cNvPr id="14" name="TextBox 13">
            <a:extLst>
              <a:ext uri="{FF2B5EF4-FFF2-40B4-BE49-F238E27FC236}">
                <a16:creationId xmlns:a16="http://schemas.microsoft.com/office/drawing/2014/main" id="{530424D5-57EE-BF37-E0AE-A8F0984422BE}"/>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10" name="TextBox 9">
            <a:extLst>
              <a:ext uri="{FF2B5EF4-FFF2-40B4-BE49-F238E27FC236}">
                <a16:creationId xmlns:a16="http://schemas.microsoft.com/office/drawing/2014/main" id="{4137CC6B-DB0C-C585-6253-9110B727E3A4}"/>
              </a:ext>
            </a:extLst>
          </p:cNvPr>
          <p:cNvSpPr txBox="1"/>
          <p:nvPr/>
        </p:nvSpPr>
        <p:spPr>
          <a:xfrm>
            <a:off x="4593152" y="464879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11" name="1 CuadroTexto">
            <a:extLst>
              <a:ext uri="{FF2B5EF4-FFF2-40B4-BE49-F238E27FC236}">
                <a16:creationId xmlns:a16="http://schemas.microsoft.com/office/drawing/2014/main" id="{3A521997-6CFF-D238-FD32-BC630137002E}"/>
              </a:ext>
            </a:extLst>
          </p:cNvPr>
          <p:cNvSpPr txBox="1"/>
          <p:nvPr/>
        </p:nvSpPr>
        <p:spPr>
          <a:xfrm>
            <a:off x="2448769" y="5467290"/>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3:4</a:t>
            </a:r>
          </a:p>
        </p:txBody>
      </p:sp>
      <p:sp>
        <p:nvSpPr>
          <p:cNvPr id="15" name="2 CuadroTexto">
            <a:extLst>
              <a:ext uri="{FF2B5EF4-FFF2-40B4-BE49-F238E27FC236}">
                <a16:creationId xmlns:a16="http://schemas.microsoft.com/office/drawing/2014/main" id="{2DD1DE1B-D187-3A69-5D8D-79428F42A484}"/>
              </a:ext>
            </a:extLst>
          </p:cNvPr>
          <p:cNvSpPr txBox="1"/>
          <p:nvPr/>
        </p:nvSpPr>
        <p:spPr>
          <a:xfrm>
            <a:off x="0" y="5957177"/>
            <a:ext cx="9115088"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Cuando Cristo, vuestra vida, se manifieste, </a:t>
            </a:r>
            <a:r>
              <a:rPr lang="es-ES" sz="2400" dirty="0">
                <a:solidFill>
                  <a:srgbClr val="00B0F0"/>
                </a:solidFill>
                <a:latin typeface="Calibri"/>
              </a:rPr>
              <a:t>entonces vosotros también seréis manifestados con él en gloria.</a:t>
            </a:r>
          </a:p>
        </p:txBody>
      </p:sp>
    </p:spTree>
    <p:extLst>
      <p:ext uri="{BB962C8B-B14F-4D97-AF65-F5344CB8AC3E}">
        <p14:creationId xmlns:p14="http://schemas.microsoft.com/office/powerpoint/2010/main" val="1915501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41A1-1163-1F6A-6230-8AC28F79C501}"/>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01AF4D80-FEE6-E191-C880-403A3F8071AE}"/>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9FE17D13-025E-6129-061A-DB4E88C88F81}"/>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7D54E044-11E8-19DC-099F-81DA34B39A05}"/>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266868D8-C077-3668-1AA1-7CF44FD1A993}"/>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23FCAC7D-CAB9-0B24-DD4A-82887251B803}"/>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1:28, 29</a:t>
            </a:r>
          </a:p>
        </p:txBody>
      </p:sp>
      <p:sp>
        <p:nvSpPr>
          <p:cNvPr id="12" name="2 CuadroTexto">
            <a:extLst>
              <a:ext uri="{FF2B5EF4-FFF2-40B4-BE49-F238E27FC236}">
                <a16:creationId xmlns:a16="http://schemas.microsoft.com/office/drawing/2014/main" id="{0C68DE35-3358-51E9-47AD-5DEDB0F5739C}"/>
              </a:ext>
            </a:extLst>
          </p:cNvPr>
          <p:cNvSpPr txBox="1"/>
          <p:nvPr/>
        </p:nvSpPr>
        <p:spPr>
          <a:xfrm>
            <a:off x="35496" y="555411"/>
            <a:ext cx="460851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 quien anunciamos, amonestando a todo hombre, y enseñando a todo hombre en toda sabiduría, a fin de presentar perfecto en Cristo Jesús a todo hombre; para lo cual también trabajo, luchando según la potencia de él, la cual actúa poderosamente en mí. </a:t>
            </a:r>
          </a:p>
        </p:txBody>
      </p:sp>
      <p:sp>
        <p:nvSpPr>
          <p:cNvPr id="14" name="TextBox 13">
            <a:extLst>
              <a:ext uri="{FF2B5EF4-FFF2-40B4-BE49-F238E27FC236}">
                <a16:creationId xmlns:a16="http://schemas.microsoft.com/office/drawing/2014/main" id="{99960EEA-7B8F-D7D2-F672-EC22C9C230E7}"/>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10" name="TextBox 9">
            <a:extLst>
              <a:ext uri="{FF2B5EF4-FFF2-40B4-BE49-F238E27FC236}">
                <a16:creationId xmlns:a16="http://schemas.microsoft.com/office/drawing/2014/main" id="{AAC27215-5CE3-D274-806E-5936C5C1B76B}"/>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3" name="TextBox 2">
            <a:extLst>
              <a:ext uri="{FF2B5EF4-FFF2-40B4-BE49-F238E27FC236}">
                <a16:creationId xmlns:a16="http://schemas.microsoft.com/office/drawing/2014/main" id="{BFFD42DD-9F32-DA3D-6A70-DE09E44ACCC5}"/>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2" name="TextBox 1">
            <a:extLst>
              <a:ext uri="{FF2B5EF4-FFF2-40B4-BE49-F238E27FC236}">
                <a16:creationId xmlns:a16="http://schemas.microsoft.com/office/drawing/2014/main" id="{AD1965A6-3879-F438-C823-F1B2B54D2E01}"/>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Tree>
    <p:extLst>
      <p:ext uri="{BB962C8B-B14F-4D97-AF65-F5344CB8AC3E}">
        <p14:creationId xmlns:p14="http://schemas.microsoft.com/office/powerpoint/2010/main" val="22673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animBg="1"/>
      <p:bldP spid="3" grpId="0" animBg="1"/>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36FAB-E547-692E-ACF5-3BD858B085B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B8D944AA-B5F9-C48C-5E72-4972F08B3967}"/>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1C9FA158-99DD-C97E-1483-91B44C3BC8E4}"/>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6F6C1166-A2E7-1074-FE6E-EB1470BBAEAD}"/>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E1794D88-D993-9DC0-3426-0B6EC86D727E}"/>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FF3C6A67-31A5-7A78-920D-84D441EF4A6B}"/>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1:28, 29</a:t>
            </a:r>
          </a:p>
        </p:txBody>
      </p:sp>
      <p:sp>
        <p:nvSpPr>
          <p:cNvPr id="12" name="2 CuadroTexto">
            <a:extLst>
              <a:ext uri="{FF2B5EF4-FFF2-40B4-BE49-F238E27FC236}">
                <a16:creationId xmlns:a16="http://schemas.microsoft.com/office/drawing/2014/main" id="{D20F45DD-48D4-47AC-1D34-CF0DB976B55E}"/>
              </a:ext>
            </a:extLst>
          </p:cNvPr>
          <p:cNvSpPr txBox="1"/>
          <p:nvPr/>
        </p:nvSpPr>
        <p:spPr>
          <a:xfrm>
            <a:off x="35496" y="555411"/>
            <a:ext cx="460851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quien anunciamos,</a:t>
            </a:r>
            <a:r>
              <a:rPr lang="es-ES" sz="2400" dirty="0">
                <a:latin typeface="Calibri"/>
              </a:rPr>
              <a:t> amonestando a todo hombre, y enseñando a todo hombre en toda sabiduría, a fin de presentar perfecto en Cristo Jesús a todo hombre; para lo cual también trabajo, luchando según la potencia de él, la cual actúa poderosamente en mí. </a:t>
            </a:r>
          </a:p>
        </p:txBody>
      </p:sp>
      <p:sp>
        <p:nvSpPr>
          <p:cNvPr id="14" name="TextBox 13">
            <a:extLst>
              <a:ext uri="{FF2B5EF4-FFF2-40B4-BE49-F238E27FC236}">
                <a16:creationId xmlns:a16="http://schemas.microsoft.com/office/drawing/2014/main" id="{7D9A24BB-BDE7-F122-7C31-C52FD7EFF511}"/>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6CB329B7-A879-2F7D-C52B-46A12CF4D228}"/>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4" name="TextBox 3">
            <a:extLst>
              <a:ext uri="{FF2B5EF4-FFF2-40B4-BE49-F238E27FC236}">
                <a16:creationId xmlns:a16="http://schemas.microsoft.com/office/drawing/2014/main" id="{560A8964-C902-7A7C-24A7-0B1BEF68FD45}"/>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6" name="TextBox 5">
            <a:extLst>
              <a:ext uri="{FF2B5EF4-FFF2-40B4-BE49-F238E27FC236}">
                <a16:creationId xmlns:a16="http://schemas.microsoft.com/office/drawing/2014/main" id="{EFC2A164-6819-0C9B-FA59-CE799BEB8D20}"/>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Tree>
    <p:extLst>
      <p:ext uri="{BB962C8B-B14F-4D97-AF65-F5344CB8AC3E}">
        <p14:creationId xmlns:p14="http://schemas.microsoft.com/office/powerpoint/2010/main" val="3429698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E21A-210D-7A9C-1B34-F21BBC3148D4}"/>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A214FC6A-5C01-3B32-C17F-3C4C6AE73467}"/>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2A655FF1-93EC-3F6A-DCDF-0EA206F5486F}"/>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51E5E1BA-72C3-0A45-CFC5-BA5EC3406DC3}"/>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88C4C5EE-CF10-CFCD-2FB2-727B28CB0236}"/>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93161614-B4C6-55F8-1784-C60303A21FB8}"/>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1:28, 29</a:t>
            </a:r>
          </a:p>
        </p:txBody>
      </p:sp>
      <p:sp>
        <p:nvSpPr>
          <p:cNvPr id="12" name="2 CuadroTexto">
            <a:extLst>
              <a:ext uri="{FF2B5EF4-FFF2-40B4-BE49-F238E27FC236}">
                <a16:creationId xmlns:a16="http://schemas.microsoft.com/office/drawing/2014/main" id="{6F2249A3-9370-4A5A-0CBE-3D143BB1CBE2}"/>
              </a:ext>
            </a:extLst>
          </p:cNvPr>
          <p:cNvSpPr txBox="1"/>
          <p:nvPr/>
        </p:nvSpPr>
        <p:spPr>
          <a:xfrm>
            <a:off x="35496" y="555411"/>
            <a:ext cx="460851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quien anunciamos,</a:t>
            </a:r>
            <a:r>
              <a:rPr lang="es-ES" sz="2400" dirty="0">
                <a:latin typeface="Calibri"/>
              </a:rPr>
              <a:t> </a:t>
            </a:r>
            <a:r>
              <a:rPr lang="es-ES" sz="2400" dirty="0">
                <a:solidFill>
                  <a:srgbClr val="00B0F0"/>
                </a:solidFill>
                <a:latin typeface="Calibri"/>
              </a:rPr>
              <a:t>amonestando a todo hombre, y enseñando a todo hombre en toda sabiduría</a:t>
            </a:r>
            <a:r>
              <a:rPr lang="es-ES" sz="2400" dirty="0">
                <a:latin typeface="Calibri"/>
              </a:rPr>
              <a:t>, a fin de presentar perfecto en Cristo Jesús a todo hombre; para lo cual también trabajo, luchando según la potencia de él, la cual actúa poderosamente en mí. </a:t>
            </a:r>
          </a:p>
        </p:txBody>
      </p:sp>
      <p:sp>
        <p:nvSpPr>
          <p:cNvPr id="14" name="TextBox 13">
            <a:extLst>
              <a:ext uri="{FF2B5EF4-FFF2-40B4-BE49-F238E27FC236}">
                <a16:creationId xmlns:a16="http://schemas.microsoft.com/office/drawing/2014/main" id="{D27FE62C-4A1F-30F4-4268-1386527082F5}"/>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419DB95C-F68A-829B-AE95-D092A79D3BAA}"/>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2" name="1 CuadroTexto">
            <a:extLst>
              <a:ext uri="{FF2B5EF4-FFF2-40B4-BE49-F238E27FC236}">
                <a16:creationId xmlns:a16="http://schemas.microsoft.com/office/drawing/2014/main" id="{48390550-1495-C9C9-297E-6F2BD00362DF}"/>
              </a:ext>
            </a:extLst>
          </p:cNvPr>
          <p:cNvSpPr txBox="1"/>
          <p:nvPr/>
        </p:nvSpPr>
        <p:spPr>
          <a:xfrm>
            <a:off x="179512" y="2947010"/>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1:23</a:t>
            </a:r>
          </a:p>
        </p:txBody>
      </p:sp>
      <p:sp>
        <p:nvSpPr>
          <p:cNvPr id="4" name="2 CuadroTexto">
            <a:extLst>
              <a:ext uri="{FF2B5EF4-FFF2-40B4-BE49-F238E27FC236}">
                <a16:creationId xmlns:a16="http://schemas.microsoft.com/office/drawing/2014/main" id="{6BEA6312-E986-8D84-4B2C-4EF6F4AB1A31}"/>
              </a:ext>
            </a:extLst>
          </p:cNvPr>
          <p:cNvSpPr txBox="1"/>
          <p:nvPr/>
        </p:nvSpPr>
        <p:spPr>
          <a:xfrm>
            <a:off x="107504" y="3435731"/>
            <a:ext cx="42484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Pero nosotros predicamos a Cristo crucificado, para los judíos ciertamente tropezadero, y para los gentiles locura; </a:t>
            </a:r>
          </a:p>
        </p:txBody>
      </p:sp>
      <p:sp>
        <p:nvSpPr>
          <p:cNvPr id="6" name="TextBox 5">
            <a:extLst>
              <a:ext uri="{FF2B5EF4-FFF2-40B4-BE49-F238E27FC236}">
                <a16:creationId xmlns:a16="http://schemas.microsoft.com/office/drawing/2014/main" id="{0A172DAB-3297-39D1-498A-CA935224F6A9}"/>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F1AACD4F-0211-0D1B-CDC6-0FCB5C233781}"/>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cxnSp>
        <p:nvCxnSpPr>
          <p:cNvPr id="11" name="Straight Arrow Connector 10">
            <a:extLst>
              <a:ext uri="{FF2B5EF4-FFF2-40B4-BE49-F238E27FC236}">
                <a16:creationId xmlns:a16="http://schemas.microsoft.com/office/drawing/2014/main" id="{B65139CD-7D91-9B30-1949-E13903E16929}"/>
              </a:ext>
            </a:extLst>
          </p:cNvPr>
          <p:cNvCxnSpPr>
            <a:cxnSpLocks/>
          </p:cNvCxnSpPr>
          <p:nvPr/>
        </p:nvCxnSpPr>
        <p:spPr>
          <a:xfrm>
            <a:off x="4355976" y="836712"/>
            <a:ext cx="646062" cy="137407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7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B1913-D425-2359-EEA6-34FAD65CAAFB}"/>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2ACCEB91-248B-480C-D5CD-B8C3A815690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1E9E3B0C-E622-4A2B-BF7B-DF963C63F31A}"/>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2A47F218-4018-1E1D-07FE-F36674070B17}"/>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92BE5D9A-AC10-6588-C25B-5E72525673C8}"/>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47B13AE2-CBE4-A96B-2BDA-CB915228385C}"/>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1:28, 29</a:t>
            </a:r>
          </a:p>
        </p:txBody>
      </p:sp>
      <p:sp>
        <p:nvSpPr>
          <p:cNvPr id="12" name="2 CuadroTexto">
            <a:extLst>
              <a:ext uri="{FF2B5EF4-FFF2-40B4-BE49-F238E27FC236}">
                <a16:creationId xmlns:a16="http://schemas.microsoft.com/office/drawing/2014/main" id="{29FEF0B1-F216-AA80-776B-E501959A6937}"/>
              </a:ext>
            </a:extLst>
          </p:cNvPr>
          <p:cNvSpPr txBox="1"/>
          <p:nvPr/>
        </p:nvSpPr>
        <p:spPr>
          <a:xfrm>
            <a:off x="35496" y="555411"/>
            <a:ext cx="460851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quien anunciamos,</a:t>
            </a:r>
            <a:r>
              <a:rPr lang="es-ES" sz="2400" dirty="0">
                <a:latin typeface="Calibri"/>
              </a:rPr>
              <a:t> </a:t>
            </a:r>
            <a:r>
              <a:rPr lang="es-ES" sz="2400" dirty="0">
                <a:solidFill>
                  <a:srgbClr val="00B0F0"/>
                </a:solidFill>
                <a:latin typeface="Calibri"/>
              </a:rPr>
              <a:t>amonestando a todo hombre, y enseñando a todo hombre en toda sabiduría</a:t>
            </a:r>
            <a:r>
              <a:rPr lang="es-ES" sz="2400" dirty="0">
                <a:latin typeface="Calibri"/>
              </a:rPr>
              <a:t>, a fin de presentar perfecto en Cristo Jesús a todo hombre; para lo cual también trabajo, luchando según la potencia de él, la cual actúa poderosamente en mí. </a:t>
            </a:r>
          </a:p>
        </p:txBody>
      </p:sp>
      <p:sp>
        <p:nvSpPr>
          <p:cNvPr id="14" name="TextBox 13">
            <a:extLst>
              <a:ext uri="{FF2B5EF4-FFF2-40B4-BE49-F238E27FC236}">
                <a16:creationId xmlns:a16="http://schemas.microsoft.com/office/drawing/2014/main" id="{2BF16B5F-CB94-B998-A131-A25141172E92}"/>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602FD1FC-E12A-C8DE-1EF2-E33594820B33}"/>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2" name="1 CuadroTexto">
            <a:extLst>
              <a:ext uri="{FF2B5EF4-FFF2-40B4-BE49-F238E27FC236}">
                <a16:creationId xmlns:a16="http://schemas.microsoft.com/office/drawing/2014/main" id="{6C685703-42FF-54EF-20F9-CAF9048006AC}"/>
              </a:ext>
            </a:extLst>
          </p:cNvPr>
          <p:cNvSpPr txBox="1"/>
          <p:nvPr/>
        </p:nvSpPr>
        <p:spPr>
          <a:xfrm>
            <a:off x="179512" y="2947010"/>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1:23</a:t>
            </a:r>
          </a:p>
        </p:txBody>
      </p:sp>
      <p:sp>
        <p:nvSpPr>
          <p:cNvPr id="4" name="2 CuadroTexto">
            <a:extLst>
              <a:ext uri="{FF2B5EF4-FFF2-40B4-BE49-F238E27FC236}">
                <a16:creationId xmlns:a16="http://schemas.microsoft.com/office/drawing/2014/main" id="{264D5D06-CAE4-E550-B8EB-697206430ED6}"/>
              </a:ext>
            </a:extLst>
          </p:cNvPr>
          <p:cNvSpPr txBox="1"/>
          <p:nvPr/>
        </p:nvSpPr>
        <p:spPr>
          <a:xfrm>
            <a:off x="107504" y="3435731"/>
            <a:ext cx="42484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nosotros predicamos a Cristo crucificado, </a:t>
            </a:r>
            <a:r>
              <a:rPr lang="es-ES" sz="2400" dirty="0">
                <a:latin typeface="Calibri"/>
              </a:rPr>
              <a:t>para los judíos ciertamente tropezadero, y para los gentiles locura; </a:t>
            </a:r>
          </a:p>
        </p:txBody>
      </p:sp>
      <p:sp>
        <p:nvSpPr>
          <p:cNvPr id="6" name="TextBox 5">
            <a:extLst>
              <a:ext uri="{FF2B5EF4-FFF2-40B4-BE49-F238E27FC236}">
                <a16:creationId xmlns:a16="http://schemas.microsoft.com/office/drawing/2014/main" id="{6127F4D4-B152-18EA-759A-380C9B74BD25}"/>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80F4581C-5AB3-376A-78B0-5E92478AA962}"/>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cxnSp>
        <p:nvCxnSpPr>
          <p:cNvPr id="10" name="Straight Arrow Connector 9">
            <a:extLst>
              <a:ext uri="{FF2B5EF4-FFF2-40B4-BE49-F238E27FC236}">
                <a16:creationId xmlns:a16="http://schemas.microsoft.com/office/drawing/2014/main" id="{D4C8669A-4973-EB51-3EF8-1224CDC655DE}"/>
              </a:ext>
            </a:extLst>
          </p:cNvPr>
          <p:cNvCxnSpPr>
            <a:cxnSpLocks/>
          </p:cNvCxnSpPr>
          <p:nvPr/>
        </p:nvCxnSpPr>
        <p:spPr>
          <a:xfrm flipV="1">
            <a:off x="3995936" y="3114253"/>
            <a:ext cx="1728192" cy="50692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766E7F5-B37D-61D0-A319-33B72EF8866B}"/>
              </a:ext>
            </a:extLst>
          </p:cNvPr>
          <p:cNvCxnSpPr>
            <a:cxnSpLocks/>
          </p:cNvCxnSpPr>
          <p:nvPr/>
        </p:nvCxnSpPr>
        <p:spPr>
          <a:xfrm>
            <a:off x="4355976" y="836712"/>
            <a:ext cx="646062" cy="137407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85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1574D-C077-E07E-E7C2-85BE31489277}"/>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5A19C0FC-9CF1-CE40-8C30-74A38B6AE22C}"/>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DAFACEC5-A0F6-18B3-0497-5AD77A1866BF}"/>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C89D8C64-56A6-0728-029E-E9274427B6E5}"/>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C823DAB9-D6EA-1916-FA32-DBAAAB0FFB08}"/>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C97C8A16-43D0-043C-AF27-68305FA9237F}"/>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1:28, 29</a:t>
            </a:r>
          </a:p>
        </p:txBody>
      </p:sp>
      <p:sp>
        <p:nvSpPr>
          <p:cNvPr id="12" name="2 CuadroTexto">
            <a:extLst>
              <a:ext uri="{FF2B5EF4-FFF2-40B4-BE49-F238E27FC236}">
                <a16:creationId xmlns:a16="http://schemas.microsoft.com/office/drawing/2014/main" id="{A2A7598E-AE9A-93C7-F0C6-261FB05BC84F}"/>
              </a:ext>
            </a:extLst>
          </p:cNvPr>
          <p:cNvSpPr txBox="1"/>
          <p:nvPr/>
        </p:nvSpPr>
        <p:spPr>
          <a:xfrm>
            <a:off x="35496" y="555411"/>
            <a:ext cx="460851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quien anunciamos,</a:t>
            </a:r>
            <a:r>
              <a:rPr lang="es-ES" sz="2400" dirty="0">
                <a:latin typeface="Calibri"/>
              </a:rPr>
              <a:t> </a:t>
            </a:r>
            <a:r>
              <a:rPr lang="es-ES" sz="2400" dirty="0">
                <a:solidFill>
                  <a:srgbClr val="00B0F0"/>
                </a:solidFill>
                <a:latin typeface="Calibri"/>
              </a:rPr>
              <a:t>amonestando a todo hombre, y enseñando a todo hombre en toda sabiduría</a:t>
            </a:r>
            <a:r>
              <a:rPr lang="es-ES" sz="2400" dirty="0">
                <a:latin typeface="Calibri"/>
              </a:rPr>
              <a:t>, </a:t>
            </a:r>
            <a:r>
              <a:rPr lang="es-ES" sz="2400" dirty="0">
                <a:solidFill>
                  <a:srgbClr val="FFFF00"/>
                </a:solidFill>
                <a:latin typeface="Calibri"/>
              </a:rPr>
              <a:t>a fin de presentar perfecto en Cristo Jesús a todo hombre; </a:t>
            </a:r>
            <a:r>
              <a:rPr lang="es-ES" sz="2400" dirty="0">
                <a:latin typeface="Calibri"/>
              </a:rPr>
              <a:t>para lo cual también trabajo, luchando según la potencia de él, la cual actúa poderosamente en mí. </a:t>
            </a:r>
          </a:p>
        </p:txBody>
      </p:sp>
      <p:sp>
        <p:nvSpPr>
          <p:cNvPr id="14" name="TextBox 13">
            <a:extLst>
              <a:ext uri="{FF2B5EF4-FFF2-40B4-BE49-F238E27FC236}">
                <a16:creationId xmlns:a16="http://schemas.microsoft.com/office/drawing/2014/main" id="{3E36FD47-D50B-068A-0C80-5E30EFBD73C8}"/>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26C2E1A9-609B-09AD-25DC-FF05CF02109F}"/>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2" name="1 CuadroTexto">
            <a:extLst>
              <a:ext uri="{FF2B5EF4-FFF2-40B4-BE49-F238E27FC236}">
                <a16:creationId xmlns:a16="http://schemas.microsoft.com/office/drawing/2014/main" id="{12D7F516-C111-A4EA-F04E-0C419777FCED}"/>
              </a:ext>
            </a:extLst>
          </p:cNvPr>
          <p:cNvSpPr txBox="1"/>
          <p:nvPr/>
        </p:nvSpPr>
        <p:spPr>
          <a:xfrm>
            <a:off x="179512" y="2947010"/>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1:23</a:t>
            </a:r>
          </a:p>
        </p:txBody>
      </p:sp>
      <p:sp>
        <p:nvSpPr>
          <p:cNvPr id="4" name="2 CuadroTexto">
            <a:extLst>
              <a:ext uri="{FF2B5EF4-FFF2-40B4-BE49-F238E27FC236}">
                <a16:creationId xmlns:a16="http://schemas.microsoft.com/office/drawing/2014/main" id="{F910C9E8-874E-F529-21EE-7D177BFBA4F3}"/>
              </a:ext>
            </a:extLst>
          </p:cNvPr>
          <p:cNvSpPr txBox="1"/>
          <p:nvPr/>
        </p:nvSpPr>
        <p:spPr>
          <a:xfrm>
            <a:off x="107504" y="3435731"/>
            <a:ext cx="42484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nosotros predicamos a Cristo crucificado, </a:t>
            </a:r>
            <a:r>
              <a:rPr lang="es-ES" sz="2400" dirty="0">
                <a:latin typeface="Calibri"/>
              </a:rPr>
              <a:t>para los judíos ciertamente tropezadero, y para los gentiles locura; </a:t>
            </a:r>
          </a:p>
        </p:txBody>
      </p:sp>
      <p:sp>
        <p:nvSpPr>
          <p:cNvPr id="6" name="TextBox 5">
            <a:extLst>
              <a:ext uri="{FF2B5EF4-FFF2-40B4-BE49-F238E27FC236}">
                <a16:creationId xmlns:a16="http://schemas.microsoft.com/office/drawing/2014/main" id="{CEA8469F-4FF5-F8C8-3D61-4F10A1A41786}"/>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C1E7EA93-1CDE-52F1-87AB-BD2C48A68AD7}"/>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cxnSp>
        <p:nvCxnSpPr>
          <p:cNvPr id="10" name="Straight Arrow Connector 9">
            <a:extLst>
              <a:ext uri="{FF2B5EF4-FFF2-40B4-BE49-F238E27FC236}">
                <a16:creationId xmlns:a16="http://schemas.microsoft.com/office/drawing/2014/main" id="{26E4B1C2-A58A-FE71-CBD4-0944BF5716BC}"/>
              </a:ext>
            </a:extLst>
          </p:cNvPr>
          <p:cNvCxnSpPr>
            <a:cxnSpLocks/>
          </p:cNvCxnSpPr>
          <p:nvPr/>
        </p:nvCxnSpPr>
        <p:spPr>
          <a:xfrm flipV="1">
            <a:off x="3995936" y="3114253"/>
            <a:ext cx="1728192" cy="50692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9437EBB-D273-AD80-960D-2B10693BBC0D}"/>
              </a:ext>
            </a:extLst>
          </p:cNvPr>
          <p:cNvCxnSpPr>
            <a:cxnSpLocks/>
          </p:cNvCxnSpPr>
          <p:nvPr/>
        </p:nvCxnSpPr>
        <p:spPr>
          <a:xfrm>
            <a:off x="4355976" y="836712"/>
            <a:ext cx="646062" cy="137407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1 CuadroTexto">
            <a:extLst>
              <a:ext uri="{FF2B5EF4-FFF2-40B4-BE49-F238E27FC236}">
                <a16:creationId xmlns:a16="http://schemas.microsoft.com/office/drawing/2014/main" id="{BC7ADC69-1661-B612-274D-C31244C71679}"/>
              </a:ext>
            </a:extLst>
          </p:cNvPr>
          <p:cNvSpPr txBox="1"/>
          <p:nvPr/>
        </p:nvSpPr>
        <p:spPr>
          <a:xfrm>
            <a:off x="2555776" y="4675202"/>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5:25-27</a:t>
            </a:r>
          </a:p>
        </p:txBody>
      </p:sp>
      <p:sp>
        <p:nvSpPr>
          <p:cNvPr id="15" name="2 CuadroTexto">
            <a:extLst>
              <a:ext uri="{FF2B5EF4-FFF2-40B4-BE49-F238E27FC236}">
                <a16:creationId xmlns:a16="http://schemas.microsoft.com/office/drawing/2014/main" id="{6272C4EA-D754-A8BC-2CCB-A411B01393D2}"/>
              </a:ext>
            </a:extLst>
          </p:cNvPr>
          <p:cNvSpPr txBox="1"/>
          <p:nvPr/>
        </p:nvSpPr>
        <p:spPr>
          <a:xfrm>
            <a:off x="0" y="5157192"/>
            <a:ext cx="9120862"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Maridos, amad a vuestras mujeres, así como Cristo amó a la iglesia, y se entregó a sí mismo por ella, para santificarla, habiéndola purificado en el lavamiento del agua por la palabra, a fin de presentársela a sí mismo, una iglesia gloriosa, que no tuviese mancha ni arruga ni cosa semejante, sino que fuese santa y sin mancha. </a:t>
            </a:r>
          </a:p>
        </p:txBody>
      </p:sp>
    </p:spTree>
    <p:extLst>
      <p:ext uri="{BB962C8B-B14F-4D97-AF65-F5344CB8AC3E}">
        <p14:creationId xmlns:p14="http://schemas.microsoft.com/office/powerpoint/2010/main" val="428923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2231B-693D-D748-47C3-7A8C37EB247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0C1279C-EF54-E65B-D565-B06D548DB98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9D7A1F4C-744C-D1CD-37F5-761270B9E2EB}"/>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B1433AD2-1B23-34D7-83DB-64534252DB55}"/>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DA4FC4DB-EB07-7606-CED0-B68825676512}"/>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9BB2148B-B279-1856-8101-DF2D28A6245B}"/>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1AC91565-572C-76AD-D52D-D22D294B6FD4}"/>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a vosotros también, que erais en otro tiempo extraños y enemigos en vuestra mente, haciendo malas obras, ahora os ha reconciliado en su cuerpo de carne, por medio de la muerte, para presentaros santos y sin mancha e irreprensibles delante de él. </a:t>
            </a:r>
          </a:p>
        </p:txBody>
      </p:sp>
    </p:spTree>
    <p:extLst>
      <p:ext uri="{BB962C8B-B14F-4D97-AF65-F5344CB8AC3E}">
        <p14:creationId xmlns:p14="http://schemas.microsoft.com/office/powerpoint/2010/main" val="31201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9951-3959-0D83-E2BE-8FD4116F86AC}"/>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95F02D08-0324-CE05-F077-8D2F42F532C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B71530DD-17A3-03CD-AD95-654BB06A33CB}"/>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D567B7DE-799F-00F5-F543-C30DBB8553C4}"/>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374135DE-637E-E53C-FCB1-843310EF143A}"/>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D355484E-C4A8-3D46-A20D-A24686EE181D}"/>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1:28, 29</a:t>
            </a:r>
          </a:p>
        </p:txBody>
      </p:sp>
      <p:sp>
        <p:nvSpPr>
          <p:cNvPr id="12" name="2 CuadroTexto">
            <a:extLst>
              <a:ext uri="{FF2B5EF4-FFF2-40B4-BE49-F238E27FC236}">
                <a16:creationId xmlns:a16="http://schemas.microsoft.com/office/drawing/2014/main" id="{572FA4AA-6732-40DE-25F0-2F6EF946379B}"/>
              </a:ext>
            </a:extLst>
          </p:cNvPr>
          <p:cNvSpPr txBox="1"/>
          <p:nvPr/>
        </p:nvSpPr>
        <p:spPr>
          <a:xfrm>
            <a:off x="35496" y="555411"/>
            <a:ext cx="460851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quien anunciamos,</a:t>
            </a:r>
            <a:r>
              <a:rPr lang="es-ES" sz="2400" dirty="0">
                <a:latin typeface="Calibri"/>
              </a:rPr>
              <a:t> </a:t>
            </a:r>
            <a:r>
              <a:rPr lang="es-ES" sz="2400" dirty="0">
                <a:solidFill>
                  <a:srgbClr val="00B0F0"/>
                </a:solidFill>
                <a:latin typeface="Calibri"/>
              </a:rPr>
              <a:t>amonestando a todo hombre, y enseñando a todo hombre en toda sabiduría</a:t>
            </a:r>
            <a:r>
              <a:rPr lang="es-ES" sz="2400" dirty="0">
                <a:latin typeface="Calibri"/>
              </a:rPr>
              <a:t>, </a:t>
            </a:r>
            <a:r>
              <a:rPr lang="es-ES" sz="2400" dirty="0">
                <a:solidFill>
                  <a:srgbClr val="FFFF00"/>
                </a:solidFill>
                <a:latin typeface="Calibri"/>
              </a:rPr>
              <a:t>a fin de presentar perfecto en Cristo Jesús a todo hombre;</a:t>
            </a:r>
            <a:r>
              <a:rPr lang="es-ES" sz="2400" dirty="0">
                <a:latin typeface="Calibri"/>
              </a:rPr>
              <a:t> para lo cual también trabajo, luchando según la potencia de él, la cual actúa poderosamente en mí. </a:t>
            </a:r>
          </a:p>
        </p:txBody>
      </p:sp>
      <p:sp>
        <p:nvSpPr>
          <p:cNvPr id="14" name="TextBox 13">
            <a:extLst>
              <a:ext uri="{FF2B5EF4-FFF2-40B4-BE49-F238E27FC236}">
                <a16:creationId xmlns:a16="http://schemas.microsoft.com/office/drawing/2014/main" id="{25D4DB2E-A64A-A6B4-A572-2686ADA1BDE8}"/>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DE40B24E-0C0C-6A99-BC1C-11AE7A005AE5}"/>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2" name="1 CuadroTexto">
            <a:extLst>
              <a:ext uri="{FF2B5EF4-FFF2-40B4-BE49-F238E27FC236}">
                <a16:creationId xmlns:a16="http://schemas.microsoft.com/office/drawing/2014/main" id="{D69403EF-C78E-5EAE-D3F4-CF51FA39077E}"/>
              </a:ext>
            </a:extLst>
          </p:cNvPr>
          <p:cNvSpPr txBox="1"/>
          <p:nvPr/>
        </p:nvSpPr>
        <p:spPr>
          <a:xfrm>
            <a:off x="179512" y="2947010"/>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1:23</a:t>
            </a:r>
          </a:p>
        </p:txBody>
      </p:sp>
      <p:sp>
        <p:nvSpPr>
          <p:cNvPr id="4" name="2 CuadroTexto">
            <a:extLst>
              <a:ext uri="{FF2B5EF4-FFF2-40B4-BE49-F238E27FC236}">
                <a16:creationId xmlns:a16="http://schemas.microsoft.com/office/drawing/2014/main" id="{2EA06E47-B647-DA8A-BE43-20C6F86E7D19}"/>
              </a:ext>
            </a:extLst>
          </p:cNvPr>
          <p:cNvSpPr txBox="1"/>
          <p:nvPr/>
        </p:nvSpPr>
        <p:spPr>
          <a:xfrm>
            <a:off x="107504" y="3435731"/>
            <a:ext cx="42484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nosotros predicamos a Cristo crucificado, </a:t>
            </a:r>
            <a:r>
              <a:rPr lang="es-ES" sz="2400" dirty="0">
                <a:latin typeface="Calibri"/>
              </a:rPr>
              <a:t>para los judíos ciertamente tropezadero, y para los gentiles locura; </a:t>
            </a:r>
          </a:p>
        </p:txBody>
      </p:sp>
      <p:sp>
        <p:nvSpPr>
          <p:cNvPr id="6" name="TextBox 5">
            <a:extLst>
              <a:ext uri="{FF2B5EF4-FFF2-40B4-BE49-F238E27FC236}">
                <a16:creationId xmlns:a16="http://schemas.microsoft.com/office/drawing/2014/main" id="{AFB55E41-DD46-CC7D-58CB-1DEF11890371}"/>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83587F07-1F3B-7EDB-8CBC-17F58D2D114F}"/>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cxnSp>
        <p:nvCxnSpPr>
          <p:cNvPr id="10" name="Straight Arrow Connector 9">
            <a:extLst>
              <a:ext uri="{FF2B5EF4-FFF2-40B4-BE49-F238E27FC236}">
                <a16:creationId xmlns:a16="http://schemas.microsoft.com/office/drawing/2014/main" id="{A4CBE106-1CBC-5AAA-30AA-9B8917251FC1}"/>
              </a:ext>
            </a:extLst>
          </p:cNvPr>
          <p:cNvCxnSpPr>
            <a:cxnSpLocks/>
          </p:cNvCxnSpPr>
          <p:nvPr/>
        </p:nvCxnSpPr>
        <p:spPr>
          <a:xfrm flipV="1">
            <a:off x="3995936" y="3114253"/>
            <a:ext cx="1728192" cy="50692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D3095CE-B2D3-93B7-CDE3-4F5D61515199}"/>
              </a:ext>
            </a:extLst>
          </p:cNvPr>
          <p:cNvCxnSpPr>
            <a:cxnSpLocks/>
          </p:cNvCxnSpPr>
          <p:nvPr/>
        </p:nvCxnSpPr>
        <p:spPr>
          <a:xfrm>
            <a:off x="4355976" y="836712"/>
            <a:ext cx="646062" cy="137407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1 CuadroTexto">
            <a:extLst>
              <a:ext uri="{FF2B5EF4-FFF2-40B4-BE49-F238E27FC236}">
                <a16:creationId xmlns:a16="http://schemas.microsoft.com/office/drawing/2014/main" id="{0434333B-E21D-67DB-36F3-D5075353DD0D}"/>
              </a:ext>
            </a:extLst>
          </p:cNvPr>
          <p:cNvSpPr txBox="1"/>
          <p:nvPr/>
        </p:nvSpPr>
        <p:spPr>
          <a:xfrm>
            <a:off x="2555776" y="4675202"/>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5:25-27</a:t>
            </a:r>
          </a:p>
        </p:txBody>
      </p:sp>
      <p:sp>
        <p:nvSpPr>
          <p:cNvPr id="15" name="2 CuadroTexto">
            <a:extLst>
              <a:ext uri="{FF2B5EF4-FFF2-40B4-BE49-F238E27FC236}">
                <a16:creationId xmlns:a16="http://schemas.microsoft.com/office/drawing/2014/main" id="{F736FFFB-1B04-B8BD-95A9-A59A8B836FA0}"/>
              </a:ext>
            </a:extLst>
          </p:cNvPr>
          <p:cNvSpPr txBox="1"/>
          <p:nvPr/>
        </p:nvSpPr>
        <p:spPr>
          <a:xfrm>
            <a:off x="0" y="5157192"/>
            <a:ext cx="9120862"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Maridos, amad a vuestras mujeres</a:t>
            </a:r>
            <a:r>
              <a:rPr lang="es-ES" sz="2400" dirty="0">
                <a:latin typeface="Calibri"/>
              </a:rPr>
              <a:t>, así como Cristo amó a la iglesia, y se entregó a sí mismo por ella, para santificarla, habiéndola purificado en el lavamiento del agua por la palabra, a fin de presentársela a sí mismo, una iglesia gloriosa, que no tuviese mancha ni arruga ni cosa semejante, sino que fuese santa y sin mancha. </a:t>
            </a:r>
          </a:p>
        </p:txBody>
      </p:sp>
    </p:spTree>
    <p:extLst>
      <p:ext uri="{BB962C8B-B14F-4D97-AF65-F5344CB8AC3E}">
        <p14:creationId xmlns:p14="http://schemas.microsoft.com/office/powerpoint/2010/main" val="1922370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EC4DD-6A98-0780-9D87-0A7C02D80CA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811AE8D1-B8BC-1C25-DBC2-F466457A8B0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B1403D74-6969-7DCA-D679-BEABF9B0FF63}"/>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C93EE2DE-14F7-D211-84C8-EF8271E01D5E}"/>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773CBD87-CA20-9F4B-C4A2-2CCF3F2CF0A7}"/>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A61BC251-4837-A491-CAF2-77FB1717D5AA}"/>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1:28, 29</a:t>
            </a:r>
          </a:p>
        </p:txBody>
      </p:sp>
      <p:sp>
        <p:nvSpPr>
          <p:cNvPr id="12" name="2 CuadroTexto">
            <a:extLst>
              <a:ext uri="{FF2B5EF4-FFF2-40B4-BE49-F238E27FC236}">
                <a16:creationId xmlns:a16="http://schemas.microsoft.com/office/drawing/2014/main" id="{E61F68A3-346D-DF41-6D4E-4723D3BEE6B6}"/>
              </a:ext>
            </a:extLst>
          </p:cNvPr>
          <p:cNvSpPr txBox="1"/>
          <p:nvPr/>
        </p:nvSpPr>
        <p:spPr>
          <a:xfrm>
            <a:off x="35496" y="555411"/>
            <a:ext cx="460851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quien anunciamos,</a:t>
            </a:r>
            <a:r>
              <a:rPr lang="es-ES" sz="2400" dirty="0">
                <a:latin typeface="Calibri"/>
              </a:rPr>
              <a:t> </a:t>
            </a:r>
            <a:r>
              <a:rPr lang="es-ES" sz="2400" dirty="0">
                <a:solidFill>
                  <a:srgbClr val="00B0F0"/>
                </a:solidFill>
                <a:latin typeface="Calibri"/>
              </a:rPr>
              <a:t>amonestando a todo hombre, y enseñando a todo hombre en toda sabiduría</a:t>
            </a:r>
            <a:r>
              <a:rPr lang="es-ES" sz="2400" dirty="0">
                <a:latin typeface="Calibri"/>
              </a:rPr>
              <a:t>, </a:t>
            </a:r>
            <a:r>
              <a:rPr lang="es-ES" sz="2400" dirty="0">
                <a:solidFill>
                  <a:srgbClr val="FFFF00"/>
                </a:solidFill>
                <a:latin typeface="Calibri"/>
              </a:rPr>
              <a:t>a fin de presentar perfecto en Cristo Jesús a todo hombre;</a:t>
            </a:r>
            <a:r>
              <a:rPr lang="es-ES" sz="2400" dirty="0">
                <a:latin typeface="Calibri"/>
              </a:rPr>
              <a:t> para lo cual también trabajo, luchando según la potencia de él, la cual actúa poderosamente en mí. </a:t>
            </a:r>
          </a:p>
        </p:txBody>
      </p:sp>
      <p:sp>
        <p:nvSpPr>
          <p:cNvPr id="14" name="TextBox 13">
            <a:extLst>
              <a:ext uri="{FF2B5EF4-FFF2-40B4-BE49-F238E27FC236}">
                <a16:creationId xmlns:a16="http://schemas.microsoft.com/office/drawing/2014/main" id="{1EEF964B-4001-E012-04C3-AB06ECBCE3B1}"/>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F4D7F704-D960-298C-C7A3-7E946B28518A}"/>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2" name="1 CuadroTexto">
            <a:extLst>
              <a:ext uri="{FF2B5EF4-FFF2-40B4-BE49-F238E27FC236}">
                <a16:creationId xmlns:a16="http://schemas.microsoft.com/office/drawing/2014/main" id="{36FDE017-C12C-CC05-EF7D-2D47DBC93525}"/>
              </a:ext>
            </a:extLst>
          </p:cNvPr>
          <p:cNvSpPr txBox="1"/>
          <p:nvPr/>
        </p:nvSpPr>
        <p:spPr>
          <a:xfrm>
            <a:off x="179512" y="2947010"/>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1:23</a:t>
            </a:r>
          </a:p>
        </p:txBody>
      </p:sp>
      <p:sp>
        <p:nvSpPr>
          <p:cNvPr id="4" name="2 CuadroTexto">
            <a:extLst>
              <a:ext uri="{FF2B5EF4-FFF2-40B4-BE49-F238E27FC236}">
                <a16:creationId xmlns:a16="http://schemas.microsoft.com/office/drawing/2014/main" id="{AA690532-B46F-8B4F-D339-E1337D615EAF}"/>
              </a:ext>
            </a:extLst>
          </p:cNvPr>
          <p:cNvSpPr txBox="1"/>
          <p:nvPr/>
        </p:nvSpPr>
        <p:spPr>
          <a:xfrm>
            <a:off x="107504" y="3435731"/>
            <a:ext cx="42484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nosotros predicamos a Cristo crucificado, </a:t>
            </a:r>
            <a:r>
              <a:rPr lang="es-ES" sz="2400" dirty="0">
                <a:latin typeface="Calibri"/>
              </a:rPr>
              <a:t>para los judíos ciertamente tropezadero, y para los gentiles locura; </a:t>
            </a:r>
          </a:p>
        </p:txBody>
      </p:sp>
      <p:sp>
        <p:nvSpPr>
          <p:cNvPr id="6" name="TextBox 5">
            <a:extLst>
              <a:ext uri="{FF2B5EF4-FFF2-40B4-BE49-F238E27FC236}">
                <a16:creationId xmlns:a16="http://schemas.microsoft.com/office/drawing/2014/main" id="{2F7ACDD4-591D-7B6F-B5DC-B18CA78AD0FF}"/>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5785B4B8-2E58-11D6-3F49-8356A1AD7FEC}"/>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cxnSp>
        <p:nvCxnSpPr>
          <p:cNvPr id="10" name="Straight Arrow Connector 9">
            <a:extLst>
              <a:ext uri="{FF2B5EF4-FFF2-40B4-BE49-F238E27FC236}">
                <a16:creationId xmlns:a16="http://schemas.microsoft.com/office/drawing/2014/main" id="{E93DFCEA-61D6-8421-232E-6FABB44C3E51}"/>
              </a:ext>
            </a:extLst>
          </p:cNvPr>
          <p:cNvCxnSpPr>
            <a:cxnSpLocks/>
          </p:cNvCxnSpPr>
          <p:nvPr/>
        </p:nvCxnSpPr>
        <p:spPr>
          <a:xfrm flipV="1">
            <a:off x="3995936" y="3114253"/>
            <a:ext cx="1728192" cy="50692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2D77B1C-48C4-E7BB-DA0B-71498811BF21}"/>
              </a:ext>
            </a:extLst>
          </p:cNvPr>
          <p:cNvCxnSpPr>
            <a:cxnSpLocks/>
          </p:cNvCxnSpPr>
          <p:nvPr/>
        </p:nvCxnSpPr>
        <p:spPr>
          <a:xfrm>
            <a:off x="4355976" y="836712"/>
            <a:ext cx="646062" cy="137407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1 CuadroTexto">
            <a:extLst>
              <a:ext uri="{FF2B5EF4-FFF2-40B4-BE49-F238E27FC236}">
                <a16:creationId xmlns:a16="http://schemas.microsoft.com/office/drawing/2014/main" id="{44B84353-B56D-54B7-907A-2D0C1E9DAAEA}"/>
              </a:ext>
            </a:extLst>
          </p:cNvPr>
          <p:cNvSpPr txBox="1"/>
          <p:nvPr/>
        </p:nvSpPr>
        <p:spPr>
          <a:xfrm>
            <a:off x="2555776" y="4675202"/>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5:25-27</a:t>
            </a:r>
          </a:p>
        </p:txBody>
      </p:sp>
      <p:sp>
        <p:nvSpPr>
          <p:cNvPr id="15" name="2 CuadroTexto">
            <a:extLst>
              <a:ext uri="{FF2B5EF4-FFF2-40B4-BE49-F238E27FC236}">
                <a16:creationId xmlns:a16="http://schemas.microsoft.com/office/drawing/2014/main" id="{193DF0AA-AC75-07E5-BB9B-D43ED86FCDB7}"/>
              </a:ext>
            </a:extLst>
          </p:cNvPr>
          <p:cNvSpPr txBox="1"/>
          <p:nvPr/>
        </p:nvSpPr>
        <p:spPr>
          <a:xfrm>
            <a:off x="0" y="5157192"/>
            <a:ext cx="9120862"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Maridos, amad a vuestras mujeres</a:t>
            </a:r>
            <a:r>
              <a:rPr lang="es-ES" sz="2400" dirty="0">
                <a:latin typeface="Calibri"/>
              </a:rPr>
              <a:t>, </a:t>
            </a:r>
            <a:r>
              <a:rPr lang="es-ES" sz="2400" dirty="0">
                <a:solidFill>
                  <a:srgbClr val="00B0F0"/>
                </a:solidFill>
                <a:latin typeface="Calibri"/>
              </a:rPr>
              <a:t>así como </a:t>
            </a:r>
            <a:r>
              <a:rPr lang="es-ES" sz="2400" u="sng" dirty="0">
                <a:solidFill>
                  <a:srgbClr val="00B0F0"/>
                </a:solidFill>
                <a:latin typeface="Calibri"/>
              </a:rPr>
              <a:t>Cristo amó a la iglesia, y se entregó a sí mismo por ella</a:t>
            </a:r>
            <a:r>
              <a:rPr lang="es-ES" sz="2400" dirty="0">
                <a:solidFill>
                  <a:srgbClr val="00B0F0"/>
                </a:solidFill>
                <a:latin typeface="Calibri"/>
              </a:rPr>
              <a:t>, para santificarla, habiéndola purificado en el lavamiento del agua por la palabra, </a:t>
            </a:r>
            <a:r>
              <a:rPr lang="es-ES" sz="2400" dirty="0">
                <a:latin typeface="Calibri"/>
              </a:rPr>
              <a:t>a fin de presentársela a sí mismo, una iglesia gloriosa, que no tuviese mancha ni arruga ni cosa semejante, sino que fuese santa y sin mancha. </a:t>
            </a:r>
          </a:p>
        </p:txBody>
      </p:sp>
    </p:spTree>
    <p:extLst>
      <p:ext uri="{BB962C8B-B14F-4D97-AF65-F5344CB8AC3E}">
        <p14:creationId xmlns:p14="http://schemas.microsoft.com/office/powerpoint/2010/main" val="23706586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8EEEF-4B31-E851-17A8-381F6CAA69E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7E12B85-4EBF-4826-93BA-7E40E39C3286}"/>
              </a:ext>
            </a:extLst>
          </p:cNvPr>
          <p:cNvSpPr txBox="1"/>
          <p:nvPr/>
        </p:nvSpPr>
        <p:spPr>
          <a:xfrm>
            <a:off x="4572000" y="33208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objetivo de la predicación es “presentar a todo hombre perfecto en Cristo”</a:t>
            </a:r>
          </a:p>
        </p:txBody>
      </p:sp>
      <p:sp>
        <p:nvSpPr>
          <p:cNvPr id="20" name="TextBox 19">
            <a:extLst>
              <a:ext uri="{FF2B5EF4-FFF2-40B4-BE49-F238E27FC236}">
                <a16:creationId xmlns:a16="http://schemas.microsoft.com/office/drawing/2014/main" id="{55173307-724B-5802-03FB-991D50599DA4}"/>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3944D875-62F7-F3C9-23F3-1EB22ECA3DB7}"/>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B1D02A16-AACD-6074-CC19-00147E46ADC2}"/>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34E1F5E8-90EB-2E32-B9F1-8787B2BFF325}"/>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08F58CF8-2EE4-C792-00F2-10334C99BD41}"/>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1:28, 29</a:t>
            </a:r>
          </a:p>
        </p:txBody>
      </p:sp>
      <p:sp>
        <p:nvSpPr>
          <p:cNvPr id="12" name="2 CuadroTexto">
            <a:extLst>
              <a:ext uri="{FF2B5EF4-FFF2-40B4-BE49-F238E27FC236}">
                <a16:creationId xmlns:a16="http://schemas.microsoft.com/office/drawing/2014/main" id="{58EF6970-7EC1-B78C-6F57-1E55B32564F9}"/>
              </a:ext>
            </a:extLst>
          </p:cNvPr>
          <p:cNvSpPr txBox="1"/>
          <p:nvPr/>
        </p:nvSpPr>
        <p:spPr>
          <a:xfrm>
            <a:off x="35496" y="555411"/>
            <a:ext cx="460851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quien anunciamos,</a:t>
            </a:r>
            <a:r>
              <a:rPr lang="es-ES" sz="2400" dirty="0">
                <a:latin typeface="Calibri"/>
              </a:rPr>
              <a:t> </a:t>
            </a:r>
            <a:r>
              <a:rPr lang="es-ES" sz="2400" dirty="0">
                <a:solidFill>
                  <a:srgbClr val="00B0F0"/>
                </a:solidFill>
                <a:latin typeface="Calibri"/>
              </a:rPr>
              <a:t>amonestando a todo hombre, y enseñando a todo hombre en toda sabiduría</a:t>
            </a:r>
            <a:r>
              <a:rPr lang="es-ES" sz="2400" dirty="0">
                <a:latin typeface="Calibri"/>
              </a:rPr>
              <a:t>, </a:t>
            </a:r>
            <a:r>
              <a:rPr lang="es-ES" sz="2400" dirty="0">
                <a:solidFill>
                  <a:srgbClr val="FFFF00"/>
                </a:solidFill>
                <a:latin typeface="Calibri"/>
              </a:rPr>
              <a:t>a fin de presentar perfecto en Cristo Jesús a todo hombre;</a:t>
            </a:r>
            <a:r>
              <a:rPr lang="es-ES" sz="2400" dirty="0">
                <a:latin typeface="Calibri"/>
              </a:rPr>
              <a:t> para lo cual también trabajo, luchando según la potencia de él, la cual actúa poderosamente en mí. </a:t>
            </a:r>
          </a:p>
        </p:txBody>
      </p:sp>
      <p:sp>
        <p:nvSpPr>
          <p:cNvPr id="14" name="TextBox 13">
            <a:extLst>
              <a:ext uri="{FF2B5EF4-FFF2-40B4-BE49-F238E27FC236}">
                <a16:creationId xmlns:a16="http://schemas.microsoft.com/office/drawing/2014/main" id="{DA8F0025-5DDA-F579-0A25-633C2B918168}"/>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FA846C53-F865-D8FC-C360-B4730E9F03D1}"/>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2" name="1 CuadroTexto">
            <a:extLst>
              <a:ext uri="{FF2B5EF4-FFF2-40B4-BE49-F238E27FC236}">
                <a16:creationId xmlns:a16="http://schemas.microsoft.com/office/drawing/2014/main" id="{22C96637-A7E0-8713-8A7E-B3710E3EE8BE}"/>
              </a:ext>
            </a:extLst>
          </p:cNvPr>
          <p:cNvSpPr txBox="1"/>
          <p:nvPr/>
        </p:nvSpPr>
        <p:spPr>
          <a:xfrm>
            <a:off x="179512" y="2947010"/>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1:23</a:t>
            </a:r>
          </a:p>
        </p:txBody>
      </p:sp>
      <p:sp>
        <p:nvSpPr>
          <p:cNvPr id="4" name="2 CuadroTexto">
            <a:extLst>
              <a:ext uri="{FF2B5EF4-FFF2-40B4-BE49-F238E27FC236}">
                <a16:creationId xmlns:a16="http://schemas.microsoft.com/office/drawing/2014/main" id="{35A7A379-068A-712A-E7B5-7CB8A5A26F8C}"/>
              </a:ext>
            </a:extLst>
          </p:cNvPr>
          <p:cNvSpPr txBox="1"/>
          <p:nvPr/>
        </p:nvSpPr>
        <p:spPr>
          <a:xfrm>
            <a:off x="107504" y="3435731"/>
            <a:ext cx="4248472"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nosotros predicamos a Cristo crucificado, </a:t>
            </a:r>
            <a:r>
              <a:rPr lang="es-ES" sz="2400" dirty="0">
                <a:latin typeface="Calibri"/>
              </a:rPr>
              <a:t>para los judíos ciertamente tropezadero, y para los gentiles locura; </a:t>
            </a:r>
          </a:p>
        </p:txBody>
      </p:sp>
      <p:sp>
        <p:nvSpPr>
          <p:cNvPr id="6" name="TextBox 5">
            <a:extLst>
              <a:ext uri="{FF2B5EF4-FFF2-40B4-BE49-F238E27FC236}">
                <a16:creationId xmlns:a16="http://schemas.microsoft.com/office/drawing/2014/main" id="{2A1AEF0E-3CBB-B49E-4219-C60AAB2FE05B}"/>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88C69AF1-FAFF-D636-C6CC-A006E17E95B9}"/>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cxnSp>
        <p:nvCxnSpPr>
          <p:cNvPr id="10" name="Straight Arrow Connector 9">
            <a:extLst>
              <a:ext uri="{FF2B5EF4-FFF2-40B4-BE49-F238E27FC236}">
                <a16:creationId xmlns:a16="http://schemas.microsoft.com/office/drawing/2014/main" id="{0CBF64F8-D4F1-FD11-B9BF-FFF1D22CDC1A}"/>
              </a:ext>
            </a:extLst>
          </p:cNvPr>
          <p:cNvCxnSpPr>
            <a:cxnSpLocks/>
          </p:cNvCxnSpPr>
          <p:nvPr/>
        </p:nvCxnSpPr>
        <p:spPr>
          <a:xfrm flipV="1">
            <a:off x="3995936" y="3114253"/>
            <a:ext cx="1728192" cy="50692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1581EB-EA85-E048-BC7D-81CD10151E60}"/>
              </a:ext>
            </a:extLst>
          </p:cNvPr>
          <p:cNvCxnSpPr>
            <a:cxnSpLocks/>
          </p:cNvCxnSpPr>
          <p:nvPr/>
        </p:nvCxnSpPr>
        <p:spPr>
          <a:xfrm>
            <a:off x="4355976" y="836712"/>
            <a:ext cx="646062" cy="137407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1 CuadroTexto">
            <a:extLst>
              <a:ext uri="{FF2B5EF4-FFF2-40B4-BE49-F238E27FC236}">
                <a16:creationId xmlns:a16="http://schemas.microsoft.com/office/drawing/2014/main" id="{2A633DF0-65E3-3E43-9D32-87941A556848}"/>
              </a:ext>
            </a:extLst>
          </p:cNvPr>
          <p:cNvSpPr txBox="1"/>
          <p:nvPr/>
        </p:nvSpPr>
        <p:spPr>
          <a:xfrm>
            <a:off x="2555776" y="4675202"/>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5:25-27</a:t>
            </a:r>
          </a:p>
        </p:txBody>
      </p:sp>
      <p:sp>
        <p:nvSpPr>
          <p:cNvPr id="15" name="2 CuadroTexto">
            <a:extLst>
              <a:ext uri="{FF2B5EF4-FFF2-40B4-BE49-F238E27FC236}">
                <a16:creationId xmlns:a16="http://schemas.microsoft.com/office/drawing/2014/main" id="{4D0BF20B-463F-8232-18D2-85884D7AE5F5}"/>
              </a:ext>
            </a:extLst>
          </p:cNvPr>
          <p:cNvSpPr txBox="1"/>
          <p:nvPr/>
        </p:nvSpPr>
        <p:spPr>
          <a:xfrm>
            <a:off x="0" y="5157192"/>
            <a:ext cx="9120862"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Maridos, amad a vuestras mujeres</a:t>
            </a:r>
            <a:r>
              <a:rPr lang="es-ES" sz="2400" dirty="0">
                <a:latin typeface="Calibri"/>
              </a:rPr>
              <a:t>, </a:t>
            </a:r>
            <a:r>
              <a:rPr lang="es-ES" sz="2400" dirty="0">
                <a:solidFill>
                  <a:srgbClr val="00B0F0"/>
                </a:solidFill>
                <a:latin typeface="Calibri"/>
              </a:rPr>
              <a:t>así como </a:t>
            </a:r>
            <a:r>
              <a:rPr lang="es-ES" sz="2400" u="sng" dirty="0">
                <a:solidFill>
                  <a:srgbClr val="00B0F0"/>
                </a:solidFill>
                <a:latin typeface="Calibri"/>
              </a:rPr>
              <a:t>Cristo amó a la iglesia, y se entregó a sí mismo por ella</a:t>
            </a:r>
            <a:r>
              <a:rPr lang="es-ES" sz="2400" dirty="0">
                <a:solidFill>
                  <a:srgbClr val="00B0F0"/>
                </a:solidFill>
                <a:latin typeface="Calibri"/>
              </a:rPr>
              <a:t>, para santificarla, habiéndola purificado en el lavamiento del agua por la palabra, </a:t>
            </a:r>
            <a:r>
              <a:rPr lang="es-ES" sz="2400" dirty="0">
                <a:solidFill>
                  <a:srgbClr val="FFFF00"/>
                </a:solidFill>
                <a:latin typeface="Calibri"/>
              </a:rPr>
              <a:t>a fin de presentársela a sí mismo, una iglesia gloriosa, que no tuviese mancha ni arruga ni cosa semejante, sino que fuese santa y sin mancha. </a:t>
            </a:r>
          </a:p>
        </p:txBody>
      </p:sp>
      <p:cxnSp>
        <p:nvCxnSpPr>
          <p:cNvPr id="8" name="Straight Arrow Connector 7">
            <a:extLst>
              <a:ext uri="{FF2B5EF4-FFF2-40B4-BE49-F238E27FC236}">
                <a16:creationId xmlns:a16="http://schemas.microsoft.com/office/drawing/2014/main" id="{72F042DE-A9C3-4C8D-3AA0-8068A0A6F15D}"/>
              </a:ext>
            </a:extLst>
          </p:cNvPr>
          <p:cNvCxnSpPr>
            <a:cxnSpLocks/>
          </p:cNvCxnSpPr>
          <p:nvPr/>
        </p:nvCxnSpPr>
        <p:spPr>
          <a:xfrm>
            <a:off x="539552" y="1727808"/>
            <a:ext cx="4680520" cy="406687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9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82A1B-12F0-9E32-40E1-95FF8B19B3E0}"/>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D213428-450F-8ADC-EE24-DDF649331E31}"/>
              </a:ext>
            </a:extLst>
          </p:cNvPr>
          <p:cNvSpPr txBox="1"/>
          <p:nvPr/>
        </p:nvSpPr>
        <p:spPr>
          <a:xfrm>
            <a:off x="4572000" y="33208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objetivo de la predicación es “presentar a todo hombre perfecto en Cristo”</a:t>
            </a:r>
          </a:p>
        </p:txBody>
      </p:sp>
      <p:sp>
        <p:nvSpPr>
          <p:cNvPr id="20" name="TextBox 19">
            <a:extLst>
              <a:ext uri="{FF2B5EF4-FFF2-40B4-BE49-F238E27FC236}">
                <a16:creationId xmlns:a16="http://schemas.microsoft.com/office/drawing/2014/main" id="{D09D4C14-C78E-8203-7141-E6A1B723CB04}"/>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A150C095-EC56-C6B1-E5F1-3001070BCDEE}"/>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18C9B254-57D4-CD9A-E6CD-5149600C760F}"/>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60BB1207-DF76-1405-1431-004F47AFB1F4}"/>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EAAD287D-9F7A-AA4D-98E3-A1AC4775887D}"/>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1:9, 10</a:t>
            </a:r>
          </a:p>
        </p:txBody>
      </p:sp>
      <p:sp>
        <p:nvSpPr>
          <p:cNvPr id="12" name="2 CuadroTexto">
            <a:extLst>
              <a:ext uri="{FF2B5EF4-FFF2-40B4-BE49-F238E27FC236}">
                <a16:creationId xmlns:a16="http://schemas.microsoft.com/office/drawing/2014/main" id="{6541439E-76E6-01C0-F4D3-B629311F6879}"/>
              </a:ext>
            </a:extLst>
          </p:cNvPr>
          <p:cNvSpPr txBox="1"/>
          <p:nvPr/>
        </p:nvSpPr>
        <p:spPr>
          <a:xfrm>
            <a:off x="220416" y="522892"/>
            <a:ext cx="4320480" cy="348217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 lo cual también nosotros, desde el día que lo oímos, no cesamos de orar por vosotros, y de pedir que seáis llenos del conocimiento de su voluntad en toda sabiduría e inteligencia espiritual, para que andéis como es digno del Señor, agradándole en todo, llevando fruto en toda buena obra, y creciendo en el conocimiento de Dios; </a:t>
            </a:r>
          </a:p>
        </p:txBody>
      </p:sp>
      <p:sp>
        <p:nvSpPr>
          <p:cNvPr id="14" name="TextBox 13">
            <a:extLst>
              <a:ext uri="{FF2B5EF4-FFF2-40B4-BE49-F238E27FC236}">
                <a16:creationId xmlns:a16="http://schemas.microsoft.com/office/drawing/2014/main" id="{3B8EB77F-A4AC-F803-B760-62EFCAE4DE77}"/>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B56BAB64-7FC0-9008-D68B-E2CCADCD9020}"/>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6" name="TextBox 5">
            <a:extLst>
              <a:ext uri="{FF2B5EF4-FFF2-40B4-BE49-F238E27FC236}">
                <a16:creationId xmlns:a16="http://schemas.microsoft.com/office/drawing/2014/main" id="{522B682B-41E6-F876-78A1-7F79563FB6CF}"/>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5E0E845D-4A68-CFA6-7E2D-9321F23EB400}"/>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1" name="1 CuadroTexto">
            <a:extLst>
              <a:ext uri="{FF2B5EF4-FFF2-40B4-BE49-F238E27FC236}">
                <a16:creationId xmlns:a16="http://schemas.microsoft.com/office/drawing/2014/main" id="{3C3C3A5E-65F7-8D26-7270-6F3217E02F5B}"/>
              </a:ext>
            </a:extLst>
          </p:cNvPr>
          <p:cNvSpPr txBox="1"/>
          <p:nvPr/>
        </p:nvSpPr>
        <p:spPr>
          <a:xfrm>
            <a:off x="2555776" y="4675202"/>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5:25-27</a:t>
            </a:r>
          </a:p>
        </p:txBody>
      </p:sp>
      <p:sp>
        <p:nvSpPr>
          <p:cNvPr id="15" name="2 CuadroTexto">
            <a:extLst>
              <a:ext uri="{FF2B5EF4-FFF2-40B4-BE49-F238E27FC236}">
                <a16:creationId xmlns:a16="http://schemas.microsoft.com/office/drawing/2014/main" id="{9C1AE0C2-79BB-0607-809E-8977795E1626}"/>
              </a:ext>
            </a:extLst>
          </p:cNvPr>
          <p:cNvSpPr txBox="1"/>
          <p:nvPr/>
        </p:nvSpPr>
        <p:spPr>
          <a:xfrm>
            <a:off x="0" y="5157192"/>
            <a:ext cx="9120862"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Maridos, amad a vuestras mujeres</a:t>
            </a:r>
            <a:r>
              <a:rPr lang="es-ES" sz="2400" dirty="0">
                <a:latin typeface="Calibri"/>
              </a:rPr>
              <a:t>, </a:t>
            </a:r>
            <a:r>
              <a:rPr lang="es-ES" sz="2400" dirty="0">
                <a:solidFill>
                  <a:srgbClr val="00B0F0"/>
                </a:solidFill>
                <a:latin typeface="Calibri"/>
              </a:rPr>
              <a:t>así como </a:t>
            </a:r>
            <a:r>
              <a:rPr lang="es-ES" sz="2400" u="sng" dirty="0">
                <a:solidFill>
                  <a:srgbClr val="00B0F0"/>
                </a:solidFill>
                <a:latin typeface="Calibri"/>
              </a:rPr>
              <a:t>Cristo amó a la iglesia, y se entregó a sí mismo por ella</a:t>
            </a:r>
            <a:r>
              <a:rPr lang="es-ES" sz="2400" dirty="0">
                <a:solidFill>
                  <a:srgbClr val="00B0F0"/>
                </a:solidFill>
                <a:latin typeface="Calibri"/>
              </a:rPr>
              <a:t>, para santificarla, habiéndola purificado en el lavamiento del agua por la palabra, </a:t>
            </a:r>
            <a:r>
              <a:rPr lang="es-ES" sz="2400" dirty="0">
                <a:solidFill>
                  <a:srgbClr val="FFFF00"/>
                </a:solidFill>
                <a:latin typeface="Calibri"/>
              </a:rPr>
              <a:t>a fin de presentársela a sí mismo, una iglesia gloriosa, que no tuviese mancha ni arruga ni cosa semejante, sino que fuese santa y sin mancha. </a:t>
            </a:r>
          </a:p>
        </p:txBody>
      </p:sp>
    </p:spTree>
    <p:extLst>
      <p:ext uri="{BB962C8B-B14F-4D97-AF65-F5344CB8AC3E}">
        <p14:creationId xmlns:p14="http://schemas.microsoft.com/office/powerpoint/2010/main" val="290913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970AB-2F2B-A0D8-B1B0-D3CF4394AF7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7AF7E9A-B0AA-FE5D-6715-A7E0A7FBCDBD}"/>
              </a:ext>
            </a:extLst>
          </p:cNvPr>
          <p:cNvSpPr txBox="1"/>
          <p:nvPr/>
        </p:nvSpPr>
        <p:spPr>
          <a:xfrm>
            <a:off x="4572000" y="33208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objetivo de la predicación es “presentar a todo hombre perfecto en Cristo”</a:t>
            </a:r>
          </a:p>
        </p:txBody>
      </p:sp>
      <p:sp>
        <p:nvSpPr>
          <p:cNvPr id="20" name="TextBox 19">
            <a:extLst>
              <a:ext uri="{FF2B5EF4-FFF2-40B4-BE49-F238E27FC236}">
                <a16:creationId xmlns:a16="http://schemas.microsoft.com/office/drawing/2014/main" id="{F3F376D0-9119-FB88-AD80-2094AC00DD4B}"/>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ABB73D77-467D-D691-8E2A-A20FD1491C03}"/>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08B80DE9-B8AE-6CFB-03B4-DDCBE033E24D}"/>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C879CCAA-23BC-8955-C194-1322E0A4CCD5}"/>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64DFDE7F-1052-E5C2-F9C0-CF3F33DFE0BB}"/>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1:9, 10</a:t>
            </a:r>
          </a:p>
        </p:txBody>
      </p:sp>
      <p:sp>
        <p:nvSpPr>
          <p:cNvPr id="12" name="2 CuadroTexto">
            <a:extLst>
              <a:ext uri="{FF2B5EF4-FFF2-40B4-BE49-F238E27FC236}">
                <a16:creationId xmlns:a16="http://schemas.microsoft.com/office/drawing/2014/main" id="{B6E9653C-3771-1A8C-C83F-13A305160825}"/>
              </a:ext>
            </a:extLst>
          </p:cNvPr>
          <p:cNvSpPr txBox="1"/>
          <p:nvPr/>
        </p:nvSpPr>
        <p:spPr>
          <a:xfrm>
            <a:off x="220416" y="522892"/>
            <a:ext cx="4320480" cy="348217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cual también nosotros, desde el día que lo oímos, no cesamos de orar por vosotros, y de pedir que </a:t>
            </a:r>
            <a:r>
              <a:rPr lang="es-ES" sz="2400" u="sng" dirty="0">
                <a:solidFill>
                  <a:srgbClr val="FFFF00"/>
                </a:solidFill>
                <a:latin typeface="Calibri"/>
              </a:rPr>
              <a:t>seáis llenos del conocimiento de su voluntad</a:t>
            </a:r>
            <a:r>
              <a:rPr lang="es-ES" sz="2400" dirty="0">
                <a:solidFill>
                  <a:srgbClr val="FFFF00"/>
                </a:solidFill>
                <a:latin typeface="Calibri"/>
              </a:rPr>
              <a:t> en toda sabiduría e inteligencia espiritual, </a:t>
            </a:r>
            <a:r>
              <a:rPr lang="es-ES" sz="2400" dirty="0">
                <a:latin typeface="Calibri"/>
              </a:rPr>
              <a:t>para que andéis como es digno del Señor, agradándole en todo, llevando fruto en toda buena obra, y creciendo en el conocimiento de Dios; </a:t>
            </a:r>
          </a:p>
        </p:txBody>
      </p:sp>
      <p:sp>
        <p:nvSpPr>
          <p:cNvPr id="14" name="TextBox 13">
            <a:extLst>
              <a:ext uri="{FF2B5EF4-FFF2-40B4-BE49-F238E27FC236}">
                <a16:creationId xmlns:a16="http://schemas.microsoft.com/office/drawing/2014/main" id="{8AD316EF-E173-CA7B-3AC7-FA22C3C6C929}"/>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53925916-2DE6-20EB-4FE9-8864141817C4}"/>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6" name="TextBox 5">
            <a:extLst>
              <a:ext uri="{FF2B5EF4-FFF2-40B4-BE49-F238E27FC236}">
                <a16:creationId xmlns:a16="http://schemas.microsoft.com/office/drawing/2014/main" id="{DA8C82E8-2A40-8007-1B6A-767E81C51661}"/>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07785C50-FCC7-2397-4B59-11671359C1B1}"/>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1" name="1 CuadroTexto">
            <a:extLst>
              <a:ext uri="{FF2B5EF4-FFF2-40B4-BE49-F238E27FC236}">
                <a16:creationId xmlns:a16="http://schemas.microsoft.com/office/drawing/2014/main" id="{193CFF8A-694E-CA8A-0FEB-B29ECB66E702}"/>
              </a:ext>
            </a:extLst>
          </p:cNvPr>
          <p:cNvSpPr txBox="1"/>
          <p:nvPr/>
        </p:nvSpPr>
        <p:spPr>
          <a:xfrm>
            <a:off x="2555776" y="4675202"/>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5:25-27</a:t>
            </a:r>
          </a:p>
        </p:txBody>
      </p:sp>
      <p:sp>
        <p:nvSpPr>
          <p:cNvPr id="15" name="2 CuadroTexto">
            <a:extLst>
              <a:ext uri="{FF2B5EF4-FFF2-40B4-BE49-F238E27FC236}">
                <a16:creationId xmlns:a16="http://schemas.microsoft.com/office/drawing/2014/main" id="{CD9E0D2C-8DEF-C7F8-AD6B-C09434F63336}"/>
              </a:ext>
            </a:extLst>
          </p:cNvPr>
          <p:cNvSpPr txBox="1"/>
          <p:nvPr/>
        </p:nvSpPr>
        <p:spPr>
          <a:xfrm>
            <a:off x="0" y="5157192"/>
            <a:ext cx="9120862"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Maridos, amad a vuestras mujeres</a:t>
            </a:r>
            <a:r>
              <a:rPr lang="es-ES" sz="2400" dirty="0">
                <a:latin typeface="Calibri"/>
              </a:rPr>
              <a:t>, </a:t>
            </a:r>
            <a:r>
              <a:rPr lang="es-ES" sz="2400" dirty="0">
                <a:solidFill>
                  <a:srgbClr val="00B0F0"/>
                </a:solidFill>
                <a:latin typeface="Calibri"/>
              </a:rPr>
              <a:t>así como </a:t>
            </a:r>
            <a:r>
              <a:rPr lang="es-ES" sz="2400" u="sng" dirty="0">
                <a:solidFill>
                  <a:srgbClr val="00B0F0"/>
                </a:solidFill>
                <a:latin typeface="Calibri"/>
              </a:rPr>
              <a:t>Cristo amó a la iglesia, y se entregó a sí mismo por ella</a:t>
            </a:r>
            <a:r>
              <a:rPr lang="es-ES" sz="2400" dirty="0">
                <a:solidFill>
                  <a:srgbClr val="00B0F0"/>
                </a:solidFill>
                <a:latin typeface="Calibri"/>
              </a:rPr>
              <a:t>, para santificarla, habiéndola purificado en el lavamiento del agua por la palabra, </a:t>
            </a:r>
            <a:r>
              <a:rPr lang="es-ES" sz="2400" dirty="0">
                <a:solidFill>
                  <a:srgbClr val="FFFF00"/>
                </a:solidFill>
                <a:latin typeface="Calibri"/>
              </a:rPr>
              <a:t>a fin de presentársela a sí mismo, una iglesia gloriosa, que no tuviese mancha ni arruga ni cosa semejante, sino que fuese santa y sin mancha. </a:t>
            </a:r>
          </a:p>
        </p:txBody>
      </p:sp>
    </p:spTree>
    <p:extLst>
      <p:ext uri="{BB962C8B-B14F-4D97-AF65-F5344CB8AC3E}">
        <p14:creationId xmlns:p14="http://schemas.microsoft.com/office/powerpoint/2010/main" val="33076186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11135-DB4F-C905-FB2C-837187579A0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FBDE75F-E949-7B06-FFC7-B313FB5C3EA3}"/>
              </a:ext>
            </a:extLst>
          </p:cNvPr>
          <p:cNvSpPr txBox="1"/>
          <p:nvPr/>
        </p:nvSpPr>
        <p:spPr>
          <a:xfrm>
            <a:off x="4572000" y="33208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objetivo de la predicación es “presentar a todo hombre perfecto en Cristo”</a:t>
            </a:r>
          </a:p>
        </p:txBody>
      </p:sp>
      <p:sp>
        <p:nvSpPr>
          <p:cNvPr id="20" name="TextBox 19">
            <a:extLst>
              <a:ext uri="{FF2B5EF4-FFF2-40B4-BE49-F238E27FC236}">
                <a16:creationId xmlns:a16="http://schemas.microsoft.com/office/drawing/2014/main" id="{6D62821F-C592-893A-B607-AF19CC5DCA2C}"/>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2D7EE582-D90B-B1AA-2551-8F18432BAF33}"/>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23FB7B81-F282-4CCF-95B7-1F408CEA806B}"/>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657297A8-C1FD-9B27-CC8C-531C7A22DCF9}"/>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7CD34743-636C-5B5A-1C62-AA8DF101ADAE}"/>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1:9, 10</a:t>
            </a:r>
          </a:p>
        </p:txBody>
      </p:sp>
      <p:sp>
        <p:nvSpPr>
          <p:cNvPr id="12" name="2 CuadroTexto">
            <a:extLst>
              <a:ext uri="{FF2B5EF4-FFF2-40B4-BE49-F238E27FC236}">
                <a16:creationId xmlns:a16="http://schemas.microsoft.com/office/drawing/2014/main" id="{E90EA33B-B719-3A90-B599-514312B7FF3E}"/>
              </a:ext>
            </a:extLst>
          </p:cNvPr>
          <p:cNvSpPr txBox="1"/>
          <p:nvPr/>
        </p:nvSpPr>
        <p:spPr>
          <a:xfrm>
            <a:off x="220416" y="522892"/>
            <a:ext cx="4320480" cy="348217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cual también nosotros, desde el día que lo oímos, no cesamos de orar por vosotros, y de pedir que </a:t>
            </a:r>
            <a:r>
              <a:rPr lang="es-ES" sz="2400" u="sng" dirty="0">
                <a:solidFill>
                  <a:srgbClr val="FFFF00"/>
                </a:solidFill>
                <a:latin typeface="Calibri"/>
              </a:rPr>
              <a:t>seáis llenos del conocimiento de su voluntad</a:t>
            </a:r>
            <a:r>
              <a:rPr lang="es-ES" sz="2400" dirty="0">
                <a:solidFill>
                  <a:srgbClr val="FFFF00"/>
                </a:solidFill>
                <a:latin typeface="Calibri"/>
              </a:rPr>
              <a:t> en toda sabiduría e inteligencia espiritual, </a:t>
            </a:r>
            <a:r>
              <a:rPr lang="es-ES" sz="2400" dirty="0">
                <a:latin typeface="Calibri"/>
              </a:rPr>
              <a:t>para que andéis como es digno del Señor, agradándole en todo, llevando fruto en toda buena obra, y creciendo en el conocimiento de Dios; </a:t>
            </a:r>
          </a:p>
        </p:txBody>
      </p:sp>
      <p:sp>
        <p:nvSpPr>
          <p:cNvPr id="14" name="TextBox 13">
            <a:extLst>
              <a:ext uri="{FF2B5EF4-FFF2-40B4-BE49-F238E27FC236}">
                <a16:creationId xmlns:a16="http://schemas.microsoft.com/office/drawing/2014/main" id="{95A28EA9-319D-6A84-BA45-47D924406A49}"/>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B92916C4-F74F-A00B-1255-6429EC56F49E}"/>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6" name="TextBox 5">
            <a:extLst>
              <a:ext uri="{FF2B5EF4-FFF2-40B4-BE49-F238E27FC236}">
                <a16:creationId xmlns:a16="http://schemas.microsoft.com/office/drawing/2014/main" id="{3D2D7CEE-357D-0CE4-AE94-2DF27428AAE2}"/>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C453FD7B-B8B5-FF7C-3C42-0468F45FBBF2}"/>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1" name="1 CuadroTexto">
            <a:extLst>
              <a:ext uri="{FF2B5EF4-FFF2-40B4-BE49-F238E27FC236}">
                <a16:creationId xmlns:a16="http://schemas.microsoft.com/office/drawing/2014/main" id="{5AA2F215-D66D-E6A5-672A-1BA6E2A380A5}"/>
              </a:ext>
            </a:extLst>
          </p:cNvPr>
          <p:cNvSpPr txBox="1"/>
          <p:nvPr/>
        </p:nvSpPr>
        <p:spPr>
          <a:xfrm>
            <a:off x="365477" y="39911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16:26</a:t>
            </a:r>
          </a:p>
        </p:txBody>
      </p:sp>
      <p:sp>
        <p:nvSpPr>
          <p:cNvPr id="15" name="2 CuadroTexto">
            <a:extLst>
              <a:ext uri="{FF2B5EF4-FFF2-40B4-BE49-F238E27FC236}">
                <a16:creationId xmlns:a16="http://schemas.microsoft.com/office/drawing/2014/main" id="{20E77A72-EBD1-C5DD-16A5-7F99BB41F47E}"/>
              </a:ext>
            </a:extLst>
          </p:cNvPr>
          <p:cNvSpPr txBox="1"/>
          <p:nvPr/>
        </p:nvSpPr>
        <p:spPr>
          <a:xfrm>
            <a:off x="0" y="4531292"/>
            <a:ext cx="454089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Pero que ha sido manifestado ahora, y que por las Escrituras de los profetas, según el mandamiento del Dios eterno, se ha dado a conocer a todas las gentes para que obedezcan a la fe,</a:t>
            </a:r>
          </a:p>
        </p:txBody>
      </p:sp>
    </p:spTree>
    <p:extLst>
      <p:ext uri="{BB962C8B-B14F-4D97-AF65-F5344CB8AC3E}">
        <p14:creationId xmlns:p14="http://schemas.microsoft.com/office/powerpoint/2010/main" val="15283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AA8F5-0FCE-B685-E5E7-70AD52D7FAA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D05C99D-0901-EEB2-3550-E953B8277C67}"/>
              </a:ext>
            </a:extLst>
          </p:cNvPr>
          <p:cNvSpPr txBox="1"/>
          <p:nvPr/>
        </p:nvSpPr>
        <p:spPr>
          <a:xfrm>
            <a:off x="4572000" y="33208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objetivo de la predicación es “presentar a todo hombre perfecto en Cristo”</a:t>
            </a:r>
          </a:p>
        </p:txBody>
      </p:sp>
      <p:sp>
        <p:nvSpPr>
          <p:cNvPr id="20" name="TextBox 19">
            <a:extLst>
              <a:ext uri="{FF2B5EF4-FFF2-40B4-BE49-F238E27FC236}">
                <a16:creationId xmlns:a16="http://schemas.microsoft.com/office/drawing/2014/main" id="{6A0AED04-6B2D-0CC7-6F20-1D04B6480A1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0ADD8621-C7BA-A80A-184C-3B05AC1A333F}"/>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CC308E00-BBB1-1E6D-252E-3F01B2A68DA8}"/>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3CA144B5-48B6-1B8B-B7DA-4B6FCF1DFF6E}"/>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5F25FDD5-852C-B231-54A5-B5372D415614}"/>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1:9, 10</a:t>
            </a:r>
          </a:p>
        </p:txBody>
      </p:sp>
      <p:sp>
        <p:nvSpPr>
          <p:cNvPr id="12" name="2 CuadroTexto">
            <a:extLst>
              <a:ext uri="{FF2B5EF4-FFF2-40B4-BE49-F238E27FC236}">
                <a16:creationId xmlns:a16="http://schemas.microsoft.com/office/drawing/2014/main" id="{EF9F9F20-48CC-FAD3-7F95-5868AABEA379}"/>
              </a:ext>
            </a:extLst>
          </p:cNvPr>
          <p:cNvSpPr txBox="1"/>
          <p:nvPr/>
        </p:nvSpPr>
        <p:spPr>
          <a:xfrm>
            <a:off x="220416" y="522892"/>
            <a:ext cx="4320480" cy="348217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cual también nosotros, desde el día que lo oímos, no cesamos de orar por vosotros, y de pedir que </a:t>
            </a:r>
            <a:r>
              <a:rPr lang="es-ES" sz="2400" u="sng" dirty="0">
                <a:solidFill>
                  <a:srgbClr val="FFFF00"/>
                </a:solidFill>
                <a:latin typeface="Calibri"/>
              </a:rPr>
              <a:t>seáis llenos del conocimiento de su voluntad</a:t>
            </a:r>
            <a:r>
              <a:rPr lang="es-ES" sz="2400" dirty="0">
                <a:solidFill>
                  <a:srgbClr val="FFFF00"/>
                </a:solidFill>
                <a:latin typeface="Calibri"/>
              </a:rPr>
              <a:t> en toda sabiduría e inteligencia espiritual, </a:t>
            </a:r>
            <a:r>
              <a:rPr lang="es-ES" sz="2400" dirty="0">
                <a:latin typeface="Calibri"/>
              </a:rPr>
              <a:t>para que andéis como es digno del Señor, agradándole en todo, llevando fruto en toda buena obra, y creciendo en el conocimiento de Dios; </a:t>
            </a:r>
          </a:p>
        </p:txBody>
      </p:sp>
      <p:sp>
        <p:nvSpPr>
          <p:cNvPr id="14" name="TextBox 13">
            <a:extLst>
              <a:ext uri="{FF2B5EF4-FFF2-40B4-BE49-F238E27FC236}">
                <a16:creationId xmlns:a16="http://schemas.microsoft.com/office/drawing/2014/main" id="{FF2156A2-D27D-97FD-B871-DEE9C72016E8}"/>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6805C282-5A72-D7D4-A065-D703D6E9CE0B}"/>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6" name="TextBox 5">
            <a:extLst>
              <a:ext uri="{FF2B5EF4-FFF2-40B4-BE49-F238E27FC236}">
                <a16:creationId xmlns:a16="http://schemas.microsoft.com/office/drawing/2014/main" id="{E8FB3F59-8AE8-4847-58BC-56E6DA6F4691}"/>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664A902E-E30B-B151-A549-7C4BE922CDFF}"/>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1" name="1 CuadroTexto">
            <a:extLst>
              <a:ext uri="{FF2B5EF4-FFF2-40B4-BE49-F238E27FC236}">
                <a16:creationId xmlns:a16="http://schemas.microsoft.com/office/drawing/2014/main" id="{09695B51-4346-00B5-9CA5-A114981AC91B}"/>
              </a:ext>
            </a:extLst>
          </p:cNvPr>
          <p:cNvSpPr txBox="1"/>
          <p:nvPr/>
        </p:nvSpPr>
        <p:spPr>
          <a:xfrm>
            <a:off x="365477" y="39911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16:26</a:t>
            </a:r>
          </a:p>
        </p:txBody>
      </p:sp>
      <p:sp>
        <p:nvSpPr>
          <p:cNvPr id="15" name="2 CuadroTexto">
            <a:extLst>
              <a:ext uri="{FF2B5EF4-FFF2-40B4-BE49-F238E27FC236}">
                <a16:creationId xmlns:a16="http://schemas.microsoft.com/office/drawing/2014/main" id="{8184654C-38E2-5172-7EE5-EFB7B2F0ECEA}"/>
              </a:ext>
            </a:extLst>
          </p:cNvPr>
          <p:cNvSpPr txBox="1"/>
          <p:nvPr/>
        </p:nvSpPr>
        <p:spPr>
          <a:xfrm>
            <a:off x="0" y="4531292"/>
            <a:ext cx="454089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que ha sido manifestado ahora,</a:t>
            </a:r>
            <a:r>
              <a:rPr lang="es-ES" sz="2400" dirty="0">
                <a:latin typeface="Calibri"/>
              </a:rPr>
              <a:t> y que por las Escrituras de los profetas, según el mandamiento del Dios eterno, se ha dado a conocer a todas las gentes para que obedezcan a la fe,</a:t>
            </a:r>
          </a:p>
        </p:txBody>
      </p:sp>
    </p:spTree>
    <p:extLst>
      <p:ext uri="{BB962C8B-B14F-4D97-AF65-F5344CB8AC3E}">
        <p14:creationId xmlns:p14="http://schemas.microsoft.com/office/powerpoint/2010/main" val="7894519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CE14F-EEF3-B85D-CBF4-3318D8C897E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BE2ADB4-1474-E950-AA87-4364DF3A40A9}"/>
              </a:ext>
            </a:extLst>
          </p:cNvPr>
          <p:cNvSpPr txBox="1"/>
          <p:nvPr/>
        </p:nvSpPr>
        <p:spPr>
          <a:xfrm>
            <a:off x="4572000" y="33208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objetivo de la predicación es “presentar a todo hombre perfecto en Cristo”</a:t>
            </a:r>
          </a:p>
        </p:txBody>
      </p:sp>
      <p:sp>
        <p:nvSpPr>
          <p:cNvPr id="20" name="TextBox 19">
            <a:extLst>
              <a:ext uri="{FF2B5EF4-FFF2-40B4-BE49-F238E27FC236}">
                <a16:creationId xmlns:a16="http://schemas.microsoft.com/office/drawing/2014/main" id="{740BC14E-BF55-3C98-7199-10F67B49D24F}"/>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E37564FA-6C2D-34E7-F2B3-206D67E86EA2}"/>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135597E7-AA50-CEC2-6070-F030E8D0F3E8}"/>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E85CBF8C-7892-C6DA-CAAA-A8AA271C250B}"/>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F97CA53E-4380-BCAF-4790-ED64EE36A4BA}"/>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1:9, 10</a:t>
            </a:r>
          </a:p>
        </p:txBody>
      </p:sp>
      <p:sp>
        <p:nvSpPr>
          <p:cNvPr id="12" name="2 CuadroTexto">
            <a:extLst>
              <a:ext uri="{FF2B5EF4-FFF2-40B4-BE49-F238E27FC236}">
                <a16:creationId xmlns:a16="http://schemas.microsoft.com/office/drawing/2014/main" id="{6DDF3498-EFBE-AC27-4F18-3AB70D94B0F5}"/>
              </a:ext>
            </a:extLst>
          </p:cNvPr>
          <p:cNvSpPr txBox="1"/>
          <p:nvPr/>
        </p:nvSpPr>
        <p:spPr>
          <a:xfrm>
            <a:off x="220416" y="522892"/>
            <a:ext cx="4320480" cy="348217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cual también nosotros, desde el día que lo oímos, no cesamos de orar por vosotros, y de pedir que </a:t>
            </a:r>
            <a:r>
              <a:rPr lang="es-ES" sz="2400" u="sng" dirty="0">
                <a:solidFill>
                  <a:srgbClr val="FFFF00"/>
                </a:solidFill>
                <a:latin typeface="Calibri"/>
              </a:rPr>
              <a:t>seáis llenos del conocimiento de su voluntad</a:t>
            </a:r>
            <a:r>
              <a:rPr lang="es-ES" sz="2400" dirty="0">
                <a:solidFill>
                  <a:srgbClr val="FFFF00"/>
                </a:solidFill>
                <a:latin typeface="Calibri"/>
              </a:rPr>
              <a:t> en toda sabiduría e inteligencia espiritual, </a:t>
            </a:r>
            <a:r>
              <a:rPr lang="es-ES" sz="2400" dirty="0">
                <a:latin typeface="Calibri"/>
              </a:rPr>
              <a:t>para que andéis como es digno del Señor, agradándole en todo, llevando fruto en toda buena obra, y creciendo en el conocimiento de Dios; </a:t>
            </a:r>
          </a:p>
        </p:txBody>
      </p:sp>
      <p:sp>
        <p:nvSpPr>
          <p:cNvPr id="14" name="TextBox 13">
            <a:extLst>
              <a:ext uri="{FF2B5EF4-FFF2-40B4-BE49-F238E27FC236}">
                <a16:creationId xmlns:a16="http://schemas.microsoft.com/office/drawing/2014/main" id="{5612CCB9-7A53-27AF-23B5-F09B13F56163}"/>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63CA750C-58A9-45E9-717E-27AD659D4C36}"/>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6" name="TextBox 5">
            <a:extLst>
              <a:ext uri="{FF2B5EF4-FFF2-40B4-BE49-F238E27FC236}">
                <a16:creationId xmlns:a16="http://schemas.microsoft.com/office/drawing/2014/main" id="{E2934356-3AF6-2E37-C6E8-1731C50066EB}"/>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B3100632-A6AC-86D2-8CB1-D2D67D42655E}"/>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1" name="1 CuadroTexto">
            <a:extLst>
              <a:ext uri="{FF2B5EF4-FFF2-40B4-BE49-F238E27FC236}">
                <a16:creationId xmlns:a16="http://schemas.microsoft.com/office/drawing/2014/main" id="{D56B1A60-4383-3FB8-B213-8ABEAF85156E}"/>
              </a:ext>
            </a:extLst>
          </p:cNvPr>
          <p:cNvSpPr txBox="1"/>
          <p:nvPr/>
        </p:nvSpPr>
        <p:spPr>
          <a:xfrm>
            <a:off x="365477" y="39911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16:26</a:t>
            </a:r>
          </a:p>
        </p:txBody>
      </p:sp>
      <p:sp>
        <p:nvSpPr>
          <p:cNvPr id="15" name="2 CuadroTexto">
            <a:extLst>
              <a:ext uri="{FF2B5EF4-FFF2-40B4-BE49-F238E27FC236}">
                <a16:creationId xmlns:a16="http://schemas.microsoft.com/office/drawing/2014/main" id="{0AD296E6-4146-7DB9-E1CC-56318629CEE0}"/>
              </a:ext>
            </a:extLst>
          </p:cNvPr>
          <p:cNvSpPr txBox="1"/>
          <p:nvPr/>
        </p:nvSpPr>
        <p:spPr>
          <a:xfrm>
            <a:off x="0" y="4531292"/>
            <a:ext cx="454089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que ha sido manifestado ahora,</a:t>
            </a:r>
            <a:r>
              <a:rPr lang="es-ES" sz="2400" dirty="0">
                <a:latin typeface="Calibri"/>
              </a:rPr>
              <a:t> </a:t>
            </a:r>
            <a:r>
              <a:rPr lang="es-ES" sz="2400" dirty="0">
                <a:solidFill>
                  <a:srgbClr val="00B0F0"/>
                </a:solidFill>
                <a:latin typeface="Calibri"/>
              </a:rPr>
              <a:t>y que </a:t>
            </a:r>
            <a:r>
              <a:rPr lang="es-ES" sz="2400" u="sng" dirty="0">
                <a:solidFill>
                  <a:srgbClr val="00B0F0"/>
                </a:solidFill>
                <a:latin typeface="Calibri"/>
              </a:rPr>
              <a:t>por las Escrituras de los profetas</a:t>
            </a:r>
            <a:r>
              <a:rPr lang="es-ES" sz="2400" dirty="0">
                <a:solidFill>
                  <a:srgbClr val="00B0F0"/>
                </a:solidFill>
                <a:latin typeface="Calibri"/>
              </a:rPr>
              <a:t>, según el mandamiento del Dios eterno, </a:t>
            </a:r>
            <a:r>
              <a:rPr lang="es-ES" sz="2400" u="sng" dirty="0">
                <a:solidFill>
                  <a:srgbClr val="00B0F0"/>
                </a:solidFill>
                <a:latin typeface="Calibri"/>
              </a:rPr>
              <a:t>se ha dado a conocer a todas las gentes para que obedezcan a la fe</a:t>
            </a:r>
            <a:r>
              <a:rPr lang="es-ES" sz="2400" dirty="0">
                <a:latin typeface="Calibri"/>
              </a:rPr>
              <a:t>,</a:t>
            </a:r>
          </a:p>
        </p:txBody>
      </p:sp>
      <p:sp>
        <p:nvSpPr>
          <p:cNvPr id="2" name="1 CuadroTexto">
            <a:extLst>
              <a:ext uri="{FF2B5EF4-FFF2-40B4-BE49-F238E27FC236}">
                <a16:creationId xmlns:a16="http://schemas.microsoft.com/office/drawing/2014/main" id="{4F6E0E93-ABF2-5F32-DE01-BB807DD97553}"/>
              </a:ext>
            </a:extLst>
          </p:cNvPr>
          <p:cNvSpPr txBox="1"/>
          <p:nvPr/>
        </p:nvSpPr>
        <p:spPr>
          <a:xfrm>
            <a:off x="4933085" y="41435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4:12</a:t>
            </a:r>
          </a:p>
        </p:txBody>
      </p:sp>
      <p:sp>
        <p:nvSpPr>
          <p:cNvPr id="4" name="2 CuadroTexto">
            <a:extLst>
              <a:ext uri="{FF2B5EF4-FFF2-40B4-BE49-F238E27FC236}">
                <a16:creationId xmlns:a16="http://schemas.microsoft.com/office/drawing/2014/main" id="{B03FDB42-06AE-9790-C706-9DAE6C26FDC6}"/>
              </a:ext>
            </a:extLst>
          </p:cNvPr>
          <p:cNvSpPr txBox="1"/>
          <p:nvPr/>
        </p:nvSpPr>
        <p:spPr>
          <a:xfrm>
            <a:off x="4639616" y="4634319"/>
            <a:ext cx="4540896"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la palabra de Dios es viva y eficaz, y más cortante que toda espada de dos filos; y penetra hasta partir el alma y el espíritu, las coyunturas y los tuétanos, y discierne los pensamientos y las intenciones del corazón. </a:t>
            </a:r>
          </a:p>
        </p:txBody>
      </p:sp>
    </p:spTree>
    <p:extLst>
      <p:ext uri="{BB962C8B-B14F-4D97-AF65-F5344CB8AC3E}">
        <p14:creationId xmlns:p14="http://schemas.microsoft.com/office/powerpoint/2010/main" val="322993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02F1-EFD1-9D0D-EDD7-F94F6DCF272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4813C27E-926F-64E2-8558-A8FD7739E288}"/>
              </a:ext>
            </a:extLst>
          </p:cNvPr>
          <p:cNvSpPr txBox="1"/>
          <p:nvPr/>
        </p:nvSpPr>
        <p:spPr>
          <a:xfrm>
            <a:off x="4572000" y="33208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objetivo de la predicación es “presentar a todo hombre perfecto en Cristo”</a:t>
            </a:r>
          </a:p>
        </p:txBody>
      </p:sp>
      <p:sp>
        <p:nvSpPr>
          <p:cNvPr id="20" name="TextBox 19">
            <a:extLst>
              <a:ext uri="{FF2B5EF4-FFF2-40B4-BE49-F238E27FC236}">
                <a16:creationId xmlns:a16="http://schemas.microsoft.com/office/drawing/2014/main" id="{89B356AC-4748-2C32-C7DE-9D59965F0A4A}"/>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15525336-3BF4-2696-47EA-D4B2F1B70888}"/>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54879BCB-D1A7-F7E3-5896-B85CE8D4E73A}"/>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6E11A326-BD66-93E5-74B5-055CADBEFA21}"/>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9931FF65-8283-21CD-A548-9F563139549E}"/>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1:9, 10</a:t>
            </a:r>
          </a:p>
        </p:txBody>
      </p:sp>
      <p:sp>
        <p:nvSpPr>
          <p:cNvPr id="12" name="2 CuadroTexto">
            <a:extLst>
              <a:ext uri="{FF2B5EF4-FFF2-40B4-BE49-F238E27FC236}">
                <a16:creationId xmlns:a16="http://schemas.microsoft.com/office/drawing/2014/main" id="{9C94D059-9933-4D2B-264A-419336BC1A2D}"/>
              </a:ext>
            </a:extLst>
          </p:cNvPr>
          <p:cNvSpPr txBox="1"/>
          <p:nvPr/>
        </p:nvSpPr>
        <p:spPr>
          <a:xfrm>
            <a:off x="220416" y="522892"/>
            <a:ext cx="4320480" cy="348217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cual también nosotros, desde el día que lo oímos, no cesamos de orar por vosotros, y de pedir que </a:t>
            </a:r>
            <a:r>
              <a:rPr lang="es-ES" sz="2400" u="sng" dirty="0">
                <a:solidFill>
                  <a:srgbClr val="FFFF00"/>
                </a:solidFill>
                <a:latin typeface="Calibri"/>
              </a:rPr>
              <a:t>seáis llenos del conocimiento de su voluntad</a:t>
            </a:r>
            <a:r>
              <a:rPr lang="es-ES" sz="2400" dirty="0">
                <a:solidFill>
                  <a:srgbClr val="FFFF00"/>
                </a:solidFill>
                <a:latin typeface="Calibri"/>
              </a:rPr>
              <a:t> en toda sabiduría e inteligencia espiritual, </a:t>
            </a:r>
            <a:r>
              <a:rPr lang="es-ES" sz="2400" dirty="0">
                <a:latin typeface="Calibri"/>
              </a:rPr>
              <a:t>para que andéis como es digno del Señor, agradándole en todo, llevando fruto en toda buena obra, y creciendo en el conocimiento de Dios; </a:t>
            </a:r>
          </a:p>
        </p:txBody>
      </p:sp>
      <p:sp>
        <p:nvSpPr>
          <p:cNvPr id="14" name="TextBox 13">
            <a:extLst>
              <a:ext uri="{FF2B5EF4-FFF2-40B4-BE49-F238E27FC236}">
                <a16:creationId xmlns:a16="http://schemas.microsoft.com/office/drawing/2014/main" id="{1F6FCA6D-4915-136E-4DD3-2C0881ED1068}"/>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9300B0FC-846D-4E4C-26E6-D5CA02E18CAD}"/>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6" name="TextBox 5">
            <a:extLst>
              <a:ext uri="{FF2B5EF4-FFF2-40B4-BE49-F238E27FC236}">
                <a16:creationId xmlns:a16="http://schemas.microsoft.com/office/drawing/2014/main" id="{5128205B-FCF0-BECB-E5CE-C10F19F23E06}"/>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EB51530D-BED0-079D-4D79-5A1B1827F9AF}"/>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1" name="1 CuadroTexto">
            <a:extLst>
              <a:ext uri="{FF2B5EF4-FFF2-40B4-BE49-F238E27FC236}">
                <a16:creationId xmlns:a16="http://schemas.microsoft.com/office/drawing/2014/main" id="{27A9641C-B692-4590-CA04-346DC624FA43}"/>
              </a:ext>
            </a:extLst>
          </p:cNvPr>
          <p:cNvSpPr txBox="1"/>
          <p:nvPr/>
        </p:nvSpPr>
        <p:spPr>
          <a:xfrm>
            <a:off x="365477" y="39911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16:26</a:t>
            </a:r>
          </a:p>
        </p:txBody>
      </p:sp>
      <p:sp>
        <p:nvSpPr>
          <p:cNvPr id="15" name="2 CuadroTexto">
            <a:extLst>
              <a:ext uri="{FF2B5EF4-FFF2-40B4-BE49-F238E27FC236}">
                <a16:creationId xmlns:a16="http://schemas.microsoft.com/office/drawing/2014/main" id="{C01F103C-3ADD-869D-3A58-504BD56DA03E}"/>
              </a:ext>
            </a:extLst>
          </p:cNvPr>
          <p:cNvSpPr txBox="1"/>
          <p:nvPr/>
        </p:nvSpPr>
        <p:spPr>
          <a:xfrm>
            <a:off x="0" y="4531292"/>
            <a:ext cx="454089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que ha sido manifestado ahora,</a:t>
            </a:r>
            <a:r>
              <a:rPr lang="es-ES" sz="2400" dirty="0">
                <a:latin typeface="Calibri"/>
              </a:rPr>
              <a:t> </a:t>
            </a:r>
            <a:r>
              <a:rPr lang="es-ES" sz="2400" dirty="0">
                <a:solidFill>
                  <a:srgbClr val="00B0F0"/>
                </a:solidFill>
                <a:latin typeface="Calibri"/>
              </a:rPr>
              <a:t>y que </a:t>
            </a:r>
            <a:r>
              <a:rPr lang="es-ES" sz="2400" u="sng" dirty="0">
                <a:solidFill>
                  <a:srgbClr val="00B0F0"/>
                </a:solidFill>
                <a:latin typeface="Calibri"/>
              </a:rPr>
              <a:t>por las Escrituras de los profetas</a:t>
            </a:r>
            <a:r>
              <a:rPr lang="es-ES" sz="2400" dirty="0">
                <a:solidFill>
                  <a:srgbClr val="00B0F0"/>
                </a:solidFill>
                <a:latin typeface="Calibri"/>
              </a:rPr>
              <a:t>, según el mandamiento del Dios eterno, </a:t>
            </a:r>
            <a:r>
              <a:rPr lang="es-ES" sz="2400" u="sng" dirty="0">
                <a:solidFill>
                  <a:srgbClr val="00B0F0"/>
                </a:solidFill>
                <a:latin typeface="Calibri"/>
              </a:rPr>
              <a:t>se ha dado a conocer a todas las gentes para que obedezcan a la fe</a:t>
            </a:r>
            <a:r>
              <a:rPr lang="es-ES" sz="2400" dirty="0">
                <a:latin typeface="Calibri"/>
              </a:rPr>
              <a:t>,</a:t>
            </a:r>
          </a:p>
        </p:txBody>
      </p:sp>
      <p:sp>
        <p:nvSpPr>
          <p:cNvPr id="2" name="1 CuadroTexto">
            <a:extLst>
              <a:ext uri="{FF2B5EF4-FFF2-40B4-BE49-F238E27FC236}">
                <a16:creationId xmlns:a16="http://schemas.microsoft.com/office/drawing/2014/main" id="{71E4E3B1-5A49-8F1A-EDC0-EC63B2B55610}"/>
              </a:ext>
            </a:extLst>
          </p:cNvPr>
          <p:cNvSpPr txBox="1"/>
          <p:nvPr/>
        </p:nvSpPr>
        <p:spPr>
          <a:xfrm>
            <a:off x="4933085" y="41435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4:12</a:t>
            </a:r>
          </a:p>
        </p:txBody>
      </p:sp>
      <p:sp>
        <p:nvSpPr>
          <p:cNvPr id="4" name="2 CuadroTexto">
            <a:extLst>
              <a:ext uri="{FF2B5EF4-FFF2-40B4-BE49-F238E27FC236}">
                <a16:creationId xmlns:a16="http://schemas.microsoft.com/office/drawing/2014/main" id="{5D8B2E8C-AFA1-95CA-C11A-E15FE96CDA82}"/>
              </a:ext>
            </a:extLst>
          </p:cNvPr>
          <p:cNvSpPr txBox="1"/>
          <p:nvPr/>
        </p:nvSpPr>
        <p:spPr>
          <a:xfrm>
            <a:off x="4639616" y="4634319"/>
            <a:ext cx="4540896"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la palabra de Dios es viva y eficaz, y más cortante que toda espada de dos filos; </a:t>
            </a:r>
            <a:r>
              <a:rPr lang="es-ES" sz="2400" dirty="0">
                <a:latin typeface="Calibri"/>
              </a:rPr>
              <a:t>y penetra hasta partir el alma y el espíritu, las coyunturas y los tuétanos, y discierne los pensamientos y las intenciones del corazón. </a:t>
            </a:r>
          </a:p>
        </p:txBody>
      </p:sp>
    </p:spTree>
    <p:extLst>
      <p:ext uri="{BB962C8B-B14F-4D97-AF65-F5344CB8AC3E}">
        <p14:creationId xmlns:p14="http://schemas.microsoft.com/office/powerpoint/2010/main" val="3564298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0B7D-B2E7-7C6E-F781-3A2A6FB9912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50FD7E0-2294-4936-178C-FBA5C57F52A6}"/>
              </a:ext>
            </a:extLst>
          </p:cNvPr>
          <p:cNvSpPr txBox="1"/>
          <p:nvPr/>
        </p:nvSpPr>
        <p:spPr>
          <a:xfrm>
            <a:off x="4572000" y="33208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objetivo de la predicación es “presentar a todo hombre perfecto en Cristo”</a:t>
            </a:r>
          </a:p>
        </p:txBody>
      </p:sp>
      <p:sp>
        <p:nvSpPr>
          <p:cNvPr id="20" name="TextBox 19">
            <a:extLst>
              <a:ext uri="{FF2B5EF4-FFF2-40B4-BE49-F238E27FC236}">
                <a16:creationId xmlns:a16="http://schemas.microsoft.com/office/drawing/2014/main" id="{6CDEAC09-6050-AAD7-21E2-55D68FCAA610}"/>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2B91257C-DF50-7254-5BB4-938EAA577921}"/>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48063265-EEF6-E1C6-ED6B-ABE0B4F2472E}"/>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0A565737-5E0B-84FF-6B93-48031047D0BF}"/>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5A995D60-E25D-5E46-ABD9-2090C99FCE4C}"/>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1:9, 10</a:t>
            </a:r>
          </a:p>
        </p:txBody>
      </p:sp>
      <p:sp>
        <p:nvSpPr>
          <p:cNvPr id="12" name="2 CuadroTexto">
            <a:extLst>
              <a:ext uri="{FF2B5EF4-FFF2-40B4-BE49-F238E27FC236}">
                <a16:creationId xmlns:a16="http://schemas.microsoft.com/office/drawing/2014/main" id="{ADDE0BCD-FE05-B272-8E83-4D0C9B5138E3}"/>
              </a:ext>
            </a:extLst>
          </p:cNvPr>
          <p:cNvSpPr txBox="1"/>
          <p:nvPr/>
        </p:nvSpPr>
        <p:spPr>
          <a:xfrm>
            <a:off x="220416" y="522892"/>
            <a:ext cx="4320480" cy="348217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cual también nosotros, desde el día que lo oímos, no cesamos de orar por vosotros, y de pedir que </a:t>
            </a:r>
            <a:r>
              <a:rPr lang="es-ES" sz="2400" u="sng" dirty="0">
                <a:solidFill>
                  <a:srgbClr val="FFFF00"/>
                </a:solidFill>
                <a:latin typeface="Calibri"/>
              </a:rPr>
              <a:t>seáis llenos del conocimiento de su voluntad</a:t>
            </a:r>
            <a:r>
              <a:rPr lang="es-ES" sz="2400" dirty="0">
                <a:solidFill>
                  <a:srgbClr val="FFFF00"/>
                </a:solidFill>
                <a:latin typeface="Calibri"/>
              </a:rPr>
              <a:t> en toda sabiduría e inteligencia espiritual, </a:t>
            </a:r>
            <a:r>
              <a:rPr lang="es-ES" sz="2400" dirty="0">
                <a:latin typeface="Calibri"/>
              </a:rPr>
              <a:t>para que andéis como es digno del Señor, agradándole en todo, llevando fruto en toda buena obra, y creciendo en el conocimiento de Dios; </a:t>
            </a:r>
          </a:p>
        </p:txBody>
      </p:sp>
      <p:sp>
        <p:nvSpPr>
          <p:cNvPr id="14" name="TextBox 13">
            <a:extLst>
              <a:ext uri="{FF2B5EF4-FFF2-40B4-BE49-F238E27FC236}">
                <a16:creationId xmlns:a16="http://schemas.microsoft.com/office/drawing/2014/main" id="{9CB0C6A5-EC7B-C2CE-FC8F-3C5A341C715B}"/>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F881E3F7-78EA-706D-7995-87E74E02F446}"/>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6" name="TextBox 5">
            <a:extLst>
              <a:ext uri="{FF2B5EF4-FFF2-40B4-BE49-F238E27FC236}">
                <a16:creationId xmlns:a16="http://schemas.microsoft.com/office/drawing/2014/main" id="{3602EA88-5569-283D-7D08-B72C7A1DA2D5}"/>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B85F0913-811E-61A4-3820-CA5835527FAD}"/>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1" name="1 CuadroTexto">
            <a:extLst>
              <a:ext uri="{FF2B5EF4-FFF2-40B4-BE49-F238E27FC236}">
                <a16:creationId xmlns:a16="http://schemas.microsoft.com/office/drawing/2014/main" id="{38A5A651-125A-154C-2AEC-19B821716163}"/>
              </a:ext>
            </a:extLst>
          </p:cNvPr>
          <p:cNvSpPr txBox="1"/>
          <p:nvPr/>
        </p:nvSpPr>
        <p:spPr>
          <a:xfrm>
            <a:off x="365477" y="39911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16:26</a:t>
            </a:r>
          </a:p>
        </p:txBody>
      </p:sp>
      <p:sp>
        <p:nvSpPr>
          <p:cNvPr id="15" name="2 CuadroTexto">
            <a:extLst>
              <a:ext uri="{FF2B5EF4-FFF2-40B4-BE49-F238E27FC236}">
                <a16:creationId xmlns:a16="http://schemas.microsoft.com/office/drawing/2014/main" id="{EF87F545-2E54-1B17-8FEE-9296304159F1}"/>
              </a:ext>
            </a:extLst>
          </p:cNvPr>
          <p:cNvSpPr txBox="1"/>
          <p:nvPr/>
        </p:nvSpPr>
        <p:spPr>
          <a:xfrm>
            <a:off x="0" y="4531292"/>
            <a:ext cx="454089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que ha sido manifestado ahora,</a:t>
            </a:r>
            <a:r>
              <a:rPr lang="es-ES" sz="2400" dirty="0">
                <a:latin typeface="Calibri"/>
              </a:rPr>
              <a:t> </a:t>
            </a:r>
            <a:r>
              <a:rPr lang="es-ES" sz="2400" dirty="0">
                <a:solidFill>
                  <a:srgbClr val="00B0F0"/>
                </a:solidFill>
                <a:latin typeface="Calibri"/>
              </a:rPr>
              <a:t>y que </a:t>
            </a:r>
            <a:r>
              <a:rPr lang="es-ES" sz="2400" u="sng" dirty="0">
                <a:solidFill>
                  <a:srgbClr val="00B0F0"/>
                </a:solidFill>
                <a:latin typeface="Calibri"/>
              </a:rPr>
              <a:t>por las Escrituras de los profetas</a:t>
            </a:r>
            <a:r>
              <a:rPr lang="es-ES" sz="2400" dirty="0">
                <a:solidFill>
                  <a:srgbClr val="00B0F0"/>
                </a:solidFill>
                <a:latin typeface="Calibri"/>
              </a:rPr>
              <a:t>, según el mandamiento del Dios eterno, </a:t>
            </a:r>
            <a:r>
              <a:rPr lang="es-ES" sz="2400" u="sng" dirty="0">
                <a:solidFill>
                  <a:srgbClr val="00B0F0"/>
                </a:solidFill>
                <a:latin typeface="Calibri"/>
              </a:rPr>
              <a:t>se ha dado a conocer a todas las gentes para que obedezcan a la fe</a:t>
            </a:r>
            <a:r>
              <a:rPr lang="es-ES" sz="2400" dirty="0">
                <a:latin typeface="Calibri"/>
              </a:rPr>
              <a:t>,</a:t>
            </a:r>
          </a:p>
        </p:txBody>
      </p:sp>
      <p:sp>
        <p:nvSpPr>
          <p:cNvPr id="2" name="1 CuadroTexto">
            <a:extLst>
              <a:ext uri="{FF2B5EF4-FFF2-40B4-BE49-F238E27FC236}">
                <a16:creationId xmlns:a16="http://schemas.microsoft.com/office/drawing/2014/main" id="{1B41871F-DE7D-7189-AECC-12C1262B3C98}"/>
              </a:ext>
            </a:extLst>
          </p:cNvPr>
          <p:cNvSpPr txBox="1"/>
          <p:nvPr/>
        </p:nvSpPr>
        <p:spPr>
          <a:xfrm>
            <a:off x="4933085" y="41435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4:12</a:t>
            </a:r>
          </a:p>
        </p:txBody>
      </p:sp>
      <p:sp>
        <p:nvSpPr>
          <p:cNvPr id="4" name="2 CuadroTexto">
            <a:extLst>
              <a:ext uri="{FF2B5EF4-FFF2-40B4-BE49-F238E27FC236}">
                <a16:creationId xmlns:a16="http://schemas.microsoft.com/office/drawing/2014/main" id="{0FB9B09A-B568-8F0F-EFCF-E45E741AFF22}"/>
              </a:ext>
            </a:extLst>
          </p:cNvPr>
          <p:cNvSpPr txBox="1"/>
          <p:nvPr/>
        </p:nvSpPr>
        <p:spPr>
          <a:xfrm>
            <a:off x="4639616" y="4634319"/>
            <a:ext cx="4540896"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la palabra de Dios es viva y eficaz, y más cortante que toda espada de dos filos; </a:t>
            </a:r>
            <a:r>
              <a:rPr lang="es-ES" sz="2400" dirty="0">
                <a:solidFill>
                  <a:srgbClr val="00B0F0"/>
                </a:solidFill>
                <a:latin typeface="Calibri"/>
              </a:rPr>
              <a:t>y penetra hasta partir el alma y el espíritu, las coyunturas y los tuétanos, y discierne los pensamientos y las intenciones del corazón. </a:t>
            </a:r>
          </a:p>
        </p:txBody>
      </p:sp>
    </p:spTree>
    <p:extLst>
      <p:ext uri="{BB962C8B-B14F-4D97-AF65-F5344CB8AC3E}">
        <p14:creationId xmlns:p14="http://schemas.microsoft.com/office/powerpoint/2010/main" val="283818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6030F-59F0-12A9-C6E5-F5ECAD10BD5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1B6C23E-3D08-E39E-ACF4-063203AC35E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5D3C2AA8-3CDE-8189-275A-1388E2BF12A1}"/>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FB692136-3ADC-0B69-97D8-6356EBE14C5C}"/>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42728A14-3AB3-CC65-F42C-0EAF0B7CF4D9}"/>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AFAC22D0-EF74-2749-5CE5-E9A13B1689FF}"/>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3B3529FD-186B-C0A0-C47A-FA243F02B535}"/>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latin typeface="Calibri"/>
              </a:rPr>
              <a:t>ahora os ha reconciliado en su cuerpo de carne, por medio de la muerte, para presentaros santos y sin mancha e irreprensibles delante de él. </a:t>
            </a:r>
          </a:p>
        </p:txBody>
      </p:sp>
      <p:sp>
        <p:nvSpPr>
          <p:cNvPr id="12" name="1 CuadroTexto">
            <a:extLst>
              <a:ext uri="{FF2B5EF4-FFF2-40B4-BE49-F238E27FC236}">
                <a16:creationId xmlns:a16="http://schemas.microsoft.com/office/drawing/2014/main" id="{68980DFE-A1F4-7872-93E9-F5593B722C55}"/>
              </a:ext>
            </a:extLst>
          </p:cNvPr>
          <p:cNvSpPr txBox="1"/>
          <p:nvPr/>
        </p:nvSpPr>
        <p:spPr>
          <a:xfrm>
            <a:off x="4860032" y="36301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5:6</a:t>
            </a:r>
          </a:p>
        </p:txBody>
      </p:sp>
      <p:sp>
        <p:nvSpPr>
          <p:cNvPr id="13" name="2 CuadroTexto">
            <a:extLst>
              <a:ext uri="{FF2B5EF4-FFF2-40B4-BE49-F238E27FC236}">
                <a16:creationId xmlns:a16="http://schemas.microsoft.com/office/drawing/2014/main" id="{B87C4F8C-A12B-49C8-F6A7-4DE637574C03}"/>
              </a:ext>
            </a:extLst>
          </p:cNvPr>
          <p:cNvSpPr txBox="1"/>
          <p:nvPr/>
        </p:nvSpPr>
        <p:spPr>
          <a:xfrm>
            <a:off x="4788024" y="4065225"/>
            <a:ext cx="417646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Cristo, cuando aún éramos débiles, a su tiempo murió por los impíos. </a:t>
            </a:r>
          </a:p>
        </p:txBody>
      </p:sp>
    </p:spTree>
    <p:extLst>
      <p:ext uri="{BB962C8B-B14F-4D97-AF65-F5344CB8AC3E}">
        <p14:creationId xmlns:p14="http://schemas.microsoft.com/office/powerpoint/2010/main" val="37639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136FE-E46A-D03B-1CE5-BE15E14F78B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2F07D6E6-F414-7DE5-DB61-5BDC471B98B5}"/>
              </a:ext>
            </a:extLst>
          </p:cNvPr>
          <p:cNvSpPr txBox="1"/>
          <p:nvPr/>
        </p:nvSpPr>
        <p:spPr>
          <a:xfrm>
            <a:off x="4572000" y="332080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objetivo de la predicación es “presentar a todo hombre perfecto en Cristo”</a:t>
            </a:r>
          </a:p>
        </p:txBody>
      </p:sp>
      <p:sp>
        <p:nvSpPr>
          <p:cNvPr id="20" name="TextBox 19">
            <a:extLst>
              <a:ext uri="{FF2B5EF4-FFF2-40B4-BE49-F238E27FC236}">
                <a16:creationId xmlns:a16="http://schemas.microsoft.com/office/drawing/2014/main" id="{12B0DF68-7023-5599-88E7-2D9E1A54FD36}"/>
              </a:ext>
            </a:extLst>
          </p:cNvPr>
          <p:cNvSpPr txBox="1"/>
          <p:nvPr/>
        </p:nvSpPr>
        <p:spPr>
          <a:xfrm>
            <a:off x="4614514"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21" name="TextBox 20">
            <a:extLst>
              <a:ext uri="{FF2B5EF4-FFF2-40B4-BE49-F238E27FC236}">
                <a16:creationId xmlns:a16="http://schemas.microsoft.com/office/drawing/2014/main" id="{D4817178-EE4C-C15D-0708-D1B8580DB384}"/>
              </a:ext>
            </a:extLst>
          </p:cNvPr>
          <p:cNvSpPr txBox="1"/>
          <p:nvPr/>
        </p:nvSpPr>
        <p:spPr>
          <a:xfrm>
            <a:off x="4600379" y="39476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26" name="TextBox 25">
            <a:extLst>
              <a:ext uri="{FF2B5EF4-FFF2-40B4-BE49-F238E27FC236}">
                <a16:creationId xmlns:a16="http://schemas.microsoft.com/office/drawing/2014/main" id="{E1AF5AC8-996D-F21B-FB1C-53CCE9587DF9}"/>
              </a:ext>
            </a:extLst>
          </p:cNvPr>
          <p:cNvSpPr txBox="1"/>
          <p:nvPr/>
        </p:nvSpPr>
        <p:spPr>
          <a:xfrm>
            <a:off x="4600379" y="71456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Si continúan en la fe</a:t>
            </a:r>
          </a:p>
        </p:txBody>
      </p:sp>
      <p:sp>
        <p:nvSpPr>
          <p:cNvPr id="5" name="TextBox 4">
            <a:extLst>
              <a:ext uri="{FF2B5EF4-FFF2-40B4-BE49-F238E27FC236}">
                <a16:creationId xmlns:a16="http://schemas.microsoft.com/office/drawing/2014/main" id="{A675D349-DCAD-B32A-1752-EA524FB558A0}"/>
              </a:ext>
            </a:extLst>
          </p:cNvPr>
          <p:cNvSpPr txBox="1"/>
          <p:nvPr/>
        </p:nvSpPr>
        <p:spPr>
          <a:xfrm>
            <a:off x="4600379" y="106331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plan eterno de Dios</a:t>
            </a:r>
          </a:p>
        </p:txBody>
      </p:sp>
      <p:sp>
        <p:nvSpPr>
          <p:cNvPr id="9" name="1 CuadroTexto">
            <a:extLst>
              <a:ext uri="{FF2B5EF4-FFF2-40B4-BE49-F238E27FC236}">
                <a16:creationId xmlns:a16="http://schemas.microsoft.com/office/drawing/2014/main" id="{215D98E0-9191-E147-DFE8-374F8FBCF98E}"/>
              </a:ext>
            </a:extLst>
          </p:cNvPr>
          <p:cNvSpPr txBox="1"/>
          <p:nvPr/>
        </p:nvSpPr>
        <p:spPr>
          <a:xfrm>
            <a:off x="393526" y="44624"/>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1:9, 10</a:t>
            </a:r>
          </a:p>
        </p:txBody>
      </p:sp>
      <p:sp>
        <p:nvSpPr>
          <p:cNvPr id="12" name="2 CuadroTexto">
            <a:extLst>
              <a:ext uri="{FF2B5EF4-FFF2-40B4-BE49-F238E27FC236}">
                <a16:creationId xmlns:a16="http://schemas.microsoft.com/office/drawing/2014/main" id="{0E40CFC8-5C90-B2B6-CD18-965974896C50}"/>
              </a:ext>
            </a:extLst>
          </p:cNvPr>
          <p:cNvSpPr txBox="1"/>
          <p:nvPr/>
        </p:nvSpPr>
        <p:spPr>
          <a:xfrm>
            <a:off x="220416" y="522892"/>
            <a:ext cx="4320480" cy="348217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cual también nosotros, desde el día que lo oímos, no cesamos de orar por vosotros, y de pedir que </a:t>
            </a:r>
            <a:r>
              <a:rPr lang="es-ES" sz="2400" u="sng" dirty="0">
                <a:solidFill>
                  <a:srgbClr val="FFFF00"/>
                </a:solidFill>
                <a:latin typeface="Calibri"/>
              </a:rPr>
              <a:t>seáis llenos del conocimiento de su voluntad</a:t>
            </a:r>
            <a:r>
              <a:rPr lang="es-ES" sz="2400" dirty="0">
                <a:solidFill>
                  <a:srgbClr val="FFFF00"/>
                </a:solidFill>
                <a:latin typeface="Calibri"/>
              </a:rPr>
              <a:t> en toda sabiduría e inteligencia espiritual, </a:t>
            </a:r>
            <a:r>
              <a:rPr lang="es-ES" sz="2400" dirty="0">
                <a:solidFill>
                  <a:srgbClr val="00B0F0"/>
                </a:solidFill>
                <a:latin typeface="Calibri"/>
              </a:rPr>
              <a:t>para que andéis como es digno del Señor, agradándole en todo, llevando fruto en toda buena obra, y </a:t>
            </a:r>
            <a:r>
              <a:rPr lang="es-ES" sz="2400" u="sng" dirty="0">
                <a:solidFill>
                  <a:srgbClr val="00B0F0"/>
                </a:solidFill>
                <a:latin typeface="Calibri"/>
              </a:rPr>
              <a:t>creciendo en el conocimiento de Dios</a:t>
            </a:r>
            <a:r>
              <a:rPr lang="es-ES" sz="2400" dirty="0">
                <a:solidFill>
                  <a:srgbClr val="00B0F0"/>
                </a:solidFill>
                <a:latin typeface="Calibri"/>
              </a:rPr>
              <a:t>; </a:t>
            </a:r>
          </a:p>
        </p:txBody>
      </p:sp>
      <p:sp>
        <p:nvSpPr>
          <p:cNvPr id="14" name="TextBox 13">
            <a:extLst>
              <a:ext uri="{FF2B5EF4-FFF2-40B4-BE49-F238E27FC236}">
                <a16:creationId xmlns:a16="http://schemas.microsoft.com/office/drawing/2014/main" id="{AD9812CF-CFA3-6355-A8CA-2F156748C7CF}"/>
              </a:ext>
            </a:extLst>
          </p:cNvPr>
          <p:cNvSpPr txBox="1"/>
          <p:nvPr/>
        </p:nvSpPr>
        <p:spPr>
          <a:xfrm>
            <a:off x="4614514" y="13905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revelación del misterio de Dios</a:t>
            </a:r>
          </a:p>
        </p:txBody>
      </p:sp>
      <p:sp>
        <p:nvSpPr>
          <p:cNvPr id="3" name="TextBox 2">
            <a:extLst>
              <a:ext uri="{FF2B5EF4-FFF2-40B4-BE49-F238E27FC236}">
                <a16:creationId xmlns:a16="http://schemas.microsoft.com/office/drawing/2014/main" id="{5EB0C087-4154-3486-DE49-DA8B7E34014D}"/>
              </a:ext>
            </a:extLst>
          </p:cNvPr>
          <p:cNvSpPr txBox="1"/>
          <p:nvPr/>
        </p:nvSpPr>
        <p:spPr>
          <a:xfrm>
            <a:off x="4614514" y="17278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del evangelio</a:t>
            </a:r>
          </a:p>
        </p:txBody>
      </p:sp>
      <p:sp>
        <p:nvSpPr>
          <p:cNvPr id="6" name="TextBox 5">
            <a:extLst>
              <a:ext uri="{FF2B5EF4-FFF2-40B4-BE49-F238E27FC236}">
                <a16:creationId xmlns:a16="http://schemas.microsoft.com/office/drawing/2014/main" id="{7BA8F488-2212-8BCE-450D-6270CEF35407}"/>
              </a:ext>
            </a:extLst>
          </p:cNvPr>
          <p:cNvSpPr txBox="1"/>
          <p:nvPr/>
        </p:nvSpPr>
        <p:spPr>
          <a:xfrm>
            <a:off x="4584358" y="271770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misterio: “Cristo en vosotros, la esperanza de gloria”</a:t>
            </a:r>
          </a:p>
        </p:txBody>
      </p:sp>
      <p:sp>
        <p:nvSpPr>
          <p:cNvPr id="7" name="TextBox 6">
            <a:extLst>
              <a:ext uri="{FF2B5EF4-FFF2-40B4-BE49-F238E27FC236}">
                <a16:creationId xmlns:a16="http://schemas.microsoft.com/office/drawing/2014/main" id="{D214C137-39A8-DFEE-36B9-D5200C57545F}"/>
              </a:ext>
            </a:extLst>
          </p:cNvPr>
          <p:cNvSpPr txBox="1"/>
          <p:nvPr/>
        </p:nvSpPr>
        <p:spPr>
          <a:xfrm>
            <a:off x="4628097" y="210092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ministerio de la predicación es una pequeña parte de plan divino de salvación</a:t>
            </a:r>
          </a:p>
        </p:txBody>
      </p:sp>
      <p:sp>
        <p:nvSpPr>
          <p:cNvPr id="11" name="1 CuadroTexto">
            <a:extLst>
              <a:ext uri="{FF2B5EF4-FFF2-40B4-BE49-F238E27FC236}">
                <a16:creationId xmlns:a16="http://schemas.microsoft.com/office/drawing/2014/main" id="{21B5E8D0-063E-8376-8C71-0F1ABF3E9233}"/>
              </a:ext>
            </a:extLst>
          </p:cNvPr>
          <p:cNvSpPr txBox="1"/>
          <p:nvPr/>
        </p:nvSpPr>
        <p:spPr>
          <a:xfrm>
            <a:off x="365477" y="39911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16:26</a:t>
            </a:r>
          </a:p>
        </p:txBody>
      </p:sp>
      <p:sp>
        <p:nvSpPr>
          <p:cNvPr id="15" name="2 CuadroTexto">
            <a:extLst>
              <a:ext uri="{FF2B5EF4-FFF2-40B4-BE49-F238E27FC236}">
                <a16:creationId xmlns:a16="http://schemas.microsoft.com/office/drawing/2014/main" id="{D41B3D92-78B9-3C31-4AE0-111559783A35}"/>
              </a:ext>
            </a:extLst>
          </p:cNvPr>
          <p:cNvSpPr txBox="1"/>
          <p:nvPr/>
        </p:nvSpPr>
        <p:spPr>
          <a:xfrm>
            <a:off x="0" y="4531292"/>
            <a:ext cx="454089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que ha sido manifestado ahora,</a:t>
            </a:r>
            <a:r>
              <a:rPr lang="es-ES" sz="2400" dirty="0">
                <a:latin typeface="Calibri"/>
              </a:rPr>
              <a:t> </a:t>
            </a:r>
            <a:r>
              <a:rPr lang="es-ES" sz="2400" dirty="0">
                <a:solidFill>
                  <a:srgbClr val="00B0F0"/>
                </a:solidFill>
                <a:latin typeface="Calibri"/>
              </a:rPr>
              <a:t>y que </a:t>
            </a:r>
            <a:r>
              <a:rPr lang="es-ES" sz="2400" u="sng" dirty="0">
                <a:solidFill>
                  <a:srgbClr val="00B0F0"/>
                </a:solidFill>
                <a:latin typeface="Calibri"/>
              </a:rPr>
              <a:t>por las Escrituras de los profetas</a:t>
            </a:r>
            <a:r>
              <a:rPr lang="es-ES" sz="2400" dirty="0">
                <a:solidFill>
                  <a:srgbClr val="00B0F0"/>
                </a:solidFill>
                <a:latin typeface="Calibri"/>
              </a:rPr>
              <a:t>, según el mandamiento del Dios eterno, </a:t>
            </a:r>
            <a:r>
              <a:rPr lang="es-ES" sz="2400" u="sng" dirty="0">
                <a:solidFill>
                  <a:srgbClr val="00B0F0"/>
                </a:solidFill>
                <a:latin typeface="Calibri"/>
              </a:rPr>
              <a:t>se ha dado a conocer a todas las gentes para que obedezcan a la fe</a:t>
            </a:r>
            <a:r>
              <a:rPr lang="es-ES" sz="2400" dirty="0">
                <a:latin typeface="Calibri"/>
              </a:rPr>
              <a:t>,</a:t>
            </a:r>
          </a:p>
        </p:txBody>
      </p:sp>
      <p:sp>
        <p:nvSpPr>
          <p:cNvPr id="2" name="1 CuadroTexto">
            <a:extLst>
              <a:ext uri="{FF2B5EF4-FFF2-40B4-BE49-F238E27FC236}">
                <a16:creationId xmlns:a16="http://schemas.microsoft.com/office/drawing/2014/main" id="{FC1A4BBF-27C4-7FA8-1C31-71D691B4A6F8}"/>
              </a:ext>
            </a:extLst>
          </p:cNvPr>
          <p:cNvSpPr txBox="1"/>
          <p:nvPr/>
        </p:nvSpPr>
        <p:spPr>
          <a:xfrm>
            <a:off x="4933085" y="4143579"/>
            <a:ext cx="3962450"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4:12</a:t>
            </a:r>
          </a:p>
        </p:txBody>
      </p:sp>
      <p:sp>
        <p:nvSpPr>
          <p:cNvPr id="4" name="2 CuadroTexto">
            <a:extLst>
              <a:ext uri="{FF2B5EF4-FFF2-40B4-BE49-F238E27FC236}">
                <a16:creationId xmlns:a16="http://schemas.microsoft.com/office/drawing/2014/main" id="{6EC37B81-B0AD-827A-AEBD-3911EB339AF9}"/>
              </a:ext>
            </a:extLst>
          </p:cNvPr>
          <p:cNvSpPr txBox="1"/>
          <p:nvPr/>
        </p:nvSpPr>
        <p:spPr>
          <a:xfrm>
            <a:off x="4639616" y="4634319"/>
            <a:ext cx="4540896"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la palabra de Dios es viva y eficaz, y más cortante que toda espada de dos filos; </a:t>
            </a:r>
            <a:r>
              <a:rPr lang="es-ES" sz="2400" dirty="0">
                <a:solidFill>
                  <a:srgbClr val="00B0F0"/>
                </a:solidFill>
                <a:latin typeface="Calibri"/>
              </a:rPr>
              <a:t>y penetra hasta partir el alma y el espíritu, las coyunturas y los tuétanos, y discierne los pensamientos y las intenciones del corazón. </a:t>
            </a:r>
          </a:p>
        </p:txBody>
      </p:sp>
    </p:spTree>
    <p:extLst>
      <p:ext uri="{BB962C8B-B14F-4D97-AF65-F5344CB8AC3E}">
        <p14:creationId xmlns:p14="http://schemas.microsoft.com/office/powerpoint/2010/main" val="263725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9E8E8-EA43-9C41-DEBC-96A0DFEB698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C218890-3089-C8AF-F621-E830AC95E29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Génesis 3:9</a:t>
            </a:r>
          </a:p>
        </p:txBody>
      </p:sp>
      <p:sp>
        <p:nvSpPr>
          <p:cNvPr id="5" name="2 CuadroTexto">
            <a:extLst>
              <a:ext uri="{FF2B5EF4-FFF2-40B4-BE49-F238E27FC236}">
                <a16:creationId xmlns:a16="http://schemas.microsoft.com/office/drawing/2014/main" id="{716C85AF-B1AF-FE31-CF66-F6931762FE22}"/>
              </a:ext>
            </a:extLst>
          </p:cNvPr>
          <p:cNvSpPr txBox="1"/>
          <p:nvPr/>
        </p:nvSpPr>
        <p:spPr>
          <a:xfrm>
            <a:off x="0" y="432306"/>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Jehová Dios llamó al hombre, y le dijo: </a:t>
            </a:r>
            <a:r>
              <a:rPr lang="es-ES" sz="2400" dirty="0">
                <a:solidFill>
                  <a:srgbClr val="00B0F0"/>
                </a:solidFill>
                <a:latin typeface="Calibri"/>
              </a:rPr>
              <a:t>¿Dónde estás tú? </a:t>
            </a:r>
          </a:p>
        </p:txBody>
      </p:sp>
      <p:sp>
        <p:nvSpPr>
          <p:cNvPr id="2" name="TextBox 1">
            <a:extLst>
              <a:ext uri="{FF2B5EF4-FFF2-40B4-BE49-F238E27FC236}">
                <a16:creationId xmlns:a16="http://schemas.microsoft.com/office/drawing/2014/main" id="{86B16185-A5FF-D288-A8F8-1C5917CEFDDE}"/>
              </a:ext>
            </a:extLst>
          </p:cNvPr>
          <p:cNvSpPr txBox="1"/>
          <p:nvPr/>
        </p:nvSpPr>
        <p:spPr>
          <a:xfrm>
            <a:off x="4614514" y="836712"/>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Reconciliación y esperanza</a:t>
            </a:r>
          </a:p>
        </p:txBody>
      </p:sp>
      <p:sp>
        <p:nvSpPr>
          <p:cNvPr id="6" name="TextBox 5">
            <a:extLst>
              <a:ext uri="{FF2B5EF4-FFF2-40B4-BE49-F238E27FC236}">
                <a16:creationId xmlns:a16="http://schemas.microsoft.com/office/drawing/2014/main" id="{90CDE8A3-BFD8-64E1-9C21-B408655B66B3}"/>
              </a:ext>
            </a:extLst>
          </p:cNvPr>
          <p:cNvSpPr txBox="1"/>
          <p:nvPr/>
        </p:nvSpPr>
        <p:spPr>
          <a:xfrm>
            <a:off x="4600379" y="118684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Reconciliados de malas obras</a:t>
            </a:r>
          </a:p>
        </p:txBody>
      </p:sp>
      <p:sp>
        <p:nvSpPr>
          <p:cNvPr id="3" name="1 CuadroTexto">
            <a:extLst>
              <a:ext uri="{FF2B5EF4-FFF2-40B4-BE49-F238E27FC236}">
                <a16:creationId xmlns:a16="http://schemas.microsoft.com/office/drawing/2014/main" id="{AA49CA66-C5A9-5E47-3084-FDF4403F40ED}"/>
              </a:ext>
            </a:extLst>
          </p:cNvPr>
          <p:cNvSpPr txBox="1"/>
          <p:nvPr/>
        </p:nvSpPr>
        <p:spPr>
          <a:xfrm>
            <a:off x="235830" y="7647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1:21, 22</a:t>
            </a:r>
          </a:p>
        </p:txBody>
      </p:sp>
      <p:sp>
        <p:nvSpPr>
          <p:cNvPr id="7" name="2 CuadroTexto">
            <a:extLst>
              <a:ext uri="{FF2B5EF4-FFF2-40B4-BE49-F238E27FC236}">
                <a16:creationId xmlns:a16="http://schemas.microsoft.com/office/drawing/2014/main" id="{FFFD3247-D3DD-A1D5-04CB-83E3F5E3BA5C}"/>
              </a:ext>
            </a:extLst>
          </p:cNvPr>
          <p:cNvSpPr txBox="1"/>
          <p:nvPr/>
        </p:nvSpPr>
        <p:spPr>
          <a:xfrm>
            <a:off x="7116" y="1237168"/>
            <a:ext cx="4607397"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 vosotros también, que erais en otro tiempo </a:t>
            </a:r>
            <a:r>
              <a:rPr lang="es-ES" sz="2400" u="sng" dirty="0">
                <a:solidFill>
                  <a:srgbClr val="FFFF00"/>
                </a:solidFill>
                <a:latin typeface="Calibri"/>
              </a:rPr>
              <a:t>extraños y enemigos en vuestra mente, haciendo malas obras</a:t>
            </a:r>
            <a:r>
              <a:rPr lang="es-ES" sz="2400" dirty="0">
                <a:solidFill>
                  <a:srgbClr val="FFFF00"/>
                </a:solidFill>
                <a:latin typeface="Calibri"/>
              </a:rPr>
              <a:t>, </a:t>
            </a:r>
            <a:r>
              <a:rPr lang="es-ES" sz="2400" dirty="0">
                <a:latin typeface="Calibri"/>
              </a:rPr>
              <a:t>ahora os ha reconciliado en su cuerpo de carne, por medio de la muerte, para presentaros santos y sin mancha e irreprensibles delante de él. </a:t>
            </a:r>
          </a:p>
        </p:txBody>
      </p:sp>
      <p:sp>
        <p:nvSpPr>
          <p:cNvPr id="8" name="1 CuadroTexto">
            <a:extLst>
              <a:ext uri="{FF2B5EF4-FFF2-40B4-BE49-F238E27FC236}">
                <a16:creationId xmlns:a16="http://schemas.microsoft.com/office/drawing/2014/main" id="{FA821BF8-9BAA-BCEE-12F9-F5415E482108}"/>
              </a:ext>
            </a:extLst>
          </p:cNvPr>
          <p:cNvSpPr txBox="1"/>
          <p:nvPr/>
        </p:nvSpPr>
        <p:spPr>
          <a:xfrm>
            <a:off x="2447764" y="53543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5:8. 9</a:t>
            </a:r>
          </a:p>
        </p:txBody>
      </p:sp>
      <p:sp>
        <p:nvSpPr>
          <p:cNvPr id="9" name="2 CuadroTexto">
            <a:extLst>
              <a:ext uri="{FF2B5EF4-FFF2-40B4-BE49-F238E27FC236}">
                <a16:creationId xmlns:a16="http://schemas.microsoft.com/office/drawing/2014/main" id="{3AFEBF57-30C6-31F7-798F-1141DD878BFF}"/>
              </a:ext>
            </a:extLst>
          </p:cNvPr>
          <p:cNvSpPr txBox="1"/>
          <p:nvPr/>
        </p:nvSpPr>
        <p:spPr>
          <a:xfrm>
            <a:off x="35496" y="5805264"/>
            <a:ext cx="903649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Dios muestra su amor para con nosotros, en que siendo aún pecadores, Cristo murió por nosotros. Pues mucho más, estando ya justificados en su sangre, por él seremos salvos de la ira.</a:t>
            </a:r>
          </a:p>
        </p:txBody>
      </p:sp>
      <p:sp>
        <p:nvSpPr>
          <p:cNvPr id="12" name="1 CuadroTexto">
            <a:extLst>
              <a:ext uri="{FF2B5EF4-FFF2-40B4-BE49-F238E27FC236}">
                <a16:creationId xmlns:a16="http://schemas.microsoft.com/office/drawing/2014/main" id="{26CD9E1A-6A86-9124-40C1-670D2C26F5DD}"/>
              </a:ext>
            </a:extLst>
          </p:cNvPr>
          <p:cNvSpPr txBox="1"/>
          <p:nvPr/>
        </p:nvSpPr>
        <p:spPr>
          <a:xfrm>
            <a:off x="4860032" y="363012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5:6</a:t>
            </a:r>
          </a:p>
        </p:txBody>
      </p:sp>
      <p:sp>
        <p:nvSpPr>
          <p:cNvPr id="13" name="2 CuadroTexto">
            <a:extLst>
              <a:ext uri="{FF2B5EF4-FFF2-40B4-BE49-F238E27FC236}">
                <a16:creationId xmlns:a16="http://schemas.microsoft.com/office/drawing/2014/main" id="{8D21F916-F8DC-3AE2-7194-691DA3A5B60D}"/>
              </a:ext>
            </a:extLst>
          </p:cNvPr>
          <p:cNvSpPr txBox="1"/>
          <p:nvPr/>
        </p:nvSpPr>
        <p:spPr>
          <a:xfrm>
            <a:off x="4788024" y="4065225"/>
            <a:ext cx="417646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Cristo, </a:t>
            </a:r>
            <a:r>
              <a:rPr lang="es-ES" sz="2400" dirty="0">
                <a:solidFill>
                  <a:srgbClr val="FFFF00"/>
                </a:solidFill>
                <a:latin typeface="Calibri"/>
              </a:rPr>
              <a:t>cuando aún </a:t>
            </a:r>
            <a:r>
              <a:rPr lang="es-ES" sz="2400" u="sng" dirty="0">
                <a:solidFill>
                  <a:srgbClr val="FFFF00"/>
                </a:solidFill>
                <a:latin typeface="Calibri"/>
              </a:rPr>
              <a:t>éramos débiles</a:t>
            </a:r>
            <a:r>
              <a:rPr lang="es-ES" sz="2400" dirty="0">
                <a:solidFill>
                  <a:srgbClr val="FFFF00"/>
                </a:solidFill>
                <a:latin typeface="Calibri"/>
              </a:rPr>
              <a:t>,</a:t>
            </a:r>
            <a:r>
              <a:rPr lang="es-ES" sz="2400" dirty="0">
                <a:latin typeface="Calibri"/>
              </a:rPr>
              <a:t> a su tiempo murió por los impíos. </a:t>
            </a:r>
          </a:p>
        </p:txBody>
      </p:sp>
    </p:spTree>
    <p:extLst>
      <p:ext uri="{BB962C8B-B14F-4D97-AF65-F5344CB8AC3E}">
        <p14:creationId xmlns:p14="http://schemas.microsoft.com/office/powerpoint/2010/main" val="114211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474592</TotalTime>
  <Words>15185</Words>
  <Application>Microsoft Office PowerPoint</Application>
  <PresentationFormat>Apresentação na tela (4:3)</PresentationFormat>
  <Paragraphs>1158</Paragraphs>
  <Slides>80</Slides>
  <Notes>78</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80</vt:i4>
      </vt:variant>
    </vt:vector>
  </HeadingPairs>
  <TitlesOfParts>
    <vt:vector size="86" baseType="lpstr">
      <vt:lpstr>Arial</vt:lpstr>
      <vt:lpstr>Arial Rounded MT Bold</vt:lpstr>
      <vt:lpstr>Calibri</vt:lpstr>
      <vt:lpstr>Tahoma</vt:lpstr>
      <vt:lpstr>Wingdings</vt:lpstr>
      <vt:lpstr>Corte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 Urrutia</dc:title>
  <dc:creator>Héctor</dc:creator>
  <cp:lastModifiedBy>jose ferreira Neto</cp:lastModifiedBy>
  <cp:revision>2844</cp:revision>
  <dcterms:created xsi:type="dcterms:W3CDTF">2006-07-04T03:12:34Z</dcterms:created>
  <dcterms:modified xsi:type="dcterms:W3CDTF">2026-02-27T19:36:44Z</dcterms:modified>
</cp:coreProperties>
</file>