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7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330F0-15DB-8A54-4A2B-8245B304E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4EADA2-B9BD-F191-DC2C-2DB7A832A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EC6009-5EC0-491E-2247-0CE0D066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B11EF9-DF76-354E-7B3F-B7B450724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95406A-AB3E-6B21-565E-39AB1053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249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DEACD-E1C2-2D1E-BDDA-75A1F63A1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461B5B-4CB2-2C22-C653-066722579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4D1DFA-4906-E238-4D56-DA2D5B790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39A378-8A43-08DF-C288-D08FE7164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093DB4-D5AF-8604-8D51-F0D93288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64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C83224-76B2-BE4F-DD55-00AE3297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9CA812-FC75-CB70-8294-A39CD7015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6458B-7134-6660-1BFF-82DC6088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49F63F-31E2-B265-CE30-C626B8AC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4EF5CC-9C47-873B-ECF2-ECBDD4AF0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43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23BF0D-E374-B428-0AE6-E5452A6D5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4C0A5F-77E4-3470-CC8D-26C34A677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D1F2CA-BCC6-1432-8518-EAAECE56C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76F7A7-04E8-F5FA-FEF5-142D2B661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F7F6B5-87B1-DB6A-AE66-10BC1571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C9B840-7326-25A5-652E-5E3175F5A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81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F913A-634D-08C8-7A6E-4F4671CEB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1EC182-D5EF-3C6E-5306-C9B467C91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FD1B6F-E623-D440-DA60-6E2DF320B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B36E1BC-312C-6E6D-E0A6-3E4C96A5F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0D7D63-CBC5-C983-41BC-79C6412E9E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51234C-5C18-DC2C-A00A-E2202A946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5EDDD2C-E0F8-C87D-7C27-5E3512C67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770711-0851-D72B-7EE3-90C5BDD8A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75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1706A-CBA3-76FC-AA7D-F2D7D04C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227C962-483F-C90F-00B4-0867A516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717A95E-D47C-1614-2D1B-5950EB42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8F933F5-F20B-8B26-D501-378866598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22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9B95CB2-3120-0A5C-BB82-CDE1B398F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E947C10-9E4B-7DC7-E504-06208A62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E42023-E789-3159-9660-C4EA019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69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55828B-E9C3-016D-C029-C0D303C9B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578142-68D8-7457-67EE-42F2E0770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101CD-9D30-20BF-2EE3-51CA68F4B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8AEC9F5-11CE-F124-4831-222C1873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304E3D-33D3-7CD7-0591-4B929AC83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CCA3E3-4BDA-F42C-7A2C-5FFA2B5E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93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FD53E3-149F-E02D-DD82-F06EC5268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42ABC6-8BE9-8A37-7E3B-B84688DE6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DEE355-D065-7E3C-A56A-C0713A974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A71D83-D093-C97C-5CB7-786DA14C1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A0E087-8E68-873A-6DE8-B9453EEE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4391C-19C5-841E-6E29-BA49135E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41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BBF16-C58F-DDE2-57C1-2EDD51A24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7908F1-5F92-01A9-9E37-4329E7681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C82054-BCD6-8C64-5BA4-37D8055DA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587179-385E-51FD-DEF7-10BC2E62A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EAC30B-32DD-A354-4CE1-BE1758E3B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06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6E928C-9500-AF36-BEB1-6E71C72C0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A8963F-760D-E570-A7B8-AB0412F9F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AFA6B1-C7D3-9EE5-488C-423768E09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8123F3-9CA9-7EE2-4F68-C589F743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28875A-98A7-6ED7-FEA8-956650578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A109AEF-876E-7094-A910-2A39198CB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14D053-7FBB-FAF4-D2D7-CB1F90C5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6B5B6A-764F-FCFA-29AB-0122FA3AD8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8D2B5F-0CBB-427A-BB1B-58E6BFE0A60B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18BE48-87E1-9BCE-DC54-C8F1BE0F7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187429-9AC3-ACD8-56A4-448790721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169616-A3D2-492C-B64C-AAC6A9657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643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10613-7049-7E2A-5977-69C592C27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de ser uma imagem de texto que diz &quot;LIÇÃO 9 NOS SALMOS -PARTE 2 Verso para memorizar: INFOLIÇÃO &quot;Louvem-Te os povos, ó Deus! Louvem-Te os povos todos! Alegrem-se e exultem as nações, pois julgas os povos com justiça e guias na Terra as nações&quot; (SI 67:3,&quot;">
            <a:extLst>
              <a:ext uri="{FF2B5EF4-FFF2-40B4-BE49-F238E27FC236}">
                <a16:creationId xmlns:a16="http://schemas.microsoft.com/office/drawing/2014/main" id="{7204785D-1232-7BAB-A7E0-C061099BE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0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41D82-DEDF-8CB7-C282-02F722B39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de ser uma imagem de texto que diz &quot;Sábado 24 de maio de 2025 NOS SALMOS PARTE 2 Os motivos da alegria dos povos em Deus, conforme Salmo 67:4-5, são: RETO JUIZ INFOLIÇÃO BOM PASTOR a Porque Ele julga com justiça. Porque Ele guia com segurança. Esses dois motivos revelam que a alegria dos povos não se baseia apenas nas bênçãos materiais, mas no caráter iusto e cuidador de Deus, que governa 0 mundo com equidade e fidelidade. Texto design: Esron Waslley&quot;">
            <a:extLst>
              <a:ext uri="{FF2B5EF4-FFF2-40B4-BE49-F238E27FC236}">
                <a16:creationId xmlns:a16="http://schemas.microsoft.com/office/drawing/2014/main" id="{30778F8A-34D9-6C2E-1597-94B611C18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43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2322E6BD-822B-424D-7241-8B4E6E045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8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CE04D-3CB6-A88E-9899-22B17028B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ode ser uma arte pop de ‎texto que diz &quot;‎Domingo 25 de maio de 2025 SOCORRO BEM PRESENTE NAS TRIBULAÇÕES o Salmo 46 nos lembra , não importa ه que aconteça ainda α terra se transtorne e os montes se abalem Deus permanece como nosso refúgio, fortaleza socorro. INFOLIÇÃO Deus ٥6 nosso efúgio (46:1a) Deus nossa fortaleza (46:1b) Deus nosso socorro (46:1c) Mesmo em meio às tribulações, provações e lutas que enfrentamos, no fim das contas devemos seguir α ordem divina: &quot;Aquietem-se e saibam que Eu sou Deus&quot; (SI 46:10). Texto Design: Esron Waslley‎&quot;‎">
            <a:extLst>
              <a:ext uri="{FF2B5EF4-FFF2-40B4-BE49-F238E27FC236}">
                <a16:creationId xmlns:a16="http://schemas.microsoft.com/office/drawing/2014/main" id="{FB118CF9-BC21-456B-0D53-07B461A19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63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9D599-8F98-CFA4-E04A-A32B9FF7E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de ser um doodle de texto que diz &quot;Segunda-feira 26 de maio de 2025 ESPERANÇA EM MEIO À TURBULÊNCIA Mesmo em cenários de caos, Deus oferece esperança, restauração e um novo começo para quem se volta a Ele (Jr 4: 23-26). INFOLIÇÃO Quando o Pecado Gera GeraCaos. Caos. (Jr (Jr4:23) Quando a Vida Se Abala Sem Deus. (Jr Jr4：24,25） Texto Quando Deus Oferece Nova Esperança. (Jr 4:26) Design: Esron Waslley&quot;">
            <a:extLst>
              <a:ext uri="{FF2B5EF4-FFF2-40B4-BE49-F238E27FC236}">
                <a16:creationId xmlns:a16="http://schemas.microsoft.com/office/drawing/2014/main" id="{2A1C7099-DC65-31C1-FFF6-4FF3404A1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480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71D10-F06B-D7E7-71EE-08DCC3EC4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a imagem de texto que diz &quot;Terça-feira 27 de maio de 2025 DEBAIXO DE SEUS PÉS Να antiguidade, pisar simbolizava domínio. Satanás reivindica α Terra (Jó 1:7), mas ela pertence ao Senhor (Gn 13:17; SI 24:1), que em breve tomará posse definitiva. INFOLIÇÃO 4 USURPAÇÃO Falso domínio (Jó 1:7) PROMESSA Legítima posse (Gn 3:17) PAROUSIA Herança dos Salvos (1Ts 4:16,17) RESTAURAÇÃO Posse Eterna (Zc 14:4-9) Em breve, tudo estará debaixo dos pés de Cristo. &quot;O Senhor será Rei sobre toda a Terra&quot; (Zc 14:9). O pecado, α dor e falso domínio terão fim. Texto: Esron Waslley&quot;">
            <a:extLst>
              <a:ext uri="{FF2B5EF4-FFF2-40B4-BE49-F238E27FC236}">
                <a16:creationId xmlns:a16="http://schemas.microsoft.com/office/drawing/2014/main" id="{24C98F0B-C8BE-C31C-B111-664A0AFDC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870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3E3D7-E8F2-D37E-EA25-1798F5EC5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a imagem de 2 pessoas e texto que diz &quot;Quarta-feira 28 de maio de 2025 Na , VINHO E SANGUE cálice simboliza destino. No juízo final, cada pessoa enfrentará dois caminhos: o cálice da graça ou ٥ cálice da ira divina (SI 75:8; Ap 14:10). CÁLICE DA GRAÇA Cálice da Nova Aliança (Mt 26:28) INFOLIÇÃO Cálice do juízo final (SI 75:8) Vinho novo para justos (Mt 26:29) CÁLICE DA IRA Vinho amargo para ímpios (Ap 14:9-10) Salvação pela graça (Ef 2:8,9) Retribuição das obras (Ap 18:6; 20:12-13) Vida eterna com Deus (p 22:1-2) Separação eterna de Deus (p 20:14-15) Texto design: Esron Waslley&quot;">
            <a:extLst>
              <a:ext uri="{FF2B5EF4-FFF2-40B4-BE49-F238E27FC236}">
                <a16:creationId xmlns:a16="http://schemas.microsoft.com/office/drawing/2014/main" id="{1E59E270-1BAC-840C-4977-24B2965C0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974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F20BB-186D-ABB5-6A6B-A84A7B303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661A963-9D10-53C5-DF90-B8615795C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156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EB068-38A1-9CAA-0208-2A62CA874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 doodle de ‎texto que diz &quot;‎Sexta-feira 30 de maio de 2025 ESTUDO ADICIONAL o Salmo 133 revela que α verdadeira unidade transforma relacionamentos, consagra corações e atrai α presença de Deus, criando ambiente de bênçãos. INFOLIÇÃO لنا t オ Unidade que gera harmonia fraternal (SI 133:1) Unidade que produz consagração (SI 133：2a） 40, .00 Unidade que atrai presença divina (SI 133:2,3a) .。 Unidade que traz tefrigério espiritual (SI 133:3b) 0.. Unidade que libera liberabênçãos bênçãos eternas (SI 133:3c） Texto design: Esron Waslley 0.. 0000.‎&quot;‎">
            <a:extLst>
              <a:ext uri="{FF2B5EF4-FFF2-40B4-BE49-F238E27FC236}">
                <a16:creationId xmlns:a16="http://schemas.microsoft.com/office/drawing/2014/main" id="{9E431ABE-3D1B-E80B-BF68-D5D3F5B24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761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2025-05-30T20:25:09Z</dcterms:created>
  <dcterms:modified xsi:type="dcterms:W3CDTF">2025-05-30T20:33:58Z</dcterms:modified>
</cp:coreProperties>
</file>