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84"/>
  </p:notesMasterIdLst>
  <p:sldIdLst>
    <p:sldId id="518" r:id="rId2"/>
    <p:sldId id="587" r:id="rId3"/>
    <p:sldId id="588" r:id="rId4"/>
    <p:sldId id="590" r:id="rId5"/>
    <p:sldId id="591" r:id="rId6"/>
    <p:sldId id="592" r:id="rId7"/>
    <p:sldId id="593" r:id="rId8"/>
    <p:sldId id="594" r:id="rId9"/>
    <p:sldId id="595" r:id="rId10"/>
    <p:sldId id="596" r:id="rId11"/>
    <p:sldId id="597" r:id="rId12"/>
    <p:sldId id="598" r:id="rId13"/>
    <p:sldId id="604" r:id="rId14"/>
    <p:sldId id="605" r:id="rId15"/>
    <p:sldId id="606" r:id="rId16"/>
    <p:sldId id="607" r:id="rId17"/>
    <p:sldId id="608" r:id="rId18"/>
    <p:sldId id="609" r:id="rId19"/>
    <p:sldId id="610" r:id="rId20"/>
    <p:sldId id="611" r:id="rId21"/>
    <p:sldId id="614" r:id="rId22"/>
    <p:sldId id="615" r:id="rId23"/>
    <p:sldId id="616" r:id="rId24"/>
    <p:sldId id="617" r:id="rId25"/>
    <p:sldId id="618" r:id="rId26"/>
    <p:sldId id="619" r:id="rId27"/>
    <p:sldId id="620" r:id="rId28"/>
    <p:sldId id="621" r:id="rId29"/>
    <p:sldId id="622" r:id="rId30"/>
    <p:sldId id="623" r:id="rId31"/>
    <p:sldId id="625" r:id="rId32"/>
    <p:sldId id="626" r:id="rId33"/>
    <p:sldId id="628" r:id="rId34"/>
    <p:sldId id="629" r:id="rId35"/>
    <p:sldId id="630" r:id="rId36"/>
    <p:sldId id="631" r:id="rId37"/>
    <p:sldId id="632" r:id="rId38"/>
    <p:sldId id="638" r:id="rId39"/>
    <p:sldId id="639" r:id="rId40"/>
    <p:sldId id="640" r:id="rId41"/>
    <p:sldId id="641" r:id="rId42"/>
    <p:sldId id="647" r:id="rId43"/>
    <p:sldId id="648" r:id="rId44"/>
    <p:sldId id="649" r:id="rId45"/>
    <p:sldId id="650" r:id="rId46"/>
    <p:sldId id="651" r:id="rId47"/>
    <p:sldId id="652" r:id="rId48"/>
    <p:sldId id="653" r:id="rId49"/>
    <p:sldId id="654" r:id="rId50"/>
    <p:sldId id="655" r:id="rId51"/>
    <p:sldId id="656" r:id="rId52"/>
    <p:sldId id="657" r:id="rId53"/>
    <p:sldId id="658" r:id="rId54"/>
    <p:sldId id="662" r:id="rId55"/>
    <p:sldId id="664" r:id="rId56"/>
    <p:sldId id="663" r:id="rId57"/>
    <p:sldId id="665" r:id="rId58"/>
    <p:sldId id="666" r:id="rId59"/>
    <p:sldId id="667" r:id="rId60"/>
    <p:sldId id="668" r:id="rId61"/>
    <p:sldId id="669" r:id="rId62"/>
    <p:sldId id="671" r:id="rId63"/>
    <p:sldId id="676" r:id="rId64"/>
    <p:sldId id="679" r:id="rId65"/>
    <p:sldId id="680" r:id="rId66"/>
    <p:sldId id="682" r:id="rId67"/>
    <p:sldId id="683" r:id="rId68"/>
    <p:sldId id="684" r:id="rId69"/>
    <p:sldId id="681" r:id="rId70"/>
    <p:sldId id="686" r:id="rId71"/>
    <p:sldId id="687" r:id="rId72"/>
    <p:sldId id="688" r:id="rId73"/>
    <p:sldId id="689" r:id="rId74"/>
    <p:sldId id="690" r:id="rId75"/>
    <p:sldId id="693" r:id="rId76"/>
    <p:sldId id="694" r:id="rId77"/>
    <p:sldId id="695" r:id="rId78"/>
    <p:sldId id="696" r:id="rId79"/>
    <p:sldId id="697" r:id="rId80"/>
    <p:sldId id="698" r:id="rId81"/>
    <p:sldId id="699" r:id="rId82"/>
    <p:sldId id="700" r:id="rId83"/>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E2FF"/>
    <a:srgbClr val="C3F4FF"/>
    <a:srgbClr val="FFFF00"/>
    <a:srgbClr val="FFCC00"/>
    <a:srgbClr val="002060"/>
    <a:srgbClr val="CCCCFF"/>
    <a:srgbClr val="CC66FF"/>
    <a:srgbClr val="AAE600"/>
    <a:srgbClr val="0C00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94364" autoAdjust="0"/>
  </p:normalViewPr>
  <p:slideViewPr>
    <p:cSldViewPr>
      <p:cViewPr varScale="1">
        <p:scale>
          <a:sx n="57" d="100"/>
          <a:sy n="57" d="100"/>
        </p:scale>
        <p:origin x="1716" y="282"/>
      </p:cViewPr>
      <p:guideLst>
        <p:guide orient="horz" pos="2160"/>
        <p:guide pos="2880"/>
      </p:guideLst>
    </p:cSldViewPr>
  </p:slideViewPr>
  <p:outlineViewPr>
    <p:cViewPr>
      <p:scale>
        <a:sx n="33" d="100"/>
        <a:sy n="33" d="100"/>
      </p:scale>
      <p:origin x="0" y="-115"/>
    </p:cViewPr>
  </p:outlineViewPr>
  <p:notesTextViewPr>
    <p:cViewPr>
      <p:scale>
        <a:sx n="3" d="2"/>
        <a:sy n="3" d="2"/>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604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604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04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p>
        </p:txBody>
      </p:sp>
      <p:sp>
        <p:nvSpPr>
          <p:cNvPr id="604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604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3CB639B-CC03-4920-A60D-3E4C72B47D60}" type="slidenum">
              <a:rPr lang="es-ES"/>
              <a:pPr/>
              <a:t>‹nº›</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a:t>
            </a:fld>
            <a:endParaRPr lang="es-ES"/>
          </a:p>
        </p:txBody>
      </p:sp>
    </p:spTree>
    <p:extLst>
      <p:ext uri="{BB962C8B-B14F-4D97-AF65-F5344CB8AC3E}">
        <p14:creationId xmlns:p14="http://schemas.microsoft.com/office/powerpoint/2010/main" val="2989089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a:t>
            </a:fld>
            <a:endParaRPr lang="es-ES"/>
          </a:p>
        </p:txBody>
      </p:sp>
    </p:spTree>
    <p:extLst>
      <p:ext uri="{BB962C8B-B14F-4D97-AF65-F5344CB8AC3E}">
        <p14:creationId xmlns:p14="http://schemas.microsoft.com/office/powerpoint/2010/main" val="739326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7195E-B202-6833-F9D8-E367DF216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B5A749-E2AE-80A2-CDFE-201FCD213E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69582F-222D-332B-2885-50A4517D52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A6021B-5059-4074-1C7C-93D1964C08DF}"/>
              </a:ext>
            </a:extLst>
          </p:cNvPr>
          <p:cNvSpPr>
            <a:spLocks noGrp="1"/>
          </p:cNvSpPr>
          <p:nvPr>
            <p:ph type="sldNum" sz="quarter" idx="5"/>
          </p:nvPr>
        </p:nvSpPr>
        <p:spPr/>
        <p:txBody>
          <a:bodyPr/>
          <a:lstStyle/>
          <a:p>
            <a:fld id="{D3CB639B-CC03-4920-A60D-3E4C72B47D60}" type="slidenum">
              <a:rPr lang="es-ES" smtClean="0"/>
              <a:pPr/>
              <a:t>5</a:t>
            </a:fld>
            <a:endParaRPr lang="es-ES"/>
          </a:p>
        </p:txBody>
      </p:sp>
    </p:spTree>
    <p:extLst>
      <p:ext uri="{BB962C8B-B14F-4D97-AF65-F5344CB8AC3E}">
        <p14:creationId xmlns:p14="http://schemas.microsoft.com/office/powerpoint/2010/main" val="1030378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60CBA-C23E-F7D6-2305-E9A573991E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ACCDE2-BE8C-96A0-A830-7B6BC48F9E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C54BD4-66C2-3D62-A5FD-BE9847434E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E05A9F-09D4-8CC4-E6AF-2954559F6662}"/>
              </a:ext>
            </a:extLst>
          </p:cNvPr>
          <p:cNvSpPr>
            <a:spLocks noGrp="1"/>
          </p:cNvSpPr>
          <p:nvPr>
            <p:ph type="sldNum" sz="quarter" idx="5"/>
          </p:nvPr>
        </p:nvSpPr>
        <p:spPr/>
        <p:txBody>
          <a:bodyPr/>
          <a:lstStyle/>
          <a:p>
            <a:fld id="{D3CB639B-CC03-4920-A60D-3E4C72B47D60}" type="slidenum">
              <a:rPr lang="es-ES" smtClean="0"/>
              <a:pPr/>
              <a:t>6</a:t>
            </a:fld>
            <a:endParaRPr lang="es-ES"/>
          </a:p>
        </p:txBody>
      </p:sp>
    </p:spTree>
    <p:extLst>
      <p:ext uri="{BB962C8B-B14F-4D97-AF65-F5344CB8AC3E}">
        <p14:creationId xmlns:p14="http://schemas.microsoft.com/office/powerpoint/2010/main" val="404526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7BB27-B858-8CD8-2710-3CED831F89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5D0612-8B0F-AF8C-832A-08A249463D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777588-4A98-1477-CE79-B144A99E36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E745F9-7808-D2C0-BCE0-35E46DEE5865}"/>
              </a:ext>
            </a:extLst>
          </p:cNvPr>
          <p:cNvSpPr>
            <a:spLocks noGrp="1"/>
          </p:cNvSpPr>
          <p:nvPr>
            <p:ph type="sldNum" sz="quarter" idx="5"/>
          </p:nvPr>
        </p:nvSpPr>
        <p:spPr/>
        <p:txBody>
          <a:bodyPr/>
          <a:lstStyle/>
          <a:p>
            <a:fld id="{D3CB639B-CC03-4920-A60D-3E4C72B47D60}" type="slidenum">
              <a:rPr lang="es-ES" smtClean="0"/>
              <a:pPr/>
              <a:t>7</a:t>
            </a:fld>
            <a:endParaRPr lang="es-ES"/>
          </a:p>
        </p:txBody>
      </p:sp>
    </p:spTree>
    <p:extLst>
      <p:ext uri="{BB962C8B-B14F-4D97-AF65-F5344CB8AC3E}">
        <p14:creationId xmlns:p14="http://schemas.microsoft.com/office/powerpoint/2010/main" val="1305933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577A0-ECDA-1084-5E2B-2D619DCF73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17D376-CEE5-BE46-7CBE-B94DC0131C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3F3449-955F-4065-DDC8-E1E3BFBAE0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B9B050-71D7-A67F-C26D-3CE8F29599AD}"/>
              </a:ext>
            </a:extLst>
          </p:cNvPr>
          <p:cNvSpPr>
            <a:spLocks noGrp="1"/>
          </p:cNvSpPr>
          <p:nvPr>
            <p:ph type="sldNum" sz="quarter" idx="5"/>
          </p:nvPr>
        </p:nvSpPr>
        <p:spPr/>
        <p:txBody>
          <a:bodyPr/>
          <a:lstStyle/>
          <a:p>
            <a:fld id="{D3CB639B-CC03-4920-A60D-3E4C72B47D60}" type="slidenum">
              <a:rPr lang="es-ES" smtClean="0"/>
              <a:pPr/>
              <a:t>8</a:t>
            </a:fld>
            <a:endParaRPr lang="es-ES"/>
          </a:p>
        </p:txBody>
      </p:sp>
    </p:spTree>
    <p:extLst>
      <p:ext uri="{BB962C8B-B14F-4D97-AF65-F5344CB8AC3E}">
        <p14:creationId xmlns:p14="http://schemas.microsoft.com/office/powerpoint/2010/main" val="4192108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86413-01EF-9BC7-B666-6DA48CFA67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03B761-121D-F286-CC42-E98540F44B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E79476-01E6-1A41-DBA1-ECBC398A28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BDA3EB-EEBD-3383-780A-74E1010E8F79}"/>
              </a:ext>
            </a:extLst>
          </p:cNvPr>
          <p:cNvSpPr>
            <a:spLocks noGrp="1"/>
          </p:cNvSpPr>
          <p:nvPr>
            <p:ph type="sldNum" sz="quarter" idx="5"/>
          </p:nvPr>
        </p:nvSpPr>
        <p:spPr/>
        <p:txBody>
          <a:bodyPr/>
          <a:lstStyle/>
          <a:p>
            <a:fld id="{D3CB639B-CC03-4920-A60D-3E4C72B47D60}" type="slidenum">
              <a:rPr lang="es-ES" smtClean="0"/>
              <a:pPr/>
              <a:t>9</a:t>
            </a:fld>
            <a:endParaRPr lang="es-ES"/>
          </a:p>
        </p:txBody>
      </p:sp>
    </p:spTree>
    <p:extLst>
      <p:ext uri="{BB962C8B-B14F-4D97-AF65-F5344CB8AC3E}">
        <p14:creationId xmlns:p14="http://schemas.microsoft.com/office/powerpoint/2010/main" val="3930693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4155A-DEAB-3E1F-CC16-02AFB2101F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7AC3C5-1F1D-D3A5-A7B5-F88E45B206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B3DE1E-F68D-03D3-227B-CB77F738DC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3D61AD-4237-6D18-CC7D-CA68999D0F2D}"/>
              </a:ext>
            </a:extLst>
          </p:cNvPr>
          <p:cNvSpPr>
            <a:spLocks noGrp="1"/>
          </p:cNvSpPr>
          <p:nvPr>
            <p:ph type="sldNum" sz="quarter" idx="5"/>
          </p:nvPr>
        </p:nvSpPr>
        <p:spPr/>
        <p:txBody>
          <a:bodyPr/>
          <a:lstStyle/>
          <a:p>
            <a:fld id="{D3CB639B-CC03-4920-A60D-3E4C72B47D60}" type="slidenum">
              <a:rPr lang="es-ES" smtClean="0"/>
              <a:pPr/>
              <a:t>10</a:t>
            </a:fld>
            <a:endParaRPr lang="es-ES"/>
          </a:p>
        </p:txBody>
      </p:sp>
    </p:spTree>
    <p:extLst>
      <p:ext uri="{BB962C8B-B14F-4D97-AF65-F5344CB8AC3E}">
        <p14:creationId xmlns:p14="http://schemas.microsoft.com/office/powerpoint/2010/main" val="544391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6D21B-8B92-0AC2-7607-841D8C91C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36785C-F3FA-F371-DD7F-010764F093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477D3F-0DE3-2E8B-12C1-6C395FD06E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205C7F-D5FC-AFA2-5F0D-7B54B31E061D}"/>
              </a:ext>
            </a:extLst>
          </p:cNvPr>
          <p:cNvSpPr>
            <a:spLocks noGrp="1"/>
          </p:cNvSpPr>
          <p:nvPr>
            <p:ph type="sldNum" sz="quarter" idx="5"/>
          </p:nvPr>
        </p:nvSpPr>
        <p:spPr/>
        <p:txBody>
          <a:bodyPr/>
          <a:lstStyle/>
          <a:p>
            <a:fld id="{D3CB639B-CC03-4920-A60D-3E4C72B47D60}" type="slidenum">
              <a:rPr lang="es-ES" smtClean="0"/>
              <a:pPr/>
              <a:t>11</a:t>
            </a:fld>
            <a:endParaRPr lang="es-ES"/>
          </a:p>
        </p:txBody>
      </p:sp>
    </p:spTree>
    <p:extLst>
      <p:ext uri="{BB962C8B-B14F-4D97-AF65-F5344CB8AC3E}">
        <p14:creationId xmlns:p14="http://schemas.microsoft.com/office/powerpoint/2010/main" val="3672290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D26E9-8140-6E37-FD04-45B36D1089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FEEFFF-6EC2-6E70-B38F-0D800EE63F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4405EA-4B49-6D1F-D912-42DD609018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9A57D5-E8EA-DF49-011C-62136B30B1A5}"/>
              </a:ext>
            </a:extLst>
          </p:cNvPr>
          <p:cNvSpPr>
            <a:spLocks noGrp="1"/>
          </p:cNvSpPr>
          <p:nvPr>
            <p:ph type="sldNum" sz="quarter" idx="5"/>
          </p:nvPr>
        </p:nvSpPr>
        <p:spPr/>
        <p:txBody>
          <a:bodyPr/>
          <a:lstStyle/>
          <a:p>
            <a:fld id="{D3CB639B-CC03-4920-A60D-3E4C72B47D60}" type="slidenum">
              <a:rPr lang="es-ES" smtClean="0"/>
              <a:pPr/>
              <a:t>12</a:t>
            </a:fld>
            <a:endParaRPr lang="es-ES"/>
          </a:p>
        </p:txBody>
      </p:sp>
    </p:spTree>
    <p:extLst>
      <p:ext uri="{BB962C8B-B14F-4D97-AF65-F5344CB8AC3E}">
        <p14:creationId xmlns:p14="http://schemas.microsoft.com/office/powerpoint/2010/main" val="425870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172DA-B81E-AA96-6103-5371D302B4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91D031-C492-8810-3958-6283D91FED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2830E7-17CE-68DD-38A9-23B65010D4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2168AC-65ED-291C-781D-5A13C334CA95}"/>
              </a:ext>
            </a:extLst>
          </p:cNvPr>
          <p:cNvSpPr>
            <a:spLocks noGrp="1"/>
          </p:cNvSpPr>
          <p:nvPr>
            <p:ph type="sldNum" sz="quarter" idx="5"/>
          </p:nvPr>
        </p:nvSpPr>
        <p:spPr/>
        <p:txBody>
          <a:bodyPr/>
          <a:lstStyle/>
          <a:p>
            <a:fld id="{D3CB639B-CC03-4920-A60D-3E4C72B47D60}" type="slidenum">
              <a:rPr lang="es-ES" smtClean="0"/>
              <a:pPr/>
              <a:t>13</a:t>
            </a:fld>
            <a:endParaRPr lang="es-ES"/>
          </a:p>
        </p:txBody>
      </p:sp>
    </p:spTree>
    <p:extLst>
      <p:ext uri="{BB962C8B-B14F-4D97-AF65-F5344CB8AC3E}">
        <p14:creationId xmlns:p14="http://schemas.microsoft.com/office/powerpoint/2010/main" val="305083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E6697-F222-F227-B6BC-F8C00914E8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B0DDB2-C499-2FF8-DB1D-A3CE3FC6D8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A44E11-C5C4-F251-2AEA-5C6E4839C9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762A66-4D24-B634-0884-AEB2723E7981}"/>
              </a:ext>
            </a:extLst>
          </p:cNvPr>
          <p:cNvSpPr>
            <a:spLocks noGrp="1"/>
          </p:cNvSpPr>
          <p:nvPr>
            <p:ph type="sldNum" sz="quarter" idx="5"/>
          </p:nvPr>
        </p:nvSpPr>
        <p:spPr/>
        <p:txBody>
          <a:bodyPr/>
          <a:lstStyle/>
          <a:p>
            <a:fld id="{D3CB639B-CC03-4920-A60D-3E4C72B47D60}" type="slidenum">
              <a:rPr lang="es-ES" smtClean="0"/>
              <a:pPr/>
              <a:t>14</a:t>
            </a:fld>
            <a:endParaRPr lang="es-ES"/>
          </a:p>
        </p:txBody>
      </p:sp>
    </p:spTree>
    <p:extLst>
      <p:ext uri="{BB962C8B-B14F-4D97-AF65-F5344CB8AC3E}">
        <p14:creationId xmlns:p14="http://schemas.microsoft.com/office/powerpoint/2010/main" val="2484496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74DC6-C03F-02B8-EDF8-8531AC42BC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0FD5EB-5927-6EAF-1F76-7385C159BC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DC1835-E95E-C183-D7DF-4C4518D478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9BD0C2-E9E3-1D66-7EDC-F9C93C6D4D2F}"/>
              </a:ext>
            </a:extLst>
          </p:cNvPr>
          <p:cNvSpPr>
            <a:spLocks noGrp="1"/>
          </p:cNvSpPr>
          <p:nvPr>
            <p:ph type="sldNum" sz="quarter" idx="5"/>
          </p:nvPr>
        </p:nvSpPr>
        <p:spPr/>
        <p:txBody>
          <a:bodyPr/>
          <a:lstStyle/>
          <a:p>
            <a:fld id="{D3CB639B-CC03-4920-A60D-3E4C72B47D60}" type="slidenum">
              <a:rPr lang="es-ES" smtClean="0"/>
              <a:pPr/>
              <a:t>15</a:t>
            </a:fld>
            <a:endParaRPr lang="es-ES"/>
          </a:p>
        </p:txBody>
      </p:sp>
    </p:spTree>
    <p:extLst>
      <p:ext uri="{BB962C8B-B14F-4D97-AF65-F5344CB8AC3E}">
        <p14:creationId xmlns:p14="http://schemas.microsoft.com/office/powerpoint/2010/main" val="23055791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BC0DB-CE26-8D15-28DC-05BA246CFD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99956C-ADC5-39DF-B18D-DE98569D79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368453-2A9D-56DC-5ACD-BE320CDF86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303525-0E7C-CDAB-F8C6-CF3D84E629D2}"/>
              </a:ext>
            </a:extLst>
          </p:cNvPr>
          <p:cNvSpPr>
            <a:spLocks noGrp="1"/>
          </p:cNvSpPr>
          <p:nvPr>
            <p:ph type="sldNum" sz="quarter" idx="5"/>
          </p:nvPr>
        </p:nvSpPr>
        <p:spPr/>
        <p:txBody>
          <a:bodyPr/>
          <a:lstStyle/>
          <a:p>
            <a:fld id="{D3CB639B-CC03-4920-A60D-3E4C72B47D60}" type="slidenum">
              <a:rPr lang="es-ES" smtClean="0"/>
              <a:pPr/>
              <a:t>16</a:t>
            </a:fld>
            <a:endParaRPr lang="es-ES"/>
          </a:p>
        </p:txBody>
      </p:sp>
    </p:spTree>
    <p:extLst>
      <p:ext uri="{BB962C8B-B14F-4D97-AF65-F5344CB8AC3E}">
        <p14:creationId xmlns:p14="http://schemas.microsoft.com/office/powerpoint/2010/main" val="1382761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27B9D-6EBA-FF2B-9365-7AC791BA9E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4BEE96-55CE-6F10-A9EA-D0FF5E46D1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82DF92-6422-03F0-0953-FB30E41C84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FD94CB-7568-2F25-7BC2-1C6A55EDA99F}"/>
              </a:ext>
            </a:extLst>
          </p:cNvPr>
          <p:cNvSpPr>
            <a:spLocks noGrp="1"/>
          </p:cNvSpPr>
          <p:nvPr>
            <p:ph type="sldNum" sz="quarter" idx="5"/>
          </p:nvPr>
        </p:nvSpPr>
        <p:spPr/>
        <p:txBody>
          <a:bodyPr/>
          <a:lstStyle/>
          <a:p>
            <a:fld id="{D3CB639B-CC03-4920-A60D-3E4C72B47D60}" type="slidenum">
              <a:rPr lang="es-ES" smtClean="0"/>
              <a:pPr/>
              <a:t>17</a:t>
            </a:fld>
            <a:endParaRPr lang="es-ES"/>
          </a:p>
        </p:txBody>
      </p:sp>
    </p:spTree>
    <p:extLst>
      <p:ext uri="{BB962C8B-B14F-4D97-AF65-F5344CB8AC3E}">
        <p14:creationId xmlns:p14="http://schemas.microsoft.com/office/powerpoint/2010/main" val="11228492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79E16-355F-DA61-BDCB-866063E464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09CBBE-9A26-B37D-1F96-51F4791641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93253E-A858-E6DC-10AD-955D3BA57F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205347-65F0-183F-5111-AFD059B97578}"/>
              </a:ext>
            </a:extLst>
          </p:cNvPr>
          <p:cNvSpPr>
            <a:spLocks noGrp="1"/>
          </p:cNvSpPr>
          <p:nvPr>
            <p:ph type="sldNum" sz="quarter" idx="5"/>
          </p:nvPr>
        </p:nvSpPr>
        <p:spPr/>
        <p:txBody>
          <a:bodyPr/>
          <a:lstStyle/>
          <a:p>
            <a:fld id="{D3CB639B-CC03-4920-A60D-3E4C72B47D60}" type="slidenum">
              <a:rPr lang="es-ES" smtClean="0"/>
              <a:pPr/>
              <a:t>18</a:t>
            </a:fld>
            <a:endParaRPr lang="es-ES"/>
          </a:p>
        </p:txBody>
      </p:sp>
    </p:spTree>
    <p:extLst>
      <p:ext uri="{BB962C8B-B14F-4D97-AF65-F5344CB8AC3E}">
        <p14:creationId xmlns:p14="http://schemas.microsoft.com/office/powerpoint/2010/main" val="4249176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CE5D3-CD18-330A-7F8D-D4AB483704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9F4FCB-E285-013E-5C02-4E21D75C4B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399622-24B4-5B45-B2FD-F8532C2F88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AF7BEA-AC60-E0BA-E735-AA32C5F664C6}"/>
              </a:ext>
            </a:extLst>
          </p:cNvPr>
          <p:cNvSpPr>
            <a:spLocks noGrp="1"/>
          </p:cNvSpPr>
          <p:nvPr>
            <p:ph type="sldNum" sz="quarter" idx="5"/>
          </p:nvPr>
        </p:nvSpPr>
        <p:spPr/>
        <p:txBody>
          <a:bodyPr/>
          <a:lstStyle/>
          <a:p>
            <a:fld id="{D3CB639B-CC03-4920-A60D-3E4C72B47D60}" type="slidenum">
              <a:rPr lang="es-ES" smtClean="0"/>
              <a:pPr/>
              <a:t>19</a:t>
            </a:fld>
            <a:endParaRPr lang="es-ES"/>
          </a:p>
        </p:txBody>
      </p:sp>
    </p:spTree>
    <p:extLst>
      <p:ext uri="{BB962C8B-B14F-4D97-AF65-F5344CB8AC3E}">
        <p14:creationId xmlns:p14="http://schemas.microsoft.com/office/powerpoint/2010/main" val="1202476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23DA3-25E3-B2E5-7CF0-D352827729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35C8BB-2A27-7F0A-0BF0-5314484967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FB478B-16E1-9A37-0CAE-0AD04DED10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D4890B-B86B-803C-137C-B6EE57C48D38}"/>
              </a:ext>
            </a:extLst>
          </p:cNvPr>
          <p:cNvSpPr>
            <a:spLocks noGrp="1"/>
          </p:cNvSpPr>
          <p:nvPr>
            <p:ph type="sldNum" sz="quarter" idx="5"/>
          </p:nvPr>
        </p:nvSpPr>
        <p:spPr/>
        <p:txBody>
          <a:bodyPr/>
          <a:lstStyle/>
          <a:p>
            <a:fld id="{D3CB639B-CC03-4920-A60D-3E4C72B47D60}" type="slidenum">
              <a:rPr lang="es-ES" smtClean="0"/>
              <a:pPr/>
              <a:t>20</a:t>
            </a:fld>
            <a:endParaRPr lang="es-ES"/>
          </a:p>
        </p:txBody>
      </p:sp>
    </p:spTree>
    <p:extLst>
      <p:ext uri="{BB962C8B-B14F-4D97-AF65-F5344CB8AC3E}">
        <p14:creationId xmlns:p14="http://schemas.microsoft.com/office/powerpoint/2010/main" val="5036428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B4F0C-17FC-52D2-D721-F82487A1DF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64965E-6B23-3FB9-9DF0-F7F61B6E35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13E5C9-A5D3-726B-9C63-F6B2849FBF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743F8F-25C7-B729-9F84-2F7C9A66A5A3}"/>
              </a:ext>
            </a:extLst>
          </p:cNvPr>
          <p:cNvSpPr>
            <a:spLocks noGrp="1"/>
          </p:cNvSpPr>
          <p:nvPr>
            <p:ph type="sldNum" sz="quarter" idx="5"/>
          </p:nvPr>
        </p:nvSpPr>
        <p:spPr/>
        <p:txBody>
          <a:bodyPr/>
          <a:lstStyle/>
          <a:p>
            <a:fld id="{D3CB639B-CC03-4920-A60D-3E4C72B47D60}" type="slidenum">
              <a:rPr lang="es-ES" smtClean="0"/>
              <a:pPr/>
              <a:t>21</a:t>
            </a:fld>
            <a:endParaRPr lang="es-ES"/>
          </a:p>
        </p:txBody>
      </p:sp>
    </p:spTree>
    <p:extLst>
      <p:ext uri="{BB962C8B-B14F-4D97-AF65-F5344CB8AC3E}">
        <p14:creationId xmlns:p14="http://schemas.microsoft.com/office/powerpoint/2010/main" val="9858339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6D75C-C45B-3D53-0BF3-62270B2534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F9A73-4772-DEFA-38F3-9529E91349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9D58C0-CBCF-5B20-615C-280B0508EB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D94B61-E836-FDA5-DD1F-1885CE3FA3C5}"/>
              </a:ext>
            </a:extLst>
          </p:cNvPr>
          <p:cNvSpPr>
            <a:spLocks noGrp="1"/>
          </p:cNvSpPr>
          <p:nvPr>
            <p:ph type="sldNum" sz="quarter" idx="5"/>
          </p:nvPr>
        </p:nvSpPr>
        <p:spPr/>
        <p:txBody>
          <a:bodyPr/>
          <a:lstStyle/>
          <a:p>
            <a:fld id="{D3CB639B-CC03-4920-A60D-3E4C72B47D60}" type="slidenum">
              <a:rPr lang="es-ES" smtClean="0"/>
              <a:pPr/>
              <a:t>22</a:t>
            </a:fld>
            <a:endParaRPr lang="es-ES"/>
          </a:p>
        </p:txBody>
      </p:sp>
    </p:spTree>
    <p:extLst>
      <p:ext uri="{BB962C8B-B14F-4D97-AF65-F5344CB8AC3E}">
        <p14:creationId xmlns:p14="http://schemas.microsoft.com/office/powerpoint/2010/main" val="449386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F0F1B-DC2A-2151-4B73-4522742965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CF47E9-036D-7FBC-DA97-BD1621ECAD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84E85B-CBE5-EDAC-EAD2-FBED7BD03D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320C64-375B-BC71-4C1A-19C984EE5E8B}"/>
              </a:ext>
            </a:extLst>
          </p:cNvPr>
          <p:cNvSpPr>
            <a:spLocks noGrp="1"/>
          </p:cNvSpPr>
          <p:nvPr>
            <p:ph type="sldNum" sz="quarter" idx="5"/>
          </p:nvPr>
        </p:nvSpPr>
        <p:spPr/>
        <p:txBody>
          <a:bodyPr/>
          <a:lstStyle/>
          <a:p>
            <a:fld id="{D3CB639B-CC03-4920-A60D-3E4C72B47D60}" type="slidenum">
              <a:rPr lang="es-ES" smtClean="0"/>
              <a:pPr/>
              <a:t>23</a:t>
            </a:fld>
            <a:endParaRPr lang="es-ES"/>
          </a:p>
        </p:txBody>
      </p:sp>
    </p:spTree>
    <p:extLst>
      <p:ext uri="{BB962C8B-B14F-4D97-AF65-F5344CB8AC3E}">
        <p14:creationId xmlns:p14="http://schemas.microsoft.com/office/powerpoint/2010/main" val="37348441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C9BA6-6FA8-1013-FE76-42A3B95C0A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80D03-6BA2-720F-FEF5-80AAE329A4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CACE5F-4695-9B83-8E6B-5BA14E2396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3778CC-CC7B-A8A9-9EC0-E30F22A651C9}"/>
              </a:ext>
            </a:extLst>
          </p:cNvPr>
          <p:cNvSpPr>
            <a:spLocks noGrp="1"/>
          </p:cNvSpPr>
          <p:nvPr>
            <p:ph type="sldNum" sz="quarter" idx="5"/>
          </p:nvPr>
        </p:nvSpPr>
        <p:spPr/>
        <p:txBody>
          <a:bodyPr/>
          <a:lstStyle/>
          <a:p>
            <a:fld id="{D3CB639B-CC03-4920-A60D-3E4C72B47D60}" type="slidenum">
              <a:rPr lang="es-ES" smtClean="0"/>
              <a:pPr/>
              <a:t>24</a:t>
            </a:fld>
            <a:endParaRPr lang="es-ES"/>
          </a:p>
        </p:txBody>
      </p:sp>
    </p:spTree>
    <p:extLst>
      <p:ext uri="{BB962C8B-B14F-4D97-AF65-F5344CB8AC3E}">
        <p14:creationId xmlns:p14="http://schemas.microsoft.com/office/powerpoint/2010/main" val="2206236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FB151-C509-3418-0431-A776F7C952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28C23C-B73D-6643-EAB8-B5ED0BD5C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B4312C-EF5B-8719-3BB6-42D673A46A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C5AD57-94B0-35E6-67C5-D49CA2C2921C}"/>
              </a:ext>
            </a:extLst>
          </p:cNvPr>
          <p:cNvSpPr>
            <a:spLocks noGrp="1"/>
          </p:cNvSpPr>
          <p:nvPr>
            <p:ph type="sldNum" sz="quarter" idx="5"/>
          </p:nvPr>
        </p:nvSpPr>
        <p:spPr/>
        <p:txBody>
          <a:bodyPr/>
          <a:lstStyle/>
          <a:p>
            <a:fld id="{D3CB639B-CC03-4920-A60D-3E4C72B47D60}" type="slidenum">
              <a:rPr lang="es-ES" smtClean="0"/>
              <a:pPr/>
              <a:t>25</a:t>
            </a:fld>
            <a:endParaRPr lang="es-ES"/>
          </a:p>
        </p:txBody>
      </p:sp>
    </p:spTree>
    <p:extLst>
      <p:ext uri="{BB962C8B-B14F-4D97-AF65-F5344CB8AC3E}">
        <p14:creationId xmlns:p14="http://schemas.microsoft.com/office/powerpoint/2010/main" val="7173374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39724-E308-7A24-B2FC-4C37CE455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1B55B0-0805-5836-73D4-5FE2A03252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4EB64C-C0A9-E5B8-CDFC-6743A4B1DA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B4C380-E4CC-4B37-388A-C05AE5DDFDC3}"/>
              </a:ext>
            </a:extLst>
          </p:cNvPr>
          <p:cNvSpPr>
            <a:spLocks noGrp="1"/>
          </p:cNvSpPr>
          <p:nvPr>
            <p:ph type="sldNum" sz="quarter" idx="5"/>
          </p:nvPr>
        </p:nvSpPr>
        <p:spPr/>
        <p:txBody>
          <a:bodyPr/>
          <a:lstStyle/>
          <a:p>
            <a:fld id="{D3CB639B-CC03-4920-A60D-3E4C72B47D60}" type="slidenum">
              <a:rPr lang="es-ES" smtClean="0"/>
              <a:pPr/>
              <a:t>26</a:t>
            </a:fld>
            <a:endParaRPr lang="es-ES"/>
          </a:p>
        </p:txBody>
      </p:sp>
    </p:spTree>
    <p:extLst>
      <p:ext uri="{BB962C8B-B14F-4D97-AF65-F5344CB8AC3E}">
        <p14:creationId xmlns:p14="http://schemas.microsoft.com/office/powerpoint/2010/main" val="28393771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2137A-269E-5EBF-0D3E-0D990898C2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BB55EF-7014-2BA0-E778-4DA43017A7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46D964-C9A8-B972-AF4C-42B97081F4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952F4A-70D0-2804-7995-3F3D2DA097BC}"/>
              </a:ext>
            </a:extLst>
          </p:cNvPr>
          <p:cNvSpPr>
            <a:spLocks noGrp="1"/>
          </p:cNvSpPr>
          <p:nvPr>
            <p:ph type="sldNum" sz="quarter" idx="5"/>
          </p:nvPr>
        </p:nvSpPr>
        <p:spPr/>
        <p:txBody>
          <a:bodyPr/>
          <a:lstStyle/>
          <a:p>
            <a:fld id="{D3CB639B-CC03-4920-A60D-3E4C72B47D60}" type="slidenum">
              <a:rPr lang="es-ES" smtClean="0"/>
              <a:pPr/>
              <a:t>27</a:t>
            </a:fld>
            <a:endParaRPr lang="es-ES"/>
          </a:p>
        </p:txBody>
      </p:sp>
    </p:spTree>
    <p:extLst>
      <p:ext uri="{BB962C8B-B14F-4D97-AF65-F5344CB8AC3E}">
        <p14:creationId xmlns:p14="http://schemas.microsoft.com/office/powerpoint/2010/main" val="8936139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C9FF4-58CC-67CB-5660-8709DF395E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BECE97-1A96-AB3B-E5B3-3AEDD17E21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0A7BDD-6103-1EBC-C9AF-EBF79C5888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EFC8FD-8E83-DB6C-0776-13E5A77BA602}"/>
              </a:ext>
            </a:extLst>
          </p:cNvPr>
          <p:cNvSpPr>
            <a:spLocks noGrp="1"/>
          </p:cNvSpPr>
          <p:nvPr>
            <p:ph type="sldNum" sz="quarter" idx="5"/>
          </p:nvPr>
        </p:nvSpPr>
        <p:spPr/>
        <p:txBody>
          <a:bodyPr/>
          <a:lstStyle/>
          <a:p>
            <a:fld id="{D3CB639B-CC03-4920-A60D-3E4C72B47D60}" type="slidenum">
              <a:rPr lang="es-ES" smtClean="0"/>
              <a:pPr/>
              <a:t>28</a:t>
            </a:fld>
            <a:endParaRPr lang="es-ES"/>
          </a:p>
        </p:txBody>
      </p:sp>
    </p:spTree>
    <p:extLst>
      <p:ext uri="{BB962C8B-B14F-4D97-AF65-F5344CB8AC3E}">
        <p14:creationId xmlns:p14="http://schemas.microsoft.com/office/powerpoint/2010/main" val="6453106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98362-681E-B2C8-920C-0F5A1B7541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D1C4CD-9A4B-6C0C-CC2C-913B738C42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DB37F0-7A2B-61E8-E99B-43C6B8D89F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9D9765-B678-3CC5-EF34-CD32BFC965B3}"/>
              </a:ext>
            </a:extLst>
          </p:cNvPr>
          <p:cNvSpPr>
            <a:spLocks noGrp="1"/>
          </p:cNvSpPr>
          <p:nvPr>
            <p:ph type="sldNum" sz="quarter" idx="5"/>
          </p:nvPr>
        </p:nvSpPr>
        <p:spPr/>
        <p:txBody>
          <a:bodyPr/>
          <a:lstStyle/>
          <a:p>
            <a:fld id="{D3CB639B-CC03-4920-A60D-3E4C72B47D60}" type="slidenum">
              <a:rPr lang="es-ES" smtClean="0"/>
              <a:pPr/>
              <a:t>29</a:t>
            </a:fld>
            <a:endParaRPr lang="es-ES"/>
          </a:p>
        </p:txBody>
      </p:sp>
    </p:spTree>
    <p:extLst>
      <p:ext uri="{BB962C8B-B14F-4D97-AF65-F5344CB8AC3E}">
        <p14:creationId xmlns:p14="http://schemas.microsoft.com/office/powerpoint/2010/main" val="466809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0230A-830E-1F56-15A3-D6FB0FB8CD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2AF8F-0B2B-317D-8B31-51B5A5DAF2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7730C7-1BCC-F7FB-734F-496975BE85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C1C57C-C77B-5122-3022-01A9FA2894E5}"/>
              </a:ext>
            </a:extLst>
          </p:cNvPr>
          <p:cNvSpPr>
            <a:spLocks noGrp="1"/>
          </p:cNvSpPr>
          <p:nvPr>
            <p:ph type="sldNum" sz="quarter" idx="5"/>
          </p:nvPr>
        </p:nvSpPr>
        <p:spPr/>
        <p:txBody>
          <a:bodyPr/>
          <a:lstStyle/>
          <a:p>
            <a:fld id="{D3CB639B-CC03-4920-A60D-3E4C72B47D60}" type="slidenum">
              <a:rPr lang="es-ES" smtClean="0"/>
              <a:pPr/>
              <a:t>30</a:t>
            </a:fld>
            <a:endParaRPr lang="es-ES"/>
          </a:p>
        </p:txBody>
      </p:sp>
    </p:spTree>
    <p:extLst>
      <p:ext uri="{BB962C8B-B14F-4D97-AF65-F5344CB8AC3E}">
        <p14:creationId xmlns:p14="http://schemas.microsoft.com/office/powerpoint/2010/main" val="6529163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05BF0-4199-37FE-8BCE-6050C42DC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2538A3-FF5E-082B-95F2-9752018728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712514-507D-3036-3460-B1E9B2D785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8F444E-DA31-B900-6A57-F98F6F3388A6}"/>
              </a:ext>
            </a:extLst>
          </p:cNvPr>
          <p:cNvSpPr>
            <a:spLocks noGrp="1"/>
          </p:cNvSpPr>
          <p:nvPr>
            <p:ph type="sldNum" sz="quarter" idx="5"/>
          </p:nvPr>
        </p:nvSpPr>
        <p:spPr/>
        <p:txBody>
          <a:bodyPr/>
          <a:lstStyle/>
          <a:p>
            <a:fld id="{D3CB639B-CC03-4920-A60D-3E4C72B47D60}" type="slidenum">
              <a:rPr lang="es-ES" smtClean="0"/>
              <a:pPr/>
              <a:t>31</a:t>
            </a:fld>
            <a:endParaRPr lang="es-ES"/>
          </a:p>
        </p:txBody>
      </p:sp>
    </p:spTree>
    <p:extLst>
      <p:ext uri="{BB962C8B-B14F-4D97-AF65-F5344CB8AC3E}">
        <p14:creationId xmlns:p14="http://schemas.microsoft.com/office/powerpoint/2010/main" val="12130668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2C5A6-2266-1209-CAA7-A4E875260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09DD23-3DCB-02AC-27FE-EDC2FB0D96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26847C-3D87-1C44-6FF5-F40B5ECE22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4B424E-7CB4-45D1-E11D-10D5846660DE}"/>
              </a:ext>
            </a:extLst>
          </p:cNvPr>
          <p:cNvSpPr>
            <a:spLocks noGrp="1"/>
          </p:cNvSpPr>
          <p:nvPr>
            <p:ph type="sldNum" sz="quarter" idx="5"/>
          </p:nvPr>
        </p:nvSpPr>
        <p:spPr/>
        <p:txBody>
          <a:bodyPr/>
          <a:lstStyle/>
          <a:p>
            <a:fld id="{D3CB639B-CC03-4920-A60D-3E4C72B47D60}" type="slidenum">
              <a:rPr lang="es-ES" smtClean="0"/>
              <a:pPr/>
              <a:t>32</a:t>
            </a:fld>
            <a:endParaRPr lang="es-ES"/>
          </a:p>
        </p:txBody>
      </p:sp>
    </p:spTree>
    <p:extLst>
      <p:ext uri="{BB962C8B-B14F-4D97-AF65-F5344CB8AC3E}">
        <p14:creationId xmlns:p14="http://schemas.microsoft.com/office/powerpoint/2010/main" val="35497679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CEB14-B7FF-EE32-0B98-0A5CD2B616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6E9C56-E8B9-7C63-91EF-E2CC0BA7C2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5F0B1B-3B00-3FA9-AD12-8B86D3EA54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C1D0F7-1271-AAC2-9389-7D53ED6F1E70}"/>
              </a:ext>
            </a:extLst>
          </p:cNvPr>
          <p:cNvSpPr>
            <a:spLocks noGrp="1"/>
          </p:cNvSpPr>
          <p:nvPr>
            <p:ph type="sldNum" sz="quarter" idx="5"/>
          </p:nvPr>
        </p:nvSpPr>
        <p:spPr/>
        <p:txBody>
          <a:bodyPr/>
          <a:lstStyle/>
          <a:p>
            <a:fld id="{D3CB639B-CC03-4920-A60D-3E4C72B47D60}" type="slidenum">
              <a:rPr lang="es-ES" smtClean="0"/>
              <a:pPr/>
              <a:t>33</a:t>
            </a:fld>
            <a:endParaRPr lang="es-ES"/>
          </a:p>
        </p:txBody>
      </p:sp>
    </p:spTree>
    <p:extLst>
      <p:ext uri="{BB962C8B-B14F-4D97-AF65-F5344CB8AC3E}">
        <p14:creationId xmlns:p14="http://schemas.microsoft.com/office/powerpoint/2010/main" val="32281472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41C64-FB3E-899A-64DF-1ED48DCEF1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2AA59F-D650-68AE-5AD0-011708FE9A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0E69A2-851E-5395-A45E-9FFC428A8D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CE18EE-01F4-A031-6515-4F7EB92B8FEB}"/>
              </a:ext>
            </a:extLst>
          </p:cNvPr>
          <p:cNvSpPr>
            <a:spLocks noGrp="1"/>
          </p:cNvSpPr>
          <p:nvPr>
            <p:ph type="sldNum" sz="quarter" idx="5"/>
          </p:nvPr>
        </p:nvSpPr>
        <p:spPr/>
        <p:txBody>
          <a:bodyPr/>
          <a:lstStyle/>
          <a:p>
            <a:fld id="{D3CB639B-CC03-4920-A60D-3E4C72B47D60}" type="slidenum">
              <a:rPr lang="es-ES" smtClean="0"/>
              <a:pPr/>
              <a:t>34</a:t>
            </a:fld>
            <a:endParaRPr lang="es-ES"/>
          </a:p>
        </p:txBody>
      </p:sp>
    </p:spTree>
    <p:extLst>
      <p:ext uri="{BB962C8B-B14F-4D97-AF65-F5344CB8AC3E}">
        <p14:creationId xmlns:p14="http://schemas.microsoft.com/office/powerpoint/2010/main" val="11940700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4C440-D23F-B560-1338-0278E55782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97D84-1767-7978-C724-44F98E5018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0934D1-6F84-2BDA-0A78-CDE37433B0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D0E300-CE4A-7C72-122C-8E1770987975}"/>
              </a:ext>
            </a:extLst>
          </p:cNvPr>
          <p:cNvSpPr>
            <a:spLocks noGrp="1"/>
          </p:cNvSpPr>
          <p:nvPr>
            <p:ph type="sldNum" sz="quarter" idx="5"/>
          </p:nvPr>
        </p:nvSpPr>
        <p:spPr/>
        <p:txBody>
          <a:bodyPr/>
          <a:lstStyle/>
          <a:p>
            <a:fld id="{D3CB639B-CC03-4920-A60D-3E4C72B47D60}" type="slidenum">
              <a:rPr lang="es-ES" smtClean="0"/>
              <a:pPr/>
              <a:t>35</a:t>
            </a:fld>
            <a:endParaRPr lang="es-ES"/>
          </a:p>
        </p:txBody>
      </p:sp>
    </p:spTree>
    <p:extLst>
      <p:ext uri="{BB962C8B-B14F-4D97-AF65-F5344CB8AC3E}">
        <p14:creationId xmlns:p14="http://schemas.microsoft.com/office/powerpoint/2010/main" val="28786358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8F772-4B36-3A62-7C63-062E2455F2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24C4EC-7C7B-3810-948D-48AF650D2A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B00245-F777-1824-2019-E65EB3037A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AC6917-4D49-C3AC-28CA-F3D40EC957CB}"/>
              </a:ext>
            </a:extLst>
          </p:cNvPr>
          <p:cNvSpPr>
            <a:spLocks noGrp="1"/>
          </p:cNvSpPr>
          <p:nvPr>
            <p:ph type="sldNum" sz="quarter" idx="5"/>
          </p:nvPr>
        </p:nvSpPr>
        <p:spPr/>
        <p:txBody>
          <a:bodyPr/>
          <a:lstStyle/>
          <a:p>
            <a:fld id="{D3CB639B-CC03-4920-A60D-3E4C72B47D60}" type="slidenum">
              <a:rPr lang="es-ES" smtClean="0"/>
              <a:pPr/>
              <a:t>36</a:t>
            </a:fld>
            <a:endParaRPr lang="es-ES"/>
          </a:p>
        </p:txBody>
      </p:sp>
    </p:spTree>
    <p:extLst>
      <p:ext uri="{BB962C8B-B14F-4D97-AF65-F5344CB8AC3E}">
        <p14:creationId xmlns:p14="http://schemas.microsoft.com/office/powerpoint/2010/main" val="18200677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09CB7-BCCA-33D1-CB45-D9465D66B5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398C2F-5B39-CC68-CA61-A0946216B6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735919-EBC0-411A-CEC2-CE7FB451C5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2C7817-8F56-420A-7E08-79F208FBBF1E}"/>
              </a:ext>
            </a:extLst>
          </p:cNvPr>
          <p:cNvSpPr>
            <a:spLocks noGrp="1"/>
          </p:cNvSpPr>
          <p:nvPr>
            <p:ph type="sldNum" sz="quarter" idx="5"/>
          </p:nvPr>
        </p:nvSpPr>
        <p:spPr/>
        <p:txBody>
          <a:bodyPr/>
          <a:lstStyle/>
          <a:p>
            <a:fld id="{D3CB639B-CC03-4920-A60D-3E4C72B47D60}" type="slidenum">
              <a:rPr lang="es-ES" smtClean="0"/>
              <a:pPr/>
              <a:t>37</a:t>
            </a:fld>
            <a:endParaRPr lang="es-ES"/>
          </a:p>
        </p:txBody>
      </p:sp>
    </p:spTree>
    <p:extLst>
      <p:ext uri="{BB962C8B-B14F-4D97-AF65-F5344CB8AC3E}">
        <p14:creationId xmlns:p14="http://schemas.microsoft.com/office/powerpoint/2010/main" val="31638867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AC848-9194-2EC0-74E5-2411AD16A3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BBC30-697F-86F0-9F67-A4BCEA08E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32C7EB-5606-A964-0737-33AAFD7778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C40EFF-4415-5453-12E1-DCCE4F547705}"/>
              </a:ext>
            </a:extLst>
          </p:cNvPr>
          <p:cNvSpPr>
            <a:spLocks noGrp="1"/>
          </p:cNvSpPr>
          <p:nvPr>
            <p:ph type="sldNum" sz="quarter" idx="5"/>
          </p:nvPr>
        </p:nvSpPr>
        <p:spPr/>
        <p:txBody>
          <a:bodyPr/>
          <a:lstStyle/>
          <a:p>
            <a:fld id="{D3CB639B-CC03-4920-A60D-3E4C72B47D60}" type="slidenum">
              <a:rPr lang="es-ES" smtClean="0"/>
              <a:pPr/>
              <a:t>38</a:t>
            </a:fld>
            <a:endParaRPr lang="es-ES"/>
          </a:p>
        </p:txBody>
      </p:sp>
    </p:spTree>
    <p:extLst>
      <p:ext uri="{BB962C8B-B14F-4D97-AF65-F5344CB8AC3E}">
        <p14:creationId xmlns:p14="http://schemas.microsoft.com/office/powerpoint/2010/main" val="19531505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68C9F-05B4-9CC7-7B70-11F9E7F0D4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5E077-20DB-E84A-3DFA-3386864006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AA2517-8F1C-76C5-8166-8A4AE28E32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F9DA9F-AB4B-B593-DDC4-E12171B238E2}"/>
              </a:ext>
            </a:extLst>
          </p:cNvPr>
          <p:cNvSpPr>
            <a:spLocks noGrp="1"/>
          </p:cNvSpPr>
          <p:nvPr>
            <p:ph type="sldNum" sz="quarter" idx="5"/>
          </p:nvPr>
        </p:nvSpPr>
        <p:spPr/>
        <p:txBody>
          <a:bodyPr/>
          <a:lstStyle/>
          <a:p>
            <a:fld id="{D3CB639B-CC03-4920-A60D-3E4C72B47D60}" type="slidenum">
              <a:rPr lang="es-ES" smtClean="0"/>
              <a:pPr/>
              <a:t>39</a:t>
            </a:fld>
            <a:endParaRPr lang="es-ES"/>
          </a:p>
        </p:txBody>
      </p:sp>
    </p:spTree>
    <p:extLst>
      <p:ext uri="{BB962C8B-B14F-4D97-AF65-F5344CB8AC3E}">
        <p14:creationId xmlns:p14="http://schemas.microsoft.com/office/powerpoint/2010/main" val="42587912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76769-2E9D-1A8D-1DB8-BC53FFA6BE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76E32C-D546-F6F0-35C0-9DA5D3BF73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F5CD20-2C22-29B9-2146-C01AFB76F6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127DC5-18BB-7BDB-D1B4-0CEA9211D530}"/>
              </a:ext>
            </a:extLst>
          </p:cNvPr>
          <p:cNvSpPr>
            <a:spLocks noGrp="1"/>
          </p:cNvSpPr>
          <p:nvPr>
            <p:ph type="sldNum" sz="quarter" idx="5"/>
          </p:nvPr>
        </p:nvSpPr>
        <p:spPr/>
        <p:txBody>
          <a:bodyPr/>
          <a:lstStyle/>
          <a:p>
            <a:fld id="{D3CB639B-CC03-4920-A60D-3E4C72B47D60}" type="slidenum">
              <a:rPr lang="es-ES" smtClean="0"/>
              <a:pPr/>
              <a:t>40</a:t>
            </a:fld>
            <a:endParaRPr lang="es-ES"/>
          </a:p>
        </p:txBody>
      </p:sp>
    </p:spTree>
    <p:extLst>
      <p:ext uri="{BB962C8B-B14F-4D97-AF65-F5344CB8AC3E}">
        <p14:creationId xmlns:p14="http://schemas.microsoft.com/office/powerpoint/2010/main" val="29794294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CEE90-A741-337D-BE16-12D448BB28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7A7306-F31E-1172-378B-72AD7FE57A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66780A-9F6C-FF37-EBA6-A280E3CFC3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3C1F64-3B03-BBFE-DB52-EBAE031A6F53}"/>
              </a:ext>
            </a:extLst>
          </p:cNvPr>
          <p:cNvSpPr>
            <a:spLocks noGrp="1"/>
          </p:cNvSpPr>
          <p:nvPr>
            <p:ph type="sldNum" sz="quarter" idx="5"/>
          </p:nvPr>
        </p:nvSpPr>
        <p:spPr/>
        <p:txBody>
          <a:bodyPr/>
          <a:lstStyle/>
          <a:p>
            <a:fld id="{D3CB639B-CC03-4920-A60D-3E4C72B47D60}" type="slidenum">
              <a:rPr lang="es-ES" smtClean="0"/>
              <a:pPr/>
              <a:t>41</a:t>
            </a:fld>
            <a:endParaRPr lang="es-ES"/>
          </a:p>
        </p:txBody>
      </p:sp>
    </p:spTree>
    <p:extLst>
      <p:ext uri="{BB962C8B-B14F-4D97-AF65-F5344CB8AC3E}">
        <p14:creationId xmlns:p14="http://schemas.microsoft.com/office/powerpoint/2010/main" val="16126883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E08D4-455F-DAEB-8417-35269283F2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EF6B5A-0065-8E16-3ECB-4A0A378517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D8D1DD-1AA2-80B6-B651-8425086C6F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4F71BD-A99B-F15B-32E3-4E73BAB0F0C5}"/>
              </a:ext>
            </a:extLst>
          </p:cNvPr>
          <p:cNvSpPr>
            <a:spLocks noGrp="1"/>
          </p:cNvSpPr>
          <p:nvPr>
            <p:ph type="sldNum" sz="quarter" idx="5"/>
          </p:nvPr>
        </p:nvSpPr>
        <p:spPr/>
        <p:txBody>
          <a:bodyPr/>
          <a:lstStyle/>
          <a:p>
            <a:fld id="{D3CB639B-CC03-4920-A60D-3E4C72B47D60}" type="slidenum">
              <a:rPr lang="es-ES" smtClean="0"/>
              <a:pPr/>
              <a:t>42</a:t>
            </a:fld>
            <a:endParaRPr lang="es-ES"/>
          </a:p>
        </p:txBody>
      </p:sp>
    </p:spTree>
    <p:extLst>
      <p:ext uri="{BB962C8B-B14F-4D97-AF65-F5344CB8AC3E}">
        <p14:creationId xmlns:p14="http://schemas.microsoft.com/office/powerpoint/2010/main" val="23948951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59D10-4006-C735-16E2-243051F1AF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25B211-CAB2-C135-DD87-F6DA782229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785B99-6607-72C4-A234-627F78DBB8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1C98C4-E4B6-FE27-47ED-5965021D5BA2}"/>
              </a:ext>
            </a:extLst>
          </p:cNvPr>
          <p:cNvSpPr>
            <a:spLocks noGrp="1"/>
          </p:cNvSpPr>
          <p:nvPr>
            <p:ph type="sldNum" sz="quarter" idx="5"/>
          </p:nvPr>
        </p:nvSpPr>
        <p:spPr/>
        <p:txBody>
          <a:bodyPr/>
          <a:lstStyle/>
          <a:p>
            <a:fld id="{D3CB639B-CC03-4920-A60D-3E4C72B47D60}" type="slidenum">
              <a:rPr lang="es-ES" smtClean="0"/>
              <a:pPr/>
              <a:t>43</a:t>
            </a:fld>
            <a:endParaRPr lang="es-ES"/>
          </a:p>
        </p:txBody>
      </p:sp>
    </p:spTree>
    <p:extLst>
      <p:ext uri="{BB962C8B-B14F-4D97-AF65-F5344CB8AC3E}">
        <p14:creationId xmlns:p14="http://schemas.microsoft.com/office/powerpoint/2010/main" val="38043450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7AAAA-1072-946C-5AD2-DF617A004D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9A786-13BD-D17A-1B52-B39B5AAE0F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68B17E-DB9D-5FA1-4F28-DFFF4AB025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EFE220-3F88-EF15-6128-32A20718A903}"/>
              </a:ext>
            </a:extLst>
          </p:cNvPr>
          <p:cNvSpPr>
            <a:spLocks noGrp="1"/>
          </p:cNvSpPr>
          <p:nvPr>
            <p:ph type="sldNum" sz="quarter" idx="5"/>
          </p:nvPr>
        </p:nvSpPr>
        <p:spPr/>
        <p:txBody>
          <a:bodyPr/>
          <a:lstStyle/>
          <a:p>
            <a:fld id="{D3CB639B-CC03-4920-A60D-3E4C72B47D60}" type="slidenum">
              <a:rPr lang="es-ES" smtClean="0"/>
              <a:pPr/>
              <a:t>44</a:t>
            </a:fld>
            <a:endParaRPr lang="es-ES"/>
          </a:p>
        </p:txBody>
      </p:sp>
    </p:spTree>
    <p:extLst>
      <p:ext uri="{BB962C8B-B14F-4D97-AF65-F5344CB8AC3E}">
        <p14:creationId xmlns:p14="http://schemas.microsoft.com/office/powerpoint/2010/main" val="34199220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18884-DE61-6568-00DA-A4D21F88EE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FA022-5C7E-A16D-DA7D-34B48D5820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FD415D-12EA-D3EF-60AB-B306CF7EC7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0C2CE6-CBF2-BAAB-0D87-FFBCBD1A50DF}"/>
              </a:ext>
            </a:extLst>
          </p:cNvPr>
          <p:cNvSpPr>
            <a:spLocks noGrp="1"/>
          </p:cNvSpPr>
          <p:nvPr>
            <p:ph type="sldNum" sz="quarter" idx="5"/>
          </p:nvPr>
        </p:nvSpPr>
        <p:spPr/>
        <p:txBody>
          <a:bodyPr/>
          <a:lstStyle/>
          <a:p>
            <a:fld id="{D3CB639B-CC03-4920-A60D-3E4C72B47D60}" type="slidenum">
              <a:rPr lang="es-ES" smtClean="0"/>
              <a:pPr/>
              <a:t>45</a:t>
            </a:fld>
            <a:endParaRPr lang="es-ES"/>
          </a:p>
        </p:txBody>
      </p:sp>
    </p:spTree>
    <p:extLst>
      <p:ext uri="{BB962C8B-B14F-4D97-AF65-F5344CB8AC3E}">
        <p14:creationId xmlns:p14="http://schemas.microsoft.com/office/powerpoint/2010/main" val="41335792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2B957-9CB2-A560-0DE6-144DDE4513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ECFC5F-336C-499A-6E5D-819E0BD041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FFAE01-6B9E-48FB-1CFD-5DAA981090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6E6B44-85EB-878F-FEA3-E13C2CED5B86}"/>
              </a:ext>
            </a:extLst>
          </p:cNvPr>
          <p:cNvSpPr>
            <a:spLocks noGrp="1"/>
          </p:cNvSpPr>
          <p:nvPr>
            <p:ph type="sldNum" sz="quarter" idx="5"/>
          </p:nvPr>
        </p:nvSpPr>
        <p:spPr/>
        <p:txBody>
          <a:bodyPr/>
          <a:lstStyle/>
          <a:p>
            <a:fld id="{D3CB639B-CC03-4920-A60D-3E4C72B47D60}" type="slidenum">
              <a:rPr lang="es-ES" smtClean="0"/>
              <a:pPr/>
              <a:t>46</a:t>
            </a:fld>
            <a:endParaRPr lang="es-ES"/>
          </a:p>
        </p:txBody>
      </p:sp>
    </p:spTree>
    <p:extLst>
      <p:ext uri="{BB962C8B-B14F-4D97-AF65-F5344CB8AC3E}">
        <p14:creationId xmlns:p14="http://schemas.microsoft.com/office/powerpoint/2010/main" val="16245255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5A2F9-110B-17A9-0AAC-9210584246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ACF295-9FE4-5B0F-5483-B56847B0A2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321841-2709-3765-D74C-F4D192B82A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E847B5-6FFA-3995-8B8F-7AD43731A448}"/>
              </a:ext>
            </a:extLst>
          </p:cNvPr>
          <p:cNvSpPr>
            <a:spLocks noGrp="1"/>
          </p:cNvSpPr>
          <p:nvPr>
            <p:ph type="sldNum" sz="quarter" idx="5"/>
          </p:nvPr>
        </p:nvSpPr>
        <p:spPr/>
        <p:txBody>
          <a:bodyPr/>
          <a:lstStyle/>
          <a:p>
            <a:fld id="{D3CB639B-CC03-4920-A60D-3E4C72B47D60}" type="slidenum">
              <a:rPr lang="es-ES" smtClean="0"/>
              <a:pPr/>
              <a:t>47</a:t>
            </a:fld>
            <a:endParaRPr lang="es-ES"/>
          </a:p>
        </p:txBody>
      </p:sp>
    </p:spTree>
    <p:extLst>
      <p:ext uri="{BB962C8B-B14F-4D97-AF65-F5344CB8AC3E}">
        <p14:creationId xmlns:p14="http://schemas.microsoft.com/office/powerpoint/2010/main" val="11662098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2EAD8-8EAC-C3B5-318A-6878983A9A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B5C319-329A-AFB5-5E87-3A4A254B6A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111614-64AA-974A-C46C-DB10D27E3C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FD9D2C-52C7-6421-0CAC-0D4441AFFBAE}"/>
              </a:ext>
            </a:extLst>
          </p:cNvPr>
          <p:cNvSpPr>
            <a:spLocks noGrp="1"/>
          </p:cNvSpPr>
          <p:nvPr>
            <p:ph type="sldNum" sz="quarter" idx="5"/>
          </p:nvPr>
        </p:nvSpPr>
        <p:spPr/>
        <p:txBody>
          <a:bodyPr/>
          <a:lstStyle/>
          <a:p>
            <a:fld id="{D3CB639B-CC03-4920-A60D-3E4C72B47D60}" type="slidenum">
              <a:rPr lang="es-ES" smtClean="0"/>
              <a:pPr/>
              <a:t>48</a:t>
            </a:fld>
            <a:endParaRPr lang="es-ES"/>
          </a:p>
        </p:txBody>
      </p:sp>
    </p:spTree>
    <p:extLst>
      <p:ext uri="{BB962C8B-B14F-4D97-AF65-F5344CB8AC3E}">
        <p14:creationId xmlns:p14="http://schemas.microsoft.com/office/powerpoint/2010/main" val="18844095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FD9DB-A569-614B-E2C4-9A6FA6EF7C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FA68C2-DFD5-5A53-91FB-DF50D0E609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C902BA-29C8-6C12-FAF1-1FD450BBC8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18ABD1-1CD4-BBF7-0EF6-767398A04CAC}"/>
              </a:ext>
            </a:extLst>
          </p:cNvPr>
          <p:cNvSpPr>
            <a:spLocks noGrp="1"/>
          </p:cNvSpPr>
          <p:nvPr>
            <p:ph type="sldNum" sz="quarter" idx="5"/>
          </p:nvPr>
        </p:nvSpPr>
        <p:spPr/>
        <p:txBody>
          <a:bodyPr/>
          <a:lstStyle/>
          <a:p>
            <a:fld id="{D3CB639B-CC03-4920-A60D-3E4C72B47D60}" type="slidenum">
              <a:rPr lang="es-ES" smtClean="0"/>
              <a:pPr/>
              <a:t>49</a:t>
            </a:fld>
            <a:endParaRPr lang="es-ES"/>
          </a:p>
        </p:txBody>
      </p:sp>
    </p:spTree>
    <p:extLst>
      <p:ext uri="{BB962C8B-B14F-4D97-AF65-F5344CB8AC3E}">
        <p14:creationId xmlns:p14="http://schemas.microsoft.com/office/powerpoint/2010/main" val="35051193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CBDD6-C500-7199-3CDB-D96CE899B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95799-1671-E564-119D-C3DC7B1ECD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819EAC-AA45-4F8D-630F-B8B9067A31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716ED3-EAF9-7D7C-A3F3-6A8E8E6930C3}"/>
              </a:ext>
            </a:extLst>
          </p:cNvPr>
          <p:cNvSpPr>
            <a:spLocks noGrp="1"/>
          </p:cNvSpPr>
          <p:nvPr>
            <p:ph type="sldNum" sz="quarter" idx="5"/>
          </p:nvPr>
        </p:nvSpPr>
        <p:spPr/>
        <p:txBody>
          <a:bodyPr/>
          <a:lstStyle/>
          <a:p>
            <a:fld id="{D3CB639B-CC03-4920-A60D-3E4C72B47D60}" type="slidenum">
              <a:rPr lang="es-ES" smtClean="0"/>
              <a:pPr/>
              <a:t>50</a:t>
            </a:fld>
            <a:endParaRPr lang="es-ES"/>
          </a:p>
        </p:txBody>
      </p:sp>
    </p:spTree>
    <p:extLst>
      <p:ext uri="{BB962C8B-B14F-4D97-AF65-F5344CB8AC3E}">
        <p14:creationId xmlns:p14="http://schemas.microsoft.com/office/powerpoint/2010/main" val="22854277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8DB91-2CCE-932A-7E94-8D58B7BEC6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325F10-8E20-B6E9-8018-8E611B1523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66CA9B-1E31-6181-0F1A-7E7ACD27D5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0FA40F-3D73-2C25-F782-B56C9A92F7F8}"/>
              </a:ext>
            </a:extLst>
          </p:cNvPr>
          <p:cNvSpPr>
            <a:spLocks noGrp="1"/>
          </p:cNvSpPr>
          <p:nvPr>
            <p:ph type="sldNum" sz="quarter" idx="5"/>
          </p:nvPr>
        </p:nvSpPr>
        <p:spPr/>
        <p:txBody>
          <a:bodyPr/>
          <a:lstStyle/>
          <a:p>
            <a:fld id="{D3CB639B-CC03-4920-A60D-3E4C72B47D60}" type="slidenum">
              <a:rPr lang="es-ES" smtClean="0"/>
              <a:pPr/>
              <a:t>51</a:t>
            </a:fld>
            <a:endParaRPr lang="es-ES"/>
          </a:p>
        </p:txBody>
      </p:sp>
    </p:spTree>
    <p:extLst>
      <p:ext uri="{BB962C8B-B14F-4D97-AF65-F5344CB8AC3E}">
        <p14:creationId xmlns:p14="http://schemas.microsoft.com/office/powerpoint/2010/main" val="6744434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01DCA-8D72-8ADD-EFE7-3F33C4B674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1CEA31-B73E-E35A-2597-108520640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A137B8-D7CA-9573-CDAD-D06D5AE7AE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C621C4-D064-39D2-A620-908A917CA6CE}"/>
              </a:ext>
            </a:extLst>
          </p:cNvPr>
          <p:cNvSpPr>
            <a:spLocks noGrp="1"/>
          </p:cNvSpPr>
          <p:nvPr>
            <p:ph type="sldNum" sz="quarter" idx="5"/>
          </p:nvPr>
        </p:nvSpPr>
        <p:spPr/>
        <p:txBody>
          <a:bodyPr/>
          <a:lstStyle/>
          <a:p>
            <a:fld id="{D3CB639B-CC03-4920-A60D-3E4C72B47D60}" type="slidenum">
              <a:rPr lang="es-ES" smtClean="0"/>
              <a:pPr/>
              <a:t>52</a:t>
            </a:fld>
            <a:endParaRPr lang="es-ES"/>
          </a:p>
        </p:txBody>
      </p:sp>
    </p:spTree>
    <p:extLst>
      <p:ext uri="{BB962C8B-B14F-4D97-AF65-F5344CB8AC3E}">
        <p14:creationId xmlns:p14="http://schemas.microsoft.com/office/powerpoint/2010/main" val="15351851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5C18D-80F6-B7B9-870D-E03D4F2AF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2D4321-E7BB-1D40-8F44-BF7D239013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A8676F-FE62-7B68-A211-45C09F62C5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00FC1B-24D6-DF1B-441D-8DD3FB4081EE}"/>
              </a:ext>
            </a:extLst>
          </p:cNvPr>
          <p:cNvSpPr>
            <a:spLocks noGrp="1"/>
          </p:cNvSpPr>
          <p:nvPr>
            <p:ph type="sldNum" sz="quarter" idx="5"/>
          </p:nvPr>
        </p:nvSpPr>
        <p:spPr/>
        <p:txBody>
          <a:bodyPr/>
          <a:lstStyle/>
          <a:p>
            <a:fld id="{D3CB639B-CC03-4920-A60D-3E4C72B47D60}" type="slidenum">
              <a:rPr lang="es-ES" smtClean="0"/>
              <a:pPr/>
              <a:t>53</a:t>
            </a:fld>
            <a:endParaRPr lang="es-ES"/>
          </a:p>
        </p:txBody>
      </p:sp>
    </p:spTree>
    <p:extLst>
      <p:ext uri="{BB962C8B-B14F-4D97-AF65-F5344CB8AC3E}">
        <p14:creationId xmlns:p14="http://schemas.microsoft.com/office/powerpoint/2010/main" val="7584868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BC2A6-1B72-6FD1-A66D-F47DCD7520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71F035-BE9E-2BE1-A8E2-264254B271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62C13B-95DE-DAA9-D802-258E49CBA6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3A0687-A49F-C5AE-0F9A-326EA2FCF436}"/>
              </a:ext>
            </a:extLst>
          </p:cNvPr>
          <p:cNvSpPr>
            <a:spLocks noGrp="1"/>
          </p:cNvSpPr>
          <p:nvPr>
            <p:ph type="sldNum" sz="quarter" idx="5"/>
          </p:nvPr>
        </p:nvSpPr>
        <p:spPr/>
        <p:txBody>
          <a:bodyPr/>
          <a:lstStyle/>
          <a:p>
            <a:fld id="{D3CB639B-CC03-4920-A60D-3E4C72B47D60}" type="slidenum">
              <a:rPr lang="es-ES" smtClean="0"/>
              <a:pPr/>
              <a:t>54</a:t>
            </a:fld>
            <a:endParaRPr lang="es-ES"/>
          </a:p>
        </p:txBody>
      </p:sp>
    </p:spTree>
    <p:extLst>
      <p:ext uri="{BB962C8B-B14F-4D97-AF65-F5344CB8AC3E}">
        <p14:creationId xmlns:p14="http://schemas.microsoft.com/office/powerpoint/2010/main" val="35604821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DA6A9-0D0D-C0F1-F285-CC99DE6162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530F83-141E-CFA6-A2EC-BA28DC6941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F26DB9-52F2-46FE-1F96-F46C90AEA2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0A7FF2-BE42-420E-F2B1-B7A12CB88E8D}"/>
              </a:ext>
            </a:extLst>
          </p:cNvPr>
          <p:cNvSpPr>
            <a:spLocks noGrp="1"/>
          </p:cNvSpPr>
          <p:nvPr>
            <p:ph type="sldNum" sz="quarter" idx="5"/>
          </p:nvPr>
        </p:nvSpPr>
        <p:spPr/>
        <p:txBody>
          <a:bodyPr/>
          <a:lstStyle/>
          <a:p>
            <a:fld id="{D3CB639B-CC03-4920-A60D-3E4C72B47D60}" type="slidenum">
              <a:rPr lang="es-ES" smtClean="0"/>
              <a:pPr/>
              <a:t>55</a:t>
            </a:fld>
            <a:endParaRPr lang="es-ES"/>
          </a:p>
        </p:txBody>
      </p:sp>
    </p:spTree>
    <p:extLst>
      <p:ext uri="{BB962C8B-B14F-4D97-AF65-F5344CB8AC3E}">
        <p14:creationId xmlns:p14="http://schemas.microsoft.com/office/powerpoint/2010/main" val="15710032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1BD52-0685-AAEB-2162-9C1A4C4D13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D9B500-338D-8990-8A9D-0A18F4C594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A82339-9BBB-82AA-32A8-8D99118A87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217453-7CF5-F151-BB56-1FF413240206}"/>
              </a:ext>
            </a:extLst>
          </p:cNvPr>
          <p:cNvSpPr>
            <a:spLocks noGrp="1"/>
          </p:cNvSpPr>
          <p:nvPr>
            <p:ph type="sldNum" sz="quarter" idx="5"/>
          </p:nvPr>
        </p:nvSpPr>
        <p:spPr/>
        <p:txBody>
          <a:bodyPr/>
          <a:lstStyle/>
          <a:p>
            <a:fld id="{D3CB639B-CC03-4920-A60D-3E4C72B47D60}" type="slidenum">
              <a:rPr lang="es-ES" smtClean="0"/>
              <a:pPr/>
              <a:t>56</a:t>
            </a:fld>
            <a:endParaRPr lang="es-ES"/>
          </a:p>
        </p:txBody>
      </p:sp>
    </p:spTree>
    <p:extLst>
      <p:ext uri="{BB962C8B-B14F-4D97-AF65-F5344CB8AC3E}">
        <p14:creationId xmlns:p14="http://schemas.microsoft.com/office/powerpoint/2010/main" val="6110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4007D-9E01-FEB3-30DE-BFACD5C44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6BE668-7F02-BDBE-FB70-50DA34683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125FB3-D650-C5D7-39F2-84E472AFA2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41B21B-1465-650D-FDF7-AE79BCF36879}"/>
              </a:ext>
            </a:extLst>
          </p:cNvPr>
          <p:cNvSpPr>
            <a:spLocks noGrp="1"/>
          </p:cNvSpPr>
          <p:nvPr>
            <p:ph type="sldNum" sz="quarter" idx="5"/>
          </p:nvPr>
        </p:nvSpPr>
        <p:spPr/>
        <p:txBody>
          <a:bodyPr/>
          <a:lstStyle/>
          <a:p>
            <a:fld id="{D3CB639B-CC03-4920-A60D-3E4C72B47D60}" type="slidenum">
              <a:rPr lang="es-ES" smtClean="0"/>
              <a:pPr/>
              <a:t>57</a:t>
            </a:fld>
            <a:endParaRPr lang="es-ES"/>
          </a:p>
        </p:txBody>
      </p:sp>
    </p:spTree>
    <p:extLst>
      <p:ext uri="{BB962C8B-B14F-4D97-AF65-F5344CB8AC3E}">
        <p14:creationId xmlns:p14="http://schemas.microsoft.com/office/powerpoint/2010/main" val="221802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CCA7D-5E3A-C412-5C1E-57119105EF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ECE19-4E13-A9F9-0C97-C944FFCFB0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40CD47-ACCA-B9B9-318A-BA6073AA1B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65AA11-EEFE-F27C-4C96-A4B8F0371186}"/>
              </a:ext>
            </a:extLst>
          </p:cNvPr>
          <p:cNvSpPr>
            <a:spLocks noGrp="1"/>
          </p:cNvSpPr>
          <p:nvPr>
            <p:ph type="sldNum" sz="quarter" idx="5"/>
          </p:nvPr>
        </p:nvSpPr>
        <p:spPr/>
        <p:txBody>
          <a:bodyPr/>
          <a:lstStyle/>
          <a:p>
            <a:fld id="{D3CB639B-CC03-4920-A60D-3E4C72B47D60}" type="slidenum">
              <a:rPr lang="es-ES" smtClean="0"/>
              <a:pPr/>
              <a:t>58</a:t>
            </a:fld>
            <a:endParaRPr lang="es-ES"/>
          </a:p>
        </p:txBody>
      </p:sp>
    </p:spTree>
    <p:extLst>
      <p:ext uri="{BB962C8B-B14F-4D97-AF65-F5344CB8AC3E}">
        <p14:creationId xmlns:p14="http://schemas.microsoft.com/office/powerpoint/2010/main" val="24289660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CEE99-8AF3-F94A-4B0E-99D6A3B6A1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2BB29-FBCD-3FA0-310A-FF8DECD92B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CDD718-EF05-F7B6-B7EC-021E4E4BB6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F3EA73-7FDF-07B5-1123-4180BB0EB2B1}"/>
              </a:ext>
            </a:extLst>
          </p:cNvPr>
          <p:cNvSpPr>
            <a:spLocks noGrp="1"/>
          </p:cNvSpPr>
          <p:nvPr>
            <p:ph type="sldNum" sz="quarter" idx="5"/>
          </p:nvPr>
        </p:nvSpPr>
        <p:spPr/>
        <p:txBody>
          <a:bodyPr/>
          <a:lstStyle/>
          <a:p>
            <a:fld id="{D3CB639B-CC03-4920-A60D-3E4C72B47D60}" type="slidenum">
              <a:rPr lang="es-ES" smtClean="0"/>
              <a:pPr/>
              <a:t>59</a:t>
            </a:fld>
            <a:endParaRPr lang="es-ES"/>
          </a:p>
        </p:txBody>
      </p:sp>
    </p:spTree>
    <p:extLst>
      <p:ext uri="{BB962C8B-B14F-4D97-AF65-F5344CB8AC3E}">
        <p14:creationId xmlns:p14="http://schemas.microsoft.com/office/powerpoint/2010/main" val="16022853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41578-1111-FE2C-64D5-5C7D511CC2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639ACB-5ABF-1E1A-E256-2FBC2D6D25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1BE4CC-81DE-E3C8-F9A3-7B3C0A6F51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FE5C70-C4BB-98A9-D580-377288AB5F6A}"/>
              </a:ext>
            </a:extLst>
          </p:cNvPr>
          <p:cNvSpPr>
            <a:spLocks noGrp="1"/>
          </p:cNvSpPr>
          <p:nvPr>
            <p:ph type="sldNum" sz="quarter" idx="5"/>
          </p:nvPr>
        </p:nvSpPr>
        <p:spPr/>
        <p:txBody>
          <a:bodyPr/>
          <a:lstStyle/>
          <a:p>
            <a:fld id="{D3CB639B-CC03-4920-A60D-3E4C72B47D60}" type="slidenum">
              <a:rPr lang="es-ES" smtClean="0"/>
              <a:pPr/>
              <a:t>60</a:t>
            </a:fld>
            <a:endParaRPr lang="es-ES"/>
          </a:p>
        </p:txBody>
      </p:sp>
    </p:spTree>
    <p:extLst>
      <p:ext uri="{BB962C8B-B14F-4D97-AF65-F5344CB8AC3E}">
        <p14:creationId xmlns:p14="http://schemas.microsoft.com/office/powerpoint/2010/main" val="27439924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48524-4EC6-B69B-2BB5-8E769B3512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957BDB-201D-F0EE-4702-9605E8DA33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054239-709A-BD81-E862-0EB32A7632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E97C64-2C5D-EEFB-6D53-F74A36F389D3}"/>
              </a:ext>
            </a:extLst>
          </p:cNvPr>
          <p:cNvSpPr>
            <a:spLocks noGrp="1"/>
          </p:cNvSpPr>
          <p:nvPr>
            <p:ph type="sldNum" sz="quarter" idx="5"/>
          </p:nvPr>
        </p:nvSpPr>
        <p:spPr/>
        <p:txBody>
          <a:bodyPr/>
          <a:lstStyle/>
          <a:p>
            <a:fld id="{D3CB639B-CC03-4920-A60D-3E4C72B47D60}" type="slidenum">
              <a:rPr lang="es-ES" smtClean="0"/>
              <a:pPr/>
              <a:t>61</a:t>
            </a:fld>
            <a:endParaRPr lang="es-ES"/>
          </a:p>
        </p:txBody>
      </p:sp>
    </p:spTree>
    <p:extLst>
      <p:ext uri="{BB962C8B-B14F-4D97-AF65-F5344CB8AC3E}">
        <p14:creationId xmlns:p14="http://schemas.microsoft.com/office/powerpoint/2010/main" val="10436969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1D0CF-28B5-8883-EFAD-DE96243581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DF03D4-9DC7-3246-ED46-A74E91A894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315D38-5386-92BC-DE0B-AB1401484E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92F2F0-286F-989D-D1BD-C0F44FAFD028}"/>
              </a:ext>
            </a:extLst>
          </p:cNvPr>
          <p:cNvSpPr>
            <a:spLocks noGrp="1"/>
          </p:cNvSpPr>
          <p:nvPr>
            <p:ph type="sldNum" sz="quarter" idx="5"/>
          </p:nvPr>
        </p:nvSpPr>
        <p:spPr/>
        <p:txBody>
          <a:bodyPr/>
          <a:lstStyle/>
          <a:p>
            <a:fld id="{D3CB639B-CC03-4920-A60D-3E4C72B47D60}" type="slidenum">
              <a:rPr lang="es-ES" smtClean="0"/>
              <a:pPr/>
              <a:t>62</a:t>
            </a:fld>
            <a:endParaRPr lang="es-ES"/>
          </a:p>
        </p:txBody>
      </p:sp>
    </p:spTree>
    <p:extLst>
      <p:ext uri="{BB962C8B-B14F-4D97-AF65-F5344CB8AC3E}">
        <p14:creationId xmlns:p14="http://schemas.microsoft.com/office/powerpoint/2010/main" val="23054876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28927-7DC5-C1B6-0B8D-A12B4559BB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470124-9FEE-E532-40A8-196D0C5897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748956-54FD-1161-2444-E24B329718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C15369-53CF-2EB6-7B5E-CC503E8A2DE0}"/>
              </a:ext>
            </a:extLst>
          </p:cNvPr>
          <p:cNvSpPr>
            <a:spLocks noGrp="1"/>
          </p:cNvSpPr>
          <p:nvPr>
            <p:ph type="sldNum" sz="quarter" idx="5"/>
          </p:nvPr>
        </p:nvSpPr>
        <p:spPr/>
        <p:txBody>
          <a:bodyPr/>
          <a:lstStyle/>
          <a:p>
            <a:fld id="{D3CB639B-CC03-4920-A60D-3E4C72B47D60}" type="slidenum">
              <a:rPr lang="es-ES" smtClean="0"/>
              <a:pPr/>
              <a:t>63</a:t>
            </a:fld>
            <a:endParaRPr lang="es-ES"/>
          </a:p>
        </p:txBody>
      </p:sp>
    </p:spTree>
    <p:extLst>
      <p:ext uri="{BB962C8B-B14F-4D97-AF65-F5344CB8AC3E}">
        <p14:creationId xmlns:p14="http://schemas.microsoft.com/office/powerpoint/2010/main" val="24692957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06301-FCB3-6493-256D-50D81A8E16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F8B4DE-7759-D2C2-B038-364D690C4F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6B00B6-AEDC-A188-49B6-C5354C0523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3C505B-54CE-C90A-F782-6E5975E55318}"/>
              </a:ext>
            </a:extLst>
          </p:cNvPr>
          <p:cNvSpPr>
            <a:spLocks noGrp="1"/>
          </p:cNvSpPr>
          <p:nvPr>
            <p:ph type="sldNum" sz="quarter" idx="5"/>
          </p:nvPr>
        </p:nvSpPr>
        <p:spPr/>
        <p:txBody>
          <a:bodyPr/>
          <a:lstStyle/>
          <a:p>
            <a:fld id="{D3CB639B-CC03-4920-A60D-3E4C72B47D60}" type="slidenum">
              <a:rPr lang="es-ES" smtClean="0"/>
              <a:pPr/>
              <a:t>64</a:t>
            </a:fld>
            <a:endParaRPr lang="es-ES"/>
          </a:p>
        </p:txBody>
      </p:sp>
    </p:spTree>
    <p:extLst>
      <p:ext uri="{BB962C8B-B14F-4D97-AF65-F5344CB8AC3E}">
        <p14:creationId xmlns:p14="http://schemas.microsoft.com/office/powerpoint/2010/main" val="19602812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69952-6862-9E89-102C-A9E22F47C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7F71F-BDE6-1A03-B8D3-F2233B9694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8F92D7-7B5D-E390-4E03-C33628F4FF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E7A7A0-CDA8-CA1F-77D7-26857B118919}"/>
              </a:ext>
            </a:extLst>
          </p:cNvPr>
          <p:cNvSpPr>
            <a:spLocks noGrp="1"/>
          </p:cNvSpPr>
          <p:nvPr>
            <p:ph type="sldNum" sz="quarter" idx="5"/>
          </p:nvPr>
        </p:nvSpPr>
        <p:spPr/>
        <p:txBody>
          <a:bodyPr/>
          <a:lstStyle/>
          <a:p>
            <a:fld id="{D3CB639B-CC03-4920-A60D-3E4C72B47D60}" type="slidenum">
              <a:rPr lang="es-ES" smtClean="0"/>
              <a:pPr/>
              <a:t>65</a:t>
            </a:fld>
            <a:endParaRPr lang="es-ES"/>
          </a:p>
        </p:txBody>
      </p:sp>
    </p:spTree>
    <p:extLst>
      <p:ext uri="{BB962C8B-B14F-4D97-AF65-F5344CB8AC3E}">
        <p14:creationId xmlns:p14="http://schemas.microsoft.com/office/powerpoint/2010/main" val="27638343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B1941-799C-E43D-667D-B14C48831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0056DF-A7C3-D98A-717F-5228BA3ACC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80A9EA-3F36-E96D-D230-9BAA541E29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41586F-B4DF-6C0D-44B6-AC6DE1DA46D4}"/>
              </a:ext>
            </a:extLst>
          </p:cNvPr>
          <p:cNvSpPr>
            <a:spLocks noGrp="1"/>
          </p:cNvSpPr>
          <p:nvPr>
            <p:ph type="sldNum" sz="quarter" idx="5"/>
          </p:nvPr>
        </p:nvSpPr>
        <p:spPr/>
        <p:txBody>
          <a:bodyPr/>
          <a:lstStyle/>
          <a:p>
            <a:fld id="{D3CB639B-CC03-4920-A60D-3E4C72B47D60}" type="slidenum">
              <a:rPr lang="es-ES" smtClean="0"/>
              <a:pPr/>
              <a:t>66</a:t>
            </a:fld>
            <a:endParaRPr lang="es-ES"/>
          </a:p>
        </p:txBody>
      </p:sp>
    </p:spTree>
    <p:extLst>
      <p:ext uri="{BB962C8B-B14F-4D97-AF65-F5344CB8AC3E}">
        <p14:creationId xmlns:p14="http://schemas.microsoft.com/office/powerpoint/2010/main" val="28730950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9C683-286E-8078-D798-7EF372E57F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1F864-CA90-E47C-42E9-169775029D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64CCED-3B4E-8018-2DB0-2B27C66F7A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CCB996-62AD-4D9C-B5B4-C19FFE687A27}"/>
              </a:ext>
            </a:extLst>
          </p:cNvPr>
          <p:cNvSpPr>
            <a:spLocks noGrp="1"/>
          </p:cNvSpPr>
          <p:nvPr>
            <p:ph type="sldNum" sz="quarter" idx="5"/>
          </p:nvPr>
        </p:nvSpPr>
        <p:spPr/>
        <p:txBody>
          <a:bodyPr/>
          <a:lstStyle/>
          <a:p>
            <a:fld id="{D3CB639B-CC03-4920-A60D-3E4C72B47D60}" type="slidenum">
              <a:rPr lang="es-ES" smtClean="0"/>
              <a:pPr/>
              <a:t>67</a:t>
            </a:fld>
            <a:endParaRPr lang="es-ES"/>
          </a:p>
        </p:txBody>
      </p:sp>
    </p:spTree>
    <p:extLst>
      <p:ext uri="{BB962C8B-B14F-4D97-AF65-F5344CB8AC3E}">
        <p14:creationId xmlns:p14="http://schemas.microsoft.com/office/powerpoint/2010/main" val="22828166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6A00F-E7D2-30ED-84FD-EE5AE00CF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F1B1C2-437A-8DD9-64EF-00CF847E51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0D6B43-E72C-829F-E402-EDA41D18DE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A03EEF-9C59-FEE0-9296-17ECE92EB95A}"/>
              </a:ext>
            </a:extLst>
          </p:cNvPr>
          <p:cNvSpPr>
            <a:spLocks noGrp="1"/>
          </p:cNvSpPr>
          <p:nvPr>
            <p:ph type="sldNum" sz="quarter" idx="5"/>
          </p:nvPr>
        </p:nvSpPr>
        <p:spPr/>
        <p:txBody>
          <a:bodyPr/>
          <a:lstStyle/>
          <a:p>
            <a:fld id="{D3CB639B-CC03-4920-A60D-3E4C72B47D60}" type="slidenum">
              <a:rPr lang="es-ES" smtClean="0"/>
              <a:pPr/>
              <a:t>68</a:t>
            </a:fld>
            <a:endParaRPr lang="es-ES"/>
          </a:p>
        </p:txBody>
      </p:sp>
    </p:spTree>
    <p:extLst>
      <p:ext uri="{BB962C8B-B14F-4D97-AF65-F5344CB8AC3E}">
        <p14:creationId xmlns:p14="http://schemas.microsoft.com/office/powerpoint/2010/main" val="95461167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F87BF-60AA-7F7D-81B8-4DDED66370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1B85C9-EC61-F5B5-C008-BD826FB0B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30400F-40B3-12E7-12CD-E5A9AE0163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D2E390-734B-4036-F583-66CAC64E5ED9}"/>
              </a:ext>
            </a:extLst>
          </p:cNvPr>
          <p:cNvSpPr>
            <a:spLocks noGrp="1"/>
          </p:cNvSpPr>
          <p:nvPr>
            <p:ph type="sldNum" sz="quarter" idx="5"/>
          </p:nvPr>
        </p:nvSpPr>
        <p:spPr/>
        <p:txBody>
          <a:bodyPr/>
          <a:lstStyle/>
          <a:p>
            <a:fld id="{D3CB639B-CC03-4920-A60D-3E4C72B47D60}" type="slidenum">
              <a:rPr lang="es-ES" smtClean="0"/>
              <a:pPr/>
              <a:t>69</a:t>
            </a:fld>
            <a:endParaRPr lang="es-ES"/>
          </a:p>
        </p:txBody>
      </p:sp>
    </p:spTree>
    <p:extLst>
      <p:ext uri="{BB962C8B-B14F-4D97-AF65-F5344CB8AC3E}">
        <p14:creationId xmlns:p14="http://schemas.microsoft.com/office/powerpoint/2010/main" val="27748283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51907-E720-E93A-4F17-8ECCA377AB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982BD1-B926-B9AB-001A-8F784D4860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84A536-B9A5-DEB1-2E02-B7BD8DFDA9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2D110A-FA1E-229D-2AA6-6243140E9842}"/>
              </a:ext>
            </a:extLst>
          </p:cNvPr>
          <p:cNvSpPr>
            <a:spLocks noGrp="1"/>
          </p:cNvSpPr>
          <p:nvPr>
            <p:ph type="sldNum" sz="quarter" idx="5"/>
          </p:nvPr>
        </p:nvSpPr>
        <p:spPr/>
        <p:txBody>
          <a:bodyPr/>
          <a:lstStyle/>
          <a:p>
            <a:fld id="{D3CB639B-CC03-4920-A60D-3E4C72B47D60}" type="slidenum">
              <a:rPr lang="es-ES" smtClean="0"/>
              <a:pPr/>
              <a:t>70</a:t>
            </a:fld>
            <a:endParaRPr lang="es-ES"/>
          </a:p>
        </p:txBody>
      </p:sp>
    </p:spTree>
    <p:extLst>
      <p:ext uri="{BB962C8B-B14F-4D97-AF65-F5344CB8AC3E}">
        <p14:creationId xmlns:p14="http://schemas.microsoft.com/office/powerpoint/2010/main" val="32109608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890C9-7019-E865-592A-0947F71D42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C12136-BEC8-7F8C-DF71-63583BCD3C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1AF055-5F46-BA50-161D-4B564CF575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C5E113-FEED-73B2-73DC-BF662FF03267}"/>
              </a:ext>
            </a:extLst>
          </p:cNvPr>
          <p:cNvSpPr>
            <a:spLocks noGrp="1"/>
          </p:cNvSpPr>
          <p:nvPr>
            <p:ph type="sldNum" sz="quarter" idx="5"/>
          </p:nvPr>
        </p:nvSpPr>
        <p:spPr/>
        <p:txBody>
          <a:bodyPr/>
          <a:lstStyle/>
          <a:p>
            <a:fld id="{D3CB639B-CC03-4920-A60D-3E4C72B47D60}" type="slidenum">
              <a:rPr lang="es-ES" smtClean="0"/>
              <a:pPr/>
              <a:t>71</a:t>
            </a:fld>
            <a:endParaRPr lang="es-ES"/>
          </a:p>
        </p:txBody>
      </p:sp>
    </p:spTree>
    <p:extLst>
      <p:ext uri="{BB962C8B-B14F-4D97-AF65-F5344CB8AC3E}">
        <p14:creationId xmlns:p14="http://schemas.microsoft.com/office/powerpoint/2010/main" val="34732656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B661D-F2C5-65A4-9828-390C36DD9E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C4D4D2-09FA-ACAA-AF6F-65C644ADE7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DD027F-FD63-D85A-11BB-74F978A0CE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E4221D-9572-40F4-0646-52FE7048A1DC}"/>
              </a:ext>
            </a:extLst>
          </p:cNvPr>
          <p:cNvSpPr>
            <a:spLocks noGrp="1"/>
          </p:cNvSpPr>
          <p:nvPr>
            <p:ph type="sldNum" sz="quarter" idx="5"/>
          </p:nvPr>
        </p:nvSpPr>
        <p:spPr/>
        <p:txBody>
          <a:bodyPr/>
          <a:lstStyle/>
          <a:p>
            <a:fld id="{D3CB639B-CC03-4920-A60D-3E4C72B47D60}" type="slidenum">
              <a:rPr lang="es-ES" smtClean="0"/>
              <a:pPr/>
              <a:t>72</a:t>
            </a:fld>
            <a:endParaRPr lang="es-ES"/>
          </a:p>
        </p:txBody>
      </p:sp>
    </p:spTree>
    <p:extLst>
      <p:ext uri="{BB962C8B-B14F-4D97-AF65-F5344CB8AC3E}">
        <p14:creationId xmlns:p14="http://schemas.microsoft.com/office/powerpoint/2010/main" val="172549466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D3AAA-D95F-34BD-F490-E4C2F7D06F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173D93-1EE5-3DB8-D4D7-5636393A4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37877F-62CC-10A2-8814-FCCAD4BA31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3587C2-8059-60B1-2436-3E4A2AA7A2B1}"/>
              </a:ext>
            </a:extLst>
          </p:cNvPr>
          <p:cNvSpPr>
            <a:spLocks noGrp="1"/>
          </p:cNvSpPr>
          <p:nvPr>
            <p:ph type="sldNum" sz="quarter" idx="5"/>
          </p:nvPr>
        </p:nvSpPr>
        <p:spPr/>
        <p:txBody>
          <a:bodyPr/>
          <a:lstStyle/>
          <a:p>
            <a:fld id="{D3CB639B-CC03-4920-A60D-3E4C72B47D60}" type="slidenum">
              <a:rPr lang="es-ES" smtClean="0"/>
              <a:pPr/>
              <a:t>73</a:t>
            </a:fld>
            <a:endParaRPr lang="es-ES"/>
          </a:p>
        </p:txBody>
      </p:sp>
    </p:spTree>
    <p:extLst>
      <p:ext uri="{BB962C8B-B14F-4D97-AF65-F5344CB8AC3E}">
        <p14:creationId xmlns:p14="http://schemas.microsoft.com/office/powerpoint/2010/main" val="41980774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AD322-4885-B9FF-DF18-81F6AF569F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C88AED-841F-6009-444E-ABD2E9E656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F3D34A-C5B9-7C05-AA72-832F5E7DE8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7AD907-F17A-9BF2-ACFE-62AC6E552CA9}"/>
              </a:ext>
            </a:extLst>
          </p:cNvPr>
          <p:cNvSpPr>
            <a:spLocks noGrp="1"/>
          </p:cNvSpPr>
          <p:nvPr>
            <p:ph type="sldNum" sz="quarter" idx="5"/>
          </p:nvPr>
        </p:nvSpPr>
        <p:spPr/>
        <p:txBody>
          <a:bodyPr/>
          <a:lstStyle/>
          <a:p>
            <a:fld id="{D3CB639B-CC03-4920-A60D-3E4C72B47D60}" type="slidenum">
              <a:rPr lang="es-ES" smtClean="0"/>
              <a:pPr/>
              <a:t>74</a:t>
            </a:fld>
            <a:endParaRPr lang="es-ES"/>
          </a:p>
        </p:txBody>
      </p:sp>
    </p:spTree>
    <p:extLst>
      <p:ext uri="{BB962C8B-B14F-4D97-AF65-F5344CB8AC3E}">
        <p14:creationId xmlns:p14="http://schemas.microsoft.com/office/powerpoint/2010/main" val="28523446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F9435-4C97-09F1-0610-DC14278808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D77722-4D9B-A6AE-FEB7-208B146FB6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91381B-D8C9-9B01-2E96-B434FE5DFE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97E3ED-8C3A-6B8C-8498-D550C909EAEC}"/>
              </a:ext>
            </a:extLst>
          </p:cNvPr>
          <p:cNvSpPr>
            <a:spLocks noGrp="1"/>
          </p:cNvSpPr>
          <p:nvPr>
            <p:ph type="sldNum" sz="quarter" idx="5"/>
          </p:nvPr>
        </p:nvSpPr>
        <p:spPr/>
        <p:txBody>
          <a:bodyPr/>
          <a:lstStyle/>
          <a:p>
            <a:fld id="{D3CB639B-CC03-4920-A60D-3E4C72B47D60}" type="slidenum">
              <a:rPr lang="es-ES" smtClean="0"/>
              <a:pPr/>
              <a:t>75</a:t>
            </a:fld>
            <a:endParaRPr lang="es-ES"/>
          </a:p>
        </p:txBody>
      </p:sp>
    </p:spTree>
    <p:extLst>
      <p:ext uri="{BB962C8B-B14F-4D97-AF65-F5344CB8AC3E}">
        <p14:creationId xmlns:p14="http://schemas.microsoft.com/office/powerpoint/2010/main" val="247163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CF0F9-5124-24A2-3B06-5EF003746B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393D6F-C65B-9282-CAD0-9E44AB79D5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EE84B0-6097-32DD-D5B7-EB42D65311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21F807-20FD-1FE7-7F78-B30E5C3F7AF0}"/>
              </a:ext>
            </a:extLst>
          </p:cNvPr>
          <p:cNvSpPr>
            <a:spLocks noGrp="1"/>
          </p:cNvSpPr>
          <p:nvPr>
            <p:ph type="sldNum" sz="quarter" idx="5"/>
          </p:nvPr>
        </p:nvSpPr>
        <p:spPr/>
        <p:txBody>
          <a:bodyPr/>
          <a:lstStyle/>
          <a:p>
            <a:fld id="{D3CB639B-CC03-4920-A60D-3E4C72B47D60}" type="slidenum">
              <a:rPr lang="es-ES" smtClean="0"/>
              <a:pPr/>
              <a:t>76</a:t>
            </a:fld>
            <a:endParaRPr lang="es-ES"/>
          </a:p>
        </p:txBody>
      </p:sp>
    </p:spTree>
    <p:extLst>
      <p:ext uri="{BB962C8B-B14F-4D97-AF65-F5344CB8AC3E}">
        <p14:creationId xmlns:p14="http://schemas.microsoft.com/office/powerpoint/2010/main" val="12603113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3A582-E77D-EE81-2794-C6159AC0BF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406D17-CE33-6FC5-450E-CB59A64F94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756E5-301C-B3B7-6067-DC0077DD53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EE86CE-9D15-A16B-C5A4-A9D00B2395A1}"/>
              </a:ext>
            </a:extLst>
          </p:cNvPr>
          <p:cNvSpPr>
            <a:spLocks noGrp="1"/>
          </p:cNvSpPr>
          <p:nvPr>
            <p:ph type="sldNum" sz="quarter" idx="5"/>
          </p:nvPr>
        </p:nvSpPr>
        <p:spPr/>
        <p:txBody>
          <a:bodyPr/>
          <a:lstStyle/>
          <a:p>
            <a:fld id="{D3CB639B-CC03-4920-A60D-3E4C72B47D60}" type="slidenum">
              <a:rPr lang="es-ES" smtClean="0"/>
              <a:pPr/>
              <a:t>77</a:t>
            </a:fld>
            <a:endParaRPr lang="es-ES"/>
          </a:p>
        </p:txBody>
      </p:sp>
    </p:spTree>
    <p:extLst>
      <p:ext uri="{BB962C8B-B14F-4D97-AF65-F5344CB8AC3E}">
        <p14:creationId xmlns:p14="http://schemas.microsoft.com/office/powerpoint/2010/main" val="1728149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64013-D841-5719-E528-BC7569DFC2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5FC81-42F9-2384-8FB7-4B8278B268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DB9934-2955-9ACA-7E56-1335286348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21E967-33C5-8491-12F1-4CC898974487}"/>
              </a:ext>
            </a:extLst>
          </p:cNvPr>
          <p:cNvSpPr>
            <a:spLocks noGrp="1"/>
          </p:cNvSpPr>
          <p:nvPr>
            <p:ph type="sldNum" sz="quarter" idx="5"/>
          </p:nvPr>
        </p:nvSpPr>
        <p:spPr/>
        <p:txBody>
          <a:bodyPr/>
          <a:lstStyle/>
          <a:p>
            <a:fld id="{D3CB639B-CC03-4920-A60D-3E4C72B47D60}" type="slidenum">
              <a:rPr lang="es-ES" smtClean="0"/>
              <a:pPr/>
              <a:t>78</a:t>
            </a:fld>
            <a:endParaRPr lang="es-ES"/>
          </a:p>
        </p:txBody>
      </p:sp>
    </p:spTree>
    <p:extLst>
      <p:ext uri="{BB962C8B-B14F-4D97-AF65-F5344CB8AC3E}">
        <p14:creationId xmlns:p14="http://schemas.microsoft.com/office/powerpoint/2010/main" val="14203359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22FB3-C63D-E26E-2389-C4866A010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30F1A3-2D9E-059E-8344-DBA1A0F02C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F2A3DA-4805-A431-D4BE-047835065F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105085-2DC6-CC08-0EF7-1B1616E6EC9C}"/>
              </a:ext>
            </a:extLst>
          </p:cNvPr>
          <p:cNvSpPr>
            <a:spLocks noGrp="1"/>
          </p:cNvSpPr>
          <p:nvPr>
            <p:ph type="sldNum" sz="quarter" idx="5"/>
          </p:nvPr>
        </p:nvSpPr>
        <p:spPr/>
        <p:txBody>
          <a:bodyPr/>
          <a:lstStyle/>
          <a:p>
            <a:fld id="{D3CB639B-CC03-4920-A60D-3E4C72B47D60}" type="slidenum">
              <a:rPr lang="es-ES" smtClean="0"/>
              <a:pPr/>
              <a:t>79</a:t>
            </a:fld>
            <a:endParaRPr lang="es-ES"/>
          </a:p>
        </p:txBody>
      </p:sp>
    </p:spTree>
    <p:extLst>
      <p:ext uri="{BB962C8B-B14F-4D97-AF65-F5344CB8AC3E}">
        <p14:creationId xmlns:p14="http://schemas.microsoft.com/office/powerpoint/2010/main" val="25248870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7B3B7-AE4C-0A52-EFC0-85015FC565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CD19BC-BF66-C2EE-498F-08302EB2A6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69051B-D8BF-83E8-DFE2-349CAD9405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8DAF39-63CE-B5E8-43A7-CB5E16036B26}"/>
              </a:ext>
            </a:extLst>
          </p:cNvPr>
          <p:cNvSpPr>
            <a:spLocks noGrp="1"/>
          </p:cNvSpPr>
          <p:nvPr>
            <p:ph type="sldNum" sz="quarter" idx="5"/>
          </p:nvPr>
        </p:nvSpPr>
        <p:spPr/>
        <p:txBody>
          <a:bodyPr/>
          <a:lstStyle/>
          <a:p>
            <a:fld id="{D3CB639B-CC03-4920-A60D-3E4C72B47D60}" type="slidenum">
              <a:rPr lang="es-ES" smtClean="0"/>
              <a:pPr/>
              <a:t>80</a:t>
            </a:fld>
            <a:endParaRPr lang="es-ES"/>
          </a:p>
        </p:txBody>
      </p:sp>
    </p:spTree>
    <p:extLst>
      <p:ext uri="{BB962C8B-B14F-4D97-AF65-F5344CB8AC3E}">
        <p14:creationId xmlns:p14="http://schemas.microsoft.com/office/powerpoint/2010/main" val="403610848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9CB15-41E4-452F-F072-D4582B4227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09D472-C605-EDC8-BAA0-8CC7FA2224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9EF754-8C2E-522D-2C89-A0EF84AE32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9B114B-DA4E-0AE8-C497-5A0D2563A50B}"/>
              </a:ext>
            </a:extLst>
          </p:cNvPr>
          <p:cNvSpPr>
            <a:spLocks noGrp="1"/>
          </p:cNvSpPr>
          <p:nvPr>
            <p:ph type="sldNum" sz="quarter" idx="5"/>
          </p:nvPr>
        </p:nvSpPr>
        <p:spPr/>
        <p:txBody>
          <a:bodyPr/>
          <a:lstStyle/>
          <a:p>
            <a:fld id="{D3CB639B-CC03-4920-A60D-3E4C72B47D60}" type="slidenum">
              <a:rPr lang="es-ES" smtClean="0"/>
              <a:pPr/>
              <a:t>81</a:t>
            </a:fld>
            <a:endParaRPr lang="es-ES"/>
          </a:p>
        </p:txBody>
      </p:sp>
    </p:spTree>
    <p:extLst>
      <p:ext uri="{BB962C8B-B14F-4D97-AF65-F5344CB8AC3E}">
        <p14:creationId xmlns:p14="http://schemas.microsoft.com/office/powerpoint/2010/main" val="209670930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EDA6B-CF4F-B0A1-3F4B-F8B14A6297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D27EA6-F711-2127-F140-051BABB7B0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58C74D-1854-B77B-19A8-1D42E277C5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73C4C8-E984-53FA-C5AF-959F0F23E24F}"/>
              </a:ext>
            </a:extLst>
          </p:cNvPr>
          <p:cNvSpPr>
            <a:spLocks noGrp="1"/>
          </p:cNvSpPr>
          <p:nvPr>
            <p:ph type="sldNum" sz="quarter" idx="5"/>
          </p:nvPr>
        </p:nvSpPr>
        <p:spPr/>
        <p:txBody>
          <a:bodyPr/>
          <a:lstStyle/>
          <a:p>
            <a:fld id="{D3CB639B-CC03-4920-A60D-3E4C72B47D60}" type="slidenum">
              <a:rPr lang="es-ES" smtClean="0"/>
              <a:pPr/>
              <a:t>82</a:t>
            </a:fld>
            <a:endParaRPr lang="es-ES"/>
          </a:p>
        </p:txBody>
      </p:sp>
    </p:spTree>
    <p:extLst>
      <p:ext uri="{BB962C8B-B14F-4D97-AF65-F5344CB8AC3E}">
        <p14:creationId xmlns:p14="http://schemas.microsoft.com/office/powerpoint/2010/main" val="3193874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8C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8C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8C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8C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_rels/slide3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_rels/slide3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_rels/slide3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_rels/slide3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_rels/slide3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_rels/slide3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37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F23F89-758A-9E21-64DF-D1722FCA0DC4}"/>
              </a:ext>
            </a:extLst>
          </p:cNvPr>
          <p:cNvSpPr txBox="1"/>
          <p:nvPr/>
        </p:nvSpPr>
        <p:spPr>
          <a:xfrm>
            <a:off x="-1" y="5755322"/>
            <a:ext cx="9144001"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FFFF00"/>
                </a:solidFill>
                <a:latin typeface="Calibri" panose="020F0502020204030204" pitchFamily="34" charset="0"/>
                <a:cs typeface="Calibri" panose="020F0502020204030204" pitchFamily="34" charset="0"/>
              </a:rPr>
              <a:t>www.escuelasabatica2000.org</a:t>
            </a:r>
          </a:p>
        </p:txBody>
      </p:sp>
      <p:sp>
        <p:nvSpPr>
          <p:cNvPr id="7" name="TextBox 6">
            <a:extLst>
              <a:ext uri="{FF2B5EF4-FFF2-40B4-BE49-F238E27FC236}">
                <a16:creationId xmlns:a16="http://schemas.microsoft.com/office/drawing/2014/main" id="{77AFE109-3BC5-6DED-CA12-20B56C0D1DA6}"/>
              </a:ext>
            </a:extLst>
          </p:cNvPr>
          <p:cNvSpPr txBox="1"/>
          <p:nvPr/>
        </p:nvSpPr>
        <p:spPr>
          <a:xfrm>
            <a:off x="228941" y="6237312"/>
            <a:ext cx="8628987"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00B0F0"/>
                </a:solidFill>
                <a:latin typeface="Calibri" panose="020F0502020204030204" pitchFamily="34" charset="0"/>
                <a:cs typeface="Calibri" panose="020F0502020204030204" pitchFamily="34" charset="0"/>
              </a:rPr>
              <a:t>Si le gusto, apriete me gusta y suscríbase</a:t>
            </a:r>
            <a:r>
              <a:rPr lang="en-US" sz="3000" b="1" dirty="0">
                <a:solidFill>
                  <a:srgbClr val="00B0F0"/>
                </a:solidFill>
                <a:latin typeface="Calibri" panose="020F0502020204030204" pitchFamily="34" charset="0"/>
                <a:cs typeface="Calibri" panose="020F0502020204030204" pitchFamily="34" charset="0"/>
              </a:rPr>
              <a:t>.</a:t>
            </a:r>
            <a:endParaRPr lang="es-419" sz="3000" b="1" dirty="0">
              <a:solidFill>
                <a:srgbClr val="00B0F0"/>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2E8CBB3-C701-DD00-D21F-4DA774875F6E}"/>
              </a:ext>
            </a:extLst>
          </p:cNvPr>
          <p:cNvSpPr txBox="1"/>
          <p:nvPr/>
        </p:nvSpPr>
        <p:spPr>
          <a:xfrm>
            <a:off x="539552" y="4797152"/>
            <a:ext cx="8128198" cy="1015663"/>
          </a:xfrm>
          <a:prstGeom prst="rect">
            <a:avLst/>
          </a:prstGeom>
          <a:noFill/>
        </p:spPr>
        <p:txBody>
          <a:bodyPr wrap="square" rtlCol="0">
            <a:spAutoFit/>
          </a:bodyPr>
          <a:lstStyle/>
          <a:p>
            <a:pPr algn="ctr" fontAlgn="auto">
              <a:spcBef>
                <a:spcPts val="0"/>
              </a:spcBef>
              <a:spcAft>
                <a:spcPts val="0"/>
              </a:spcAft>
            </a:pPr>
            <a:r>
              <a:rPr lang="es-419" sz="3000" b="1" dirty="0">
                <a:solidFill>
                  <a:prstClr val="white"/>
                </a:solidFill>
                <a:latin typeface="Calibri" panose="020F0502020204030204" pitchFamily="34" charset="0"/>
                <a:cs typeface="Calibri" panose="020F0502020204030204" pitchFamily="34" charset="0"/>
              </a:rPr>
              <a:t>Si desea una copia gratuita de la presentación en PowerPoint visite: </a:t>
            </a:r>
          </a:p>
        </p:txBody>
      </p:sp>
      <p:pic>
        <p:nvPicPr>
          <p:cNvPr id="3" name="Picture 2">
            <a:extLst>
              <a:ext uri="{FF2B5EF4-FFF2-40B4-BE49-F238E27FC236}">
                <a16:creationId xmlns:a16="http://schemas.microsoft.com/office/drawing/2014/main" id="{9BBCF9CF-4D11-3B8A-FD83-EA872E01696E}"/>
              </a:ext>
            </a:extLst>
          </p:cNvPr>
          <p:cNvPicPr>
            <a:picLocks noChangeAspect="1"/>
          </p:cNvPicPr>
          <p:nvPr/>
        </p:nvPicPr>
        <p:blipFill>
          <a:blip r:embed="rId3"/>
          <a:stretch>
            <a:fillRect/>
          </a:stretch>
        </p:blipFill>
        <p:spPr>
          <a:xfrm>
            <a:off x="3021469" y="0"/>
            <a:ext cx="3206715" cy="4842674"/>
          </a:xfrm>
          <a:prstGeom prst="rect">
            <a:avLst/>
          </a:prstGeom>
        </p:spPr>
      </p:pic>
    </p:spTree>
    <p:extLst>
      <p:ext uri="{BB962C8B-B14F-4D97-AF65-F5344CB8AC3E}">
        <p14:creationId xmlns:p14="http://schemas.microsoft.com/office/powerpoint/2010/main" val="17128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A83788-2096-4315-CA55-170D016B1115}"/>
              </a:ext>
            </a:extLst>
          </p:cNvPr>
          <p:cNvSpPr/>
          <p:nvPr/>
        </p:nvSpPr>
        <p:spPr>
          <a:xfrm>
            <a:off x="0" y="1196752"/>
            <a:ext cx="9144000" cy="1384995"/>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rgbClr val="4F81BD"/>
                  </a:solidFill>
                  <a:prstDash val="solid"/>
                </a:ln>
                <a:solidFill>
                  <a:srgbClr val="FFFF00"/>
                </a:solidFill>
                <a:effectLst>
                  <a:glow rad="38100">
                    <a:srgbClr val="4F81BD">
                      <a:alpha val="40000"/>
                    </a:srgbClr>
                  </a:glow>
                </a:effectLst>
                <a:latin typeface="Arial Rounded MT Bold" panose="020F0704030504030204" pitchFamily="34" charset="0"/>
              </a:rPr>
              <a:t> EN LOS SALMOS - SEGUNDA </a:t>
            </a:r>
          </a:p>
          <a:p>
            <a:pPr marL="0" lvl="2" algn="ctr" fontAlgn="auto">
              <a:spcBef>
                <a:spcPts val="0"/>
              </a:spcBef>
              <a:spcAft>
                <a:spcPts val="0"/>
              </a:spcAft>
              <a:defRPr/>
            </a:pPr>
            <a:r>
              <a:rPr lang="es-ES" sz="4200" b="1" spc="50" dirty="0">
                <a:ln w="9525" cmpd="sng">
                  <a:solidFill>
                    <a:srgbClr val="4F81BD"/>
                  </a:solidFill>
                  <a:prstDash val="solid"/>
                </a:ln>
                <a:solidFill>
                  <a:srgbClr val="FFFF00"/>
                </a:solidFill>
                <a:effectLst>
                  <a:glow rad="38100">
                    <a:srgbClr val="4F81BD">
                      <a:alpha val="40000"/>
                    </a:srgbClr>
                  </a:glow>
                </a:effectLst>
                <a:latin typeface="Arial Rounded MT Bold" panose="020F0704030504030204" pitchFamily="34" charset="0"/>
              </a:rPr>
              <a:t>PARTE</a:t>
            </a:r>
          </a:p>
        </p:txBody>
      </p:sp>
      <p:pic>
        <p:nvPicPr>
          <p:cNvPr id="4" name="Picture 3">
            <a:extLst>
              <a:ext uri="{FF2B5EF4-FFF2-40B4-BE49-F238E27FC236}">
                <a16:creationId xmlns:a16="http://schemas.microsoft.com/office/drawing/2014/main" id="{27279F05-3FC1-EAA6-AD20-D20F006F93D9}"/>
              </a:ext>
            </a:extLst>
          </p:cNvPr>
          <p:cNvPicPr>
            <a:picLocks noChangeAspect="1"/>
          </p:cNvPicPr>
          <p:nvPr/>
        </p:nvPicPr>
        <p:blipFill>
          <a:blip r:embed="rId2"/>
          <a:stretch>
            <a:fillRect/>
          </a:stretch>
        </p:blipFill>
        <p:spPr>
          <a:xfrm>
            <a:off x="2042759" y="2438261"/>
            <a:ext cx="5058481" cy="1981477"/>
          </a:xfrm>
          <a:prstGeom prst="rect">
            <a:avLst/>
          </a:prstGeom>
          <a:effectLst>
            <a:softEdge rad="63500"/>
          </a:effectLst>
        </p:spPr>
      </p:pic>
    </p:spTree>
    <p:extLst>
      <p:ext uri="{BB962C8B-B14F-4D97-AF65-F5344CB8AC3E}">
        <p14:creationId xmlns:p14="http://schemas.microsoft.com/office/powerpoint/2010/main" val="1406022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67:3, 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35496" y="523623"/>
            <a:ext cx="9073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Dios, </a:t>
            </a:r>
            <a:r>
              <a:rPr lang="es-ES" sz="2400" dirty="0" err="1">
                <a:latin typeface="Calibri"/>
              </a:rPr>
              <a:t>alábente</a:t>
            </a:r>
            <a:r>
              <a:rPr lang="es-ES" sz="2400" dirty="0">
                <a:latin typeface="Calibri"/>
              </a:rPr>
              <a:t> los pueblos, todos los pueblos te alaben. Alégrense y gócense las naciones, porque juzgarás a los pueblos con equidad, y guiarás a las naciones en la tierra.</a:t>
            </a:r>
          </a:p>
        </p:txBody>
      </p:sp>
      <p:sp>
        <p:nvSpPr>
          <p:cNvPr id="3" name="TextBox 2">
            <a:extLst>
              <a:ext uri="{FF2B5EF4-FFF2-40B4-BE49-F238E27FC236}">
                <a16:creationId xmlns:a16="http://schemas.microsoft.com/office/drawing/2014/main" id="{0EAD2872-4155-02E7-640F-080756A68CAE}"/>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Tree>
    <p:extLst>
      <p:ext uri="{BB962C8B-B14F-4D97-AF65-F5344CB8AC3E}">
        <p14:creationId xmlns:p14="http://schemas.microsoft.com/office/powerpoint/2010/main" val="395631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0EBFD-5614-E61C-46A1-D9BF1C7D9E0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458F844-7A39-F811-4BBA-C60EF31CE99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0F82C14-1947-7DC6-BF59-46BB835196E9}"/>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Dios es nuestro amparo y fortaleza, nuestro pronto auxilio en las tribulaciones. Por tanto, no temeremos, aunque la tierra sea removida, y se traspasen los montes al corazón del mar</a:t>
            </a:r>
          </a:p>
        </p:txBody>
      </p:sp>
      <p:sp>
        <p:nvSpPr>
          <p:cNvPr id="2" name="TextBox 1">
            <a:extLst>
              <a:ext uri="{FF2B5EF4-FFF2-40B4-BE49-F238E27FC236}">
                <a16:creationId xmlns:a16="http://schemas.microsoft.com/office/drawing/2014/main" id="{6DC8A121-CD89-5295-49AC-500E6B70B698}"/>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8FD6B45C-B612-CBD7-F521-2A8ACFEC5C24}"/>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Tree>
    <p:extLst>
      <p:ext uri="{BB962C8B-B14F-4D97-AF65-F5344CB8AC3E}">
        <p14:creationId xmlns:p14="http://schemas.microsoft.com/office/powerpoint/2010/main" val="72987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401A1-E5CD-C824-491E-E3F4BA616F5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1029BDB-862E-2DC1-624B-6CCE0928F176}"/>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E0866115-0FE2-AE60-5AC3-E6F88643F280}"/>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Dios es nuestro amparo y fortaleza, nuestro </a:t>
            </a:r>
            <a:r>
              <a:rPr lang="es-ES" sz="2400" u="sng" dirty="0">
                <a:solidFill>
                  <a:srgbClr val="FFFF00"/>
                </a:solidFill>
                <a:latin typeface="Calibri"/>
              </a:rPr>
              <a:t>pronto auxilio en las tribulaciones</a:t>
            </a:r>
            <a:r>
              <a:rPr lang="es-ES" sz="2400" dirty="0">
                <a:solidFill>
                  <a:srgbClr val="FFFF00"/>
                </a:solidFill>
                <a:latin typeface="Calibri"/>
              </a:rPr>
              <a:t>. </a:t>
            </a:r>
            <a:r>
              <a:rPr lang="es-ES" sz="2400" dirty="0">
                <a:latin typeface="Calibri"/>
              </a:rPr>
              <a:t>Por tanto, no temeremos, aunque la tierra sea removida, y se traspasen los montes al corazón del mar</a:t>
            </a:r>
          </a:p>
        </p:txBody>
      </p:sp>
      <p:sp>
        <p:nvSpPr>
          <p:cNvPr id="2" name="TextBox 1">
            <a:extLst>
              <a:ext uri="{FF2B5EF4-FFF2-40B4-BE49-F238E27FC236}">
                <a16:creationId xmlns:a16="http://schemas.microsoft.com/office/drawing/2014/main" id="{9F48593A-B07F-7F05-B98B-37A8BC7287A3}"/>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052B5A44-57FD-AA2A-5A0D-0B026593838B}"/>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
        <p:nvSpPr>
          <p:cNvPr id="6" name="1 CuadroTexto">
            <a:extLst>
              <a:ext uri="{FF2B5EF4-FFF2-40B4-BE49-F238E27FC236}">
                <a16:creationId xmlns:a16="http://schemas.microsoft.com/office/drawing/2014/main" id="{FAC5F68E-E215-50CF-44ED-CE4C5ECD150C}"/>
              </a:ext>
            </a:extLst>
          </p:cNvPr>
          <p:cNvSpPr txBox="1"/>
          <p:nvPr/>
        </p:nvSpPr>
        <p:spPr>
          <a:xfrm>
            <a:off x="395536" y="139157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12:17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A9A8CAF1-6827-8418-F8FC-2B5F521C0500}"/>
              </a:ext>
            </a:extLst>
          </p:cNvPr>
          <p:cNvSpPr txBox="1"/>
          <p:nvPr/>
        </p:nvSpPr>
        <p:spPr>
          <a:xfrm>
            <a:off x="0" y="186824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Entonces el dragón se llenó de ira contra la mujer; y se fue a hacer guerra contra el resto de la descendencia de ella, los que guardan los mandamientos de Dios y tienen el testimonio de Jesucristo.</a:t>
            </a:r>
          </a:p>
        </p:txBody>
      </p:sp>
    </p:spTree>
    <p:extLst>
      <p:ext uri="{BB962C8B-B14F-4D97-AF65-F5344CB8AC3E}">
        <p14:creationId xmlns:p14="http://schemas.microsoft.com/office/powerpoint/2010/main" val="301890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A752A-79C2-3103-DA4D-B244E66171A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EB737B4-8616-0D39-1931-2C414DA1CD27}"/>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C388D286-A95D-A0F1-1683-EB9EB1AF6780}"/>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Dios es nuestro amparo y fortaleza, nuestro </a:t>
            </a:r>
            <a:r>
              <a:rPr lang="es-ES" sz="2400" u="sng" dirty="0">
                <a:solidFill>
                  <a:srgbClr val="FFFF00"/>
                </a:solidFill>
                <a:latin typeface="Calibri"/>
              </a:rPr>
              <a:t>pronto auxilio en las tribulaciones</a:t>
            </a:r>
            <a:r>
              <a:rPr lang="es-ES" sz="2400" dirty="0">
                <a:solidFill>
                  <a:srgbClr val="FFFF00"/>
                </a:solidFill>
                <a:latin typeface="Calibri"/>
              </a:rPr>
              <a:t>. </a:t>
            </a:r>
            <a:r>
              <a:rPr lang="es-ES" sz="2400" dirty="0">
                <a:latin typeface="Calibri"/>
              </a:rPr>
              <a:t>Por tanto, no temeremos, aunque la tierra sea removida, y se traspasen los montes al corazón del mar</a:t>
            </a:r>
          </a:p>
        </p:txBody>
      </p:sp>
      <p:sp>
        <p:nvSpPr>
          <p:cNvPr id="2" name="TextBox 1">
            <a:extLst>
              <a:ext uri="{FF2B5EF4-FFF2-40B4-BE49-F238E27FC236}">
                <a16:creationId xmlns:a16="http://schemas.microsoft.com/office/drawing/2014/main" id="{7E6125DD-B69E-A079-86BA-E6CD309D7FA8}"/>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69BDC334-5355-1B3C-5631-32B8CF0DC0E6}"/>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
        <p:nvSpPr>
          <p:cNvPr id="6" name="1 CuadroTexto">
            <a:extLst>
              <a:ext uri="{FF2B5EF4-FFF2-40B4-BE49-F238E27FC236}">
                <a16:creationId xmlns:a16="http://schemas.microsoft.com/office/drawing/2014/main" id="{ED24282F-6830-9F6E-77D4-BA8FAE95BFA8}"/>
              </a:ext>
            </a:extLst>
          </p:cNvPr>
          <p:cNvSpPr txBox="1"/>
          <p:nvPr/>
        </p:nvSpPr>
        <p:spPr>
          <a:xfrm>
            <a:off x="395536" y="139157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12:17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A31074F8-5C04-838B-C58A-1870234C4775}"/>
              </a:ext>
            </a:extLst>
          </p:cNvPr>
          <p:cNvSpPr txBox="1"/>
          <p:nvPr/>
        </p:nvSpPr>
        <p:spPr>
          <a:xfrm>
            <a:off x="0" y="186824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el dragón se llenó de ira contra la mujer; </a:t>
            </a:r>
            <a:r>
              <a:rPr lang="es-ES" sz="2400" dirty="0">
                <a:latin typeface="Calibri"/>
              </a:rPr>
              <a:t>y se fue a hacer guerra contra el resto de la descendencia de ella, los que guardan los mandamientos de Dios y tienen el testimonio de Jesucristo.</a:t>
            </a:r>
          </a:p>
        </p:txBody>
      </p:sp>
    </p:spTree>
    <p:extLst>
      <p:ext uri="{BB962C8B-B14F-4D97-AF65-F5344CB8AC3E}">
        <p14:creationId xmlns:p14="http://schemas.microsoft.com/office/powerpoint/2010/main" val="1388322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B739B-0C72-7388-C2B1-C027B62FA2C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844B827-93BC-4250-2B2A-AB84774B221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423D96E6-8E77-6030-57AF-63B4349B3619}"/>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Dios es nuestro amparo y fortaleza, nuestro </a:t>
            </a:r>
            <a:r>
              <a:rPr lang="es-ES" sz="2400" u="sng" dirty="0">
                <a:solidFill>
                  <a:srgbClr val="FFFF00"/>
                </a:solidFill>
                <a:latin typeface="Calibri"/>
              </a:rPr>
              <a:t>pronto auxilio en las tribulaciones</a:t>
            </a:r>
            <a:r>
              <a:rPr lang="es-ES" sz="2400" dirty="0">
                <a:solidFill>
                  <a:srgbClr val="FFFF00"/>
                </a:solidFill>
                <a:latin typeface="Calibri"/>
              </a:rPr>
              <a:t>. </a:t>
            </a:r>
            <a:r>
              <a:rPr lang="es-ES" sz="2400" dirty="0">
                <a:latin typeface="Calibri"/>
              </a:rPr>
              <a:t>Por tanto, no temeremos, aunque la tierra sea removida, y se traspasen los montes al corazón del mar</a:t>
            </a:r>
          </a:p>
        </p:txBody>
      </p:sp>
      <p:sp>
        <p:nvSpPr>
          <p:cNvPr id="2" name="TextBox 1">
            <a:extLst>
              <a:ext uri="{FF2B5EF4-FFF2-40B4-BE49-F238E27FC236}">
                <a16:creationId xmlns:a16="http://schemas.microsoft.com/office/drawing/2014/main" id="{BA623D26-484E-9D38-5EB2-9DE40CBDA125}"/>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C369DE50-5069-C4F1-BAF9-C1115BC75A62}"/>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
        <p:nvSpPr>
          <p:cNvPr id="6" name="1 CuadroTexto">
            <a:extLst>
              <a:ext uri="{FF2B5EF4-FFF2-40B4-BE49-F238E27FC236}">
                <a16:creationId xmlns:a16="http://schemas.microsoft.com/office/drawing/2014/main" id="{486A7AC1-6453-0F97-6FE4-45C9ECB3658C}"/>
              </a:ext>
            </a:extLst>
          </p:cNvPr>
          <p:cNvSpPr txBox="1"/>
          <p:nvPr/>
        </p:nvSpPr>
        <p:spPr>
          <a:xfrm>
            <a:off x="395536" y="139157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12:17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131DD127-E73F-2F0B-5685-B95F1713AD90}"/>
              </a:ext>
            </a:extLst>
          </p:cNvPr>
          <p:cNvSpPr txBox="1"/>
          <p:nvPr/>
        </p:nvSpPr>
        <p:spPr>
          <a:xfrm>
            <a:off x="0" y="186824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el dragón se llenó de ira contra la mujer; </a:t>
            </a:r>
            <a:r>
              <a:rPr lang="es-ES" sz="2400" dirty="0">
                <a:solidFill>
                  <a:srgbClr val="00B0F0"/>
                </a:solidFill>
                <a:latin typeface="Calibri"/>
              </a:rPr>
              <a:t>y se fue a hacer guerra contra el resto de la descendencia de ella, </a:t>
            </a:r>
            <a:r>
              <a:rPr lang="es-ES" sz="2400" dirty="0">
                <a:latin typeface="Calibri"/>
              </a:rPr>
              <a:t>los que guardan los mandamientos de Dios y tienen el testimonio de Jesucristo.</a:t>
            </a:r>
          </a:p>
        </p:txBody>
      </p:sp>
      <p:sp>
        <p:nvSpPr>
          <p:cNvPr id="8" name="TextBox 7">
            <a:extLst>
              <a:ext uri="{FF2B5EF4-FFF2-40B4-BE49-F238E27FC236}">
                <a16:creationId xmlns:a16="http://schemas.microsoft.com/office/drawing/2014/main" id="{BE011AB8-1A41-AFAC-51E5-90A5AA97D7D4}"/>
              </a:ext>
            </a:extLst>
          </p:cNvPr>
          <p:cNvSpPr txBox="1"/>
          <p:nvPr/>
        </p:nvSpPr>
        <p:spPr>
          <a:xfrm>
            <a:off x="4572000" y="2407344"/>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Satanás hace guerra contra el pueblo de Dios</a:t>
            </a:r>
          </a:p>
        </p:txBody>
      </p:sp>
      <p:sp>
        <p:nvSpPr>
          <p:cNvPr id="9" name="1 CuadroTexto">
            <a:extLst>
              <a:ext uri="{FF2B5EF4-FFF2-40B4-BE49-F238E27FC236}">
                <a16:creationId xmlns:a16="http://schemas.microsoft.com/office/drawing/2014/main" id="{58436095-6927-5D38-0F03-CA7A018DFE86}"/>
              </a:ext>
            </a:extLst>
          </p:cNvPr>
          <p:cNvSpPr txBox="1"/>
          <p:nvPr/>
        </p:nvSpPr>
        <p:spPr>
          <a:xfrm>
            <a:off x="431032" y="37390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Daniel 12:1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9225D8A-1F5F-FD82-4AFA-A8ADF597360C}"/>
              </a:ext>
            </a:extLst>
          </p:cNvPr>
          <p:cNvSpPr txBox="1"/>
          <p:nvPr/>
        </p:nvSpPr>
        <p:spPr>
          <a:xfrm>
            <a:off x="35496" y="4281912"/>
            <a:ext cx="4644008"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 aquel tiempo se levantará Miguel, el gran príncipe que está de parte de los hijos de tu pueblo; y será tiempo de angustia, cual nunca fue desde que hubo gente hasta entonces; pero en aquel tiempo será libertado tu pueblo, todos los que se hallen escritos en el libro. </a:t>
            </a:r>
          </a:p>
        </p:txBody>
      </p:sp>
    </p:spTree>
    <p:extLst>
      <p:ext uri="{BB962C8B-B14F-4D97-AF65-F5344CB8AC3E}">
        <p14:creationId xmlns:p14="http://schemas.microsoft.com/office/powerpoint/2010/main" val="34957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F78A1-78D4-CA62-7663-341E9D7E38C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D542050-236F-FFB1-CA35-C1A78CAA714F}"/>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C3034A16-3ADC-88AB-B7D2-BA5BD245DBB1}"/>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Dios es nuestro amparo y fortaleza, nuestro </a:t>
            </a:r>
            <a:r>
              <a:rPr lang="es-ES" sz="2400" u="sng" dirty="0">
                <a:solidFill>
                  <a:srgbClr val="FFFF00"/>
                </a:solidFill>
                <a:latin typeface="Calibri"/>
              </a:rPr>
              <a:t>pronto auxilio en las tribulaciones</a:t>
            </a:r>
            <a:r>
              <a:rPr lang="es-ES" sz="2400" dirty="0">
                <a:solidFill>
                  <a:srgbClr val="FFFF00"/>
                </a:solidFill>
                <a:latin typeface="Calibri"/>
              </a:rPr>
              <a:t>. </a:t>
            </a:r>
            <a:r>
              <a:rPr lang="es-ES" sz="2400" dirty="0">
                <a:latin typeface="Calibri"/>
              </a:rPr>
              <a:t>Por tanto, no temeremos, aunque la tierra sea removida, y se traspasen los montes al corazón del mar</a:t>
            </a:r>
          </a:p>
        </p:txBody>
      </p:sp>
      <p:sp>
        <p:nvSpPr>
          <p:cNvPr id="2" name="TextBox 1">
            <a:extLst>
              <a:ext uri="{FF2B5EF4-FFF2-40B4-BE49-F238E27FC236}">
                <a16:creationId xmlns:a16="http://schemas.microsoft.com/office/drawing/2014/main" id="{9AD15AE0-2429-C838-0DF5-19CED63F310D}"/>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4782242E-F324-3A9B-7DD8-C69D4EB10381}"/>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
        <p:nvSpPr>
          <p:cNvPr id="6" name="1 CuadroTexto">
            <a:extLst>
              <a:ext uri="{FF2B5EF4-FFF2-40B4-BE49-F238E27FC236}">
                <a16:creationId xmlns:a16="http://schemas.microsoft.com/office/drawing/2014/main" id="{1C659FA0-D245-CB48-62CC-1862E18633DB}"/>
              </a:ext>
            </a:extLst>
          </p:cNvPr>
          <p:cNvSpPr txBox="1"/>
          <p:nvPr/>
        </p:nvSpPr>
        <p:spPr>
          <a:xfrm>
            <a:off x="395536" y="139157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12:17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B54E25FB-EC75-C0D7-4D57-760117BBCAAD}"/>
              </a:ext>
            </a:extLst>
          </p:cNvPr>
          <p:cNvSpPr txBox="1"/>
          <p:nvPr/>
        </p:nvSpPr>
        <p:spPr>
          <a:xfrm>
            <a:off x="0" y="186824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el dragón se llenó de ira contra la mujer; </a:t>
            </a:r>
            <a:r>
              <a:rPr lang="es-ES" sz="2400" dirty="0">
                <a:solidFill>
                  <a:srgbClr val="00B0F0"/>
                </a:solidFill>
                <a:latin typeface="Calibri"/>
              </a:rPr>
              <a:t>y se fue a hacer guerra contra el resto de la descendencia de ella, </a:t>
            </a:r>
            <a:r>
              <a:rPr lang="es-ES" sz="2400" dirty="0">
                <a:latin typeface="Calibri"/>
              </a:rPr>
              <a:t>los que guardan los mandamientos de Dios y tienen el testimonio de Jesucristo.</a:t>
            </a:r>
          </a:p>
        </p:txBody>
      </p:sp>
      <p:sp>
        <p:nvSpPr>
          <p:cNvPr id="8" name="TextBox 7">
            <a:extLst>
              <a:ext uri="{FF2B5EF4-FFF2-40B4-BE49-F238E27FC236}">
                <a16:creationId xmlns:a16="http://schemas.microsoft.com/office/drawing/2014/main" id="{0C7F789C-E7FB-C0E1-AED0-A2F668DBC1A9}"/>
              </a:ext>
            </a:extLst>
          </p:cNvPr>
          <p:cNvSpPr txBox="1"/>
          <p:nvPr/>
        </p:nvSpPr>
        <p:spPr>
          <a:xfrm>
            <a:off x="4572000" y="2407344"/>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Satanás hace guerra contra el pueblo de Dios</a:t>
            </a:r>
          </a:p>
        </p:txBody>
      </p:sp>
      <p:sp>
        <p:nvSpPr>
          <p:cNvPr id="9" name="1 CuadroTexto">
            <a:extLst>
              <a:ext uri="{FF2B5EF4-FFF2-40B4-BE49-F238E27FC236}">
                <a16:creationId xmlns:a16="http://schemas.microsoft.com/office/drawing/2014/main" id="{36294475-6CE2-F285-A019-7A739CF37E4C}"/>
              </a:ext>
            </a:extLst>
          </p:cNvPr>
          <p:cNvSpPr txBox="1"/>
          <p:nvPr/>
        </p:nvSpPr>
        <p:spPr>
          <a:xfrm>
            <a:off x="431032" y="37390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Daniel 12:1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583AF85-F86D-0F71-0D30-F488BCD98C82}"/>
              </a:ext>
            </a:extLst>
          </p:cNvPr>
          <p:cNvSpPr txBox="1"/>
          <p:nvPr/>
        </p:nvSpPr>
        <p:spPr>
          <a:xfrm>
            <a:off x="35496" y="4281912"/>
            <a:ext cx="4644008"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 aquel tiempo se levantará Miguel, el gran príncipe que está de parte de los hijos de tu pueblo; </a:t>
            </a:r>
            <a:r>
              <a:rPr lang="es-ES" sz="2400" dirty="0">
                <a:solidFill>
                  <a:srgbClr val="00B0F0"/>
                </a:solidFill>
                <a:latin typeface="Calibri"/>
              </a:rPr>
              <a:t>y será tiempo de angustia, cual nunca fue desde que hubo gente hasta entonces;</a:t>
            </a:r>
            <a:r>
              <a:rPr lang="es-ES" sz="2400" dirty="0">
                <a:latin typeface="Calibri"/>
              </a:rPr>
              <a:t> pero en aquel tiempo será libertado tu pueblo, todos los que se hallen escritos en el libro. </a:t>
            </a:r>
          </a:p>
        </p:txBody>
      </p:sp>
      <p:sp>
        <p:nvSpPr>
          <p:cNvPr id="11" name="TextBox 10">
            <a:extLst>
              <a:ext uri="{FF2B5EF4-FFF2-40B4-BE49-F238E27FC236}">
                <a16:creationId xmlns:a16="http://schemas.microsoft.com/office/drawing/2014/main" id="{F1EA6C3F-F24C-4CF8-F49F-070946307358}"/>
              </a:ext>
            </a:extLst>
          </p:cNvPr>
          <p:cNvSpPr txBox="1"/>
          <p:nvPr/>
        </p:nvSpPr>
        <p:spPr>
          <a:xfrm>
            <a:off x="4572000" y="274333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pasa por un tiempo de angustia</a:t>
            </a:r>
          </a:p>
        </p:txBody>
      </p:sp>
    </p:spTree>
    <p:extLst>
      <p:ext uri="{BB962C8B-B14F-4D97-AF65-F5344CB8AC3E}">
        <p14:creationId xmlns:p14="http://schemas.microsoft.com/office/powerpoint/2010/main" val="1765654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7BCFE-A817-B72A-F9CD-54BFD05091A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98BE155-0C16-8B0E-076F-020539B22D5A}"/>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353F7DBC-0D86-C95D-397B-C66202A70EFA}"/>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Dios es nuestro amparo y fortaleza, nuestro </a:t>
            </a:r>
            <a:r>
              <a:rPr lang="es-ES" sz="2400" u="sng" dirty="0">
                <a:solidFill>
                  <a:srgbClr val="FFFF00"/>
                </a:solidFill>
                <a:latin typeface="Calibri"/>
              </a:rPr>
              <a:t>pronto auxilio en las tribulaciones</a:t>
            </a:r>
            <a:r>
              <a:rPr lang="es-ES" sz="2400" dirty="0">
                <a:solidFill>
                  <a:srgbClr val="FFFF00"/>
                </a:solidFill>
                <a:latin typeface="Calibri"/>
              </a:rPr>
              <a:t>. </a:t>
            </a:r>
            <a:r>
              <a:rPr lang="es-ES" sz="2400" dirty="0">
                <a:latin typeface="Calibri"/>
              </a:rPr>
              <a:t>Por tanto, no temeremos, aunque la tierra sea removida, y se traspasen los montes al corazón del mar</a:t>
            </a:r>
          </a:p>
        </p:txBody>
      </p:sp>
      <p:sp>
        <p:nvSpPr>
          <p:cNvPr id="2" name="TextBox 1">
            <a:extLst>
              <a:ext uri="{FF2B5EF4-FFF2-40B4-BE49-F238E27FC236}">
                <a16:creationId xmlns:a16="http://schemas.microsoft.com/office/drawing/2014/main" id="{D3D7EBFD-5D17-70A9-E67B-782F53A09FD8}"/>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F2C1C5AE-33A1-513D-318A-1433B5F3F7C0}"/>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
        <p:nvSpPr>
          <p:cNvPr id="6" name="1 CuadroTexto">
            <a:extLst>
              <a:ext uri="{FF2B5EF4-FFF2-40B4-BE49-F238E27FC236}">
                <a16:creationId xmlns:a16="http://schemas.microsoft.com/office/drawing/2014/main" id="{DA77CB7B-5D68-F78E-1D20-71E2D79CAF05}"/>
              </a:ext>
            </a:extLst>
          </p:cNvPr>
          <p:cNvSpPr txBox="1"/>
          <p:nvPr/>
        </p:nvSpPr>
        <p:spPr>
          <a:xfrm>
            <a:off x="395536" y="139157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12:17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626B742C-56D9-50CE-56F0-A9967B20A492}"/>
              </a:ext>
            </a:extLst>
          </p:cNvPr>
          <p:cNvSpPr txBox="1"/>
          <p:nvPr/>
        </p:nvSpPr>
        <p:spPr>
          <a:xfrm>
            <a:off x="0" y="186824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el dragón se llenó de ira contra la mujer; </a:t>
            </a:r>
            <a:r>
              <a:rPr lang="es-ES" sz="2400" dirty="0">
                <a:solidFill>
                  <a:srgbClr val="00B0F0"/>
                </a:solidFill>
                <a:latin typeface="Calibri"/>
              </a:rPr>
              <a:t>y se fue a hacer guerra contra el resto de la descendencia de ella, </a:t>
            </a:r>
            <a:r>
              <a:rPr lang="es-ES" sz="2400" dirty="0">
                <a:solidFill>
                  <a:srgbClr val="FFFF00"/>
                </a:solidFill>
                <a:latin typeface="Calibri"/>
              </a:rPr>
              <a:t>los que guardan los mandamientos de Dios y tienen el testimonio de Jesucristo.</a:t>
            </a:r>
          </a:p>
        </p:txBody>
      </p:sp>
      <p:sp>
        <p:nvSpPr>
          <p:cNvPr id="8" name="TextBox 7">
            <a:extLst>
              <a:ext uri="{FF2B5EF4-FFF2-40B4-BE49-F238E27FC236}">
                <a16:creationId xmlns:a16="http://schemas.microsoft.com/office/drawing/2014/main" id="{76FE71BD-06A0-2874-F0D4-ACCAFBF99FAE}"/>
              </a:ext>
            </a:extLst>
          </p:cNvPr>
          <p:cNvSpPr txBox="1"/>
          <p:nvPr/>
        </p:nvSpPr>
        <p:spPr>
          <a:xfrm>
            <a:off x="4572000" y="2407344"/>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Satanás hace guerra contra el pueblo de Dios</a:t>
            </a:r>
          </a:p>
        </p:txBody>
      </p:sp>
      <p:sp>
        <p:nvSpPr>
          <p:cNvPr id="9" name="1 CuadroTexto">
            <a:extLst>
              <a:ext uri="{FF2B5EF4-FFF2-40B4-BE49-F238E27FC236}">
                <a16:creationId xmlns:a16="http://schemas.microsoft.com/office/drawing/2014/main" id="{87677B63-35C9-0BF9-B5D9-20E682BBFE7D}"/>
              </a:ext>
            </a:extLst>
          </p:cNvPr>
          <p:cNvSpPr txBox="1"/>
          <p:nvPr/>
        </p:nvSpPr>
        <p:spPr>
          <a:xfrm>
            <a:off x="431032" y="37390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Daniel 12:1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2439077-C88F-3647-A379-1D91102BDBDC}"/>
              </a:ext>
            </a:extLst>
          </p:cNvPr>
          <p:cNvSpPr txBox="1"/>
          <p:nvPr/>
        </p:nvSpPr>
        <p:spPr>
          <a:xfrm>
            <a:off x="35496" y="4281912"/>
            <a:ext cx="4644008"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 aquel tiempo se levantará Miguel, el gran príncipe que está de parte de los hijos de tu pueblo; </a:t>
            </a:r>
            <a:r>
              <a:rPr lang="es-ES" sz="2400" dirty="0">
                <a:solidFill>
                  <a:srgbClr val="00B0F0"/>
                </a:solidFill>
                <a:latin typeface="Calibri"/>
              </a:rPr>
              <a:t>y será tiempo de angustia, cual nunca fue desde que hubo gente hasta entonces;</a:t>
            </a:r>
            <a:r>
              <a:rPr lang="es-ES" sz="2400" dirty="0">
                <a:latin typeface="Calibri"/>
              </a:rPr>
              <a:t> pero en aquel tiempo será libertado tu pueblo, todos los que se hallen escritos en el libro. </a:t>
            </a:r>
          </a:p>
        </p:txBody>
      </p:sp>
      <p:sp>
        <p:nvSpPr>
          <p:cNvPr id="11" name="TextBox 10">
            <a:extLst>
              <a:ext uri="{FF2B5EF4-FFF2-40B4-BE49-F238E27FC236}">
                <a16:creationId xmlns:a16="http://schemas.microsoft.com/office/drawing/2014/main" id="{1FFBDD7E-8932-ADFF-D649-71B7FACCEE5A}"/>
              </a:ext>
            </a:extLst>
          </p:cNvPr>
          <p:cNvSpPr txBox="1"/>
          <p:nvPr/>
        </p:nvSpPr>
        <p:spPr>
          <a:xfrm>
            <a:off x="4572000" y="274333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pasa por un tiempo de angustia</a:t>
            </a:r>
          </a:p>
        </p:txBody>
      </p:sp>
      <p:sp>
        <p:nvSpPr>
          <p:cNvPr id="12" name="TextBox 11">
            <a:extLst>
              <a:ext uri="{FF2B5EF4-FFF2-40B4-BE49-F238E27FC236}">
                <a16:creationId xmlns:a16="http://schemas.microsoft.com/office/drawing/2014/main" id="{FB25B240-545C-0798-AEFD-53A5BF7D1261}"/>
              </a:ext>
            </a:extLst>
          </p:cNvPr>
          <p:cNvSpPr txBox="1"/>
          <p:nvPr/>
        </p:nvSpPr>
        <p:spPr>
          <a:xfrm>
            <a:off x="4572000" y="3309035"/>
            <a:ext cx="4536504" cy="57964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El pueblo de Dios guarda los mandamientos de Dios y tienen el testimonio de Jesucristo</a:t>
            </a:r>
          </a:p>
        </p:txBody>
      </p:sp>
    </p:spTree>
    <p:extLst>
      <p:ext uri="{BB962C8B-B14F-4D97-AF65-F5344CB8AC3E}">
        <p14:creationId xmlns:p14="http://schemas.microsoft.com/office/powerpoint/2010/main" val="175716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1D811-6D89-75AA-DF0E-FD002F04400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0599DF1-CB76-9F7A-C387-3B9FE27A442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066D3CB3-4820-9118-F27F-C66470A0876A}"/>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Dios es nuestro amparo y fortaleza, nuestro </a:t>
            </a:r>
            <a:r>
              <a:rPr lang="es-ES" sz="2400" u="sng" dirty="0">
                <a:solidFill>
                  <a:srgbClr val="FFFF00"/>
                </a:solidFill>
                <a:latin typeface="Calibri"/>
              </a:rPr>
              <a:t>pronto auxilio en las tribulaciones</a:t>
            </a:r>
            <a:r>
              <a:rPr lang="es-ES" sz="2400" dirty="0">
                <a:solidFill>
                  <a:srgbClr val="FFFF00"/>
                </a:solidFill>
                <a:latin typeface="Calibri"/>
              </a:rPr>
              <a:t>. </a:t>
            </a:r>
            <a:r>
              <a:rPr lang="es-ES" sz="2400" dirty="0">
                <a:latin typeface="Calibri"/>
              </a:rPr>
              <a:t>Por tanto, no temeremos, aunque la tierra sea removida, y se traspasen los montes al corazón del mar</a:t>
            </a:r>
          </a:p>
        </p:txBody>
      </p:sp>
      <p:sp>
        <p:nvSpPr>
          <p:cNvPr id="2" name="TextBox 1">
            <a:extLst>
              <a:ext uri="{FF2B5EF4-FFF2-40B4-BE49-F238E27FC236}">
                <a16:creationId xmlns:a16="http://schemas.microsoft.com/office/drawing/2014/main" id="{C4A6805B-79CE-8BD8-661E-8C4728FDB215}"/>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A3457BD8-2B1C-0159-7A70-849838988814}"/>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
        <p:nvSpPr>
          <p:cNvPr id="6" name="1 CuadroTexto">
            <a:extLst>
              <a:ext uri="{FF2B5EF4-FFF2-40B4-BE49-F238E27FC236}">
                <a16:creationId xmlns:a16="http://schemas.microsoft.com/office/drawing/2014/main" id="{39514192-3649-111B-2270-3D5450F86D1E}"/>
              </a:ext>
            </a:extLst>
          </p:cNvPr>
          <p:cNvSpPr txBox="1"/>
          <p:nvPr/>
        </p:nvSpPr>
        <p:spPr>
          <a:xfrm>
            <a:off x="395536" y="139157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12:17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2B0508A8-EE7F-083E-B37B-019C5AE0676A}"/>
              </a:ext>
            </a:extLst>
          </p:cNvPr>
          <p:cNvSpPr txBox="1"/>
          <p:nvPr/>
        </p:nvSpPr>
        <p:spPr>
          <a:xfrm>
            <a:off x="0" y="186824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el dragón se llenó de ira contra la mujer; </a:t>
            </a:r>
            <a:r>
              <a:rPr lang="es-ES" sz="2400" dirty="0">
                <a:solidFill>
                  <a:srgbClr val="00B0F0"/>
                </a:solidFill>
                <a:latin typeface="Calibri"/>
              </a:rPr>
              <a:t>y se fue a hacer guerra contra el resto de la descendencia de ella, </a:t>
            </a:r>
            <a:r>
              <a:rPr lang="es-ES" sz="2400" dirty="0">
                <a:solidFill>
                  <a:srgbClr val="FFFF00"/>
                </a:solidFill>
                <a:latin typeface="Calibri"/>
              </a:rPr>
              <a:t>los que guardan los mandamientos de Dios y tienen el testimonio de Jesucristo.</a:t>
            </a:r>
          </a:p>
        </p:txBody>
      </p:sp>
      <p:sp>
        <p:nvSpPr>
          <p:cNvPr id="8" name="TextBox 7">
            <a:extLst>
              <a:ext uri="{FF2B5EF4-FFF2-40B4-BE49-F238E27FC236}">
                <a16:creationId xmlns:a16="http://schemas.microsoft.com/office/drawing/2014/main" id="{C86656E2-AF62-5D86-551C-FA92C14470B9}"/>
              </a:ext>
            </a:extLst>
          </p:cNvPr>
          <p:cNvSpPr txBox="1"/>
          <p:nvPr/>
        </p:nvSpPr>
        <p:spPr>
          <a:xfrm>
            <a:off x="4572000" y="2407344"/>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Satanás hace guerra contra el pueblo de Dios</a:t>
            </a:r>
          </a:p>
        </p:txBody>
      </p:sp>
      <p:sp>
        <p:nvSpPr>
          <p:cNvPr id="9" name="1 CuadroTexto">
            <a:extLst>
              <a:ext uri="{FF2B5EF4-FFF2-40B4-BE49-F238E27FC236}">
                <a16:creationId xmlns:a16="http://schemas.microsoft.com/office/drawing/2014/main" id="{67241F36-3505-4913-765F-B0B299BA629C}"/>
              </a:ext>
            </a:extLst>
          </p:cNvPr>
          <p:cNvSpPr txBox="1"/>
          <p:nvPr/>
        </p:nvSpPr>
        <p:spPr>
          <a:xfrm>
            <a:off x="431032" y="37390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Daniel 12:1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2C738775-A8C6-EEA9-39B2-11E63C6ACE04}"/>
              </a:ext>
            </a:extLst>
          </p:cNvPr>
          <p:cNvSpPr txBox="1"/>
          <p:nvPr/>
        </p:nvSpPr>
        <p:spPr>
          <a:xfrm>
            <a:off x="35496" y="4281912"/>
            <a:ext cx="4644008"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aquel tiempo se levantará Miguel, el gran príncipe que está de parte de los hijos de tu pueblo;</a:t>
            </a:r>
            <a:r>
              <a:rPr lang="es-ES" sz="2400" dirty="0">
                <a:latin typeface="Calibri"/>
              </a:rPr>
              <a:t> </a:t>
            </a:r>
            <a:r>
              <a:rPr lang="es-ES" sz="2400" dirty="0">
                <a:solidFill>
                  <a:srgbClr val="00B0F0"/>
                </a:solidFill>
                <a:latin typeface="Calibri"/>
              </a:rPr>
              <a:t>y será tiempo de angustia, cual nunca fue desde que hubo gente hasta entonces;</a:t>
            </a:r>
            <a:r>
              <a:rPr lang="es-ES" sz="2400" dirty="0">
                <a:latin typeface="Calibri"/>
              </a:rPr>
              <a:t> pero en aquel tiempo será libertado tu pueblo, todos los que se hallen escritos en el libro. </a:t>
            </a:r>
          </a:p>
        </p:txBody>
      </p:sp>
      <p:sp>
        <p:nvSpPr>
          <p:cNvPr id="11" name="TextBox 10">
            <a:extLst>
              <a:ext uri="{FF2B5EF4-FFF2-40B4-BE49-F238E27FC236}">
                <a16:creationId xmlns:a16="http://schemas.microsoft.com/office/drawing/2014/main" id="{E7EB41F0-1665-48AF-2B64-BBBD7E45E5EE}"/>
              </a:ext>
            </a:extLst>
          </p:cNvPr>
          <p:cNvSpPr txBox="1"/>
          <p:nvPr/>
        </p:nvSpPr>
        <p:spPr>
          <a:xfrm>
            <a:off x="4572000" y="274333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pasa por un tiempo de angustia</a:t>
            </a:r>
          </a:p>
        </p:txBody>
      </p:sp>
      <p:sp>
        <p:nvSpPr>
          <p:cNvPr id="12" name="TextBox 11">
            <a:extLst>
              <a:ext uri="{FF2B5EF4-FFF2-40B4-BE49-F238E27FC236}">
                <a16:creationId xmlns:a16="http://schemas.microsoft.com/office/drawing/2014/main" id="{D6A93BCF-8D24-7CB4-DBBE-EAFBC630125E}"/>
              </a:ext>
            </a:extLst>
          </p:cNvPr>
          <p:cNvSpPr txBox="1"/>
          <p:nvPr/>
        </p:nvSpPr>
        <p:spPr>
          <a:xfrm>
            <a:off x="4572000" y="3309035"/>
            <a:ext cx="4536504" cy="57964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El pueblo de Dios guarda los mandamientos de Dios y tienen el testimonio de Jesucristo</a:t>
            </a:r>
          </a:p>
        </p:txBody>
      </p:sp>
    </p:spTree>
    <p:extLst>
      <p:ext uri="{BB962C8B-B14F-4D97-AF65-F5344CB8AC3E}">
        <p14:creationId xmlns:p14="http://schemas.microsoft.com/office/powerpoint/2010/main" val="2284065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ED475-C28D-EF97-628C-2322FF7B615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B6BC99A-B6C1-6537-AF57-9E9ABC06E95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022CE79A-73E9-3648-09E8-2A2DA731A81F}"/>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Dios es nuestro amparo y fortaleza, nuestro </a:t>
            </a:r>
            <a:r>
              <a:rPr lang="es-ES" sz="2400" u="sng" dirty="0">
                <a:solidFill>
                  <a:srgbClr val="FFFF00"/>
                </a:solidFill>
                <a:latin typeface="Calibri"/>
              </a:rPr>
              <a:t>pronto auxilio en las tribulaciones</a:t>
            </a:r>
            <a:r>
              <a:rPr lang="es-ES" sz="2400" dirty="0">
                <a:solidFill>
                  <a:srgbClr val="FFFF00"/>
                </a:solidFill>
                <a:latin typeface="Calibri"/>
              </a:rPr>
              <a:t>. </a:t>
            </a:r>
            <a:r>
              <a:rPr lang="es-ES" sz="2400" dirty="0">
                <a:latin typeface="Calibri"/>
              </a:rPr>
              <a:t>Por tanto, no temeremos, aunque la tierra sea removida, y se traspasen los montes al corazón del mar</a:t>
            </a:r>
          </a:p>
        </p:txBody>
      </p:sp>
      <p:sp>
        <p:nvSpPr>
          <p:cNvPr id="2" name="TextBox 1">
            <a:extLst>
              <a:ext uri="{FF2B5EF4-FFF2-40B4-BE49-F238E27FC236}">
                <a16:creationId xmlns:a16="http://schemas.microsoft.com/office/drawing/2014/main" id="{91B205BD-407F-5674-7652-4AEB1520665C}"/>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85E197E1-8D0C-652C-9DCB-C6A04432A782}"/>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
        <p:nvSpPr>
          <p:cNvPr id="6" name="1 CuadroTexto">
            <a:extLst>
              <a:ext uri="{FF2B5EF4-FFF2-40B4-BE49-F238E27FC236}">
                <a16:creationId xmlns:a16="http://schemas.microsoft.com/office/drawing/2014/main" id="{F0BA7167-62A5-78E5-1B56-13744502C0EF}"/>
              </a:ext>
            </a:extLst>
          </p:cNvPr>
          <p:cNvSpPr txBox="1"/>
          <p:nvPr/>
        </p:nvSpPr>
        <p:spPr>
          <a:xfrm>
            <a:off x="395536" y="139157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12:17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F4FFBFD1-AEE2-56C6-4777-39E6D1CDFA1D}"/>
              </a:ext>
            </a:extLst>
          </p:cNvPr>
          <p:cNvSpPr txBox="1"/>
          <p:nvPr/>
        </p:nvSpPr>
        <p:spPr>
          <a:xfrm>
            <a:off x="0" y="186824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el dragón se llenó de ira contra la mujer; </a:t>
            </a:r>
            <a:r>
              <a:rPr lang="es-ES" sz="2400" dirty="0">
                <a:solidFill>
                  <a:srgbClr val="00B0F0"/>
                </a:solidFill>
                <a:latin typeface="Calibri"/>
              </a:rPr>
              <a:t>y se fue a hacer guerra contra el resto de la descendencia de ella, </a:t>
            </a:r>
            <a:r>
              <a:rPr lang="es-ES" sz="2400" dirty="0">
                <a:solidFill>
                  <a:srgbClr val="FFFF00"/>
                </a:solidFill>
                <a:latin typeface="Calibri"/>
              </a:rPr>
              <a:t>los que guardan los mandamientos de Dios y tienen el testimonio de Jesucristo.</a:t>
            </a:r>
          </a:p>
        </p:txBody>
      </p:sp>
      <p:sp>
        <p:nvSpPr>
          <p:cNvPr id="8" name="TextBox 7">
            <a:extLst>
              <a:ext uri="{FF2B5EF4-FFF2-40B4-BE49-F238E27FC236}">
                <a16:creationId xmlns:a16="http://schemas.microsoft.com/office/drawing/2014/main" id="{D9FC77ED-3679-C1AE-E4E8-60FBDD20DB5E}"/>
              </a:ext>
            </a:extLst>
          </p:cNvPr>
          <p:cNvSpPr txBox="1"/>
          <p:nvPr/>
        </p:nvSpPr>
        <p:spPr>
          <a:xfrm>
            <a:off x="4572000" y="2407344"/>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Satanás hace guerra contra el pueblo de Dios</a:t>
            </a:r>
          </a:p>
        </p:txBody>
      </p:sp>
      <p:sp>
        <p:nvSpPr>
          <p:cNvPr id="9" name="1 CuadroTexto">
            <a:extLst>
              <a:ext uri="{FF2B5EF4-FFF2-40B4-BE49-F238E27FC236}">
                <a16:creationId xmlns:a16="http://schemas.microsoft.com/office/drawing/2014/main" id="{1DF6F26F-6E3C-0A5C-2288-5DB6DC8E807E}"/>
              </a:ext>
            </a:extLst>
          </p:cNvPr>
          <p:cNvSpPr txBox="1"/>
          <p:nvPr/>
        </p:nvSpPr>
        <p:spPr>
          <a:xfrm>
            <a:off x="431032" y="37390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Daniel 12:1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8351ED3-9BA1-7E17-2039-238600417705}"/>
              </a:ext>
            </a:extLst>
          </p:cNvPr>
          <p:cNvSpPr txBox="1"/>
          <p:nvPr/>
        </p:nvSpPr>
        <p:spPr>
          <a:xfrm>
            <a:off x="35496" y="4281912"/>
            <a:ext cx="4644008"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aquel tiempo se levantará Miguel, el gran príncipe que está de parte de los hijos de tu pueblo;</a:t>
            </a:r>
            <a:r>
              <a:rPr lang="es-ES" sz="2400" dirty="0">
                <a:latin typeface="Calibri"/>
              </a:rPr>
              <a:t> </a:t>
            </a:r>
            <a:r>
              <a:rPr lang="es-ES" sz="2400" dirty="0">
                <a:solidFill>
                  <a:srgbClr val="00B0F0"/>
                </a:solidFill>
                <a:latin typeface="Calibri"/>
              </a:rPr>
              <a:t>y será tiempo de angustia, cual nunca fue desde que hubo gente hasta entonces;</a:t>
            </a:r>
            <a:r>
              <a:rPr lang="es-ES" sz="2400" dirty="0">
                <a:latin typeface="Calibri"/>
              </a:rPr>
              <a:t> </a:t>
            </a:r>
            <a:r>
              <a:rPr lang="es-ES" sz="2400" dirty="0">
                <a:solidFill>
                  <a:srgbClr val="FFFF00"/>
                </a:solidFill>
                <a:latin typeface="Calibri"/>
              </a:rPr>
              <a:t>pero en aquel tiempo será libertado tu pueblo, todos los que se hallen escritos en el libro. </a:t>
            </a:r>
          </a:p>
        </p:txBody>
      </p:sp>
      <p:sp>
        <p:nvSpPr>
          <p:cNvPr id="11" name="TextBox 10">
            <a:extLst>
              <a:ext uri="{FF2B5EF4-FFF2-40B4-BE49-F238E27FC236}">
                <a16:creationId xmlns:a16="http://schemas.microsoft.com/office/drawing/2014/main" id="{7F501871-482A-72A9-99AE-68DC4FABEA87}"/>
              </a:ext>
            </a:extLst>
          </p:cNvPr>
          <p:cNvSpPr txBox="1"/>
          <p:nvPr/>
        </p:nvSpPr>
        <p:spPr>
          <a:xfrm>
            <a:off x="4572000" y="274333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pasa por un tiempo de angustia</a:t>
            </a:r>
          </a:p>
        </p:txBody>
      </p:sp>
      <p:sp>
        <p:nvSpPr>
          <p:cNvPr id="12" name="TextBox 11">
            <a:extLst>
              <a:ext uri="{FF2B5EF4-FFF2-40B4-BE49-F238E27FC236}">
                <a16:creationId xmlns:a16="http://schemas.microsoft.com/office/drawing/2014/main" id="{626B3E13-2B83-A561-35A1-07BBF9BB57D3}"/>
              </a:ext>
            </a:extLst>
          </p:cNvPr>
          <p:cNvSpPr txBox="1"/>
          <p:nvPr/>
        </p:nvSpPr>
        <p:spPr>
          <a:xfrm>
            <a:off x="4572000" y="3309035"/>
            <a:ext cx="4536504" cy="57964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El pueblo de Dios guarda los mandamientos de Dios y tienen el testimonio de Jesucristo</a:t>
            </a:r>
          </a:p>
        </p:txBody>
      </p:sp>
      <p:sp>
        <p:nvSpPr>
          <p:cNvPr id="13" name="TextBox 12">
            <a:extLst>
              <a:ext uri="{FF2B5EF4-FFF2-40B4-BE49-F238E27FC236}">
                <a16:creationId xmlns:a16="http://schemas.microsoft.com/office/drawing/2014/main" id="{BF7D7F90-8F5C-A389-5C65-269C0FC46F24}"/>
              </a:ext>
            </a:extLst>
          </p:cNvPr>
          <p:cNvSpPr txBox="1"/>
          <p:nvPr/>
        </p:nvSpPr>
        <p:spPr>
          <a:xfrm>
            <a:off x="4572000" y="388163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libera a su pueblo</a:t>
            </a:r>
          </a:p>
        </p:txBody>
      </p:sp>
      <p:sp>
        <p:nvSpPr>
          <p:cNvPr id="16" name="1 CuadroTexto">
            <a:extLst>
              <a:ext uri="{FF2B5EF4-FFF2-40B4-BE49-F238E27FC236}">
                <a16:creationId xmlns:a16="http://schemas.microsoft.com/office/drawing/2014/main" id="{DAB23774-37BE-4A48-994F-9CBC473597CF}"/>
              </a:ext>
            </a:extLst>
          </p:cNvPr>
          <p:cNvSpPr txBox="1"/>
          <p:nvPr/>
        </p:nvSpPr>
        <p:spPr>
          <a:xfrm>
            <a:off x="5046011" y="497973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C206D624-130C-C56F-385B-52C51F92916B}"/>
              </a:ext>
            </a:extLst>
          </p:cNvPr>
          <p:cNvSpPr txBox="1"/>
          <p:nvPr/>
        </p:nvSpPr>
        <p:spPr>
          <a:xfrm>
            <a:off x="5076056" y="5533730"/>
            <a:ext cx="403244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Estad quietos, y conoced que yo soy Dios; seré exaltado entre las naciones; enaltecido seré en la tierra.</a:t>
            </a:r>
          </a:p>
        </p:txBody>
      </p:sp>
    </p:spTree>
    <p:extLst>
      <p:ext uri="{BB962C8B-B14F-4D97-AF65-F5344CB8AC3E}">
        <p14:creationId xmlns:p14="http://schemas.microsoft.com/office/powerpoint/2010/main" val="18583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82873-D621-D280-8E62-7D11CA7DFD6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F07C2B5-1B9E-A38D-234F-67C75677C70F}"/>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DDA90D1D-5FFC-A8DA-AA1A-AF39434991FF}"/>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Dios es nuestro amparo y fortaleza, nuestro </a:t>
            </a:r>
            <a:r>
              <a:rPr lang="es-ES" sz="2400" u="sng" dirty="0">
                <a:solidFill>
                  <a:srgbClr val="FFFF00"/>
                </a:solidFill>
                <a:latin typeface="Calibri"/>
              </a:rPr>
              <a:t>pronto auxilio en las tribulaciones</a:t>
            </a:r>
            <a:r>
              <a:rPr lang="es-ES" sz="2400" dirty="0">
                <a:solidFill>
                  <a:srgbClr val="FFFF00"/>
                </a:solidFill>
                <a:latin typeface="Calibri"/>
              </a:rPr>
              <a:t>. </a:t>
            </a:r>
            <a:r>
              <a:rPr lang="es-ES" sz="2400" dirty="0">
                <a:latin typeface="Calibri"/>
              </a:rPr>
              <a:t>Por tanto, no temeremos, aunque la tierra sea removida, y se traspasen los montes al corazón del mar</a:t>
            </a:r>
          </a:p>
        </p:txBody>
      </p:sp>
      <p:sp>
        <p:nvSpPr>
          <p:cNvPr id="2" name="TextBox 1">
            <a:extLst>
              <a:ext uri="{FF2B5EF4-FFF2-40B4-BE49-F238E27FC236}">
                <a16:creationId xmlns:a16="http://schemas.microsoft.com/office/drawing/2014/main" id="{DBE897BB-F757-5E6A-D1A8-9E5058497EB9}"/>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BDE4F356-8D13-2D09-D3D1-3C6665E6832B}"/>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
        <p:nvSpPr>
          <p:cNvPr id="6" name="1 CuadroTexto">
            <a:extLst>
              <a:ext uri="{FF2B5EF4-FFF2-40B4-BE49-F238E27FC236}">
                <a16:creationId xmlns:a16="http://schemas.microsoft.com/office/drawing/2014/main" id="{DD45C9E9-D386-9F77-7CF9-C7AE6B176AD9}"/>
              </a:ext>
            </a:extLst>
          </p:cNvPr>
          <p:cNvSpPr txBox="1"/>
          <p:nvPr/>
        </p:nvSpPr>
        <p:spPr>
          <a:xfrm>
            <a:off x="395536" y="139157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12:17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534CFA79-5186-C6B8-0E79-C4E6495D1640}"/>
              </a:ext>
            </a:extLst>
          </p:cNvPr>
          <p:cNvSpPr txBox="1"/>
          <p:nvPr/>
        </p:nvSpPr>
        <p:spPr>
          <a:xfrm>
            <a:off x="0" y="186824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el dragón se llenó de ira contra la mujer; </a:t>
            </a:r>
            <a:r>
              <a:rPr lang="es-ES" sz="2400" dirty="0">
                <a:solidFill>
                  <a:srgbClr val="00B0F0"/>
                </a:solidFill>
                <a:latin typeface="Calibri"/>
              </a:rPr>
              <a:t>y se fue a hacer guerra contra el resto de la descendencia de ella, </a:t>
            </a:r>
            <a:r>
              <a:rPr lang="es-ES" sz="2400" dirty="0">
                <a:solidFill>
                  <a:srgbClr val="FFFF00"/>
                </a:solidFill>
                <a:latin typeface="Calibri"/>
              </a:rPr>
              <a:t>los que guardan los mandamientos de Dios y tienen el testimonio de Jesucristo.</a:t>
            </a:r>
          </a:p>
        </p:txBody>
      </p:sp>
      <p:sp>
        <p:nvSpPr>
          <p:cNvPr id="8" name="TextBox 7">
            <a:extLst>
              <a:ext uri="{FF2B5EF4-FFF2-40B4-BE49-F238E27FC236}">
                <a16:creationId xmlns:a16="http://schemas.microsoft.com/office/drawing/2014/main" id="{BBE819DF-1170-EBCD-BC11-DE3F26B2BA6A}"/>
              </a:ext>
            </a:extLst>
          </p:cNvPr>
          <p:cNvSpPr txBox="1"/>
          <p:nvPr/>
        </p:nvSpPr>
        <p:spPr>
          <a:xfrm>
            <a:off x="4572000" y="2407344"/>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Satanás hace guerra contra el pueblo de Dios</a:t>
            </a:r>
          </a:p>
        </p:txBody>
      </p:sp>
      <p:sp>
        <p:nvSpPr>
          <p:cNvPr id="9" name="1 CuadroTexto">
            <a:extLst>
              <a:ext uri="{FF2B5EF4-FFF2-40B4-BE49-F238E27FC236}">
                <a16:creationId xmlns:a16="http://schemas.microsoft.com/office/drawing/2014/main" id="{F3376D96-D9A5-A190-0B0F-0E39330DFBEC}"/>
              </a:ext>
            </a:extLst>
          </p:cNvPr>
          <p:cNvSpPr txBox="1"/>
          <p:nvPr/>
        </p:nvSpPr>
        <p:spPr>
          <a:xfrm>
            <a:off x="431032" y="37390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Daniel 12:1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D1432C2-3152-5114-0123-4EC5F90FAD04}"/>
              </a:ext>
            </a:extLst>
          </p:cNvPr>
          <p:cNvSpPr txBox="1"/>
          <p:nvPr/>
        </p:nvSpPr>
        <p:spPr>
          <a:xfrm>
            <a:off x="35496" y="4281912"/>
            <a:ext cx="4644008"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aquel tiempo se levantará Miguel, el gran príncipe que está de parte de los hijos de tu pueblo;</a:t>
            </a:r>
            <a:r>
              <a:rPr lang="es-ES" sz="2400" dirty="0">
                <a:latin typeface="Calibri"/>
              </a:rPr>
              <a:t> </a:t>
            </a:r>
            <a:r>
              <a:rPr lang="es-ES" sz="2400" dirty="0">
                <a:solidFill>
                  <a:srgbClr val="00B0F0"/>
                </a:solidFill>
                <a:latin typeface="Calibri"/>
              </a:rPr>
              <a:t>y será tiempo de angustia, cual nunca fue desde que hubo gente hasta entonces;</a:t>
            </a:r>
            <a:r>
              <a:rPr lang="es-ES" sz="2400" dirty="0">
                <a:latin typeface="Calibri"/>
              </a:rPr>
              <a:t> </a:t>
            </a:r>
            <a:r>
              <a:rPr lang="es-ES" sz="2400" dirty="0">
                <a:solidFill>
                  <a:srgbClr val="FFFF00"/>
                </a:solidFill>
                <a:latin typeface="Calibri"/>
              </a:rPr>
              <a:t>pero en aquel tiempo será libertado tu pueblo, todos los que se hallen escritos en el libro. </a:t>
            </a:r>
          </a:p>
        </p:txBody>
      </p:sp>
      <p:sp>
        <p:nvSpPr>
          <p:cNvPr id="11" name="TextBox 10">
            <a:extLst>
              <a:ext uri="{FF2B5EF4-FFF2-40B4-BE49-F238E27FC236}">
                <a16:creationId xmlns:a16="http://schemas.microsoft.com/office/drawing/2014/main" id="{3124682A-0DD5-2A0E-DF20-D696B5B593A3}"/>
              </a:ext>
            </a:extLst>
          </p:cNvPr>
          <p:cNvSpPr txBox="1"/>
          <p:nvPr/>
        </p:nvSpPr>
        <p:spPr>
          <a:xfrm>
            <a:off x="4572000" y="274333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pasa por un tiempo de angustia</a:t>
            </a:r>
          </a:p>
        </p:txBody>
      </p:sp>
      <p:sp>
        <p:nvSpPr>
          <p:cNvPr id="12" name="TextBox 11">
            <a:extLst>
              <a:ext uri="{FF2B5EF4-FFF2-40B4-BE49-F238E27FC236}">
                <a16:creationId xmlns:a16="http://schemas.microsoft.com/office/drawing/2014/main" id="{EB753D60-AD71-2201-60FF-9A6057F95F85}"/>
              </a:ext>
            </a:extLst>
          </p:cNvPr>
          <p:cNvSpPr txBox="1"/>
          <p:nvPr/>
        </p:nvSpPr>
        <p:spPr>
          <a:xfrm>
            <a:off x="4572000" y="3309035"/>
            <a:ext cx="4536504" cy="57964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El pueblo de Dios guarda los mandamientos de Dios y tienen el testimonio de Jesucristo</a:t>
            </a:r>
          </a:p>
        </p:txBody>
      </p:sp>
      <p:sp>
        <p:nvSpPr>
          <p:cNvPr id="16" name="1 CuadroTexto">
            <a:extLst>
              <a:ext uri="{FF2B5EF4-FFF2-40B4-BE49-F238E27FC236}">
                <a16:creationId xmlns:a16="http://schemas.microsoft.com/office/drawing/2014/main" id="{AD13F0DB-3FD3-FC81-819C-13B7F9B2644F}"/>
              </a:ext>
            </a:extLst>
          </p:cNvPr>
          <p:cNvSpPr txBox="1"/>
          <p:nvPr/>
        </p:nvSpPr>
        <p:spPr>
          <a:xfrm>
            <a:off x="5046011" y="497973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9EB4F7F1-09E3-3289-6A43-362637794134}"/>
              </a:ext>
            </a:extLst>
          </p:cNvPr>
          <p:cNvSpPr txBox="1"/>
          <p:nvPr/>
        </p:nvSpPr>
        <p:spPr>
          <a:xfrm>
            <a:off x="5076056" y="5533730"/>
            <a:ext cx="403244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Estad quietos, y conoced que yo soy Dios; </a:t>
            </a:r>
            <a:r>
              <a:rPr lang="es-ES" sz="2400" dirty="0">
                <a:solidFill>
                  <a:srgbClr val="00B0F0"/>
                </a:solidFill>
                <a:latin typeface="Calibri"/>
              </a:rPr>
              <a:t>seré exaltado entre las naciones; enaltecido seré en la tierra.</a:t>
            </a:r>
          </a:p>
        </p:txBody>
      </p:sp>
      <p:sp>
        <p:nvSpPr>
          <p:cNvPr id="14" name="TextBox 13">
            <a:extLst>
              <a:ext uri="{FF2B5EF4-FFF2-40B4-BE49-F238E27FC236}">
                <a16:creationId xmlns:a16="http://schemas.microsoft.com/office/drawing/2014/main" id="{345945AE-25F6-EA34-1F57-1BF3B79E4A02}"/>
              </a:ext>
            </a:extLst>
          </p:cNvPr>
          <p:cNvSpPr txBox="1"/>
          <p:nvPr/>
        </p:nvSpPr>
        <p:spPr>
          <a:xfrm>
            <a:off x="4572000" y="388163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libera a su pueblo</a:t>
            </a:r>
          </a:p>
        </p:txBody>
      </p:sp>
    </p:spTree>
    <p:extLst>
      <p:ext uri="{BB962C8B-B14F-4D97-AF65-F5344CB8AC3E}">
        <p14:creationId xmlns:p14="http://schemas.microsoft.com/office/powerpoint/2010/main" val="3789315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1FA7C-1A6B-2BDA-46D7-64FC2648095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8FFC62A-5658-3741-0255-629D1722F4E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000B770-E712-62A4-F28F-DADC86F1EC02}"/>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Dios es nuestro amparo y fortaleza, nuestro </a:t>
            </a:r>
            <a:r>
              <a:rPr lang="es-ES" sz="2400" u="sng" dirty="0">
                <a:solidFill>
                  <a:srgbClr val="FFFF00"/>
                </a:solidFill>
                <a:latin typeface="Calibri"/>
              </a:rPr>
              <a:t>pronto auxilio en las tribulaciones</a:t>
            </a:r>
            <a:r>
              <a:rPr lang="es-ES" sz="2400" dirty="0">
                <a:solidFill>
                  <a:srgbClr val="FFFF00"/>
                </a:solidFill>
                <a:latin typeface="Calibri"/>
              </a:rPr>
              <a:t>. </a:t>
            </a:r>
            <a:r>
              <a:rPr lang="es-ES" sz="2400" dirty="0">
                <a:solidFill>
                  <a:srgbClr val="00B0F0"/>
                </a:solidFill>
                <a:latin typeface="Calibri"/>
              </a:rPr>
              <a:t>Por tanto, </a:t>
            </a:r>
            <a:r>
              <a:rPr lang="es-ES" sz="2400" u="sng" dirty="0">
                <a:solidFill>
                  <a:srgbClr val="00B0F0"/>
                </a:solidFill>
                <a:latin typeface="Calibri"/>
              </a:rPr>
              <a:t>no temeremos</a:t>
            </a:r>
            <a:r>
              <a:rPr lang="es-ES" sz="2400" dirty="0">
                <a:solidFill>
                  <a:srgbClr val="00B0F0"/>
                </a:solidFill>
                <a:latin typeface="Calibri"/>
              </a:rPr>
              <a:t>, aunque la tierra sea removida, y se traspasen los montes al corazón del mar</a:t>
            </a:r>
          </a:p>
        </p:txBody>
      </p:sp>
      <p:sp>
        <p:nvSpPr>
          <p:cNvPr id="2" name="TextBox 1">
            <a:extLst>
              <a:ext uri="{FF2B5EF4-FFF2-40B4-BE49-F238E27FC236}">
                <a16:creationId xmlns:a16="http://schemas.microsoft.com/office/drawing/2014/main" id="{2A85BC10-FCD7-434F-F28D-C76254E32DE0}"/>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7EEDAA9A-39F6-6FE8-FB0C-799ABCC890B4}"/>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
        <p:nvSpPr>
          <p:cNvPr id="6" name="1 CuadroTexto">
            <a:extLst>
              <a:ext uri="{FF2B5EF4-FFF2-40B4-BE49-F238E27FC236}">
                <a16:creationId xmlns:a16="http://schemas.microsoft.com/office/drawing/2014/main" id="{E20E22B3-94F3-3089-F0E7-C8B20D4BEC05}"/>
              </a:ext>
            </a:extLst>
          </p:cNvPr>
          <p:cNvSpPr txBox="1"/>
          <p:nvPr/>
        </p:nvSpPr>
        <p:spPr>
          <a:xfrm>
            <a:off x="395536" y="139157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12:17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ADC7E7AA-AF7E-E907-B990-5A30C9B1620E}"/>
              </a:ext>
            </a:extLst>
          </p:cNvPr>
          <p:cNvSpPr txBox="1"/>
          <p:nvPr/>
        </p:nvSpPr>
        <p:spPr>
          <a:xfrm>
            <a:off x="0" y="186824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el dragón se llenó de ira contra la mujer; </a:t>
            </a:r>
            <a:r>
              <a:rPr lang="es-ES" sz="2400" dirty="0">
                <a:solidFill>
                  <a:srgbClr val="00B0F0"/>
                </a:solidFill>
                <a:latin typeface="Calibri"/>
              </a:rPr>
              <a:t>y se fue a hacer guerra contra el resto de la descendencia de ella, </a:t>
            </a:r>
            <a:r>
              <a:rPr lang="es-ES" sz="2400" dirty="0">
                <a:solidFill>
                  <a:srgbClr val="FFFF00"/>
                </a:solidFill>
                <a:latin typeface="Calibri"/>
              </a:rPr>
              <a:t>los que guardan los mandamientos de Dios y tienen el testimonio de Jesucristo.</a:t>
            </a:r>
          </a:p>
        </p:txBody>
      </p:sp>
      <p:sp>
        <p:nvSpPr>
          <p:cNvPr id="8" name="TextBox 7">
            <a:extLst>
              <a:ext uri="{FF2B5EF4-FFF2-40B4-BE49-F238E27FC236}">
                <a16:creationId xmlns:a16="http://schemas.microsoft.com/office/drawing/2014/main" id="{07FC5508-F0A2-ACE0-EB79-0C0C1AD9F748}"/>
              </a:ext>
            </a:extLst>
          </p:cNvPr>
          <p:cNvSpPr txBox="1"/>
          <p:nvPr/>
        </p:nvSpPr>
        <p:spPr>
          <a:xfrm>
            <a:off x="4572000" y="2407344"/>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Satanás hace guerra contra el pueblo de Dios</a:t>
            </a:r>
          </a:p>
        </p:txBody>
      </p:sp>
      <p:sp>
        <p:nvSpPr>
          <p:cNvPr id="9" name="1 CuadroTexto">
            <a:extLst>
              <a:ext uri="{FF2B5EF4-FFF2-40B4-BE49-F238E27FC236}">
                <a16:creationId xmlns:a16="http://schemas.microsoft.com/office/drawing/2014/main" id="{E79D0A86-5BFA-2B77-07FF-58FEC910A2D7}"/>
              </a:ext>
            </a:extLst>
          </p:cNvPr>
          <p:cNvSpPr txBox="1"/>
          <p:nvPr/>
        </p:nvSpPr>
        <p:spPr>
          <a:xfrm>
            <a:off x="431032" y="37390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Daniel 12:1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B417EFF-176B-593E-018B-7A89560E1309}"/>
              </a:ext>
            </a:extLst>
          </p:cNvPr>
          <p:cNvSpPr txBox="1"/>
          <p:nvPr/>
        </p:nvSpPr>
        <p:spPr>
          <a:xfrm>
            <a:off x="35496" y="4281912"/>
            <a:ext cx="4644008"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aquel tiempo se levantará Miguel, el gran príncipe que está de parte de los hijos de tu pueblo;</a:t>
            </a:r>
            <a:r>
              <a:rPr lang="es-ES" sz="2400" dirty="0">
                <a:latin typeface="Calibri"/>
              </a:rPr>
              <a:t> </a:t>
            </a:r>
            <a:r>
              <a:rPr lang="es-ES" sz="2400" dirty="0">
                <a:solidFill>
                  <a:srgbClr val="00B0F0"/>
                </a:solidFill>
                <a:latin typeface="Calibri"/>
              </a:rPr>
              <a:t>y será tiempo de angustia, cual nunca fue desde que hubo gente hasta entonces;</a:t>
            </a:r>
            <a:r>
              <a:rPr lang="es-ES" sz="2400" dirty="0">
                <a:latin typeface="Calibri"/>
              </a:rPr>
              <a:t> </a:t>
            </a:r>
            <a:r>
              <a:rPr lang="es-ES" sz="2400" dirty="0">
                <a:solidFill>
                  <a:srgbClr val="FFFF00"/>
                </a:solidFill>
                <a:latin typeface="Calibri"/>
              </a:rPr>
              <a:t>pero en aquel tiempo será libertado tu pueblo, todos los que se hallen escritos en el libro. </a:t>
            </a:r>
          </a:p>
        </p:txBody>
      </p:sp>
      <p:sp>
        <p:nvSpPr>
          <p:cNvPr id="11" name="TextBox 10">
            <a:extLst>
              <a:ext uri="{FF2B5EF4-FFF2-40B4-BE49-F238E27FC236}">
                <a16:creationId xmlns:a16="http://schemas.microsoft.com/office/drawing/2014/main" id="{2B79D69A-54ED-189E-93B8-572DDCF601FB}"/>
              </a:ext>
            </a:extLst>
          </p:cNvPr>
          <p:cNvSpPr txBox="1"/>
          <p:nvPr/>
        </p:nvSpPr>
        <p:spPr>
          <a:xfrm>
            <a:off x="4572000" y="274333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pasa por un tiempo de angustia</a:t>
            </a:r>
          </a:p>
        </p:txBody>
      </p:sp>
      <p:sp>
        <p:nvSpPr>
          <p:cNvPr id="12" name="TextBox 11">
            <a:extLst>
              <a:ext uri="{FF2B5EF4-FFF2-40B4-BE49-F238E27FC236}">
                <a16:creationId xmlns:a16="http://schemas.microsoft.com/office/drawing/2014/main" id="{AEA719DE-2524-8DAD-AD1C-8E0A0DE26C47}"/>
              </a:ext>
            </a:extLst>
          </p:cNvPr>
          <p:cNvSpPr txBox="1"/>
          <p:nvPr/>
        </p:nvSpPr>
        <p:spPr>
          <a:xfrm>
            <a:off x="4572000" y="3309035"/>
            <a:ext cx="4536504" cy="57964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El pueblo de Dios guarda los mandamientos de Dios y tienen el testimonio de Jesucristo</a:t>
            </a:r>
          </a:p>
        </p:txBody>
      </p:sp>
      <p:sp>
        <p:nvSpPr>
          <p:cNvPr id="16" name="1 CuadroTexto">
            <a:extLst>
              <a:ext uri="{FF2B5EF4-FFF2-40B4-BE49-F238E27FC236}">
                <a16:creationId xmlns:a16="http://schemas.microsoft.com/office/drawing/2014/main" id="{D0C49B82-BFA0-38D2-4211-EBDE5151BEE1}"/>
              </a:ext>
            </a:extLst>
          </p:cNvPr>
          <p:cNvSpPr txBox="1"/>
          <p:nvPr/>
        </p:nvSpPr>
        <p:spPr>
          <a:xfrm>
            <a:off x="5046011" y="497973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E0ED16C4-33B8-E63C-F7F7-3F29BD224EDB}"/>
              </a:ext>
            </a:extLst>
          </p:cNvPr>
          <p:cNvSpPr txBox="1"/>
          <p:nvPr/>
        </p:nvSpPr>
        <p:spPr>
          <a:xfrm>
            <a:off x="5076056" y="5533730"/>
            <a:ext cx="403244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Estad quietos, y conoced que yo soy Dios; </a:t>
            </a:r>
            <a:r>
              <a:rPr lang="es-ES" sz="2400" dirty="0">
                <a:solidFill>
                  <a:srgbClr val="00B0F0"/>
                </a:solidFill>
                <a:latin typeface="Calibri"/>
              </a:rPr>
              <a:t>seré exaltado entre las naciones; enaltecido seré en la tierra.</a:t>
            </a:r>
          </a:p>
        </p:txBody>
      </p:sp>
      <p:sp>
        <p:nvSpPr>
          <p:cNvPr id="14" name="TextBox 13">
            <a:extLst>
              <a:ext uri="{FF2B5EF4-FFF2-40B4-BE49-F238E27FC236}">
                <a16:creationId xmlns:a16="http://schemas.microsoft.com/office/drawing/2014/main" id="{24D1101D-AFCE-E06E-7ECC-333B1D367373}"/>
              </a:ext>
            </a:extLst>
          </p:cNvPr>
          <p:cNvSpPr txBox="1"/>
          <p:nvPr/>
        </p:nvSpPr>
        <p:spPr>
          <a:xfrm>
            <a:off x="4572000" y="388163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libera a su pueblo</a:t>
            </a:r>
          </a:p>
        </p:txBody>
      </p:sp>
    </p:spTree>
    <p:extLst>
      <p:ext uri="{BB962C8B-B14F-4D97-AF65-F5344CB8AC3E}">
        <p14:creationId xmlns:p14="http://schemas.microsoft.com/office/powerpoint/2010/main" val="835020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ADCD1-9A69-80E2-C35A-7083FACBBE2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AB71C4E-2426-0C8E-37C7-2745AB34020F}"/>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56B907DD-031C-7515-F0B7-9872AAB70A0A}"/>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Dios es nuestro amparo y fortaleza, nuestro </a:t>
            </a:r>
            <a:r>
              <a:rPr lang="es-ES" sz="2400" u="sng" dirty="0">
                <a:solidFill>
                  <a:srgbClr val="FFFF00"/>
                </a:solidFill>
                <a:latin typeface="Calibri"/>
              </a:rPr>
              <a:t>pronto auxilio en las tribulaciones</a:t>
            </a:r>
            <a:r>
              <a:rPr lang="es-ES" sz="2400" dirty="0">
                <a:solidFill>
                  <a:srgbClr val="FFFF00"/>
                </a:solidFill>
                <a:latin typeface="Calibri"/>
              </a:rPr>
              <a:t>. </a:t>
            </a:r>
            <a:r>
              <a:rPr lang="es-ES" sz="2400" dirty="0">
                <a:solidFill>
                  <a:srgbClr val="00B0F0"/>
                </a:solidFill>
                <a:latin typeface="Calibri"/>
              </a:rPr>
              <a:t>Por tanto, </a:t>
            </a:r>
            <a:r>
              <a:rPr lang="es-ES" sz="2400" u="sng" dirty="0">
                <a:solidFill>
                  <a:srgbClr val="00B0F0"/>
                </a:solidFill>
                <a:latin typeface="Calibri"/>
              </a:rPr>
              <a:t>no temeremos</a:t>
            </a:r>
            <a:r>
              <a:rPr lang="es-ES" sz="2400" dirty="0">
                <a:solidFill>
                  <a:srgbClr val="00B0F0"/>
                </a:solidFill>
                <a:latin typeface="Calibri"/>
              </a:rPr>
              <a:t>, aunque la tierra sea removida, y se traspasen los montes al corazón del mar</a:t>
            </a:r>
          </a:p>
        </p:txBody>
      </p:sp>
      <p:sp>
        <p:nvSpPr>
          <p:cNvPr id="2" name="TextBox 1">
            <a:extLst>
              <a:ext uri="{FF2B5EF4-FFF2-40B4-BE49-F238E27FC236}">
                <a16:creationId xmlns:a16="http://schemas.microsoft.com/office/drawing/2014/main" id="{B63116CB-3306-574E-BE96-3DC368B90189}"/>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5AD352B7-ABA7-8121-9857-79D7FB8480F1}"/>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
        <p:nvSpPr>
          <p:cNvPr id="6" name="1 CuadroTexto">
            <a:extLst>
              <a:ext uri="{FF2B5EF4-FFF2-40B4-BE49-F238E27FC236}">
                <a16:creationId xmlns:a16="http://schemas.microsoft.com/office/drawing/2014/main" id="{F53C51C9-E514-8E74-2D22-038461DFB425}"/>
              </a:ext>
            </a:extLst>
          </p:cNvPr>
          <p:cNvSpPr txBox="1"/>
          <p:nvPr/>
        </p:nvSpPr>
        <p:spPr>
          <a:xfrm>
            <a:off x="395536" y="139157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12:17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7E95AA93-B764-05BE-AE2E-30715C0D72E0}"/>
              </a:ext>
            </a:extLst>
          </p:cNvPr>
          <p:cNvSpPr txBox="1"/>
          <p:nvPr/>
        </p:nvSpPr>
        <p:spPr>
          <a:xfrm>
            <a:off x="0" y="186824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el dragón se llenó de ira contra la mujer; </a:t>
            </a:r>
            <a:r>
              <a:rPr lang="es-ES" sz="2400" dirty="0">
                <a:solidFill>
                  <a:srgbClr val="00B0F0"/>
                </a:solidFill>
                <a:latin typeface="Calibri"/>
              </a:rPr>
              <a:t>y se fue a hacer guerra contra el resto de la descendencia de ella, </a:t>
            </a:r>
            <a:r>
              <a:rPr lang="es-ES" sz="2400" dirty="0">
                <a:solidFill>
                  <a:srgbClr val="FFFF00"/>
                </a:solidFill>
                <a:latin typeface="Calibri"/>
              </a:rPr>
              <a:t>los que guardan los mandamientos de Dios y tienen el testimonio de Jesucristo.</a:t>
            </a:r>
          </a:p>
        </p:txBody>
      </p:sp>
      <p:sp>
        <p:nvSpPr>
          <p:cNvPr id="8" name="TextBox 7">
            <a:extLst>
              <a:ext uri="{FF2B5EF4-FFF2-40B4-BE49-F238E27FC236}">
                <a16:creationId xmlns:a16="http://schemas.microsoft.com/office/drawing/2014/main" id="{49046C9C-7DD7-5DA4-B223-2A96DA1D2F18}"/>
              </a:ext>
            </a:extLst>
          </p:cNvPr>
          <p:cNvSpPr txBox="1"/>
          <p:nvPr/>
        </p:nvSpPr>
        <p:spPr>
          <a:xfrm>
            <a:off x="4572000" y="2407344"/>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Satanás hace guerra contra el pueblo de Dios</a:t>
            </a:r>
          </a:p>
        </p:txBody>
      </p:sp>
      <p:sp>
        <p:nvSpPr>
          <p:cNvPr id="9" name="1 CuadroTexto">
            <a:extLst>
              <a:ext uri="{FF2B5EF4-FFF2-40B4-BE49-F238E27FC236}">
                <a16:creationId xmlns:a16="http://schemas.microsoft.com/office/drawing/2014/main" id="{756F90D0-24BB-FC83-D8F0-CE4E0D2E60B2}"/>
              </a:ext>
            </a:extLst>
          </p:cNvPr>
          <p:cNvSpPr txBox="1"/>
          <p:nvPr/>
        </p:nvSpPr>
        <p:spPr>
          <a:xfrm>
            <a:off x="431032" y="373909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Daniel 12:1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5B686388-D384-F98A-1701-3B2DD8A415FF}"/>
              </a:ext>
            </a:extLst>
          </p:cNvPr>
          <p:cNvSpPr txBox="1"/>
          <p:nvPr/>
        </p:nvSpPr>
        <p:spPr>
          <a:xfrm>
            <a:off x="35496" y="4281912"/>
            <a:ext cx="4644008"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aquel tiempo se levantará Miguel, el gran príncipe que está de parte de los hijos de tu pueblo;</a:t>
            </a:r>
            <a:r>
              <a:rPr lang="es-ES" sz="2400" dirty="0">
                <a:latin typeface="Calibri"/>
              </a:rPr>
              <a:t> </a:t>
            </a:r>
            <a:r>
              <a:rPr lang="es-ES" sz="2400" dirty="0">
                <a:solidFill>
                  <a:srgbClr val="00B0F0"/>
                </a:solidFill>
                <a:latin typeface="Calibri"/>
              </a:rPr>
              <a:t>y será tiempo de angustia, cual nunca fue desde que hubo gente hasta entonces;</a:t>
            </a:r>
            <a:r>
              <a:rPr lang="es-ES" sz="2400" dirty="0">
                <a:latin typeface="Calibri"/>
              </a:rPr>
              <a:t> </a:t>
            </a:r>
            <a:r>
              <a:rPr lang="es-ES" sz="2400" dirty="0">
                <a:solidFill>
                  <a:srgbClr val="FFFF00"/>
                </a:solidFill>
                <a:latin typeface="Calibri"/>
              </a:rPr>
              <a:t>pero en aquel tiempo será libertado tu pueblo, todos los que se hallen escritos en el libro. </a:t>
            </a:r>
          </a:p>
        </p:txBody>
      </p:sp>
      <p:sp>
        <p:nvSpPr>
          <p:cNvPr id="11" name="TextBox 10">
            <a:extLst>
              <a:ext uri="{FF2B5EF4-FFF2-40B4-BE49-F238E27FC236}">
                <a16:creationId xmlns:a16="http://schemas.microsoft.com/office/drawing/2014/main" id="{73F35C46-7420-0582-5F12-F3C70E0BB96C}"/>
              </a:ext>
            </a:extLst>
          </p:cNvPr>
          <p:cNvSpPr txBox="1"/>
          <p:nvPr/>
        </p:nvSpPr>
        <p:spPr>
          <a:xfrm>
            <a:off x="4572000" y="274333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pasa por un tiempo de angustia</a:t>
            </a:r>
          </a:p>
        </p:txBody>
      </p:sp>
      <p:sp>
        <p:nvSpPr>
          <p:cNvPr id="12" name="TextBox 11">
            <a:extLst>
              <a:ext uri="{FF2B5EF4-FFF2-40B4-BE49-F238E27FC236}">
                <a16:creationId xmlns:a16="http://schemas.microsoft.com/office/drawing/2014/main" id="{B2262D12-06B2-C0E3-2733-77A58455AC55}"/>
              </a:ext>
            </a:extLst>
          </p:cNvPr>
          <p:cNvSpPr txBox="1"/>
          <p:nvPr/>
        </p:nvSpPr>
        <p:spPr>
          <a:xfrm>
            <a:off x="4572000" y="3309035"/>
            <a:ext cx="4536504" cy="57964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El pueblo de Dios guarda los mandamientos de Dios y tienen el testimonio de Jesucristo</a:t>
            </a:r>
          </a:p>
        </p:txBody>
      </p:sp>
      <p:sp>
        <p:nvSpPr>
          <p:cNvPr id="16" name="1 CuadroTexto">
            <a:extLst>
              <a:ext uri="{FF2B5EF4-FFF2-40B4-BE49-F238E27FC236}">
                <a16:creationId xmlns:a16="http://schemas.microsoft.com/office/drawing/2014/main" id="{5AB9964E-BC30-F32E-B0CA-833CD3CFF66D}"/>
              </a:ext>
            </a:extLst>
          </p:cNvPr>
          <p:cNvSpPr txBox="1"/>
          <p:nvPr/>
        </p:nvSpPr>
        <p:spPr>
          <a:xfrm>
            <a:off x="5046011" y="497973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1B1C8939-9061-AFC5-5FBB-58CAFD747C24}"/>
              </a:ext>
            </a:extLst>
          </p:cNvPr>
          <p:cNvSpPr txBox="1"/>
          <p:nvPr/>
        </p:nvSpPr>
        <p:spPr>
          <a:xfrm>
            <a:off x="5076056" y="5533730"/>
            <a:ext cx="403244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Estad quietos, y conoced que yo soy Dios; </a:t>
            </a:r>
            <a:r>
              <a:rPr lang="es-ES" sz="2400" dirty="0">
                <a:solidFill>
                  <a:srgbClr val="00B0F0"/>
                </a:solidFill>
                <a:latin typeface="Calibri"/>
              </a:rPr>
              <a:t>seré exaltado entre las naciones; enaltecido seré en la tierra.</a:t>
            </a:r>
          </a:p>
        </p:txBody>
      </p:sp>
      <p:sp>
        <p:nvSpPr>
          <p:cNvPr id="14" name="TextBox 13">
            <a:extLst>
              <a:ext uri="{FF2B5EF4-FFF2-40B4-BE49-F238E27FC236}">
                <a16:creationId xmlns:a16="http://schemas.microsoft.com/office/drawing/2014/main" id="{B7DB05A0-EEA2-59A2-1B3C-686D5E40F530}"/>
              </a:ext>
            </a:extLst>
          </p:cNvPr>
          <p:cNvSpPr txBox="1"/>
          <p:nvPr/>
        </p:nvSpPr>
        <p:spPr>
          <a:xfrm>
            <a:off x="4572000" y="388163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libera a su pueblo</a:t>
            </a:r>
          </a:p>
        </p:txBody>
      </p:sp>
      <p:sp>
        <p:nvSpPr>
          <p:cNvPr id="13" name="TextBox 12">
            <a:extLst>
              <a:ext uri="{FF2B5EF4-FFF2-40B4-BE49-F238E27FC236}">
                <a16:creationId xmlns:a16="http://schemas.microsoft.com/office/drawing/2014/main" id="{FE35AD40-1661-E7A6-2D62-EDEB899613FE}"/>
              </a:ext>
            </a:extLst>
          </p:cNvPr>
          <p:cNvSpPr txBox="1"/>
          <p:nvPr/>
        </p:nvSpPr>
        <p:spPr>
          <a:xfrm>
            <a:off x="4572000" y="424064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no tiene miedo porque conoce quien es su Dios</a:t>
            </a:r>
          </a:p>
        </p:txBody>
      </p:sp>
    </p:spTree>
    <p:extLst>
      <p:ext uri="{BB962C8B-B14F-4D97-AF65-F5344CB8AC3E}">
        <p14:creationId xmlns:p14="http://schemas.microsoft.com/office/powerpoint/2010/main" val="72946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CB103-B7AD-8025-87DC-78EC105691F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EE7011E-C572-D0DC-02A1-BB5D412BEEE0}"/>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98183C6C-2D65-D809-5C61-DCCD964B86AB}"/>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Dios es nuestro amparo y fortaleza, nuestro </a:t>
            </a:r>
            <a:r>
              <a:rPr lang="es-ES" sz="2400" u="sng" dirty="0">
                <a:solidFill>
                  <a:srgbClr val="FFFF00"/>
                </a:solidFill>
                <a:latin typeface="Calibri"/>
              </a:rPr>
              <a:t>pronto auxilio en las tribulaciones</a:t>
            </a:r>
            <a:r>
              <a:rPr lang="es-ES" sz="2400" dirty="0">
                <a:solidFill>
                  <a:srgbClr val="FFFF00"/>
                </a:solidFill>
                <a:latin typeface="Calibri"/>
              </a:rPr>
              <a:t>. </a:t>
            </a:r>
            <a:r>
              <a:rPr lang="es-ES" sz="2400" dirty="0">
                <a:solidFill>
                  <a:srgbClr val="00B0F0"/>
                </a:solidFill>
                <a:latin typeface="Calibri"/>
              </a:rPr>
              <a:t>Por tanto, </a:t>
            </a:r>
            <a:r>
              <a:rPr lang="es-ES" sz="2400" u="sng" dirty="0">
                <a:solidFill>
                  <a:srgbClr val="00B0F0"/>
                </a:solidFill>
                <a:latin typeface="Calibri"/>
              </a:rPr>
              <a:t>no temeremos</a:t>
            </a:r>
            <a:r>
              <a:rPr lang="es-ES" sz="2400" dirty="0">
                <a:solidFill>
                  <a:srgbClr val="00B0F0"/>
                </a:solidFill>
                <a:latin typeface="Calibri"/>
              </a:rPr>
              <a:t>, aunque la tierra sea removida, y se traspasen los montes al corazón del mar</a:t>
            </a:r>
          </a:p>
        </p:txBody>
      </p:sp>
      <p:sp>
        <p:nvSpPr>
          <p:cNvPr id="2" name="TextBox 1">
            <a:extLst>
              <a:ext uri="{FF2B5EF4-FFF2-40B4-BE49-F238E27FC236}">
                <a16:creationId xmlns:a16="http://schemas.microsoft.com/office/drawing/2014/main" id="{8031A74E-C560-2667-73AC-F9381BF8B443}"/>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71929B22-ABEB-D3DA-B97E-1D3F13F6D1ED}"/>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
        <p:nvSpPr>
          <p:cNvPr id="6" name="1 CuadroTexto">
            <a:extLst>
              <a:ext uri="{FF2B5EF4-FFF2-40B4-BE49-F238E27FC236}">
                <a16:creationId xmlns:a16="http://schemas.microsoft.com/office/drawing/2014/main" id="{C9D21E89-68C4-A61E-BB29-A00503432BD5}"/>
              </a:ext>
            </a:extLst>
          </p:cNvPr>
          <p:cNvSpPr txBox="1"/>
          <p:nvPr/>
        </p:nvSpPr>
        <p:spPr>
          <a:xfrm>
            <a:off x="395536" y="139157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3:11, 12</a:t>
            </a:r>
          </a:p>
        </p:txBody>
      </p:sp>
      <p:sp>
        <p:nvSpPr>
          <p:cNvPr id="7" name="2 CuadroTexto">
            <a:extLst>
              <a:ext uri="{FF2B5EF4-FFF2-40B4-BE49-F238E27FC236}">
                <a16:creationId xmlns:a16="http://schemas.microsoft.com/office/drawing/2014/main" id="{5A45B26B-90B4-009C-44ED-FF133B8A20D7}"/>
              </a:ext>
            </a:extLst>
          </p:cNvPr>
          <p:cNvSpPr txBox="1"/>
          <p:nvPr/>
        </p:nvSpPr>
        <p:spPr>
          <a:xfrm>
            <a:off x="107504" y="1868243"/>
            <a:ext cx="446449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Puesto que todas estas cosas han de ser deshechas, ¡cómo no debéis vosotros andar en santa y piadosa manera de vivir, esperando y apresurándoos para la venida del día de Dios, en el cual los cielos, encendiéndose, serán deshechos, y los elementos, siendo quemados, se fundirán! </a:t>
            </a:r>
          </a:p>
        </p:txBody>
      </p:sp>
      <p:sp>
        <p:nvSpPr>
          <p:cNvPr id="8" name="TextBox 7">
            <a:extLst>
              <a:ext uri="{FF2B5EF4-FFF2-40B4-BE49-F238E27FC236}">
                <a16:creationId xmlns:a16="http://schemas.microsoft.com/office/drawing/2014/main" id="{922474AD-076B-3F41-7DC4-FFE199B41553}"/>
              </a:ext>
            </a:extLst>
          </p:cNvPr>
          <p:cNvSpPr txBox="1"/>
          <p:nvPr/>
        </p:nvSpPr>
        <p:spPr>
          <a:xfrm>
            <a:off x="4572000" y="2407344"/>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Satanás hace guerra contra el pueblo de Dios</a:t>
            </a:r>
          </a:p>
        </p:txBody>
      </p:sp>
      <p:sp>
        <p:nvSpPr>
          <p:cNvPr id="11" name="TextBox 10">
            <a:extLst>
              <a:ext uri="{FF2B5EF4-FFF2-40B4-BE49-F238E27FC236}">
                <a16:creationId xmlns:a16="http://schemas.microsoft.com/office/drawing/2014/main" id="{D307A575-CF00-3D88-12A2-79389AD9A753}"/>
              </a:ext>
            </a:extLst>
          </p:cNvPr>
          <p:cNvSpPr txBox="1"/>
          <p:nvPr/>
        </p:nvSpPr>
        <p:spPr>
          <a:xfrm>
            <a:off x="4572000" y="274333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pasa por un tiempo de angustia</a:t>
            </a:r>
          </a:p>
        </p:txBody>
      </p:sp>
      <p:sp>
        <p:nvSpPr>
          <p:cNvPr id="12" name="TextBox 11">
            <a:extLst>
              <a:ext uri="{FF2B5EF4-FFF2-40B4-BE49-F238E27FC236}">
                <a16:creationId xmlns:a16="http://schemas.microsoft.com/office/drawing/2014/main" id="{AE4D4A81-DECA-8D6F-480B-8BC4EEBFFBB2}"/>
              </a:ext>
            </a:extLst>
          </p:cNvPr>
          <p:cNvSpPr txBox="1"/>
          <p:nvPr/>
        </p:nvSpPr>
        <p:spPr>
          <a:xfrm>
            <a:off x="4572000" y="3309035"/>
            <a:ext cx="4536504" cy="57964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El pueblo de Dios guarda los mandamientos de Dios y tienen el testimonio de Jesucristo</a:t>
            </a:r>
          </a:p>
        </p:txBody>
      </p:sp>
      <p:sp>
        <p:nvSpPr>
          <p:cNvPr id="16" name="1 CuadroTexto">
            <a:extLst>
              <a:ext uri="{FF2B5EF4-FFF2-40B4-BE49-F238E27FC236}">
                <a16:creationId xmlns:a16="http://schemas.microsoft.com/office/drawing/2014/main" id="{F29344A5-A085-C3C9-7023-F2D5491A701F}"/>
              </a:ext>
            </a:extLst>
          </p:cNvPr>
          <p:cNvSpPr txBox="1"/>
          <p:nvPr/>
        </p:nvSpPr>
        <p:spPr>
          <a:xfrm>
            <a:off x="5046011" y="497973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6552C9F8-1842-78B5-BBD1-3E3BD00C999B}"/>
              </a:ext>
            </a:extLst>
          </p:cNvPr>
          <p:cNvSpPr txBox="1"/>
          <p:nvPr/>
        </p:nvSpPr>
        <p:spPr>
          <a:xfrm>
            <a:off x="5076056" y="5533730"/>
            <a:ext cx="403244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Estad quietos, y conoced que yo soy Dios; </a:t>
            </a:r>
            <a:r>
              <a:rPr lang="es-ES" sz="2400" dirty="0">
                <a:solidFill>
                  <a:srgbClr val="00B0F0"/>
                </a:solidFill>
                <a:latin typeface="Calibri"/>
              </a:rPr>
              <a:t>seré exaltado entre las naciones; enaltecido seré en la tierra.</a:t>
            </a:r>
          </a:p>
        </p:txBody>
      </p:sp>
      <p:sp>
        <p:nvSpPr>
          <p:cNvPr id="14" name="TextBox 13">
            <a:extLst>
              <a:ext uri="{FF2B5EF4-FFF2-40B4-BE49-F238E27FC236}">
                <a16:creationId xmlns:a16="http://schemas.microsoft.com/office/drawing/2014/main" id="{86801F17-5923-1476-3512-B52B824A8790}"/>
              </a:ext>
            </a:extLst>
          </p:cNvPr>
          <p:cNvSpPr txBox="1"/>
          <p:nvPr/>
        </p:nvSpPr>
        <p:spPr>
          <a:xfrm>
            <a:off x="4572000" y="388163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libera a su pueblo</a:t>
            </a:r>
          </a:p>
        </p:txBody>
      </p:sp>
      <p:sp>
        <p:nvSpPr>
          <p:cNvPr id="13" name="TextBox 12">
            <a:extLst>
              <a:ext uri="{FF2B5EF4-FFF2-40B4-BE49-F238E27FC236}">
                <a16:creationId xmlns:a16="http://schemas.microsoft.com/office/drawing/2014/main" id="{E63CD8AC-B40F-9584-2D2C-07AD5326079D}"/>
              </a:ext>
            </a:extLst>
          </p:cNvPr>
          <p:cNvSpPr txBox="1"/>
          <p:nvPr/>
        </p:nvSpPr>
        <p:spPr>
          <a:xfrm>
            <a:off x="4572000" y="424064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no tiene miedo porque conoce quien es su Dios</a:t>
            </a:r>
          </a:p>
        </p:txBody>
      </p:sp>
    </p:spTree>
    <p:extLst>
      <p:ext uri="{BB962C8B-B14F-4D97-AF65-F5344CB8AC3E}">
        <p14:creationId xmlns:p14="http://schemas.microsoft.com/office/powerpoint/2010/main" val="163416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C6857-3FF8-CFDC-2DBB-87E837A6EB1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EB355FB-BA8F-FBC5-5F7F-AF43F5D91CB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16A7F4BF-9B0C-EF11-A0C8-6E694F3B8338}"/>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Dios es nuestro amparo y fortaleza, nuestro </a:t>
            </a:r>
            <a:r>
              <a:rPr lang="es-ES" sz="2400" u="sng" dirty="0">
                <a:solidFill>
                  <a:srgbClr val="FFFF00"/>
                </a:solidFill>
                <a:latin typeface="Calibri"/>
              </a:rPr>
              <a:t>pronto auxilio en las tribulaciones</a:t>
            </a:r>
            <a:r>
              <a:rPr lang="es-ES" sz="2400" dirty="0">
                <a:solidFill>
                  <a:srgbClr val="FFFF00"/>
                </a:solidFill>
                <a:latin typeface="Calibri"/>
              </a:rPr>
              <a:t>. </a:t>
            </a:r>
            <a:r>
              <a:rPr lang="es-ES" sz="2400" dirty="0">
                <a:solidFill>
                  <a:srgbClr val="00B0F0"/>
                </a:solidFill>
                <a:latin typeface="Calibri"/>
              </a:rPr>
              <a:t>Por tanto, </a:t>
            </a:r>
            <a:r>
              <a:rPr lang="es-ES" sz="2400" u="sng" dirty="0">
                <a:solidFill>
                  <a:srgbClr val="00B0F0"/>
                </a:solidFill>
                <a:latin typeface="Calibri"/>
              </a:rPr>
              <a:t>no temeremos</a:t>
            </a:r>
            <a:r>
              <a:rPr lang="es-ES" sz="2400" dirty="0">
                <a:solidFill>
                  <a:srgbClr val="00B0F0"/>
                </a:solidFill>
                <a:latin typeface="Calibri"/>
              </a:rPr>
              <a:t>, aunque la tierra sea removida, y se traspasen los montes al corazón del mar</a:t>
            </a:r>
          </a:p>
        </p:txBody>
      </p:sp>
      <p:sp>
        <p:nvSpPr>
          <p:cNvPr id="2" name="TextBox 1">
            <a:extLst>
              <a:ext uri="{FF2B5EF4-FFF2-40B4-BE49-F238E27FC236}">
                <a16:creationId xmlns:a16="http://schemas.microsoft.com/office/drawing/2014/main" id="{9661F925-0C65-670C-B64F-6722093B0E93}"/>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F48BE7BE-9E6F-42DA-9347-207B0199E68E}"/>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
        <p:nvSpPr>
          <p:cNvPr id="6" name="1 CuadroTexto">
            <a:extLst>
              <a:ext uri="{FF2B5EF4-FFF2-40B4-BE49-F238E27FC236}">
                <a16:creationId xmlns:a16="http://schemas.microsoft.com/office/drawing/2014/main" id="{846033B1-B0FE-8B21-A88C-56D7268FC178}"/>
              </a:ext>
            </a:extLst>
          </p:cNvPr>
          <p:cNvSpPr txBox="1"/>
          <p:nvPr/>
        </p:nvSpPr>
        <p:spPr>
          <a:xfrm>
            <a:off x="395536" y="139157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3:11, 12</a:t>
            </a:r>
          </a:p>
        </p:txBody>
      </p:sp>
      <p:sp>
        <p:nvSpPr>
          <p:cNvPr id="7" name="2 CuadroTexto">
            <a:extLst>
              <a:ext uri="{FF2B5EF4-FFF2-40B4-BE49-F238E27FC236}">
                <a16:creationId xmlns:a16="http://schemas.microsoft.com/office/drawing/2014/main" id="{940D3021-9F93-2E0F-955E-07A6054AFB0A}"/>
              </a:ext>
            </a:extLst>
          </p:cNvPr>
          <p:cNvSpPr txBox="1"/>
          <p:nvPr/>
        </p:nvSpPr>
        <p:spPr>
          <a:xfrm>
            <a:off x="107504" y="1868243"/>
            <a:ext cx="446449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Puesto que todas estas cosas han de ser deshechas, </a:t>
            </a:r>
            <a:r>
              <a:rPr lang="es-ES" sz="2400" dirty="0">
                <a:latin typeface="Calibri"/>
              </a:rPr>
              <a:t>¡cómo no debéis vosotros andar en santa y piadosa manera de vivir, esperando y apresurándoos para la venida del día de Dios, en el cual los cielos, encendiéndose, serán deshechos, y los elementos, siendo quemados, se fundirán! </a:t>
            </a:r>
          </a:p>
        </p:txBody>
      </p:sp>
      <p:sp>
        <p:nvSpPr>
          <p:cNvPr id="8" name="TextBox 7">
            <a:extLst>
              <a:ext uri="{FF2B5EF4-FFF2-40B4-BE49-F238E27FC236}">
                <a16:creationId xmlns:a16="http://schemas.microsoft.com/office/drawing/2014/main" id="{CA8E7D51-4007-EC80-495A-8F493638F612}"/>
              </a:ext>
            </a:extLst>
          </p:cNvPr>
          <p:cNvSpPr txBox="1"/>
          <p:nvPr/>
        </p:nvSpPr>
        <p:spPr>
          <a:xfrm>
            <a:off x="4572000" y="2407344"/>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Satanás hace guerra contra el pueblo de Dios</a:t>
            </a:r>
          </a:p>
        </p:txBody>
      </p:sp>
      <p:sp>
        <p:nvSpPr>
          <p:cNvPr id="11" name="TextBox 10">
            <a:extLst>
              <a:ext uri="{FF2B5EF4-FFF2-40B4-BE49-F238E27FC236}">
                <a16:creationId xmlns:a16="http://schemas.microsoft.com/office/drawing/2014/main" id="{DC6D82DA-5118-EC9C-2800-7CBC6D30FAE5}"/>
              </a:ext>
            </a:extLst>
          </p:cNvPr>
          <p:cNvSpPr txBox="1"/>
          <p:nvPr/>
        </p:nvSpPr>
        <p:spPr>
          <a:xfrm>
            <a:off x="4572000" y="274333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pasa por un tiempo de angustia</a:t>
            </a:r>
          </a:p>
        </p:txBody>
      </p:sp>
      <p:sp>
        <p:nvSpPr>
          <p:cNvPr id="12" name="TextBox 11">
            <a:extLst>
              <a:ext uri="{FF2B5EF4-FFF2-40B4-BE49-F238E27FC236}">
                <a16:creationId xmlns:a16="http://schemas.microsoft.com/office/drawing/2014/main" id="{B8D0BEA4-D4F9-B07F-145B-8DC5879EF6AC}"/>
              </a:ext>
            </a:extLst>
          </p:cNvPr>
          <p:cNvSpPr txBox="1"/>
          <p:nvPr/>
        </p:nvSpPr>
        <p:spPr>
          <a:xfrm>
            <a:off x="4572000" y="3309035"/>
            <a:ext cx="4536504" cy="57964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El pueblo de Dios guarda los mandamientos de Dios y tienen el testimonio de Jesucristo</a:t>
            </a:r>
          </a:p>
        </p:txBody>
      </p:sp>
      <p:sp>
        <p:nvSpPr>
          <p:cNvPr id="16" name="1 CuadroTexto">
            <a:extLst>
              <a:ext uri="{FF2B5EF4-FFF2-40B4-BE49-F238E27FC236}">
                <a16:creationId xmlns:a16="http://schemas.microsoft.com/office/drawing/2014/main" id="{379910DC-E18F-2B3A-4ED9-07B62D4791EE}"/>
              </a:ext>
            </a:extLst>
          </p:cNvPr>
          <p:cNvSpPr txBox="1"/>
          <p:nvPr/>
        </p:nvSpPr>
        <p:spPr>
          <a:xfrm>
            <a:off x="5046011" y="497973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EF5AA9DF-ABF2-DCA9-2FC8-17085FB0683D}"/>
              </a:ext>
            </a:extLst>
          </p:cNvPr>
          <p:cNvSpPr txBox="1"/>
          <p:nvPr/>
        </p:nvSpPr>
        <p:spPr>
          <a:xfrm>
            <a:off x="5076056" y="5533730"/>
            <a:ext cx="403244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Estad quietos, y conoced que yo soy Dios; </a:t>
            </a:r>
            <a:r>
              <a:rPr lang="es-ES" sz="2400" dirty="0">
                <a:solidFill>
                  <a:srgbClr val="00B0F0"/>
                </a:solidFill>
                <a:latin typeface="Calibri"/>
              </a:rPr>
              <a:t>seré exaltado entre las naciones; enaltecido seré en la tierra.</a:t>
            </a:r>
          </a:p>
        </p:txBody>
      </p:sp>
      <p:sp>
        <p:nvSpPr>
          <p:cNvPr id="14" name="TextBox 13">
            <a:extLst>
              <a:ext uri="{FF2B5EF4-FFF2-40B4-BE49-F238E27FC236}">
                <a16:creationId xmlns:a16="http://schemas.microsoft.com/office/drawing/2014/main" id="{CDD5D8E2-3DEA-C78F-8C8E-0A291705B7F1}"/>
              </a:ext>
            </a:extLst>
          </p:cNvPr>
          <p:cNvSpPr txBox="1"/>
          <p:nvPr/>
        </p:nvSpPr>
        <p:spPr>
          <a:xfrm>
            <a:off x="4572000" y="388163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libera a su pueblo</a:t>
            </a:r>
          </a:p>
        </p:txBody>
      </p:sp>
      <p:sp>
        <p:nvSpPr>
          <p:cNvPr id="13" name="TextBox 12">
            <a:extLst>
              <a:ext uri="{FF2B5EF4-FFF2-40B4-BE49-F238E27FC236}">
                <a16:creationId xmlns:a16="http://schemas.microsoft.com/office/drawing/2014/main" id="{B9BC5F83-4DD3-AB4E-191C-0398BB70247E}"/>
              </a:ext>
            </a:extLst>
          </p:cNvPr>
          <p:cNvSpPr txBox="1"/>
          <p:nvPr/>
        </p:nvSpPr>
        <p:spPr>
          <a:xfrm>
            <a:off x="4572000" y="424064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no tiene miedo porque conoce quien es su Dios</a:t>
            </a:r>
          </a:p>
        </p:txBody>
      </p:sp>
    </p:spTree>
    <p:extLst>
      <p:ext uri="{BB962C8B-B14F-4D97-AF65-F5344CB8AC3E}">
        <p14:creationId xmlns:p14="http://schemas.microsoft.com/office/powerpoint/2010/main" val="4114265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54E32-ACBC-1B6F-8689-1243F4FEB3D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2FFADD0-44AB-E66C-2A35-B589AC7E2CAF}"/>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550F839-BCFF-9175-8261-751BB9BC6E82}"/>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Dios es nuestro amparo y fortaleza, nuestro </a:t>
            </a:r>
            <a:r>
              <a:rPr lang="es-ES" sz="2400" u="sng" dirty="0">
                <a:solidFill>
                  <a:srgbClr val="FFFF00"/>
                </a:solidFill>
                <a:latin typeface="Calibri"/>
              </a:rPr>
              <a:t>pronto auxilio en las tribulaciones</a:t>
            </a:r>
            <a:r>
              <a:rPr lang="es-ES" sz="2400" dirty="0">
                <a:solidFill>
                  <a:srgbClr val="FFFF00"/>
                </a:solidFill>
                <a:latin typeface="Calibri"/>
              </a:rPr>
              <a:t>. </a:t>
            </a:r>
            <a:r>
              <a:rPr lang="es-ES" sz="2400" dirty="0">
                <a:solidFill>
                  <a:srgbClr val="00B0F0"/>
                </a:solidFill>
                <a:latin typeface="Calibri"/>
              </a:rPr>
              <a:t>Por tanto, </a:t>
            </a:r>
            <a:r>
              <a:rPr lang="es-ES" sz="2400" u="sng" dirty="0">
                <a:solidFill>
                  <a:srgbClr val="00B0F0"/>
                </a:solidFill>
                <a:latin typeface="Calibri"/>
              </a:rPr>
              <a:t>no temeremos</a:t>
            </a:r>
            <a:r>
              <a:rPr lang="es-ES" sz="2400" dirty="0">
                <a:solidFill>
                  <a:srgbClr val="00B0F0"/>
                </a:solidFill>
                <a:latin typeface="Calibri"/>
              </a:rPr>
              <a:t>, aunque la tierra sea removida, y se traspasen los montes al corazón del mar</a:t>
            </a:r>
          </a:p>
        </p:txBody>
      </p:sp>
      <p:sp>
        <p:nvSpPr>
          <p:cNvPr id="2" name="TextBox 1">
            <a:extLst>
              <a:ext uri="{FF2B5EF4-FFF2-40B4-BE49-F238E27FC236}">
                <a16:creationId xmlns:a16="http://schemas.microsoft.com/office/drawing/2014/main" id="{0D8BF6C3-6C45-C4A6-9B04-E82227772641}"/>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F385E55C-B324-6AD6-8707-147160DC4E72}"/>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
        <p:nvSpPr>
          <p:cNvPr id="6" name="1 CuadroTexto">
            <a:extLst>
              <a:ext uri="{FF2B5EF4-FFF2-40B4-BE49-F238E27FC236}">
                <a16:creationId xmlns:a16="http://schemas.microsoft.com/office/drawing/2014/main" id="{0E7A8DEC-276D-071A-1145-C54E6933C647}"/>
              </a:ext>
            </a:extLst>
          </p:cNvPr>
          <p:cNvSpPr txBox="1"/>
          <p:nvPr/>
        </p:nvSpPr>
        <p:spPr>
          <a:xfrm>
            <a:off x="395536" y="139157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3:11, 12</a:t>
            </a:r>
          </a:p>
        </p:txBody>
      </p:sp>
      <p:sp>
        <p:nvSpPr>
          <p:cNvPr id="7" name="2 CuadroTexto">
            <a:extLst>
              <a:ext uri="{FF2B5EF4-FFF2-40B4-BE49-F238E27FC236}">
                <a16:creationId xmlns:a16="http://schemas.microsoft.com/office/drawing/2014/main" id="{D974AF08-5E01-61DF-BEF7-99A990AF8C06}"/>
              </a:ext>
            </a:extLst>
          </p:cNvPr>
          <p:cNvSpPr txBox="1"/>
          <p:nvPr/>
        </p:nvSpPr>
        <p:spPr>
          <a:xfrm>
            <a:off x="107504" y="1868243"/>
            <a:ext cx="446449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Puesto que todas estas cosas han de ser deshechas, </a:t>
            </a:r>
            <a:r>
              <a:rPr lang="es-ES" sz="2400" dirty="0">
                <a:solidFill>
                  <a:srgbClr val="00B0F0"/>
                </a:solidFill>
                <a:latin typeface="Calibri"/>
              </a:rPr>
              <a:t>¡cómo no debéis vosotros andar en </a:t>
            </a:r>
            <a:r>
              <a:rPr lang="es-ES" sz="2400" u="sng" dirty="0">
                <a:solidFill>
                  <a:srgbClr val="00B0F0"/>
                </a:solidFill>
                <a:latin typeface="Calibri"/>
              </a:rPr>
              <a:t>santa y piadosa manera de vivir</a:t>
            </a:r>
            <a:r>
              <a:rPr lang="es-ES" sz="2400" dirty="0">
                <a:solidFill>
                  <a:srgbClr val="00B0F0"/>
                </a:solidFill>
                <a:latin typeface="Calibri"/>
              </a:rPr>
              <a:t>, </a:t>
            </a:r>
            <a:r>
              <a:rPr lang="es-ES" sz="2400" dirty="0">
                <a:latin typeface="Calibri"/>
              </a:rPr>
              <a:t>esperando y apresurándoos para la venida del día de Dios, en el cual los cielos, encendiéndose, serán deshechos, y los elementos, siendo quemados, se fundirán! </a:t>
            </a:r>
          </a:p>
        </p:txBody>
      </p:sp>
      <p:sp>
        <p:nvSpPr>
          <p:cNvPr id="8" name="TextBox 7">
            <a:extLst>
              <a:ext uri="{FF2B5EF4-FFF2-40B4-BE49-F238E27FC236}">
                <a16:creationId xmlns:a16="http://schemas.microsoft.com/office/drawing/2014/main" id="{48F83651-2D95-2B79-8DD0-1E4D2057F403}"/>
              </a:ext>
            </a:extLst>
          </p:cNvPr>
          <p:cNvSpPr txBox="1"/>
          <p:nvPr/>
        </p:nvSpPr>
        <p:spPr>
          <a:xfrm>
            <a:off x="4572000" y="2407344"/>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Satanás hace guerra contra el pueblo de Dios</a:t>
            </a:r>
          </a:p>
        </p:txBody>
      </p:sp>
      <p:sp>
        <p:nvSpPr>
          <p:cNvPr id="11" name="TextBox 10">
            <a:extLst>
              <a:ext uri="{FF2B5EF4-FFF2-40B4-BE49-F238E27FC236}">
                <a16:creationId xmlns:a16="http://schemas.microsoft.com/office/drawing/2014/main" id="{1B4E368B-104A-024C-3712-A9E52491CA25}"/>
              </a:ext>
            </a:extLst>
          </p:cNvPr>
          <p:cNvSpPr txBox="1"/>
          <p:nvPr/>
        </p:nvSpPr>
        <p:spPr>
          <a:xfrm>
            <a:off x="4572000" y="274333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pasa por un tiempo de angustia</a:t>
            </a:r>
          </a:p>
        </p:txBody>
      </p:sp>
      <p:sp>
        <p:nvSpPr>
          <p:cNvPr id="12" name="TextBox 11">
            <a:extLst>
              <a:ext uri="{FF2B5EF4-FFF2-40B4-BE49-F238E27FC236}">
                <a16:creationId xmlns:a16="http://schemas.microsoft.com/office/drawing/2014/main" id="{ADEE425B-9CF6-A18C-A2C4-EC7CB999DA4A}"/>
              </a:ext>
            </a:extLst>
          </p:cNvPr>
          <p:cNvSpPr txBox="1"/>
          <p:nvPr/>
        </p:nvSpPr>
        <p:spPr>
          <a:xfrm>
            <a:off x="4572000" y="3309035"/>
            <a:ext cx="4536504" cy="57964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El pueblo de Dios guarda los mandamientos de Dios y tienen el testimonio de Jesucristo</a:t>
            </a:r>
          </a:p>
        </p:txBody>
      </p:sp>
      <p:sp>
        <p:nvSpPr>
          <p:cNvPr id="16" name="1 CuadroTexto">
            <a:extLst>
              <a:ext uri="{FF2B5EF4-FFF2-40B4-BE49-F238E27FC236}">
                <a16:creationId xmlns:a16="http://schemas.microsoft.com/office/drawing/2014/main" id="{734E5A00-BCB2-4E39-0327-4072367AC4C2}"/>
              </a:ext>
            </a:extLst>
          </p:cNvPr>
          <p:cNvSpPr txBox="1"/>
          <p:nvPr/>
        </p:nvSpPr>
        <p:spPr>
          <a:xfrm>
            <a:off x="5046011" y="497973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720D9E0-1220-2EDD-66AB-7E7D175144F0}"/>
              </a:ext>
            </a:extLst>
          </p:cNvPr>
          <p:cNvSpPr txBox="1"/>
          <p:nvPr/>
        </p:nvSpPr>
        <p:spPr>
          <a:xfrm>
            <a:off x="5076056" y="5533730"/>
            <a:ext cx="403244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Estad quietos, y conoced que yo soy Dios; </a:t>
            </a:r>
            <a:r>
              <a:rPr lang="es-ES" sz="2400" dirty="0">
                <a:solidFill>
                  <a:srgbClr val="00B0F0"/>
                </a:solidFill>
                <a:latin typeface="Calibri"/>
              </a:rPr>
              <a:t>seré exaltado entre las naciones; enaltecido seré en la tierra.</a:t>
            </a:r>
          </a:p>
        </p:txBody>
      </p:sp>
      <p:sp>
        <p:nvSpPr>
          <p:cNvPr id="14" name="TextBox 13">
            <a:extLst>
              <a:ext uri="{FF2B5EF4-FFF2-40B4-BE49-F238E27FC236}">
                <a16:creationId xmlns:a16="http://schemas.microsoft.com/office/drawing/2014/main" id="{1D613ED7-39B7-092F-BC4D-50C59816514D}"/>
              </a:ext>
            </a:extLst>
          </p:cNvPr>
          <p:cNvSpPr txBox="1"/>
          <p:nvPr/>
        </p:nvSpPr>
        <p:spPr>
          <a:xfrm>
            <a:off x="4572000" y="388163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libera a su pueblo</a:t>
            </a:r>
          </a:p>
        </p:txBody>
      </p:sp>
      <p:sp>
        <p:nvSpPr>
          <p:cNvPr id="13" name="TextBox 12">
            <a:extLst>
              <a:ext uri="{FF2B5EF4-FFF2-40B4-BE49-F238E27FC236}">
                <a16:creationId xmlns:a16="http://schemas.microsoft.com/office/drawing/2014/main" id="{23958B14-B663-9ED3-91E8-595C34D7B9C9}"/>
              </a:ext>
            </a:extLst>
          </p:cNvPr>
          <p:cNvSpPr txBox="1"/>
          <p:nvPr/>
        </p:nvSpPr>
        <p:spPr>
          <a:xfrm>
            <a:off x="4572000" y="424064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no tiene miedo porque conoce quien es su Dios</a:t>
            </a:r>
          </a:p>
        </p:txBody>
      </p:sp>
    </p:spTree>
    <p:extLst>
      <p:ext uri="{BB962C8B-B14F-4D97-AF65-F5344CB8AC3E}">
        <p14:creationId xmlns:p14="http://schemas.microsoft.com/office/powerpoint/2010/main" val="1009222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F82AD-AA89-81AB-B9ED-80616AAC0F8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0DE7C10-37F1-7668-2D20-E159EA10E13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82762CC3-7448-58AF-724B-CB65269273CC}"/>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Dios es nuestro amparo y fortaleza, nuestro </a:t>
            </a:r>
            <a:r>
              <a:rPr lang="es-ES" sz="2400" u="sng" dirty="0">
                <a:solidFill>
                  <a:srgbClr val="FFFF00"/>
                </a:solidFill>
                <a:latin typeface="Calibri"/>
              </a:rPr>
              <a:t>pronto auxilio en las tribulaciones</a:t>
            </a:r>
            <a:r>
              <a:rPr lang="es-ES" sz="2400" dirty="0">
                <a:solidFill>
                  <a:srgbClr val="FFFF00"/>
                </a:solidFill>
                <a:latin typeface="Calibri"/>
              </a:rPr>
              <a:t>. </a:t>
            </a:r>
            <a:r>
              <a:rPr lang="es-ES" sz="2400" dirty="0">
                <a:solidFill>
                  <a:srgbClr val="00B0F0"/>
                </a:solidFill>
                <a:latin typeface="Calibri"/>
              </a:rPr>
              <a:t>Por tanto, </a:t>
            </a:r>
            <a:r>
              <a:rPr lang="es-ES" sz="2400" u="sng" dirty="0">
                <a:solidFill>
                  <a:srgbClr val="00B0F0"/>
                </a:solidFill>
                <a:latin typeface="Calibri"/>
              </a:rPr>
              <a:t>no temeremos</a:t>
            </a:r>
            <a:r>
              <a:rPr lang="es-ES" sz="2400" dirty="0">
                <a:solidFill>
                  <a:srgbClr val="00B0F0"/>
                </a:solidFill>
                <a:latin typeface="Calibri"/>
              </a:rPr>
              <a:t>, aunque la tierra sea removida, y se traspasen los montes al corazón del mar</a:t>
            </a:r>
          </a:p>
        </p:txBody>
      </p:sp>
      <p:sp>
        <p:nvSpPr>
          <p:cNvPr id="2" name="TextBox 1">
            <a:extLst>
              <a:ext uri="{FF2B5EF4-FFF2-40B4-BE49-F238E27FC236}">
                <a16:creationId xmlns:a16="http://schemas.microsoft.com/office/drawing/2014/main" id="{82899341-B74E-D0E1-0C68-A0DAFEA1F25E}"/>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B6DA2140-CCCB-553A-7FCA-07D3B0902CBF}"/>
              </a:ext>
            </a:extLst>
          </p:cNvPr>
          <p:cNvSpPr txBox="1"/>
          <p:nvPr/>
        </p:nvSpPr>
        <p:spPr>
          <a:xfrm>
            <a:off x="4572000" y="182423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muy presente en el tiempo de angustia</a:t>
            </a:r>
          </a:p>
        </p:txBody>
      </p:sp>
      <p:sp>
        <p:nvSpPr>
          <p:cNvPr id="6" name="1 CuadroTexto">
            <a:extLst>
              <a:ext uri="{FF2B5EF4-FFF2-40B4-BE49-F238E27FC236}">
                <a16:creationId xmlns:a16="http://schemas.microsoft.com/office/drawing/2014/main" id="{183F90E4-784F-C515-E9D6-48077EBC8711}"/>
              </a:ext>
            </a:extLst>
          </p:cNvPr>
          <p:cNvSpPr txBox="1"/>
          <p:nvPr/>
        </p:nvSpPr>
        <p:spPr>
          <a:xfrm>
            <a:off x="395536" y="139157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3:11, 12</a:t>
            </a:r>
          </a:p>
        </p:txBody>
      </p:sp>
      <p:sp>
        <p:nvSpPr>
          <p:cNvPr id="7" name="2 CuadroTexto">
            <a:extLst>
              <a:ext uri="{FF2B5EF4-FFF2-40B4-BE49-F238E27FC236}">
                <a16:creationId xmlns:a16="http://schemas.microsoft.com/office/drawing/2014/main" id="{2B98D832-74BE-2019-E1EC-05BDECA6A99A}"/>
              </a:ext>
            </a:extLst>
          </p:cNvPr>
          <p:cNvSpPr txBox="1"/>
          <p:nvPr/>
        </p:nvSpPr>
        <p:spPr>
          <a:xfrm>
            <a:off x="107504" y="1868243"/>
            <a:ext cx="446449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Puesto que todas estas cosas han de ser deshechas, </a:t>
            </a:r>
            <a:r>
              <a:rPr lang="es-ES" sz="2400" dirty="0">
                <a:solidFill>
                  <a:srgbClr val="00B0F0"/>
                </a:solidFill>
                <a:latin typeface="Calibri"/>
              </a:rPr>
              <a:t>¡cómo no debéis vosotros andar en </a:t>
            </a:r>
            <a:r>
              <a:rPr lang="es-ES" sz="2400" u="sng" dirty="0">
                <a:solidFill>
                  <a:srgbClr val="00B0F0"/>
                </a:solidFill>
                <a:latin typeface="Calibri"/>
              </a:rPr>
              <a:t>santa y piadosa manera de vivir</a:t>
            </a:r>
            <a:r>
              <a:rPr lang="es-ES" sz="2400" dirty="0">
                <a:solidFill>
                  <a:srgbClr val="00B0F0"/>
                </a:solidFill>
                <a:latin typeface="Calibri"/>
              </a:rPr>
              <a:t>, </a:t>
            </a:r>
            <a:r>
              <a:rPr lang="es-ES" sz="2400" dirty="0">
                <a:solidFill>
                  <a:srgbClr val="FFFF00"/>
                </a:solidFill>
                <a:latin typeface="Calibri"/>
              </a:rPr>
              <a:t>esperando y apresurándoos para la venida del día de Dios, en el cual los cielos, encendiéndose, serán deshechos, y los elementos, siendo quemados, se fundirán! </a:t>
            </a:r>
          </a:p>
        </p:txBody>
      </p:sp>
      <p:sp>
        <p:nvSpPr>
          <p:cNvPr id="8" name="TextBox 7">
            <a:extLst>
              <a:ext uri="{FF2B5EF4-FFF2-40B4-BE49-F238E27FC236}">
                <a16:creationId xmlns:a16="http://schemas.microsoft.com/office/drawing/2014/main" id="{0AB65210-9CF7-A2C6-7B8B-D0FAF2E890EC}"/>
              </a:ext>
            </a:extLst>
          </p:cNvPr>
          <p:cNvSpPr txBox="1"/>
          <p:nvPr/>
        </p:nvSpPr>
        <p:spPr>
          <a:xfrm>
            <a:off x="4572000" y="2407344"/>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Satanás hace guerra contra el pueblo de Dios</a:t>
            </a:r>
          </a:p>
        </p:txBody>
      </p:sp>
      <p:sp>
        <p:nvSpPr>
          <p:cNvPr id="11" name="TextBox 10">
            <a:extLst>
              <a:ext uri="{FF2B5EF4-FFF2-40B4-BE49-F238E27FC236}">
                <a16:creationId xmlns:a16="http://schemas.microsoft.com/office/drawing/2014/main" id="{1961B6C8-4255-EF14-8887-3273F2DF8E8D}"/>
              </a:ext>
            </a:extLst>
          </p:cNvPr>
          <p:cNvSpPr txBox="1"/>
          <p:nvPr/>
        </p:nvSpPr>
        <p:spPr>
          <a:xfrm>
            <a:off x="4572000" y="274333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pasa por un tiempo de angustia</a:t>
            </a:r>
          </a:p>
        </p:txBody>
      </p:sp>
      <p:sp>
        <p:nvSpPr>
          <p:cNvPr id="12" name="TextBox 11">
            <a:extLst>
              <a:ext uri="{FF2B5EF4-FFF2-40B4-BE49-F238E27FC236}">
                <a16:creationId xmlns:a16="http://schemas.microsoft.com/office/drawing/2014/main" id="{C48A99CA-5BA2-59C0-594C-003E1326CF68}"/>
              </a:ext>
            </a:extLst>
          </p:cNvPr>
          <p:cNvSpPr txBox="1"/>
          <p:nvPr/>
        </p:nvSpPr>
        <p:spPr>
          <a:xfrm>
            <a:off x="4572000" y="3309035"/>
            <a:ext cx="4536504" cy="579646"/>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El pueblo de Dios guarda los mandamientos de Dios y tienen el testimonio de Jesucristo</a:t>
            </a:r>
          </a:p>
        </p:txBody>
      </p:sp>
      <p:sp>
        <p:nvSpPr>
          <p:cNvPr id="16" name="1 CuadroTexto">
            <a:extLst>
              <a:ext uri="{FF2B5EF4-FFF2-40B4-BE49-F238E27FC236}">
                <a16:creationId xmlns:a16="http://schemas.microsoft.com/office/drawing/2014/main" id="{74D8C27D-E844-F540-810B-293CD90AC5EA}"/>
              </a:ext>
            </a:extLst>
          </p:cNvPr>
          <p:cNvSpPr txBox="1"/>
          <p:nvPr/>
        </p:nvSpPr>
        <p:spPr>
          <a:xfrm>
            <a:off x="5046011" y="497973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46:10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153B3131-9944-FAC4-C164-1A35438FB259}"/>
              </a:ext>
            </a:extLst>
          </p:cNvPr>
          <p:cNvSpPr txBox="1"/>
          <p:nvPr/>
        </p:nvSpPr>
        <p:spPr>
          <a:xfrm>
            <a:off x="5076056" y="5533730"/>
            <a:ext cx="403244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Estad quietos, y conoced que yo soy Dios; </a:t>
            </a:r>
            <a:r>
              <a:rPr lang="es-ES" sz="2400" dirty="0">
                <a:solidFill>
                  <a:srgbClr val="00B0F0"/>
                </a:solidFill>
                <a:latin typeface="Calibri"/>
              </a:rPr>
              <a:t>seré exaltado entre las naciones; enaltecido seré en la tierra.</a:t>
            </a:r>
          </a:p>
        </p:txBody>
      </p:sp>
      <p:sp>
        <p:nvSpPr>
          <p:cNvPr id="14" name="TextBox 13">
            <a:extLst>
              <a:ext uri="{FF2B5EF4-FFF2-40B4-BE49-F238E27FC236}">
                <a16:creationId xmlns:a16="http://schemas.microsoft.com/office/drawing/2014/main" id="{50972EF1-0298-ABE7-8158-3EF2284B641D}"/>
              </a:ext>
            </a:extLst>
          </p:cNvPr>
          <p:cNvSpPr txBox="1"/>
          <p:nvPr/>
        </p:nvSpPr>
        <p:spPr>
          <a:xfrm>
            <a:off x="4572000" y="388163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libera a su pueblo</a:t>
            </a:r>
          </a:p>
        </p:txBody>
      </p:sp>
      <p:sp>
        <p:nvSpPr>
          <p:cNvPr id="13" name="TextBox 12">
            <a:extLst>
              <a:ext uri="{FF2B5EF4-FFF2-40B4-BE49-F238E27FC236}">
                <a16:creationId xmlns:a16="http://schemas.microsoft.com/office/drawing/2014/main" id="{7B0B334E-D626-AB88-575B-E52AEB0E863C}"/>
              </a:ext>
            </a:extLst>
          </p:cNvPr>
          <p:cNvSpPr txBox="1"/>
          <p:nvPr/>
        </p:nvSpPr>
        <p:spPr>
          <a:xfrm>
            <a:off x="4572000" y="424064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pueblo de Dios no tiene miedo porque conoce quien es su Dios</a:t>
            </a:r>
          </a:p>
        </p:txBody>
      </p:sp>
    </p:spTree>
    <p:extLst>
      <p:ext uri="{BB962C8B-B14F-4D97-AF65-F5344CB8AC3E}">
        <p14:creationId xmlns:p14="http://schemas.microsoft.com/office/powerpoint/2010/main" val="4293629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4B20A-02C7-B105-50E2-58F0E730F0D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3E6A9C2-CD9F-D723-B798-1C8DBCE5457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051EA533-0A80-32CE-52F7-B95FB03025DF}"/>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Bramaron las naciones, titubearon los reinos; Dio él su voz, se derritió la tierra. Jehová de los ejércitos está con nosotros; nuestro refugio es el Dios de Jacob.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F6CBA88C-EF89-86DF-C9A4-3C162011C6EA}"/>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8BBA41E2-6A64-8279-F79E-F096A796144B}"/>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43ABEB4C-772D-0CC2-3F11-4717ABDF992F}"/>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Tree>
    <p:extLst>
      <p:ext uri="{BB962C8B-B14F-4D97-AF65-F5344CB8AC3E}">
        <p14:creationId xmlns:p14="http://schemas.microsoft.com/office/powerpoint/2010/main" val="52497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6F78F-D991-A0DE-CBB5-59EE49EE753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7E8A0A2-E256-9C9F-3020-1F8D0EB013B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DACD5305-9B7F-4AA4-F93D-68AE3B345398}"/>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latin typeface="Calibri"/>
              </a:rPr>
              <a:t>Dio él su voz, se derritió la tierra. Jehová de los ejércitos está con nosotros; nuestro refugio es el Dios de Jacob.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87B78EFE-F9C8-2546-EB89-355D37AF24C0}"/>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1C1F27D6-211A-5BF1-27A4-A198099820A6}"/>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C4E5CE9B-4AE4-E17F-FA8C-E8AB8BA5F075}"/>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A62510D8-62F1-8A9E-2504-270B61B9D5CC}"/>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70DD006E-9C20-34C1-D6AD-D7C7BB40B622}"/>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ABB26BD9-02C5-0A75-0A1B-DE71DA310C14}"/>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19F1443A-4B2E-9DC4-ABA8-C473D93D7A3B}"/>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E7B9F9FC-7F14-7853-3440-C75F89144CB5}"/>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63C6E442-B359-70E1-5FF5-9A4493C349AC}"/>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8BFE48BA-76FF-48C8-74B0-0357B9400E74}"/>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1201C100-908C-D7D6-9903-705C3588A0C2}"/>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FAEC90A3-A4A5-B28A-CCCA-CEAC195505C7}"/>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320B8622-28DB-40D2-0DAB-1ED5C0EB957D}"/>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91D0F10D-0A14-0729-E23F-22DF6909583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DEAD1F74-61CD-4929-C679-E099836F4C8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21FCC585-9316-A75A-EC30-0CA4D295361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36564CEA-FD7E-9F41-0469-CD79DE9366B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 name="1 CuadroTexto">
            <a:extLst>
              <a:ext uri="{FF2B5EF4-FFF2-40B4-BE49-F238E27FC236}">
                <a16:creationId xmlns:a16="http://schemas.microsoft.com/office/drawing/2014/main" id="{B5EB5AD2-CA14-9379-823D-81CD44BC49D0}"/>
              </a:ext>
            </a:extLst>
          </p:cNvPr>
          <p:cNvSpPr txBox="1"/>
          <p:nvPr/>
        </p:nvSpPr>
        <p:spPr>
          <a:xfrm>
            <a:off x="4806026" y="29969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24:21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4" name="2 CuadroTexto">
            <a:extLst>
              <a:ext uri="{FF2B5EF4-FFF2-40B4-BE49-F238E27FC236}">
                <a16:creationId xmlns:a16="http://schemas.microsoft.com/office/drawing/2014/main" id="{98359653-0344-7323-6376-76304A39EF96}"/>
              </a:ext>
            </a:extLst>
          </p:cNvPr>
          <p:cNvSpPr txBox="1"/>
          <p:nvPr/>
        </p:nvSpPr>
        <p:spPr>
          <a:xfrm>
            <a:off x="4752020" y="3479978"/>
            <a:ext cx="428447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habrá entonces gran tribulación, cual no la ha habido desde el principio del mundo hasta ahora, ni la habrá. </a:t>
            </a:r>
          </a:p>
        </p:txBody>
      </p:sp>
    </p:spTree>
    <p:extLst>
      <p:ext uri="{BB962C8B-B14F-4D97-AF65-F5344CB8AC3E}">
        <p14:creationId xmlns:p14="http://schemas.microsoft.com/office/powerpoint/2010/main" val="118062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par>
                                <p:cTn id="14" presetID="16" presetClass="entr" presetSubtype="21"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par>
                                <p:cTn id="17" presetID="16" presetClass="entr" presetSubtype="2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arn(inVertical)">
                                      <p:cBhvr>
                                        <p:cTn id="31" dur="500"/>
                                        <p:tgtEl>
                                          <p:spTgt spid="16"/>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barn(inVertical)">
                                      <p:cBhvr>
                                        <p:cTn id="34" dur="500"/>
                                        <p:tgtEl>
                                          <p:spTgt spid="17"/>
                                        </p:tgtEl>
                                      </p:cBhvr>
                                    </p:animEffect>
                                  </p:childTnLst>
                                </p:cTn>
                              </p:par>
                              <p:par>
                                <p:cTn id="35" presetID="16" presetClass="entr" presetSubtype="21"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inVertical)">
                                      <p:cBhvr>
                                        <p:cTn id="37" dur="500"/>
                                        <p:tgtEl>
                                          <p:spTgt spid="19"/>
                                        </p:tgtEl>
                                      </p:cBhvr>
                                    </p:animEffect>
                                  </p:childTnLst>
                                </p:cTn>
                              </p:par>
                              <p:par>
                                <p:cTn id="38" presetID="16" presetClass="entr" presetSubtype="21"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arn(inVertical)">
                                      <p:cBhvr>
                                        <p:cTn id="40" dur="500"/>
                                        <p:tgtEl>
                                          <p:spTgt spid="20"/>
                                        </p:tgtEl>
                                      </p:cBhvr>
                                    </p:animEffect>
                                  </p:childTnLst>
                                </p:cTn>
                              </p:par>
                              <p:par>
                                <p:cTn id="41" presetID="16" presetClass="entr" presetSubtype="21"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inVertical)">
                                      <p:cBhvr>
                                        <p:cTn id="43" dur="500"/>
                                        <p:tgtEl>
                                          <p:spTgt spid="21"/>
                                        </p:tgtEl>
                                      </p:cBhvr>
                                    </p:animEffect>
                                  </p:childTnLst>
                                </p:cTn>
                              </p:par>
                              <p:par>
                                <p:cTn id="44" presetID="16" presetClass="entr" presetSubtype="21" fill="hold"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barn(inVertical)">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6" grpId="0" animBg="1"/>
      <p:bldP spid="17" grpId="0" animBg="1"/>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AAD69-1BD6-FE83-EC23-5ACCFF4D9BF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631AC9D-8C2D-7A0A-6E15-5E58E65AE4FA}"/>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5DAA74E9-2DCD-B6D8-CA56-B722809F09F0}"/>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latin typeface="Calibri"/>
              </a:rPr>
              <a:t>Dio él su voz, se derritió la tierra. Jehová de los ejércitos está con nosotros; nuestro refugio es el Dios de Jacob.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7707948B-CDA8-655A-CC02-FD2303A0238A}"/>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36262E98-E8FB-774B-F3B5-E688C1BB760E}"/>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114803DA-9900-04EE-ED34-E8425E3C4D2B}"/>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032774C5-7DC9-38C7-971C-65FDEE164401}"/>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1E2DCD75-28F3-A03B-FD07-58643EA93CD3}"/>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DB09515B-79A1-4C50-E6B5-B0056CD9C351}"/>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542CED5E-08CB-8659-AFD4-DDBB6A49822F}"/>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E57A12B3-FA65-AB1C-37FF-4C767D470AB2}"/>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E7407507-A09E-B973-33E3-AD374982A963}"/>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25073753-7474-464D-A657-ACF12697FAC1}"/>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44BA87F7-D2B0-7E30-C472-679B303FC2EB}"/>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E2C1A0B2-364A-1B6B-047D-722E0FA33001}"/>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6369C090-5229-E096-39E3-9B3D1A6F479E}"/>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4ED4285B-4724-BC60-C036-9F75C498405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1EFFD612-577C-4380-F815-B553DD08E62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16B9FC4E-52BA-15EE-EFF3-3034393977D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E761EC94-6ECA-E726-FB86-57E9DF81F6D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 name="1 CuadroTexto">
            <a:extLst>
              <a:ext uri="{FF2B5EF4-FFF2-40B4-BE49-F238E27FC236}">
                <a16:creationId xmlns:a16="http://schemas.microsoft.com/office/drawing/2014/main" id="{68BD4F15-3532-D840-82E6-D2BAFBEC46EE}"/>
              </a:ext>
            </a:extLst>
          </p:cNvPr>
          <p:cNvSpPr txBox="1"/>
          <p:nvPr/>
        </p:nvSpPr>
        <p:spPr>
          <a:xfrm>
            <a:off x="4806026" y="29969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24:21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4" name="2 CuadroTexto">
            <a:extLst>
              <a:ext uri="{FF2B5EF4-FFF2-40B4-BE49-F238E27FC236}">
                <a16:creationId xmlns:a16="http://schemas.microsoft.com/office/drawing/2014/main" id="{6E88A138-4FBF-4468-A8B1-B94E2BFE26CE}"/>
              </a:ext>
            </a:extLst>
          </p:cNvPr>
          <p:cNvSpPr txBox="1"/>
          <p:nvPr/>
        </p:nvSpPr>
        <p:spPr>
          <a:xfrm>
            <a:off x="4752020" y="3479978"/>
            <a:ext cx="428447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Porque habrá entonces gran tribulación, </a:t>
            </a:r>
            <a:r>
              <a:rPr lang="es-ES" sz="2400" dirty="0">
                <a:latin typeface="Calibri"/>
              </a:rPr>
              <a:t>cual no la ha habido desde el principio del mundo hasta ahora, ni la habrá. </a:t>
            </a:r>
          </a:p>
        </p:txBody>
      </p:sp>
    </p:spTree>
    <p:extLst>
      <p:ext uri="{BB962C8B-B14F-4D97-AF65-F5344CB8AC3E}">
        <p14:creationId xmlns:p14="http://schemas.microsoft.com/office/powerpoint/2010/main" val="1583298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D42CD-9387-8CF0-0258-E9AA30F0E99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4D1F9A8-E81C-876E-ACA6-9B05DFB0BE5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91B9617C-1B9C-5F10-ACD5-2687AFBF01AA}"/>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latin typeface="Calibri"/>
              </a:rPr>
              <a:t>Dio él su voz, se derritió la tierra. Jehová de los ejércitos está con nosotros; nuestro refugio es el Dios de Jacob.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D3FB6D98-57B0-6910-6667-AC822F0FD5C2}"/>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ADBE0DBD-DBD5-16AD-4655-348C19BF990E}"/>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5BA8509E-65BA-EEB2-4155-F4B2554811FA}"/>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877BC754-269B-FE06-33F7-78ED20C8F774}"/>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363EF3BD-C0E6-F42C-94FC-C9A17DEF218A}"/>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088A138A-B50C-2A61-D0A4-EC05F7E43A9D}"/>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D3681A7C-F909-5164-1ED7-B8A3B94A4C1A}"/>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3EE468CF-7710-AE15-1DDC-FBFD2568BFC9}"/>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8A859E20-A1EA-E774-DBBF-0D86B87B4A5B}"/>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95BCA8D2-4730-79E6-CA6A-CF32632F2A18}"/>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43EF9A95-2537-0F4D-8E39-B0CE54CB9373}"/>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EF205054-8EB7-7974-96CC-2DFE958F2A16}"/>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B8FA9E1B-37F5-4880-EDEF-85A060742AEF}"/>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758E560E-7227-1CCD-AD82-E718ABD1459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889F9FF3-0D4A-5616-0412-7B37584E68D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A4C0040B-9233-10DF-453F-7A495034C66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A885E3B1-9E8E-C203-5EB0-A238F37B305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 name="1 CuadroTexto">
            <a:extLst>
              <a:ext uri="{FF2B5EF4-FFF2-40B4-BE49-F238E27FC236}">
                <a16:creationId xmlns:a16="http://schemas.microsoft.com/office/drawing/2014/main" id="{D8CFCAF3-68CC-FD96-BC18-7F9D6E262D2D}"/>
              </a:ext>
            </a:extLst>
          </p:cNvPr>
          <p:cNvSpPr txBox="1"/>
          <p:nvPr/>
        </p:nvSpPr>
        <p:spPr>
          <a:xfrm>
            <a:off x="4806026" y="29969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24:21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4" name="2 CuadroTexto">
            <a:extLst>
              <a:ext uri="{FF2B5EF4-FFF2-40B4-BE49-F238E27FC236}">
                <a16:creationId xmlns:a16="http://schemas.microsoft.com/office/drawing/2014/main" id="{388FA46A-8208-F09F-8A9F-BCCA78369C5C}"/>
              </a:ext>
            </a:extLst>
          </p:cNvPr>
          <p:cNvSpPr txBox="1"/>
          <p:nvPr/>
        </p:nvSpPr>
        <p:spPr>
          <a:xfrm>
            <a:off x="4752020" y="3479978"/>
            <a:ext cx="428447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Porque habrá entonces gran tribulación, </a:t>
            </a:r>
            <a:r>
              <a:rPr lang="es-ES" sz="2400" dirty="0">
                <a:solidFill>
                  <a:srgbClr val="00B0F0"/>
                </a:solidFill>
                <a:latin typeface="Calibri"/>
              </a:rPr>
              <a:t>cual no la ha habido desde el principio del mundo hasta ahora, ni la habrá. </a:t>
            </a:r>
          </a:p>
        </p:txBody>
      </p:sp>
      <p:sp>
        <p:nvSpPr>
          <p:cNvPr id="15" name="TextBox 14">
            <a:extLst>
              <a:ext uri="{FF2B5EF4-FFF2-40B4-BE49-F238E27FC236}">
                <a16:creationId xmlns:a16="http://schemas.microsoft.com/office/drawing/2014/main" id="{49BDE376-2756-E8F8-181D-4C10975766BC}"/>
              </a:ext>
            </a:extLst>
          </p:cNvPr>
          <p:cNvSpPr txBox="1"/>
          <p:nvPr/>
        </p:nvSpPr>
        <p:spPr>
          <a:xfrm>
            <a:off x="4572000" y="245281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18" name="1 CuadroTexto">
            <a:extLst>
              <a:ext uri="{FF2B5EF4-FFF2-40B4-BE49-F238E27FC236}">
                <a16:creationId xmlns:a16="http://schemas.microsoft.com/office/drawing/2014/main" id="{2D48709F-8FD9-DBAF-6FBF-93700517A472}"/>
              </a:ext>
            </a:extLst>
          </p:cNvPr>
          <p:cNvSpPr txBox="1"/>
          <p:nvPr/>
        </p:nvSpPr>
        <p:spPr>
          <a:xfrm>
            <a:off x="2267744" y="479299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Jeremías 4:23-26</a:t>
            </a:r>
          </a:p>
        </p:txBody>
      </p:sp>
      <p:sp>
        <p:nvSpPr>
          <p:cNvPr id="25" name="2 CuadroTexto">
            <a:extLst>
              <a:ext uri="{FF2B5EF4-FFF2-40B4-BE49-F238E27FC236}">
                <a16:creationId xmlns:a16="http://schemas.microsoft.com/office/drawing/2014/main" id="{4272AF12-4F9D-D073-F0C7-BA7336F95A2C}"/>
              </a:ext>
            </a:extLst>
          </p:cNvPr>
          <p:cNvSpPr txBox="1"/>
          <p:nvPr/>
        </p:nvSpPr>
        <p:spPr>
          <a:xfrm>
            <a:off x="-108520" y="5267887"/>
            <a:ext cx="936104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Miré a la tierra, y he aquí que estaba asolada y vacía; y a los cielos, y no había</a:t>
            </a:r>
            <a:r>
              <a:rPr lang="es-ES" sz="2400" spc="-150" dirty="0">
                <a:latin typeface="Calibri"/>
              </a:rPr>
              <a:t> </a:t>
            </a:r>
            <a:r>
              <a:rPr lang="es-ES" sz="2400" dirty="0">
                <a:latin typeface="Calibri"/>
              </a:rPr>
              <a:t>en</a:t>
            </a:r>
            <a:r>
              <a:rPr lang="es-ES" sz="2400" spc="-150" dirty="0">
                <a:latin typeface="Calibri"/>
              </a:rPr>
              <a:t> </a:t>
            </a:r>
            <a:r>
              <a:rPr lang="es-ES" sz="2400" dirty="0">
                <a:latin typeface="Calibri"/>
              </a:rPr>
              <a:t>ellos</a:t>
            </a:r>
            <a:r>
              <a:rPr lang="es-ES" sz="2400" spc="-150" dirty="0">
                <a:latin typeface="Calibri"/>
              </a:rPr>
              <a:t> </a:t>
            </a:r>
            <a:r>
              <a:rPr lang="es-ES" sz="2400" dirty="0">
                <a:latin typeface="Calibri"/>
              </a:rPr>
              <a:t>luz.</a:t>
            </a:r>
            <a:r>
              <a:rPr lang="es-ES" sz="2400" spc="-150" dirty="0">
                <a:latin typeface="Calibri"/>
              </a:rPr>
              <a:t> </a:t>
            </a:r>
            <a:r>
              <a:rPr lang="es-ES" sz="2400" dirty="0">
                <a:latin typeface="Calibri"/>
              </a:rPr>
              <a:t>Miré</a:t>
            </a:r>
            <a:r>
              <a:rPr lang="es-ES" sz="2400" spc="-150" dirty="0">
                <a:latin typeface="Calibri"/>
              </a:rPr>
              <a:t> </a:t>
            </a:r>
            <a:r>
              <a:rPr lang="es-ES" sz="2400" dirty="0">
                <a:latin typeface="Calibri"/>
              </a:rPr>
              <a:t>a</a:t>
            </a:r>
            <a:r>
              <a:rPr lang="es-ES" sz="2400" spc="-150" dirty="0">
                <a:latin typeface="Calibri"/>
              </a:rPr>
              <a:t> </a:t>
            </a:r>
            <a:r>
              <a:rPr lang="es-ES" sz="2400" dirty="0">
                <a:latin typeface="Calibri"/>
              </a:rPr>
              <a:t>los montes,</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he</a:t>
            </a:r>
            <a:r>
              <a:rPr lang="es-ES" sz="2400" spc="-150" dirty="0">
                <a:latin typeface="Calibri"/>
              </a:rPr>
              <a:t> </a:t>
            </a:r>
            <a:r>
              <a:rPr lang="es-ES" sz="2400" dirty="0">
                <a:latin typeface="Calibri"/>
              </a:rPr>
              <a:t>aquí</a:t>
            </a:r>
            <a:r>
              <a:rPr lang="es-ES" sz="2400" spc="-150" dirty="0">
                <a:latin typeface="Calibri"/>
              </a:rPr>
              <a:t> </a:t>
            </a:r>
            <a:r>
              <a:rPr lang="es-ES" sz="2400" dirty="0">
                <a:latin typeface="Calibri"/>
              </a:rPr>
              <a:t>que</a:t>
            </a:r>
            <a:r>
              <a:rPr lang="es-ES" sz="2400" spc="-150" dirty="0">
                <a:latin typeface="Calibri"/>
              </a:rPr>
              <a:t> </a:t>
            </a:r>
            <a:r>
              <a:rPr lang="es-ES" sz="2400" dirty="0">
                <a:latin typeface="Calibri"/>
              </a:rPr>
              <a:t>temblaban,</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todos los collados</a:t>
            </a:r>
            <a:r>
              <a:rPr lang="es-ES" sz="2400" spc="-150" dirty="0">
                <a:latin typeface="Calibri"/>
              </a:rPr>
              <a:t> </a:t>
            </a:r>
            <a:r>
              <a:rPr lang="es-ES" sz="2400" dirty="0">
                <a:latin typeface="Calibri"/>
              </a:rPr>
              <a:t>fueron</a:t>
            </a:r>
            <a:r>
              <a:rPr lang="es-ES" sz="2400" spc="-150" dirty="0">
                <a:latin typeface="Calibri"/>
              </a:rPr>
              <a:t> </a:t>
            </a:r>
            <a:r>
              <a:rPr lang="es-ES" sz="2400" dirty="0">
                <a:latin typeface="Calibri"/>
              </a:rPr>
              <a:t>destruidos.</a:t>
            </a:r>
            <a:r>
              <a:rPr lang="es-ES" sz="2400" spc="-150" dirty="0">
                <a:latin typeface="Calibri"/>
              </a:rPr>
              <a:t> </a:t>
            </a:r>
            <a:r>
              <a:rPr lang="es-ES" sz="2400" dirty="0">
                <a:latin typeface="Calibri"/>
              </a:rPr>
              <a:t>Miré,</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no</a:t>
            </a:r>
            <a:r>
              <a:rPr lang="es-ES" sz="2400" spc="-150" dirty="0">
                <a:latin typeface="Calibri"/>
              </a:rPr>
              <a:t> </a:t>
            </a:r>
            <a:r>
              <a:rPr lang="es-ES" sz="2400" dirty="0">
                <a:latin typeface="Calibri"/>
              </a:rPr>
              <a:t>había hombre, y todas las aves del cielo</a:t>
            </a:r>
            <a:r>
              <a:rPr lang="es-ES" sz="2400" spc="-150" dirty="0">
                <a:latin typeface="Calibri"/>
              </a:rPr>
              <a:t> </a:t>
            </a:r>
            <a:r>
              <a:rPr lang="es-ES" sz="2400" dirty="0">
                <a:latin typeface="Calibri"/>
              </a:rPr>
              <a:t>se</a:t>
            </a:r>
            <a:r>
              <a:rPr lang="es-ES" sz="2400" spc="-150" dirty="0">
                <a:latin typeface="Calibri"/>
              </a:rPr>
              <a:t> </a:t>
            </a:r>
            <a:r>
              <a:rPr lang="es-ES" sz="2400" dirty="0">
                <a:latin typeface="Calibri"/>
              </a:rPr>
              <a:t>habían</a:t>
            </a:r>
            <a:r>
              <a:rPr lang="es-ES" sz="2400" spc="-150" dirty="0">
                <a:latin typeface="Calibri"/>
              </a:rPr>
              <a:t> </a:t>
            </a:r>
            <a:r>
              <a:rPr lang="es-ES" sz="2400" dirty="0">
                <a:latin typeface="Calibri"/>
              </a:rPr>
              <a:t>ido.</a:t>
            </a:r>
            <a:r>
              <a:rPr lang="es-ES" sz="2400" spc="-150" dirty="0">
                <a:latin typeface="Calibri"/>
              </a:rPr>
              <a:t> </a:t>
            </a:r>
            <a:r>
              <a:rPr lang="es-ES" sz="2400" dirty="0">
                <a:latin typeface="Calibri"/>
              </a:rPr>
              <a:t>Miré,</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he</a:t>
            </a:r>
            <a:r>
              <a:rPr lang="es-ES" sz="2400" spc="-150" dirty="0">
                <a:latin typeface="Calibri"/>
              </a:rPr>
              <a:t> </a:t>
            </a:r>
            <a:r>
              <a:rPr lang="es-ES" sz="2400" dirty="0">
                <a:latin typeface="Calibri"/>
              </a:rPr>
              <a:t>aquí</a:t>
            </a:r>
            <a:r>
              <a:rPr lang="es-ES" sz="2400" spc="-150" dirty="0">
                <a:latin typeface="Calibri"/>
              </a:rPr>
              <a:t> </a:t>
            </a:r>
            <a:r>
              <a:rPr lang="es-ES" sz="2400" dirty="0">
                <a:latin typeface="Calibri"/>
              </a:rPr>
              <a:t>el</a:t>
            </a:r>
            <a:r>
              <a:rPr lang="es-ES" sz="2400" spc="-150" dirty="0">
                <a:latin typeface="Calibri"/>
              </a:rPr>
              <a:t> </a:t>
            </a:r>
            <a:r>
              <a:rPr lang="es-ES" sz="2400" dirty="0">
                <a:latin typeface="Calibri"/>
              </a:rPr>
              <a:t>campo</a:t>
            </a:r>
            <a:r>
              <a:rPr lang="es-ES" sz="2400" spc="-150" dirty="0">
                <a:latin typeface="Calibri"/>
              </a:rPr>
              <a:t> </a:t>
            </a:r>
            <a:r>
              <a:rPr lang="es-ES" sz="2400" dirty="0">
                <a:latin typeface="Calibri"/>
              </a:rPr>
              <a:t>fértil</a:t>
            </a:r>
            <a:r>
              <a:rPr lang="es-ES" sz="2400" spc="-150" dirty="0">
                <a:latin typeface="Calibri"/>
              </a:rPr>
              <a:t> </a:t>
            </a:r>
            <a:r>
              <a:rPr lang="es-ES" sz="2400" dirty="0">
                <a:latin typeface="Calibri"/>
              </a:rPr>
              <a:t>era</a:t>
            </a:r>
            <a:r>
              <a:rPr lang="es-ES" sz="2400" spc="-150" dirty="0">
                <a:latin typeface="Calibri"/>
              </a:rPr>
              <a:t> </a:t>
            </a:r>
            <a:r>
              <a:rPr lang="es-ES" sz="2400" dirty="0">
                <a:latin typeface="Calibri"/>
              </a:rPr>
              <a:t>un desierto, y todas sus</a:t>
            </a:r>
            <a:r>
              <a:rPr lang="es-ES" sz="2400" spc="-150" dirty="0">
                <a:latin typeface="Calibri"/>
              </a:rPr>
              <a:t> </a:t>
            </a:r>
            <a:r>
              <a:rPr lang="es-ES" sz="2400" dirty="0">
                <a:latin typeface="Calibri"/>
              </a:rPr>
              <a:t>ciudades</a:t>
            </a:r>
            <a:r>
              <a:rPr lang="es-ES" sz="2400" spc="-150" dirty="0">
                <a:latin typeface="Calibri"/>
              </a:rPr>
              <a:t> </a:t>
            </a:r>
            <a:r>
              <a:rPr lang="es-ES" sz="2400" dirty="0">
                <a:latin typeface="Calibri"/>
              </a:rPr>
              <a:t>eran</a:t>
            </a:r>
            <a:r>
              <a:rPr lang="es-ES" sz="2400" spc="-150" dirty="0">
                <a:latin typeface="Calibri"/>
              </a:rPr>
              <a:t> </a:t>
            </a:r>
            <a:r>
              <a:rPr lang="es-ES" sz="2400" dirty="0">
                <a:latin typeface="Calibri"/>
              </a:rPr>
              <a:t>asoladas</a:t>
            </a:r>
            <a:r>
              <a:rPr lang="es-ES" sz="2400" spc="-150" dirty="0">
                <a:latin typeface="Calibri"/>
              </a:rPr>
              <a:t> </a:t>
            </a:r>
            <a:r>
              <a:rPr lang="es-ES" sz="2400" dirty="0">
                <a:latin typeface="Calibri"/>
              </a:rPr>
              <a:t>delante</a:t>
            </a:r>
            <a:r>
              <a:rPr lang="es-ES" sz="2400" spc="-150" dirty="0">
                <a:latin typeface="Calibri"/>
              </a:rPr>
              <a:t> </a:t>
            </a:r>
            <a:r>
              <a:rPr lang="es-ES" sz="2400" dirty="0">
                <a:latin typeface="Calibri"/>
              </a:rPr>
              <a:t>de</a:t>
            </a:r>
            <a:r>
              <a:rPr lang="es-ES" sz="2400" spc="-150" dirty="0">
                <a:latin typeface="Calibri"/>
              </a:rPr>
              <a:t> </a:t>
            </a:r>
            <a:r>
              <a:rPr lang="es-ES" sz="2400" dirty="0">
                <a:latin typeface="Calibri"/>
              </a:rPr>
              <a:t>Jehová,</a:t>
            </a:r>
            <a:r>
              <a:rPr lang="es-ES" sz="2400" spc="-150" dirty="0">
                <a:latin typeface="Calibri"/>
              </a:rPr>
              <a:t> </a:t>
            </a:r>
            <a:r>
              <a:rPr lang="es-ES" sz="2400" dirty="0">
                <a:latin typeface="Calibri"/>
              </a:rPr>
              <a:t>delante del ardor de su ira. </a:t>
            </a:r>
          </a:p>
        </p:txBody>
      </p:sp>
    </p:spTree>
    <p:extLst>
      <p:ext uri="{BB962C8B-B14F-4D97-AF65-F5344CB8AC3E}">
        <p14:creationId xmlns:p14="http://schemas.microsoft.com/office/powerpoint/2010/main" val="337517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C0DCF-939D-1FA0-550A-A9ED1C027F9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99B6439-8C56-4E7F-6220-10B229F60A5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8F2A9B46-7880-5251-4232-8E8F4ACB98AD}"/>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latin typeface="Calibri"/>
              </a:rPr>
              <a:t>Dio él su voz, se derritió la tierra. Jehová de los ejércitos está con nosotros; nuestro refugio es el Dios de Jacob.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EF0DED3D-5E74-968B-5E60-BEFF55821D1F}"/>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594530A3-BD2E-205D-4944-3E6C2F46B007}"/>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3743A430-AC91-5466-FE3F-77F6047330A2}"/>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C1D7C817-F60F-44E6-FDC3-800ED89020CB}"/>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2CCCD649-5B53-FDAD-6443-0FC1ED4418D8}"/>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FC50E29B-E8B3-8E91-2F99-149BB98BDB30}"/>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C013F052-2DB9-672C-62EE-9EB1E1BD71A2}"/>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E2BD618C-C958-5BC6-3956-8DDC239EE724}"/>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9B3D2485-40B1-A565-3B78-9363EC314840}"/>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7F630337-7A78-529D-CD11-690C1FED25D9}"/>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1DD5E241-DD50-E8E4-29CC-0A131EAEDE77}"/>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58AB5552-F511-EC0D-56BF-E802F6502531}"/>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95E97094-E86D-C8AE-E582-3F239B7001DE}"/>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ECC61A99-DB61-233D-5389-320672DC96B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773D1E84-2B3D-1F0D-5AD9-48C098C23E1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6BD94A1C-F542-F44E-C4BC-DED485B7F3C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2DA8D8EA-97AC-F44B-FA13-A2572A65DE2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 name="1 CuadroTexto">
            <a:extLst>
              <a:ext uri="{FF2B5EF4-FFF2-40B4-BE49-F238E27FC236}">
                <a16:creationId xmlns:a16="http://schemas.microsoft.com/office/drawing/2014/main" id="{26ED69B1-29C7-5C77-319B-FACE789E6A7D}"/>
              </a:ext>
            </a:extLst>
          </p:cNvPr>
          <p:cNvSpPr txBox="1"/>
          <p:nvPr/>
        </p:nvSpPr>
        <p:spPr>
          <a:xfrm>
            <a:off x="4806026" y="29969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24:21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4" name="2 CuadroTexto">
            <a:extLst>
              <a:ext uri="{FF2B5EF4-FFF2-40B4-BE49-F238E27FC236}">
                <a16:creationId xmlns:a16="http://schemas.microsoft.com/office/drawing/2014/main" id="{C63B7E13-145A-C32D-DFDC-264FBC8A19FC}"/>
              </a:ext>
            </a:extLst>
          </p:cNvPr>
          <p:cNvSpPr txBox="1"/>
          <p:nvPr/>
        </p:nvSpPr>
        <p:spPr>
          <a:xfrm>
            <a:off x="4752020" y="3479978"/>
            <a:ext cx="428447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Porque habrá entonces gran tribulación, </a:t>
            </a:r>
            <a:r>
              <a:rPr lang="es-ES" sz="2400" dirty="0">
                <a:solidFill>
                  <a:srgbClr val="00B0F0"/>
                </a:solidFill>
                <a:latin typeface="Calibri"/>
              </a:rPr>
              <a:t>cual no la ha habido desde el principio del mundo hasta ahora, ni la habrá. </a:t>
            </a:r>
          </a:p>
        </p:txBody>
      </p:sp>
      <p:sp>
        <p:nvSpPr>
          <p:cNvPr id="15" name="TextBox 14">
            <a:extLst>
              <a:ext uri="{FF2B5EF4-FFF2-40B4-BE49-F238E27FC236}">
                <a16:creationId xmlns:a16="http://schemas.microsoft.com/office/drawing/2014/main" id="{2C1A98FE-3949-5705-CDC1-BB39DA96D232}"/>
              </a:ext>
            </a:extLst>
          </p:cNvPr>
          <p:cNvSpPr txBox="1"/>
          <p:nvPr/>
        </p:nvSpPr>
        <p:spPr>
          <a:xfrm>
            <a:off x="4572000" y="245281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18" name="1 CuadroTexto">
            <a:extLst>
              <a:ext uri="{FF2B5EF4-FFF2-40B4-BE49-F238E27FC236}">
                <a16:creationId xmlns:a16="http://schemas.microsoft.com/office/drawing/2014/main" id="{90012737-2F62-E418-F160-4E10F2539ADE}"/>
              </a:ext>
            </a:extLst>
          </p:cNvPr>
          <p:cNvSpPr txBox="1"/>
          <p:nvPr/>
        </p:nvSpPr>
        <p:spPr>
          <a:xfrm>
            <a:off x="2267744" y="479299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Jeremías 4:23-26</a:t>
            </a:r>
          </a:p>
        </p:txBody>
      </p:sp>
      <p:sp>
        <p:nvSpPr>
          <p:cNvPr id="25" name="2 CuadroTexto">
            <a:extLst>
              <a:ext uri="{FF2B5EF4-FFF2-40B4-BE49-F238E27FC236}">
                <a16:creationId xmlns:a16="http://schemas.microsoft.com/office/drawing/2014/main" id="{1D1D2322-B580-C9FD-4427-2C55700EC271}"/>
              </a:ext>
            </a:extLst>
          </p:cNvPr>
          <p:cNvSpPr txBox="1"/>
          <p:nvPr/>
        </p:nvSpPr>
        <p:spPr>
          <a:xfrm>
            <a:off x="-108520" y="5267887"/>
            <a:ext cx="936104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Miré a la tierra, y he aquí que estaba asolada y vacía; y a los cielos, y no había</a:t>
            </a:r>
            <a:r>
              <a:rPr lang="es-ES" sz="2400" spc="-150" dirty="0">
                <a:solidFill>
                  <a:srgbClr val="FFFF00"/>
                </a:solidFill>
                <a:latin typeface="Calibri"/>
              </a:rPr>
              <a:t> </a:t>
            </a:r>
            <a:r>
              <a:rPr lang="es-ES" sz="2400" dirty="0">
                <a:solidFill>
                  <a:srgbClr val="FFFF00"/>
                </a:solidFill>
                <a:latin typeface="Calibri"/>
              </a:rPr>
              <a:t>en</a:t>
            </a:r>
            <a:r>
              <a:rPr lang="es-ES" sz="2400" spc="-150" dirty="0">
                <a:solidFill>
                  <a:srgbClr val="FFFF00"/>
                </a:solidFill>
                <a:latin typeface="Calibri"/>
              </a:rPr>
              <a:t> </a:t>
            </a:r>
            <a:r>
              <a:rPr lang="es-ES" sz="2400" dirty="0">
                <a:solidFill>
                  <a:srgbClr val="FFFF00"/>
                </a:solidFill>
                <a:latin typeface="Calibri"/>
              </a:rPr>
              <a:t>ellos</a:t>
            </a:r>
            <a:r>
              <a:rPr lang="es-ES" sz="2400" spc="-150" dirty="0">
                <a:solidFill>
                  <a:srgbClr val="FFFF00"/>
                </a:solidFill>
                <a:latin typeface="Calibri"/>
              </a:rPr>
              <a:t> </a:t>
            </a:r>
            <a:r>
              <a:rPr lang="es-ES" sz="2400" dirty="0">
                <a:solidFill>
                  <a:srgbClr val="FFFF00"/>
                </a:solidFill>
                <a:latin typeface="Calibri"/>
              </a:rPr>
              <a:t>luz.</a:t>
            </a:r>
            <a:r>
              <a:rPr lang="es-ES" sz="2400" spc="-150" dirty="0">
                <a:solidFill>
                  <a:srgbClr val="FFFF00"/>
                </a:solidFill>
                <a:latin typeface="Calibri"/>
              </a:rPr>
              <a:t> </a:t>
            </a:r>
            <a:r>
              <a:rPr lang="es-ES" sz="2400" dirty="0">
                <a:latin typeface="Calibri"/>
              </a:rPr>
              <a:t>Miré</a:t>
            </a:r>
            <a:r>
              <a:rPr lang="es-ES" sz="2400" spc="-150" dirty="0">
                <a:latin typeface="Calibri"/>
              </a:rPr>
              <a:t> </a:t>
            </a:r>
            <a:r>
              <a:rPr lang="es-ES" sz="2400" dirty="0">
                <a:latin typeface="Calibri"/>
              </a:rPr>
              <a:t>a</a:t>
            </a:r>
            <a:r>
              <a:rPr lang="es-ES" sz="2400" spc="-150" dirty="0">
                <a:latin typeface="Calibri"/>
              </a:rPr>
              <a:t> </a:t>
            </a:r>
            <a:r>
              <a:rPr lang="es-ES" sz="2400" dirty="0">
                <a:latin typeface="Calibri"/>
              </a:rPr>
              <a:t>los montes,</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he</a:t>
            </a:r>
            <a:r>
              <a:rPr lang="es-ES" sz="2400" spc="-150" dirty="0">
                <a:latin typeface="Calibri"/>
              </a:rPr>
              <a:t> </a:t>
            </a:r>
            <a:r>
              <a:rPr lang="es-ES" sz="2400" dirty="0">
                <a:latin typeface="Calibri"/>
              </a:rPr>
              <a:t>aquí</a:t>
            </a:r>
            <a:r>
              <a:rPr lang="es-ES" sz="2400" spc="-150" dirty="0">
                <a:latin typeface="Calibri"/>
              </a:rPr>
              <a:t> </a:t>
            </a:r>
            <a:r>
              <a:rPr lang="es-ES" sz="2400" dirty="0">
                <a:latin typeface="Calibri"/>
              </a:rPr>
              <a:t>que</a:t>
            </a:r>
            <a:r>
              <a:rPr lang="es-ES" sz="2400" spc="-150" dirty="0">
                <a:latin typeface="Calibri"/>
              </a:rPr>
              <a:t> </a:t>
            </a:r>
            <a:r>
              <a:rPr lang="es-ES" sz="2400" dirty="0">
                <a:latin typeface="Calibri"/>
              </a:rPr>
              <a:t>temblaban,</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todos los collados</a:t>
            </a:r>
            <a:r>
              <a:rPr lang="es-ES" sz="2400" spc="-150" dirty="0">
                <a:latin typeface="Calibri"/>
              </a:rPr>
              <a:t> </a:t>
            </a:r>
            <a:r>
              <a:rPr lang="es-ES" sz="2400" dirty="0">
                <a:latin typeface="Calibri"/>
              </a:rPr>
              <a:t>fueron</a:t>
            </a:r>
            <a:r>
              <a:rPr lang="es-ES" sz="2400" spc="-150" dirty="0">
                <a:latin typeface="Calibri"/>
              </a:rPr>
              <a:t> </a:t>
            </a:r>
            <a:r>
              <a:rPr lang="es-ES" sz="2400" dirty="0">
                <a:latin typeface="Calibri"/>
              </a:rPr>
              <a:t>destruidos.</a:t>
            </a:r>
            <a:r>
              <a:rPr lang="es-ES" sz="2400" spc="-150" dirty="0">
                <a:latin typeface="Calibri"/>
              </a:rPr>
              <a:t> </a:t>
            </a:r>
            <a:r>
              <a:rPr lang="es-ES" sz="2400" dirty="0">
                <a:latin typeface="Calibri"/>
              </a:rPr>
              <a:t>Miré,</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no</a:t>
            </a:r>
            <a:r>
              <a:rPr lang="es-ES" sz="2400" spc="-150" dirty="0">
                <a:latin typeface="Calibri"/>
              </a:rPr>
              <a:t> </a:t>
            </a:r>
            <a:r>
              <a:rPr lang="es-ES" sz="2400" dirty="0">
                <a:latin typeface="Calibri"/>
              </a:rPr>
              <a:t>había hombre, y todas las aves del cielo</a:t>
            </a:r>
            <a:r>
              <a:rPr lang="es-ES" sz="2400" spc="-150" dirty="0">
                <a:latin typeface="Calibri"/>
              </a:rPr>
              <a:t> </a:t>
            </a:r>
            <a:r>
              <a:rPr lang="es-ES" sz="2400" dirty="0">
                <a:latin typeface="Calibri"/>
              </a:rPr>
              <a:t>se</a:t>
            </a:r>
            <a:r>
              <a:rPr lang="es-ES" sz="2400" spc="-150" dirty="0">
                <a:latin typeface="Calibri"/>
              </a:rPr>
              <a:t> </a:t>
            </a:r>
            <a:r>
              <a:rPr lang="es-ES" sz="2400" dirty="0">
                <a:latin typeface="Calibri"/>
              </a:rPr>
              <a:t>habían</a:t>
            </a:r>
            <a:r>
              <a:rPr lang="es-ES" sz="2400" spc="-150" dirty="0">
                <a:latin typeface="Calibri"/>
              </a:rPr>
              <a:t> </a:t>
            </a:r>
            <a:r>
              <a:rPr lang="es-ES" sz="2400" dirty="0">
                <a:latin typeface="Calibri"/>
              </a:rPr>
              <a:t>ido.</a:t>
            </a:r>
            <a:r>
              <a:rPr lang="es-ES" sz="2400" spc="-150" dirty="0">
                <a:latin typeface="Calibri"/>
              </a:rPr>
              <a:t> </a:t>
            </a:r>
            <a:r>
              <a:rPr lang="es-ES" sz="2400" dirty="0">
                <a:latin typeface="Calibri"/>
              </a:rPr>
              <a:t>Miré,</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he</a:t>
            </a:r>
            <a:r>
              <a:rPr lang="es-ES" sz="2400" spc="-150" dirty="0">
                <a:latin typeface="Calibri"/>
              </a:rPr>
              <a:t> </a:t>
            </a:r>
            <a:r>
              <a:rPr lang="es-ES" sz="2400" dirty="0">
                <a:latin typeface="Calibri"/>
              </a:rPr>
              <a:t>aquí</a:t>
            </a:r>
            <a:r>
              <a:rPr lang="es-ES" sz="2400" spc="-150" dirty="0">
                <a:latin typeface="Calibri"/>
              </a:rPr>
              <a:t> </a:t>
            </a:r>
            <a:r>
              <a:rPr lang="es-ES" sz="2400" dirty="0">
                <a:latin typeface="Calibri"/>
              </a:rPr>
              <a:t>el</a:t>
            </a:r>
            <a:r>
              <a:rPr lang="es-ES" sz="2400" spc="-150" dirty="0">
                <a:latin typeface="Calibri"/>
              </a:rPr>
              <a:t> </a:t>
            </a:r>
            <a:r>
              <a:rPr lang="es-ES" sz="2400" dirty="0">
                <a:latin typeface="Calibri"/>
              </a:rPr>
              <a:t>campo</a:t>
            </a:r>
            <a:r>
              <a:rPr lang="es-ES" sz="2400" spc="-150" dirty="0">
                <a:latin typeface="Calibri"/>
              </a:rPr>
              <a:t> </a:t>
            </a:r>
            <a:r>
              <a:rPr lang="es-ES" sz="2400" dirty="0">
                <a:latin typeface="Calibri"/>
              </a:rPr>
              <a:t>fértil</a:t>
            </a:r>
            <a:r>
              <a:rPr lang="es-ES" sz="2400" spc="-150" dirty="0">
                <a:latin typeface="Calibri"/>
              </a:rPr>
              <a:t> </a:t>
            </a:r>
            <a:r>
              <a:rPr lang="es-ES" sz="2400" dirty="0">
                <a:latin typeface="Calibri"/>
              </a:rPr>
              <a:t>era</a:t>
            </a:r>
            <a:r>
              <a:rPr lang="es-ES" sz="2400" spc="-150" dirty="0">
                <a:latin typeface="Calibri"/>
              </a:rPr>
              <a:t> </a:t>
            </a:r>
            <a:r>
              <a:rPr lang="es-ES" sz="2400" dirty="0">
                <a:latin typeface="Calibri"/>
              </a:rPr>
              <a:t>un desierto, y todas sus</a:t>
            </a:r>
            <a:r>
              <a:rPr lang="es-ES" sz="2400" spc="-150" dirty="0">
                <a:latin typeface="Calibri"/>
              </a:rPr>
              <a:t> </a:t>
            </a:r>
            <a:r>
              <a:rPr lang="es-ES" sz="2400" dirty="0">
                <a:latin typeface="Calibri"/>
              </a:rPr>
              <a:t>ciudades</a:t>
            </a:r>
            <a:r>
              <a:rPr lang="es-ES" sz="2400" spc="-150" dirty="0">
                <a:latin typeface="Calibri"/>
              </a:rPr>
              <a:t> </a:t>
            </a:r>
            <a:r>
              <a:rPr lang="es-ES" sz="2400" dirty="0">
                <a:latin typeface="Calibri"/>
              </a:rPr>
              <a:t>eran</a:t>
            </a:r>
            <a:r>
              <a:rPr lang="es-ES" sz="2400" spc="-150" dirty="0">
                <a:latin typeface="Calibri"/>
              </a:rPr>
              <a:t> </a:t>
            </a:r>
            <a:r>
              <a:rPr lang="es-ES" sz="2400" dirty="0">
                <a:latin typeface="Calibri"/>
              </a:rPr>
              <a:t>asoladas</a:t>
            </a:r>
            <a:r>
              <a:rPr lang="es-ES" sz="2400" spc="-150" dirty="0">
                <a:latin typeface="Calibri"/>
              </a:rPr>
              <a:t> </a:t>
            </a:r>
            <a:r>
              <a:rPr lang="es-ES" sz="2400" dirty="0">
                <a:latin typeface="Calibri"/>
              </a:rPr>
              <a:t>delante</a:t>
            </a:r>
            <a:r>
              <a:rPr lang="es-ES" sz="2400" spc="-150" dirty="0">
                <a:latin typeface="Calibri"/>
              </a:rPr>
              <a:t> </a:t>
            </a:r>
            <a:r>
              <a:rPr lang="es-ES" sz="2400" dirty="0">
                <a:latin typeface="Calibri"/>
              </a:rPr>
              <a:t>de</a:t>
            </a:r>
            <a:r>
              <a:rPr lang="es-ES" sz="2400" spc="-150" dirty="0">
                <a:latin typeface="Calibri"/>
              </a:rPr>
              <a:t> </a:t>
            </a:r>
            <a:r>
              <a:rPr lang="es-ES" sz="2400" dirty="0">
                <a:latin typeface="Calibri"/>
              </a:rPr>
              <a:t>Jehová,</a:t>
            </a:r>
            <a:r>
              <a:rPr lang="es-ES" sz="2400" spc="-150" dirty="0">
                <a:latin typeface="Calibri"/>
              </a:rPr>
              <a:t> </a:t>
            </a:r>
            <a:r>
              <a:rPr lang="es-ES" sz="2400" dirty="0">
                <a:latin typeface="Calibri"/>
              </a:rPr>
              <a:t>delante del ardor de su ira. </a:t>
            </a:r>
          </a:p>
        </p:txBody>
      </p:sp>
    </p:spTree>
    <p:extLst>
      <p:ext uri="{BB962C8B-B14F-4D97-AF65-F5344CB8AC3E}">
        <p14:creationId xmlns:p14="http://schemas.microsoft.com/office/powerpoint/2010/main" val="3366333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8D039-DC20-FB89-DCB5-1FF9980FDCC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0E3ED63-04B1-1131-229A-4B1159674BC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C177E0CA-D0A5-A007-E084-232BAC3318B5}"/>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latin typeface="Calibri"/>
              </a:rPr>
              <a:t>Dio él su voz, se derritió la tierra. Jehová de los ejércitos está con nosotros; nuestro refugio es el Dios de Jacob.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7193C7AA-B824-9B2C-D5A5-69073278B08C}"/>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A478567C-20AB-1773-8E69-35E55DD8E2EA}"/>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46CFAF37-D0DE-0112-E979-DC7C933ED70D}"/>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2CA8F9F1-8031-55E6-4187-4FDD679A521D}"/>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E431086B-CFCD-609A-7D73-C3602F84FAEB}"/>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B7A2F2D0-9B39-FD98-0553-5E5112060B8F}"/>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A05E2873-DA82-C103-188D-7FF4F65811F9}"/>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3E46AE74-38A9-78CA-2495-E0F11579BB4C}"/>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9A90E1C1-94C6-A578-E2E2-2BE898361F83}"/>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321BBEB4-3519-FB8A-3BAA-BD780AB4F901}"/>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3306C6C1-C6F7-428A-63F1-C683C66739C0}"/>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9D45BDAF-53A0-3299-8CBB-9755AD0F6C14}"/>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6EF3D876-963E-FD08-2D8C-DE944235B386}"/>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D2EEFE33-664F-7484-4774-7DAA2AC91D2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56382023-C422-B2F0-F81B-951CDF1762B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19F707B5-BCF5-D81D-A305-DB7260EC783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56B01991-1155-36A7-8672-32FE8526268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 name="1 CuadroTexto">
            <a:extLst>
              <a:ext uri="{FF2B5EF4-FFF2-40B4-BE49-F238E27FC236}">
                <a16:creationId xmlns:a16="http://schemas.microsoft.com/office/drawing/2014/main" id="{3CF710D6-D7F3-7E31-108E-B3AB948E30B9}"/>
              </a:ext>
            </a:extLst>
          </p:cNvPr>
          <p:cNvSpPr txBox="1"/>
          <p:nvPr/>
        </p:nvSpPr>
        <p:spPr>
          <a:xfrm>
            <a:off x="4806026" y="29969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24:21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4" name="2 CuadroTexto">
            <a:extLst>
              <a:ext uri="{FF2B5EF4-FFF2-40B4-BE49-F238E27FC236}">
                <a16:creationId xmlns:a16="http://schemas.microsoft.com/office/drawing/2014/main" id="{47F480D0-AF70-E25C-75CB-2C2E1BDD7657}"/>
              </a:ext>
            </a:extLst>
          </p:cNvPr>
          <p:cNvSpPr txBox="1"/>
          <p:nvPr/>
        </p:nvSpPr>
        <p:spPr>
          <a:xfrm>
            <a:off x="4752020" y="3479978"/>
            <a:ext cx="428447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Porque habrá entonces gran tribulación, </a:t>
            </a:r>
            <a:r>
              <a:rPr lang="es-ES" sz="2400" dirty="0">
                <a:solidFill>
                  <a:srgbClr val="00B0F0"/>
                </a:solidFill>
                <a:latin typeface="Calibri"/>
              </a:rPr>
              <a:t>cual no la ha habido desde el principio del mundo hasta ahora, ni la habrá. </a:t>
            </a:r>
          </a:p>
        </p:txBody>
      </p:sp>
      <p:sp>
        <p:nvSpPr>
          <p:cNvPr id="15" name="TextBox 14">
            <a:extLst>
              <a:ext uri="{FF2B5EF4-FFF2-40B4-BE49-F238E27FC236}">
                <a16:creationId xmlns:a16="http://schemas.microsoft.com/office/drawing/2014/main" id="{64613EAF-B7E3-77DD-9770-1CB2FC20087A}"/>
              </a:ext>
            </a:extLst>
          </p:cNvPr>
          <p:cNvSpPr txBox="1"/>
          <p:nvPr/>
        </p:nvSpPr>
        <p:spPr>
          <a:xfrm>
            <a:off x="4572000" y="245281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18" name="1 CuadroTexto">
            <a:extLst>
              <a:ext uri="{FF2B5EF4-FFF2-40B4-BE49-F238E27FC236}">
                <a16:creationId xmlns:a16="http://schemas.microsoft.com/office/drawing/2014/main" id="{D0A41142-4B3E-0B7E-7A61-69D8B7C0FB53}"/>
              </a:ext>
            </a:extLst>
          </p:cNvPr>
          <p:cNvSpPr txBox="1"/>
          <p:nvPr/>
        </p:nvSpPr>
        <p:spPr>
          <a:xfrm>
            <a:off x="2267744" y="479299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Jeremías 4:23-26</a:t>
            </a:r>
          </a:p>
        </p:txBody>
      </p:sp>
      <p:sp>
        <p:nvSpPr>
          <p:cNvPr id="25" name="2 CuadroTexto">
            <a:extLst>
              <a:ext uri="{FF2B5EF4-FFF2-40B4-BE49-F238E27FC236}">
                <a16:creationId xmlns:a16="http://schemas.microsoft.com/office/drawing/2014/main" id="{9CFDD2B4-3926-D56A-3A8C-F922D7BDA081}"/>
              </a:ext>
            </a:extLst>
          </p:cNvPr>
          <p:cNvSpPr txBox="1"/>
          <p:nvPr/>
        </p:nvSpPr>
        <p:spPr>
          <a:xfrm>
            <a:off x="-108520" y="5267887"/>
            <a:ext cx="936104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Miré a la tierra, y he aquí que estaba asolada y vacía; y a los cielos, y no había</a:t>
            </a:r>
            <a:r>
              <a:rPr lang="es-ES" sz="2400" spc="-150" dirty="0">
                <a:solidFill>
                  <a:srgbClr val="FFFF00"/>
                </a:solidFill>
                <a:latin typeface="Calibri"/>
              </a:rPr>
              <a:t> </a:t>
            </a:r>
            <a:r>
              <a:rPr lang="es-ES" sz="2400" dirty="0">
                <a:solidFill>
                  <a:srgbClr val="FFFF00"/>
                </a:solidFill>
                <a:latin typeface="Calibri"/>
              </a:rPr>
              <a:t>en</a:t>
            </a:r>
            <a:r>
              <a:rPr lang="es-ES" sz="2400" spc="-150" dirty="0">
                <a:solidFill>
                  <a:srgbClr val="FFFF00"/>
                </a:solidFill>
                <a:latin typeface="Calibri"/>
              </a:rPr>
              <a:t> </a:t>
            </a:r>
            <a:r>
              <a:rPr lang="es-ES" sz="2400" dirty="0">
                <a:solidFill>
                  <a:srgbClr val="FFFF00"/>
                </a:solidFill>
                <a:latin typeface="Calibri"/>
              </a:rPr>
              <a:t>ellos</a:t>
            </a:r>
            <a:r>
              <a:rPr lang="es-ES" sz="2400" spc="-150" dirty="0">
                <a:solidFill>
                  <a:srgbClr val="FFFF00"/>
                </a:solidFill>
                <a:latin typeface="Calibri"/>
              </a:rPr>
              <a:t> </a:t>
            </a:r>
            <a:r>
              <a:rPr lang="es-ES" sz="2400" dirty="0">
                <a:solidFill>
                  <a:srgbClr val="FFFF00"/>
                </a:solidFill>
                <a:latin typeface="Calibri"/>
              </a:rPr>
              <a:t>luz.</a:t>
            </a:r>
            <a:r>
              <a:rPr lang="es-ES" sz="2400" spc="-150" dirty="0">
                <a:solidFill>
                  <a:srgbClr val="FFFF00"/>
                </a:solidFill>
                <a:latin typeface="Calibri"/>
              </a:rPr>
              <a:t> </a:t>
            </a:r>
            <a:r>
              <a:rPr lang="es-ES" sz="2400" dirty="0">
                <a:solidFill>
                  <a:srgbClr val="00B0F0"/>
                </a:solidFill>
                <a:latin typeface="Calibri"/>
              </a:rPr>
              <a:t>Miré</a:t>
            </a:r>
            <a:r>
              <a:rPr lang="es-ES" sz="2400" spc="-150" dirty="0">
                <a:solidFill>
                  <a:srgbClr val="00B0F0"/>
                </a:solidFill>
                <a:latin typeface="Calibri"/>
              </a:rPr>
              <a:t> </a:t>
            </a:r>
            <a:r>
              <a:rPr lang="es-ES" sz="2400" dirty="0">
                <a:solidFill>
                  <a:srgbClr val="00B0F0"/>
                </a:solidFill>
                <a:latin typeface="Calibri"/>
              </a:rPr>
              <a:t>a</a:t>
            </a:r>
            <a:r>
              <a:rPr lang="es-ES" sz="2400" spc="-150" dirty="0">
                <a:solidFill>
                  <a:srgbClr val="00B0F0"/>
                </a:solidFill>
                <a:latin typeface="Calibri"/>
              </a:rPr>
              <a:t> </a:t>
            </a:r>
            <a:r>
              <a:rPr lang="es-ES" sz="2400" dirty="0">
                <a:solidFill>
                  <a:srgbClr val="00B0F0"/>
                </a:solidFill>
                <a:latin typeface="Calibri"/>
              </a:rPr>
              <a:t>los montes,</a:t>
            </a:r>
            <a:r>
              <a:rPr lang="es-ES" sz="2400" spc="-150" dirty="0">
                <a:solidFill>
                  <a:srgbClr val="00B0F0"/>
                </a:solidFill>
                <a:latin typeface="Calibri"/>
              </a:rPr>
              <a:t> </a:t>
            </a:r>
            <a:r>
              <a:rPr lang="es-ES" sz="2400" dirty="0">
                <a:solidFill>
                  <a:srgbClr val="00B0F0"/>
                </a:solidFill>
                <a:latin typeface="Calibri"/>
              </a:rPr>
              <a:t>y</a:t>
            </a:r>
            <a:r>
              <a:rPr lang="es-ES" sz="2400" spc="-150" dirty="0">
                <a:solidFill>
                  <a:srgbClr val="00B0F0"/>
                </a:solidFill>
                <a:latin typeface="Calibri"/>
              </a:rPr>
              <a:t> </a:t>
            </a:r>
            <a:r>
              <a:rPr lang="es-ES" sz="2400" dirty="0">
                <a:solidFill>
                  <a:srgbClr val="00B0F0"/>
                </a:solidFill>
                <a:latin typeface="Calibri"/>
              </a:rPr>
              <a:t>he</a:t>
            </a:r>
            <a:r>
              <a:rPr lang="es-ES" sz="2400" spc="-150" dirty="0">
                <a:solidFill>
                  <a:srgbClr val="00B0F0"/>
                </a:solidFill>
                <a:latin typeface="Calibri"/>
              </a:rPr>
              <a:t> </a:t>
            </a:r>
            <a:r>
              <a:rPr lang="es-ES" sz="2400" dirty="0">
                <a:solidFill>
                  <a:srgbClr val="00B0F0"/>
                </a:solidFill>
                <a:latin typeface="Calibri"/>
              </a:rPr>
              <a:t>aquí</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temblaban,</a:t>
            </a:r>
            <a:r>
              <a:rPr lang="es-ES" sz="2400" spc="-150" dirty="0">
                <a:solidFill>
                  <a:srgbClr val="00B0F0"/>
                </a:solidFill>
                <a:latin typeface="Calibri"/>
              </a:rPr>
              <a:t> </a:t>
            </a:r>
            <a:r>
              <a:rPr lang="es-ES" sz="2400" dirty="0">
                <a:solidFill>
                  <a:srgbClr val="00B0F0"/>
                </a:solidFill>
                <a:latin typeface="Calibri"/>
              </a:rPr>
              <a:t>y</a:t>
            </a:r>
            <a:r>
              <a:rPr lang="es-ES" sz="2400" spc="-150" dirty="0">
                <a:solidFill>
                  <a:srgbClr val="00B0F0"/>
                </a:solidFill>
                <a:latin typeface="Calibri"/>
              </a:rPr>
              <a:t> </a:t>
            </a:r>
            <a:r>
              <a:rPr lang="es-ES" sz="2400" dirty="0">
                <a:solidFill>
                  <a:srgbClr val="00B0F0"/>
                </a:solidFill>
                <a:latin typeface="Calibri"/>
              </a:rPr>
              <a:t>todos los collados</a:t>
            </a:r>
            <a:r>
              <a:rPr lang="es-ES" sz="2400" spc="-150" dirty="0">
                <a:solidFill>
                  <a:srgbClr val="00B0F0"/>
                </a:solidFill>
                <a:latin typeface="Calibri"/>
              </a:rPr>
              <a:t> </a:t>
            </a:r>
            <a:r>
              <a:rPr lang="es-ES" sz="2400" dirty="0">
                <a:solidFill>
                  <a:srgbClr val="00B0F0"/>
                </a:solidFill>
                <a:latin typeface="Calibri"/>
              </a:rPr>
              <a:t>fueron</a:t>
            </a:r>
            <a:r>
              <a:rPr lang="es-ES" sz="2400" spc="-150" dirty="0">
                <a:solidFill>
                  <a:srgbClr val="00B0F0"/>
                </a:solidFill>
                <a:latin typeface="Calibri"/>
              </a:rPr>
              <a:t> </a:t>
            </a:r>
            <a:r>
              <a:rPr lang="es-ES" sz="2400" dirty="0">
                <a:solidFill>
                  <a:srgbClr val="00B0F0"/>
                </a:solidFill>
                <a:latin typeface="Calibri"/>
              </a:rPr>
              <a:t>destruidos.</a:t>
            </a:r>
            <a:r>
              <a:rPr lang="es-ES" sz="2400" spc="-150" dirty="0">
                <a:solidFill>
                  <a:srgbClr val="00B0F0"/>
                </a:solidFill>
                <a:latin typeface="Calibri"/>
              </a:rPr>
              <a:t> </a:t>
            </a:r>
            <a:r>
              <a:rPr lang="es-ES" sz="2400" dirty="0">
                <a:latin typeface="Calibri"/>
              </a:rPr>
              <a:t>Miré,</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no</a:t>
            </a:r>
            <a:r>
              <a:rPr lang="es-ES" sz="2400" spc="-150" dirty="0">
                <a:latin typeface="Calibri"/>
              </a:rPr>
              <a:t> </a:t>
            </a:r>
            <a:r>
              <a:rPr lang="es-ES" sz="2400" dirty="0">
                <a:latin typeface="Calibri"/>
              </a:rPr>
              <a:t>había hombre, y todas las aves del cielo</a:t>
            </a:r>
            <a:r>
              <a:rPr lang="es-ES" sz="2400" spc="-150" dirty="0">
                <a:latin typeface="Calibri"/>
              </a:rPr>
              <a:t> </a:t>
            </a:r>
            <a:r>
              <a:rPr lang="es-ES" sz="2400" dirty="0">
                <a:latin typeface="Calibri"/>
              </a:rPr>
              <a:t>se</a:t>
            </a:r>
            <a:r>
              <a:rPr lang="es-ES" sz="2400" spc="-150" dirty="0">
                <a:latin typeface="Calibri"/>
              </a:rPr>
              <a:t> </a:t>
            </a:r>
            <a:r>
              <a:rPr lang="es-ES" sz="2400" dirty="0">
                <a:latin typeface="Calibri"/>
              </a:rPr>
              <a:t>habían</a:t>
            </a:r>
            <a:r>
              <a:rPr lang="es-ES" sz="2400" spc="-150" dirty="0">
                <a:latin typeface="Calibri"/>
              </a:rPr>
              <a:t> </a:t>
            </a:r>
            <a:r>
              <a:rPr lang="es-ES" sz="2400" dirty="0">
                <a:latin typeface="Calibri"/>
              </a:rPr>
              <a:t>ido.</a:t>
            </a:r>
            <a:r>
              <a:rPr lang="es-ES" sz="2400" spc="-150" dirty="0">
                <a:latin typeface="Calibri"/>
              </a:rPr>
              <a:t> </a:t>
            </a:r>
            <a:r>
              <a:rPr lang="es-ES" sz="2400" dirty="0">
                <a:latin typeface="Calibri"/>
              </a:rPr>
              <a:t>Miré,</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he</a:t>
            </a:r>
            <a:r>
              <a:rPr lang="es-ES" sz="2400" spc="-150" dirty="0">
                <a:latin typeface="Calibri"/>
              </a:rPr>
              <a:t> </a:t>
            </a:r>
            <a:r>
              <a:rPr lang="es-ES" sz="2400" dirty="0">
                <a:latin typeface="Calibri"/>
              </a:rPr>
              <a:t>aquí</a:t>
            </a:r>
            <a:r>
              <a:rPr lang="es-ES" sz="2400" spc="-150" dirty="0">
                <a:latin typeface="Calibri"/>
              </a:rPr>
              <a:t> </a:t>
            </a:r>
            <a:r>
              <a:rPr lang="es-ES" sz="2400" dirty="0">
                <a:latin typeface="Calibri"/>
              </a:rPr>
              <a:t>el</a:t>
            </a:r>
            <a:r>
              <a:rPr lang="es-ES" sz="2400" spc="-150" dirty="0">
                <a:latin typeface="Calibri"/>
              </a:rPr>
              <a:t> </a:t>
            </a:r>
            <a:r>
              <a:rPr lang="es-ES" sz="2400" dirty="0">
                <a:latin typeface="Calibri"/>
              </a:rPr>
              <a:t>campo</a:t>
            </a:r>
            <a:r>
              <a:rPr lang="es-ES" sz="2400" spc="-150" dirty="0">
                <a:latin typeface="Calibri"/>
              </a:rPr>
              <a:t> </a:t>
            </a:r>
            <a:r>
              <a:rPr lang="es-ES" sz="2400" dirty="0">
                <a:latin typeface="Calibri"/>
              </a:rPr>
              <a:t>fértil</a:t>
            </a:r>
            <a:r>
              <a:rPr lang="es-ES" sz="2400" spc="-150" dirty="0">
                <a:latin typeface="Calibri"/>
              </a:rPr>
              <a:t> </a:t>
            </a:r>
            <a:r>
              <a:rPr lang="es-ES" sz="2400" dirty="0">
                <a:latin typeface="Calibri"/>
              </a:rPr>
              <a:t>era</a:t>
            </a:r>
            <a:r>
              <a:rPr lang="es-ES" sz="2400" spc="-150" dirty="0">
                <a:latin typeface="Calibri"/>
              </a:rPr>
              <a:t> </a:t>
            </a:r>
            <a:r>
              <a:rPr lang="es-ES" sz="2400" dirty="0">
                <a:latin typeface="Calibri"/>
              </a:rPr>
              <a:t>un desierto, y todas sus</a:t>
            </a:r>
            <a:r>
              <a:rPr lang="es-ES" sz="2400" spc="-150" dirty="0">
                <a:latin typeface="Calibri"/>
              </a:rPr>
              <a:t> </a:t>
            </a:r>
            <a:r>
              <a:rPr lang="es-ES" sz="2400" dirty="0">
                <a:latin typeface="Calibri"/>
              </a:rPr>
              <a:t>ciudades</a:t>
            </a:r>
            <a:r>
              <a:rPr lang="es-ES" sz="2400" spc="-150" dirty="0">
                <a:latin typeface="Calibri"/>
              </a:rPr>
              <a:t> </a:t>
            </a:r>
            <a:r>
              <a:rPr lang="es-ES" sz="2400" dirty="0">
                <a:latin typeface="Calibri"/>
              </a:rPr>
              <a:t>eran</a:t>
            </a:r>
            <a:r>
              <a:rPr lang="es-ES" sz="2400" spc="-150" dirty="0">
                <a:latin typeface="Calibri"/>
              </a:rPr>
              <a:t> </a:t>
            </a:r>
            <a:r>
              <a:rPr lang="es-ES" sz="2400" dirty="0">
                <a:latin typeface="Calibri"/>
              </a:rPr>
              <a:t>asoladas</a:t>
            </a:r>
            <a:r>
              <a:rPr lang="es-ES" sz="2400" spc="-150" dirty="0">
                <a:latin typeface="Calibri"/>
              </a:rPr>
              <a:t> </a:t>
            </a:r>
            <a:r>
              <a:rPr lang="es-ES" sz="2400" dirty="0">
                <a:latin typeface="Calibri"/>
              </a:rPr>
              <a:t>delante</a:t>
            </a:r>
            <a:r>
              <a:rPr lang="es-ES" sz="2400" spc="-150" dirty="0">
                <a:latin typeface="Calibri"/>
              </a:rPr>
              <a:t> </a:t>
            </a:r>
            <a:r>
              <a:rPr lang="es-ES" sz="2400" dirty="0">
                <a:latin typeface="Calibri"/>
              </a:rPr>
              <a:t>de</a:t>
            </a:r>
            <a:r>
              <a:rPr lang="es-ES" sz="2400" spc="-150" dirty="0">
                <a:latin typeface="Calibri"/>
              </a:rPr>
              <a:t> </a:t>
            </a:r>
            <a:r>
              <a:rPr lang="es-ES" sz="2400" dirty="0">
                <a:latin typeface="Calibri"/>
              </a:rPr>
              <a:t>Jehová,</a:t>
            </a:r>
            <a:r>
              <a:rPr lang="es-ES" sz="2400" spc="-150" dirty="0">
                <a:latin typeface="Calibri"/>
              </a:rPr>
              <a:t> </a:t>
            </a:r>
            <a:r>
              <a:rPr lang="es-ES" sz="2400" dirty="0">
                <a:latin typeface="Calibri"/>
              </a:rPr>
              <a:t>delante del ardor de su ira. </a:t>
            </a:r>
          </a:p>
        </p:txBody>
      </p:sp>
      <p:sp>
        <p:nvSpPr>
          <p:cNvPr id="26" name="TextBox 25">
            <a:extLst>
              <a:ext uri="{FF2B5EF4-FFF2-40B4-BE49-F238E27FC236}">
                <a16:creationId xmlns:a16="http://schemas.microsoft.com/office/drawing/2014/main" id="{83EAF5C6-E6F1-C38D-F31F-0D538EE827B8}"/>
              </a:ext>
            </a:extLst>
          </p:cNvPr>
          <p:cNvSpPr txBox="1"/>
          <p:nvPr/>
        </p:nvSpPr>
        <p:spPr>
          <a:xfrm>
            <a:off x="4572000" y="303349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Tree>
    <p:extLst>
      <p:ext uri="{BB962C8B-B14F-4D97-AF65-F5344CB8AC3E}">
        <p14:creationId xmlns:p14="http://schemas.microsoft.com/office/powerpoint/2010/main" val="147537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01A90-5DEF-E7B1-4AC2-40C836EEA84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211322A-4741-9EC4-58BD-3B33A9F555C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4A9C61A0-55B0-66B2-A8CF-87E82743B7C6}"/>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solidFill>
                  <a:srgbClr val="00B0F0"/>
                </a:solidFill>
                <a:latin typeface="Calibri"/>
              </a:rPr>
              <a:t>Dio él su voz, se derritió la tierra. </a:t>
            </a:r>
            <a:r>
              <a:rPr lang="es-ES" sz="2400" dirty="0">
                <a:latin typeface="Calibri"/>
              </a:rPr>
              <a:t>Jehová de los ejércitos está con nosotros; nuestro refugio es el Dios de Jacob.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451E49E5-9C8C-26C6-5D90-176C963FCF08}"/>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241DB33E-6C70-DCB9-D23F-64091159F888}"/>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6D846371-6B1B-F9EF-C2DB-5C64AD633071}"/>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E92ABF75-0A80-9417-1289-F17B342ABA88}"/>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5D8B19A9-97CD-99BC-56D1-03AE70829B25}"/>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A39CB882-D761-42EB-B2A1-04C89B78034A}"/>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0AAE4AF2-C553-8A94-52CF-4C8DD95599DE}"/>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CB890392-2681-AAD6-CF1F-2B6A681A1BE5}"/>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C1B1039B-004A-6F6B-C126-4C6C637B1A0A}"/>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6FB34F83-3ACC-5DCB-61BB-D33098BB8878}"/>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4D464144-F6E0-8D33-A4EB-5CE5EEA84CC3}"/>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76ACED59-14B6-5FD5-C787-5E3FABE1FEF1}"/>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B4F1C606-A59D-5D20-3C64-06FC00CC3622}"/>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DCCDC98F-8FB1-4787-49DF-3DB5AE83CE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D1093598-1993-B60C-E01C-106FAD878D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80FEE6E1-B3C2-8AF2-9D5C-EA5C1A2F5D9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FAFD7FC8-79CA-8126-D476-C9B2EE77782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TextBox 14">
            <a:extLst>
              <a:ext uri="{FF2B5EF4-FFF2-40B4-BE49-F238E27FC236}">
                <a16:creationId xmlns:a16="http://schemas.microsoft.com/office/drawing/2014/main" id="{ACBB797D-9B88-607E-79A2-E0D2ED914932}"/>
              </a:ext>
            </a:extLst>
          </p:cNvPr>
          <p:cNvSpPr txBox="1"/>
          <p:nvPr/>
        </p:nvSpPr>
        <p:spPr>
          <a:xfrm>
            <a:off x="4572000" y="245281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18" name="1 CuadroTexto">
            <a:extLst>
              <a:ext uri="{FF2B5EF4-FFF2-40B4-BE49-F238E27FC236}">
                <a16:creationId xmlns:a16="http://schemas.microsoft.com/office/drawing/2014/main" id="{ED2CE764-1EFB-A8BE-0738-3C9EEE7FBB38}"/>
              </a:ext>
            </a:extLst>
          </p:cNvPr>
          <p:cNvSpPr txBox="1"/>
          <p:nvPr/>
        </p:nvSpPr>
        <p:spPr>
          <a:xfrm>
            <a:off x="2267744" y="479299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Jeremías 4:23-26</a:t>
            </a:r>
          </a:p>
        </p:txBody>
      </p:sp>
      <p:sp>
        <p:nvSpPr>
          <p:cNvPr id="25" name="2 CuadroTexto">
            <a:extLst>
              <a:ext uri="{FF2B5EF4-FFF2-40B4-BE49-F238E27FC236}">
                <a16:creationId xmlns:a16="http://schemas.microsoft.com/office/drawing/2014/main" id="{AC941057-B341-4AB6-F37B-CE70499A9435}"/>
              </a:ext>
            </a:extLst>
          </p:cNvPr>
          <p:cNvSpPr txBox="1"/>
          <p:nvPr/>
        </p:nvSpPr>
        <p:spPr>
          <a:xfrm>
            <a:off x="-108520" y="5267887"/>
            <a:ext cx="936104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Miré a la tierra, y he aquí que estaba asolada y vacía; y a los cielos, y no había</a:t>
            </a:r>
            <a:r>
              <a:rPr lang="es-ES" sz="2400" spc="-150" dirty="0">
                <a:solidFill>
                  <a:srgbClr val="FFFF00"/>
                </a:solidFill>
                <a:latin typeface="Calibri"/>
              </a:rPr>
              <a:t> </a:t>
            </a:r>
            <a:r>
              <a:rPr lang="es-ES" sz="2400" dirty="0">
                <a:solidFill>
                  <a:srgbClr val="FFFF00"/>
                </a:solidFill>
                <a:latin typeface="Calibri"/>
              </a:rPr>
              <a:t>en</a:t>
            </a:r>
            <a:r>
              <a:rPr lang="es-ES" sz="2400" spc="-150" dirty="0">
                <a:solidFill>
                  <a:srgbClr val="FFFF00"/>
                </a:solidFill>
                <a:latin typeface="Calibri"/>
              </a:rPr>
              <a:t> </a:t>
            </a:r>
            <a:r>
              <a:rPr lang="es-ES" sz="2400" dirty="0">
                <a:solidFill>
                  <a:srgbClr val="FFFF00"/>
                </a:solidFill>
                <a:latin typeface="Calibri"/>
              </a:rPr>
              <a:t>ellos</a:t>
            </a:r>
            <a:r>
              <a:rPr lang="es-ES" sz="2400" spc="-150" dirty="0">
                <a:solidFill>
                  <a:srgbClr val="FFFF00"/>
                </a:solidFill>
                <a:latin typeface="Calibri"/>
              </a:rPr>
              <a:t> </a:t>
            </a:r>
            <a:r>
              <a:rPr lang="es-ES" sz="2400" dirty="0">
                <a:solidFill>
                  <a:srgbClr val="FFFF00"/>
                </a:solidFill>
                <a:latin typeface="Calibri"/>
              </a:rPr>
              <a:t>luz.</a:t>
            </a:r>
            <a:r>
              <a:rPr lang="es-ES" sz="2400" spc="-150" dirty="0">
                <a:solidFill>
                  <a:srgbClr val="FFFF00"/>
                </a:solidFill>
                <a:latin typeface="Calibri"/>
              </a:rPr>
              <a:t> </a:t>
            </a:r>
            <a:r>
              <a:rPr lang="es-ES" sz="2400" dirty="0">
                <a:solidFill>
                  <a:srgbClr val="00B0F0"/>
                </a:solidFill>
                <a:latin typeface="Calibri"/>
              </a:rPr>
              <a:t>Miré</a:t>
            </a:r>
            <a:r>
              <a:rPr lang="es-ES" sz="2400" spc="-150" dirty="0">
                <a:solidFill>
                  <a:srgbClr val="00B0F0"/>
                </a:solidFill>
                <a:latin typeface="Calibri"/>
              </a:rPr>
              <a:t> </a:t>
            </a:r>
            <a:r>
              <a:rPr lang="es-ES" sz="2400" dirty="0">
                <a:solidFill>
                  <a:srgbClr val="00B0F0"/>
                </a:solidFill>
                <a:latin typeface="Calibri"/>
              </a:rPr>
              <a:t>a</a:t>
            </a:r>
            <a:r>
              <a:rPr lang="es-ES" sz="2400" spc="-150" dirty="0">
                <a:solidFill>
                  <a:srgbClr val="00B0F0"/>
                </a:solidFill>
                <a:latin typeface="Calibri"/>
              </a:rPr>
              <a:t> </a:t>
            </a:r>
            <a:r>
              <a:rPr lang="es-ES" sz="2400" dirty="0">
                <a:solidFill>
                  <a:srgbClr val="00B0F0"/>
                </a:solidFill>
                <a:latin typeface="Calibri"/>
              </a:rPr>
              <a:t>los montes,</a:t>
            </a:r>
            <a:r>
              <a:rPr lang="es-ES" sz="2400" spc="-150" dirty="0">
                <a:solidFill>
                  <a:srgbClr val="00B0F0"/>
                </a:solidFill>
                <a:latin typeface="Calibri"/>
              </a:rPr>
              <a:t> </a:t>
            </a:r>
            <a:r>
              <a:rPr lang="es-ES" sz="2400" dirty="0">
                <a:solidFill>
                  <a:srgbClr val="00B0F0"/>
                </a:solidFill>
                <a:latin typeface="Calibri"/>
              </a:rPr>
              <a:t>y</a:t>
            </a:r>
            <a:r>
              <a:rPr lang="es-ES" sz="2400" spc="-150" dirty="0">
                <a:solidFill>
                  <a:srgbClr val="00B0F0"/>
                </a:solidFill>
                <a:latin typeface="Calibri"/>
              </a:rPr>
              <a:t> </a:t>
            </a:r>
            <a:r>
              <a:rPr lang="es-ES" sz="2400" dirty="0">
                <a:solidFill>
                  <a:srgbClr val="00B0F0"/>
                </a:solidFill>
                <a:latin typeface="Calibri"/>
              </a:rPr>
              <a:t>he</a:t>
            </a:r>
            <a:r>
              <a:rPr lang="es-ES" sz="2400" spc="-150" dirty="0">
                <a:solidFill>
                  <a:srgbClr val="00B0F0"/>
                </a:solidFill>
                <a:latin typeface="Calibri"/>
              </a:rPr>
              <a:t> </a:t>
            </a:r>
            <a:r>
              <a:rPr lang="es-ES" sz="2400" dirty="0">
                <a:solidFill>
                  <a:srgbClr val="00B0F0"/>
                </a:solidFill>
                <a:latin typeface="Calibri"/>
              </a:rPr>
              <a:t>aquí</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temblaban,</a:t>
            </a:r>
            <a:r>
              <a:rPr lang="es-ES" sz="2400" spc="-150" dirty="0">
                <a:solidFill>
                  <a:srgbClr val="00B0F0"/>
                </a:solidFill>
                <a:latin typeface="Calibri"/>
              </a:rPr>
              <a:t> </a:t>
            </a:r>
            <a:r>
              <a:rPr lang="es-ES" sz="2400" dirty="0">
                <a:solidFill>
                  <a:srgbClr val="00B0F0"/>
                </a:solidFill>
                <a:latin typeface="Calibri"/>
              </a:rPr>
              <a:t>y</a:t>
            </a:r>
            <a:r>
              <a:rPr lang="es-ES" sz="2400" spc="-150" dirty="0">
                <a:solidFill>
                  <a:srgbClr val="00B0F0"/>
                </a:solidFill>
                <a:latin typeface="Calibri"/>
              </a:rPr>
              <a:t> </a:t>
            </a:r>
            <a:r>
              <a:rPr lang="es-ES" sz="2400" dirty="0">
                <a:solidFill>
                  <a:srgbClr val="00B0F0"/>
                </a:solidFill>
                <a:latin typeface="Calibri"/>
              </a:rPr>
              <a:t>todos los collados</a:t>
            </a:r>
            <a:r>
              <a:rPr lang="es-ES" sz="2400" spc="-150" dirty="0">
                <a:solidFill>
                  <a:srgbClr val="00B0F0"/>
                </a:solidFill>
                <a:latin typeface="Calibri"/>
              </a:rPr>
              <a:t> </a:t>
            </a:r>
            <a:r>
              <a:rPr lang="es-ES" sz="2400" dirty="0">
                <a:solidFill>
                  <a:srgbClr val="00B0F0"/>
                </a:solidFill>
                <a:latin typeface="Calibri"/>
              </a:rPr>
              <a:t>fueron</a:t>
            </a:r>
            <a:r>
              <a:rPr lang="es-ES" sz="2400" spc="-150" dirty="0">
                <a:solidFill>
                  <a:srgbClr val="00B0F0"/>
                </a:solidFill>
                <a:latin typeface="Calibri"/>
              </a:rPr>
              <a:t> </a:t>
            </a:r>
            <a:r>
              <a:rPr lang="es-ES" sz="2400" dirty="0">
                <a:solidFill>
                  <a:srgbClr val="00B0F0"/>
                </a:solidFill>
                <a:latin typeface="Calibri"/>
              </a:rPr>
              <a:t>destruidos.</a:t>
            </a:r>
            <a:r>
              <a:rPr lang="es-ES" sz="2400" spc="-150" dirty="0">
                <a:solidFill>
                  <a:srgbClr val="00B0F0"/>
                </a:solidFill>
                <a:latin typeface="Calibri"/>
              </a:rPr>
              <a:t> </a:t>
            </a:r>
            <a:r>
              <a:rPr lang="es-ES" sz="2400" dirty="0">
                <a:latin typeface="Calibri"/>
              </a:rPr>
              <a:t>Miré,</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no</a:t>
            </a:r>
            <a:r>
              <a:rPr lang="es-ES" sz="2400" spc="-150" dirty="0">
                <a:latin typeface="Calibri"/>
              </a:rPr>
              <a:t> </a:t>
            </a:r>
            <a:r>
              <a:rPr lang="es-ES" sz="2400" dirty="0">
                <a:latin typeface="Calibri"/>
              </a:rPr>
              <a:t>había hombre, y todas las aves del cielo</a:t>
            </a:r>
            <a:r>
              <a:rPr lang="es-ES" sz="2400" spc="-150" dirty="0">
                <a:latin typeface="Calibri"/>
              </a:rPr>
              <a:t> </a:t>
            </a:r>
            <a:r>
              <a:rPr lang="es-ES" sz="2400" dirty="0">
                <a:latin typeface="Calibri"/>
              </a:rPr>
              <a:t>se</a:t>
            </a:r>
            <a:r>
              <a:rPr lang="es-ES" sz="2400" spc="-150" dirty="0">
                <a:latin typeface="Calibri"/>
              </a:rPr>
              <a:t> </a:t>
            </a:r>
            <a:r>
              <a:rPr lang="es-ES" sz="2400" dirty="0">
                <a:latin typeface="Calibri"/>
              </a:rPr>
              <a:t>habían</a:t>
            </a:r>
            <a:r>
              <a:rPr lang="es-ES" sz="2400" spc="-150" dirty="0">
                <a:latin typeface="Calibri"/>
              </a:rPr>
              <a:t> </a:t>
            </a:r>
            <a:r>
              <a:rPr lang="es-ES" sz="2400" dirty="0">
                <a:latin typeface="Calibri"/>
              </a:rPr>
              <a:t>ido.</a:t>
            </a:r>
            <a:r>
              <a:rPr lang="es-ES" sz="2400" spc="-150" dirty="0">
                <a:latin typeface="Calibri"/>
              </a:rPr>
              <a:t> </a:t>
            </a:r>
            <a:r>
              <a:rPr lang="es-ES" sz="2400" dirty="0">
                <a:latin typeface="Calibri"/>
              </a:rPr>
              <a:t>Miré,</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he</a:t>
            </a:r>
            <a:r>
              <a:rPr lang="es-ES" sz="2400" spc="-150" dirty="0">
                <a:latin typeface="Calibri"/>
              </a:rPr>
              <a:t> </a:t>
            </a:r>
            <a:r>
              <a:rPr lang="es-ES" sz="2400" dirty="0">
                <a:latin typeface="Calibri"/>
              </a:rPr>
              <a:t>aquí</a:t>
            </a:r>
            <a:r>
              <a:rPr lang="es-ES" sz="2400" spc="-150" dirty="0">
                <a:latin typeface="Calibri"/>
              </a:rPr>
              <a:t> </a:t>
            </a:r>
            <a:r>
              <a:rPr lang="es-ES" sz="2400" dirty="0">
                <a:latin typeface="Calibri"/>
              </a:rPr>
              <a:t>el</a:t>
            </a:r>
            <a:r>
              <a:rPr lang="es-ES" sz="2400" spc="-150" dirty="0">
                <a:latin typeface="Calibri"/>
              </a:rPr>
              <a:t> </a:t>
            </a:r>
            <a:r>
              <a:rPr lang="es-ES" sz="2400" dirty="0">
                <a:latin typeface="Calibri"/>
              </a:rPr>
              <a:t>campo</a:t>
            </a:r>
            <a:r>
              <a:rPr lang="es-ES" sz="2400" spc="-150" dirty="0">
                <a:latin typeface="Calibri"/>
              </a:rPr>
              <a:t> </a:t>
            </a:r>
            <a:r>
              <a:rPr lang="es-ES" sz="2400" dirty="0">
                <a:latin typeface="Calibri"/>
              </a:rPr>
              <a:t>fértil</a:t>
            </a:r>
            <a:r>
              <a:rPr lang="es-ES" sz="2400" spc="-150" dirty="0">
                <a:latin typeface="Calibri"/>
              </a:rPr>
              <a:t> </a:t>
            </a:r>
            <a:r>
              <a:rPr lang="es-ES" sz="2400" dirty="0">
                <a:latin typeface="Calibri"/>
              </a:rPr>
              <a:t>era</a:t>
            </a:r>
            <a:r>
              <a:rPr lang="es-ES" sz="2400" spc="-150" dirty="0">
                <a:latin typeface="Calibri"/>
              </a:rPr>
              <a:t> </a:t>
            </a:r>
            <a:r>
              <a:rPr lang="es-ES" sz="2400" dirty="0">
                <a:latin typeface="Calibri"/>
              </a:rPr>
              <a:t>un desierto, y todas sus</a:t>
            </a:r>
            <a:r>
              <a:rPr lang="es-ES" sz="2400" spc="-150" dirty="0">
                <a:latin typeface="Calibri"/>
              </a:rPr>
              <a:t> </a:t>
            </a:r>
            <a:r>
              <a:rPr lang="es-ES" sz="2400" dirty="0">
                <a:latin typeface="Calibri"/>
              </a:rPr>
              <a:t>ciudades</a:t>
            </a:r>
            <a:r>
              <a:rPr lang="es-ES" sz="2400" spc="-150" dirty="0">
                <a:latin typeface="Calibri"/>
              </a:rPr>
              <a:t> </a:t>
            </a:r>
            <a:r>
              <a:rPr lang="es-ES" sz="2400" dirty="0">
                <a:latin typeface="Calibri"/>
              </a:rPr>
              <a:t>eran</a:t>
            </a:r>
            <a:r>
              <a:rPr lang="es-ES" sz="2400" spc="-150" dirty="0">
                <a:latin typeface="Calibri"/>
              </a:rPr>
              <a:t> </a:t>
            </a:r>
            <a:r>
              <a:rPr lang="es-ES" sz="2400" dirty="0">
                <a:latin typeface="Calibri"/>
              </a:rPr>
              <a:t>asoladas</a:t>
            </a:r>
            <a:r>
              <a:rPr lang="es-ES" sz="2400" spc="-150" dirty="0">
                <a:latin typeface="Calibri"/>
              </a:rPr>
              <a:t> </a:t>
            </a:r>
            <a:r>
              <a:rPr lang="es-ES" sz="2400" dirty="0">
                <a:latin typeface="Calibri"/>
              </a:rPr>
              <a:t>delante</a:t>
            </a:r>
            <a:r>
              <a:rPr lang="es-ES" sz="2400" spc="-150" dirty="0">
                <a:latin typeface="Calibri"/>
              </a:rPr>
              <a:t> </a:t>
            </a:r>
            <a:r>
              <a:rPr lang="es-ES" sz="2400" dirty="0">
                <a:latin typeface="Calibri"/>
              </a:rPr>
              <a:t>de</a:t>
            </a:r>
            <a:r>
              <a:rPr lang="es-ES" sz="2400" spc="-150" dirty="0">
                <a:latin typeface="Calibri"/>
              </a:rPr>
              <a:t> </a:t>
            </a:r>
            <a:r>
              <a:rPr lang="es-ES" sz="2400" dirty="0">
                <a:latin typeface="Calibri"/>
              </a:rPr>
              <a:t>Jehová,</a:t>
            </a:r>
            <a:r>
              <a:rPr lang="es-ES" sz="2400" spc="-150" dirty="0">
                <a:latin typeface="Calibri"/>
              </a:rPr>
              <a:t> </a:t>
            </a:r>
            <a:r>
              <a:rPr lang="es-ES" sz="2400" dirty="0">
                <a:latin typeface="Calibri"/>
              </a:rPr>
              <a:t>delante del ardor de su ira. </a:t>
            </a:r>
          </a:p>
        </p:txBody>
      </p:sp>
      <p:sp>
        <p:nvSpPr>
          <p:cNvPr id="26" name="TextBox 25">
            <a:extLst>
              <a:ext uri="{FF2B5EF4-FFF2-40B4-BE49-F238E27FC236}">
                <a16:creationId xmlns:a16="http://schemas.microsoft.com/office/drawing/2014/main" id="{054D6F8A-B37C-A340-3AA5-1ECD26B1EECF}"/>
              </a:ext>
            </a:extLst>
          </p:cNvPr>
          <p:cNvSpPr txBox="1"/>
          <p:nvPr/>
        </p:nvSpPr>
        <p:spPr>
          <a:xfrm>
            <a:off x="4572000" y="303349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Tree>
    <p:extLst>
      <p:ext uri="{BB962C8B-B14F-4D97-AF65-F5344CB8AC3E}">
        <p14:creationId xmlns:p14="http://schemas.microsoft.com/office/powerpoint/2010/main" val="132259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83957-D516-45DA-70A0-544805110EF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3B2340C-1A8C-1ED0-C92A-D7572FD15604}"/>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2861A5C1-8901-8D04-BE3E-EFF35B7D2C62}"/>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solidFill>
                  <a:srgbClr val="00B0F0"/>
                </a:solidFill>
                <a:latin typeface="Calibri"/>
              </a:rPr>
              <a:t>Dio él su voz, se derritió la tierra. </a:t>
            </a:r>
            <a:r>
              <a:rPr lang="es-ES" sz="2400" dirty="0">
                <a:latin typeface="Calibri"/>
              </a:rPr>
              <a:t>Jehová de los ejércitos está con nosotros; nuestro refugio es el Dios de Jacob.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D991921A-65B1-233D-28BE-37D56D1B804E}"/>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C887A0D3-DEEE-ED41-9F8A-56831A2FFD36}"/>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FC846E36-F469-2AF0-9076-251BDCBD9271}"/>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710D5D36-D443-11A8-A77E-9E30357AFEE8}"/>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D8E10507-12B9-F60F-F72A-00E46B7F580C}"/>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7EEA2246-894D-8AE8-CD64-A7C7921090AB}"/>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018784D6-44E6-7A0D-8EE3-BE59FAB46E7E}"/>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124BEDD6-65FA-AFC7-CD51-DF0BED1EF28C}"/>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47E85138-88E5-AE57-7B25-05736111F3AD}"/>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D9515477-5095-F448-168D-841FF5C97D20}"/>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F6595705-26CD-853B-7B15-81F8629B0411}"/>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3F2BA662-4066-E393-1FA9-EC60A40A906C}"/>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FFFCFA36-414E-E08B-0DDD-82905F92C6D3}"/>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2F7B9931-1E3D-F87D-A185-43766806D9B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04F833FD-ADD0-E8CD-2C63-0051F6B1360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E378ABFF-B58A-2294-B955-4FB2A18FD3D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D8A5F526-85EB-FE59-F0EC-2839E64EF2C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TextBox 14">
            <a:extLst>
              <a:ext uri="{FF2B5EF4-FFF2-40B4-BE49-F238E27FC236}">
                <a16:creationId xmlns:a16="http://schemas.microsoft.com/office/drawing/2014/main" id="{DFFC184F-80CA-FB97-2F39-B20E169FF09A}"/>
              </a:ext>
            </a:extLst>
          </p:cNvPr>
          <p:cNvSpPr txBox="1"/>
          <p:nvPr/>
        </p:nvSpPr>
        <p:spPr>
          <a:xfrm>
            <a:off x="4572000" y="245281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18" name="1 CuadroTexto">
            <a:extLst>
              <a:ext uri="{FF2B5EF4-FFF2-40B4-BE49-F238E27FC236}">
                <a16:creationId xmlns:a16="http://schemas.microsoft.com/office/drawing/2014/main" id="{76CC0066-2196-18F3-2FF7-057399D087E2}"/>
              </a:ext>
            </a:extLst>
          </p:cNvPr>
          <p:cNvSpPr txBox="1"/>
          <p:nvPr/>
        </p:nvSpPr>
        <p:spPr>
          <a:xfrm>
            <a:off x="2267744" y="479299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Jeremías 4:23-26</a:t>
            </a:r>
          </a:p>
        </p:txBody>
      </p:sp>
      <p:sp>
        <p:nvSpPr>
          <p:cNvPr id="25" name="2 CuadroTexto">
            <a:extLst>
              <a:ext uri="{FF2B5EF4-FFF2-40B4-BE49-F238E27FC236}">
                <a16:creationId xmlns:a16="http://schemas.microsoft.com/office/drawing/2014/main" id="{9723FD46-159C-0377-4151-B607FA9AE46D}"/>
              </a:ext>
            </a:extLst>
          </p:cNvPr>
          <p:cNvSpPr txBox="1"/>
          <p:nvPr/>
        </p:nvSpPr>
        <p:spPr>
          <a:xfrm>
            <a:off x="-108520" y="5267887"/>
            <a:ext cx="936104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Miré a la tierra, y he aquí que estaba asolada y vacía; y a los cielos, y no había</a:t>
            </a:r>
            <a:r>
              <a:rPr lang="es-ES" sz="2400" spc="-150" dirty="0">
                <a:solidFill>
                  <a:srgbClr val="FFFF00"/>
                </a:solidFill>
                <a:latin typeface="Calibri"/>
              </a:rPr>
              <a:t> </a:t>
            </a:r>
            <a:r>
              <a:rPr lang="es-ES" sz="2400" dirty="0">
                <a:solidFill>
                  <a:srgbClr val="FFFF00"/>
                </a:solidFill>
                <a:latin typeface="Calibri"/>
              </a:rPr>
              <a:t>en</a:t>
            </a:r>
            <a:r>
              <a:rPr lang="es-ES" sz="2400" spc="-150" dirty="0">
                <a:solidFill>
                  <a:srgbClr val="FFFF00"/>
                </a:solidFill>
                <a:latin typeface="Calibri"/>
              </a:rPr>
              <a:t> </a:t>
            </a:r>
            <a:r>
              <a:rPr lang="es-ES" sz="2400" dirty="0">
                <a:solidFill>
                  <a:srgbClr val="FFFF00"/>
                </a:solidFill>
                <a:latin typeface="Calibri"/>
              </a:rPr>
              <a:t>ellos</a:t>
            </a:r>
            <a:r>
              <a:rPr lang="es-ES" sz="2400" spc="-150" dirty="0">
                <a:solidFill>
                  <a:srgbClr val="FFFF00"/>
                </a:solidFill>
                <a:latin typeface="Calibri"/>
              </a:rPr>
              <a:t> </a:t>
            </a:r>
            <a:r>
              <a:rPr lang="es-ES" sz="2400" dirty="0">
                <a:solidFill>
                  <a:srgbClr val="FFFF00"/>
                </a:solidFill>
                <a:latin typeface="Calibri"/>
              </a:rPr>
              <a:t>luz.</a:t>
            </a:r>
            <a:r>
              <a:rPr lang="es-ES" sz="2400" spc="-150" dirty="0">
                <a:solidFill>
                  <a:srgbClr val="FFFF00"/>
                </a:solidFill>
                <a:latin typeface="Calibri"/>
              </a:rPr>
              <a:t> </a:t>
            </a:r>
            <a:r>
              <a:rPr lang="es-ES" sz="2400" dirty="0">
                <a:solidFill>
                  <a:srgbClr val="00B0F0"/>
                </a:solidFill>
                <a:latin typeface="Calibri"/>
              </a:rPr>
              <a:t>Miré</a:t>
            </a:r>
            <a:r>
              <a:rPr lang="es-ES" sz="2400" spc="-150" dirty="0">
                <a:solidFill>
                  <a:srgbClr val="00B0F0"/>
                </a:solidFill>
                <a:latin typeface="Calibri"/>
              </a:rPr>
              <a:t> </a:t>
            </a:r>
            <a:r>
              <a:rPr lang="es-ES" sz="2400" dirty="0">
                <a:solidFill>
                  <a:srgbClr val="00B0F0"/>
                </a:solidFill>
                <a:latin typeface="Calibri"/>
              </a:rPr>
              <a:t>a</a:t>
            </a:r>
            <a:r>
              <a:rPr lang="es-ES" sz="2400" spc="-150" dirty="0">
                <a:solidFill>
                  <a:srgbClr val="00B0F0"/>
                </a:solidFill>
                <a:latin typeface="Calibri"/>
              </a:rPr>
              <a:t> </a:t>
            </a:r>
            <a:r>
              <a:rPr lang="es-ES" sz="2400" dirty="0">
                <a:solidFill>
                  <a:srgbClr val="00B0F0"/>
                </a:solidFill>
                <a:latin typeface="Calibri"/>
              </a:rPr>
              <a:t>los montes,</a:t>
            </a:r>
            <a:r>
              <a:rPr lang="es-ES" sz="2400" spc="-150" dirty="0">
                <a:solidFill>
                  <a:srgbClr val="00B0F0"/>
                </a:solidFill>
                <a:latin typeface="Calibri"/>
              </a:rPr>
              <a:t> </a:t>
            </a:r>
            <a:r>
              <a:rPr lang="es-ES" sz="2400" dirty="0">
                <a:solidFill>
                  <a:srgbClr val="00B0F0"/>
                </a:solidFill>
                <a:latin typeface="Calibri"/>
              </a:rPr>
              <a:t>y</a:t>
            </a:r>
            <a:r>
              <a:rPr lang="es-ES" sz="2400" spc="-150" dirty="0">
                <a:solidFill>
                  <a:srgbClr val="00B0F0"/>
                </a:solidFill>
                <a:latin typeface="Calibri"/>
              </a:rPr>
              <a:t> </a:t>
            </a:r>
            <a:r>
              <a:rPr lang="es-ES" sz="2400" dirty="0">
                <a:solidFill>
                  <a:srgbClr val="00B0F0"/>
                </a:solidFill>
                <a:latin typeface="Calibri"/>
              </a:rPr>
              <a:t>he</a:t>
            </a:r>
            <a:r>
              <a:rPr lang="es-ES" sz="2400" spc="-150" dirty="0">
                <a:solidFill>
                  <a:srgbClr val="00B0F0"/>
                </a:solidFill>
                <a:latin typeface="Calibri"/>
              </a:rPr>
              <a:t> </a:t>
            </a:r>
            <a:r>
              <a:rPr lang="es-ES" sz="2400" dirty="0">
                <a:solidFill>
                  <a:srgbClr val="00B0F0"/>
                </a:solidFill>
                <a:latin typeface="Calibri"/>
              </a:rPr>
              <a:t>aquí</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temblaban,</a:t>
            </a:r>
            <a:r>
              <a:rPr lang="es-ES" sz="2400" spc="-150" dirty="0">
                <a:solidFill>
                  <a:srgbClr val="00B0F0"/>
                </a:solidFill>
                <a:latin typeface="Calibri"/>
              </a:rPr>
              <a:t> </a:t>
            </a:r>
            <a:r>
              <a:rPr lang="es-ES" sz="2400" dirty="0">
                <a:solidFill>
                  <a:srgbClr val="00B0F0"/>
                </a:solidFill>
                <a:latin typeface="Calibri"/>
              </a:rPr>
              <a:t>y</a:t>
            </a:r>
            <a:r>
              <a:rPr lang="es-ES" sz="2400" spc="-150" dirty="0">
                <a:solidFill>
                  <a:srgbClr val="00B0F0"/>
                </a:solidFill>
                <a:latin typeface="Calibri"/>
              </a:rPr>
              <a:t> </a:t>
            </a:r>
            <a:r>
              <a:rPr lang="es-ES" sz="2400" dirty="0">
                <a:solidFill>
                  <a:srgbClr val="00B0F0"/>
                </a:solidFill>
                <a:latin typeface="Calibri"/>
              </a:rPr>
              <a:t>todos los collados</a:t>
            </a:r>
            <a:r>
              <a:rPr lang="es-ES" sz="2400" spc="-150" dirty="0">
                <a:solidFill>
                  <a:srgbClr val="00B0F0"/>
                </a:solidFill>
                <a:latin typeface="Calibri"/>
              </a:rPr>
              <a:t> </a:t>
            </a:r>
            <a:r>
              <a:rPr lang="es-ES" sz="2400" dirty="0">
                <a:solidFill>
                  <a:srgbClr val="00B0F0"/>
                </a:solidFill>
                <a:latin typeface="Calibri"/>
              </a:rPr>
              <a:t>fueron</a:t>
            </a:r>
            <a:r>
              <a:rPr lang="es-ES" sz="2400" spc="-150" dirty="0">
                <a:solidFill>
                  <a:srgbClr val="00B0F0"/>
                </a:solidFill>
                <a:latin typeface="Calibri"/>
              </a:rPr>
              <a:t> </a:t>
            </a:r>
            <a:r>
              <a:rPr lang="es-ES" sz="2400" dirty="0">
                <a:solidFill>
                  <a:srgbClr val="00B0F0"/>
                </a:solidFill>
                <a:latin typeface="Calibri"/>
              </a:rPr>
              <a:t>destruidos.</a:t>
            </a:r>
            <a:r>
              <a:rPr lang="es-ES" sz="2400" spc="-150" dirty="0">
                <a:solidFill>
                  <a:srgbClr val="00B0F0"/>
                </a:solidFill>
                <a:latin typeface="Calibri"/>
              </a:rPr>
              <a:t> </a:t>
            </a:r>
            <a:r>
              <a:rPr lang="es-ES" sz="2400" dirty="0">
                <a:solidFill>
                  <a:srgbClr val="FFFF00"/>
                </a:solidFill>
                <a:latin typeface="Calibri"/>
              </a:rPr>
              <a:t>Miré,</a:t>
            </a:r>
            <a:r>
              <a:rPr lang="es-ES" sz="2400" spc="-150" dirty="0">
                <a:solidFill>
                  <a:srgbClr val="FFFF00"/>
                </a:solidFill>
                <a:latin typeface="Calibri"/>
              </a:rPr>
              <a:t> </a:t>
            </a:r>
            <a:r>
              <a:rPr lang="es-ES" sz="2400" dirty="0">
                <a:solidFill>
                  <a:srgbClr val="FFFF00"/>
                </a:solidFill>
                <a:latin typeface="Calibri"/>
              </a:rPr>
              <a:t>y</a:t>
            </a:r>
            <a:r>
              <a:rPr lang="es-ES" sz="2400" spc="-150" dirty="0">
                <a:solidFill>
                  <a:srgbClr val="FFFF00"/>
                </a:solidFill>
                <a:latin typeface="Calibri"/>
              </a:rPr>
              <a:t> </a:t>
            </a:r>
            <a:r>
              <a:rPr lang="es-ES" sz="2400" dirty="0">
                <a:solidFill>
                  <a:srgbClr val="FFFF00"/>
                </a:solidFill>
                <a:latin typeface="Calibri"/>
              </a:rPr>
              <a:t>no</a:t>
            </a:r>
            <a:r>
              <a:rPr lang="es-ES" sz="2400" spc="-150" dirty="0">
                <a:solidFill>
                  <a:srgbClr val="FFFF00"/>
                </a:solidFill>
                <a:latin typeface="Calibri"/>
              </a:rPr>
              <a:t> </a:t>
            </a:r>
            <a:r>
              <a:rPr lang="es-ES" sz="2400" dirty="0">
                <a:solidFill>
                  <a:srgbClr val="FFFF00"/>
                </a:solidFill>
                <a:latin typeface="Calibri"/>
              </a:rPr>
              <a:t>había hombre, y todas las aves del cielo</a:t>
            </a:r>
            <a:r>
              <a:rPr lang="es-ES" sz="2400" spc="-150" dirty="0">
                <a:solidFill>
                  <a:srgbClr val="FFFF00"/>
                </a:solidFill>
                <a:latin typeface="Calibri"/>
              </a:rPr>
              <a:t> </a:t>
            </a:r>
            <a:r>
              <a:rPr lang="es-ES" sz="2400" dirty="0">
                <a:solidFill>
                  <a:srgbClr val="FFFF00"/>
                </a:solidFill>
                <a:latin typeface="Calibri"/>
              </a:rPr>
              <a:t>se</a:t>
            </a:r>
            <a:r>
              <a:rPr lang="es-ES" sz="2400" spc="-150" dirty="0">
                <a:solidFill>
                  <a:srgbClr val="FFFF00"/>
                </a:solidFill>
                <a:latin typeface="Calibri"/>
              </a:rPr>
              <a:t> </a:t>
            </a:r>
            <a:r>
              <a:rPr lang="es-ES" sz="2400" dirty="0">
                <a:solidFill>
                  <a:srgbClr val="FFFF00"/>
                </a:solidFill>
                <a:latin typeface="Calibri"/>
              </a:rPr>
              <a:t>habían</a:t>
            </a:r>
            <a:r>
              <a:rPr lang="es-ES" sz="2400" spc="-150" dirty="0">
                <a:solidFill>
                  <a:srgbClr val="FFFF00"/>
                </a:solidFill>
                <a:latin typeface="Calibri"/>
              </a:rPr>
              <a:t> </a:t>
            </a:r>
            <a:r>
              <a:rPr lang="es-ES" sz="2400" dirty="0">
                <a:solidFill>
                  <a:srgbClr val="FFFF00"/>
                </a:solidFill>
                <a:latin typeface="Calibri"/>
              </a:rPr>
              <a:t>ido.</a:t>
            </a:r>
            <a:r>
              <a:rPr lang="es-ES" sz="2400" spc="-150" dirty="0">
                <a:solidFill>
                  <a:srgbClr val="FFFF00"/>
                </a:solidFill>
                <a:latin typeface="Calibri"/>
              </a:rPr>
              <a:t> </a:t>
            </a:r>
            <a:r>
              <a:rPr lang="es-ES" sz="2400" dirty="0">
                <a:solidFill>
                  <a:srgbClr val="FFFF00"/>
                </a:solidFill>
                <a:latin typeface="Calibri"/>
              </a:rPr>
              <a:t>Miré,</a:t>
            </a:r>
            <a:r>
              <a:rPr lang="es-ES" sz="2400" spc="-150" dirty="0">
                <a:solidFill>
                  <a:srgbClr val="FFFF00"/>
                </a:solidFill>
                <a:latin typeface="Calibri"/>
              </a:rPr>
              <a:t> </a:t>
            </a:r>
            <a:r>
              <a:rPr lang="es-ES" sz="2400" dirty="0">
                <a:solidFill>
                  <a:srgbClr val="FFFF00"/>
                </a:solidFill>
                <a:latin typeface="Calibri"/>
              </a:rPr>
              <a:t>y</a:t>
            </a:r>
            <a:r>
              <a:rPr lang="es-ES" sz="2400" spc="-150" dirty="0">
                <a:solidFill>
                  <a:srgbClr val="FFFF00"/>
                </a:solidFill>
                <a:latin typeface="Calibri"/>
              </a:rPr>
              <a:t> </a:t>
            </a:r>
            <a:r>
              <a:rPr lang="es-ES" sz="2400" dirty="0">
                <a:solidFill>
                  <a:srgbClr val="FFFF00"/>
                </a:solidFill>
                <a:latin typeface="Calibri"/>
              </a:rPr>
              <a:t>he</a:t>
            </a:r>
            <a:r>
              <a:rPr lang="es-ES" sz="2400" spc="-150" dirty="0">
                <a:solidFill>
                  <a:srgbClr val="FFFF00"/>
                </a:solidFill>
                <a:latin typeface="Calibri"/>
              </a:rPr>
              <a:t> </a:t>
            </a:r>
            <a:r>
              <a:rPr lang="es-ES" sz="2400" dirty="0">
                <a:solidFill>
                  <a:srgbClr val="FFFF00"/>
                </a:solidFill>
                <a:latin typeface="Calibri"/>
              </a:rPr>
              <a:t>aquí</a:t>
            </a:r>
            <a:r>
              <a:rPr lang="es-ES" sz="2400" spc="-150" dirty="0">
                <a:solidFill>
                  <a:srgbClr val="FFFF00"/>
                </a:solidFill>
                <a:latin typeface="Calibri"/>
              </a:rPr>
              <a:t> </a:t>
            </a:r>
            <a:r>
              <a:rPr lang="es-ES" sz="2400" dirty="0">
                <a:solidFill>
                  <a:srgbClr val="FFFF00"/>
                </a:solidFill>
                <a:latin typeface="Calibri"/>
              </a:rPr>
              <a:t>el</a:t>
            </a:r>
            <a:r>
              <a:rPr lang="es-ES" sz="2400" spc="-150" dirty="0">
                <a:solidFill>
                  <a:srgbClr val="FFFF00"/>
                </a:solidFill>
                <a:latin typeface="Calibri"/>
              </a:rPr>
              <a:t> </a:t>
            </a:r>
            <a:r>
              <a:rPr lang="es-ES" sz="2400" dirty="0">
                <a:solidFill>
                  <a:srgbClr val="FFFF00"/>
                </a:solidFill>
                <a:latin typeface="Calibri"/>
              </a:rPr>
              <a:t>campo</a:t>
            </a:r>
            <a:r>
              <a:rPr lang="es-ES" sz="2400" spc="-150" dirty="0">
                <a:solidFill>
                  <a:srgbClr val="FFFF00"/>
                </a:solidFill>
                <a:latin typeface="Calibri"/>
              </a:rPr>
              <a:t> </a:t>
            </a:r>
            <a:r>
              <a:rPr lang="es-ES" sz="2400" dirty="0">
                <a:solidFill>
                  <a:srgbClr val="FFFF00"/>
                </a:solidFill>
                <a:latin typeface="Calibri"/>
              </a:rPr>
              <a:t>fértil</a:t>
            </a:r>
            <a:r>
              <a:rPr lang="es-ES" sz="2400" spc="-150" dirty="0">
                <a:solidFill>
                  <a:srgbClr val="FFFF00"/>
                </a:solidFill>
                <a:latin typeface="Calibri"/>
              </a:rPr>
              <a:t> </a:t>
            </a:r>
            <a:r>
              <a:rPr lang="es-ES" sz="2400" dirty="0">
                <a:solidFill>
                  <a:srgbClr val="FFFF00"/>
                </a:solidFill>
                <a:latin typeface="Calibri"/>
              </a:rPr>
              <a:t>era</a:t>
            </a:r>
            <a:r>
              <a:rPr lang="es-ES" sz="2400" spc="-150" dirty="0">
                <a:solidFill>
                  <a:srgbClr val="FFFF00"/>
                </a:solidFill>
                <a:latin typeface="Calibri"/>
              </a:rPr>
              <a:t> </a:t>
            </a:r>
            <a:r>
              <a:rPr lang="es-ES" sz="2400" dirty="0">
                <a:solidFill>
                  <a:srgbClr val="FFFF00"/>
                </a:solidFill>
                <a:latin typeface="Calibri"/>
              </a:rPr>
              <a:t>un desierto, y todas sus</a:t>
            </a:r>
            <a:r>
              <a:rPr lang="es-ES" sz="2400" spc="-150" dirty="0">
                <a:solidFill>
                  <a:srgbClr val="FFFF00"/>
                </a:solidFill>
                <a:latin typeface="Calibri"/>
              </a:rPr>
              <a:t> </a:t>
            </a:r>
            <a:r>
              <a:rPr lang="es-ES" sz="2400" dirty="0">
                <a:solidFill>
                  <a:srgbClr val="FFFF00"/>
                </a:solidFill>
                <a:latin typeface="Calibri"/>
              </a:rPr>
              <a:t>ciudades</a:t>
            </a:r>
            <a:r>
              <a:rPr lang="es-ES" sz="2400" spc="-150" dirty="0">
                <a:solidFill>
                  <a:srgbClr val="FFFF00"/>
                </a:solidFill>
                <a:latin typeface="Calibri"/>
              </a:rPr>
              <a:t> </a:t>
            </a:r>
            <a:r>
              <a:rPr lang="es-ES" sz="2400" dirty="0">
                <a:solidFill>
                  <a:srgbClr val="FFFF00"/>
                </a:solidFill>
                <a:latin typeface="Calibri"/>
              </a:rPr>
              <a:t>eran</a:t>
            </a:r>
            <a:r>
              <a:rPr lang="es-ES" sz="2400" spc="-150" dirty="0">
                <a:solidFill>
                  <a:srgbClr val="FFFF00"/>
                </a:solidFill>
                <a:latin typeface="Calibri"/>
              </a:rPr>
              <a:t> </a:t>
            </a:r>
            <a:r>
              <a:rPr lang="es-ES" sz="2400" dirty="0">
                <a:solidFill>
                  <a:srgbClr val="FFFF00"/>
                </a:solidFill>
                <a:latin typeface="Calibri"/>
              </a:rPr>
              <a:t>asoladas</a:t>
            </a:r>
            <a:r>
              <a:rPr lang="es-ES" sz="2400" spc="-150" dirty="0">
                <a:solidFill>
                  <a:srgbClr val="FFFF00"/>
                </a:solidFill>
                <a:latin typeface="Calibri"/>
              </a:rPr>
              <a:t> </a:t>
            </a:r>
            <a:r>
              <a:rPr lang="es-ES" sz="2400" dirty="0">
                <a:solidFill>
                  <a:srgbClr val="FFFF00"/>
                </a:solidFill>
                <a:latin typeface="Calibri"/>
              </a:rPr>
              <a:t>delante</a:t>
            </a:r>
            <a:r>
              <a:rPr lang="es-ES" sz="2400" spc="-150" dirty="0">
                <a:solidFill>
                  <a:srgbClr val="FFFF00"/>
                </a:solidFill>
                <a:latin typeface="Calibri"/>
              </a:rPr>
              <a:t> </a:t>
            </a:r>
            <a:r>
              <a:rPr lang="es-ES" sz="2400" dirty="0">
                <a:solidFill>
                  <a:srgbClr val="FFFF00"/>
                </a:solidFill>
                <a:latin typeface="Calibri"/>
              </a:rPr>
              <a:t>de</a:t>
            </a:r>
            <a:r>
              <a:rPr lang="es-ES" sz="2400" spc="-150" dirty="0">
                <a:solidFill>
                  <a:srgbClr val="FFFF00"/>
                </a:solidFill>
                <a:latin typeface="Calibri"/>
              </a:rPr>
              <a:t> </a:t>
            </a:r>
            <a:r>
              <a:rPr lang="es-ES" sz="2400" dirty="0">
                <a:solidFill>
                  <a:srgbClr val="FFFF00"/>
                </a:solidFill>
                <a:latin typeface="Calibri"/>
              </a:rPr>
              <a:t>Jehová,</a:t>
            </a:r>
            <a:r>
              <a:rPr lang="es-ES" sz="2400" spc="-150" dirty="0">
                <a:solidFill>
                  <a:srgbClr val="FFFF00"/>
                </a:solidFill>
                <a:latin typeface="Calibri"/>
              </a:rPr>
              <a:t> </a:t>
            </a:r>
            <a:r>
              <a:rPr lang="es-ES" sz="2400" u="sng" dirty="0">
                <a:solidFill>
                  <a:srgbClr val="FFFF00"/>
                </a:solidFill>
                <a:latin typeface="Calibri"/>
              </a:rPr>
              <a:t>delante del ardor de su ira</a:t>
            </a:r>
            <a:r>
              <a:rPr lang="es-ES" sz="2400" dirty="0">
                <a:solidFill>
                  <a:srgbClr val="FFFF00"/>
                </a:solidFill>
                <a:latin typeface="Calibri"/>
              </a:rPr>
              <a:t>. </a:t>
            </a:r>
          </a:p>
        </p:txBody>
      </p:sp>
      <p:sp>
        <p:nvSpPr>
          <p:cNvPr id="26" name="TextBox 25">
            <a:extLst>
              <a:ext uri="{FF2B5EF4-FFF2-40B4-BE49-F238E27FC236}">
                <a16:creationId xmlns:a16="http://schemas.microsoft.com/office/drawing/2014/main" id="{2C55A44B-0AC6-C51A-FD66-86BB372340FD}"/>
              </a:ext>
            </a:extLst>
          </p:cNvPr>
          <p:cNvSpPr txBox="1"/>
          <p:nvPr/>
        </p:nvSpPr>
        <p:spPr>
          <a:xfrm>
            <a:off x="4572000" y="303349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Tree>
    <p:extLst>
      <p:ext uri="{BB962C8B-B14F-4D97-AF65-F5344CB8AC3E}">
        <p14:creationId xmlns:p14="http://schemas.microsoft.com/office/powerpoint/2010/main" val="3080185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F37A5-528B-B9B0-D84C-8D1D5ACF208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DC10332-7ED8-C849-71AD-5432DD5BC8DF}"/>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CCBBFBAF-07D9-D4EC-6B17-AD08A2351FF2}"/>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solidFill>
                  <a:srgbClr val="00B0F0"/>
                </a:solidFill>
                <a:latin typeface="Calibri"/>
              </a:rPr>
              <a:t>Dio él su voz, se derritió la tierra. </a:t>
            </a:r>
            <a:r>
              <a:rPr lang="es-ES" sz="2400" dirty="0">
                <a:latin typeface="Calibri"/>
              </a:rPr>
              <a:t>Jehová de los ejércitos está con nosotros; nuestro refugio es el Dios de Jacob.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1E68B992-3FB2-A6DF-18E8-CEC124766D88}"/>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D1048F67-DD99-2898-6F5E-62ADC1E9585A}"/>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ED4B11DA-1FC6-ED3A-D60C-03FD5A394F0B}"/>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ECBB31EF-6C36-C858-3B18-7373C0BFDCAD}"/>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ADB5A047-BC7D-58A0-AB6E-D4BA875F29B7}"/>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7292E866-3C45-FDF3-C291-4D4A971AF246}"/>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EF62AC60-CF35-9E4F-94D1-4BD5081D524A}"/>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6F2CF460-F9A4-0D82-3CA3-5ADC3EE61921}"/>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B30909D6-0643-D25E-6E8E-ACAC82A476C4}"/>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62608F9C-7491-A0C9-073B-D00B1E4A0C02}"/>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9DDB8979-9FDA-DEE5-2909-32A3D2DA8938}"/>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042649D2-9FA9-51A2-FFF8-A407255962AB}"/>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08E799F9-CB20-0615-9AA9-6B0FD3F9B45A}"/>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5FBBA4FE-284A-60E9-9E56-71D79098095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FB7BDFFB-0924-9A72-4487-BF68892AA28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D90E448A-22B7-F59A-3519-A120EA6C0E2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64C1A148-F082-987F-2DF2-5680A880A00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TextBox 14">
            <a:extLst>
              <a:ext uri="{FF2B5EF4-FFF2-40B4-BE49-F238E27FC236}">
                <a16:creationId xmlns:a16="http://schemas.microsoft.com/office/drawing/2014/main" id="{E11190C7-DE5E-1FC5-5C1D-1E21A5921189}"/>
              </a:ext>
            </a:extLst>
          </p:cNvPr>
          <p:cNvSpPr txBox="1"/>
          <p:nvPr/>
        </p:nvSpPr>
        <p:spPr>
          <a:xfrm>
            <a:off x="4572000" y="245281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18" name="1 CuadroTexto">
            <a:extLst>
              <a:ext uri="{FF2B5EF4-FFF2-40B4-BE49-F238E27FC236}">
                <a16:creationId xmlns:a16="http://schemas.microsoft.com/office/drawing/2014/main" id="{C3D18013-6E08-A189-3B84-66BCD739922A}"/>
              </a:ext>
            </a:extLst>
          </p:cNvPr>
          <p:cNvSpPr txBox="1"/>
          <p:nvPr/>
        </p:nvSpPr>
        <p:spPr>
          <a:xfrm>
            <a:off x="2391060" y="531496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Ezequiel 1:26</a:t>
            </a:r>
          </a:p>
        </p:txBody>
      </p:sp>
      <p:sp>
        <p:nvSpPr>
          <p:cNvPr id="25" name="2 CuadroTexto">
            <a:extLst>
              <a:ext uri="{FF2B5EF4-FFF2-40B4-BE49-F238E27FC236}">
                <a16:creationId xmlns:a16="http://schemas.microsoft.com/office/drawing/2014/main" id="{458B745B-C5ED-9E22-00F7-5F179D6C4EE0}"/>
              </a:ext>
            </a:extLst>
          </p:cNvPr>
          <p:cNvSpPr txBox="1"/>
          <p:nvPr/>
        </p:nvSpPr>
        <p:spPr>
          <a:xfrm>
            <a:off x="107504" y="5802914"/>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sobre la expansión que había sobre sus cabezas se veía la figura de un trono que parecía de piedra de zafiro; y sobre la figura del trono había una semejanza que parecía de hombre sentado sobre él.</a:t>
            </a:r>
          </a:p>
        </p:txBody>
      </p:sp>
      <p:sp>
        <p:nvSpPr>
          <p:cNvPr id="26" name="TextBox 25">
            <a:extLst>
              <a:ext uri="{FF2B5EF4-FFF2-40B4-BE49-F238E27FC236}">
                <a16:creationId xmlns:a16="http://schemas.microsoft.com/office/drawing/2014/main" id="{AD710F03-3146-A664-0954-F6FED5B655E6}"/>
              </a:ext>
            </a:extLst>
          </p:cNvPr>
          <p:cNvSpPr txBox="1"/>
          <p:nvPr/>
        </p:nvSpPr>
        <p:spPr>
          <a:xfrm>
            <a:off x="4572000" y="303349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Tree>
    <p:extLst>
      <p:ext uri="{BB962C8B-B14F-4D97-AF65-F5344CB8AC3E}">
        <p14:creationId xmlns:p14="http://schemas.microsoft.com/office/powerpoint/2010/main" val="204007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904A3-77F4-32A1-8020-20B53E71568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562E6D1-B122-DF09-3099-D8BF4BABDE21}"/>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529A3B07-8CBE-1D07-E48A-E39F02293CEC}"/>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solidFill>
                  <a:srgbClr val="00B0F0"/>
                </a:solidFill>
                <a:latin typeface="Calibri"/>
              </a:rPr>
              <a:t>Dio él su voz, se derritió la tierra. </a:t>
            </a:r>
            <a:r>
              <a:rPr lang="es-ES" sz="2400" dirty="0">
                <a:latin typeface="Calibri"/>
              </a:rPr>
              <a:t>Jehová de los ejércitos está con nosotros; nuestro refugio es el Dios de Jacob.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47694367-B11E-3AA2-A594-5EF97CFC81A5}"/>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C16CA843-0F90-7258-DE31-3E3E3C265659}"/>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FD9BDE4C-6511-34F9-B315-AE047864DE4A}"/>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60B9430A-BA3D-E96B-B2BE-5BCC11A5A3EC}"/>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6C3211E0-FCD2-B35C-B2CB-EA35640A5562}"/>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E83D05AF-43F3-8657-8205-0B79876ED5D4}"/>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53452373-3BFE-9B63-85B1-78D889A2B2EB}"/>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5496AF1D-89F3-B8CB-4290-C6904E8D7441}"/>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EF21503A-C8D4-F146-BDC0-72CC6DA76E3E}"/>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588EF508-370B-B26A-98EA-5855D52A3674}"/>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4322BE7D-5B96-B053-601A-5EB24F3DA06A}"/>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D74DBBBD-87DA-C9BB-46B4-3C5D8EB5B73C}"/>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18DFA0BC-063A-82C6-8919-87CCB005E003}"/>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9AFE5CDB-445F-56DA-F995-B0D735F25B4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7A4D8BB9-5190-9875-8EB6-97707DFDFF4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7561F29A-DA45-BEB2-CE3F-4FD6428C4EB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3BFFD2DA-2746-8DEF-29B5-3B9D01CF82E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TextBox 14">
            <a:extLst>
              <a:ext uri="{FF2B5EF4-FFF2-40B4-BE49-F238E27FC236}">
                <a16:creationId xmlns:a16="http://schemas.microsoft.com/office/drawing/2014/main" id="{0015F7E7-7FF7-9FDA-93C9-023E12D8245D}"/>
              </a:ext>
            </a:extLst>
          </p:cNvPr>
          <p:cNvSpPr txBox="1"/>
          <p:nvPr/>
        </p:nvSpPr>
        <p:spPr>
          <a:xfrm>
            <a:off x="4572000" y="245281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18" name="1 CuadroTexto">
            <a:extLst>
              <a:ext uri="{FF2B5EF4-FFF2-40B4-BE49-F238E27FC236}">
                <a16:creationId xmlns:a16="http://schemas.microsoft.com/office/drawing/2014/main" id="{63269BCA-26B7-2F60-31B9-A709FDE56B92}"/>
              </a:ext>
            </a:extLst>
          </p:cNvPr>
          <p:cNvSpPr txBox="1"/>
          <p:nvPr/>
        </p:nvSpPr>
        <p:spPr>
          <a:xfrm>
            <a:off x="2391060" y="531496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Ezequiel 1:26</a:t>
            </a:r>
          </a:p>
        </p:txBody>
      </p:sp>
      <p:sp>
        <p:nvSpPr>
          <p:cNvPr id="25" name="2 CuadroTexto">
            <a:extLst>
              <a:ext uri="{FF2B5EF4-FFF2-40B4-BE49-F238E27FC236}">
                <a16:creationId xmlns:a16="http://schemas.microsoft.com/office/drawing/2014/main" id="{59428D01-31AE-A67C-C51A-0F19B5F10E55}"/>
              </a:ext>
            </a:extLst>
          </p:cNvPr>
          <p:cNvSpPr txBox="1"/>
          <p:nvPr/>
        </p:nvSpPr>
        <p:spPr>
          <a:xfrm>
            <a:off x="107504" y="5802914"/>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sobre la expansión que había sobre sus cabezas se veía la figura de un trono que parecía de piedra de zafiro;</a:t>
            </a:r>
            <a:r>
              <a:rPr lang="es-ES" sz="2400" dirty="0">
                <a:latin typeface="Calibri"/>
              </a:rPr>
              <a:t> y sobre la figura del trono había una semejanza que parecía de hombre sentado sobre él.</a:t>
            </a:r>
          </a:p>
        </p:txBody>
      </p:sp>
      <p:sp>
        <p:nvSpPr>
          <p:cNvPr id="26" name="TextBox 25">
            <a:extLst>
              <a:ext uri="{FF2B5EF4-FFF2-40B4-BE49-F238E27FC236}">
                <a16:creationId xmlns:a16="http://schemas.microsoft.com/office/drawing/2014/main" id="{01717C8A-8464-5CB6-34B7-5935D71E2996}"/>
              </a:ext>
            </a:extLst>
          </p:cNvPr>
          <p:cNvSpPr txBox="1"/>
          <p:nvPr/>
        </p:nvSpPr>
        <p:spPr>
          <a:xfrm>
            <a:off x="4572000" y="303349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Tree>
    <p:extLst>
      <p:ext uri="{BB962C8B-B14F-4D97-AF65-F5344CB8AC3E}">
        <p14:creationId xmlns:p14="http://schemas.microsoft.com/office/powerpoint/2010/main" val="1448479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0E110-E48B-EA29-AA80-A9E4B80831E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3EC0F1E-8F26-E19A-DF0B-D46DEF2DFD2F}"/>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5864D373-B9FC-8881-BDC9-D3CC4071DC77}"/>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solidFill>
                  <a:srgbClr val="00B0F0"/>
                </a:solidFill>
                <a:latin typeface="Calibri"/>
              </a:rPr>
              <a:t>Dio él su voz, se derritió la tierra. </a:t>
            </a:r>
            <a:r>
              <a:rPr lang="es-ES" sz="2400" dirty="0">
                <a:latin typeface="Calibri"/>
              </a:rPr>
              <a:t>Jehová de los ejércitos está con nosotros; nuestro refugio es el Dios de Jacob.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AD98E873-B28F-9335-DC7A-D0E2B2F1B716}"/>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6E3C0F1F-0351-9FDA-74C7-EAAE9C83AE33}"/>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45F30B53-3B7A-CB3B-DC39-897918870E05}"/>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796B5C4B-59C1-96B8-E87C-F1F1B2098D61}"/>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594EC062-A3FF-8E99-54CD-BEFD61E1AD78}"/>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672FCA98-1EDC-BED4-139D-066FACBA69F4}"/>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A27BC756-8126-9B29-107C-C39648D890DD}"/>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2850E7B1-7A80-269A-3B2F-8E76B5B8D759}"/>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0A2D8964-494E-1AC8-EC28-3F598F6EF6B5}"/>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D867FA36-A827-0980-4971-38BF334CD975}"/>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4DD66703-0BAB-0EA8-0115-9465076E89EF}"/>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5E6CD61F-F286-3B45-8194-A674C0F3A3BD}"/>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F97DAD3B-CC78-376F-C9D2-691613875463}"/>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AF5A3A24-B237-5CFF-4C8C-BC459D8DD16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36B217ED-E2AB-39F6-74D1-0094F1EB47B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E31D288C-2820-6133-7ED4-8C0FB7D4776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AF91337C-35FE-56E7-83FC-8A0847489B1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TextBox 14">
            <a:extLst>
              <a:ext uri="{FF2B5EF4-FFF2-40B4-BE49-F238E27FC236}">
                <a16:creationId xmlns:a16="http://schemas.microsoft.com/office/drawing/2014/main" id="{378A461D-7817-07E4-CB04-0D206B2C1B30}"/>
              </a:ext>
            </a:extLst>
          </p:cNvPr>
          <p:cNvSpPr txBox="1"/>
          <p:nvPr/>
        </p:nvSpPr>
        <p:spPr>
          <a:xfrm>
            <a:off x="4572000" y="245281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18" name="1 CuadroTexto">
            <a:extLst>
              <a:ext uri="{FF2B5EF4-FFF2-40B4-BE49-F238E27FC236}">
                <a16:creationId xmlns:a16="http://schemas.microsoft.com/office/drawing/2014/main" id="{CA2F1767-0148-7571-860F-DA92B6F787B4}"/>
              </a:ext>
            </a:extLst>
          </p:cNvPr>
          <p:cNvSpPr txBox="1"/>
          <p:nvPr/>
        </p:nvSpPr>
        <p:spPr>
          <a:xfrm>
            <a:off x="2391060" y="531496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Ezequiel 1:26</a:t>
            </a:r>
          </a:p>
        </p:txBody>
      </p:sp>
      <p:sp>
        <p:nvSpPr>
          <p:cNvPr id="25" name="2 CuadroTexto">
            <a:extLst>
              <a:ext uri="{FF2B5EF4-FFF2-40B4-BE49-F238E27FC236}">
                <a16:creationId xmlns:a16="http://schemas.microsoft.com/office/drawing/2014/main" id="{008EC456-A6DA-801B-98C4-9EA22FBBC534}"/>
              </a:ext>
            </a:extLst>
          </p:cNvPr>
          <p:cNvSpPr txBox="1"/>
          <p:nvPr/>
        </p:nvSpPr>
        <p:spPr>
          <a:xfrm>
            <a:off x="107504" y="5802914"/>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sobre la expansión que había sobre sus cabezas se veía la figura de un trono que parecía de piedra de zafiro;</a:t>
            </a:r>
            <a:r>
              <a:rPr lang="es-ES" sz="2400" dirty="0">
                <a:latin typeface="Calibri"/>
              </a:rPr>
              <a:t> </a:t>
            </a:r>
            <a:r>
              <a:rPr lang="es-ES" sz="2400" dirty="0">
                <a:solidFill>
                  <a:srgbClr val="00B0F0"/>
                </a:solidFill>
                <a:latin typeface="Calibri"/>
              </a:rPr>
              <a:t>y sobre la figura del trono había una semejanza que parecía de hombre sentado sobre él.</a:t>
            </a:r>
          </a:p>
        </p:txBody>
      </p:sp>
      <p:sp>
        <p:nvSpPr>
          <p:cNvPr id="26" name="TextBox 25">
            <a:extLst>
              <a:ext uri="{FF2B5EF4-FFF2-40B4-BE49-F238E27FC236}">
                <a16:creationId xmlns:a16="http://schemas.microsoft.com/office/drawing/2014/main" id="{B96510F6-5D85-2BF3-EA50-ACB5888A0607}"/>
              </a:ext>
            </a:extLst>
          </p:cNvPr>
          <p:cNvSpPr txBox="1"/>
          <p:nvPr/>
        </p:nvSpPr>
        <p:spPr>
          <a:xfrm>
            <a:off x="4572000" y="303349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pic>
        <p:nvPicPr>
          <p:cNvPr id="28" name="Picture 6" descr="0512032">
            <a:extLst>
              <a:ext uri="{FF2B5EF4-FFF2-40B4-BE49-F238E27FC236}">
                <a16:creationId xmlns:a16="http://schemas.microsoft.com/office/drawing/2014/main" id="{30B2FDC7-3F27-80DD-E717-E61D4ACF287F}"/>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3905803"/>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descr="npo0000ad">
            <a:extLst>
              <a:ext uri="{FF2B5EF4-FFF2-40B4-BE49-F238E27FC236}">
                <a16:creationId xmlns:a16="http://schemas.microsoft.com/office/drawing/2014/main" id="{93535F17-7B43-7FEB-9D3A-D7C8BE52B36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r="5351"/>
          <a:stretch>
            <a:fillRect/>
          </a:stretch>
        </p:blipFill>
        <p:spPr bwMode="auto">
          <a:xfrm>
            <a:off x="108923" y="4073211"/>
            <a:ext cx="1022123" cy="795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5">
            <a:extLst>
              <a:ext uri="{FF2B5EF4-FFF2-40B4-BE49-F238E27FC236}">
                <a16:creationId xmlns:a16="http://schemas.microsoft.com/office/drawing/2014/main" id="{1FD1B966-EBD5-A4B4-E16D-F51E9C2052F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t="32509" b="11301"/>
          <a:stretch>
            <a:fillRect/>
          </a:stretch>
        </p:blipFill>
        <p:spPr bwMode="auto">
          <a:xfrm>
            <a:off x="3471820" y="4169992"/>
            <a:ext cx="1071238" cy="57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1 CuadroTexto">
            <a:extLst>
              <a:ext uri="{FF2B5EF4-FFF2-40B4-BE49-F238E27FC236}">
                <a16:creationId xmlns:a16="http://schemas.microsoft.com/office/drawing/2014/main" id="{A5EA712D-5EE3-AC39-2AD9-BE4B61EF12D0}"/>
              </a:ext>
            </a:extLst>
          </p:cNvPr>
          <p:cNvSpPr txBox="1"/>
          <p:nvPr/>
        </p:nvSpPr>
        <p:spPr>
          <a:xfrm>
            <a:off x="4788024" y="369582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21:1</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33" name="2 CuadroTexto">
            <a:extLst>
              <a:ext uri="{FF2B5EF4-FFF2-40B4-BE49-F238E27FC236}">
                <a16:creationId xmlns:a16="http://schemas.microsoft.com/office/drawing/2014/main" id="{9875DE50-8E16-EA75-1105-13B4D7482087}"/>
              </a:ext>
            </a:extLst>
          </p:cNvPr>
          <p:cNvSpPr txBox="1"/>
          <p:nvPr/>
        </p:nvSpPr>
        <p:spPr>
          <a:xfrm>
            <a:off x="4829424" y="4149080"/>
            <a:ext cx="4207072"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Vi un cielo nuevo y una tierra nueva; porque el primer cielo y la primera tierra pasaron, y el mar ya no existía más.</a:t>
            </a:r>
          </a:p>
        </p:txBody>
      </p:sp>
    </p:spTree>
    <p:extLst>
      <p:ext uri="{BB962C8B-B14F-4D97-AF65-F5344CB8AC3E}">
        <p14:creationId xmlns:p14="http://schemas.microsoft.com/office/powerpoint/2010/main" val="4200801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par>
                                <p:cTn id="8" presetID="16" presetClass="entr" presetSubtype="21"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arn(inVertical)">
                                      <p:cBhvr>
                                        <p:cTn id="10" dur="500"/>
                                        <p:tgtEl>
                                          <p:spTgt spid="29"/>
                                        </p:tgtEl>
                                      </p:cBhvr>
                                    </p:animEffect>
                                  </p:childTnLst>
                                </p:cTn>
                              </p:par>
                              <p:par>
                                <p:cTn id="11" presetID="16" presetClass="entr" presetSubtype="21"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barn(inVertical)">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3C1A3-E090-416A-390C-6EF166CA1D2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A7C07D0-729F-8015-0EAA-7C74081B703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594528F3-E943-F892-3F75-8EACF4C6EF5A}"/>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solidFill>
                  <a:srgbClr val="00B0F0"/>
                </a:solidFill>
                <a:latin typeface="Calibri"/>
              </a:rPr>
              <a:t>Dio él su voz, se derritió la tierra. </a:t>
            </a:r>
            <a:r>
              <a:rPr lang="es-ES" sz="2400" dirty="0">
                <a:latin typeface="Calibri"/>
              </a:rPr>
              <a:t>Jehová de los ejércitos está con nosotros; nuestro refugio es el Dios de Jacob.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83DBAE46-C917-CB73-9BB0-6CEA88B74B0E}"/>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5BCBB1A7-B416-E08D-1190-481ADE6BB8D2}"/>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9B99AD6C-A90A-529D-783F-5701B5F0888E}"/>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71370951-1294-606D-D274-82570996C013}"/>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1E025769-4A6C-84F0-20CB-6684410DCEEB}"/>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2B6E4EF8-EFED-596B-2C79-7F2FBEEA0E47}"/>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71053732-DD7B-80DD-A1CF-D0B3ED9B443E}"/>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CF80AA31-903B-255B-A5C8-72E76F840909}"/>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108D1B30-C585-7771-DE86-1DABB7FCD6A8}"/>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807DA9F4-52CC-14C9-66A7-2AF95F2F1233}"/>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F3CF4F07-72BD-58BC-1676-CE4B139C901B}"/>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ED6C1098-700F-D9BC-57BB-8034CCD7D8E6}"/>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1F0504EB-EA6C-D430-AAB7-9C18E96EC91E}"/>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067C22CD-413C-536E-A942-9594FF4064C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14FDA425-D64E-1AC5-965F-F83C2C9F599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80841EE5-7D9C-97D3-43DC-B0ABB619BD2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6B22BD5B-8CE3-A570-AAA5-1087C1C9583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TextBox 14">
            <a:extLst>
              <a:ext uri="{FF2B5EF4-FFF2-40B4-BE49-F238E27FC236}">
                <a16:creationId xmlns:a16="http://schemas.microsoft.com/office/drawing/2014/main" id="{E43DE658-E81F-EC78-0493-AB60EF535681}"/>
              </a:ext>
            </a:extLst>
          </p:cNvPr>
          <p:cNvSpPr txBox="1"/>
          <p:nvPr/>
        </p:nvSpPr>
        <p:spPr>
          <a:xfrm>
            <a:off x="4572000" y="245281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18" name="1 CuadroTexto">
            <a:extLst>
              <a:ext uri="{FF2B5EF4-FFF2-40B4-BE49-F238E27FC236}">
                <a16:creationId xmlns:a16="http://schemas.microsoft.com/office/drawing/2014/main" id="{AC0246F8-8507-1274-E670-8D098C1628B6}"/>
              </a:ext>
            </a:extLst>
          </p:cNvPr>
          <p:cNvSpPr txBox="1"/>
          <p:nvPr/>
        </p:nvSpPr>
        <p:spPr>
          <a:xfrm>
            <a:off x="2391060" y="531496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Ezequiel 1:26</a:t>
            </a:r>
          </a:p>
        </p:txBody>
      </p:sp>
      <p:sp>
        <p:nvSpPr>
          <p:cNvPr id="25" name="2 CuadroTexto">
            <a:extLst>
              <a:ext uri="{FF2B5EF4-FFF2-40B4-BE49-F238E27FC236}">
                <a16:creationId xmlns:a16="http://schemas.microsoft.com/office/drawing/2014/main" id="{1CF00551-9B3E-BFD9-9A5B-863B8F8FAB17}"/>
              </a:ext>
            </a:extLst>
          </p:cNvPr>
          <p:cNvSpPr txBox="1"/>
          <p:nvPr/>
        </p:nvSpPr>
        <p:spPr>
          <a:xfrm>
            <a:off x="107504" y="5802914"/>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sobre la expansión que había sobre sus cabezas se veía la figura de un trono que parecía de piedra de zafiro;</a:t>
            </a:r>
            <a:r>
              <a:rPr lang="es-ES" sz="2400" dirty="0">
                <a:latin typeface="Calibri"/>
              </a:rPr>
              <a:t> </a:t>
            </a:r>
            <a:r>
              <a:rPr lang="es-ES" sz="2400" dirty="0">
                <a:solidFill>
                  <a:srgbClr val="00B0F0"/>
                </a:solidFill>
                <a:latin typeface="Calibri"/>
              </a:rPr>
              <a:t>y sobre la figura del trono había una semejanza que parecía de hombre sentado sobre él.</a:t>
            </a:r>
          </a:p>
        </p:txBody>
      </p:sp>
      <p:sp>
        <p:nvSpPr>
          <p:cNvPr id="26" name="TextBox 25">
            <a:extLst>
              <a:ext uri="{FF2B5EF4-FFF2-40B4-BE49-F238E27FC236}">
                <a16:creationId xmlns:a16="http://schemas.microsoft.com/office/drawing/2014/main" id="{72EA72B4-095C-CEBA-4448-BD60F393C8AD}"/>
              </a:ext>
            </a:extLst>
          </p:cNvPr>
          <p:cNvSpPr txBox="1"/>
          <p:nvPr/>
        </p:nvSpPr>
        <p:spPr>
          <a:xfrm>
            <a:off x="4572000" y="303349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pic>
        <p:nvPicPr>
          <p:cNvPr id="28" name="Picture 6" descr="0512032">
            <a:extLst>
              <a:ext uri="{FF2B5EF4-FFF2-40B4-BE49-F238E27FC236}">
                <a16:creationId xmlns:a16="http://schemas.microsoft.com/office/drawing/2014/main" id="{3D331C2C-EB0D-BC55-8606-A8D0EFB6036B}"/>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3905803"/>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descr="npo0000ad">
            <a:extLst>
              <a:ext uri="{FF2B5EF4-FFF2-40B4-BE49-F238E27FC236}">
                <a16:creationId xmlns:a16="http://schemas.microsoft.com/office/drawing/2014/main" id="{DFBAC2D1-249C-8A1A-4853-FF149805D5C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r="5351"/>
          <a:stretch>
            <a:fillRect/>
          </a:stretch>
        </p:blipFill>
        <p:spPr bwMode="auto">
          <a:xfrm>
            <a:off x="108923" y="4073211"/>
            <a:ext cx="1022123" cy="795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5">
            <a:extLst>
              <a:ext uri="{FF2B5EF4-FFF2-40B4-BE49-F238E27FC236}">
                <a16:creationId xmlns:a16="http://schemas.microsoft.com/office/drawing/2014/main" id="{B5CBFD41-BD06-76EB-FFE1-86F2B9E5981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t="32509" b="11301"/>
          <a:stretch>
            <a:fillRect/>
          </a:stretch>
        </p:blipFill>
        <p:spPr bwMode="auto">
          <a:xfrm>
            <a:off x="3471820" y="4169992"/>
            <a:ext cx="1071238" cy="57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1 CuadroTexto">
            <a:extLst>
              <a:ext uri="{FF2B5EF4-FFF2-40B4-BE49-F238E27FC236}">
                <a16:creationId xmlns:a16="http://schemas.microsoft.com/office/drawing/2014/main" id="{39CBC3CE-5746-91B6-A82C-EAB92E4A9BF8}"/>
              </a:ext>
            </a:extLst>
          </p:cNvPr>
          <p:cNvSpPr txBox="1"/>
          <p:nvPr/>
        </p:nvSpPr>
        <p:spPr>
          <a:xfrm>
            <a:off x="4788024" y="369582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21:1</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33" name="2 CuadroTexto">
            <a:extLst>
              <a:ext uri="{FF2B5EF4-FFF2-40B4-BE49-F238E27FC236}">
                <a16:creationId xmlns:a16="http://schemas.microsoft.com/office/drawing/2014/main" id="{EFC1C4CF-29AA-AA20-7D74-55C2675BECD7}"/>
              </a:ext>
            </a:extLst>
          </p:cNvPr>
          <p:cNvSpPr txBox="1"/>
          <p:nvPr/>
        </p:nvSpPr>
        <p:spPr>
          <a:xfrm>
            <a:off x="4829424" y="4149080"/>
            <a:ext cx="4207072"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 un cielo nuevo y una tierra nueva; </a:t>
            </a:r>
            <a:r>
              <a:rPr lang="es-ES" sz="2400" dirty="0">
                <a:latin typeface="Calibri"/>
              </a:rPr>
              <a:t>porque el primer cielo y la primera tierra pasaron, y el mar ya no existía más.</a:t>
            </a:r>
          </a:p>
        </p:txBody>
      </p:sp>
    </p:spTree>
    <p:extLst>
      <p:ext uri="{BB962C8B-B14F-4D97-AF65-F5344CB8AC3E}">
        <p14:creationId xmlns:p14="http://schemas.microsoft.com/office/powerpoint/2010/main" val="2214649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B3117-7840-BCE0-43DC-6522B080259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CA0D85C-B9E0-A686-CB14-4D6357069F9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6CCBDC24-1766-5401-F235-F82986742BC7}"/>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solidFill>
                  <a:srgbClr val="00B0F0"/>
                </a:solidFill>
                <a:latin typeface="Calibri"/>
              </a:rPr>
              <a:t>Dio él su voz, se derritió la tierra. </a:t>
            </a:r>
            <a:r>
              <a:rPr lang="es-ES" sz="2400" dirty="0">
                <a:latin typeface="Calibri"/>
              </a:rPr>
              <a:t>Jehová de los ejércitos está con nosotros; nuestro refugio es el Dios de Jacob.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65AF2239-56FA-5222-972D-7B5C223525C0}"/>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4AD640B1-AA81-90C0-CC0F-92CA5B1F06B8}"/>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3AD12749-D485-69C1-268F-C489CD1E99E8}"/>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BF22F146-54EA-2B1C-7624-13A75CBDC40E}"/>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9E2BBD01-67F3-158E-4939-F29F819DC715}"/>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0D5F00FC-2C61-B178-C26D-D21F7EAF4349}"/>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4B33A8A3-5ED1-1B90-E65A-A7744C70A504}"/>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6F9182B5-BF90-4AEA-71A9-E3002B556851}"/>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455314BE-FC80-C6FA-97D5-BAFC57165D54}"/>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2C190E6F-5E6B-48D7-47D2-15434B717686}"/>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DE992859-3E25-2A09-91F2-4022CF0BE64A}"/>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1E062A41-BD88-C5F1-A50F-F9D0520AEC83}"/>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A18441B9-77C1-48E4-9FE9-1E60662867EF}"/>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2BA10AA3-3F8D-5699-3585-F840EDF6620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31A13D70-DF95-6D2B-AA74-0BCA748F253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C1E1FEEE-ACEB-CA4D-B9C5-DA54D138DCE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8AA7B345-F38A-4BF7-CE59-F4350BEC8AB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TextBox 14">
            <a:extLst>
              <a:ext uri="{FF2B5EF4-FFF2-40B4-BE49-F238E27FC236}">
                <a16:creationId xmlns:a16="http://schemas.microsoft.com/office/drawing/2014/main" id="{9D79475F-F3C1-CCC4-06A8-9698DEDFEBC3}"/>
              </a:ext>
            </a:extLst>
          </p:cNvPr>
          <p:cNvSpPr txBox="1"/>
          <p:nvPr/>
        </p:nvSpPr>
        <p:spPr>
          <a:xfrm>
            <a:off x="4572000" y="245281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18" name="1 CuadroTexto">
            <a:extLst>
              <a:ext uri="{FF2B5EF4-FFF2-40B4-BE49-F238E27FC236}">
                <a16:creationId xmlns:a16="http://schemas.microsoft.com/office/drawing/2014/main" id="{E2BA32A4-0CF0-7A0F-8084-E2F689317FA1}"/>
              </a:ext>
            </a:extLst>
          </p:cNvPr>
          <p:cNvSpPr txBox="1"/>
          <p:nvPr/>
        </p:nvSpPr>
        <p:spPr>
          <a:xfrm>
            <a:off x="2391060" y="531496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Ezequiel 1:26</a:t>
            </a:r>
          </a:p>
        </p:txBody>
      </p:sp>
      <p:sp>
        <p:nvSpPr>
          <p:cNvPr id="25" name="2 CuadroTexto">
            <a:extLst>
              <a:ext uri="{FF2B5EF4-FFF2-40B4-BE49-F238E27FC236}">
                <a16:creationId xmlns:a16="http://schemas.microsoft.com/office/drawing/2014/main" id="{52609538-C3FE-70A9-CAC4-DA86B73DDB9F}"/>
              </a:ext>
            </a:extLst>
          </p:cNvPr>
          <p:cNvSpPr txBox="1"/>
          <p:nvPr/>
        </p:nvSpPr>
        <p:spPr>
          <a:xfrm>
            <a:off x="107504" y="5802914"/>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sobre la expansión que había sobre sus cabezas se veía la figura de un trono que parecía de piedra de zafiro;</a:t>
            </a:r>
            <a:r>
              <a:rPr lang="es-ES" sz="2400" dirty="0">
                <a:latin typeface="Calibri"/>
              </a:rPr>
              <a:t> </a:t>
            </a:r>
            <a:r>
              <a:rPr lang="es-ES" sz="2400" dirty="0">
                <a:solidFill>
                  <a:srgbClr val="00B0F0"/>
                </a:solidFill>
                <a:latin typeface="Calibri"/>
              </a:rPr>
              <a:t>y sobre la figura del trono había una semejanza que parecía de hombre sentado sobre él.</a:t>
            </a:r>
          </a:p>
        </p:txBody>
      </p:sp>
      <p:sp>
        <p:nvSpPr>
          <p:cNvPr id="26" name="TextBox 25">
            <a:extLst>
              <a:ext uri="{FF2B5EF4-FFF2-40B4-BE49-F238E27FC236}">
                <a16:creationId xmlns:a16="http://schemas.microsoft.com/office/drawing/2014/main" id="{A4793C88-21A5-22EB-511D-1DA8B7C2D86A}"/>
              </a:ext>
            </a:extLst>
          </p:cNvPr>
          <p:cNvSpPr txBox="1"/>
          <p:nvPr/>
        </p:nvSpPr>
        <p:spPr>
          <a:xfrm>
            <a:off x="4572000" y="303349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pic>
        <p:nvPicPr>
          <p:cNvPr id="28" name="Picture 6" descr="0512032">
            <a:extLst>
              <a:ext uri="{FF2B5EF4-FFF2-40B4-BE49-F238E27FC236}">
                <a16:creationId xmlns:a16="http://schemas.microsoft.com/office/drawing/2014/main" id="{DD3B903A-9C51-2F88-9392-FA3F77171664}"/>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3905803"/>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descr="npo0000ad">
            <a:extLst>
              <a:ext uri="{FF2B5EF4-FFF2-40B4-BE49-F238E27FC236}">
                <a16:creationId xmlns:a16="http://schemas.microsoft.com/office/drawing/2014/main" id="{E8FC55B4-12CD-232A-75F3-CF1F75447DE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r="5351"/>
          <a:stretch>
            <a:fillRect/>
          </a:stretch>
        </p:blipFill>
        <p:spPr bwMode="auto">
          <a:xfrm>
            <a:off x="108923" y="4073211"/>
            <a:ext cx="1022123" cy="795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5">
            <a:extLst>
              <a:ext uri="{FF2B5EF4-FFF2-40B4-BE49-F238E27FC236}">
                <a16:creationId xmlns:a16="http://schemas.microsoft.com/office/drawing/2014/main" id="{25401EC2-3FB5-550D-5E55-82B4971F471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t="32509" b="11301"/>
          <a:stretch>
            <a:fillRect/>
          </a:stretch>
        </p:blipFill>
        <p:spPr bwMode="auto">
          <a:xfrm>
            <a:off x="3471820" y="4169992"/>
            <a:ext cx="1071238" cy="57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30">
            <a:extLst>
              <a:ext uri="{FF2B5EF4-FFF2-40B4-BE49-F238E27FC236}">
                <a16:creationId xmlns:a16="http://schemas.microsoft.com/office/drawing/2014/main" id="{2401BB31-CAD9-89B0-FBE6-9B71EFCA791D}"/>
              </a:ext>
            </a:extLst>
          </p:cNvPr>
          <p:cNvSpPr txBox="1"/>
          <p:nvPr/>
        </p:nvSpPr>
        <p:spPr>
          <a:xfrm>
            <a:off x="4572000" y="335699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32" name="1 CuadroTexto">
            <a:extLst>
              <a:ext uri="{FF2B5EF4-FFF2-40B4-BE49-F238E27FC236}">
                <a16:creationId xmlns:a16="http://schemas.microsoft.com/office/drawing/2014/main" id="{DB220BD9-DC32-11AC-D207-0EF643BD5F29}"/>
              </a:ext>
            </a:extLst>
          </p:cNvPr>
          <p:cNvSpPr txBox="1"/>
          <p:nvPr/>
        </p:nvSpPr>
        <p:spPr>
          <a:xfrm>
            <a:off x="4788024" y="369582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21:1</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33" name="2 CuadroTexto">
            <a:extLst>
              <a:ext uri="{FF2B5EF4-FFF2-40B4-BE49-F238E27FC236}">
                <a16:creationId xmlns:a16="http://schemas.microsoft.com/office/drawing/2014/main" id="{EE6964A1-B96B-7BBE-7A26-03D0B6D33953}"/>
              </a:ext>
            </a:extLst>
          </p:cNvPr>
          <p:cNvSpPr txBox="1"/>
          <p:nvPr/>
        </p:nvSpPr>
        <p:spPr>
          <a:xfrm>
            <a:off x="4829424" y="4149080"/>
            <a:ext cx="4207072"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 un cielo nuevo y una tierra nueva; </a:t>
            </a:r>
            <a:r>
              <a:rPr lang="es-ES" sz="2400" dirty="0">
                <a:solidFill>
                  <a:srgbClr val="00B0F0"/>
                </a:solidFill>
                <a:latin typeface="Calibri"/>
              </a:rPr>
              <a:t>porque el primer cielo y la primera tierra pasaron, y el mar ya no existía más.</a:t>
            </a:r>
          </a:p>
        </p:txBody>
      </p:sp>
    </p:spTree>
    <p:extLst>
      <p:ext uri="{BB962C8B-B14F-4D97-AF65-F5344CB8AC3E}">
        <p14:creationId xmlns:p14="http://schemas.microsoft.com/office/powerpoint/2010/main" val="136954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E0A31-B9E9-C9B2-E9C1-B148810B67A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3B7B1EE-4692-8458-BE7F-6FBAFF24630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66DB1D4-5045-A45D-1B8F-76C4AEE61903}"/>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solidFill>
                  <a:srgbClr val="00B0F0"/>
                </a:solidFill>
                <a:latin typeface="Calibri"/>
              </a:rPr>
              <a:t>Dio él su voz, se derritió la tierra. </a:t>
            </a:r>
            <a:r>
              <a:rPr lang="es-ES" sz="2400" dirty="0">
                <a:solidFill>
                  <a:srgbClr val="FFFF00"/>
                </a:solidFill>
                <a:latin typeface="Calibri"/>
              </a:rPr>
              <a:t>Jehová de los ejércitos está con nosotros; nuestro refugio es el Dios de Jacob.</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5360D9C1-D69D-075E-FD22-256F9E8BF30C}"/>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3D78C79A-4A0E-BD89-02FE-784E470AABE1}"/>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C0004B76-05D1-F952-C95D-8DB418B29E2E}"/>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E6CA3FC4-5CBB-A170-D6B1-A24A2414AF4D}"/>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418C5B5D-0EAF-F9CD-9399-64E03BD159B9}"/>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8B981790-EC3C-958B-7D72-875B227C8156}"/>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9F6BB67D-8A35-09FC-9EDD-9BE693021AC2}"/>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B59AC5A4-6407-CA39-E538-43C4837FCB09}"/>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3302A9A3-F643-E342-1D64-1E4F08D9AE80}"/>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CFC735CC-948A-FA3E-CCE6-F4EE3EA8EAD5}"/>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A06A1357-EB76-F744-7510-39E2D1E1E1C8}"/>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5F91EC95-1051-16FF-17F1-A726DD848F2D}"/>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40F50203-F5E0-B5B7-1C7A-99DBFB173654}"/>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38918623-7316-9ED8-5107-6C394912173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EB36974E-2E69-080F-54B5-C51C104FD44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3F6D41B3-45B5-2F27-B71C-D9EEB5201DF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B7D35C96-F615-175A-8BF5-757C413DFAB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TextBox 14">
            <a:extLst>
              <a:ext uri="{FF2B5EF4-FFF2-40B4-BE49-F238E27FC236}">
                <a16:creationId xmlns:a16="http://schemas.microsoft.com/office/drawing/2014/main" id="{46348518-3A54-D7C5-F1A2-2A6565A3D1DF}"/>
              </a:ext>
            </a:extLst>
          </p:cNvPr>
          <p:cNvSpPr txBox="1"/>
          <p:nvPr/>
        </p:nvSpPr>
        <p:spPr>
          <a:xfrm>
            <a:off x="4572000" y="245281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18" name="1 CuadroTexto">
            <a:extLst>
              <a:ext uri="{FF2B5EF4-FFF2-40B4-BE49-F238E27FC236}">
                <a16:creationId xmlns:a16="http://schemas.microsoft.com/office/drawing/2014/main" id="{0B35F83B-D0B8-93DC-2D8B-599D968DE3F0}"/>
              </a:ext>
            </a:extLst>
          </p:cNvPr>
          <p:cNvSpPr txBox="1"/>
          <p:nvPr/>
        </p:nvSpPr>
        <p:spPr>
          <a:xfrm>
            <a:off x="2391060" y="531496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Ezequiel 1:26</a:t>
            </a:r>
          </a:p>
        </p:txBody>
      </p:sp>
      <p:sp>
        <p:nvSpPr>
          <p:cNvPr id="25" name="2 CuadroTexto">
            <a:extLst>
              <a:ext uri="{FF2B5EF4-FFF2-40B4-BE49-F238E27FC236}">
                <a16:creationId xmlns:a16="http://schemas.microsoft.com/office/drawing/2014/main" id="{F7748C1C-5FC9-CE78-C815-9FC6A44614F0}"/>
              </a:ext>
            </a:extLst>
          </p:cNvPr>
          <p:cNvSpPr txBox="1"/>
          <p:nvPr/>
        </p:nvSpPr>
        <p:spPr>
          <a:xfrm>
            <a:off x="107504" y="5802914"/>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sobre la expansión que había sobre sus cabezas se veía la figura de un trono que parecía de piedra de zafiro;</a:t>
            </a:r>
            <a:r>
              <a:rPr lang="es-ES" sz="2400" dirty="0">
                <a:latin typeface="Calibri"/>
              </a:rPr>
              <a:t> </a:t>
            </a:r>
            <a:r>
              <a:rPr lang="es-ES" sz="2400" dirty="0">
                <a:solidFill>
                  <a:srgbClr val="00B0F0"/>
                </a:solidFill>
                <a:latin typeface="Calibri"/>
              </a:rPr>
              <a:t>y sobre la figura del trono había una semejanza que parecía de hombre sentado sobre él.</a:t>
            </a:r>
          </a:p>
        </p:txBody>
      </p:sp>
      <p:sp>
        <p:nvSpPr>
          <p:cNvPr id="26" name="TextBox 25">
            <a:extLst>
              <a:ext uri="{FF2B5EF4-FFF2-40B4-BE49-F238E27FC236}">
                <a16:creationId xmlns:a16="http://schemas.microsoft.com/office/drawing/2014/main" id="{A9DBE4A9-F9BA-C268-893F-6C9F65BE29FD}"/>
              </a:ext>
            </a:extLst>
          </p:cNvPr>
          <p:cNvSpPr txBox="1"/>
          <p:nvPr/>
        </p:nvSpPr>
        <p:spPr>
          <a:xfrm>
            <a:off x="4572000" y="303349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pic>
        <p:nvPicPr>
          <p:cNvPr id="28" name="Picture 6" descr="0512032">
            <a:extLst>
              <a:ext uri="{FF2B5EF4-FFF2-40B4-BE49-F238E27FC236}">
                <a16:creationId xmlns:a16="http://schemas.microsoft.com/office/drawing/2014/main" id="{8D876444-2426-FBCB-21C5-28205EA3E264}"/>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3905803"/>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descr="npo0000ad">
            <a:extLst>
              <a:ext uri="{FF2B5EF4-FFF2-40B4-BE49-F238E27FC236}">
                <a16:creationId xmlns:a16="http://schemas.microsoft.com/office/drawing/2014/main" id="{D2EE1DD8-9F7D-3ECE-0789-F4F1111772A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r="5351"/>
          <a:stretch>
            <a:fillRect/>
          </a:stretch>
        </p:blipFill>
        <p:spPr bwMode="auto">
          <a:xfrm>
            <a:off x="108923" y="4073211"/>
            <a:ext cx="1022123" cy="795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5">
            <a:extLst>
              <a:ext uri="{FF2B5EF4-FFF2-40B4-BE49-F238E27FC236}">
                <a16:creationId xmlns:a16="http://schemas.microsoft.com/office/drawing/2014/main" id="{8BA23E85-7E2A-A6C4-05DF-F4648B23784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t="32509" b="11301"/>
          <a:stretch>
            <a:fillRect/>
          </a:stretch>
        </p:blipFill>
        <p:spPr bwMode="auto">
          <a:xfrm>
            <a:off x="3471820" y="4169992"/>
            <a:ext cx="1071238" cy="57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30">
            <a:extLst>
              <a:ext uri="{FF2B5EF4-FFF2-40B4-BE49-F238E27FC236}">
                <a16:creationId xmlns:a16="http://schemas.microsoft.com/office/drawing/2014/main" id="{EEB15ED6-3E71-9BFD-2B93-7E4CBA88E430}"/>
              </a:ext>
            </a:extLst>
          </p:cNvPr>
          <p:cNvSpPr txBox="1"/>
          <p:nvPr/>
        </p:nvSpPr>
        <p:spPr>
          <a:xfrm>
            <a:off x="4572000" y="335699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32" name="1 CuadroTexto">
            <a:extLst>
              <a:ext uri="{FF2B5EF4-FFF2-40B4-BE49-F238E27FC236}">
                <a16:creationId xmlns:a16="http://schemas.microsoft.com/office/drawing/2014/main" id="{70EA5856-82FE-DBF4-4815-DDD6DA095193}"/>
              </a:ext>
            </a:extLst>
          </p:cNvPr>
          <p:cNvSpPr txBox="1"/>
          <p:nvPr/>
        </p:nvSpPr>
        <p:spPr>
          <a:xfrm>
            <a:off x="4788024" y="369582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21:1</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33" name="2 CuadroTexto">
            <a:extLst>
              <a:ext uri="{FF2B5EF4-FFF2-40B4-BE49-F238E27FC236}">
                <a16:creationId xmlns:a16="http://schemas.microsoft.com/office/drawing/2014/main" id="{933F9A70-280D-8F6D-73B3-FD3AA59447F2}"/>
              </a:ext>
            </a:extLst>
          </p:cNvPr>
          <p:cNvSpPr txBox="1"/>
          <p:nvPr/>
        </p:nvSpPr>
        <p:spPr>
          <a:xfrm>
            <a:off x="4829424" y="4149080"/>
            <a:ext cx="4207072"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 un cielo nuevo y una tierra nueva; </a:t>
            </a:r>
            <a:r>
              <a:rPr lang="es-ES" sz="2400" dirty="0">
                <a:solidFill>
                  <a:srgbClr val="00B0F0"/>
                </a:solidFill>
                <a:latin typeface="Calibri"/>
              </a:rPr>
              <a:t>porque el primer cielo y la primera tierra pasaron, y el mar ya no existía más.</a:t>
            </a:r>
          </a:p>
        </p:txBody>
      </p:sp>
    </p:spTree>
    <p:extLst>
      <p:ext uri="{BB962C8B-B14F-4D97-AF65-F5344CB8AC3E}">
        <p14:creationId xmlns:p14="http://schemas.microsoft.com/office/powerpoint/2010/main" val="41105604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66FA3-8994-597A-9C5D-2B02A298BDC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EEFD5ED-15A7-C5F4-7686-BF1153172C2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E80DFA20-D86F-794C-0BB1-4FD06C11D4C6}"/>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solidFill>
                  <a:srgbClr val="00B0F0"/>
                </a:solidFill>
                <a:latin typeface="Calibri"/>
              </a:rPr>
              <a:t>Dio él su voz, se derritió la tierra. </a:t>
            </a:r>
            <a:r>
              <a:rPr lang="es-ES" sz="2400" dirty="0">
                <a:solidFill>
                  <a:srgbClr val="FFFF00"/>
                </a:solidFill>
                <a:latin typeface="Calibri"/>
              </a:rPr>
              <a:t>Jehová de los ejércitos está con nosotros; nuestro refugio es el Dios de Jacob.</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A4E78238-09EB-AF80-07A9-C9168226CD1E}"/>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7DFD87C9-E3B0-67FB-0DD2-34A738311DD3}"/>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EFB057F7-FBD9-7CE4-1E99-470D606375E7}"/>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B11FAA59-3EBF-1644-B6F3-687D9E23F5F2}"/>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E6A41259-C4D3-3A24-EBD1-924FBACCCB86}"/>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25FB34BF-0F2A-F149-5995-1CDA371587B5}"/>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3AAA69C9-5435-AF85-B7F1-6097A8F961EE}"/>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BB6E85E5-D6E4-AD09-1FC7-AA16032DFD75}"/>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C75C3DDB-3DF3-90CE-9D4A-2DBCC6C76195}"/>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F637D4D1-8CBF-CCB2-97B5-97A739C77A90}"/>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D5E265DE-1140-C4D8-787C-294B7570E049}"/>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09BC1383-97D2-C03F-8F20-EEC882C6F5EC}"/>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57A46357-E767-FCC5-4DC1-3AD49D65AB6D}"/>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5E0AE172-DCEF-45F4-32DC-96AEAC46766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623FCCA0-5CC8-2DEE-4466-D3C595DFBA0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BA95A2BA-A454-060B-2C07-47E707E1507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B15602DD-E5EB-E76A-F443-3DFFF944FD5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TextBox 14">
            <a:extLst>
              <a:ext uri="{FF2B5EF4-FFF2-40B4-BE49-F238E27FC236}">
                <a16:creationId xmlns:a16="http://schemas.microsoft.com/office/drawing/2014/main" id="{3B772A84-237C-9753-7C09-3CCBCD62C8B7}"/>
              </a:ext>
            </a:extLst>
          </p:cNvPr>
          <p:cNvSpPr txBox="1"/>
          <p:nvPr/>
        </p:nvSpPr>
        <p:spPr>
          <a:xfrm>
            <a:off x="4572000" y="245281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054388D4-CC0D-FD2D-8DEE-55910C949B43}"/>
              </a:ext>
            </a:extLst>
          </p:cNvPr>
          <p:cNvSpPr txBox="1"/>
          <p:nvPr/>
        </p:nvSpPr>
        <p:spPr>
          <a:xfrm>
            <a:off x="4572000" y="303349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pic>
        <p:nvPicPr>
          <p:cNvPr id="28" name="Picture 6" descr="0512032">
            <a:extLst>
              <a:ext uri="{FF2B5EF4-FFF2-40B4-BE49-F238E27FC236}">
                <a16:creationId xmlns:a16="http://schemas.microsoft.com/office/drawing/2014/main" id="{1C23977C-880F-5AF2-FD63-42AA156D7524}"/>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3905803"/>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descr="npo0000ad">
            <a:extLst>
              <a:ext uri="{FF2B5EF4-FFF2-40B4-BE49-F238E27FC236}">
                <a16:creationId xmlns:a16="http://schemas.microsoft.com/office/drawing/2014/main" id="{60447139-B3F4-4715-4E19-71C30056670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r="5351"/>
          <a:stretch>
            <a:fillRect/>
          </a:stretch>
        </p:blipFill>
        <p:spPr bwMode="auto">
          <a:xfrm>
            <a:off x="108923" y="4073211"/>
            <a:ext cx="1022123" cy="795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5">
            <a:extLst>
              <a:ext uri="{FF2B5EF4-FFF2-40B4-BE49-F238E27FC236}">
                <a16:creationId xmlns:a16="http://schemas.microsoft.com/office/drawing/2014/main" id="{B78DE099-71D4-8BB8-0D66-9FF5ECB9723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t="32509" b="11301"/>
          <a:stretch>
            <a:fillRect/>
          </a:stretch>
        </p:blipFill>
        <p:spPr bwMode="auto">
          <a:xfrm>
            <a:off x="3471820" y="4169992"/>
            <a:ext cx="1071238" cy="57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30">
            <a:extLst>
              <a:ext uri="{FF2B5EF4-FFF2-40B4-BE49-F238E27FC236}">
                <a16:creationId xmlns:a16="http://schemas.microsoft.com/office/drawing/2014/main" id="{4423F36B-EE55-34C9-C7DA-302E99451765}"/>
              </a:ext>
            </a:extLst>
          </p:cNvPr>
          <p:cNvSpPr txBox="1"/>
          <p:nvPr/>
        </p:nvSpPr>
        <p:spPr>
          <a:xfrm>
            <a:off x="4572000" y="335699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32" name="1 CuadroTexto">
            <a:extLst>
              <a:ext uri="{FF2B5EF4-FFF2-40B4-BE49-F238E27FC236}">
                <a16:creationId xmlns:a16="http://schemas.microsoft.com/office/drawing/2014/main" id="{C6AA6AD4-8004-53F9-6716-2D468FF12FE6}"/>
              </a:ext>
            </a:extLst>
          </p:cNvPr>
          <p:cNvSpPr txBox="1"/>
          <p:nvPr/>
        </p:nvSpPr>
        <p:spPr>
          <a:xfrm>
            <a:off x="4788024" y="369582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21:1</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33" name="2 CuadroTexto">
            <a:extLst>
              <a:ext uri="{FF2B5EF4-FFF2-40B4-BE49-F238E27FC236}">
                <a16:creationId xmlns:a16="http://schemas.microsoft.com/office/drawing/2014/main" id="{84EC484B-3883-3759-42CA-39CA4D77C039}"/>
              </a:ext>
            </a:extLst>
          </p:cNvPr>
          <p:cNvSpPr txBox="1"/>
          <p:nvPr/>
        </p:nvSpPr>
        <p:spPr>
          <a:xfrm>
            <a:off x="4829424" y="4149080"/>
            <a:ext cx="4207072"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 un cielo nuevo y una tierra nueva; </a:t>
            </a:r>
            <a:r>
              <a:rPr lang="es-ES" sz="2400" dirty="0">
                <a:solidFill>
                  <a:srgbClr val="00B0F0"/>
                </a:solidFill>
                <a:latin typeface="Calibri"/>
              </a:rPr>
              <a:t>porque el primer cielo y la primera tierra pasaron, y el mar ya no existía más.</a:t>
            </a:r>
          </a:p>
        </p:txBody>
      </p:sp>
      <p:sp>
        <p:nvSpPr>
          <p:cNvPr id="23" name="1 CuadroTexto">
            <a:extLst>
              <a:ext uri="{FF2B5EF4-FFF2-40B4-BE49-F238E27FC236}">
                <a16:creationId xmlns:a16="http://schemas.microsoft.com/office/drawing/2014/main" id="{6D8DB432-28DC-4B48-E7FE-830FAEB212E1}"/>
              </a:ext>
            </a:extLst>
          </p:cNvPr>
          <p:cNvSpPr txBox="1"/>
          <p:nvPr/>
        </p:nvSpPr>
        <p:spPr>
          <a:xfrm>
            <a:off x="2771800" y="54883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Filipenses 3:20</a:t>
            </a:r>
          </a:p>
        </p:txBody>
      </p:sp>
      <p:sp>
        <p:nvSpPr>
          <p:cNvPr id="24" name="2 CuadroTexto">
            <a:extLst>
              <a:ext uri="{FF2B5EF4-FFF2-40B4-BE49-F238E27FC236}">
                <a16:creationId xmlns:a16="http://schemas.microsoft.com/office/drawing/2014/main" id="{ED9E5916-A7E5-05D3-51B9-6F74BF7AC03F}"/>
              </a:ext>
            </a:extLst>
          </p:cNvPr>
          <p:cNvSpPr txBox="1"/>
          <p:nvPr/>
        </p:nvSpPr>
        <p:spPr>
          <a:xfrm>
            <a:off x="107504" y="6036457"/>
            <a:ext cx="8928992"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Mas nuestra ciudadanía está en los cielos, de donde también esperamos al Salvador, al Señor Jesucristo; </a:t>
            </a:r>
          </a:p>
        </p:txBody>
      </p:sp>
    </p:spTree>
    <p:extLst>
      <p:ext uri="{BB962C8B-B14F-4D97-AF65-F5344CB8AC3E}">
        <p14:creationId xmlns:p14="http://schemas.microsoft.com/office/powerpoint/2010/main" val="292314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8FAF2-BD3D-5292-DE85-597A81F7CFA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4869CE9-F54E-3A4C-C676-FBE5E305E8F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E436B602-022F-B1E8-EC5B-3FED9466E923}"/>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solidFill>
                  <a:srgbClr val="00B0F0"/>
                </a:solidFill>
                <a:latin typeface="Calibri"/>
              </a:rPr>
              <a:t>Dio él su voz, se derritió la tierra. </a:t>
            </a:r>
            <a:r>
              <a:rPr lang="es-ES" sz="2400" dirty="0">
                <a:solidFill>
                  <a:srgbClr val="FFFF00"/>
                </a:solidFill>
                <a:latin typeface="Calibri"/>
              </a:rPr>
              <a:t>Jehová de los ejércitos está con nosotros; nuestro refugio es el Dios de Jacob.</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FE5BF67B-B549-805E-7F0B-29EA7C3DA355}"/>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79F9D76C-1C3C-4BED-33C8-BE81EA7A351A}"/>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7BEB9174-1364-4FAE-60D0-9380D2F0A113}"/>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ECF38DD0-1026-6DDF-561A-A88EAA65761C}"/>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37022013-D02C-A43D-3DA8-8A91E8860541}"/>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751E3072-EB9B-9190-3980-83863ED8527B}"/>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09D23A43-AFA6-6D6F-A5EB-AED612DED9B1}"/>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8FD1D4CE-BA53-1A03-EF92-70391DC7C364}"/>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4D0F049F-D84A-92C4-A394-79ED73905A05}"/>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B1467C42-6419-7B1C-535D-739383B139AA}"/>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1B7633AD-E483-E6F4-771B-1C021E6F341B}"/>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66E44257-93D8-75B5-9939-31E4447AD17D}"/>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E2F0A90C-DF25-859D-6105-D5FDF4A8198A}"/>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BB4CD8BD-9450-5490-4D2B-F058C2523E1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274CFAE1-7EB2-5CD3-7955-AF56917FD4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D5FDF91A-A720-1E1F-321C-7195D631F7D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BC1109EE-815D-1C41-1D3E-A0660AD0733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TextBox 14">
            <a:extLst>
              <a:ext uri="{FF2B5EF4-FFF2-40B4-BE49-F238E27FC236}">
                <a16:creationId xmlns:a16="http://schemas.microsoft.com/office/drawing/2014/main" id="{C55ABD36-C370-464F-722C-349DE10C565D}"/>
              </a:ext>
            </a:extLst>
          </p:cNvPr>
          <p:cNvSpPr txBox="1"/>
          <p:nvPr/>
        </p:nvSpPr>
        <p:spPr>
          <a:xfrm>
            <a:off x="4572000" y="245281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3C4B037E-5C09-69F7-6007-8A3D103F8DC5}"/>
              </a:ext>
            </a:extLst>
          </p:cNvPr>
          <p:cNvSpPr txBox="1"/>
          <p:nvPr/>
        </p:nvSpPr>
        <p:spPr>
          <a:xfrm>
            <a:off x="4572000" y="303349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pic>
        <p:nvPicPr>
          <p:cNvPr id="28" name="Picture 6" descr="0512032">
            <a:extLst>
              <a:ext uri="{FF2B5EF4-FFF2-40B4-BE49-F238E27FC236}">
                <a16:creationId xmlns:a16="http://schemas.microsoft.com/office/drawing/2014/main" id="{5C104217-A52B-B9B8-4EAB-787117234370}"/>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3905803"/>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descr="npo0000ad">
            <a:extLst>
              <a:ext uri="{FF2B5EF4-FFF2-40B4-BE49-F238E27FC236}">
                <a16:creationId xmlns:a16="http://schemas.microsoft.com/office/drawing/2014/main" id="{BDF094B0-045D-E307-F025-E1EFD192748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r="5351"/>
          <a:stretch>
            <a:fillRect/>
          </a:stretch>
        </p:blipFill>
        <p:spPr bwMode="auto">
          <a:xfrm>
            <a:off x="108923" y="4073211"/>
            <a:ext cx="1022123" cy="795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5">
            <a:extLst>
              <a:ext uri="{FF2B5EF4-FFF2-40B4-BE49-F238E27FC236}">
                <a16:creationId xmlns:a16="http://schemas.microsoft.com/office/drawing/2014/main" id="{F3B45DEF-A0AC-F55E-76C3-88B251442CF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t="32509" b="11301"/>
          <a:stretch>
            <a:fillRect/>
          </a:stretch>
        </p:blipFill>
        <p:spPr bwMode="auto">
          <a:xfrm>
            <a:off x="3471820" y="4169992"/>
            <a:ext cx="1071238" cy="57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30">
            <a:extLst>
              <a:ext uri="{FF2B5EF4-FFF2-40B4-BE49-F238E27FC236}">
                <a16:creationId xmlns:a16="http://schemas.microsoft.com/office/drawing/2014/main" id="{17F59F22-3F49-6E49-84FB-8EEFD6A44083}"/>
              </a:ext>
            </a:extLst>
          </p:cNvPr>
          <p:cNvSpPr txBox="1"/>
          <p:nvPr/>
        </p:nvSpPr>
        <p:spPr>
          <a:xfrm>
            <a:off x="4572000" y="335699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32" name="1 CuadroTexto">
            <a:extLst>
              <a:ext uri="{FF2B5EF4-FFF2-40B4-BE49-F238E27FC236}">
                <a16:creationId xmlns:a16="http://schemas.microsoft.com/office/drawing/2014/main" id="{B9A220F0-FB7A-8297-2C43-32475C170B75}"/>
              </a:ext>
            </a:extLst>
          </p:cNvPr>
          <p:cNvSpPr txBox="1"/>
          <p:nvPr/>
        </p:nvSpPr>
        <p:spPr>
          <a:xfrm>
            <a:off x="4788024" y="369582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21:1</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33" name="2 CuadroTexto">
            <a:extLst>
              <a:ext uri="{FF2B5EF4-FFF2-40B4-BE49-F238E27FC236}">
                <a16:creationId xmlns:a16="http://schemas.microsoft.com/office/drawing/2014/main" id="{3A8329C9-872B-BD5D-E8E3-E384FF8BC4A8}"/>
              </a:ext>
            </a:extLst>
          </p:cNvPr>
          <p:cNvSpPr txBox="1"/>
          <p:nvPr/>
        </p:nvSpPr>
        <p:spPr>
          <a:xfrm>
            <a:off x="4829424" y="4149080"/>
            <a:ext cx="4207072"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 un cielo nuevo y una tierra nueva; </a:t>
            </a:r>
            <a:r>
              <a:rPr lang="es-ES" sz="2400" dirty="0">
                <a:solidFill>
                  <a:srgbClr val="00B0F0"/>
                </a:solidFill>
                <a:latin typeface="Calibri"/>
              </a:rPr>
              <a:t>porque el primer cielo y la primera tierra pasaron, y el mar ya no existía más.</a:t>
            </a:r>
          </a:p>
        </p:txBody>
      </p:sp>
      <p:sp>
        <p:nvSpPr>
          <p:cNvPr id="23" name="1 CuadroTexto">
            <a:extLst>
              <a:ext uri="{FF2B5EF4-FFF2-40B4-BE49-F238E27FC236}">
                <a16:creationId xmlns:a16="http://schemas.microsoft.com/office/drawing/2014/main" id="{D947F7BA-4470-C37D-9432-FD0A1637AC0F}"/>
              </a:ext>
            </a:extLst>
          </p:cNvPr>
          <p:cNvSpPr txBox="1"/>
          <p:nvPr/>
        </p:nvSpPr>
        <p:spPr>
          <a:xfrm>
            <a:off x="2771800" y="54883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Filipenses 3:20</a:t>
            </a:r>
          </a:p>
        </p:txBody>
      </p:sp>
      <p:sp>
        <p:nvSpPr>
          <p:cNvPr id="24" name="2 CuadroTexto">
            <a:extLst>
              <a:ext uri="{FF2B5EF4-FFF2-40B4-BE49-F238E27FC236}">
                <a16:creationId xmlns:a16="http://schemas.microsoft.com/office/drawing/2014/main" id="{7421B9A8-886E-83CF-F0A3-4E2C68B77FE1}"/>
              </a:ext>
            </a:extLst>
          </p:cNvPr>
          <p:cNvSpPr txBox="1"/>
          <p:nvPr/>
        </p:nvSpPr>
        <p:spPr>
          <a:xfrm>
            <a:off x="107504" y="6036457"/>
            <a:ext cx="8928992"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nuestra ciudadanía está en los cielos,</a:t>
            </a:r>
            <a:r>
              <a:rPr lang="es-ES" sz="2400" dirty="0">
                <a:latin typeface="Calibri"/>
              </a:rPr>
              <a:t> de donde también esperamos al Salvador, al Señor Jesucristo; </a:t>
            </a:r>
          </a:p>
        </p:txBody>
      </p:sp>
    </p:spTree>
    <p:extLst>
      <p:ext uri="{BB962C8B-B14F-4D97-AF65-F5344CB8AC3E}">
        <p14:creationId xmlns:p14="http://schemas.microsoft.com/office/powerpoint/2010/main" val="10288507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9AE23-9221-7CF5-FA5F-51155B92F60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D26C728-B9C4-7ACA-B5FA-39B861962297}"/>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46:6, 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6F3ABDFF-E173-A8E3-0DA6-52D9D35F4E94}"/>
              </a:ext>
            </a:extLst>
          </p:cNvPr>
          <p:cNvSpPr txBox="1"/>
          <p:nvPr/>
        </p:nvSpPr>
        <p:spPr>
          <a:xfrm>
            <a:off x="107504" y="476672"/>
            <a:ext cx="892899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Bramaron las naciones, titubearon los reinos; </a:t>
            </a:r>
            <a:r>
              <a:rPr lang="es-ES" sz="2400" dirty="0">
                <a:solidFill>
                  <a:srgbClr val="00B0F0"/>
                </a:solidFill>
                <a:latin typeface="Calibri"/>
              </a:rPr>
              <a:t>Dio él su voz, se derritió la tierra. </a:t>
            </a:r>
            <a:r>
              <a:rPr lang="es-ES" sz="2400" dirty="0">
                <a:solidFill>
                  <a:srgbClr val="FFFF00"/>
                </a:solidFill>
                <a:latin typeface="Calibri"/>
              </a:rPr>
              <a:t>Jehová de los ejércitos está con nosotros; nuestro refugio es el Dios de Jacob.</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79666068-3B69-73B1-5B1A-D10618D26DC3}"/>
              </a:ext>
            </a:extLst>
          </p:cNvPr>
          <p:cNvSpPr txBox="1"/>
          <p:nvPr/>
        </p:nvSpPr>
        <p:spPr>
          <a:xfrm>
            <a:off x="4572000"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2CC6E50D-1F93-E65C-54CF-4991F69BB5F9}"/>
              </a:ext>
            </a:extLst>
          </p:cNvPr>
          <p:cNvSpPr txBox="1"/>
          <p:nvPr/>
        </p:nvSpPr>
        <p:spPr>
          <a:xfrm>
            <a:off x="4572000"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9CA31C6E-4912-44A9-158C-4A9263420F0B}"/>
              </a:ext>
            </a:extLst>
          </p:cNvPr>
          <p:cNvSpPr txBox="1"/>
          <p:nvPr/>
        </p:nvSpPr>
        <p:spPr>
          <a:xfrm>
            <a:off x="4572000" y="215344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pic>
        <p:nvPicPr>
          <p:cNvPr id="6" name="Picture 2" descr="0512032">
            <a:extLst>
              <a:ext uri="{FF2B5EF4-FFF2-40B4-BE49-F238E27FC236}">
                <a16:creationId xmlns:a16="http://schemas.microsoft.com/office/drawing/2014/main" id="{AA4C41FE-6A39-BF3D-9A2A-6DF2DC4A319E}"/>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497" y="143285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0512032">
            <a:extLst>
              <a:ext uri="{FF2B5EF4-FFF2-40B4-BE49-F238E27FC236}">
                <a16:creationId xmlns:a16="http://schemas.microsoft.com/office/drawing/2014/main" id="{C2487DF7-C21F-0958-32F7-9697BC344508}"/>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6545" b="57266"/>
          <a:stretch>
            <a:fillRect/>
          </a:stretch>
        </p:blipFill>
        <p:spPr bwMode="auto">
          <a:xfrm>
            <a:off x="35497" y="2137915"/>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0512032">
            <a:extLst>
              <a:ext uri="{FF2B5EF4-FFF2-40B4-BE49-F238E27FC236}">
                <a16:creationId xmlns:a16="http://schemas.microsoft.com/office/drawing/2014/main" id="{CF1DEF1E-F263-FF1B-6735-AC55815EBA2A}"/>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6545" b="42822"/>
          <a:stretch>
            <a:fillRect/>
          </a:stretch>
        </p:blipFill>
        <p:spPr bwMode="auto">
          <a:xfrm>
            <a:off x="35497" y="2754587"/>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0512032">
            <a:extLst>
              <a:ext uri="{FF2B5EF4-FFF2-40B4-BE49-F238E27FC236}">
                <a16:creationId xmlns:a16="http://schemas.microsoft.com/office/drawing/2014/main" id="{DECA1D0E-6616-3375-77C1-1B9D493C2815}"/>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6545" b="27483"/>
          <a:stretch>
            <a:fillRect/>
          </a:stretch>
        </p:blipFill>
        <p:spPr bwMode="auto">
          <a:xfrm>
            <a:off x="35497" y="3396740"/>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descr="0512032">
            <a:extLst>
              <a:ext uri="{FF2B5EF4-FFF2-40B4-BE49-F238E27FC236}">
                <a16:creationId xmlns:a16="http://schemas.microsoft.com/office/drawing/2014/main" id="{CD576FD8-8E5A-9754-79A2-1F9D10752B83}"/>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4108667"/>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7">
            <a:hlinkClick r:id="" action="ppaction://hlinkshowjump?jump=nextslide"/>
            <a:extLst>
              <a:ext uri="{FF2B5EF4-FFF2-40B4-BE49-F238E27FC236}">
                <a16:creationId xmlns:a16="http://schemas.microsoft.com/office/drawing/2014/main" id="{7977D334-C28F-B933-9E7B-A0A93FB9E0D9}"/>
              </a:ext>
            </a:extLst>
          </p:cNvPr>
          <p:cNvSpPr txBox="1">
            <a:spLocks noChangeArrowheads="1"/>
          </p:cNvSpPr>
          <p:nvPr/>
        </p:nvSpPr>
        <p:spPr bwMode="auto">
          <a:xfrm>
            <a:off x="1199930" y="1420528"/>
            <a:ext cx="2291950"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BABILONIA          606 A.C.-539 A.C. </a:t>
            </a:r>
          </a:p>
        </p:txBody>
      </p:sp>
      <p:sp>
        <p:nvSpPr>
          <p:cNvPr id="13" name="Text Box 10">
            <a:extLst>
              <a:ext uri="{FF2B5EF4-FFF2-40B4-BE49-F238E27FC236}">
                <a16:creationId xmlns:a16="http://schemas.microsoft.com/office/drawing/2014/main" id="{5BFD2D09-8846-532D-78E3-84587E2DA257}"/>
              </a:ext>
            </a:extLst>
          </p:cNvPr>
          <p:cNvSpPr txBox="1">
            <a:spLocks noChangeArrowheads="1"/>
          </p:cNvSpPr>
          <p:nvPr/>
        </p:nvSpPr>
        <p:spPr bwMode="auto">
          <a:xfrm>
            <a:off x="1187624" y="210624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MEDO-PERSIA   539 A.C.-331 A.C.</a:t>
            </a:r>
          </a:p>
        </p:txBody>
      </p:sp>
      <p:sp>
        <p:nvSpPr>
          <p:cNvPr id="14" name="Text Box 12">
            <a:extLst>
              <a:ext uri="{FF2B5EF4-FFF2-40B4-BE49-F238E27FC236}">
                <a16:creationId xmlns:a16="http://schemas.microsoft.com/office/drawing/2014/main" id="{12BA827D-5F7D-98CA-6342-891BB62DEC2C}"/>
              </a:ext>
            </a:extLst>
          </p:cNvPr>
          <p:cNvSpPr txBox="1">
            <a:spLocks noChangeArrowheads="1"/>
          </p:cNvSpPr>
          <p:nvPr/>
        </p:nvSpPr>
        <p:spPr bwMode="auto">
          <a:xfrm>
            <a:off x="1187624" y="2800874"/>
            <a:ext cx="2304256" cy="638123"/>
          </a:xfrm>
          <a:prstGeom prst="rect">
            <a:avLst/>
          </a:prstGeom>
          <a:solidFill>
            <a:srgbClr val="002060"/>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GRECIA              331 A.C.- 168 A.C.</a:t>
            </a:r>
          </a:p>
        </p:txBody>
      </p:sp>
      <p:sp>
        <p:nvSpPr>
          <p:cNvPr id="16" name="Text Box 14">
            <a:extLst>
              <a:ext uri="{FF2B5EF4-FFF2-40B4-BE49-F238E27FC236}">
                <a16:creationId xmlns:a16="http://schemas.microsoft.com/office/drawing/2014/main" id="{F01BB2BB-65D6-016B-B2AD-6E025731B656}"/>
              </a:ext>
            </a:extLst>
          </p:cNvPr>
          <p:cNvSpPr txBox="1">
            <a:spLocks noChangeArrowheads="1"/>
          </p:cNvSpPr>
          <p:nvPr/>
        </p:nvSpPr>
        <p:spPr bwMode="auto">
          <a:xfrm>
            <a:off x="1187624" y="3504025"/>
            <a:ext cx="2304256" cy="638123"/>
          </a:xfrm>
          <a:prstGeom prst="rect">
            <a:avLst/>
          </a:prstGeom>
          <a:solidFill>
            <a:sysClr val="windowText" lastClr="000000">
              <a:lumMod val="85000"/>
              <a:lumOff val="15000"/>
            </a:sysClr>
          </a:solidFill>
          <a:ln>
            <a:solidFill>
              <a:sysClr val="window" lastClr="FFFFFF"/>
            </a:solidFill>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ROMA                 168 A.C.- 476 D.C.</a:t>
            </a:r>
          </a:p>
        </p:txBody>
      </p:sp>
      <p:sp>
        <p:nvSpPr>
          <p:cNvPr id="17" name="Text Box 15">
            <a:extLst>
              <a:ext uri="{FF2B5EF4-FFF2-40B4-BE49-F238E27FC236}">
                <a16:creationId xmlns:a16="http://schemas.microsoft.com/office/drawing/2014/main" id="{38D18EE5-7E29-EFF2-21DA-996AD5B6D262}"/>
              </a:ext>
            </a:extLst>
          </p:cNvPr>
          <p:cNvSpPr txBox="1">
            <a:spLocks noChangeArrowheads="1"/>
          </p:cNvSpPr>
          <p:nvPr/>
        </p:nvSpPr>
        <p:spPr bwMode="auto">
          <a:xfrm>
            <a:off x="1187624" y="4200611"/>
            <a:ext cx="2304256" cy="638123"/>
          </a:xfrm>
          <a:prstGeom prst="rect">
            <a:avLst/>
          </a:prstGeom>
          <a:solidFill>
            <a:srgbClr val="002060"/>
          </a:solidFill>
          <a:ln w="9525">
            <a:solidFill>
              <a:sysClr val="window" lastClr="FFFFFF"/>
            </a:solidFill>
            <a:miter lim="800000"/>
            <a:headEnd/>
            <a:tailEnd/>
          </a:ln>
          <a:effectLst/>
        </p:spPr>
        <p:txBody>
          <a:bodyPr wrap="square">
            <a:spAutoFit/>
          </a:bodyPr>
          <a:lstStyle/>
          <a:p>
            <a:pPr marL="0" marR="0" lvl="0" indent="0" algn="ctr" defTabSz="914400" eaLnBrk="1" fontAlgn="auto" latinLnBrk="0" hangingPunct="1">
              <a:lnSpc>
                <a:spcPts val="2100"/>
              </a:lnSpc>
              <a:spcBef>
                <a:spcPct val="50000"/>
              </a:spcBef>
              <a:spcAft>
                <a:spcPts val="0"/>
              </a:spcAft>
              <a:buClrTx/>
              <a:buSzTx/>
              <a:buFontTx/>
              <a:buNone/>
              <a:tabLst/>
              <a:defRPr/>
            </a:pPr>
            <a:r>
              <a:rPr kumimoji="0" lang="en-US" altLang="es-419" sz="2200" b="1" i="0" u="none" strike="noStrike" kern="0" cap="none" spc="0" normalizeH="0" baseline="0" noProof="0" dirty="0">
                <a:ln>
                  <a:noFill/>
                </a:ln>
                <a:solidFill>
                  <a:prstClr val="white"/>
                </a:solidFill>
                <a:effectLst/>
                <a:uLnTx/>
                <a:uFillTx/>
                <a:latin typeface="Calibri"/>
              </a:rPr>
              <a:t>REINO DIVIDIDO                 476 D.C. - …</a:t>
            </a:r>
          </a:p>
        </p:txBody>
      </p:sp>
      <p:pic>
        <p:nvPicPr>
          <p:cNvPr id="19" name="Picture 6" descr="npo000001">
            <a:extLst>
              <a:ext uri="{FF2B5EF4-FFF2-40B4-BE49-F238E27FC236}">
                <a16:creationId xmlns:a16="http://schemas.microsoft.com/office/drawing/2014/main" id="{19F7FF94-50A7-9F71-6DA9-EF4176B418A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7842" t="13203" r="2051" b="11942"/>
          <a:stretch>
            <a:fillRect/>
          </a:stretch>
        </p:blipFill>
        <p:spPr bwMode="auto">
          <a:xfrm>
            <a:off x="3428754" y="14127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6" descr="npo000005">
            <a:extLst>
              <a:ext uri="{FF2B5EF4-FFF2-40B4-BE49-F238E27FC236}">
                <a16:creationId xmlns:a16="http://schemas.microsoft.com/office/drawing/2014/main" id="{BC75C683-89E6-B942-EDE1-E6D515237EC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628" r="15620" b="28583"/>
          <a:stretch>
            <a:fillRect/>
          </a:stretch>
        </p:blipFill>
        <p:spPr bwMode="auto">
          <a:xfrm>
            <a:off x="3399636" y="2070219"/>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7" descr="npo000009">
            <a:extLst>
              <a:ext uri="{FF2B5EF4-FFF2-40B4-BE49-F238E27FC236}">
                <a16:creationId xmlns:a16="http://schemas.microsoft.com/office/drawing/2014/main" id="{774C0398-FF96-467F-F367-2FD27D3328E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100" t="11852" r="14142" b="13667"/>
          <a:stretch>
            <a:fillRect/>
          </a:stretch>
        </p:blipFill>
        <p:spPr bwMode="auto">
          <a:xfrm>
            <a:off x="3399636" y="2734276"/>
            <a:ext cx="1100356" cy="669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descr="npo00000d">
            <a:extLst>
              <a:ext uri="{FF2B5EF4-FFF2-40B4-BE49-F238E27FC236}">
                <a16:creationId xmlns:a16="http://schemas.microsoft.com/office/drawing/2014/main" id="{016C2AA3-75FC-CDD9-CFA4-DB49AC27093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385" t="4094" r="13202" b="9190"/>
          <a:stretch>
            <a:fillRect/>
          </a:stretch>
        </p:blipFill>
        <p:spPr bwMode="auto">
          <a:xfrm>
            <a:off x="3399636" y="3413894"/>
            <a:ext cx="1100356" cy="69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TextBox 14">
            <a:extLst>
              <a:ext uri="{FF2B5EF4-FFF2-40B4-BE49-F238E27FC236}">
                <a16:creationId xmlns:a16="http://schemas.microsoft.com/office/drawing/2014/main" id="{26DB2F1B-9DB7-84AB-F492-041CF21E94BE}"/>
              </a:ext>
            </a:extLst>
          </p:cNvPr>
          <p:cNvSpPr txBox="1"/>
          <p:nvPr/>
        </p:nvSpPr>
        <p:spPr>
          <a:xfrm>
            <a:off x="4572000" y="245281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68166FE1-74D3-0ADB-F44B-08925F0516C8}"/>
              </a:ext>
            </a:extLst>
          </p:cNvPr>
          <p:cNvSpPr txBox="1"/>
          <p:nvPr/>
        </p:nvSpPr>
        <p:spPr>
          <a:xfrm>
            <a:off x="4572000" y="3033494"/>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pic>
        <p:nvPicPr>
          <p:cNvPr id="28" name="Picture 6" descr="0512032">
            <a:extLst>
              <a:ext uri="{FF2B5EF4-FFF2-40B4-BE49-F238E27FC236}">
                <a16:creationId xmlns:a16="http://schemas.microsoft.com/office/drawing/2014/main" id="{61ED4918-620F-3042-394D-C1A29134EB11}"/>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6545" b="13039"/>
          <a:stretch>
            <a:fillRect/>
          </a:stretch>
        </p:blipFill>
        <p:spPr bwMode="auto">
          <a:xfrm>
            <a:off x="35496" y="3905803"/>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descr="npo0000ad">
            <a:extLst>
              <a:ext uri="{FF2B5EF4-FFF2-40B4-BE49-F238E27FC236}">
                <a16:creationId xmlns:a16="http://schemas.microsoft.com/office/drawing/2014/main" id="{E133ABF7-91F3-0AE5-1D55-6639176082D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r="5351"/>
          <a:stretch>
            <a:fillRect/>
          </a:stretch>
        </p:blipFill>
        <p:spPr bwMode="auto">
          <a:xfrm>
            <a:off x="108923" y="4073211"/>
            <a:ext cx="1022123" cy="795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5">
            <a:extLst>
              <a:ext uri="{FF2B5EF4-FFF2-40B4-BE49-F238E27FC236}">
                <a16:creationId xmlns:a16="http://schemas.microsoft.com/office/drawing/2014/main" id="{C8C3998A-2F26-3914-B636-AEF98C1B870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t="32509" b="11301"/>
          <a:stretch>
            <a:fillRect/>
          </a:stretch>
        </p:blipFill>
        <p:spPr bwMode="auto">
          <a:xfrm>
            <a:off x="3471820" y="4169992"/>
            <a:ext cx="1071238" cy="57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30">
            <a:extLst>
              <a:ext uri="{FF2B5EF4-FFF2-40B4-BE49-F238E27FC236}">
                <a16:creationId xmlns:a16="http://schemas.microsoft.com/office/drawing/2014/main" id="{DB5A0E6B-BBDD-C472-8CBF-99FB81CEDABF}"/>
              </a:ext>
            </a:extLst>
          </p:cNvPr>
          <p:cNvSpPr txBox="1"/>
          <p:nvPr/>
        </p:nvSpPr>
        <p:spPr>
          <a:xfrm>
            <a:off x="4572000" y="335699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32" name="1 CuadroTexto">
            <a:extLst>
              <a:ext uri="{FF2B5EF4-FFF2-40B4-BE49-F238E27FC236}">
                <a16:creationId xmlns:a16="http://schemas.microsoft.com/office/drawing/2014/main" id="{F8C90660-84DD-9B75-CEBA-291F9DF30C51}"/>
              </a:ext>
            </a:extLst>
          </p:cNvPr>
          <p:cNvSpPr txBox="1"/>
          <p:nvPr/>
        </p:nvSpPr>
        <p:spPr>
          <a:xfrm>
            <a:off x="4788024" y="369582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 21:1</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33" name="2 CuadroTexto">
            <a:extLst>
              <a:ext uri="{FF2B5EF4-FFF2-40B4-BE49-F238E27FC236}">
                <a16:creationId xmlns:a16="http://schemas.microsoft.com/office/drawing/2014/main" id="{1C1B911E-AAB8-2AF2-A4EB-BE41C4B7EA2F}"/>
              </a:ext>
            </a:extLst>
          </p:cNvPr>
          <p:cNvSpPr txBox="1"/>
          <p:nvPr/>
        </p:nvSpPr>
        <p:spPr>
          <a:xfrm>
            <a:off x="4829424" y="4149080"/>
            <a:ext cx="4207072"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Vi un cielo nuevo y una tierra nueva; </a:t>
            </a:r>
            <a:r>
              <a:rPr lang="es-ES" sz="2400" dirty="0">
                <a:solidFill>
                  <a:srgbClr val="00B0F0"/>
                </a:solidFill>
                <a:latin typeface="Calibri"/>
              </a:rPr>
              <a:t>porque el primer cielo y la primera tierra pasaron, y el mar ya no existía más.</a:t>
            </a:r>
          </a:p>
        </p:txBody>
      </p:sp>
      <p:sp>
        <p:nvSpPr>
          <p:cNvPr id="23" name="1 CuadroTexto">
            <a:extLst>
              <a:ext uri="{FF2B5EF4-FFF2-40B4-BE49-F238E27FC236}">
                <a16:creationId xmlns:a16="http://schemas.microsoft.com/office/drawing/2014/main" id="{146B1466-A651-6CBA-CE7A-DAB48F8C17E1}"/>
              </a:ext>
            </a:extLst>
          </p:cNvPr>
          <p:cNvSpPr txBox="1"/>
          <p:nvPr/>
        </p:nvSpPr>
        <p:spPr>
          <a:xfrm>
            <a:off x="2771800" y="54883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Filipenses 3:20</a:t>
            </a:r>
          </a:p>
        </p:txBody>
      </p:sp>
      <p:sp>
        <p:nvSpPr>
          <p:cNvPr id="24" name="2 CuadroTexto">
            <a:extLst>
              <a:ext uri="{FF2B5EF4-FFF2-40B4-BE49-F238E27FC236}">
                <a16:creationId xmlns:a16="http://schemas.microsoft.com/office/drawing/2014/main" id="{BF034243-D47F-E454-7497-16EF071A2C75}"/>
              </a:ext>
            </a:extLst>
          </p:cNvPr>
          <p:cNvSpPr txBox="1"/>
          <p:nvPr/>
        </p:nvSpPr>
        <p:spPr>
          <a:xfrm>
            <a:off x="107504" y="6036457"/>
            <a:ext cx="8928992"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nuestra ciudadanía está en los cielos,</a:t>
            </a:r>
            <a:r>
              <a:rPr lang="es-ES" sz="2400" dirty="0">
                <a:latin typeface="Calibri"/>
              </a:rPr>
              <a:t> </a:t>
            </a:r>
            <a:r>
              <a:rPr lang="es-ES" sz="2400" dirty="0">
                <a:solidFill>
                  <a:srgbClr val="00B0F0"/>
                </a:solidFill>
                <a:latin typeface="Calibri"/>
              </a:rPr>
              <a:t>de donde también esperamos al Salvador, al Señor Jesucristo; </a:t>
            </a:r>
          </a:p>
        </p:txBody>
      </p:sp>
      <p:sp>
        <p:nvSpPr>
          <p:cNvPr id="18" name="TextBox 17">
            <a:extLst>
              <a:ext uri="{FF2B5EF4-FFF2-40B4-BE49-F238E27FC236}">
                <a16:creationId xmlns:a16="http://schemas.microsoft.com/office/drawing/2014/main" id="{67532056-6191-E79C-937C-6B697EB4FE94}"/>
              </a:ext>
            </a:extLst>
          </p:cNvPr>
          <p:cNvSpPr txBox="1"/>
          <p:nvPr/>
        </p:nvSpPr>
        <p:spPr>
          <a:xfrm>
            <a:off x="4570555" y="363613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Tree>
    <p:extLst>
      <p:ext uri="{BB962C8B-B14F-4D97-AF65-F5344CB8AC3E}">
        <p14:creationId xmlns:p14="http://schemas.microsoft.com/office/powerpoint/2010/main" val="144701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 presetClass="exit"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1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CDEE1-B4D1-49BD-08A6-7C9721805F5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FC19BCA-B240-1353-B526-063EFA5FA24A}"/>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Job 1:7</a:t>
            </a:r>
          </a:p>
        </p:txBody>
      </p:sp>
      <p:sp>
        <p:nvSpPr>
          <p:cNvPr id="5" name="2 CuadroTexto">
            <a:extLst>
              <a:ext uri="{FF2B5EF4-FFF2-40B4-BE49-F238E27FC236}">
                <a16:creationId xmlns:a16="http://schemas.microsoft.com/office/drawing/2014/main" id="{C4D79536-B3CA-5A5D-A183-A15AFF3A5334}"/>
              </a:ext>
            </a:extLst>
          </p:cNvPr>
          <p:cNvSpPr txBox="1"/>
          <p:nvPr/>
        </p:nvSpPr>
        <p:spPr>
          <a:xfrm>
            <a:off x="107504" y="476672"/>
            <a:ext cx="4452921"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dijo Jehová a Satanás: ¿De dónde vienes? Respondiendo Satanás a Jehová, dijo: De rodear la tierra y de andar por ella.</a:t>
            </a:r>
          </a:p>
        </p:txBody>
      </p:sp>
      <p:sp>
        <p:nvSpPr>
          <p:cNvPr id="2" name="TextBox 1">
            <a:extLst>
              <a:ext uri="{FF2B5EF4-FFF2-40B4-BE49-F238E27FC236}">
                <a16:creationId xmlns:a16="http://schemas.microsoft.com/office/drawing/2014/main" id="{FFE348A9-4479-D698-FA6F-3E1749C6A528}"/>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8984D7FD-E868-28FC-9CF6-0940DB39027F}"/>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4A20AFA0-7623-4810-AEC3-0411CB0DB109}"/>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9D4FFE3D-76E1-D1BB-C723-4C9CF56C41C8}"/>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401DBE23-685C-7FBF-2BFD-D0E4D42B953E}"/>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A00A0A71-39E7-B454-F8A8-C7CE37F56121}"/>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23" name="1 CuadroTexto">
            <a:extLst>
              <a:ext uri="{FF2B5EF4-FFF2-40B4-BE49-F238E27FC236}">
                <a16:creationId xmlns:a16="http://schemas.microsoft.com/office/drawing/2014/main" id="{3B2DB8E9-610A-14DD-1054-D8DFA54DDF7E}"/>
              </a:ext>
            </a:extLst>
          </p:cNvPr>
          <p:cNvSpPr txBox="1"/>
          <p:nvPr/>
        </p:nvSpPr>
        <p:spPr>
          <a:xfrm>
            <a:off x="2771800" y="54883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Filipenses 3:20</a:t>
            </a:r>
          </a:p>
        </p:txBody>
      </p:sp>
      <p:sp>
        <p:nvSpPr>
          <p:cNvPr id="24" name="2 CuadroTexto">
            <a:extLst>
              <a:ext uri="{FF2B5EF4-FFF2-40B4-BE49-F238E27FC236}">
                <a16:creationId xmlns:a16="http://schemas.microsoft.com/office/drawing/2014/main" id="{08656A36-621A-FF97-5B96-11D70B06EE28}"/>
              </a:ext>
            </a:extLst>
          </p:cNvPr>
          <p:cNvSpPr txBox="1"/>
          <p:nvPr/>
        </p:nvSpPr>
        <p:spPr>
          <a:xfrm>
            <a:off x="107504" y="6036457"/>
            <a:ext cx="8928992"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nuestra ciudadanía está en los cielos,</a:t>
            </a:r>
            <a:r>
              <a:rPr lang="es-ES" sz="2400" dirty="0">
                <a:latin typeface="Calibri"/>
              </a:rPr>
              <a:t> </a:t>
            </a:r>
            <a:r>
              <a:rPr lang="es-ES" sz="2400" dirty="0">
                <a:solidFill>
                  <a:srgbClr val="00B0F0"/>
                </a:solidFill>
                <a:latin typeface="Calibri"/>
              </a:rPr>
              <a:t>de donde también esperamos al Salvador, al Señor Jesucristo; </a:t>
            </a:r>
          </a:p>
        </p:txBody>
      </p:sp>
      <p:sp>
        <p:nvSpPr>
          <p:cNvPr id="18" name="TextBox 17">
            <a:extLst>
              <a:ext uri="{FF2B5EF4-FFF2-40B4-BE49-F238E27FC236}">
                <a16:creationId xmlns:a16="http://schemas.microsoft.com/office/drawing/2014/main" id="{1A0A3C13-EAF7-DB8D-477D-6BAF60E6386D}"/>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C59AE53C-D358-8AC6-5AA2-84F89BCA1779}"/>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Tree>
    <p:extLst>
      <p:ext uri="{BB962C8B-B14F-4D97-AF65-F5344CB8AC3E}">
        <p14:creationId xmlns:p14="http://schemas.microsoft.com/office/powerpoint/2010/main" val="200341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arn(inVertic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barn(inVertical)">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arn(inVertical)">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animBg="1"/>
      <p:bldP spid="26" grpId="0" animBg="1"/>
      <p:bldP spid="31" grpId="0" animBg="1"/>
      <p:bldP spid="18" grpId="0" animBg="1"/>
      <p:bldP spid="2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32610-5AC5-7820-DDD0-10D3F3EFEFB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8CCB217-EDB3-BB42-0D60-3B4447043617}"/>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Job 1:7</a:t>
            </a:r>
          </a:p>
        </p:txBody>
      </p:sp>
      <p:sp>
        <p:nvSpPr>
          <p:cNvPr id="5" name="2 CuadroTexto">
            <a:extLst>
              <a:ext uri="{FF2B5EF4-FFF2-40B4-BE49-F238E27FC236}">
                <a16:creationId xmlns:a16="http://schemas.microsoft.com/office/drawing/2014/main" id="{6CEB2DD3-E531-9CD9-8C8C-678F8E5B9FD1}"/>
              </a:ext>
            </a:extLst>
          </p:cNvPr>
          <p:cNvSpPr txBox="1"/>
          <p:nvPr/>
        </p:nvSpPr>
        <p:spPr>
          <a:xfrm>
            <a:off x="107504" y="476672"/>
            <a:ext cx="4452921"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Jehová a Satanás: ¿De dónde vienes? </a:t>
            </a:r>
            <a:r>
              <a:rPr lang="es-ES" sz="2400" dirty="0">
                <a:latin typeface="Calibri"/>
              </a:rPr>
              <a:t>Respondiendo Satanás a Jehová, dijo: De rodear la tierra y de andar por ella.</a:t>
            </a:r>
          </a:p>
        </p:txBody>
      </p:sp>
      <p:sp>
        <p:nvSpPr>
          <p:cNvPr id="2" name="TextBox 1">
            <a:extLst>
              <a:ext uri="{FF2B5EF4-FFF2-40B4-BE49-F238E27FC236}">
                <a16:creationId xmlns:a16="http://schemas.microsoft.com/office/drawing/2014/main" id="{8A0DBE29-C9F1-8E0F-80AB-A818814DEFDC}"/>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41F4EF06-63B0-CD12-5312-D41801A9A698}"/>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5D680EF0-7F20-0C04-C17C-7F9CE2592AE6}"/>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CDBE60CE-05BC-38A8-7197-BC4C73557C78}"/>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1CCD8C2C-EF7F-DFDF-BEE0-5519284DCE37}"/>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130F7E2D-CA17-4AAC-C1F1-3E55D4983559}"/>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23" name="1 CuadroTexto">
            <a:extLst>
              <a:ext uri="{FF2B5EF4-FFF2-40B4-BE49-F238E27FC236}">
                <a16:creationId xmlns:a16="http://schemas.microsoft.com/office/drawing/2014/main" id="{C71DBC81-7741-9954-0FEE-85303B4B3900}"/>
              </a:ext>
            </a:extLst>
          </p:cNvPr>
          <p:cNvSpPr txBox="1"/>
          <p:nvPr/>
        </p:nvSpPr>
        <p:spPr>
          <a:xfrm>
            <a:off x="2771800" y="54883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Filipenses 3:20</a:t>
            </a:r>
          </a:p>
        </p:txBody>
      </p:sp>
      <p:sp>
        <p:nvSpPr>
          <p:cNvPr id="24" name="2 CuadroTexto">
            <a:extLst>
              <a:ext uri="{FF2B5EF4-FFF2-40B4-BE49-F238E27FC236}">
                <a16:creationId xmlns:a16="http://schemas.microsoft.com/office/drawing/2014/main" id="{67975178-1F74-6894-A3AB-B6DEDD81CC5D}"/>
              </a:ext>
            </a:extLst>
          </p:cNvPr>
          <p:cNvSpPr txBox="1"/>
          <p:nvPr/>
        </p:nvSpPr>
        <p:spPr>
          <a:xfrm>
            <a:off x="107504" y="6036457"/>
            <a:ext cx="8928992"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nuestra ciudadanía está en los cielos,</a:t>
            </a:r>
            <a:r>
              <a:rPr lang="es-ES" sz="2400" dirty="0">
                <a:latin typeface="Calibri"/>
              </a:rPr>
              <a:t> </a:t>
            </a:r>
            <a:r>
              <a:rPr lang="es-ES" sz="2400" dirty="0">
                <a:solidFill>
                  <a:srgbClr val="00B0F0"/>
                </a:solidFill>
                <a:latin typeface="Calibri"/>
              </a:rPr>
              <a:t>de donde también esperamos al Salvador, al Señor Jesucristo; </a:t>
            </a:r>
          </a:p>
        </p:txBody>
      </p:sp>
      <p:sp>
        <p:nvSpPr>
          <p:cNvPr id="18" name="TextBox 17">
            <a:extLst>
              <a:ext uri="{FF2B5EF4-FFF2-40B4-BE49-F238E27FC236}">
                <a16:creationId xmlns:a16="http://schemas.microsoft.com/office/drawing/2014/main" id="{ADE1A455-1A19-CA65-3B7E-D6130580C502}"/>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99BEF7E1-C5ED-5F83-9E95-A5FF51CD41D2}"/>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Tree>
    <p:extLst>
      <p:ext uri="{BB962C8B-B14F-4D97-AF65-F5344CB8AC3E}">
        <p14:creationId xmlns:p14="http://schemas.microsoft.com/office/powerpoint/2010/main" val="21923477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FC529-A224-4695-2896-CB5D63AFD3B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50B221C-A022-92CF-4DD6-FAFE662784CC}"/>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Job 1:7</a:t>
            </a:r>
          </a:p>
        </p:txBody>
      </p:sp>
      <p:sp>
        <p:nvSpPr>
          <p:cNvPr id="5" name="2 CuadroTexto">
            <a:extLst>
              <a:ext uri="{FF2B5EF4-FFF2-40B4-BE49-F238E27FC236}">
                <a16:creationId xmlns:a16="http://schemas.microsoft.com/office/drawing/2014/main" id="{9357FECA-AA41-D280-1675-6DA99C460432}"/>
              </a:ext>
            </a:extLst>
          </p:cNvPr>
          <p:cNvSpPr txBox="1"/>
          <p:nvPr/>
        </p:nvSpPr>
        <p:spPr>
          <a:xfrm>
            <a:off x="107504" y="476672"/>
            <a:ext cx="4452921"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Jehová a Satanás: ¿De dónde vienes? </a:t>
            </a:r>
            <a:r>
              <a:rPr lang="es-ES" sz="2400" dirty="0">
                <a:solidFill>
                  <a:srgbClr val="00B0F0"/>
                </a:solidFill>
                <a:latin typeface="Calibri"/>
              </a:rPr>
              <a:t>Respondiendo Satanás a Jehová, dijo: </a:t>
            </a:r>
            <a:r>
              <a:rPr lang="es-ES" sz="2400" u="sng" dirty="0">
                <a:solidFill>
                  <a:srgbClr val="00B0F0"/>
                </a:solidFill>
                <a:latin typeface="Calibri"/>
              </a:rPr>
              <a:t>De rodear la tierra y de andar por ella</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76F64597-A3E7-C886-0C9A-0D00337A73E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98CEEAF2-FF06-2D1C-7147-DB7649BDC492}"/>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B7C84907-C74D-440B-2C02-A306874C254E}"/>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A1BFE35F-DEB5-DC6C-298D-566751BBECC5}"/>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687D8E31-EE87-3FB9-FFDA-96B0380C042A}"/>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0B3E05A8-0A01-4DFB-6F95-1BF6D63AE01A}"/>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23" name="1 CuadroTexto">
            <a:extLst>
              <a:ext uri="{FF2B5EF4-FFF2-40B4-BE49-F238E27FC236}">
                <a16:creationId xmlns:a16="http://schemas.microsoft.com/office/drawing/2014/main" id="{A38472DF-B866-7F41-F185-E64ED08E525F}"/>
              </a:ext>
            </a:extLst>
          </p:cNvPr>
          <p:cNvSpPr txBox="1"/>
          <p:nvPr/>
        </p:nvSpPr>
        <p:spPr>
          <a:xfrm>
            <a:off x="2771800" y="54883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Filipenses 3:20</a:t>
            </a:r>
          </a:p>
        </p:txBody>
      </p:sp>
      <p:sp>
        <p:nvSpPr>
          <p:cNvPr id="24" name="2 CuadroTexto">
            <a:extLst>
              <a:ext uri="{FF2B5EF4-FFF2-40B4-BE49-F238E27FC236}">
                <a16:creationId xmlns:a16="http://schemas.microsoft.com/office/drawing/2014/main" id="{2F01D339-F1CC-0E8A-C963-19A68E816914}"/>
              </a:ext>
            </a:extLst>
          </p:cNvPr>
          <p:cNvSpPr txBox="1"/>
          <p:nvPr/>
        </p:nvSpPr>
        <p:spPr>
          <a:xfrm>
            <a:off x="107504" y="6036457"/>
            <a:ext cx="8928992"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nuestra ciudadanía está en los cielos,</a:t>
            </a:r>
            <a:r>
              <a:rPr lang="es-ES" sz="2400" dirty="0">
                <a:latin typeface="Calibri"/>
              </a:rPr>
              <a:t> </a:t>
            </a:r>
            <a:r>
              <a:rPr lang="es-ES" sz="2400" dirty="0">
                <a:solidFill>
                  <a:srgbClr val="00B0F0"/>
                </a:solidFill>
                <a:latin typeface="Calibri"/>
              </a:rPr>
              <a:t>de donde también esperamos al Salvador, al Señor Jesucristo; </a:t>
            </a:r>
          </a:p>
        </p:txBody>
      </p:sp>
      <p:sp>
        <p:nvSpPr>
          <p:cNvPr id="18" name="TextBox 17">
            <a:extLst>
              <a:ext uri="{FF2B5EF4-FFF2-40B4-BE49-F238E27FC236}">
                <a16:creationId xmlns:a16="http://schemas.microsoft.com/office/drawing/2014/main" id="{B43E948F-264E-8F07-AEBA-5E87F3057A13}"/>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D711048E-A61E-DA39-3A58-07421502A5D9}"/>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
        <p:nvSpPr>
          <p:cNvPr id="6" name="1 CuadroTexto">
            <a:extLst>
              <a:ext uri="{FF2B5EF4-FFF2-40B4-BE49-F238E27FC236}">
                <a16:creationId xmlns:a16="http://schemas.microsoft.com/office/drawing/2014/main" id="{E1FE55CC-10EA-9303-6163-8177917CC903}"/>
              </a:ext>
            </a:extLst>
          </p:cNvPr>
          <p:cNvSpPr txBox="1"/>
          <p:nvPr/>
        </p:nvSpPr>
        <p:spPr>
          <a:xfrm>
            <a:off x="317740" y="17446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13:17</a:t>
            </a:r>
          </a:p>
        </p:txBody>
      </p:sp>
      <p:sp>
        <p:nvSpPr>
          <p:cNvPr id="7" name="2 CuadroTexto">
            <a:extLst>
              <a:ext uri="{FF2B5EF4-FFF2-40B4-BE49-F238E27FC236}">
                <a16:creationId xmlns:a16="http://schemas.microsoft.com/office/drawing/2014/main" id="{2942EC4D-9750-FF2A-AF89-376B4923384F}"/>
              </a:ext>
            </a:extLst>
          </p:cNvPr>
          <p:cNvSpPr txBox="1"/>
          <p:nvPr/>
        </p:nvSpPr>
        <p:spPr>
          <a:xfrm>
            <a:off x="212622" y="2168776"/>
            <a:ext cx="424268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Levántate, ve por la tierra a lo largo de ella y a su ancho; porque a ti la daré. </a:t>
            </a:r>
          </a:p>
        </p:txBody>
      </p:sp>
      <p:sp>
        <p:nvSpPr>
          <p:cNvPr id="8" name="TextBox 7">
            <a:extLst>
              <a:ext uri="{FF2B5EF4-FFF2-40B4-BE49-F238E27FC236}">
                <a16:creationId xmlns:a16="http://schemas.microsoft.com/office/drawing/2014/main" id="{8A9A63D6-1127-AFAB-43CC-4D229AC6AEBE}"/>
              </a:ext>
            </a:extLst>
          </p:cNvPr>
          <p:cNvSpPr txBox="1"/>
          <p:nvPr/>
        </p:nvSpPr>
        <p:spPr>
          <a:xfrm>
            <a:off x="4578908" y="2936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declaro a la tierra como su feudo</a:t>
            </a:r>
          </a:p>
        </p:txBody>
      </p:sp>
    </p:spTree>
    <p:extLst>
      <p:ext uri="{BB962C8B-B14F-4D97-AF65-F5344CB8AC3E}">
        <p14:creationId xmlns:p14="http://schemas.microsoft.com/office/powerpoint/2010/main" val="312455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55617-9BAB-818A-C555-2102893996B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9250B1A-E252-1271-F25A-0FFC53867CA9}"/>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Job 1:7</a:t>
            </a:r>
          </a:p>
        </p:txBody>
      </p:sp>
      <p:sp>
        <p:nvSpPr>
          <p:cNvPr id="5" name="2 CuadroTexto">
            <a:extLst>
              <a:ext uri="{FF2B5EF4-FFF2-40B4-BE49-F238E27FC236}">
                <a16:creationId xmlns:a16="http://schemas.microsoft.com/office/drawing/2014/main" id="{CF2D22C6-CE26-F0ED-96A8-3FDC32F249AD}"/>
              </a:ext>
            </a:extLst>
          </p:cNvPr>
          <p:cNvSpPr txBox="1"/>
          <p:nvPr/>
        </p:nvSpPr>
        <p:spPr>
          <a:xfrm>
            <a:off x="107504" y="476672"/>
            <a:ext cx="4452921"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Jehová a Satanás: ¿De dónde vienes? </a:t>
            </a:r>
            <a:r>
              <a:rPr lang="es-ES" sz="2400" dirty="0">
                <a:solidFill>
                  <a:srgbClr val="00B0F0"/>
                </a:solidFill>
                <a:latin typeface="Calibri"/>
              </a:rPr>
              <a:t>Respondiendo Satanás a Jehová, dijo: </a:t>
            </a:r>
            <a:r>
              <a:rPr lang="es-ES" sz="2400" u="sng" dirty="0">
                <a:solidFill>
                  <a:srgbClr val="00B0F0"/>
                </a:solidFill>
                <a:latin typeface="Calibri"/>
              </a:rPr>
              <a:t>De rodear la tierra y de andar por ella</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415D5B07-7651-4042-E6DD-761C85DF61E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B58683A4-5516-2FD8-62B9-2F3791A05ADF}"/>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E3E30814-4D29-DD3B-5C11-8D6C10E2A4EB}"/>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0A5975AE-C370-455E-7245-FAA994359D39}"/>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37B6A695-0920-7FA6-5A8F-6C0711844CEC}"/>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DA32DD73-9720-248A-FEA6-1B960136CC23}"/>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23" name="1 CuadroTexto">
            <a:extLst>
              <a:ext uri="{FF2B5EF4-FFF2-40B4-BE49-F238E27FC236}">
                <a16:creationId xmlns:a16="http://schemas.microsoft.com/office/drawing/2014/main" id="{6508864D-15DE-9959-6DED-CD1714EAEBF2}"/>
              </a:ext>
            </a:extLst>
          </p:cNvPr>
          <p:cNvSpPr txBox="1"/>
          <p:nvPr/>
        </p:nvSpPr>
        <p:spPr>
          <a:xfrm>
            <a:off x="2771800" y="54883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Filipenses 3:20</a:t>
            </a:r>
          </a:p>
        </p:txBody>
      </p:sp>
      <p:sp>
        <p:nvSpPr>
          <p:cNvPr id="24" name="2 CuadroTexto">
            <a:extLst>
              <a:ext uri="{FF2B5EF4-FFF2-40B4-BE49-F238E27FC236}">
                <a16:creationId xmlns:a16="http://schemas.microsoft.com/office/drawing/2014/main" id="{7ADEBC27-774B-E766-5398-6E8E9B40D9C0}"/>
              </a:ext>
            </a:extLst>
          </p:cNvPr>
          <p:cNvSpPr txBox="1"/>
          <p:nvPr/>
        </p:nvSpPr>
        <p:spPr>
          <a:xfrm>
            <a:off x="107504" y="6036457"/>
            <a:ext cx="8928992"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nuestra ciudadanía está en los cielos,</a:t>
            </a:r>
            <a:r>
              <a:rPr lang="es-ES" sz="2400" dirty="0">
                <a:latin typeface="Calibri"/>
              </a:rPr>
              <a:t> </a:t>
            </a:r>
            <a:r>
              <a:rPr lang="es-ES" sz="2400" dirty="0">
                <a:solidFill>
                  <a:srgbClr val="00B0F0"/>
                </a:solidFill>
                <a:latin typeface="Calibri"/>
              </a:rPr>
              <a:t>de donde también esperamos al Salvador, al Señor Jesucristo; </a:t>
            </a:r>
          </a:p>
        </p:txBody>
      </p:sp>
      <p:sp>
        <p:nvSpPr>
          <p:cNvPr id="18" name="TextBox 17">
            <a:extLst>
              <a:ext uri="{FF2B5EF4-FFF2-40B4-BE49-F238E27FC236}">
                <a16:creationId xmlns:a16="http://schemas.microsoft.com/office/drawing/2014/main" id="{3354C30E-613C-68D8-F433-4DFF7D97FD48}"/>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C1330996-B8BF-D1EE-F0FC-FE29447A8830}"/>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
        <p:nvSpPr>
          <p:cNvPr id="6" name="1 CuadroTexto">
            <a:extLst>
              <a:ext uri="{FF2B5EF4-FFF2-40B4-BE49-F238E27FC236}">
                <a16:creationId xmlns:a16="http://schemas.microsoft.com/office/drawing/2014/main" id="{408AA312-E1C7-626E-9FFE-43A182FAD082}"/>
              </a:ext>
            </a:extLst>
          </p:cNvPr>
          <p:cNvSpPr txBox="1"/>
          <p:nvPr/>
        </p:nvSpPr>
        <p:spPr>
          <a:xfrm>
            <a:off x="317740" y="17446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13:17</a:t>
            </a:r>
          </a:p>
        </p:txBody>
      </p:sp>
      <p:sp>
        <p:nvSpPr>
          <p:cNvPr id="7" name="2 CuadroTexto">
            <a:extLst>
              <a:ext uri="{FF2B5EF4-FFF2-40B4-BE49-F238E27FC236}">
                <a16:creationId xmlns:a16="http://schemas.microsoft.com/office/drawing/2014/main" id="{A94DF766-1C33-2647-098F-94BCC8447B01}"/>
              </a:ext>
            </a:extLst>
          </p:cNvPr>
          <p:cNvSpPr txBox="1"/>
          <p:nvPr/>
        </p:nvSpPr>
        <p:spPr>
          <a:xfrm>
            <a:off x="212622" y="2168776"/>
            <a:ext cx="424268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Levántate, ve por la tierra a lo largo de ella y a su ancho; </a:t>
            </a:r>
            <a:r>
              <a:rPr lang="es-ES" sz="2400" dirty="0">
                <a:latin typeface="Calibri"/>
              </a:rPr>
              <a:t>porque a ti la daré. </a:t>
            </a:r>
          </a:p>
        </p:txBody>
      </p:sp>
      <p:sp>
        <p:nvSpPr>
          <p:cNvPr id="8" name="TextBox 7">
            <a:extLst>
              <a:ext uri="{FF2B5EF4-FFF2-40B4-BE49-F238E27FC236}">
                <a16:creationId xmlns:a16="http://schemas.microsoft.com/office/drawing/2014/main" id="{47583D7B-B689-BA01-9F3F-37E1CE48A896}"/>
              </a:ext>
            </a:extLst>
          </p:cNvPr>
          <p:cNvSpPr txBox="1"/>
          <p:nvPr/>
        </p:nvSpPr>
        <p:spPr>
          <a:xfrm>
            <a:off x="4578908" y="2936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declaro a la tierra como su feudo</a:t>
            </a:r>
          </a:p>
        </p:txBody>
      </p:sp>
    </p:spTree>
    <p:extLst>
      <p:ext uri="{BB962C8B-B14F-4D97-AF65-F5344CB8AC3E}">
        <p14:creationId xmlns:p14="http://schemas.microsoft.com/office/powerpoint/2010/main" val="3813120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7DA74-9CA7-F91F-4E77-6245692E4A5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3053463-BC39-C0B8-BE2E-0BCFCB83DBCA}"/>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Job 1:7</a:t>
            </a:r>
          </a:p>
        </p:txBody>
      </p:sp>
      <p:sp>
        <p:nvSpPr>
          <p:cNvPr id="5" name="2 CuadroTexto">
            <a:extLst>
              <a:ext uri="{FF2B5EF4-FFF2-40B4-BE49-F238E27FC236}">
                <a16:creationId xmlns:a16="http://schemas.microsoft.com/office/drawing/2014/main" id="{074F39A8-5E0C-C7AF-709A-5B00369FA78A}"/>
              </a:ext>
            </a:extLst>
          </p:cNvPr>
          <p:cNvSpPr txBox="1"/>
          <p:nvPr/>
        </p:nvSpPr>
        <p:spPr>
          <a:xfrm>
            <a:off x="107504" y="476672"/>
            <a:ext cx="4452921"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Jehová a Satanás: ¿De dónde vienes? </a:t>
            </a:r>
            <a:r>
              <a:rPr lang="es-ES" sz="2400" dirty="0">
                <a:solidFill>
                  <a:srgbClr val="00B0F0"/>
                </a:solidFill>
                <a:latin typeface="Calibri"/>
              </a:rPr>
              <a:t>Respondiendo Satanás a Jehová, dijo: </a:t>
            </a:r>
            <a:r>
              <a:rPr lang="es-ES" sz="2400" u="sng" dirty="0">
                <a:solidFill>
                  <a:srgbClr val="00B0F0"/>
                </a:solidFill>
                <a:latin typeface="Calibri"/>
              </a:rPr>
              <a:t>De rodear la tierra y de andar por ella</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EF1E0CBF-2EE8-0FF5-6D68-038DBB7E644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CC8960B6-F246-A899-D6D6-FC79F3583910}"/>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1C63D2BC-1E7B-F324-DFF8-ACA1DD36A10B}"/>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354B6C9A-473F-056B-3080-E583E27BBAEC}"/>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396A3753-C781-ABC2-C327-CB75EEBE7260}"/>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C4E9FC2A-BEDC-3AE9-1D77-910FAFD26568}"/>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23" name="1 CuadroTexto">
            <a:extLst>
              <a:ext uri="{FF2B5EF4-FFF2-40B4-BE49-F238E27FC236}">
                <a16:creationId xmlns:a16="http://schemas.microsoft.com/office/drawing/2014/main" id="{0C505E21-E0EE-C625-E915-A6E004EB23E2}"/>
              </a:ext>
            </a:extLst>
          </p:cNvPr>
          <p:cNvSpPr txBox="1"/>
          <p:nvPr/>
        </p:nvSpPr>
        <p:spPr>
          <a:xfrm>
            <a:off x="2771800" y="54883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Filipenses 3:20</a:t>
            </a:r>
          </a:p>
        </p:txBody>
      </p:sp>
      <p:sp>
        <p:nvSpPr>
          <p:cNvPr id="24" name="2 CuadroTexto">
            <a:extLst>
              <a:ext uri="{FF2B5EF4-FFF2-40B4-BE49-F238E27FC236}">
                <a16:creationId xmlns:a16="http://schemas.microsoft.com/office/drawing/2014/main" id="{D4AED4EC-4CCE-2AE9-C1E1-8A377F5C3C6A}"/>
              </a:ext>
            </a:extLst>
          </p:cNvPr>
          <p:cNvSpPr txBox="1"/>
          <p:nvPr/>
        </p:nvSpPr>
        <p:spPr>
          <a:xfrm>
            <a:off x="107504" y="6036457"/>
            <a:ext cx="8928992"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nuestra ciudadanía está en los cielos,</a:t>
            </a:r>
            <a:r>
              <a:rPr lang="es-ES" sz="2400" dirty="0">
                <a:latin typeface="Calibri"/>
              </a:rPr>
              <a:t> </a:t>
            </a:r>
            <a:r>
              <a:rPr lang="es-ES" sz="2400" dirty="0">
                <a:solidFill>
                  <a:srgbClr val="00B0F0"/>
                </a:solidFill>
                <a:latin typeface="Calibri"/>
              </a:rPr>
              <a:t>de donde también esperamos al Salvador, al Señor Jesucristo; </a:t>
            </a:r>
          </a:p>
        </p:txBody>
      </p:sp>
      <p:sp>
        <p:nvSpPr>
          <p:cNvPr id="18" name="TextBox 17">
            <a:extLst>
              <a:ext uri="{FF2B5EF4-FFF2-40B4-BE49-F238E27FC236}">
                <a16:creationId xmlns:a16="http://schemas.microsoft.com/office/drawing/2014/main" id="{08FF67B7-4496-6D9B-E493-D2F6CC9542EC}"/>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C90A1321-467E-4F93-EB54-20A9C426075F}"/>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
        <p:nvSpPr>
          <p:cNvPr id="6" name="1 CuadroTexto">
            <a:extLst>
              <a:ext uri="{FF2B5EF4-FFF2-40B4-BE49-F238E27FC236}">
                <a16:creationId xmlns:a16="http://schemas.microsoft.com/office/drawing/2014/main" id="{11784758-3AE7-7774-13E6-431A6051B529}"/>
              </a:ext>
            </a:extLst>
          </p:cNvPr>
          <p:cNvSpPr txBox="1"/>
          <p:nvPr/>
        </p:nvSpPr>
        <p:spPr>
          <a:xfrm>
            <a:off x="317740" y="17446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13:17</a:t>
            </a:r>
          </a:p>
        </p:txBody>
      </p:sp>
      <p:sp>
        <p:nvSpPr>
          <p:cNvPr id="7" name="2 CuadroTexto">
            <a:extLst>
              <a:ext uri="{FF2B5EF4-FFF2-40B4-BE49-F238E27FC236}">
                <a16:creationId xmlns:a16="http://schemas.microsoft.com/office/drawing/2014/main" id="{FFC4AC35-48FC-E514-1057-CEA09C84D071}"/>
              </a:ext>
            </a:extLst>
          </p:cNvPr>
          <p:cNvSpPr txBox="1"/>
          <p:nvPr/>
        </p:nvSpPr>
        <p:spPr>
          <a:xfrm>
            <a:off x="212622" y="2168776"/>
            <a:ext cx="424268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Levántate, ve por la tierra a lo largo de ella y a su ancho; </a:t>
            </a:r>
            <a:r>
              <a:rPr lang="es-ES" sz="2400" dirty="0">
                <a:solidFill>
                  <a:srgbClr val="00B0F0"/>
                </a:solidFill>
                <a:latin typeface="Calibri"/>
              </a:rPr>
              <a:t>porque a ti la daré. </a:t>
            </a:r>
          </a:p>
        </p:txBody>
      </p:sp>
      <p:sp>
        <p:nvSpPr>
          <p:cNvPr id="8" name="TextBox 7">
            <a:extLst>
              <a:ext uri="{FF2B5EF4-FFF2-40B4-BE49-F238E27FC236}">
                <a16:creationId xmlns:a16="http://schemas.microsoft.com/office/drawing/2014/main" id="{F0AEEC11-12BD-5AAB-0F95-218BC14F5F77}"/>
              </a:ext>
            </a:extLst>
          </p:cNvPr>
          <p:cNvSpPr txBox="1"/>
          <p:nvPr/>
        </p:nvSpPr>
        <p:spPr>
          <a:xfrm>
            <a:off x="4578908" y="2936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declaro a la tierra como su feudo</a:t>
            </a:r>
          </a:p>
        </p:txBody>
      </p:sp>
    </p:spTree>
    <p:extLst>
      <p:ext uri="{BB962C8B-B14F-4D97-AF65-F5344CB8AC3E}">
        <p14:creationId xmlns:p14="http://schemas.microsoft.com/office/powerpoint/2010/main" val="466988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1D992-0AEE-AA4B-D707-718BED6E583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2C94FF6-DF85-30B2-037F-35A6210AD130}"/>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Job 1:7</a:t>
            </a:r>
          </a:p>
        </p:txBody>
      </p:sp>
      <p:sp>
        <p:nvSpPr>
          <p:cNvPr id="5" name="2 CuadroTexto">
            <a:extLst>
              <a:ext uri="{FF2B5EF4-FFF2-40B4-BE49-F238E27FC236}">
                <a16:creationId xmlns:a16="http://schemas.microsoft.com/office/drawing/2014/main" id="{33B666ED-6B14-D089-3687-2669F9A10B28}"/>
              </a:ext>
            </a:extLst>
          </p:cNvPr>
          <p:cNvSpPr txBox="1"/>
          <p:nvPr/>
        </p:nvSpPr>
        <p:spPr>
          <a:xfrm>
            <a:off x="107504" y="476672"/>
            <a:ext cx="4452921"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Jehová a Satanás: ¿De dónde vienes? </a:t>
            </a:r>
            <a:r>
              <a:rPr lang="es-ES" sz="2400" dirty="0">
                <a:solidFill>
                  <a:srgbClr val="00B0F0"/>
                </a:solidFill>
                <a:latin typeface="Calibri"/>
              </a:rPr>
              <a:t>Respondiendo Satanás a Jehová, dijo: </a:t>
            </a:r>
            <a:r>
              <a:rPr lang="es-ES" sz="2400" u="sng" dirty="0">
                <a:solidFill>
                  <a:srgbClr val="00B0F0"/>
                </a:solidFill>
                <a:latin typeface="Calibri"/>
              </a:rPr>
              <a:t>De rodear la tierra y de andar por ella</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34108154-E2CF-817A-3D7D-6714C2DDE4B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69AAEA00-4F1A-1040-705F-E6B901BE1A49}"/>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B747F6F1-ED57-A252-AA85-4C82C328D15C}"/>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45956149-9F8A-4994-C28F-40B54C4BE8A2}"/>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FF2D956A-3E7E-5D14-DFA2-2484BE29F731}"/>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E093E7EE-6406-3797-16B6-FC07D197B3E2}"/>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18" name="TextBox 17">
            <a:extLst>
              <a:ext uri="{FF2B5EF4-FFF2-40B4-BE49-F238E27FC236}">
                <a16:creationId xmlns:a16="http://schemas.microsoft.com/office/drawing/2014/main" id="{98E66F0E-B2BD-3ADD-40B3-C150C170BE7B}"/>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338F22F6-1083-E038-A661-438AEC13C5BD}"/>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
        <p:nvSpPr>
          <p:cNvPr id="6" name="1 CuadroTexto">
            <a:extLst>
              <a:ext uri="{FF2B5EF4-FFF2-40B4-BE49-F238E27FC236}">
                <a16:creationId xmlns:a16="http://schemas.microsoft.com/office/drawing/2014/main" id="{9A9B1B8F-E7C5-1748-32E5-07B92EFEC194}"/>
              </a:ext>
            </a:extLst>
          </p:cNvPr>
          <p:cNvSpPr txBox="1"/>
          <p:nvPr/>
        </p:nvSpPr>
        <p:spPr>
          <a:xfrm>
            <a:off x="317740" y="17446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13:17</a:t>
            </a:r>
          </a:p>
        </p:txBody>
      </p:sp>
      <p:sp>
        <p:nvSpPr>
          <p:cNvPr id="7" name="2 CuadroTexto">
            <a:extLst>
              <a:ext uri="{FF2B5EF4-FFF2-40B4-BE49-F238E27FC236}">
                <a16:creationId xmlns:a16="http://schemas.microsoft.com/office/drawing/2014/main" id="{070418DD-377A-70E8-53CE-588454F86FD5}"/>
              </a:ext>
            </a:extLst>
          </p:cNvPr>
          <p:cNvSpPr txBox="1"/>
          <p:nvPr/>
        </p:nvSpPr>
        <p:spPr>
          <a:xfrm>
            <a:off x="212622" y="2168776"/>
            <a:ext cx="424268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Levántate, ve por la tierra a lo largo de ella y a su ancho; </a:t>
            </a:r>
            <a:r>
              <a:rPr lang="es-ES" sz="2400" dirty="0">
                <a:solidFill>
                  <a:srgbClr val="00B0F0"/>
                </a:solidFill>
                <a:latin typeface="Calibri"/>
              </a:rPr>
              <a:t>porque a ti la daré. </a:t>
            </a:r>
          </a:p>
        </p:txBody>
      </p:sp>
      <p:sp>
        <p:nvSpPr>
          <p:cNvPr id="8" name="TextBox 7">
            <a:extLst>
              <a:ext uri="{FF2B5EF4-FFF2-40B4-BE49-F238E27FC236}">
                <a16:creationId xmlns:a16="http://schemas.microsoft.com/office/drawing/2014/main" id="{77EFE13F-52D9-2680-C368-9F3EDFEECD4D}"/>
              </a:ext>
            </a:extLst>
          </p:cNvPr>
          <p:cNvSpPr txBox="1"/>
          <p:nvPr/>
        </p:nvSpPr>
        <p:spPr>
          <a:xfrm>
            <a:off x="4578908" y="2936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declaro a la tierra como su feudo</a:t>
            </a:r>
          </a:p>
        </p:txBody>
      </p:sp>
      <p:sp>
        <p:nvSpPr>
          <p:cNvPr id="9" name="1 CuadroTexto">
            <a:extLst>
              <a:ext uri="{FF2B5EF4-FFF2-40B4-BE49-F238E27FC236}">
                <a16:creationId xmlns:a16="http://schemas.microsoft.com/office/drawing/2014/main" id="{96CF25B0-3D36-9F99-C663-2924EA6FEAC4}"/>
              </a:ext>
            </a:extLst>
          </p:cNvPr>
          <p:cNvSpPr txBox="1"/>
          <p:nvPr/>
        </p:nvSpPr>
        <p:spPr>
          <a:xfrm>
            <a:off x="2544201" y="4797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46C887DB-97CB-E9A5-8602-5D740EBF6988}"/>
              </a:ext>
            </a:extLst>
          </p:cNvPr>
          <p:cNvSpPr txBox="1"/>
          <p:nvPr/>
        </p:nvSpPr>
        <p:spPr>
          <a:xfrm>
            <a:off x="0" y="5279142"/>
            <a:ext cx="9144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Pueblos todos, batid las manos; aclamad a Dios con voz de júbilo. Porque Jehová el Altísimo es temible; rey grande sobre toda la tierra. El someterá a los pueblos debajo de nosotros, y a las naciones debajo de nuestros pies. El nos elegirá nuestras heredades; la hermosura de Jacob, al cual amó. </a:t>
            </a:r>
            <a:r>
              <a:rPr lang="es-ES" sz="2400" dirty="0" err="1">
                <a:latin typeface="Calibri"/>
              </a:rPr>
              <a:t>Selah</a:t>
            </a:r>
            <a:endParaRPr lang="es-ES" sz="2400" dirty="0">
              <a:latin typeface="Calibri"/>
            </a:endParaRPr>
          </a:p>
        </p:txBody>
      </p:sp>
    </p:spTree>
    <p:extLst>
      <p:ext uri="{BB962C8B-B14F-4D97-AF65-F5344CB8AC3E}">
        <p14:creationId xmlns:p14="http://schemas.microsoft.com/office/powerpoint/2010/main" val="388448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EC594-2126-326B-F086-5F79742B155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F9EE92A-2CF7-D4D5-BDBA-C94BFEF9C23D}"/>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Job 1:7</a:t>
            </a:r>
          </a:p>
        </p:txBody>
      </p:sp>
      <p:sp>
        <p:nvSpPr>
          <p:cNvPr id="5" name="2 CuadroTexto">
            <a:extLst>
              <a:ext uri="{FF2B5EF4-FFF2-40B4-BE49-F238E27FC236}">
                <a16:creationId xmlns:a16="http://schemas.microsoft.com/office/drawing/2014/main" id="{6EB7A64E-2E6C-7666-F8F7-063381548DF6}"/>
              </a:ext>
            </a:extLst>
          </p:cNvPr>
          <p:cNvSpPr txBox="1"/>
          <p:nvPr/>
        </p:nvSpPr>
        <p:spPr>
          <a:xfrm>
            <a:off x="107504" y="476672"/>
            <a:ext cx="4452921"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Jehová a Satanás: ¿De dónde vienes? </a:t>
            </a:r>
            <a:r>
              <a:rPr lang="es-ES" sz="2400" dirty="0">
                <a:solidFill>
                  <a:srgbClr val="00B0F0"/>
                </a:solidFill>
                <a:latin typeface="Calibri"/>
              </a:rPr>
              <a:t>Respondiendo Satanás a Jehová, dijo: </a:t>
            </a:r>
            <a:r>
              <a:rPr lang="es-ES" sz="2400" u="sng" dirty="0">
                <a:solidFill>
                  <a:srgbClr val="00B0F0"/>
                </a:solidFill>
                <a:latin typeface="Calibri"/>
              </a:rPr>
              <a:t>De rodear la tierra y de andar por ella</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6CBB7172-6511-34EC-1F15-416499AA834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E7C8763C-B02A-C87F-8B30-297ACB17C529}"/>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AC07A16B-003A-509A-1843-DE1FC913FBB9}"/>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3A5DFB9B-09F0-6B3B-8A2C-BD20899A9303}"/>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B0C57AB7-AC17-484E-F069-1DB8EDA9200B}"/>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6CC561D5-3155-0E7B-3D07-2C63966D11D5}"/>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18" name="TextBox 17">
            <a:extLst>
              <a:ext uri="{FF2B5EF4-FFF2-40B4-BE49-F238E27FC236}">
                <a16:creationId xmlns:a16="http://schemas.microsoft.com/office/drawing/2014/main" id="{B02A4866-9300-E7C6-2B1B-05B9713EEC51}"/>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D2E40F98-2B10-2B8C-E5BB-E2C35B8FE51C}"/>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
        <p:nvSpPr>
          <p:cNvPr id="6" name="1 CuadroTexto">
            <a:extLst>
              <a:ext uri="{FF2B5EF4-FFF2-40B4-BE49-F238E27FC236}">
                <a16:creationId xmlns:a16="http://schemas.microsoft.com/office/drawing/2014/main" id="{F02796B5-3B18-CBA5-3438-7F9EAEFAB30E}"/>
              </a:ext>
            </a:extLst>
          </p:cNvPr>
          <p:cNvSpPr txBox="1"/>
          <p:nvPr/>
        </p:nvSpPr>
        <p:spPr>
          <a:xfrm>
            <a:off x="317740" y="17446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13:17</a:t>
            </a:r>
          </a:p>
        </p:txBody>
      </p:sp>
      <p:sp>
        <p:nvSpPr>
          <p:cNvPr id="7" name="2 CuadroTexto">
            <a:extLst>
              <a:ext uri="{FF2B5EF4-FFF2-40B4-BE49-F238E27FC236}">
                <a16:creationId xmlns:a16="http://schemas.microsoft.com/office/drawing/2014/main" id="{A5BB9472-C558-03AC-4F5D-AACD6B1D7727}"/>
              </a:ext>
            </a:extLst>
          </p:cNvPr>
          <p:cNvSpPr txBox="1"/>
          <p:nvPr/>
        </p:nvSpPr>
        <p:spPr>
          <a:xfrm>
            <a:off x="212622" y="2168776"/>
            <a:ext cx="424268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Levántate, ve por la tierra a lo largo de ella y a su ancho; </a:t>
            </a:r>
            <a:r>
              <a:rPr lang="es-ES" sz="2400" dirty="0">
                <a:solidFill>
                  <a:srgbClr val="00B0F0"/>
                </a:solidFill>
                <a:latin typeface="Calibri"/>
              </a:rPr>
              <a:t>porque a ti la daré. </a:t>
            </a:r>
          </a:p>
        </p:txBody>
      </p:sp>
      <p:sp>
        <p:nvSpPr>
          <p:cNvPr id="8" name="TextBox 7">
            <a:extLst>
              <a:ext uri="{FF2B5EF4-FFF2-40B4-BE49-F238E27FC236}">
                <a16:creationId xmlns:a16="http://schemas.microsoft.com/office/drawing/2014/main" id="{D608FAB4-7A88-B92D-DBDE-37F3427CA051}"/>
              </a:ext>
            </a:extLst>
          </p:cNvPr>
          <p:cNvSpPr txBox="1"/>
          <p:nvPr/>
        </p:nvSpPr>
        <p:spPr>
          <a:xfrm>
            <a:off x="4578908" y="2936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declaro a la tierra como su feudo</a:t>
            </a:r>
          </a:p>
        </p:txBody>
      </p:sp>
      <p:sp>
        <p:nvSpPr>
          <p:cNvPr id="9" name="1 CuadroTexto">
            <a:extLst>
              <a:ext uri="{FF2B5EF4-FFF2-40B4-BE49-F238E27FC236}">
                <a16:creationId xmlns:a16="http://schemas.microsoft.com/office/drawing/2014/main" id="{F03AFFC5-FB90-6229-C41C-7E97D0A3864F}"/>
              </a:ext>
            </a:extLst>
          </p:cNvPr>
          <p:cNvSpPr txBox="1"/>
          <p:nvPr/>
        </p:nvSpPr>
        <p:spPr>
          <a:xfrm>
            <a:off x="2544201" y="4797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C662ABC6-C4A2-40D9-F1E6-009C58F90D20}"/>
              </a:ext>
            </a:extLst>
          </p:cNvPr>
          <p:cNvSpPr txBox="1"/>
          <p:nvPr/>
        </p:nvSpPr>
        <p:spPr>
          <a:xfrm>
            <a:off x="0" y="5279142"/>
            <a:ext cx="9144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Pueblos todos, batid las manos; aclamad a Dios con voz de júbilo. </a:t>
            </a:r>
            <a:r>
              <a:rPr lang="es-ES" sz="2400" dirty="0">
                <a:latin typeface="Calibri"/>
              </a:rPr>
              <a:t>Porque Jehová el Altísimo es temible; rey grande sobre toda la tierra. El someterá a los pueblos debajo de nosotros, y a las naciones debajo de nuestros pies. El nos elegirá nuestras heredades; la hermosura de Jacob, al cual amó. </a:t>
            </a:r>
            <a:r>
              <a:rPr lang="es-ES" sz="2400" dirty="0" err="1">
                <a:latin typeface="Calibri"/>
              </a:rPr>
              <a:t>Selah</a:t>
            </a:r>
            <a:endParaRPr lang="es-ES" sz="2400" dirty="0">
              <a:latin typeface="Calibri"/>
            </a:endParaRPr>
          </a:p>
        </p:txBody>
      </p:sp>
    </p:spTree>
    <p:extLst>
      <p:ext uri="{BB962C8B-B14F-4D97-AF65-F5344CB8AC3E}">
        <p14:creationId xmlns:p14="http://schemas.microsoft.com/office/powerpoint/2010/main" val="3306091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88A65-1ACB-E44F-457B-6C2EE094919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BFC9841-846B-905A-4A36-2C7B6E3483A0}"/>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Job 1:7</a:t>
            </a:r>
          </a:p>
        </p:txBody>
      </p:sp>
      <p:sp>
        <p:nvSpPr>
          <p:cNvPr id="5" name="2 CuadroTexto">
            <a:extLst>
              <a:ext uri="{FF2B5EF4-FFF2-40B4-BE49-F238E27FC236}">
                <a16:creationId xmlns:a16="http://schemas.microsoft.com/office/drawing/2014/main" id="{DF43BF27-D9D3-22FB-C13D-CCB9F6642C7B}"/>
              </a:ext>
            </a:extLst>
          </p:cNvPr>
          <p:cNvSpPr txBox="1"/>
          <p:nvPr/>
        </p:nvSpPr>
        <p:spPr>
          <a:xfrm>
            <a:off x="107504" y="476672"/>
            <a:ext cx="4452921"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Jehová a Satanás: ¿De dónde vienes? </a:t>
            </a:r>
            <a:r>
              <a:rPr lang="es-ES" sz="2400" dirty="0">
                <a:solidFill>
                  <a:srgbClr val="00B0F0"/>
                </a:solidFill>
                <a:latin typeface="Calibri"/>
              </a:rPr>
              <a:t>Respondiendo Satanás a Jehová, dijo: </a:t>
            </a:r>
            <a:r>
              <a:rPr lang="es-ES" sz="2400" u="sng" dirty="0">
                <a:solidFill>
                  <a:srgbClr val="00B0F0"/>
                </a:solidFill>
                <a:latin typeface="Calibri"/>
              </a:rPr>
              <a:t>De rodear la tierra y de andar por ella</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8C27FDBE-AFBD-5885-CBD3-6FBDB8EF84B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80783FCA-3607-7019-7182-9D242E3E1EAB}"/>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2CC04186-05DA-EA13-4438-377C806FAF95}"/>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474D68DD-6DF9-38DD-B34C-B6DDF16544D8}"/>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0122CAA7-C4E5-13DA-47C3-C5BE35A4A2CF}"/>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D7A8FFD1-31DF-3E9C-BD81-9792A321F55E}"/>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18" name="TextBox 17">
            <a:extLst>
              <a:ext uri="{FF2B5EF4-FFF2-40B4-BE49-F238E27FC236}">
                <a16:creationId xmlns:a16="http://schemas.microsoft.com/office/drawing/2014/main" id="{770903AB-EDF3-BD0C-F857-4BFA98AC32B5}"/>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28142D4D-7392-3394-AA11-33F354046726}"/>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
        <p:nvSpPr>
          <p:cNvPr id="6" name="1 CuadroTexto">
            <a:extLst>
              <a:ext uri="{FF2B5EF4-FFF2-40B4-BE49-F238E27FC236}">
                <a16:creationId xmlns:a16="http://schemas.microsoft.com/office/drawing/2014/main" id="{F1E9D18D-9500-7A05-D7B1-CD8C0C501748}"/>
              </a:ext>
            </a:extLst>
          </p:cNvPr>
          <p:cNvSpPr txBox="1"/>
          <p:nvPr/>
        </p:nvSpPr>
        <p:spPr>
          <a:xfrm>
            <a:off x="317740" y="17446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13:17</a:t>
            </a:r>
          </a:p>
        </p:txBody>
      </p:sp>
      <p:sp>
        <p:nvSpPr>
          <p:cNvPr id="7" name="2 CuadroTexto">
            <a:extLst>
              <a:ext uri="{FF2B5EF4-FFF2-40B4-BE49-F238E27FC236}">
                <a16:creationId xmlns:a16="http://schemas.microsoft.com/office/drawing/2014/main" id="{18368B95-36AB-99AB-C323-0443292951A3}"/>
              </a:ext>
            </a:extLst>
          </p:cNvPr>
          <p:cNvSpPr txBox="1"/>
          <p:nvPr/>
        </p:nvSpPr>
        <p:spPr>
          <a:xfrm>
            <a:off x="212622" y="2168776"/>
            <a:ext cx="424268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Levántate, ve por la tierra a lo largo de ella y a su ancho; </a:t>
            </a:r>
            <a:r>
              <a:rPr lang="es-ES" sz="2400" dirty="0">
                <a:solidFill>
                  <a:srgbClr val="00B0F0"/>
                </a:solidFill>
                <a:latin typeface="Calibri"/>
              </a:rPr>
              <a:t>porque a ti la daré. </a:t>
            </a:r>
          </a:p>
        </p:txBody>
      </p:sp>
      <p:sp>
        <p:nvSpPr>
          <p:cNvPr id="8" name="TextBox 7">
            <a:extLst>
              <a:ext uri="{FF2B5EF4-FFF2-40B4-BE49-F238E27FC236}">
                <a16:creationId xmlns:a16="http://schemas.microsoft.com/office/drawing/2014/main" id="{B8F9FF38-6424-088C-25FB-87918E70FDFF}"/>
              </a:ext>
            </a:extLst>
          </p:cNvPr>
          <p:cNvSpPr txBox="1"/>
          <p:nvPr/>
        </p:nvSpPr>
        <p:spPr>
          <a:xfrm>
            <a:off x="4578908" y="2936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declaro a la tierra como su feudo</a:t>
            </a:r>
          </a:p>
        </p:txBody>
      </p:sp>
      <p:sp>
        <p:nvSpPr>
          <p:cNvPr id="9" name="1 CuadroTexto">
            <a:extLst>
              <a:ext uri="{FF2B5EF4-FFF2-40B4-BE49-F238E27FC236}">
                <a16:creationId xmlns:a16="http://schemas.microsoft.com/office/drawing/2014/main" id="{0DC6FCEB-41F6-EA0B-6423-A8BE1F27D2AE}"/>
              </a:ext>
            </a:extLst>
          </p:cNvPr>
          <p:cNvSpPr txBox="1"/>
          <p:nvPr/>
        </p:nvSpPr>
        <p:spPr>
          <a:xfrm>
            <a:off x="2544201" y="4797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0C6972B-ECBC-7B5C-56FB-3FFA96411158}"/>
              </a:ext>
            </a:extLst>
          </p:cNvPr>
          <p:cNvSpPr txBox="1"/>
          <p:nvPr/>
        </p:nvSpPr>
        <p:spPr>
          <a:xfrm>
            <a:off x="0" y="5279142"/>
            <a:ext cx="9144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Pueblos todos, batid las manos; aclamad a Dios con voz de júbilo. </a:t>
            </a:r>
            <a:r>
              <a:rPr lang="es-ES" sz="2400" dirty="0">
                <a:solidFill>
                  <a:srgbClr val="00B0F0"/>
                </a:solidFill>
                <a:latin typeface="Calibri"/>
              </a:rPr>
              <a:t>Porque Jehová el Altísimo es temible; rey grande sobre toda la tierra. </a:t>
            </a:r>
            <a:r>
              <a:rPr lang="es-ES" sz="2400" dirty="0">
                <a:latin typeface="Calibri"/>
              </a:rPr>
              <a:t>El someterá a los pueblos debajo de nosotros, y a las naciones debajo de nuestros pies. El nos elegirá nuestras heredades; la hermosura de Jacob, al cual amó. </a:t>
            </a:r>
            <a:r>
              <a:rPr lang="es-ES" sz="2400" dirty="0" err="1">
                <a:latin typeface="Calibri"/>
              </a:rPr>
              <a:t>Selah</a:t>
            </a:r>
            <a:endParaRPr lang="es-ES" sz="2400" dirty="0">
              <a:latin typeface="Calibri"/>
            </a:endParaRPr>
          </a:p>
        </p:txBody>
      </p:sp>
    </p:spTree>
    <p:extLst>
      <p:ext uri="{BB962C8B-B14F-4D97-AF65-F5344CB8AC3E}">
        <p14:creationId xmlns:p14="http://schemas.microsoft.com/office/powerpoint/2010/main" val="9712955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F9A91-0BDB-BE98-A187-E8FD2F4EE55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0EB0644-1737-76E7-8827-ED918626B8D4}"/>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Job 1:7</a:t>
            </a:r>
          </a:p>
        </p:txBody>
      </p:sp>
      <p:sp>
        <p:nvSpPr>
          <p:cNvPr id="5" name="2 CuadroTexto">
            <a:extLst>
              <a:ext uri="{FF2B5EF4-FFF2-40B4-BE49-F238E27FC236}">
                <a16:creationId xmlns:a16="http://schemas.microsoft.com/office/drawing/2014/main" id="{2B17D673-EBC2-9F1A-48EE-4741AE333A7A}"/>
              </a:ext>
            </a:extLst>
          </p:cNvPr>
          <p:cNvSpPr txBox="1"/>
          <p:nvPr/>
        </p:nvSpPr>
        <p:spPr>
          <a:xfrm>
            <a:off x="107504" y="476672"/>
            <a:ext cx="4452921"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Jehová a Satanás: ¿De dónde vienes? </a:t>
            </a:r>
            <a:r>
              <a:rPr lang="es-ES" sz="2400" dirty="0">
                <a:solidFill>
                  <a:srgbClr val="00B0F0"/>
                </a:solidFill>
                <a:latin typeface="Calibri"/>
              </a:rPr>
              <a:t>Respondiendo Satanás a Jehová, dijo: </a:t>
            </a:r>
            <a:r>
              <a:rPr lang="es-ES" sz="2400" u="sng" dirty="0">
                <a:solidFill>
                  <a:srgbClr val="00B0F0"/>
                </a:solidFill>
                <a:latin typeface="Calibri"/>
              </a:rPr>
              <a:t>De rodear la tierra y de andar por ella</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EEA8F5E6-DF04-E95D-ACE6-419464549E9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2A109CB4-92E8-472E-A6C8-4F0444844A79}"/>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10C1424B-5BAE-1F9F-566B-FDBC758E8B90}"/>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27290C34-EFA1-AB02-3EFC-B46FD458E1C2}"/>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2E0EAFC7-023F-198B-2172-D97956DA6BD4}"/>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E8035188-7045-F25A-5A58-5338800DA5B7}"/>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18" name="TextBox 17">
            <a:extLst>
              <a:ext uri="{FF2B5EF4-FFF2-40B4-BE49-F238E27FC236}">
                <a16:creationId xmlns:a16="http://schemas.microsoft.com/office/drawing/2014/main" id="{D99375B7-9632-6064-7D63-ADDC08F7F9F8}"/>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CDD154B0-DC78-302F-F82B-750F758D474F}"/>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
        <p:nvSpPr>
          <p:cNvPr id="6" name="1 CuadroTexto">
            <a:extLst>
              <a:ext uri="{FF2B5EF4-FFF2-40B4-BE49-F238E27FC236}">
                <a16:creationId xmlns:a16="http://schemas.microsoft.com/office/drawing/2014/main" id="{2670FC13-2A3D-2E0A-3590-B4C5F84DCF2F}"/>
              </a:ext>
            </a:extLst>
          </p:cNvPr>
          <p:cNvSpPr txBox="1"/>
          <p:nvPr/>
        </p:nvSpPr>
        <p:spPr>
          <a:xfrm>
            <a:off x="317740" y="17446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13:17</a:t>
            </a:r>
          </a:p>
        </p:txBody>
      </p:sp>
      <p:sp>
        <p:nvSpPr>
          <p:cNvPr id="7" name="2 CuadroTexto">
            <a:extLst>
              <a:ext uri="{FF2B5EF4-FFF2-40B4-BE49-F238E27FC236}">
                <a16:creationId xmlns:a16="http://schemas.microsoft.com/office/drawing/2014/main" id="{101070E9-A205-6676-BF8E-6E3B3F2896C3}"/>
              </a:ext>
            </a:extLst>
          </p:cNvPr>
          <p:cNvSpPr txBox="1"/>
          <p:nvPr/>
        </p:nvSpPr>
        <p:spPr>
          <a:xfrm>
            <a:off x="212622" y="2168776"/>
            <a:ext cx="424268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Levántate, ve por la tierra a lo largo de ella y a su ancho; </a:t>
            </a:r>
            <a:r>
              <a:rPr lang="es-ES" sz="2400" dirty="0">
                <a:solidFill>
                  <a:srgbClr val="00B0F0"/>
                </a:solidFill>
                <a:latin typeface="Calibri"/>
              </a:rPr>
              <a:t>porque a ti la daré. </a:t>
            </a:r>
          </a:p>
        </p:txBody>
      </p:sp>
      <p:sp>
        <p:nvSpPr>
          <p:cNvPr id="8" name="TextBox 7">
            <a:extLst>
              <a:ext uri="{FF2B5EF4-FFF2-40B4-BE49-F238E27FC236}">
                <a16:creationId xmlns:a16="http://schemas.microsoft.com/office/drawing/2014/main" id="{26152762-E5F0-4EED-54E0-33438D989705}"/>
              </a:ext>
            </a:extLst>
          </p:cNvPr>
          <p:cNvSpPr txBox="1"/>
          <p:nvPr/>
        </p:nvSpPr>
        <p:spPr>
          <a:xfrm>
            <a:off x="4578908" y="2936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declaro a la tierra como su feudo</a:t>
            </a:r>
          </a:p>
        </p:txBody>
      </p:sp>
      <p:sp>
        <p:nvSpPr>
          <p:cNvPr id="9" name="1 CuadroTexto">
            <a:extLst>
              <a:ext uri="{FF2B5EF4-FFF2-40B4-BE49-F238E27FC236}">
                <a16:creationId xmlns:a16="http://schemas.microsoft.com/office/drawing/2014/main" id="{EF7CAB58-2E3E-FB2B-C256-62D0A5DE8E65}"/>
              </a:ext>
            </a:extLst>
          </p:cNvPr>
          <p:cNvSpPr txBox="1"/>
          <p:nvPr/>
        </p:nvSpPr>
        <p:spPr>
          <a:xfrm>
            <a:off x="2544201" y="4797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A0752609-2DD4-B26B-E4BE-A866E5456699}"/>
              </a:ext>
            </a:extLst>
          </p:cNvPr>
          <p:cNvSpPr txBox="1"/>
          <p:nvPr/>
        </p:nvSpPr>
        <p:spPr>
          <a:xfrm>
            <a:off x="0" y="5279142"/>
            <a:ext cx="9144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Pueblos todos, batid las manos; aclamad a Dios con voz de júbilo. </a:t>
            </a:r>
            <a:r>
              <a:rPr lang="es-ES" sz="2400" dirty="0">
                <a:solidFill>
                  <a:srgbClr val="00B0F0"/>
                </a:solidFill>
                <a:latin typeface="Calibri"/>
              </a:rPr>
              <a:t>Porque Jehová el Altísimo es temible; rey grande sobre toda la tierra. </a:t>
            </a:r>
            <a:r>
              <a:rPr lang="es-ES" sz="2400" dirty="0">
                <a:solidFill>
                  <a:srgbClr val="FFFF00"/>
                </a:solidFill>
                <a:latin typeface="Calibri"/>
              </a:rPr>
              <a:t>El someterá a los pueblos debajo de nosotros, y a las naciones debajo de nuestros pies. </a:t>
            </a:r>
            <a:r>
              <a:rPr lang="es-ES" sz="2400" dirty="0">
                <a:latin typeface="Calibri"/>
              </a:rPr>
              <a:t>El nos elegirá nuestras heredades; la hermosura de Jacob, al cual amó. </a:t>
            </a:r>
            <a:r>
              <a:rPr lang="es-ES" sz="2400" dirty="0" err="1">
                <a:latin typeface="Calibri"/>
              </a:rPr>
              <a:t>Selah</a:t>
            </a:r>
            <a:endParaRPr lang="es-ES" sz="2400" dirty="0">
              <a:latin typeface="Calibri"/>
            </a:endParaRPr>
          </a:p>
        </p:txBody>
      </p:sp>
    </p:spTree>
    <p:extLst>
      <p:ext uri="{BB962C8B-B14F-4D97-AF65-F5344CB8AC3E}">
        <p14:creationId xmlns:p14="http://schemas.microsoft.com/office/powerpoint/2010/main" val="31162161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1CC86-99FA-714B-D261-AAFD06FBA25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2D76358-FEF1-F990-00DE-395A3B6D897A}"/>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Job 1:7</a:t>
            </a:r>
          </a:p>
        </p:txBody>
      </p:sp>
      <p:sp>
        <p:nvSpPr>
          <p:cNvPr id="5" name="2 CuadroTexto">
            <a:extLst>
              <a:ext uri="{FF2B5EF4-FFF2-40B4-BE49-F238E27FC236}">
                <a16:creationId xmlns:a16="http://schemas.microsoft.com/office/drawing/2014/main" id="{057418EE-C69E-6264-0BC3-41A7AA881A05}"/>
              </a:ext>
            </a:extLst>
          </p:cNvPr>
          <p:cNvSpPr txBox="1"/>
          <p:nvPr/>
        </p:nvSpPr>
        <p:spPr>
          <a:xfrm>
            <a:off x="107504" y="476672"/>
            <a:ext cx="4452921"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Jehová a Satanás: ¿De dónde vienes? </a:t>
            </a:r>
            <a:r>
              <a:rPr lang="es-ES" sz="2400" dirty="0">
                <a:solidFill>
                  <a:srgbClr val="00B0F0"/>
                </a:solidFill>
                <a:latin typeface="Calibri"/>
              </a:rPr>
              <a:t>Respondiendo Satanás a Jehová, dijo: </a:t>
            </a:r>
            <a:r>
              <a:rPr lang="es-ES" sz="2400" u="sng" dirty="0">
                <a:solidFill>
                  <a:srgbClr val="00B0F0"/>
                </a:solidFill>
                <a:latin typeface="Calibri"/>
              </a:rPr>
              <a:t>De rodear la tierra y de andar por ella</a:t>
            </a:r>
            <a:r>
              <a:rPr lang="es-ES" sz="2400" dirty="0">
                <a:solidFill>
                  <a:srgbClr val="00B0F0"/>
                </a:solidFill>
                <a:latin typeface="Calibri"/>
              </a:rPr>
              <a:t>.</a:t>
            </a:r>
          </a:p>
        </p:txBody>
      </p:sp>
      <p:sp>
        <p:nvSpPr>
          <p:cNvPr id="2" name="TextBox 1">
            <a:extLst>
              <a:ext uri="{FF2B5EF4-FFF2-40B4-BE49-F238E27FC236}">
                <a16:creationId xmlns:a16="http://schemas.microsoft.com/office/drawing/2014/main" id="{B72B407E-766D-3B64-D1FC-56B3BD13C22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D99AA36E-5A1D-2319-EE1E-B74D16C71223}"/>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B33E03B2-CA72-9A14-61FF-AB0272B81E29}"/>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7E820398-1939-DB5F-DA15-F4105FF10790}"/>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417FDE49-688A-E0D6-1A02-2BF099781914}"/>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7C2D4113-E620-9304-2173-33795FE64D5F}"/>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18" name="TextBox 17">
            <a:extLst>
              <a:ext uri="{FF2B5EF4-FFF2-40B4-BE49-F238E27FC236}">
                <a16:creationId xmlns:a16="http://schemas.microsoft.com/office/drawing/2014/main" id="{6992DB01-D3C6-EDD0-52C8-09B88595A42D}"/>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F7772E43-4441-6410-1FF0-8511A55C4283}"/>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
        <p:nvSpPr>
          <p:cNvPr id="6" name="1 CuadroTexto">
            <a:extLst>
              <a:ext uri="{FF2B5EF4-FFF2-40B4-BE49-F238E27FC236}">
                <a16:creationId xmlns:a16="http://schemas.microsoft.com/office/drawing/2014/main" id="{5C97D574-CDEE-F7A8-3908-D8B672F46469}"/>
              </a:ext>
            </a:extLst>
          </p:cNvPr>
          <p:cNvSpPr txBox="1"/>
          <p:nvPr/>
        </p:nvSpPr>
        <p:spPr>
          <a:xfrm>
            <a:off x="317740" y="17446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13:17</a:t>
            </a:r>
          </a:p>
        </p:txBody>
      </p:sp>
      <p:sp>
        <p:nvSpPr>
          <p:cNvPr id="7" name="2 CuadroTexto">
            <a:extLst>
              <a:ext uri="{FF2B5EF4-FFF2-40B4-BE49-F238E27FC236}">
                <a16:creationId xmlns:a16="http://schemas.microsoft.com/office/drawing/2014/main" id="{601DF091-4156-0407-45B0-0F27039FD28B}"/>
              </a:ext>
            </a:extLst>
          </p:cNvPr>
          <p:cNvSpPr txBox="1"/>
          <p:nvPr/>
        </p:nvSpPr>
        <p:spPr>
          <a:xfrm>
            <a:off x="212622" y="2168776"/>
            <a:ext cx="424268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Levántate, ve por la tierra a lo largo de ella y a su ancho; </a:t>
            </a:r>
            <a:r>
              <a:rPr lang="es-ES" sz="2400" dirty="0">
                <a:solidFill>
                  <a:srgbClr val="00B0F0"/>
                </a:solidFill>
                <a:latin typeface="Calibri"/>
              </a:rPr>
              <a:t>porque a ti la daré. </a:t>
            </a:r>
          </a:p>
        </p:txBody>
      </p:sp>
      <p:sp>
        <p:nvSpPr>
          <p:cNvPr id="8" name="TextBox 7">
            <a:extLst>
              <a:ext uri="{FF2B5EF4-FFF2-40B4-BE49-F238E27FC236}">
                <a16:creationId xmlns:a16="http://schemas.microsoft.com/office/drawing/2014/main" id="{B9943E04-5C84-31C8-15AA-F7773623B63A}"/>
              </a:ext>
            </a:extLst>
          </p:cNvPr>
          <p:cNvSpPr txBox="1"/>
          <p:nvPr/>
        </p:nvSpPr>
        <p:spPr>
          <a:xfrm>
            <a:off x="4578908" y="2936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declaro a la tierra como su feudo</a:t>
            </a:r>
          </a:p>
        </p:txBody>
      </p:sp>
      <p:sp>
        <p:nvSpPr>
          <p:cNvPr id="9" name="1 CuadroTexto">
            <a:extLst>
              <a:ext uri="{FF2B5EF4-FFF2-40B4-BE49-F238E27FC236}">
                <a16:creationId xmlns:a16="http://schemas.microsoft.com/office/drawing/2014/main" id="{409BF763-AFDB-4B97-95CD-F4DAA8298633}"/>
              </a:ext>
            </a:extLst>
          </p:cNvPr>
          <p:cNvSpPr txBox="1"/>
          <p:nvPr/>
        </p:nvSpPr>
        <p:spPr>
          <a:xfrm>
            <a:off x="2544201" y="4797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51CC66E-5071-8881-5731-542D65D523D1}"/>
              </a:ext>
            </a:extLst>
          </p:cNvPr>
          <p:cNvSpPr txBox="1"/>
          <p:nvPr/>
        </p:nvSpPr>
        <p:spPr>
          <a:xfrm>
            <a:off x="0" y="5279142"/>
            <a:ext cx="9144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Pueblos todos, batid las manos; aclamad a Dios con voz de júbilo. </a:t>
            </a:r>
            <a:r>
              <a:rPr lang="es-ES" sz="2400" dirty="0">
                <a:solidFill>
                  <a:srgbClr val="00B0F0"/>
                </a:solidFill>
                <a:latin typeface="Calibri"/>
              </a:rPr>
              <a:t>Porque Jehová el Altísimo es temible; rey grande sobre toda la tierra. </a:t>
            </a:r>
            <a:r>
              <a:rPr lang="es-ES" sz="2400" dirty="0">
                <a:solidFill>
                  <a:srgbClr val="FFFF00"/>
                </a:solidFill>
                <a:latin typeface="Calibri"/>
              </a:rPr>
              <a:t>El someterá a los pueblos debajo de nosotros, y a las naciones debajo de nuestros pies. </a:t>
            </a:r>
            <a:r>
              <a:rPr lang="es-ES" sz="2400" dirty="0">
                <a:solidFill>
                  <a:srgbClr val="00B0F0"/>
                </a:solidFill>
                <a:latin typeface="Calibri"/>
              </a:rPr>
              <a:t>El nos elegirá nuestras heredades; la hermosura de Jacob, al cual amó. </a:t>
            </a:r>
            <a:r>
              <a:rPr lang="es-ES" sz="2400" dirty="0" err="1">
                <a:latin typeface="Calibri"/>
              </a:rPr>
              <a:t>Selah</a:t>
            </a:r>
            <a:endParaRPr lang="es-ES" sz="2400" dirty="0">
              <a:latin typeface="Calibri"/>
            </a:endParaRPr>
          </a:p>
        </p:txBody>
      </p:sp>
    </p:spTree>
    <p:extLst>
      <p:ext uri="{BB962C8B-B14F-4D97-AF65-F5344CB8AC3E}">
        <p14:creationId xmlns:p14="http://schemas.microsoft.com/office/powerpoint/2010/main" val="25556571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4B337-7E45-A357-BE71-38FCF7F2C7D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DA9E35A-DB3B-1C32-DDA1-D19CA63EF3AC}"/>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21:1-3</a:t>
            </a:r>
          </a:p>
        </p:txBody>
      </p:sp>
      <p:sp>
        <p:nvSpPr>
          <p:cNvPr id="2" name="TextBox 1">
            <a:extLst>
              <a:ext uri="{FF2B5EF4-FFF2-40B4-BE49-F238E27FC236}">
                <a16:creationId xmlns:a16="http://schemas.microsoft.com/office/drawing/2014/main" id="{9D378BBC-F5CE-9C97-C251-68557C7DCAE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711A24FF-E2D6-4A78-7BF7-608B3BFBCD8D}"/>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E5C9CC36-F57D-B292-312F-373B14F8E9C4}"/>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DFF82208-0A87-4963-4F7E-C6155E97E137}"/>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C3D57DA3-2814-758C-8B99-AB0A2B8479D3}"/>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18163EE6-75F8-F78E-AD5D-FFDB92F252DA}"/>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18" name="TextBox 17">
            <a:extLst>
              <a:ext uri="{FF2B5EF4-FFF2-40B4-BE49-F238E27FC236}">
                <a16:creationId xmlns:a16="http://schemas.microsoft.com/office/drawing/2014/main" id="{0306CAE1-DE67-6512-0AFC-E2E4A34DEC50}"/>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BFD46B49-1A9F-D83B-FD5D-0C1A87F973CA}"/>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
        <p:nvSpPr>
          <p:cNvPr id="8" name="TextBox 7">
            <a:extLst>
              <a:ext uri="{FF2B5EF4-FFF2-40B4-BE49-F238E27FC236}">
                <a16:creationId xmlns:a16="http://schemas.microsoft.com/office/drawing/2014/main" id="{5D55310F-ED95-5B87-0CF9-2013D69C552D}"/>
              </a:ext>
            </a:extLst>
          </p:cNvPr>
          <p:cNvSpPr txBox="1"/>
          <p:nvPr/>
        </p:nvSpPr>
        <p:spPr>
          <a:xfrm>
            <a:off x="4578908" y="2936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declaro a la tierra como su feudo</a:t>
            </a:r>
          </a:p>
        </p:txBody>
      </p:sp>
      <p:sp>
        <p:nvSpPr>
          <p:cNvPr id="9" name="1 CuadroTexto">
            <a:extLst>
              <a:ext uri="{FF2B5EF4-FFF2-40B4-BE49-F238E27FC236}">
                <a16:creationId xmlns:a16="http://schemas.microsoft.com/office/drawing/2014/main" id="{407C26F9-DCA6-F84B-43B8-6D336CE78BD4}"/>
              </a:ext>
            </a:extLst>
          </p:cNvPr>
          <p:cNvSpPr txBox="1"/>
          <p:nvPr/>
        </p:nvSpPr>
        <p:spPr>
          <a:xfrm>
            <a:off x="2544201" y="4797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4DDA8439-8167-B6E1-7951-ADEA3F071A37}"/>
              </a:ext>
            </a:extLst>
          </p:cNvPr>
          <p:cNvSpPr txBox="1"/>
          <p:nvPr/>
        </p:nvSpPr>
        <p:spPr>
          <a:xfrm>
            <a:off x="0" y="5279142"/>
            <a:ext cx="9144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Pueblos todos, batid las manos; aclamad a Dios con voz de júbilo. </a:t>
            </a:r>
            <a:r>
              <a:rPr lang="es-ES" sz="2400" dirty="0">
                <a:solidFill>
                  <a:srgbClr val="00B0F0"/>
                </a:solidFill>
                <a:latin typeface="Calibri"/>
              </a:rPr>
              <a:t>Porque Jehová el Altísimo es temible; rey grande sobre toda la tierra. </a:t>
            </a:r>
            <a:r>
              <a:rPr lang="es-ES" sz="2400" dirty="0">
                <a:solidFill>
                  <a:srgbClr val="FFFF00"/>
                </a:solidFill>
                <a:latin typeface="Calibri"/>
              </a:rPr>
              <a:t>El someterá a los pueblos debajo de nosotros, y a las naciones debajo de nuestros pies. </a:t>
            </a:r>
            <a:r>
              <a:rPr lang="es-ES" sz="2400" dirty="0">
                <a:solidFill>
                  <a:srgbClr val="00B0F0"/>
                </a:solidFill>
                <a:latin typeface="Calibri"/>
              </a:rPr>
              <a:t>El nos elegirá nuestras heredades; la hermosura de Jacob, al cual amó. </a:t>
            </a:r>
            <a:r>
              <a:rPr lang="es-ES" sz="2400" dirty="0" err="1">
                <a:latin typeface="Calibri"/>
              </a:rPr>
              <a:t>Selah</a:t>
            </a:r>
            <a:endParaRPr lang="es-ES" sz="2400" dirty="0">
              <a:latin typeface="Calibri"/>
            </a:endParaRPr>
          </a:p>
        </p:txBody>
      </p:sp>
      <p:sp>
        <p:nvSpPr>
          <p:cNvPr id="12" name="2 CuadroTexto">
            <a:extLst>
              <a:ext uri="{FF2B5EF4-FFF2-40B4-BE49-F238E27FC236}">
                <a16:creationId xmlns:a16="http://schemas.microsoft.com/office/drawing/2014/main" id="{FF0B0160-4741-CCA8-0241-31774762904A}"/>
              </a:ext>
            </a:extLst>
          </p:cNvPr>
          <p:cNvSpPr txBox="1"/>
          <p:nvPr/>
        </p:nvSpPr>
        <p:spPr>
          <a:xfrm>
            <a:off x="0" y="476672"/>
            <a:ext cx="4578908"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Vi un cielo nuevo y una tierra nueva; porque el primer cielo y la primera tierra pasaron, y el mar ya no existía más. Y yo Juan vi la santa ciudad, la nueva Jerusalén, descender del cielo, de Dios, dispuesta como una esposa ataviada para su marido. Y oí una gran voz del cielo que decía: He aquí el tabernáculo de Dios con los hombres, y él morará con ellos; y ellos serán su pueblo, y Dios mismo estará con ellos como su Dios. </a:t>
            </a:r>
          </a:p>
        </p:txBody>
      </p:sp>
    </p:spTree>
    <p:extLst>
      <p:ext uri="{BB962C8B-B14F-4D97-AF65-F5344CB8AC3E}">
        <p14:creationId xmlns:p14="http://schemas.microsoft.com/office/powerpoint/2010/main" val="537574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66E8A-E220-9BC5-D5DE-FB853811673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A5A9958-32E5-CE1B-D85D-0D108F540493}"/>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21:1-3</a:t>
            </a:r>
          </a:p>
        </p:txBody>
      </p:sp>
      <p:sp>
        <p:nvSpPr>
          <p:cNvPr id="2" name="TextBox 1">
            <a:extLst>
              <a:ext uri="{FF2B5EF4-FFF2-40B4-BE49-F238E27FC236}">
                <a16:creationId xmlns:a16="http://schemas.microsoft.com/office/drawing/2014/main" id="{7EAC3686-64B4-761B-D700-0213A8BE667A}"/>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0134429E-7958-9ABC-A4DE-BF12AB43D9FC}"/>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7210C1FD-0CF5-788D-FA4D-70E12EEFED46}"/>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3CBE38FD-FB15-BF56-F7D5-026814CCA98D}"/>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965CCFC3-407E-6904-9945-17077A4234C0}"/>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C2C3929F-E778-F42A-E75B-FC544D4501A7}"/>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18" name="TextBox 17">
            <a:extLst>
              <a:ext uri="{FF2B5EF4-FFF2-40B4-BE49-F238E27FC236}">
                <a16:creationId xmlns:a16="http://schemas.microsoft.com/office/drawing/2014/main" id="{3E1FFE66-F49C-BE3B-FE8C-0818B331087A}"/>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B49AF1F8-DDFD-ED2D-9D60-10249EBA02D7}"/>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
        <p:nvSpPr>
          <p:cNvPr id="8" name="TextBox 7">
            <a:extLst>
              <a:ext uri="{FF2B5EF4-FFF2-40B4-BE49-F238E27FC236}">
                <a16:creationId xmlns:a16="http://schemas.microsoft.com/office/drawing/2014/main" id="{120405D0-1B16-D34F-8DB5-367A4867B74D}"/>
              </a:ext>
            </a:extLst>
          </p:cNvPr>
          <p:cNvSpPr txBox="1"/>
          <p:nvPr/>
        </p:nvSpPr>
        <p:spPr>
          <a:xfrm>
            <a:off x="4578908" y="2936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declaro a la tierra como su feudo</a:t>
            </a:r>
          </a:p>
        </p:txBody>
      </p:sp>
      <p:sp>
        <p:nvSpPr>
          <p:cNvPr id="9" name="1 CuadroTexto">
            <a:extLst>
              <a:ext uri="{FF2B5EF4-FFF2-40B4-BE49-F238E27FC236}">
                <a16:creationId xmlns:a16="http://schemas.microsoft.com/office/drawing/2014/main" id="{DCBC6A9B-D478-D983-F7C1-E9D950D46479}"/>
              </a:ext>
            </a:extLst>
          </p:cNvPr>
          <p:cNvSpPr txBox="1"/>
          <p:nvPr/>
        </p:nvSpPr>
        <p:spPr>
          <a:xfrm>
            <a:off x="2544201" y="4797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59B2909-E6B0-BA46-E73C-26F76890723A}"/>
              </a:ext>
            </a:extLst>
          </p:cNvPr>
          <p:cNvSpPr txBox="1"/>
          <p:nvPr/>
        </p:nvSpPr>
        <p:spPr>
          <a:xfrm>
            <a:off x="0" y="5279142"/>
            <a:ext cx="9144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Pueblos todos, batid las manos; aclamad a Dios con voz de júbilo. </a:t>
            </a:r>
            <a:r>
              <a:rPr lang="es-ES" sz="2400" dirty="0">
                <a:solidFill>
                  <a:srgbClr val="00B0F0"/>
                </a:solidFill>
                <a:latin typeface="Calibri"/>
              </a:rPr>
              <a:t>Porque Jehová el Altísimo es temible; rey grande sobre toda la tierra. </a:t>
            </a:r>
            <a:r>
              <a:rPr lang="es-ES" sz="2400" dirty="0">
                <a:solidFill>
                  <a:srgbClr val="FFFF00"/>
                </a:solidFill>
                <a:latin typeface="Calibri"/>
              </a:rPr>
              <a:t>El someterá a los pueblos debajo de nosotros, y a las naciones debajo de nuestros pies. </a:t>
            </a:r>
            <a:r>
              <a:rPr lang="es-ES" sz="2400" dirty="0">
                <a:solidFill>
                  <a:srgbClr val="00B0F0"/>
                </a:solidFill>
                <a:latin typeface="Calibri"/>
              </a:rPr>
              <a:t>El nos elegirá nuestras heredades; la hermosura de Jacob, al cual amó. </a:t>
            </a:r>
            <a:r>
              <a:rPr lang="es-ES" sz="2400" dirty="0" err="1">
                <a:latin typeface="Calibri"/>
              </a:rPr>
              <a:t>Selah</a:t>
            </a:r>
            <a:endParaRPr lang="es-ES" sz="2400" dirty="0">
              <a:latin typeface="Calibri"/>
            </a:endParaRPr>
          </a:p>
        </p:txBody>
      </p:sp>
      <p:sp>
        <p:nvSpPr>
          <p:cNvPr id="6" name="2 CuadroTexto">
            <a:extLst>
              <a:ext uri="{FF2B5EF4-FFF2-40B4-BE49-F238E27FC236}">
                <a16:creationId xmlns:a16="http://schemas.microsoft.com/office/drawing/2014/main" id="{7D8F5C61-A31D-152F-96EE-A9AF04CFC04E}"/>
              </a:ext>
            </a:extLst>
          </p:cNvPr>
          <p:cNvSpPr txBox="1"/>
          <p:nvPr/>
        </p:nvSpPr>
        <p:spPr>
          <a:xfrm>
            <a:off x="0" y="476672"/>
            <a:ext cx="4578908"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Vi un cielo nuevo y una tierra nueva; porque el primer cielo y la primera tierra pasaron, y el mar ya no existía más.</a:t>
            </a:r>
            <a:r>
              <a:rPr lang="es-ES" sz="2400" dirty="0">
                <a:latin typeface="Calibri"/>
              </a:rPr>
              <a:t> Y yo Juan vi la santa ciudad, la nueva Jerusalén, descender del cielo, de Dios, dispuesta como una esposa ataviada para su marido. Y oí una gran voz del cielo que decía: He aquí el tabernáculo de Dios con los hombres, y él morará con ellos; y ellos serán su pueblo, y Dios mismo estará con ellos como su Dios. </a:t>
            </a:r>
          </a:p>
        </p:txBody>
      </p:sp>
    </p:spTree>
    <p:extLst>
      <p:ext uri="{BB962C8B-B14F-4D97-AF65-F5344CB8AC3E}">
        <p14:creationId xmlns:p14="http://schemas.microsoft.com/office/powerpoint/2010/main" val="34903041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0C8BF-EFF8-809D-7B2A-B53C2652576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178C2B0-745A-0B54-5D0A-F9E2D478781E}"/>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21:1-3</a:t>
            </a:r>
          </a:p>
        </p:txBody>
      </p:sp>
      <p:sp>
        <p:nvSpPr>
          <p:cNvPr id="2" name="TextBox 1">
            <a:extLst>
              <a:ext uri="{FF2B5EF4-FFF2-40B4-BE49-F238E27FC236}">
                <a16:creationId xmlns:a16="http://schemas.microsoft.com/office/drawing/2014/main" id="{056FEC18-B874-A11F-ACE8-8A31ADD6724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37876736-A854-E34C-8096-B6B77CD510F6}"/>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4981788F-4AF8-33AC-2E34-FB9E7864DFE0}"/>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B51C84E4-7036-581F-2244-77332AE216B1}"/>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CEDE82FD-D4B6-D844-A5F3-852B8E811086}"/>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EB421AAE-D901-3C75-03CC-CA0A111F4EAD}"/>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18" name="TextBox 17">
            <a:extLst>
              <a:ext uri="{FF2B5EF4-FFF2-40B4-BE49-F238E27FC236}">
                <a16:creationId xmlns:a16="http://schemas.microsoft.com/office/drawing/2014/main" id="{ECE039DC-D8A5-18E0-F324-675192089ABD}"/>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493F22A2-3546-D4A2-8AD1-917B768402A0}"/>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
        <p:nvSpPr>
          <p:cNvPr id="8" name="TextBox 7">
            <a:extLst>
              <a:ext uri="{FF2B5EF4-FFF2-40B4-BE49-F238E27FC236}">
                <a16:creationId xmlns:a16="http://schemas.microsoft.com/office/drawing/2014/main" id="{1ABD973C-B5BA-8D69-3DA2-45233739C757}"/>
              </a:ext>
            </a:extLst>
          </p:cNvPr>
          <p:cNvSpPr txBox="1"/>
          <p:nvPr/>
        </p:nvSpPr>
        <p:spPr>
          <a:xfrm>
            <a:off x="4578908" y="2936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declaro a la tierra como su feudo</a:t>
            </a:r>
          </a:p>
        </p:txBody>
      </p:sp>
      <p:sp>
        <p:nvSpPr>
          <p:cNvPr id="9" name="1 CuadroTexto">
            <a:extLst>
              <a:ext uri="{FF2B5EF4-FFF2-40B4-BE49-F238E27FC236}">
                <a16:creationId xmlns:a16="http://schemas.microsoft.com/office/drawing/2014/main" id="{F2A37237-5A24-FBEE-B41B-DBDA04DF9D4A}"/>
              </a:ext>
            </a:extLst>
          </p:cNvPr>
          <p:cNvSpPr txBox="1"/>
          <p:nvPr/>
        </p:nvSpPr>
        <p:spPr>
          <a:xfrm>
            <a:off x="2544201" y="4797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A1EFBAEF-D25B-CC52-1847-A69CA1343D12}"/>
              </a:ext>
            </a:extLst>
          </p:cNvPr>
          <p:cNvSpPr txBox="1"/>
          <p:nvPr/>
        </p:nvSpPr>
        <p:spPr>
          <a:xfrm>
            <a:off x="0" y="5279142"/>
            <a:ext cx="9144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Pueblos todos, batid las manos; aclamad a Dios con voz de júbilo. </a:t>
            </a:r>
            <a:r>
              <a:rPr lang="es-ES" sz="2400" dirty="0">
                <a:solidFill>
                  <a:srgbClr val="00B0F0"/>
                </a:solidFill>
                <a:latin typeface="Calibri"/>
              </a:rPr>
              <a:t>Porque Jehová el Altísimo es temible; rey grande sobre toda la tierra. </a:t>
            </a:r>
            <a:r>
              <a:rPr lang="es-ES" sz="2400" dirty="0">
                <a:solidFill>
                  <a:srgbClr val="FFFF00"/>
                </a:solidFill>
                <a:latin typeface="Calibri"/>
              </a:rPr>
              <a:t>El someterá a los pueblos debajo de nosotros, y a las naciones debajo de nuestros pies. </a:t>
            </a:r>
            <a:r>
              <a:rPr lang="es-ES" sz="2400" dirty="0">
                <a:solidFill>
                  <a:srgbClr val="00B0F0"/>
                </a:solidFill>
                <a:latin typeface="Calibri"/>
              </a:rPr>
              <a:t>El nos elegirá nuestras heredades; la hermosura de Jacob, al cual amó. </a:t>
            </a:r>
            <a:r>
              <a:rPr lang="es-ES" sz="2400" dirty="0" err="1">
                <a:latin typeface="Calibri"/>
              </a:rPr>
              <a:t>Selah</a:t>
            </a:r>
            <a:endParaRPr lang="es-ES" sz="2400" dirty="0">
              <a:latin typeface="Calibri"/>
            </a:endParaRPr>
          </a:p>
        </p:txBody>
      </p:sp>
      <p:sp>
        <p:nvSpPr>
          <p:cNvPr id="6" name="2 CuadroTexto">
            <a:extLst>
              <a:ext uri="{FF2B5EF4-FFF2-40B4-BE49-F238E27FC236}">
                <a16:creationId xmlns:a16="http://schemas.microsoft.com/office/drawing/2014/main" id="{01249F6F-78CE-50B4-CA10-2A27B083C328}"/>
              </a:ext>
            </a:extLst>
          </p:cNvPr>
          <p:cNvSpPr txBox="1"/>
          <p:nvPr/>
        </p:nvSpPr>
        <p:spPr>
          <a:xfrm>
            <a:off x="0" y="476672"/>
            <a:ext cx="4578908"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Vi un cielo nuevo y una tierra nueva; porque el primer cielo y la primera tierra pasaron, y el mar ya no existía más.</a:t>
            </a:r>
            <a:r>
              <a:rPr lang="es-ES" sz="2400" dirty="0">
                <a:latin typeface="Calibri"/>
              </a:rPr>
              <a:t> </a:t>
            </a:r>
            <a:r>
              <a:rPr lang="es-ES" sz="2400" dirty="0">
                <a:solidFill>
                  <a:srgbClr val="00B0F0"/>
                </a:solidFill>
                <a:latin typeface="Calibri"/>
              </a:rPr>
              <a:t>Y yo Juan vi la santa ciudad, la nueva Jerusalén, descender del cielo, de Dios, dispuesta como una esposa ataviada para su marido. </a:t>
            </a:r>
            <a:r>
              <a:rPr lang="es-ES" sz="2400" dirty="0">
                <a:latin typeface="Calibri"/>
              </a:rPr>
              <a:t>Y oí una gran voz del cielo que decía: He aquí el tabernáculo de Dios con los hombres, y él morará con ellos; y ellos serán su pueblo, y Dios mismo estará con ellos como su Dios. </a:t>
            </a:r>
          </a:p>
        </p:txBody>
      </p:sp>
    </p:spTree>
    <p:extLst>
      <p:ext uri="{BB962C8B-B14F-4D97-AF65-F5344CB8AC3E}">
        <p14:creationId xmlns:p14="http://schemas.microsoft.com/office/powerpoint/2010/main" val="33306186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B3D21-777D-F224-C59C-5D8B6085DD9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50231C4-5A86-07E5-A8CA-4262A4E46303}"/>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21:1-3</a:t>
            </a:r>
          </a:p>
        </p:txBody>
      </p:sp>
      <p:sp>
        <p:nvSpPr>
          <p:cNvPr id="2" name="TextBox 1">
            <a:extLst>
              <a:ext uri="{FF2B5EF4-FFF2-40B4-BE49-F238E27FC236}">
                <a16:creationId xmlns:a16="http://schemas.microsoft.com/office/drawing/2014/main" id="{521C1EA2-B509-45B9-6AEA-5489E40552B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970865B1-F38A-EA5A-EDEA-038B3DF03C77}"/>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471A2C61-E34D-80AA-29B5-AEF79DF03313}"/>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8F53A1A9-5D89-033E-1F77-CD3F878E340C}"/>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3C5DEAF1-9A1F-4CDB-EC5C-AF4D10F5B551}"/>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5EC762D6-A868-C7B7-3E8E-ABD55EDE0C7D}"/>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18" name="TextBox 17">
            <a:extLst>
              <a:ext uri="{FF2B5EF4-FFF2-40B4-BE49-F238E27FC236}">
                <a16:creationId xmlns:a16="http://schemas.microsoft.com/office/drawing/2014/main" id="{0CF64DF4-E0EB-4691-737C-91D5D65B3883}"/>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646E7843-5386-184F-493A-2452360CACFA}"/>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
        <p:nvSpPr>
          <p:cNvPr id="8" name="TextBox 7">
            <a:extLst>
              <a:ext uri="{FF2B5EF4-FFF2-40B4-BE49-F238E27FC236}">
                <a16:creationId xmlns:a16="http://schemas.microsoft.com/office/drawing/2014/main" id="{4B311873-B36A-E718-643D-3EB9BAAE697E}"/>
              </a:ext>
            </a:extLst>
          </p:cNvPr>
          <p:cNvSpPr txBox="1"/>
          <p:nvPr/>
        </p:nvSpPr>
        <p:spPr>
          <a:xfrm>
            <a:off x="4578908" y="2936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declaro a la tierra como su feudo</a:t>
            </a:r>
          </a:p>
        </p:txBody>
      </p:sp>
      <p:sp>
        <p:nvSpPr>
          <p:cNvPr id="9" name="1 CuadroTexto">
            <a:extLst>
              <a:ext uri="{FF2B5EF4-FFF2-40B4-BE49-F238E27FC236}">
                <a16:creationId xmlns:a16="http://schemas.microsoft.com/office/drawing/2014/main" id="{E9EA5853-3E39-AA36-E636-7D75337FDB25}"/>
              </a:ext>
            </a:extLst>
          </p:cNvPr>
          <p:cNvSpPr txBox="1"/>
          <p:nvPr/>
        </p:nvSpPr>
        <p:spPr>
          <a:xfrm>
            <a:off x="2544201" y="4797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3BE251C9-A91D-C29D-4F1C-CB83810B6B8D}"/>
              </a:ext>
            </a:extLst>
          </p:cNvPr>
          <p:cNvSpPr txBox="1"/>
          <p:nvPr/>
        </p:nvSpPr>
        <p:spPr>
          <a:xfrm>
            <a:off x="0" y="5279142"/>
            <a:ext cx="9144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Pueblos todos, batid las manos; aclamad a Dios con voz de júbilo. </a:t>
            </a:r>
            <a:r>
              <a:rPr lang="es-ES" sz="2400" dirty="0">
                <a:solidFill>
                  <a:srgbClr val="00B0F0"/>
                </a:solidFill>
                <a:latin typeface="Calibri"/>
              </a:rPr>
              <a:t>Porque Jehová el Altísimo es temible; rey grande sobre toda la tierra. </a:t>
            </a:r>
            <a:r>
              <a:rPr lang="es-ES" sz="2400" dirty="0">
                <a:solidFill>
                  <a:srgbClr val="FFFF00"/>
                </a:solidFill>
                <a:latin typeface="Calibri"/>
              </a:rPr>
              <a:t>El someterá a los pueblos debajo de nosotros, y a las naciones debajo de nuestros pies. </a:t>
            </a:r>
            <a:r>
              <a:rPr lang="es-ES" sz="2400" dirty="0">
                <a:solidFill>
                  <a:srgbClr val="00B0F0"/>
                </a:solidFill>
                <a:latin typeface="Calibri"/>
              </a:rPr>
              <a:t>El nos elegirá nuestras heredades; la hermosura de Jacob, al cual amó. </a:t>
            </a:r>
            <a:r>
              <a:rPr lang="es-ES" sz="2400" dirty="0" err="1">
                <a:latin typeface="Calibri"/>
              </a:rPr>
              <a:t>Selah</a:t>
            </a:r>
            <a:endParaRPr lang="es-ES" sz="2400" dirty="0">
              <a:latin typeface="Calibri"/>
            </a:endParaRPr>
          </a:p>
        </p:txBody>
      </p:sp>
      <p:sp>
        <p:nvSpPr>
          <p:cNvPr id="6" name="2 CuadroTexto">
            <a:extLst>
              <a:ext uri="{FF2B5EF4-FFF2-40B4-BE49-F238E27FC236}">
                <a16:creationId xmlns:a16="http://schemas.microsoft.com/office/drawing/2014/main" id="{C738D51B-5699-0914-2AB3-D0F0E89BFEE4}"/>
              </a:ext>
            </a:extLst>
          </p:cNvPr>
          <p:cNvSpPr txBox="1"/>
          <p:nvPr/>
        </p:nvSpPr>
        <p:spPr>
          <a:xfrm>
            <a:off x="0" y="476672"/>
            <a:ext cx="4578908"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Vi un cielo nuevo y una tierra nueva; porque el primer cielo y la primera tierra pasaron, y el mar ya no existía más.</a:t>
            </a:r>
            <a:r>
              <a:rPr lang="es-ES" sz="2400" dirty="0">
                <a:latin typeface="Calibri"/>
              </a:rPr>
              <a:t> </a:t>
            </a:r>
            <a:r>
              <a:rPr lang="es-ES" sz="2400" dirty="0">
                <a:solidFill>
                  <a:srgbClr val="00B0F0"/>
                </a:solidFill>
                <a:latin typeface="Calibri"/>
              </a:rPr>
              <a:t>Y yo Juan vi la santa ciudad, la nueva Jerusalén, descender del cielo, de Dios, dispuesta como una esposa ataviada para su marido. </a:t>
            </a:r>
            <a:r>
              <a:rPr lang="es-ES" sz="2400" dirty="0">
                <a:solidFill>
                  <a:srgbClr val="FFFF00"/>
                </a:solidFill>
                <a:latin typeface="Calibri"/>
              </a:rPr>
              <a:t>Y oí una gran voz del cielo que decía: He aquí el tabernáculo de Dios con los hombres,</a:t>
            </a:r>
            <a:r>
              <a:rPr lang="es-ES" sz="2400" dirty="0">
                <a:latin typeface="Calibri"/>
              </a:rPr>
              <a:t> y él morará con ellos; y ellos serán su pueblo, y Dios mismo estará con ellos como su Dios. </a:t>
            </a:r>
          </a:p>
        </p:txBody>
      </p:sp>
    </p:spTree>
    <p:extLst>
      <p:ext uri="{BB962C8B-B14F-4D97-AF65-F5344CB8AC3E}">
        <p14:creationId xmlns:p14="http://schemas.microsoft.com/office/powerpoint/2010/main" val="15180652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24AEC-6794-EF60-F78F-31F1426A80C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A36AAC8-9D0C-F227-006C-726AABE6E809}"/>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21:1-3</a:t>
            </a:r>
          </a:p>
        </p:txBody>
      </p:sp>
      <p:sp>
        <p:nvSpPr>
          <p:cNvPr id="2" name="TextBox 1">
            <a:extLst>
              <a:ext uri="{FF2B5EF4-FFF2-40B4-BE49-F238E27FC236}">
                <a16:creationId xmlns:a16="http://schemas.microsoft.com/office/drawing/2014/main" id="{DA341823-37FB-A500-B028-3368FFF8D66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EF7625BA-0672-A1D1-2499-A5AA3604C0DA}"/>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79C8F23C-29AB-1A1A-9B4A-9F0561531611}"/>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4026A752-E2E0-ACD9-864D-8B00E8E254DC}"/>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DF8255FD-9A98-6242-E2B2-F56F4487AFE4}"/>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AB113FA3-75F9-250D-EA78-1D419521C07B}"/>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18" name="TextBox 17">
            <a:extLst>
              <a:ext uri="{FF2B5EF4-FFF2-40B4-BE49-F238E27FC236}">
                <a16:creationId xmlns:a16="http://schemas.microsoft.com/office/drawing/2014/main" id="{93814329-ECE3-69AD-C6D0-DDE5949E1735}"/>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55BDFF5C-3834-A7FA-D9BF-369B87F4A46B}"/>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
        <p:nvSpPr>
          <p:cNvPr id="8" name="TextBox 7">
            <a:extLst>
              <a:ext uri="{FF2B5EF4-FFF2-40B4-BE49-F238E27FC236}">
                <a16:creationId xmlns:a16="http://schemas.microsoft.com/office/drawing/2014/main" id="{D7F4032C-9713-7365-69E8-08B2CFD0139E}"/>
              </a:ext>
            </a:extLst>
          </p:cNvPr>
          <p:cNvSpPr txBox="1"/>
          <p:nvPr/>
        </p:nvSpPr>
        <p:spPr>
          <a:xfrm>
            <a:off x="4578908" y="2936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declaro a la tierra como su feudo</a:t>
            </a:r>
          </a:p>
        </p:txBody>
      </p:sp>
      <p:sp>
        <p:nvSpPr>
          <p:cNvPr id="9" name="1 CuadroTexto">
            <a:extLst>
              <a:ext uri="{FF2B5EF4-FFF2-40B4-BE49-F238E27FC236}">
                <a16:creationId xmlns:a16="http://schemas.microsoft.com/office/drawing/2014/main" id="{927BBF69-3ABD-D7D1-B697-D3279F802E58}"/>
              </a:ext>
            </a:extLst>
          </p:cNvPr>
          <p:cNvSpPr txBox="1"/>
          <p:nvPr/>
        </p:nvSpPr>
        <p:spPr>
          <a:xfrm>
            <a:off x="2544201" y="47971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47:1-4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FA9AF3AD-3E26-7885-7469-99226C39D068}"/>
              </a:ext>
            </a:extLst>
          </p:cNvPr>
          <p:cNvSpPr txBox="1"/>
          <p:nvPr/>
        </p:nvSpPr>
        <p:spPr>
          <a:xfrm>
            <a:off x="0" y="5279142"/>
            <a:ext cx="9144000"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Pueblos todos, batid las manos; aclamad a Dios con voz de júbilo. </a:t>
            </a:r>
            <a:r>
              <a:rPr lang="es-ES" sz="2400" dirty="0">
                <a:solidFill>
                  <a:srgbClr val="00B0F0"/>
                </a:solidFill>
                <a:latin typeface="Calibri"/>
              </a:rPr>
              <a:t>Porque Jehová el Altísimo es temible; rey grande sobre toda la tierra. </a:t>
            </a:r>
            <a:r>
              <a:rPr lang="es-ES" sz="2400" dirty="0">
                <a:solidFill>
                  <a:srgbClr val="FFFF00"/>
                </a:solidFill>
                <a:latin typeface="Calibri"/>
              </a:rPr>
              <a:t>El someterá a los pueblos debajo de nosotros, y a las naciones debajo de nuestros pies. </a:t>
            </a:r>
            <a:r>
              <a:rPr lang="es-ES" sz="2400" dirty="0">
                <a:solidFill>
                  <a:srgbClr val="00B0F0"/>
                </a:solidFill>
                <a:latin typeface="Calibri"/>
              </a:rPr>
              <a:t>El nos elegirá nuestras heredades; la hermosura de Jacob, al cual amó. </a:t>
            </a:r>
            <a:r>
              <a:rPr lang="es-ES" sz="2400" dirty="0" err="1">
                <a:latin typeface="Calibri"/>
              </a:rPr>
              <a:t>Selah</a:t>
            </a:r>
            <a:endParaRPr lang="es-ES" sz="2400" dirty="0">
              <a:latin typeface="Calibri"/>
            </a:endParaRPr>
          </a:p>
        </p:txBody>
      </p:sp>
      <p:sp>
        <p:nvSpPr>
          <p:cNvPr id="6" name="TextBox 5">
            <a:extLst>
              <a:ext uri="{FF2B5EF4-FFF2-40B4-BE49-F238E27FC236}">
                <a16:creationId xmlns:a16="http://schemas.microsoft.com/office/drawing/2014/main" id="{91FD2F59-E233-F668-CCD7-D87503B432D8}"/>
              </a:ext>
            </a:extLst>
          </p:cNvPr>
          <p:cNvSpPr txBox="1"/>
          <p:nvPr/>
        </p:nvSpPr>
        <p:spPr>
          <a:xfrm>
            <a:off x="4592381" y="3273220"/>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reconquista la tierra para sus santos</a:t>
            </a:r>
          </a:p>
        </p:txBody>
      </p:sp>
      <p:sp>
        <p:nvSpPr>
          <p:cNvPr id="7" name="2 CuadroTexto">
            <a:extLst>
              <a:ext uri="{FF2B5EF4-FFF2-40B4-BE49-F238E27FC236}">
                <a16:creationId xmlns:a16="http://schemas.microsoft.com/office/drawing/2014/main" id="{1873ACC8-6E6B-27F4-1895-59B49327F5B9}"/>
              </a:ext>
            </a:extLst>
          </p:cNvPr>
          <p:cNvSpPr txBox="1"/>
          <p:nvPr/>
        </p:nvSpPr>
        <p:spPr>
          <a:xfrm>
            <a:off x="0" y="476672"/>
            <a:ext cx="4578908"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Vi un cielo nuevo y una tierra nueva; porque el primer cielo y la primera tierra pasaron, y el mar ya no existía más.</a:t>
            </a:r>
            <a:r>
              <a:rPr lang="es-ES" sz="2400" dirty="0">
                <a:latin typeface="Calibri"/>
              </a:rPr>
              <a:t> </a:t>
            </a:r>
            <a:r>
              <a:rPr lang="es-ES" sz="2400" dirty="0">
                <a:solidFill>
                  <a:srgbClr val="00B0F0"/>
                </a:solidFill>
                <a:latin typeface="Calibri"/>
              </a:rPr>
              <a:t>Y yo Juan vi la santa ciudad, la nueva Jerusalén, descender del cielo, de Dios, dispuesta como una esposa ataviada para su marido. </a:t>
            </a:r>
            <a:r>
              <a:rPr lang="es-ES" sz="2400" dirty="0">
                <a:solidFill>
                  <a:srgbClr val="FFFF00"/>
                </a:solidFill>
                <a:latin typeface="Calibri"/>
              </a:rPr>
              <a:t>Y oí una gran voz del cielo que decía: He aquí el tabernáculo de Dios con los hombres,</a:t>
            </a:r>
            <a:r>
              <a:rPr lang="es-ES" sz="2400" dirty="0">
                <a:latin typeface="Calibri"/>
              </a:rPr>
              <a:t> </a:t>
            </a:r>
            <a:r>
              <a:rPr lang="es-ES" sz="2400" dirty="0">
                <a:solidFill>
                  <a:srgbClr val="00B0F0"/>
                </a:solidFill>
                <a:latin typeface="Calibri"/>
              </a:rPr>
              <a:t>y él morará con ellos; y ellos serán su pueblo, y Dios mismo estará con ellos como su Dios. </a:t>
            </a:r>
          </a:p>
        </p:txBody>
      </p:sp>
    </p:spTree>
    <p:extLst>
      <p:ext uri="{BB962C8B-B14F-4D97-AF65-F5344CB8AC3E}">
        <p14:creationId xmlns:p14="http://schemas.microsoft.com/office/powerpoint/2010/main" val="173118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D5E72-AA3A-921D-5D19-C54FBEDA2E5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6300F9A-9A8E-0409-8AA3-2F12B57A5C74}"/>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 21:1-3</a:t>
            </a:r>
          </a:p>
        </p:txBody>
      </p:sp>
      <p:sp>
        <p:nvSpPr>
          <p:cNvPr id="5" name="2 CuadroTexto">
            <a:extLst>
              <a:ext uri="{FF2B5EF4-FFF2-40B4-BE49-F238E27FC236}">
                <a16:creationId xmlns:a16="http://schemas.microsoft.com/office/drawing/2014/main" id="{9EE8367E-634A-D4F4-080B-5D875A4E9361}"/>
              </a:ext>
            </a:extLst>
          </p:cNvPr>
          <p:cNvSpPr txBox="1"/>
          <p:nvPr/>
        </p:nvSpPr>
        <p:spPr>
          <a:xfrm>
            <a:off x="0" y="476672"/>
            <a:ext cx="4578908"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Vi un cielo nuevo y una tierra nueva; porque el primer cielo y la primera tierra pasaron, y el mar ya no existía más.</a:t>
            </a:r>
            <a:r>
              <a:rPr lang="es-ES" sz="2400" dirty="0">
                <a:latin typeface="Calibri"/>
              </a:rPr>
              <a:t> </a:t>
            </a:r>
            <a:r>
              <a:rPr lang="es-ES" sz="2400" dirty="0">
                <a:solidFill>
                  <a:srgbClr val="00B0F0"/>
                </a:solidFill>
                <a:latin typeface="Calibri"/>
              </a:rPr>
              <a:t>Y yo Juan vi la santa ciudad, la nueva Jerusalén, descender del cielo, de Dios, dispuesta como una esposa ataviada para su marido. </a:t>
            </a:r>
            <a:r>
              <a:rPr lang="es-ES" sz="2400" dirty="0">
                <a:solidFill>
                  <a:srgbClr val="FFFF00"/>
                </a:solidFill>
                <a:latin typeface="Calibri"/>
              </a:rPr>
              <a:t>Y oí una gran voz del cielo que decía: He aquí el tabernáculo de Dios con los hombres,</a:t>
            </a:r>
            <a:r>
              <a:rPr lang="es-ES" sz="2400" dirty="0">
                <a:latin typeface="Calibri"/>
              </a:rPr>
              <a:t> </a:t>
            </a:r>
            <a:r>
              <a:rPr lang="es-ES" sz="2400" dirty="0">
                <a:solidFill>
                  <a:srgbClr val="00B0F0"/>
                </a:solidFill>
                <a:latin typeface="Calibri"/>
              </a:rPr>
              <a:t>y él morará con ellos; y ellos serán su pueblo, y Dios mismo estará con ellos como su Dios. </a:t>
            </a:r>
          </a:p>
        </p:txBody>
      </p:sp>
      <p:sp>
        <p:nvSpPr>
          <p:cNvPr id="2" name="TextBox 1">
            <a:extLst>
              <a:ext uri="{FF2B5EF4-FFF2-40B4-BE49-F238E27FC236}">
                <a16:creationId xmlns:a16="http://schemas.microsoft.com/office/drawing/2014/main" id="{269664F3-1EB3-9F31-1EC4-7328C93D4B1A}"/>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D28618B4-E823-86BF-2FEB-C269913E4F5A}"/>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0A19E0DC-2889-B476-B21D-0656086EF7B8}"/>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5" name="TextBox 14">
            <a:extLst>
              <a:ext uri="{FF2B5EF4-FFF2-40B4-BE49-F238E27FC236}">
                <a16:creationId xmlns:a16="http://schemas.microsoft.com/office/drawing/2014/main" id="{F43668CD-A5F1-2D2E-BA5B-822294336F5E}"/>
              </a:ext>
            </a:extLst>
          </p:cNvPr>
          <p:cNvSpPr txBox="1"/>
          <p:nvPr/>
        </p:nvSpPr>
        <p:spPr>
          <a:xfrm>
            <a:off x="4572000" y="14021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Ningún reino de la tierra es seguro para el pueblo de Dios</a:t>
            </a:r>
          </a:p>
        </p:txBody>
      </p:sp>
      <p:sp>
        <p:nvSpPr>
          <p:cNvPr id="26" name="TextBox 25">
            <a:extLst>
              <a:ext uri="{FF2B5EF4-FFF2-40B4-BE49-F238E27FC236}">
                <a16:creationId xmlns:a16="http://schemas.microsoft.com/office/drawing/2014/main" id="{58C5217D-7DF0-0691-161E-E5A861534A6C}"/>
              </a:ext>
            </a:extLst>
          </p:cNvPr>
          <p:cNvSpPr txBox="1"/>
          <p:nvPr/>
        </p:nvSpPr>
        <p:spPr>
          <a:xfrm>
            <a:off x="4572000" y="1982853"/>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mundo esta encaminándose a su fin</a:t>
            </a:r>
          </a:p>
        </p:txBody>
      </p:sp>
      <p:sp>
        <p:nvSpPr>
          <p:cNvPr id="31" name="TextBox 30">
            <a:extLst>
              <a:ext uri="{FF2B5EF4-FFF2-40B4-BE49-F238E27FC236}">
                <a16:creationId xmlns:a16="http://schemas.microsoft.com/office/drawing/2014/main" id="{98962B63-7182-243F-E277-0DBA21CD042A}"/>
              </a:ext>
            </a:extLst>
          </p:cNvPr>
          <p:cNvSpPr txBox="1"/>
          <p:nvPr/>
        </p:nvSpPr>
        <p:spPr>
          <a:xfrm>
            <a:off x="4572000" y="230635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establecerá su reino eterno</a:t>
            </a:r>
          </a:p>
        </p:txBody>
      </p:sp>
      <p:sp>
        <p:nvSpPr>
          <p:cNvPr id="18" name="TextBox 17">
            <a:extLst>
              <a:ext uri="{FF2B5EF4-FFF2-40B4-BE49-F238E27FC236}">
                <a16:creationId xmlns:a16="http://schemas.microsoft.com/office/drawing/2014/main" id="{09CCFDEE-B464-9C59-6145-EA5020B56C2A}"/>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25" name="TextBox 24">
            <a:extLst>
              <a:ext uri="{FF2B5EF4-FFF2-40B4-BE49-F238E27FC236}">
                <a16:creationId xmlns:a16="http://schemas.microsoft.com/office/drawing/2014/main" id="{78128C81-D35A-5432-F15F-F64F67FE2FC9}"/>
              </a:ext>
            </a:extLst>
          </p:cNvPr>
          <p:cNvSpPr txBox="1"/>
          <p:nvPr/>
        </p:nvSpPr>
        <p:spPr>
          <a:xfrm>
            <a:off x="4570555" y="2585492"/>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Somos ciudadanos de la patria celestial</a:t>
            </a:r>
          </a:p>
        </p:txBody>
      </p:sp>
      <p:sp>
        <p:nvSpPr>
          <p:cNvPr id="8" name="TextBox 7">
            <a:extLst>
              <a:ext uri="{FF2B5EF4-FFF2-40B4-BE49-F238E27FC236}">
                <a16:creationId xmlns:a16="http://schemas.microsoft.com/office/drawing/2014/main" id="{57AE13B0-C0A9-3CC9-26FE-E56E90EEFA96}"/>
              </a:ext>
            </a:extLst>
          </p:cNvPr>
          <p:cNvSpPr txBox="1"/>
          <p:nvPr/>
        </p:nvSpPr>
        <p:spPr>
          <a:xfrm>
            <a:off x="4578908" y="2936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declaro a la tierra como su feudo</a:t>
            </a:r>
          </a:p>
        </p:txBody>
      </p:sp>
      <p:sp>
        <p:nvSpPr>
          <p:cNvPr id="11" name="2 CuadroTexto">
            <a:extLst>
              <a:ext uri="{FF2B5EF4-FFF2-40B4-BE49-F238E27FC236}">
                <a16:creationId xmlns:a16="http://schemas.microsoft.com/office/drawing/2014/main" id="{74379285-55B1-A354-5F5F-0B290F64797C}"/>
              </a:ext>
            </a:extLst>
          </p:cNvPr>
          <p:cNvSpPr txBox="1"/>
          <p:nvPr/>
        </p:nvSpPr>
        <p:spPr>
          <a:xfrm>
            <a:off x="-72008" y="4145851"/>
            <a:ext cx="9252520" cy="2667525"/>
          </a:xfrm>
          <a:prstGeom prst="rect">
            <a:avLst/>
          </a:prstGeom>
          <a:solidFill>
            <a:schemeClr val="bg1">
              <a:lumMod val="50000"/>
            </a:schemeClr>
          </a:solidFill>
          <a:ln>
            <a:solidFill>
              <a:schemeClr val="tx1"/>
            </a:solidFill>
          </a:ln>
        </p:spPr>
        <p:txBody>
          <a:bodyPr wrap="square" rtlCol="0">
            <a:spAutoFit/>
          </a:bodyPr>
          <a:lstStyle/>
          <a:p>
            <a:pPr algn="ctr" fontAlgn="auto">
              <a:lnSpc>
                <a:spcPts val="2000"/>
              </a:lnSpc>
              <a:spcBef>
                <a:spcPts val="0"/>
              </a:spcBef>
              <a:spcAft>
                <a:spcPts val="0"/>
              </a:spcAft>
            </a:pPr>
            <a:r>
              <a:rPr lang="es-ES" sz="2200" dirty="0">
                <a:latin typeface="Calibri"/>
              </a:rPr>
              <a:t>“Cristo desciende sobre el Monte de los Olivos, de donde ascendió después de su resurrección y donde los ángeles repitieron la promesa de su regreso. El profeta dice: ‘Y vendrá el Señor mi Dios, y con él todos los santos’. ‘Y en ese día afirmará sus pies sobre el monte de los Olivos que está al oriente de Jerusalén. El monte de los Olivos se partirá por el medio hacia el oriente y el occidente, y hará un valle muy grande’. ‘Y el Señor será rey sobre toda la tierra. En ese día el Señor será uno, y uno su nombre’ (Zacarías 14:5, 4, 9). La nueva Jerusalén, que desciende del Cielo con deslumbrante esplendor, se asienta en el lugar purificado y preparado para recibirla, y Cristo, con su pueblo y los ángeles, entra en la Santa Ciudad” (Elena de White, El conflicto de los siglos, pp. 720, 721).</a:t>
            </a:r>
          </a:p>
        </p:txBody>
      </p:sp>
      <p:sp>
        <p:nvSpPr>
          <p:cNvPr id="6" name="TextBox 5">
            <a:extLst>
              <a:ext uri="{FF2B5EF4-FFF2-40B4-BE49-F238E27FC236}">
                <a16:creationId xmlns:a16="http://schemas.microsoft.com/office/drawing/2014/main" id="{4AFEE901-9136-D494-D073-B71C4E0FCBD0}"/>
              </a:ext>
            </a:extLst>
          </p:cNvPr>
          <p:cNvSpPr txBox="1"/>
          <p:nvPr/>
        </p:nvSpPr>
        <p:spPr>
          <a:xfrm>
            <a:off x="4592381" y="3273220"/>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reconquista la tierra para sus santos</a:t>
            </a:r>
          </a:p>
        </p:txBody>
      </p:sp>
    </p:spTree>
    <p:extLst>
      <p:ext uri="{BB962C8B-B14F-4D97-AF65-F5344CB8AC3E}">
        <p14:creationId xmlns:p14="http://schemas.microsoft.com/office/powerpoint/2010/main" val="7569331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2F6D2-3130-27E7-240B-917A152761A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48BE321-201A-BE93-BA78-7658C9288BF6}"/>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FE34CD2E-89FB-BFB5-C485-91A3FBEBA541}"/>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Al tiempo que señalaré Yo juzgaré rectamente.</a:t>
            </a:r>
          </a:p>
        </p:txBody>
      </p:sp>
      <p:sp>
        <p:nvSpPr>
          <p:cNvPr id="2" name="TextBox 1">
            <a:extLst>
              <a:ext uri="{FF2B5EF4-FFF2-40B4-BE49-F238E27FC236}">
                <a16:creationId xmlns:a16="http://schemas.microsoft.com/office/drawing/2014/main" id="{1C46C455-45DA-D6DE-51C4-FC6E652DBC5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D36C1F38-6763-5E47-2F3D-5BDB73D9B509}"/>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4FF527DA-CDDE-5CE5-8584-27BE6275ECE1}"/>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DD373F7C-D824-1601-405D-C45DD7773921}"/>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2E52A6D7-92F0-692E-A7D8-261B9155C3E2}"/>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Tree>
    <p:extLst>
      <p:ext uri="{BB962C8B-B14F-4D97-AF65-F5344CB8AC3E}">
        <p14:creationId xmlns:p14="http://schemas.microsoft.com/office/powerpoint/2010/main" val="2734416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B6A9D-86E4-4317-2458-A9D4EF8AA99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E574280-6E56-425F-3EFC-8671D7C4904C}"/>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E0327B16-DB32-AB5C-4B19-9AE0B2F4E072}"/>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A5DD5469-9F72-44AB-5677-E4AAE935CF9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3A1D9B05-75AC-8510-949D-CF9FBD9E4916}"/>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4CAFC6EF-E9BF-FAD7-C5F1-487CB53212FB}"/>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62C1C5F9-BED5-3DF2-DBA5-91D2AFBDBF1C}"/>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236D6BBC-B46A-DB56-5725-5D1023E7A18B}"/>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65F48609-D6D8-D639-CEE5-691A1267E827}"/>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75:3</a:t>
            </a:r>
          </a:p>
        </p:txBody>
      </p:sp>
      <p:sp>
        <p:nvSpPr>
          <p:cNvPr id="8" name="2 CuadroTexto">
            <a:extLst>
              <a:ext uri="{FF2B5EF4-FFF2-40B4-BE49-F238E27FC236}">
                <a16:creationId xmlns:a16="http://schemas.microsoft.com/office/drawing/2014/main" id="{C38AC5BF-3482-2785-0C6D-EE3FA9F33923}"/>
              </a:ext>
            </a:extLst>
          </p:cNvPr>
          <p:cNvSpPr txBox="1"/>
          <p:nvPr/>
        </p:nvSpPr>
        <p:spPr>
          <a:xfrm>
            <a:off x="216024" y="1609573"/>
            <a:ext cx="413995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Se arruinaban la tierra y sus moradores; Yo sostengo sus columnas. </a:t>
            </a:r>
            <a:r>
              <a:rPr lang="es-ES" sz="2400" dirty="0" err="1">
                <a:latin typeface="Calibri"/>
              </a:rPr>
              <a:t>Selah</a:t>
            </a:r>
            <a:endParaRPr lang="es-ES" sz="2400" dirty="0">
              <a:latin typeface="Calibri"/>
            </a:endParaRPr>
          </a:p>
        </p:txBody>
      </p:sp>
    </p:spTree>
    <p:extLst>
      <p:ext uri="{BB962C8B-B14F-4D97-AF65-F5344CB8AC3E}">
        <p14:creationId xmlns:p14="http://schemas.microsoft.com/office/powerpoint/2010/main" val="340381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9B67A-8CCA-93F9-DD24-EAD976969DC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F74254C-824B-3C44-7C28-C2DAB9FF8F67}"/>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834CB07C-8946-F789-D11B-800429726E01}"/>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32EC2C82-5618-AD29-ECDA-EA06A4D2372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D03A4F33-DC42-E54D-1338-014B1297276A}"/>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4041A999-CA3B-74F6-EF2F-D4DE20DBA586}"/>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4DC48DDB-46CE-63F1-619F-2FB680775742}"/>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BC07B0EB-1B5A-66D5-0856-B1C26BAFE408}"/>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8EAC1C78-E7DD-2C84-C28E-948F7A738D0C}"/>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75:3</a:t>
            </a:r>
          </a:p>
        </p:txBody>
      </p:sp>
      <p:sp>
        <p:nvSpPr>
          <p:cNvPr id="8" name="2 CuadroTexto">
            <a:extLst>
              <a:ext uri="{FF2B5EF4-FFF2-40B4-BE49-F238E27FC236}">
                <a16:creationId xmlns:a16="http://schemas.microsoft.com/office/drawing/2014/main" id="{0ED22C42-EE0C-AA9C-49DB-AC4BC1F02F6B}"/>
              </a:ext>
            </a:extLst>
          </p:cNvPr>
          <p:cNvSpPr txBox="1"/>
          <p:nvPr/>
        </p:nvSpPr>
        <p:spPr>
          <a:xfrm>
            <a:off x="216024" y="1609573"/>
            <a:ext cx="413995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Se arruinaban la tierra y sus moradores; </a:t>
            </a:r>
            <a:r>
              <a:rPr lang="es-ES" sz="2400" dirty="0">
                <a:latin typeface="Calibri"/>
              </a:rPr>
              <a:t>Yo sostengo sus columnas. </a:t>
            </a:r>
            <a:r>
              <a:rPr lang="es-ES" sz="2400" dirty="0" err="1">
                <a:latin typeface="Calibri"/>
              </a:rPr>
              <a:t>Selah</a:t>
            </a:r>
            <a:endParaRPr lang="es-ES" sz="2400" dirty="0">
              <a:latin typeface="Calibri"/>
            </a:endParaRPr>
          </a:p>
        </p:txBody>
      </p:sp>
      <p:sp>
        <p:nvSpPr>
          <p:cNvPr id="9" name="TextBox 8">
            <a:extLst>
              <a:ext uri="{FF2B5EF4-FFF2-40B4-BE49-F238E27FC236}">
                <a16:creationId xmlns:a16="http://schemas.microsoft.com/office/drawing/2014/main" id="{B09315F0-141B-D1FF-79F5-D3BB041DD057}"/>
              </a:ext>
            </a:extLst>
          </p:cNvPr>
          <p:cNvSpPr txBox="1"/>
          <p:nvPr/>
        </p:nvSpPr>
        <p:spPr>
          <a:xfrm>
            <a:off x="4572000" y="172139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Tree>
    <p:extLst>
      <p:ext uri="{BB962C8B-B14F-4D97-AF65-F5344CB8AC3E}">
        <p14:creationId xmlns:p14="http://schemas.microsoft.com/office/powerpoint/2010/main" val="92725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23250-F093-01D4-4AA3-BF40BD0A25B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AD1DDC1-5540-C5D0-AA6A-A45CCDB212C9}"/>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FB0D59A6-6AC0-2022-E9A4-D0BC3DDA0F12}"/>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066EF127-827F-BAAE-80E8-7AED0097843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E64F0480-E6D1-591C-FAA5-5C7DD8E1843C}"/>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99A1202A-14A6-A5FD-EA6D-0999EBCB4EFA}"/>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54BB4722-EA0F-E025-6E21-D4795B9A543B}"/>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87D72E4F-83EE-AB7F-998D-97B5E6863A0D}"/>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BEBBC5A9-DE94-E11E-DA33-EAD2C9DA7C20}"/>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75:3</a:t>
            </a:r>
          </a:p>
        </p:txBody>
      </p:sp>
      <p:sp>
        <p:nvSpPr>
          <p:cNvPr id="8" name="2 CuadroTexto">
            <a:extLst>
              <a:ext uri="{FF2B5EF4-FFF2-40B4-BE49-F238E27FC236}">
                <a16:creationId xmlns:a16="http://schemas.microsoft.com/office/drawing/2014/main" id="{81613CBE-7831-8EF6-79F9-3F1C6793A86A}"/>
              </a:ext>
            </a:extLst>
          </p:cNvPr>
          <p:cNvSpPr txBox="1"/>
          <p:nvPr/>
        </p:nvSpPr>
        <p:spPr>
          <a:xfrm>
            <a:off x="216024" y="1609573"/>
            <a:ext cx="413995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Se arruinaban la tierra y sus moradores; </a:t>
            </a:r>
            <a:r>
              <a:rPr lang="es-ES" sz="2400" dirty="0">
                <a:solidFill>
                  <a:srgbClr val="00B0F0"/>
                </a:solidFill>
                <a:latin typeface="Calibri"/>
              </a:rPr>
              <a:t>Yo sostengo sus columnas</a:t>
            </a:r>
            <a:r>
              <a:rPr lang="es-ES" sz="2400" dirty="0">
                <a:latin typeface="Calibri"/>
              </a:rPr>
              <a:t>. </a:t>
            </a:r>
            <a:r>
              <a:rPr lang="es-ES" sz="2400" dirty="0" err="1">
                <a:latin typeface="Calibri"/>
              </a:rPr>
              <a:t>Selah</a:t>
            </a:r>
            <a:endParaRPr lang="es-ES" sz="2400" dirty="0">
              <a:latin typeface="Calibri"/>
            </a:endParaRPr>
          </a:p>
        </p:txBody>
      </p:sp>
      <p:sp>
        <p:nvSpPr>
          <p:cNvPr id="9" name="TextBox 8">
            <a:extLst>
              <a:ext uri="{FF2B5EF4-FFF2-40B4-BE49-F238E27FC236}">
                <a16:creationId xmlns:a16="http://schemas.microsoft.com/office/drawing/2014/main" id="{585B19AD-6BA1-9FED-D864-8B90ED949706}"/>
              </a:ext>
            </a:extLst>
          </p:cNvPr>
          <p:cNvSpPr txBox="1"/>
          <p:nvPr/>
        </p:nvSpPr>
        <p:spPr>
          <a:xfrm>
            <a:off x="4572000" y="172139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36045B56-FA9A-7901-09BD-DCF4DD93C66A}"/>
              </a:ext>
            </a:extLst>
          </p:cNvPr>
          <p:cNvSpPr txBox="1"/>
          <p:nvPr/>
        </p:nvSpPr>
        <p:spPr>
          <a:xfrm>
            <a:off x="4561197" y="205738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2" name="1 CuadroTexto">
            <a:extLst>
              <a:ext uri="{FF2B5EF4-FFF2-40B4-BE49-F238E27FC236}">
                <a16:creationId xmlns:a16="http://schemas.microsoft.com/office/drawing/2014/main" id="{3F70D343-C759-7D07-2A2E-6A3CF857127B}"/>
              </a:ext>
            </a:extLst>
          </p:cNvPr>
          <p:cNvSpPr txBox="1"/>
          <p:nvPr/>
        </p:nvSpPr>
        <p:spPr>
          <a:xfrm>
            <a:off x="323528" y="241625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75:8</a:t>
            </a:r>
          </a:p>
        </p:txBody>
      </p:sp>
      <p:sp>
        <p:nvSpPr>
          <p:cNvPr id="13" name="2 CuadroTexto">
            <a:extLst>
              <a:ext uri="{FF2B5EF4-FFF2-40B4-BE49-F238E27FC236}">
                <a16:creationId xmlns:a16="http://schemas.microsoft.com/office/drawing/2014/main" id="{E445AC28-361F-AA33-2AEE-8456FEEFD0BD}"/>
              </a:ext>
            </a:extLst>
          </p:cNvPr>
          <p:cNvSpPr txBox="1"/>
          <p:nvPr/>
        </p:nvSpPr>
        <p:spPr>
          <a:xfrm>
            <a:off x="105118" y="2915271"/>
            <a:ext cx="435018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Porque el cáliz está en la mano de Jehová, y el vino está fermentado, lleno de mistura; y él derrama del mismo; hasta el fondo lo apurarán, y lo beberán todos los impíos de la tierra.</a:t>
            </a:r>
          </a:p>
        </p:txBody>
      </p:sp>
    </p:spTree>
    <p:extLst>
      <p:ext uri="{BB962C8B-B14F-4D97-AF65-F5344CB8AC3E}">
        <p14:creationId xmlns:p14="http://schemas.microsoft.com/office/powerpoint/2010/main" val="153311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C8BD9-D519-6D9D-0ADC-B05682BD455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01920E6-FE1C-0ED9-7DFC-440E5F79435F}"/>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452223D1-2F4A-681E-4C62-3A0FA17101C3}"/>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4623184E-E6C2-918B-A8CF-748794AEA55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5AA6E122-5F0F-9FC9-522E-D2EA3E0AA15B}"/>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67647D5E-903F-F79D-CD9D-7DA3DCC463C9}"/>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C22F0D5A-6E6F-4663-1CD4-68DF5B409044}"/>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C3B0D142-B5AA-2239-2AB2-F13D1B4B802E}"/>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511959FD-047D-3E81-BB39-26D951CCC81E}"/>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75:3</a:t>
            </a:r>
          </a:p>
        </p:txBody>
      </p:sp>
      <p:sp>
        <p:nvSpPr>
          <p:cNvPr id="8" name="2 CuadroTexto">
            <a:extLst>
              <a:ext uri="{FF2B5EF4-FFF2-40B4-BE49-F238E27FC236}">
                <a16:creationId xmlns:a16="http://schemas.microsoft.com/office/drawing/2014/main" id="{479DB7A7-8F0F-6603-3EC6-3DA307FCD203}"/>
              </a:ext>
            </a:extLst>
          </p:cNvPr>
          <p:cNvSpPr txBox="1"/>
          <p:nvPr/>
        </p:nvSpPr>
        <p:spPr>
          <a:xfrm>
            <a:off x="216024" y="1609573"/>
            <a:ext cx="413995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Se arruinaban la tierra y sus moradores; </a:t>
            </a:r>
            <a:r>
              <a:rPr lang="es-ES" sz="2400" dirty="0">
                <a:solidFill>
                  <a:srgbClr val="00B0F0"/>
                </a:solidFill>
                <a:latin typeface="Calibri"/>
              </a:rPr>
              <a:t>Yo sostengo sus columnas</a:t>
            </a:r>
            <a:r>
              <a:rPr lang="es-ES" sz="2400" dirty="0">
                <a:latin typeface="Calibri"/>
              </a:rPr>
              <a:t>. </a:t>
            </a:r>
            <a:r>
              <a:rPr lang="es-ES" sz="2400" dirty="0" err="1">
                <a:latin typeface="Calibri"/>
              </a:rPr>
              <a:t>Selah</a:t>
            </a:r>
            <a:endParaRPr lang="es-ES" sz="2400" dirty="0">
              <a:latin typeface="Calibri"/>
            </a:endParaRPr>
          </a:p>
        </p:txBody>
      </p:sp>
      <p:sp>
        <p:nvSpPr>
          <p:cNvPr id="9" name="TextBox 8">
            <a:extLst>
              <a:ext uri="{FF2B5EF4-FFF2-40B4-BE49-F238E27FC236}">
                <a16:creationId xmlns:a16="http://schemas.microsoft.com/office/drawing/2014/main" id="{4FDE82EA-6344-49DA-FB50-563F8C7902BB}"/>
              </a:ext>
            </a:extLst>
          </p:cNvPr>
          <p:cNvSpPr txBox="1"/>
          <p:nvPr/>
        </p:nvSpPr>
        <p:spPr>
          <a:xfrm>
            <a:off x="4572000" y="172139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40D2CD31-0DF4-03BA-93E2-96F515AE0F3C}"/>
              </a:ext>
            </a:extLst>
          </p:cNvPr>
          <p:cNvSpPr txBox="1"/>
          <p:nvPr/>
        </p:nvSpPr>
        <p:spPr>
          <a:xfrm>
            <a:off x="4561197" y="205738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2" name="1 CuadroTexto">
            <a:extLst>
              <a:ext uri="{FF2B5EF4-FFF2-40B4-BE49-F238E27FC236}">
                <a16:creationId xmlns:a16="http://schemas.microsoft.com/office/drawing/2014/main" id="{ACFAAB2A-1672-E097-E0F4-3A387DAF9F20}"/>
              </a:ext>
            </a:extLst>
          </p:cNvPr>
          <p:cNvSpPr txBox="1"/>
          <p:nvPr/>
        </p:nvSpPr>
        <p:spPr>
          <a:xfrm>
            <a:off x="323528" y="241625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75:8</a:t>
            </a:r>
          </a:p>
        </p:txBody>
      </p:sp>
      <p:sp>
        <p:nvSpPr>
          <p:cNvPr id="13" name="2 CuadroTexto">
            <a:extLst>
              <a:ext uri="{FF2B5EF4-FFF2-40B4-BE49-F238E27FC236}">
                <a16:creationId xmlns:a16="http://schemas.microsoft.com/office/drawing/2014/main" id="{13779A6E-446B-4218-655A-89885A070DDF}"/>
              </a:ext>
            </a:extLst>
          </p:cNvPr>
          <p:cNvSpPr txBox="1"/>
          <p:nvPr/>
        </p:nvSpPr>
        <p:spPr>
          <a:xfrm>
            <a:off x="105118" y="2915271"/>
            <a:ext cx="435018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el cáliz está en la mano de Jehová, y el vino está fermentado, lleno de mistura; </a:t>
            </a:r>
            <a:r>
              <a:rPr lang="es-ES" sz="2400" dirty="0">
                <a:latin typeface="Calibri"/>
              </a:rPr>
              <a:t>y él derrama del mismo; hasta el fondo lo apurarán, y lo beberán todos los impíos de la tierra.</a:t>
            </a:r>
          </a:p>
        </p:txBody>
      </p:sp>
    </p:spTree>
    <p:extLst>
      <p:ext uri="{BB962C8B-B14F-4D97-AF65-F5344CB8AC3E}">
        <p14:creationId xmlns:p14="http://schemas.microsoft.com/office/powerpoint/2010/main" val="3683791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EC7BC-8160-5CA5-77D0-D808653C0E5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6E4B193-ACD8-B300-1642-F8C268985702}"/>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9CF637C0-2A11-F20B-FEE7-BDFBE6839E7A}"/>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41F12524-BFE7-4CF1-3D99-398DD826B05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8FC9C4FF-CD3E-1CD6-0B42-873CF57B3395}"/>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87BF51E3-4D6B-17BE-FF53-7A172523FAA5}"/>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B14E82DA-91E2-6CC3-FCE3-04A62EB990EB}"/>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7D8E5098-426A-5E10-3BB2-C1794512CDC1}"/>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2F0F8E0F-6114-4684-82B2-68CD5F8DF0A6}"/>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75:3</a:t>
            </a:r>
          </a:p>
        </p:txBody>
      </p:sp>
      <p:sp>
        <p:nvSpPr>
          <p:cNvPr id="8" name="2 CuadroTexto">
            <a:extLst>
              <a:ext uri="{FF2B5EF4-FFF2-40B4-BE49-F238E27FC236}">
                <a16:creationId xmlns:a16="http://schemas.microsoft.com/office/drawing/2014/main" id="{95C2CFFF-7FD0-E35F-B023-FFB6D83C73B4}"/>
              </a:ext>
            </a:extLst>
          </p:cNvPr>
          <p:cNvSpPr txBox="1"/>
          <p:nvPr/>
        </p:nvSpPr>
        <p:spPr>
          <a:xfrm>
            <a:off x="216024" y="1609573"/>
            <a:ext cx="413995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Se arruinaban la tierra y sus moradores; </a:t>
            </a:r>
            <a:r>
              <a:rPr lang="es-ES" sz="2400" dirty="0">
                <a:solidFill>
                  <a:srgbClr val="00B0F0"/>
                </a:solidFill>
                <a:latin typeface="Calibri"/>
              </a:rPr>
              <a:t>Yo sostengo sus columnas</a:t>
            </a:r>
            <a:r>
              <a:rPr lang="es-ES" sz="2400" dirty="0">
                <a:latin typeface="Calibri"/>
              </a:rPr>
              <a:t>. </a:t>
            </a:r>
            <a:r>
              <a:rPr lang="es-ES" sz="2400" dirty="0" err="1">
                <a:latin typeface="Calibri"/>
              </a:rPr>
              <a:t>Selah</a:t>
            </a:r>
            <a:endParaRPr lang="es-ES" sz="2400" dirty="0">
              <a:latin typeface="Calibri"/>
            </a:endParaRPr>
          </a:p>
        </p:txBody>
      </p:sp>
      <p:sp>
        <p:nvSpPr>
          <p:cNvPr id="9" name="TextBox 8">
            <a:extLst>
              <a:ext uri="{FF2B5EF4-FFF2-40B4-BE49-F238E27FC236}">
                <a16:creationId xmlns:a16="http://schemas.microsoft.com/office/drawing/2014/main" id="{D0F9CD66-5906-9C09-1E46-551579FC46D1}"/>
              </a:ext>
            </a:extLst>
          </p:cNvPr>
          <p:cNvSpPr txBox="1"/>
          <p:nvPr/>
        </p:nvSpPr>
        <p:spPr>
          <a:xfrm>
            <a:off x="4572000" y="172139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89F23FFD-3760-C327-E219-5E78F5CE8C42}"/>
              </a:ext>
            </a:extLst>
          </p:cNvPr>
          <p:cNvSpPr txBox="1"/>
          <p:nvPr/>
        </p:nvSpPr>
        <p:spPr>
          <a:xfrm>
            <a:off x="4561197" y="205738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2" name="1 CuadroTexto">
            <a:extLst>
              <a:ext uri="{FF2B5EF4-FFF2-40B4-BE49-F238E27FC236}">
                <a16:creationId xmlns:a16="http://schemas.microsoft.com/office/drawing/2014/main" id="{980AD701-5A43-DBFE-0FCC-91059A4FCBF5}"/>
              </a:ext>
            </a:extLst>
          </p:cNvPr>
          <p:cNvSpPr txBox="1"/>
          <p:nvPr/>
        </p:nvSpPr>
        <p:spPr>
          <a:xfrm>
            <a:off x="323528" y="241625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75:8</a:t>
            </a:r>
          </a:p>
        </p:txBody>
      </p:sp>
      <p:sp>
        <p:nvSpPr>
          <p:cNvPr id="13" name="2 CuadroTexto">
            <a:extLst>
              <a:ext uri="{FF2B5EF4-FFF2-40B4-BE49-F238E27FC236}">
                <a16:creationId xmlns:a16="http://schemas.microsoft.com/office/drawing/2014/main" id="{CB875207-B3EC-8936-61DF-86EEB2512E4D}"/>
              </a:ext>
            </a:extLst>
          </p:cNvPr>
          <p:cNvSpPr txBox="1"/>
          <p:nvPr/>
        </p:nvSpPr>
        <p:spPr>
          <a:xfrm>
            <a:off x="105118" y="2915271"/>
            <a:ext cx="435018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el cáliz está en la mano de Jehová, y el vino está fermentado, lleno de mistura; </a:t>
            </a:r>
            <a:r>
              <a:rPr lang="es-ES" sz="2400" dirty="0">
                <a:solidFill>
                  <a:srgbClr val="00B0F0"/>
                </a:solidFill>
                <a:latin typeface="Calibri"/>
              </a:rPr>
              <a:t>y él derrama del mismo; hasta el fondo lo apurarán, y lo beberán todos los impíos de la tierra.</a:t>
            </a:r>
          </a:p>
        </p:txBody>
      </p:sp>
      <p:sp>
        <p:nvSpPr>
          <p:cNvPr id="14" name="1 CuadroTexto">
            <a:extLst>
              <a:ext uri="{FF2B5EF4-FFF2-40B4-BE49-F238E27FC236}">
                <a16:creationId xmlns:a16="http://schemas.microsoft.com/office/drawing/2014/main" id="{AEC284F6-A998-F682-F9B8-74832EFADBBD}"/>
              </a:ext>
            </a:extLst>
          </p:cNvPr>
          <p:cNvSpPr txBox="1"/>
          <p:nvPr/>
        </p:nvSpPr>
        <p:spPr>
          <a:xfrm>
            <a:off x="2267744" y="47903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14:9, 10</a:t>
            </a:r>
          </a:p>
        </p:txBody>
      </p:sp>
      <p:sp>
        <p:nvSpPr>
          <p:cNvPr id="15" name="2 CuadroTexto">
            <a:extLst>
              <a:ext uri="{FF2B5EF4-FFF2-40B4-BE49-F238E27FC236}">
                <a16:creationId xmlns:a16="http://schemas.microsoft.com/office/drawing/2014/main" id="{E8F2B939-5E4C-6FF8-6C7C-5201DCB87C7A}"/>
              </a:ext>
            </a:extLst>
          </p:cNvPr>
          <p:cNvSpPr txBox="1"/>
          <p:nvPr/>
        </p:nvSpPr>
        <p:spPr>
          <a:xfrm>
            <a:off x="35496" y="5299692"/>
            <a:ext cx="899258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el tercer ángel los siguió, diciendo a gran voz: Si alguno adora a la bestia y a su imagen, y recibe la marca en su frente o en su mano, él también beberá del vino de la ira de Dios, que ha sido vaciado puro en el cáliz de su ira; y será atormentado con fuego y azufre delante de los santos ángeles y del Cordero; </a:t>
            </a:r>
          </a:p>
        </p:txBody>
      </p:sp>
    </p:spTree>
    <p:extLst>
      <p:ext uri="{BB962C8B-B14F-4D97-AF65-F5344CB8AC3E}">
        <p14:creationId xmlns:p14="http://schemas.microsoft.com/office/powerpoint/2010/main" val="231021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5E46B-AC88-0098-66CA-D0840ECAA9B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76504BF-0E4E-454A-4FA4-F818D8B807C7}"/>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63B9DD01-BC36-FF9B-3A2E-C821940D7D16}"/>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3856A310-A768-A079-86B9-D3280D65500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18116DC9-9FCD-637A-978B-8C6BE392D608}"/>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A9A4F645-912B-C4A8-6533-E0F4E654DACF}"/>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7F1E5525-213A-35EB-C618-E71416554821}"/>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07348441-E5DD-6AAE-1595-19E17E38FDBC}"/>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DF44EA03-C610-B4FF-6145-BC4C954F4EA8}"/>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75:3</a:t>
            </a:r>
          </a:p>
        </p:txBody>
      </p:sp>
      <p:sp>
        <p:nvSpPr>
          <p:cNvPr id="8" name="2 CuadroTexto">
            <a:extLst>
              <a:ext uri="{FF2B5EF4-FFF2-40B4-BE49-F238E27FC236}">
                <a16:creationId xmlns:a16="http://schemas.microsoft.com/office/drawing/2014/main" id="{C4DA6CDB-5E63-507B-07B2-36AEE75A382A}"/>
              </a:ext>
            </a:extLst>
          </p:cNvPr>
          <p:cNvSpPr txBox="1"/>
          <p:nvPr/>
        </p:nvSpPr>
        <p:spPr>
          <a:xfrm>
            <a:off x="216024" y="1609573"/>
            <a:ext cx="413995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Se arruinaban la tierra y sus moradores; </a:t>
            </a:r>
            <a:r>
              <a:rPr lang="es-ES" sz="2400" dirty="0">
                <a:solidFill>
                  <a:srgbClr val="00B0F0"/>
                </a:solidFill>
                <a:latin typeface="Calibri"/>
              </a:rPr>
              <a:t>Yo sostengo sus columnas</a:t>
            </a:r>
            <a:r>
              <a:rPr lang="es-ES" sz="2400" dirty="0">
                <a:latin typeface="Calibri"/>
              </a:rPr>
              <a:t>. </a:t>
            </a:r>
            <a:r>
              <a:rPr lang="es-ES" sz="2400" dirty="0" err="1">
                <a:latin typeface="Calibri"/>
              </a:rPr>
              <a:t>Selah</a:t>
            </a:r>
            <a:endParaRPr lang="es-ES" sz="2400" dirty="0">
              <a:latin typeface="Calibri"/>
            </a:endParaRPr>
          </a:p>
        </p:txBody>
      </p:sp>
      <p:sp>
        <p:nvSpPr>
          <p:cNvPr id="9" name="TextBox 8">
            <a:extLst>
              <a:ext uri="{FF2B5EF4-FFF2-40B4-BE49-F238E27FC236}">
                <a16:creationId xmlns:a16="http://schemas.microsoft.com/office/drawing/2014/main" id="{38B9F7D1-BD27-132E-5CF9-666B7C3E8D08}"/>
              </a:ext>
            </a:extLst>
          </p:cNvPr>
          <p:cNvSpPr txBox="1"/>
          <p:nvPr/>
        </p:nvSpPr>
        <p:spPr>
          <a:xfrm>
            <a:off x="4572000" y="172139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E42CBA64-D385-8A1B-4C14-6067B7781A42}"/>
              </a:ext>
            </a:extLst>
          </p:cNvPr>
          <p:cNvSpPr txBox="1"/>
          <p:nvPr/>
        </p:nvSpPr>
        <p:spPr>
          <a:xfrm>
            <a:off x="4561197" y="205738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2" name="1 CuadroTexto">
            <a:extLst>
              <a:ext uri="{FF2B5EF4-FFF2-40B4-BE49-F238E27FC236}">
                <a16:creationId xmlns:a16="http://schemas.microsoft.com/office/drawing/2014/main" id="{965C13A9-6FBF-0978-1048-55EA4263D72F}"/>
              </a:ext>
            </a:extLst>
          </p:cNvPr>
          <p:cNvSpPr txBox="1"/>
          <p:nvPr/>
        </p:nvSpPr>
        <p:spPr>
          <a:xfrm>
            <a:off x="323528" y="241625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75:8</a:t>
            </a:r>
          </a:p>
        </p:txBody>
      </p:sp>
      <p:sp>
        <p:nvSpPr>
          <p:cNvPr id="13" name="2 CuadroTexto">
            <a:extLst>
              <a:ext uri="{FF2B5EF4-FFF2-40B4-BE49-F238E27FC236}">
                <a16:creationId xmlns:a16="http://schemas.microsoft.com/office/drawing/2014/main" id="{62167A00-EB69-0E15-E943-C7C9CCF635B3}"/>
              </a:ext>
            </a:extLst>
          </p:cNvPr>
          <p:cNvSpPr txBox="1"/>
          <p:nvPr/>
        </p:nvSpPr>
        <p:spPr>
          <a:xfrm>
            <a:off x="105118" y="2915271"/>
            <a:ext cx="435018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el cáliz está en la mano de Jehová, y el vino está fermentado, lleno de mistura; </a:t>
            </a:r>
            <a:r>
              <a:rPr lang="es-ES" sz="2400" dirty="0">
                <a:solidFill>
                  <a:srgbClr val="00B0F0"/>
                </a:solidFill>
                <a:latin typeface="Calibri"/>
              </a:rPr>
              <a:t>y él derrama del mismo; hasta el fondo lo apurarán, y lo beberán todos los impíos de la tierra.</a:t>
            </a:r>
          </a:p>
        </p:txBody>
      </p:sp>
      <p:sp>
        <p:nvSpPr>
          <p:cNvPr id="14" name="1 CuadroTexto">
            <a:extLst>
              <a:ext uri="{FF2B5EF4-FFF2-40B4-BE49-F238E27FC236}">
                <a16:creationId xmlns:a16="http://schemas.microsoft.com/office/drawing/2014/main" id="{504C3393-E013-5651-38F2-C3D3F50B1511}"/>
              </a:ext>
            </a:extLst>
          </p:cNvPr>
          <p:cNvSpPr txBox="1"/>
          <p:nvPr/>
        </p:nvSpPr>
        <p:spPr>
          <a:xfrm>
            <a:off x="2267744" y="47903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14:9, 10</a:t>
            </a:r>
          </a:p>
        </p:txBody>
      </p:sp>
      <p:sp>
        <p:nvSpPr>
          <p:cNvPr id="15" name="2 CuadroTexto">
            <a:extLst>
              <a:ext uri="{FF2B5EF4-FFF2-40B4-BE49-F238E27FC236}">
                <a16:creationId xmlns:a16="http://schemas.microsoft.com/office/drawing/2014/main" id="{A331AFA1-5593-D0A3-F555-C4EDD980B375}"/>
              </a:ext>
            </a:extLst>
          </p:cNvPr>
          <p:cNvSpPr txBox="1"/>
          <p:nvPr/>
        </p:nvSpPr>
        <p:spPr>
          <a:xfrm>
            <a:off x="35496" y="5299692"/>
            <a:ext cx="899258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a:t>
            </a:r>
            <a:r>
              <a:rPr lang="es-ES" sz="2400" u="sng" dirty="0">
                <a:solidFill>
                  <a:srgbClr val="FFFF00"/>
                </a:solidFill>
                <a:latin typeface="Calibri"/>
              </a:rPr>
              <a:t>Si alguno adora a la bestia y a su imagen</a:t>
            </a:r>
            <a:r>
              <a:rPr lang="es-ES" sz="2400" dirty="0">
                <a:solidFill>
                  <a:srgbClr val="FFFF00"/>
                </a:solidFill>
                <a:latin typeface="Calibri"/>
              </a:rPr>
              <a:t>, y recibe la marca en su frente o en su mano, </a:t>
            </a:r>
            <a:r>
              <a:rPr lang="es-ES" sz="2400" dirty="0">
                <a:latin typeface="Calibri"/>
              </a:rPr>
              <a:t>él también beberá del vino de la ira de Dios, que ha sido vaciado puro en el cáliz de su ira; y será atormentado con fuego y azufre delante de los santos ángeles y del Cordero; </a:t>
            </a:r>
          </a:p>
        </p:txBody>
      </p:sp>
    </p:spTree>
    <p:extLst>
      <p:ext uri="{BB962C8B-B14F-4D97-AF65-F5344CB8AC3E}">
        <p14:creationId xmlns:p14="http://schemas.microsoft.com/office/powerpoint/2010/main" val="40730288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56F09-475A-1468-8852-59C3F520406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C0CAE37-CE94-4877-0CD3-EA35CFA9DB91}"/>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F33A05EA-EF38-FFD7-BC55-CA8EDB1B0C56}"/>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402E58E7-552A-27DC-687A-EFC240F4750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25996251-68EA-B475-D44D-D316E82A173A}"/>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2C846ECD-43C6-16C5-724D-93458E9DE7B3}"/>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4A545D3E-2EC8-A1BE-2C8B-AF0C3DBE213F}"/>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04B6B285-DA03-5871-E033-1777CDA5A7A4}"/>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1A10C00C-82F5-F00C-B7CC-E937D8EC9FC8}"/>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75:3</a:t>
            </a:r>
          </a:p>
        </p:txBody>
      </p:sp>
      <p:sp>
        <p:nvSpPr>
          <p:cNvPr id="8" name="2 CuadroTexto">
            <a:extLst>
              <a:ext uri="{FF2B5EF4-FFF2-40B4-BE49-F238E27FC236}">
                <a16:creationId xmlns:a16="http://schemas.microsoft.com/office/drawing/2014/main" id="{FF9B6D69-C65C-94B2-CB4C-87D81F8B1A89}"/>
              </a:ext>
            </a:extLst>
          </p:cNvPr>
          <p:cNvSpPr txBox="1"/>
          <p:nvPr/>
        </p:nvSpPr>
        <p:spPr>
          <a:xfrm>
            <a:off x="216024" y="1609573"/>
            <a:ext cx="413995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Se arruinaban la tierra y sus moradores; </a:t>
            </a:r>
            <a:r>
              <a:rPr lang="es-ES" sz="2400" dirty="0">
                <a:solidFill>
                  <a:srgbClr val="00B0F0"/>
                </a:solidFill>
                <a:latin typeface="Calibri"/>
              </a:rPr>
              <a:t>Yo sostengo sus columnas</a:t>
            </a:r>
            <a:r>
              <a:rPr lang="es-ES" sz="2400" dirty="0">
                <a:latin typeface="Calibri"/>
              </a:rPr>
              <a:t>. </a:t>
            </a:r>
            <a:r>
              <a:rPr lang="es-ES" sz="2400" dirty="0" err="1">
                <a:latin typeface="Calibri"/>
              </a:rPr>
              <a:t>Selah</a:t>
            </a:r>
            <a:endParaRPr lang="es-ES" sz="2400" dirty="0">
              <a:latin typeface="Calibri"/>
            </a:endParaRPr>
          </a:p>
        </p:txBody>
      </p:sp>
      <p:sp>
        <p:nvSpPr>
          <p:cNvPr id="9" name="TextBox 8">
            <a:extLst>
              <a:ext uri="{FF2B5EF4-FFF2-40B4-BE49-F238E27FC236}">
                <a16:creationId xmlns:a16="http://schemas.microsoft.com/office/drawing/2014/main" id="{56E22054-65D2-65A5-E6C1-FE3DE269B0E2}"/>
              </a:ext>
            </a:extLst>
          </p:cNvPr>
          <p:cNvSpPr txBox="1"/>
          <p:nvPr/>
        </p:nvSpPr>
        <p:spPr>
          <a:xfrm>
            <a:off x="4572000" y="172139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730EF59F-07FD-B69C-F481-8D91C482AD97}"/>
              </a:ext>
            </a:extLst>
          </p:cNvPr>
          <p:cNvSpPr txBox="1"/>
          <p:nvPr/>
        </p:nvSpPr>
        <p:spPr>
          <a:xfrm>
            <a:off x="4561197" y="205738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2" name="1 CuadroTexto">
            <a:extLst>
              <a:ext uri="{FF2B5EF4-FFF2-40B4-BE49-F238E27FC236}">
                <a16:creationId xmlns:a16="http://schemas.microsoft.com/office/drawing/2014/main" id="{896AA36B-44EB-885E-A20B-044319B2EBEC}"/>
              </a:ext>
            </a:extLst>
          </p:cNvPr>
          <p:cNvSpPr txBox="1"/>
          <p:nvPr/>
        </p:nvSpPr>
        <p:spPr>
          <a:xfrm>
            <a:off x="323528" y="241625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75:8</a:t>
            </a:r>
          </a:p>
        </p:txBody>
      </p:sp>
      <p:sp>
        <p:nvSpPr>
          <p:cNvPr id="13" name="2 CuadroTexto">
            <a:extLst>
              <a:ext uri="{FF2B5EF4-FFF2-40B4-BE49-F238E27FC236}">
                <a16:creationId xmlns:a16="http://schemas.microsoft.com/office/drawing/2014/main" id="{31191514-E7A0-7DF8-4B24-6FE5ADCCF163}"/>
              </a:ext>
            </a:extLst>
          </p:cNvPr>
          <p:cNvSpPr txBox="1"/>
          <p:nvPr/>
        </p:nvSpPr>
        <p:spPr>
          <a:xfrm>
            <a:off x="105118" y="2915271"/>
            <a:ext cx="4350187"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el cáliz está en la mano de Jehová, y el vino está fermentado, lleno de mistura; </a:t>
            </a:r>
            <a:r>
              <a:rPr lang="es-ES" sz="2400" dirty="0">
                <a:solidFill>
                  <a:srgbClr val="00B0F0"/>
                </a:solidFill>
                <a:latin typeface="Calibri"/>
              </a:rPr>
              <a:t>y él derrama del mismo; hasta el fondo lo apurarán, y lo beberán todos los impíos de la tierra.</a:t>
            </a:r>
          </a:p>
        </p:txBody>
      </p:sp>
      <p:sp>
        <p:nvSpPr>
          <p:cNvPr id="14" name="1 CuadroTexto">
            <a:extLst>
              <a:ext uri="{FF2B5EF4-FFF2-40B4-BE49-F238E27FC236}">
                <a16:creationId xmlns:a16="http://schemas.microsoft.com/office/drawing/2014/main" id="{AEDEDCF8-AC0E-9ECB-6642-3E26FF17AA43}"/>
              </a:ext>
            </a:extLst>
          </p:cNvPr>
          <p:cNvSpPr txBox="1"/>
          <p:nvPr/>
        </p:nvSpPr>
        <p:spPr>
          <a:xfrm>
            <a:off x="2267744" y="47903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14:9, 10</a:t>
            </a:r>
          </a:p>
        </p:txBody>
      </p:sp>
      <p:sp>
        <p:nvSpPr>
          <p:cNvPr id="15" name="2 CuadroTexto">
            <a:extLst>
              <a:ext uri="{FF2B5EF4-FFF2-40B4-BE49-F238E27FC236}">
                <a16:creationId xmlns:a16="http://schemas.microsoft.com/office/drawing/2014/main" id="{2FE1665E-CCD4-BE6B-2F99-D321188DFB44}"/>
              </a:ext>
            </a:extLst>
          </p:cNvPr>
          <p:cNvSpPr txBox="1"/>
          <p:nvPr/>
        </p:nvSpPr>
        <p:spPr>
          <a:xfrm>
            <a:off x="35496" y="5299692"/>
            <a:ext cx="899258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a:t>
            </a:r>
            <a:r>
              <a:rPr lang="es-ES" sz="2400" u="sng" dirty="0">
                <a:solidFill>
                  <a:srgbClr val="FFFF00"/>
                </a:solidFill>
                <a:latin typeface="Calibri"/>
              </a:rPr>
              <a:t>Si alguno adora a la bestia y a su imagen</a:t>
            </a:r>
            <a:r>
              <a:rPr lang="es-ES" sz="2400" dirty="0">
                <a:solidFill>
                  <a:srgbClr val="FFFF00"/>
                </a:solidFill>
                <a:latin typeface="Calibri"/>
              </a:rPr>
              <a:t>, y recibe la marca en su frente o en su mano, </a:t>
            </a:r>
            <a:r>
              <a:rPr lang="es-ES" sz="2400" u="sng" dirty="0">
                <a:solidFill>
                  <a:srgbClr val="00B0F0"/>
                </a:solidFill>
                <a:latin typeface="Calibri"/>
              </a:rPr>
              <a:t>él también beberá del vino de la ira de Dios</a:t>
            </a:r>
            <a:r>
              <a:rPr lang="es-ES" sz="2400" dirty="0">
                <a:solidFill>
                  <a:srgbClr val="00B0F0"/>
                </a:solidFill>
                <a:latin typeface="Calibri"/>
              </a:rPr>
              <a:t>, que ha sido vaciado puro en el cáliz de su ira; y será atormentado con fuego y azufre delante de los santos ángeles y del Cordero; </a:t>
            </a:r>
          </a:p>
        </p:txBody>
      </p:sp>
      <p:sp>
        <p:nvSpPr>
          <p:cNvPr id="16" name="TextBox 15">
            <a:extLst>
              <a:ext uri="{FF2B5EF4-FFF2-40B4-BE49-F238E27FC236}">
                <a16:creationId xmlns:a16="http://schemas.microsoft.com/office/drawing/2014/main" id="{DF91CF00-7ED7-286A-0B8C-54AB5D55E8C9}"/>
              </a:ext>
            </a:extLst>
          </p:cNvPr>
          <p:cNvSpPr txBox="1"/>
          <p:nvPr/>
        </p:nvSpPr>
        <p:spPr>
          <a:xfrm>
            <a:off x="4561197" y="238659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Tree>
    <p:extLst>
      <p:ext uri="{BB962C8B-B14F-4D97-AF65-F5344CB8AC3E}">
        <p14:creationId xmlns:p14="http://schemas.microsoft.com/office/powerpoint/2010/main" val="592321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A2C47-88F4-96DB-40D3-7A471ECCAD8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9D130E7-C9D1-F9B9-8588-CC324166DE64}"/>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B8CFE471-2A5C-3865-9DD1-275B9F1B2943}"/>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AC4E835D-F84C-DC7A-8966-AAB9B6AB974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22F4ABB5-6ABE-7FE0-E5FD-81B7D79FE324}"/>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F102A48C-FDAC-5C5D-3A80-B4D7E7070816}"/>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94AA5EAB-3B7C-E548-B1DE-313AEC891D80}"/>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F2B9CDD4-6C0F-9FB6-3332-D2410E84A416}"/>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8A1C305C-A8CB-B44A-4767-883D8FC843CE}"/>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75:10</a:t>
            </a:r>
          </a:p>
        </p:txBody>
      </p:sp>
      <p:sp>
        <p:nvSpPr>
          <p:cNvPr id="8" name="2 CuadroTexto">
            <a:extLst>
              <a:ext uri="{FF2B5EF4-FFF2-40B4-BE49-F238E27FC236}">
                <a16:creationId xmlns:a16="http://schemas.microsoft.com/office/drawing/2014/main" id="{CEBB50BA-80BC-B83B-7781-69DE4356A68C}"/>
              </a:ext>
            </a:extLst>
          </p:cNvPr>
          <p:cNvSpPr txBox="1"/>
          <p:nvPr/>
        </p:nvSpPr>
        <p:spPr>
          <a:xfrm>
            <a:off x="360040" y="1556792"/>
            <a:ext cx="392392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Quebrantaré todo el poderío de los pecadores, pero el poder del justo será exaltado.</a:t>
            </a:r>
          </a:p>
        </p:txBody>
      </p:sp>
      <p:sp>
        <p:nvSpPr>
          <p:cNvPr id="9" name="TextBox 8">
            <a:extLst>
              <a:ext uri="{FF2B5EF4-FFF2-40B4-BE49-F238E27FC236}">
                <a16:creationId xmlns:a16="http://schemas.microsoft.com/office/drawing/2014/main" id="{14F0C751-7692-048D-25E3-8E25BA2CA2C9}"/>
              </a:ext>
            </a:extLst>
          </p:cNvPr>
          <p:cNvSpPr txBox="1"/>
          <p:nvPr/>
        </p:nvSpPr>
        <p:spPr>
          <a:xfrm>
            <a:off x="4572000" y="172139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D946630C-0A9D-DEBD-2521-F6C975FFF254}"/>
              </a:ext>
            </a:extLst>
          </p:cNvPr>
          <p:cNvSpPr txBox="1"/>
          <p:nvPr/>
        </p:nvSpPr>
        <p:spPr>
          <a:xfrm>
            <a:off x="4561197" y="205738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4" name="1 CuadroTexto">
            <a:extLst>
              <a:ext uri="{FF2B5EF4-FFF2-40B4-BE49-F238E27FC236}">
                <a16:creationId xmlns:a16="http://schemas.microsoft.com/office/drawing/2014/main" id="{0016A50A-783C-C728-10BC-B7D7AC70254B}"/>
              </a:ext>
            </a:extLst>
          </p:cNvPr>
          <p:cNvSpPr txBox="1"/>
          <p:nvPr/>
        </p:nvSpPr>
        <p:spPr>
          <a:xfrm>
            <a:off x="2267744" y="47903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14:9, 10</a:t>
            </a:r>
          </a:p>
        </p:txBody>
      </p:sp>
      <p:sp>
        <p:nvSpPr>
          <p:cNvPr id="15" name="2 CuadroTexto">
            <a:extLst>
              <a:ext uri="{FF2B5EF4-FFF2-40B4-BE49-F238E27FC236}">
                <a16:creationId xmlns:a16="http://schemas.microsoft.com/office/drawing/2014/main" id="{8B3F8B5E-5EBC-6432-2D03-01ED979B9AD0}"/>
              </a:ext>
            </a:extLst>
          </p:cNvPr>
          <p:cNvSpPr txBox="1"/>
          <p:nvPr/>
        </p:nvSpPr>
        <p:spPr>
          <a:xfrm>
            <a:off x="35496" y="5299692"/>
            <a:ext cx="899258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a:t>
            </a:r>
            <a:r>
              <a:rPr lang="es-ES" sz="2400" u="sng" dirty="0">
                <a:solidFill>
                  <a:srgbClr val="FFFF00"/>
                </a:solidFill>
                <a:latin typeface="Calibri"/>
              </a:rPr>
              <a:t>Si alguno adora a la bestia y a su imagen</a:t>
            </a:r>
            <a:r>
              <a:rPr lang="es-ES" sz="2400" dirty="0">
                <a:solidFill>
                  <a:srgbClr val="FFFF00"/>
                </a:solidFill>
                <a:latin typeface="Calibri"/>
              </a:rPr>
              <a:t>, y recibe la marca en su frente o en su mano, </a:t>
            </a:r>
            <a:r>
              <a:rPr lang="es-ES" sz="2400" u="sng" dirty="0">
                <a:solidFill>
                  <a:srgbClr val="00B0F0"/>
                </a:solidFill>
                <a:latin typeface="Calibri"/>
              </a:rPr>
              <a:t>él también beberá del vino de la ira de Dios</a:t>
            </a:r>
            <a:r>
              <a:rPr lang="es-ES" sz="2400" dirty="0">
                <a:solidFill>
                  <a:srgbClr val="00B0F0"/>
                </a:solidFill>
                <a:latin typeface="Calibri"/>
              </a:rPr>
              <a:t>, que ha sido vaciado puro en el cáliz de su ira; y será atormentado con fuego y azufre delante de los santos ángeles y del Cordero; </a:t>
            </a:r>
          </a:p>
        </p:txBody>
      </p:sp>
      <p:sp>
        <p:nvSpPr>
          <p:cNvPr id="16" name="TextBox 15">
            <a:extLst>
              <a:ext uri="{FF2B5EF4-FFF2-40B4-BE49-F238E27FC236}">
                <a16:creationId xmlns:a16="http://schemas.microsoft.com/office/drawing/2014/main" id="{AECF8424-D70D-E097-40F8-B59CC76F6A95}"/>
              </a:ext>
            </a:extLst>
          </p:cNvPr>
          <p:cNvSpPr txBox="1"/>
          <p:nvPr/>
        </p:nvSpPr>
        <p:spPr>
          <a:xfrm>
            <a:off x="4561197" y="238659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Tree>
    <p:extLst>
      <p:ext uri="{BB962C8B-B14F-4D97-AF65-F5344CB8AC3E}">
        <p14:creationId xmlns:p14="http://schemas.microsoft.com/office/powerpoint/2010/main" val="396343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8DED3-8DB1-49AD-C1F8-556C3806FD5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6DB1426-1CC0-36B3-BF92-AFDE2C5547D5}"/>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7C18875A-2759-57FB-B626-B40185D6C4C0}"/>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37C25224-C020-9117-3E8C-7255F0D0643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FC98A68C-602D-49D6-FF88-08B327B32400}"/>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3DAF5517-947B-FBD8-F2D7-41CD75EF6873}"/>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E91A71E4-453D-03BE-D6DA-D6C36A5B4EFB}"/>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36655A7E-E971-7242-DC80-E3412FBFDC70}"/>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BFD30337-E1FD-8F84-6AFC-2C5BB5E18080}"/>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a:ln w="11430"/>
                <a:effectLst>
                  <a:outerShdw blurRad="80000" dist="40000" dir="5040000" algn="tl">
                    <a:srgbClr val="000000">
                      <a:alpha val="30000"/>
                    </a:srgbClr>
                  </a:outerShdw>
                </a:effectLst>
                <a:latin typeface="Arial Rounded MT Bold" pitchFamily="34" charset="0"/>
              </a:rPr>
              <a:t>Salmos 75:10</a:t>
            </a:r>
            <a:endParaRPr lang="es-ES" sz="3000" b="1" dirty="0">
              <a:ln w="11430"/>
              <a:effectLst>
                <a:outerShdw blurRad="80000" dist="40000" dir="5040000" algn="tl">
                  <a:srgbClr val="000000">
                    <a:alpha val="30000"/>
                  </a:srgbClr>
                </a:outerShdw>
              </a:effectLst>
              <a:latin typeface="Arial Rounded MT Bold" pitchFamily="34" charset="0"/>
            </a:endParaRPr>
          </a:p>
        </p:txBody>
      </p:sp>
      <p:sp>
        <p:nvSpPr>
          <p:cNvPr id="8" name="2 CuadroTexto">
            <a:extLst>
              <a:ext uri="{FF2B5EF4-FFF2-40B4-BE49-F238E27FC236}">
                <a16:creationId xmlns:a16="http://schemas.microsoft.com/office/drawing/2014/main" id="{DC707CF0-37F1-C124-C6DC-B5C3EA2AC06A}"/>
              </a:ext>
            </a:extLst>
          </p:cNvPr>
          <p:cNvSpPr txBox="1"/>
          <p:nvPr/>
        </p:nvSpPr>
        <p:spPr>
          <a:xfrm>
            <a:off x="360040" y="1556792"/>
            <a:ext cx="392392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Quebrantaré todo el poderío de los pecadores,</a:t>
            </a:r>
            <a:r>
              <a:rPr lang="es-ES" sz="2400" dirty="0">
                <a:latin typeface="Calibri"/>
              </a:rPr>
              <a:t> pero el poder del justo será exaltado.</a:t>
            </a:r>
          </a:p>
        </p:txBody>
      </p:sp>
      <p:sp>
        <p:nvSpPr>
          <p:cNvPr id="9" name="TextBox 8">
            <a:extLst>
              <a:ext uri="{FF2B5EF4-FFF2-40B4-BE49-F238E27FC236}">
                <a16:creationId xmlns:a16="http://schemas.microsoft.com/office/drawing/2014/main" id="{8F79A7C3-D0B8-275C-D20D-B8F34077291B}"/>
              </a:ext>
            </a:extLst>
          </p:cNvPr>
          <p:cNvSpPr txBox="1"/>
          <p:nvPr/>
        </p:nvSpPr>
        <p:spPr>
          <a:xfrm>
            <a:off x="4572000" y="172139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EA4B548F-592D-6B77-830E-53E7A1796BD4}"/>
              </a:ext>
            </a:extLst>
          </p:cNvPr>
          <p:cNvSpPr txBox="1"/>
          <p:nvPr/>
        </p:nvSpPr>
        <p:spPr>
          <a:xfrm>
            <a:off x="4561197" y="205738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4" name="1 CuadroTexto">
            <a:extLst>
              <a:ext uri="{FF2B5EF4-FFF2-40B4-BE49-F238E27FC236}">
                <a16:creationId xmlns:a16="http://schemas.microsoft.com/office/drawing/2014/main" id="{41073215-78FE-6346-CCBE-DCBED1F855F4}"/>
              </a:ext>
            </a:extLst>
          </p:cNvPr>
          <p:cNvSpPr txBox="1"/>
          <p:nvPr/>
        </p:nvSpPr>
        <p:spPr>
          <a:xfrm>
            <a:off x="2267744" y="47903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14:9, 10</a:t>
            </a:r>
          </a:p>
        </p:txBody>
      </p:sp>
      <p:sp>
        <p:nvSpPr>
          <p:cNvPr id="15" name="2 CuadroTexto">
            <a:extLst>
              <a:ext uri="{FF2B5EF4-FFF2-40B4-BE49-F238E27FC236}">
                <a16:creationId xmlns:a16="http://schemas.microsoft.com/office/drawing/2014/main" id="{2680A119-6CE1-23FF-AC47-B73AEABADF03}"/>
              </a:ext>
            </a:extLst>
          </p:cNvPr>
          <p:cNvSpPr txBox="1"/>
          <p:nvPr/>
        </p:nvSpPr>
        <p:spPr>
          <a:xfrm>
            <a:off x="35496" y="5299692"/>
            <a:ext cx="899258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a:t>
            </a:r>
            <a:r>
              <a:rPr lang="es-ES" sz="2400" u="sng" dirty="0">
                <a:solidFill>
                  <a:srgbClr val="FFFF00"/>
                </a:solidFill>
                <a:latin typeface="Calibri"/>
              </a:rPr>
              <a:t>Si alguno adora a la bestia y a su imagen</a:t>
            </a:r>
            <a:r>
              <a:rPr lang="es-ES" sz="2400" dirty="0">
                <a:solidFill>
                  <a:srgbClr val="FFFF00"/>
                </a:solidFill>
                <a:latin typeface="Calibri"/>
              </a:rPr>
              <a:t>, y recibe la marca en su frente o en su mano, </a:t>
            </a:r>
            <a:r>
              <a:rPr lang="es-ES" sz="2400" u="sng" dirty="0">
                <a:solidFill>
                  <a:srgbClr val="00B0F0"/>
                </a:solidFill>
                <a:latin typeface="Calibri"/>
              </a:rPr>
              <a:t>él también beberá del vino de la ira de Dios</a:t>
            </a:r>
            <a:r>
              <a:rPr lang="es-ES" sz="2400" dirty="0">
                <a:solidFill>
                  <a:srgbClr val="00B0F0"/>
                </a:solidFill>
                <a:latin typeface="Calibri"/>
              </a:rPr>
              <a:t>, que ha sido vaciado puro en el cáliz de su ira; y será atormentado con fuego y azufre delante de los santos ángeles y del Cordero; </a:t>
            </a:r>
          </a:p>
        </p:txBody>
      </p:sp>
      <p:sp>
        <p:nvSpPr>
          <p:cNvPr id="16" name="TextBox 15">
            <a:extLst>
              <a:ext uri="{FF2B5EF4-FFF2-40B4-BE49-F238E27FC236}">
                <a16:creationId xmlns:a16="http://schemas.microsoft.com/office/drawing/2014/main" id="{25091CDB-D280-619B-DA15-CA75618CAC28}"/>
              </a:ext>
            </a:extLst>
          </p:cNvPr>
          <p:cNvSpPr txBox="1"/>
          <p:nvPr/>
        </p:nvSpPr>
        <p:spPr>
          <a:xfrm>
            <a:off x="4561197" y="238659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07A95519-EBA9-8CD4-FDA4-D8248F053875}"/>
              </a:ext>
            </a:extLst>
          </p:cNvPr>
          <p:cNvSpPr txBox="1"/>
          <p:nvPr/>
        </p:nvSpPr>
        <p:spPr>
          <a:xfrm>
            <a:off x="4552046" y="273282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Tree>
    <p:extLst>
      <p:ext uri="{BB962C8B-B14F-4D97-AF65-F5344CB8AC3E}">
        <p14:creationId xmlns:p14="http://schemas.microsoft.com/office/powerpoint/2010/main" val="129194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F7460-E6D9-A19A-86D7-405C4B6290B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773E411-122E-F29B-718B-7C46BF87E2ED}"/>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07F9B9E8-7C80-9BF1-4C91-E03AAFB8462C}"/>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38B7909F-1FA1-8F64-E90B-C5670C11543C}"/>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753089F6-0D97-32C4-88C9-C36BF20ACA85}"/>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A8D93A97-1D4E-02C4-3E46-E62FC88D7A5E}"/>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5B483641-DBEE-129A-D81B-6CAD731F0D53}"/>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47083EF1-3E77-7276-17E1-ECD6867176D2}"/>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3B9E23A5-FFDB-0BF2-289D-F584DAE8D2EE}"/>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a:ln w="11430"/>
                <a:effectLst>
                  <a:outerShdw blurRad="80000" dist="40000" dir="5040000" algn="tl">
                    <a:srgbClr val="000000">
                      <a:alpha val="30000"/>
                    </a:srgbClr>
                  </a:outerShdw>
                </a:effectLst>
                <a:latin typeface="Arial Rounded MT Bold" pitchFamily="34" charset="0"/>
              </a:rPr>
              <a:t>Salmos 75:10</a:t>
            </a:r>
            <a:endParaRPr lang="es-ES" sz="3000" b="1" dirty="0">
              <a:ln w="11430"/>
              <a:effectLst>
                <a:outerShdw blurRad="80000" dist="40000" dir="5040000" algn="tl">
                  <a:srgbClr val="000000">
                    <a:alpha val="30000"/>
                  </a:srgbClr>
                </a:outerShdw>
              </a:effectLst>
              <a:latin typeface="Arial Rounded MT Bold" pitchFamily="34" charset="0"/>
            </a:endParaRPr>
          </a:p>
        </p:txBody>
      </p:sp>
      <p:sp>
        <p:nvSpPr>
          <p:cNvPr id="8" name="2 CuadroTexto">
            <a:extLst>
              <a:ext uri="{FF2B5EF4-FFF2-40B4-BE49-F238E27FC236}">
                <a16:creationId xmlns:a16="http://schemas.microsoft.com/office/drawing/2014/main" id="{58A810F8-B8D7-E330-8419-00BC3380EAEB}"/>
              </a:ext>
            </a:extLst>
          </p:cNvPr>
          <p:cNvSpPr txBox="1"/>
          <p:nvPr/>
        </p:nvSpPr>
        <p:spPr>
          <a:xfrm>
            <a:off x="360040" y="1556792"/>
            <a:ext cx="392392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Quebrantaré todo el poderío de los pecadores,</a:t>
            </a:r>
            <a:r>
              <a:rPr lang="es-ES" sz="2400" dirty="0">
                <a:latin typeface="Calibri"/>
              </a:rPr>
              <a:t> </a:t>
            </a:r>
            <a:r>
              <a:rPr lang="es-ES" sz="2400" dirty="0">
                <a:solidFill>
                  <a:srgbClr val="00B0F0"/>
                </a:solidFill>
                <a:latin typeface="Calibri"/>
              </a:rPr>
              <a:t>pero el poder del justo será exaltado.</a:t>
            </a:r>
          </a:p>
        </p:txBody>
      </p:sp>
      <p:sp>
        <p:nvSpPr>
          <p:cNvPr id="9" name="TextBox 8">
            <a:extLst>
              <a:ext uri="{FF2B5EF4-FFF2-40B4-BE49-F238E27FC236}">
                <a16:creationId xmlns:a16="http://schemas.microsoft.com/office/drawing/2014/main" id="{A351DCFF-E7C9-92E7-35B9-01D57A5892E6}"/>
              </a:ext>
            </a:extLst>
          </p:cNvPr>
          <p:cNvSpPr txBox="1"/>
          <p:nvPr/>
        </p:nvSpPr>
        <p:spPr>
          <a:xfrm>
            <a:off x="4572000" y="172139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7620A3D6-0E48-C246-64E9-9A3A67F58954}"/>
              </a:ext>
            </a:extLst>
          </p:cNvPr>
          <p:cNvSpPr txBox="1"/>
          <p:nvPr/>
        </p:nvSpPr>
        <p:spPr>
          <a:xfrm>
            <a:off x="4561197" y="205738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4" name="1 CuadroTexto">
            <a:extLst>
              <a:ext uri="{FF2B5EF4-FFF2-40B4-BE49-F238E27FC236}">
                <a16:creationId xmlns:a16="http://schemas.microsoft.com/office/drawing/2014/main" id="{F54141EB-5365-9C3C-D1AC-88DC38D9C244}"/>
              </a:ext>
            </a:extLst>
          </p:cNvPr>
          <p:cNvSpPr txBox="1"/>
          <p:nvPr/>
        </p:nvSpPr>
        <p:spPr>
          <a:xfrm>
            <a:off x="2267744" y="47903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14:9, 10</a:t>
            </a:r>
          </a:p>
        </p:txBody>
      </p:sp>
      <p:sp>
        <p:nvSpPr>
          <p:cNvPr id="15" name="2 CuadroTexto">
            <a:extLst>
              <a:ext uri="{FF2B5EF4-FFF2-40B4-BE49-F238E27FC236}">
                <a16:creationId xmlns:a16="http://schemas.microsoft.com/office/drawing/2014/main" id="{81169F4C-9659-FD6A-6EB3-EA3FB34B4FB7}"/>
              </a:ext>
            </a:extLst>
          </p:cNvPr>
          <p:cNvSpPr txBox="1"/>
          <p:nvPr/>
        </p:nvSpPr>
        <p:spPr>
          <a:xfrm>
            <a:off x="35496" y="5299692"/>
            <a:ext cx="899258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a:t>
            </a:r>
            <a:r>
              <a:rPr lang="es-ES" sz="2400" u="sng" dirty="0">
                <a:solidFill>
                  <a:srgbClr val="FFFF00"/>
                </a:solidFill>
                <a:latin typeface="Calibri"/>
              </a:rPr>
              <a:t>Si alguno adora a la bestia y a su imagen</a:t>
            </a:r>
            <a:r>
              <a:rPr lang="es-ES" sz="2400" dirty="0">
                <a:solidFill>
                  <a:srgbClr val="FFFF00"/>
                </a:solidFill>
                <a:latin typeface="Calibri"/>
              </a:rPr>
              <a:t>, y recibe la marca en su frente o en su mano, </a:t>
            </a:r>
            <a:r>
              <a:rPr lang="es-ES" sz="2400" u="sng" dirty="0">
                <a:solidFill>
                  <a:srgbClr val="00B0F0"/>
                </a:solidFill>
                <a:latin typeface="Calibri"/>
              </a:rPr>
              <a:t>él también beberá del vino de la ira de Dios</a:t>
            </a:r>
            <a:r>
              <a:rPr lang="es-ES" sz="2400" dirty="0">
                <a:solidFill>
                  <a:srgbClr val="00B0F0"/>
                </a:solidFill>
                <a:latin typeface="Calibri"/>
              </a:rPr>
              <a:t>, que ha sido vaciado puro en el cáliz de su ira; y será atormentado con fuego y azufre delante de los santos ángeles y del Cordero; </a:t>
            </a:r>
          </a:p>
        </p:txBody>
      </p:sp>
      <p:sp>
        <p:nvSpPr>
          <p:cNvPr id="16" name="TextBox 15">
            <a:extLst>
              <a:ext uri="{FF2B5EF4-FFF2-40B4-BE49-F238E27FC236}">
                <a16:creationId xmlns:a16="http://schemas.microsoft.com/office/drawing/2014/main" id="{FEAB631C-49CC-91A6-3BE4-9178E59F29A1}"/>
              </a:ext>
            </a:extLst>
          </p:cNvPr>
          <p:cNvSpPr txBox="1"/>
          <p:nvPr/>
        </p:nvSpPr>
        <p:spPr>
          <a:xfrm>
            <a:off x="4561197" y="238659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AC1F3952-D7C2-EA09-097F-B928E7059476}"/>
              </a:ext>
            </a:extLst>
          </p:cNvPr>
          <p:cNvSpPr txBox="1"/>
          <p:nvPr/>
        </p:nvSpPr>
        <p:spPr>
          <a:xfrm>
            <a:off x="4552046" y="273282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3" name="1 CuadroTexto">
            <a:extLst>
              <a:ext uri="{FF2B5EF4-FFF2-40B4-BE49-F238E27FC236}">
                <a16:creationId xmlns:a16="http://schemas.microsoft.com/office/drawing/2014/main" id="{D0FA6B50-0AEA-8086-633C-F407BEFF5CA5}"/>
              </a:ext>
            </a:extLst>
          </p:cNvPr>
          <p:cNvSpPr txBox="1"/>
          <p:nvPr/>
        </p:nvSpPr>
        <p:spPr>
          <a:xfrm>
            <a:off x="323528" y="23970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err="1">
                <a:ln w="11430"/>
                <a:effectLst>
                  <a:outerShdw blurRad="80000" dist="40000" dir="5040000" algn="tl">
                    <a:srgbClr val="000000">
                      <a:alpha val="30000"/>
                    </a:srgbClr>
                  </a:outerShdw>
                </a:effectLst>
                <a:latin typeface="Arial Rounded MT Bold" pitchFamily="34" charset="0"/>
              </a:rPr>
              <a:t>Apoc</a:t>
            </a:r>
            <a:r>
              <a:rPr lang="es-ES" sz="3000" b="1" dirty="0">
                <a:ln w="11430"/>
                <a:effectLst>
                  <a:outerShdw blurRad="80000" dist="40000" dir="5040000" algn="tl">
                    <a:srgbClr val="000000">
                      <a:alpha val="30000"/>
                    </a:srgbClr>
                  </a:outerShdw>
                </a:effectLst>
                <a:latin typeface="Arial Rounded MT Bold" pitchFamily="34" charset="0"/>
              </a:rPr>
              <a:t> 14:12</a:t>
            </a:r>
          </a:p>
        </p:txBody>
      </p:sp>
      <p:sp>
        <p:nvSpPr>
          <p:cNvPr id="19" name="2 CuadroTexto">
            <a:extLst>
              <a:ext uri="{FF2B5EF4-FFF2-40B4-BE49-F238E27FC236}">
                <a16:creationId xmlns:a16="http://schemas.microsoft.com/office/drawing/2014/main" id="{34BA1D8C-F14F-C909-2D31-F8DB1CEA9EEA}"/>
              </a:ext>
            </a:extLst>
          </p:cNvPr>
          <p:cNvSpPr txBox="1"/>
          <p:nvPr/>
        </p:nvSpPr>
        <p:spPr>
          <a:xfrm>
            <a:off x="504056" y="2917524"/>
            <a:ext cx="3635896"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Aquí está la paciencia de los santos, los que guardan los mandamientos de Dios y la fe de Jesús. </a:t>
            </a:r>
          </a:p>
        </p:txBody>
      </p:sp>
    </p:spTree>
    <p:extLst>
      <p:ext uri="{BB962C8B-B14F-4D97-AF65-F5344CB8AC3E}">
        <p14:creationId xmlns:p14="http://schemas.microsoft.com/office/powerpoint/2010/main" val="404731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A9A1-B448-12D0-034A-C81BE779750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F6F7992-3A08-01DD-59C4-87ED1A3768FD}"/>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531B6FB2-3A62-0EEF-F7F8-F083686009CB}"/>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82B3C117-032D-E973-EDA6-9DB4C1AB6F1A}"/>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E1436115-F0A4-0F9E-EA9E-8D05D98B920C}"/>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A6B2D253-9863-A8F3-5BD1-37E7A7B8B8C2}"/>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FF2DA8D9-C4FA-8590-539B-8A5A4D624624}"/>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03305A90-9484-5EA8-8729-B63A2053F58D}"/>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AD911A5B-F466-F2B5-E56F-6BC87BF83B75}"/>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a:ln w="11430"/>
                <a:effectLst>
                  <a:outerShdw blurRad="80000" dist="40000" dir="5040000" algn="tl">
                    <a:srgbClr val="000000">
                      <a:alpha val="30000"/>
                    </a:srgbClr>
                  </a:outerShdw>
                </a:effectLst>
                <a:latin typeface="Arial Rounded MT Bold" pitchFamily="34" charset="0"/>
              </a:rPr>
              <a:t>Salmos 75:10</a:t>
            </a:r>
            <a:endParaRPr lang="es-ES" sz="3000" b="1" dirty="0">
              <a:ln w="11430"/>
              <a:effectLst>
                <a:outerShdw blurRad="80000" dist="40000" dir="5040000" algn="tl">
                  <a:srgbClr val="000000">
                    <a:alpha val="30000"/>
                  </a:srgbClr>
                </a:outerShdw>
              </a:effectLst>
              <a:latin typeface="Arial Rounded MT Bold" pitchFamily="34" charset="0"/>
            </a:endParaRPr>
          </a:p>
        </p:txBody>
      </p:sp>
      <p:sp>
        <p:nvSpPr>
          <p:cNvPr id="8" name="2 CuadroTexto">
            <a:extLst>
              <a:ext uri="{FF2B5EF4-FFF2-40B4-BE49-F238E27FC236}">
                <a16:creationId xmlns:a16="http://schemas.microsoft.com/office/drawing/2014/main" id="{DE27A4CE-1FBB-3BBC-D641-0B7D2A5B7DBE}"/>
              </a:ext>
            </a:extLst>
          </p:cNvPr>
          <p:cNvSpPr txBox="1"/>
          <p:nvPr/>
        </p:nvSpPr>
        <p:spPr>
          <a:xfrm>
            <a:off x="360040" y="1556792"/>
            <a:ext cx="392392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Quebrantaré todo el poderío de los pecadores,</a:t>
            </a:r>
            <a:r>
              <a:rPr lang="es-ES" sz="2400" dirty="0">
                <a:latin typeface="Calibri"/>
              </a:rPr>
              <a:t> </a:t>
            </a:r>
            <a:r>
              <a:rPr lang="es-ES" sz="2400" dirty="0">
                <a:solidFill>
                  <a:srgbClr val="00B0F0"/>
                </a:solidFill>
                <a:latin typeface="Calibri"/>
              </a:rPr>
              <a:t>pero el poder del justo será exaltado.</a:t>
            </a:r>
          </a:p>
        </p:txBody>
      </p:sp>
      <p:sp>
        <p:nvSpPr>
          <p:cNvPr id="9" name="TextBox 8">
            <a:extLst>
              <a:ext uri="{FF2B5EF4-FFF2-40B4-BE49-F238E27FC236}">
                <a16:creationId xmlns:a16="http://schemas.microsoft.com/office/drawing/2014/main" id="{CD888851-22F4-71FC-3FBE-7465347F0F74}"/>
              </a:ext>
            </a:extLst>
          </p:cNvPr>
          <p:cNvSpPr txBox="1"/>
          <p:nvPr/>
        </p:nvSpPr>
        <p:spPr>
          <a:xfrm>
            <a:off x="4572000" y="172139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4A308FC9-8AFD-5428-80B8-48A2D9CF39C7}"/>
              </a:ext>
            </a:extLst>
          </p:cNvPr>
          <p:cNvSpPr txBox="1"/>
          <p:nvPr/>
        </p:nvSpPr>
        <p:spPr>
          <a:xfrm>
            <a:off x="4561197" y="205738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4" name="1 CuadroTexto">
            <a:extLst>
              <a:ext uri="{FF2B5EF4-FFF2-40B4-BE49-F238E27FC236}">
                <a16:creationId xmlns:a16="http://schemas.microsoft.com/office/drawing/2014/main" id="{CFE42B4E-24D7-422B-45BD-46E1041576EF}"/>
              </a:ext>
            </a:extLst>
          </p:cNvPr>
          <p:cNvSpPr txBox="1"/>
          <p:nvPr/>
        </p:nvSpPr>
        <p:spPr>
          <a:xfrm>
            <a:off x="2267744" y="47903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14:9, 10</a:t>
            </a:r>
          </a:p>
        </p:txBody>
      </p:sp>
      <p:sp>
        <p:nvSpPr>
          <p:cNvPr id="15" name="2 CuadroTexto">
            <a:extLst>
              <a:ext uri="{FF2B5EF4-FFF2-40B4-BE49-F238E27FC236}">
                <a16:creationId xmlns:a16="http://schemas.microsoft.com/office/drawing/2014/main" id="{EA50BF37-E540-EED5-1C53-8347ABF870B6}"/>
              </a:ext>
            </a:extLst>
          </p:cNvPr>
          <p:cNvSpPr txBox="1"/>
          <p:nvPr/>
        </p:nvSpPr>
        <p:spPr>
          <a:xfrm>
            <a:off x="35496" y="5299692"/>
            <a:ext cx="899258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a:t>
            </a:r>
            <a:r>
              <a:rPr lang="es-ES" sz="2400" u="sng" dirty="0">
                <a:solidFill>
                  <a:srgbClr val="FFFF00"/>
                </a:solidFill>
                <a:latin typeface="Calibri"/>
              </a:rPr>
              <a:t>Si alguno adora a la bestia y a su imagen</a:t>
            </a:r>
            <a:r>
              <a:rPr lang="es-ES" sz="2400" dirty="0">
                <a:solidFill>
                  <a:srgbClr val="FFFF00"/>
                </a:solidFill>
                <a:latin typeface="Calibri"/>
              </a:rPr>
              <a:t>, y recibe la marca en su frente o en su mano, </a:t>
            </a:r>
            <a:r>
              <a:rPr lang="es-ES" sz="2400" u="sng" dirty="0">
                <a:solidFill>
                  <a:srgbClr val="00B0F0"/>
                </a:solidFill>
                <a:latin typeface="Calibri"/>
              </a:rPr>
              <a:t>él también beberá del vino de la ira de Dios</a:t>
            </a:r>
            <a:r>
              <a:rPr lang="es-ES" sz="2400" dirty="0">
                <a:solidFill>
                  <a:srgbClr val="00B0F0"/>
                </a:solidFill>
                <a:latin typeface="Calibri"/>
              </a:rPr>
              <a:t>, que ha sido vaciado puro en el cáliz de su ira; y será atormentado con fuego y azufre delante de los santos ángeles y del Cordero; </a:t>
            </a:r>
          </a:p>
        </p:txBody>
      </p:sp>
      <p:sp>
        <p:nvSpPr>
          <p:cNvPr id="16" name="TextBox 15">
            <a:extLst>
              <a:ext uri="{FF2B5EF4-FFF2-40B4-BE49-F238E27FC236}">
                <a16:creationId xmlns:a16="http://schemas.microsoft.com/office/drawing/2014/main" id="{5FBC9CD5-761B-4891-48FC-97E9881093F0}"/>
              </a:ext>
            </a:extLst>
          </p:cNvPr>
          <p:cNvSpPr txBox="1"/>
          <p:nvPr/>
        </p:nvSpPr>
        <p:spPr>
          <a:xfrm>
            <a:off x="4561197" y="238659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4D5B7452-219F-AFFA-DF6C-5F97D78E1DEA}"/>
              </a:ext>
            </a:extLst>
          </p:cNvPr>
          <p:cNvSpPr txBox="1"/>
          <p:nvPr/>
        </p:nvSpPr>
        <p:spPr>
          <a:xfrm>
            <a:off x="4552046" y="273282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3" name="1 CuadroTexto">
            <a:extLst>
              <a:ext uri="{FF2B5EF4-FFF2-40B4-BE49-F238E27FC236}">
                <a16:creationId xmlns:a16="http://schemas.microsoft.com/office/drawing/2014/main" id="{8CC74E8E-8469-B0A8-EC4B-08C1A3F8CAE9}"/>
              </a:ext>
            </a:extLst>
          </p:cNvPr>
          <p:cNvSpPr txBox="1"/>
          <p:nvPr/>
        </p:nvSpPr>
        <p:spPr>
          <a:xfrm>
            <a:off x="323528" y="23970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err="1">
                <a:ln w="11430"/>
                <a:effectLst>
                  <a:outerShdw blurRad="80000" dist="40000" dir="5040000" algn="tl">
                    <a:srgbClr val="000000">
                      <a:alpha val="30000"/>
                    </a:srgbClr>
                  </a:outerShdw>
                </a:effectLst>
                <a:latin typeface="Arial Rounded MT Bold" pitchFamily="34" charset="0"/>
              </a:rPr>
              <a:t>Apoc</a:t>
            </a:r>
            <a:r>
              <a:rPr lang="es-ES" sz="3000" b="1" dirty="0">
                <a:ln w="11430"/>
                <a:effectLst>
                  <a:outerShdw blurRad="80000" dist="40000" dir="5040000" algn="tl">
                    <a:srgbClr val="000000">
                      <a:alpha val="30000"/>
                    </a:srgbClr>
                  </a:outerShdw>
                </a:effectLst>
                <a:latin typeface="Arial Rounded MT Bold" pitchFamily="34" charset="0"/>
              </a:rPr>
              <a:t> 14:12</a:t>
            </a:r>
          </a:p>
        </p:txBody>
      </p:sp>
      <p:sp>
        <p:nvSpPr>
          <p:cNvPr id="19" name="2 CuadroTexto">
            <a:extLst>
              <a:ext uri="{FF2B5EF4-FFF2-40B4-BE49-F238E27FC236}">
                <a16:creationId xmlns:a16="http://schemas.microsoft.com/office/drawing/2014/main" id="{A2BBB660-1857-CDDD-949E-A53374CC08AC}"/>
              </a:ext>
            </a:extLst>
          </p:cNvPr>
          <p:cNvSpPr txBox="1"/>
          <p:nvPr/>
        </p:nvSpPr>
        <p:spPr>
          <a:xfrm>
            <a:off x="504056" y="2917524"/>
            <a:ext cx="3635896"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Aquí está la paciencia de los santos, </a:t>
            </a:r>
            <a:r>
              <a:rPr lang="es-ES" sz="2400" dirty="0">
                <a:latin typeface="Calibri"/>
              </a:rPr>
              <a:t>los que guardan los mandamientos de Dios y la fe de Jesús. </a:t>
            </a:r>
          </a:p>
        </p:txBody>
      </p:sp>
    </p:spTree>
    <p:extLst>
      <p:ext uri="{BB962C8B-B14F-4D97-AF65-F5344CB8AC3E}">
        <p14:creationId xmlns:p14="http://schemas.microsoft.com/office/powerpoint/2010/main" val="10211341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286B8-6A6D-29B0-53B8-636BC9CC0FB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3714C62-D561-57D7-CE15-52F8C8620392}"/>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EC3E4844-DA9A-7D69-2237-0167DD856ADB}"/>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932F1F88-F1DD-7030-1A1F-3AFE6EAADC2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2A59C8D3-80C8-4519-FCF3-97A7CD44B371}"/>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87DE05AC-BA0A-8F19-DB00-6210FAB1CB3C}"/>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D10A7FC3-F6CD-2809-4DA7-410D37AE95C6}"/>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965F079C-EC36-CE01-AAAB-7727428C68FF}"/>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49752EAC-586D-FDB4-17CC-3A00DC03CA4F}"/>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a:ln w="11430"/>
                <a:effectLst>
                  <a:outerShdw blurRad="80000" dist="40000" dir="5040000" algn="tl">
                    <a:srgbClr val="000000">
                      <a:alpha val="30000"/>
                    </a:srgbClr>
                  </a:outerShdw>
                </a:effectLst>
                <a:latin typeface="Arial Rounded MT Bold" pitchFamily="34" charset="0"/>
              </a:rPr>
              <a:t>Salmos 75:10</a:t>
            </a:r>
            <a:endParaRPr lang="es-ES" sz="3000" b="1" dirty="0">
              <a:ln w="11430"/>
              <a:effectLst>
                <a:outerShdw blurRad="80000" dist="40000" dir="5040000" algn="tl">
                  <a:srgbClr val="000000">
                    <a:alpha val="30000"/>
                  </a:srgbClr>
                </a:outerShdw>
              </a:effectLst>
              <a:latin typeface="Arial Rounded MT Bold" pitchFamily="34" charset="0"/>
            </a:endParaRPr>
          </a:p>
        </p:txBody>
      </p:sp>
      <p:sp>
        <p:nvSpPr>
          <p:cNvPr id="8" name="2 CuadroTexto">
            <a:extLst>
              <a:ext uri="{FF2B5EF4-FFF2-40B4-BE49-F238E27FC236}">
                <a16:creationId xmlns:a16="http://schemas.microsoft.com/office/drawing/2014/main" id="{167C3E0B-F06F-F073-D5FD-AD68E200842D}"/>
              </a:ext>
            </a:extLst>
          </p:cNvPr>
          <p:cNvSpPr txBox="1"/>
          <p:nvPr/>
        </p:nvSpPr>
        <p:spPr>
          <a:xfrm>
            <a:off x="360040" y="1556792"/>
            <a:ext cx="392392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Quebrantaré todo el poderío de los pecadores,</a:t>
            </a:r>
            <a:r>
              <a:rPr lang="es-ES" sz="2400" dirty="0">
                <a:latin typeface="Calibri"/>
              </a:rPr>
              <a:t> </a:t>
            </a:r>
            <a:r>
              <a:rPr lang="es-ES" sz="2400" dirty="0">
                <a:solidFill>
                  <a:srgbClr val="00B0F0"/>
                </a:solidFill>
                <a:latin typeface="Calibri"/>
              </a:rPr>
              <a:t>pero el poder del justo será exaltado.</a:t>
            </a:r>
          </a:p>
        </p:txBody>
      </p:sp>
      <p:sp>
        <p:nvSpPr>
          <p:cNvPr id="9" name="TextBox 8">
            <a:extLst>
              <a:ext uri="{FF2B5EF4-FFF2-40B4-BE49-F238E27FC236}">
                <a16:creationId xmlns:a16="http://schemas.microsoft.com/office/drawing/2014/main" id="{4260E00B-6DF3-6B2B-E608-2F0887286B0F}"/>
              </a:ext>
            </a:extLst>
          </p:cNvPr>
          <p:cNvSpPr txBox="1"/>
          <p:nvPr/>
        </p:nvSpPr>
        <p:spPr>
          <a:xfrm>
            <a:off x="4572000" y="172139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6A376F9C-E879-B145-C041-1214B8107AAD}"/>
              </a:ext>
            </a:extLst>
          </p:cNvPr>
          <p:cNvSpPr txBox="1"/>
          <p:nvPr/>
        </p:nvSpPr>
        <p:spPr>
          <a:xfrm>
            <a:off x="4561197" y="205738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4" name="1 CuadroTexto">
            <a:extLst>
              <a:ext uri="{FF2B5EF4-FFF2-40B4-BE49-F238E27FC236}">
                <a16:creationId xmlns:a16="http://schemas.microsoft.com/office/drawing/2014/main" id="{375D5465-45D6-6EF4-FEFF-6C01B5B0A0B1}"/>
              </a:ext>
            </a:extLst>
          </p:cNvPr>
          <p:cNvSpPr txBox="1"/>
          <p:nvPr/>
        </p:nvSpPr>
        <p:spPr>
          <a:xfrm>
            <a:off x="2267744" y="47903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14:9, 10</a:t>
            </a:r>
          </a:p>
        </p:txBody>
      </p:sp>
      <p:sp>
        <p:nvSpPr>
          <p:cNvPr id="15" name="2 CuadroTexto">
            <a:extLst>
              <a:ext uri="{FF2B5EF4-FFF2-40B4-BE49-F238E27FC236}">
                <a16:creationId xmlns:a16="http://schemas.microsoft.com/office/drawing/2014/main" id="{A8992A86-19A4-76ED-5A1E-00D751A80C04}"/>
              </a:ext>
            </a:extLst>
          </p:cNvPr>
          <p:cNvSpPr txBox="1"/>
          <p:nvPr/>
        </p:nvSpPr>
        <p:spPr>
          <a:xfrm>
            <a:off x="35496" y="5299692"/>
            <a:ext cx="8992583"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tercer ángel los siguió, diciendo a gran voz: </a:t>
            </a:r>
            <a:r>
              <a:rPr lang="es-ES" sz="2400" u="sng" dirty="0">
                <a:solidFill>
                  <a:srgbClr val="FFFF00"/>
                </a:solidFill>
                <a:latin typeface="Calibri"/>
              </a:rPr>
              <a:t>Si alguno adora a la bestia y a su imagen</a:t>
            </a:r>
            <a:r>
              <a:rPr lang="es-ES" sz="2400" dirty="0">
                <a:solidFill>
                  <a:srgbClr val="FFFF00"/>
                </a:solidFill>
                <a:latin typeface="Calibri"/>
              </a:rPr>
              <a:t>, y recibe la marca en su frente o en su mano, </a:t>
            </a:r>
            <a:r>
              <a:rPr lang="es-ES" sz="2400" u="sng" dirty="0">
                <a:solidFill>
                  <a:srgbClr val="00B0F0"/>
                </a:solidFill>
                <a:latin typeface="Calibri"/>
              </a:rPr>
              <a:t>él también beberá del vino de la ira de Dios</a:t>
            </a:r>
            <a:r>
              <a:rPr lang="es-ES" sz="2400" dirty="0">
                <a:solidFill>
                  <a:srgbClr val="00B0F0"/>
                </a:solidFill>
                <a:latin typeface="Calibri"/>
              </a:rPr>
              <a:t>, que ha sido vaciado puro en el cáliz de su ira; y será atormentado con fuego y azufre delante de los santos ángeles y del Cordero; </a:t>
            </a:r>
          </a:p>
        </p:txBody>
      </p:sp>
      <p:sp>
        <p:nvSpPr>
          <p:cNvPr id="16" name="TextBox 15">
            <a:extLst>
              <a:ext uri="{FF2B5EF4-FFF2-40B4-BE49-F238E27FC236}">
                <a16:creationId xmlns:a16="http://schemas.microsoft.com/office/drawing/2014/main" id="{924E93D3-92AD-F63D-01D8-55610318F54A}"/>
              </a:ext>
            </a:extLst>
          </p:cNvPr>
          <p:cNvSpPr txBox="1"/>
          <p:nvPr/>
        </p:nvSpPr>
        <p:spPr>
          <a:xfrm>
            <a:off x="4561197" y="238659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F7228D0C-FBD9-7618-4D62-4814E5ECE69B}"/>
              </a:ext>
            </a:extLst>
          </p:cNvPr>
          <p:cNvSpPr txBox="1"/>
          <p:nvPr/>
        </p:nvSpPr>
        <p:spPr>
          <a:xfrm>
            <a:off x="4552046" y="273282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3" name="1 CuadroTexto">
            <a:extLst>
              <a:ext uri="{FF2B5EF4-FFF2-40B4-BE49-F238E27FC236}">
                <a16:creationId xmlns:a16="http://schemas.microsoft.com/office/drawing/2014/main" id="{695B40BC-D23D-20E3-F48E-CC614C16D7E5}"/>
              </a:ext>
            </a:extLst>
          </p:cNvPr>
          <p:cNvSpPr txBox="1"/>
          <p:nvPr/>
        </p:nvSpPr>
        <p:spPr>
          <a:xfrm>
            <a:off x="323528" y="23970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err="1">
                <a:ln w="11430"/>
                <a:effectLst>
                  <a:outerShdw blurRad="80000" dist="40000" dir="5040000" algn="tl">
                    <a:srgbClr val="000000">
                      <a:alpha val="30000"/>
                    </a:srgbClr>
                  </a:outerShdw>
                </a:effectLst>
                <a:latin typeface="Arial Rounded MT Bold" pitchFamily="34" charset="0"/>
              </a:rPr>
              <a:t>Apoc</a:t>
            </a:r>
            <a:r>
              <a:rPr lang="es-ES" sz="3000" b="1" dirty="0">
                <a:ln w="11430"/>
                <a:effectLst>
                  <a:outerShdw blurRad="80000" dist="40000" dir="5040000" algn="tl">
                    <a:srgbClr val="000000">
                      <a:alpha val="30000"/>
                    </a:srgbClr>
                  </a:outerShdw>
                </a:effectLst>
                <a:latin typeface="Arial Rounded MT Bold" pitchFamily="34" charset="0"/>
              </a:rPr>
              <a:t> 14:12</a:t>
            </a:r>
          </a:p>
        </p:txBody>
      </p:sp>
      <p:sp>
        <p:nvSpPr>
          <p:cNvPr id="19" name="2 CuadroTexto">
            <a:extLst>
              <a:ext uri="{FF2B5EF4-FFF2-40B4-BE49-F238E27FC236}">
                <a16:creationId xmlns:a16="http://schemas.microsoft.com/office/drawing/2014/main" id="{C738F237-BF60-6804-FF94-10DF5E024F63}"/>
              </a:ext>
            </a:extLst>
          </p:cNvPr>
          <p:cNvSpPr txBox="1"/>
          <p:nvPr/>
        </p:nvSpPr>
        <p:spPr>
          <a:xfrm>
            <a:off x="504056" y="2917524"/>
            <a:ext cx="3635896"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Aquí está la paciencia de los santos, </a:t>
            </a:r>
            <a:r>
              <a:rPr lang="es-ES" sz="2400" dirty="0">
                <a:solidFill>
                  <a:srgbClr val="00B0F0"/>
                </a:solidFill>
                <a:latin typeface="Calibri"/>
              </a:rPr>
              <a:t>los que guardan los mandamientos de Dios y la fe de Jesús. </a:t>
            </a:r>
          </a:p>
        </p:txBody>
      </p:sp>
      <p:sp>
        <p:nvSpPr>
          <p:cNvPr id="12" name="TextBox 11">
            <a:extLst>
              <a:ext uri="{FF2B5EF4-FFF2-40B4-BE49-F238E27FC236}">
                <a16:creationId xmlns:a16="http://schemas.microsoft.com/office/drawing/2014/main" id="{05579D16-3B28-230C-380D-FAACF1BA243E}"/>
              </a:ext>
            </a:extLst>
          </p:cNvPr>
          <p:cNvSpPr txBox="1"/>
          <p:nvPr/>
        </p:nvSpPr>
        <p:spPr>
          <a:xfrm>
            <a:off x="457200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Tree>
    <p:extLst>
      <p:ext uri="{BB962C8B-B14F-4D97-AF65-F5344CB8AC3E}">
        <p14:creationId xmlns:p14="http://schemas.microsoft.com/office/powerpoint/2010/main" val="261157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7415E-EF10-8C41-AF8A-2EB389D57A4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D2AF3C9-4BBC-FEDD-DAC0-E1FC58CC84B8}"/>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CD393E37-16D0-A1D2-63BD-EA6F11DE3940}"/>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2A96975F-5248-8858-22C3-6447F007ED2F}"/>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23BB6402-415B-1068-90BC-6592124EDA76}"/>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4AB0A4CA-03D1-1D0C-7BEE-912C6E8E7B5F}"/>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A823BC72-4F83-D689-5501-14446AD05A6D}"/>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03F632D1-B7AD-5E78-3498-E8DF72F3C889}"/>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69D059A5-1B12-721B-A521-A794FF97B589}"/>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a:ln w="11430"/>
                <a:effectLst>
                  <a:outerShdw blurRad="80000" dist="40000" dir="5040000" algn="tl">
                    <a:srgbClr val="000000">
                      <a:alpha val="30000"/>
                    </a:srgbClr>
                  </a:outerShdw>
                </a:effectLst>
                <a:latin typeface="Arial Rounded MT Bold" pitchFamily="34" charset="0"/>
              </a:rPr>
              <a:t>Salmos 75:10</a:t>
            </a:r>
            <a:endParaRPr lang="es-ES" sz="3000" b="1" dirty="0">
              <a:ln w="11430"/>
              <a:effectLst>
                <a:outerShdw blurRad="80000" dist="40000" dir="5040000" algn="tl">
                  <a:srgbClr val="000000">
                    <a:alpha val="30000"/>
                  </a:srgbClr>
                </a:outerShdw>
              </a:effectLst>
              <a:latin typeface="Arial Rounded MT Bold" pitchFamily="34" charset="0"/>
            </a:endParaRPr>
          </a:p>
        </p:txBody>
      </p:sp>
      <p:sp>
        <p:nvSpPr>
          <p:cNvPr id="8" name="2 CuadroTexto">
            <a:extLst>
              <a:ext uri="{FF2B5EF4-FFF2-40B4-BE49-F238E27FC236}">
                <a16:creationId xmlns:a16="http://schemas.microsoft.com/office/drawing/2014/main" id="{972792E7-FB2A-F0A9-EA7F-38AAD2FB631F}"/>
              </a:ext>
            </a:extLst>
          </p:cNvPr>
          <p:cNvSpPr txBox="1"/>
          <p:nvPr/>
        </p:nvSpPr>
        <p:spPr>
          <a:xfrm>
            <a:off x="360040" y="1556792"/>
            <a:ext cx="392392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Quebrantaré todo el poderío de los pecadores,</a:t>
            </a:r>
            <a:r>
              <a:rPr lang="es-ES" sz="2400" dirty="0">
                <a:latin typeface="Calibri"/>
              </a:rPr>
              <a:t> </a:t>
            </a:r>
            <a:r>
              <a:rPr lang="es-ES" sz="2400" dirty="0">
                <a:solidFill>
                  <a:srgbClr val="00B0F0"/>
                </a:solidFill>
                <a:latin typeface="Calibri"/>
              </a:rPr>
              <a:t>pero el poder del justo será exaltado.</a:t>
            </a:r>
          </a:p>
        </p:txBody>
      </p:sp>
      <p:sp>
        <p:nvSpPr>
          <p:cNvPr id="9" name="TextBox 8">
            <a:extLst>
              <a:ext uri="{FF2B5EF4-FFF2-40B4-BE49-F238E27FC236}">
                <a16:creationId xmlns:a16="http://schemas.microsoft.com/office/drawing/2014/main" id="{2BA7B064-33BA-2B49-8826-20FE364D5E06}"/>
              </a:ext>
            </a:extLst>
          </p:cNvPr>
          <p:cNvSpPr txBox="1"/>
          <p:nvPr/>
        </p:nvSpPr>
        <p:spPr>
          <a:xfrm>
            <a:off x="4572000" y="172139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E24EFA26-64D0-6675-5149-09EB29FE5B9C}"/>
              </a:ext>
            </a:extLst>
          </p:cNvPr>
          <p:cNvSpPr txBox="1"/>
          <p:nvPr/>
        </p:nvSpPr>
        <p:spPr>
          <a:xfrm>
            <a:off x="4561197" y="205738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4" name="1 CuadroTexto">
            <a:extLst>
              <a:ext uri="{FF2B5EF4-FFF2-40B4-BE49-F238E27FC236}">
                <a16:creationId xmlns:a16="http://schemas.microsoft.com/office/drawing/2014/main" id="{7E718DE9-5F05-C531-CFB1-837A887754E9}"/>
              </a:ext>
            </a:extLst>
          </p:cNvPr>
          <p:cNvSpPr txBox="1"/>
          <p:nvPr/>
        </p:nvSpPr>
        <p:spPr>
          <a:xfrm>
            <a:off x="2555776" y="536505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75:1</a:t>
            </a:r>
          </a:p>
        </p:txBody>
      </p:sp>
      <p:sp>
        <p:nvSpPr>
          <p:cNvPr id="15" name="2 CuadroTexto">
            <a:extLst>
              <a:ext uri="{FF2B5EF4-FFF2-40B4-BE49-F238E27FC236}">
                <a16:creationId xmlns:a16="http://schemas.microsoft.com/office/drawing/2014/main" id="{64010F7C-1836-2773-911C-03F2735503F0}"/>
              </a:ext>
            </a:extLst>
          </p:cNvPr>
          <p:cNvSpPr txBox="1"/>
          <p:nvPr/>
        </p:nvSpPr>
        <p:spPr>
          <a:xfrm>
            <a:off x="0" y="5949280"/>
            <a:ext cx="8992583"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Gracias te damos, oh Dios, gracias te damos, pues cercano está tu nombre; los hombres cuentan tus maravillas.</a:t>
            </a:r>
          </a:p>
        </p:txBody>
      </p:sp>
      <p:sp>
        <p:nvSpPr>
          <p:cNvPr id="16" name="TextBox 15">
            <a:extLst>
              <a:ext uri="{FF2B5EF4-FFF2-40B4-BE49-F238E27FC236}">
                <a16:creationId xmlns:a16="http://schemas.microsoft.com/office/drawing/2014/main" id="{11E58FAF-576A-E610-BD15-7735CA669671}"/>
              </a:ext>
            </a:extLst>
          </p:cNvPr>
          <p:cNvSpPr txBox="1"/>
          <p:nvPr/>
        </p:nvSpPr>
        <p:spPr>
          <a:xfrm>
            <a:off x="4561197" y="238659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ACE8A2C2-62A2-EFEF-909F-4E3751B6A079}"/>
              </a:ext>
            </a:extLst>
          </p:cNvPr>
          <p:cNvSpPr txBox="1"/>
          <p:nvPr/>
        </p:nvSpPr>
        <p:spPr>
          <a:xfrm>
            <a:off x="4552046" y="273282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3" name="1 CuadroTexto">
            <a:extLst>
              <a:ext uri="{FF2B5EF4-FFF2-40B4-BE49-F238E27FC236}">
                <a16:creationId xmlns:a16="http://schemas.microsoft.com/office/drawing/2014/main" id="{C55C809B-683D-3F16-E374-9EEFD7EF2E95}"/>
              </a:ext>
            </a:extLst>
          </p:cNvPr>
          <p:cNvSpPr txBox="1"/>
          <p:nvPr/>
        </p:nvSpPr>
        <p:spPr>
          <a:xfrm>
            <a:off x="323528" y="23970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err="1">
                <a:ln w="11430"/>
                <a:effectLst>
                  <a:outerShdw blurRad="80000" dist="40000" dir="5040000" algn="tl">
                    <a:srgbClr val="000000">
                      <a:alpha val="30000"/>
                    </a:srgbClr>
                  </a:outerShdw>
                </a:effectLst>
                <a:latin typeface="Arial Rounded MT Bold" pitchFamily="34" charset="0"/>
              </a:rPr>
              <a:t>Apoc</a:t>
            </a:r>
            <a:r>
              <a:rPr lang="es-ES" sz="3000" b="1" dirty="0">
                <a:ln w="11430"/>
                <a:effectLst>
                  <a:outerShdw blurRad="80000" dist="40000" dir="5040000" algn="tl">
                    <a:srgbClr val="000000">
                      <a:alpha val="30000"/>
                    </a:srgbClr>
                  </a:outerShdw>
                </a:effectLst>
                <a:latin typeface="Arial Rounded MT Bold" pitchFamily="34" charset="0"/>
              </a:rPr>
              <a:t> 14:12</a:t>
            </a:r>
          </a:p>
        </p:txBody>
      </p:sp>
      <p:sp>
        <p:nvSpPr>
          <p:cNvPr id="19" name="2 CuadroTexto">
            <a:extLst>
              <a:ext uri="{FF2B5EF4-FFF2-40B4-BE49-F238E27FC236}">
                <a16:creationId xmlns:a16="http://schemas.microsoft.com/office/drawing/2014/main" id="{D971D1D8-9F98-FC24-A294-AE0CE0ECF6F5}"/>
              </a:ext>
            </a:extLst>
          </p:cNvPr>
          <p:cNvSpPr txBox="1"/>
          <p:nvPr/>
        </p:nvSpPr>
        <p:spPr>
          <a:xfrm>
            <a:off x="504056" y="2917524"/>
            <a:ext cx="3635896"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Aquí está la paciencia de los santos, </a:t>
            </a:r>
            <a:r>
              <a:rPr lang="es-ES" sz="2400" dirty="0">
                <a:solidFill>
                  <a:srgbClr val="00B0F0"/>
                </a:solidFill>
                <a:latin typeface="Calibri"/>
              </a:rPr>
              <a:t>los que guardan los mandamientos de Dios y la fe de Jesús. </a:t>
            </a:r>
          </a:p>
        </p:txBody>
      </p:sp>
      <p:sp>
        <p:nvSpPr>
          <p:cNvPr id="12" name="TextBox 11">
            <a:extLst>
              <a:ext uri="{FF2B5EF4-FFF2-40B4-BE49-F238E27FC236}">
                <a16:creationId xmlns:a16="http://schemas.microsoft.com/office/drawing/2014/main" id="{9BB2268A-2AD8-6A38-1AA1-043AF0E9917C}"/>
              </a:ext>
            </a:extLst>
          </p:cNvPr>
          <p:cNvSpPr txBox="1"/>
          <p:nvPr/>
        </p:nvSpPr>
        <p:spPr>
          <a:xfrm>
            <a:off x="457200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Tree>
    <p:extLst>
      <p:ext uri="{BB962C8B-B14F-4D97-AF65-F5344CB8AC3E}">
        <p14:creationId xmlns:p14="http://schemas.microsoft.com/office/powerpoint/2010/main" val="1214296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11C1E-9190-BAC4-4D81-CD6802A45FD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EC9C2A1-3014-7AFC-56B2-843F43E7BC6F}"/>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005C208D-D62D-7DC7-A401-EF281227BB39}"/>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C2A32464-884F-33F2-141D-D450A4A45A7A}"/>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7CAEC636-2C27-16DA-A466-B8EBEF3230F0}"/>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B8F67763-9339-5C8B-34BD-18654DA9A8CC}"/>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2F5ECDED-CAC3-5E2C-5DF7-5E388CB152C8}"/>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14683B22-903B-F349-A8B1-F92E833922F9}"/>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B6370D47-D133-63B8-C8BE-10EC7EFE3557}"/>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a:ln w="11430"/>
                <a:effectLst>
                  <a:outerShdw blurRad="80000" dist="40000" dir="5040000" algn="tl">
                    <a:srgbClr val="000000">
                      <a:alpha val="30000"/>
                    </a:srgbClr>
                  </a:outerShdw>
                </a:effectLst>
                <a:latin typeface="Arial Rounded MT Bold" pitchFamily="34" charset="0"/>
              </a:rPr>
              <a:t>Salmos 75:10</a:t>
            </a:r>
            <a:endParaRPr lang="es-ES" sz="3000" b="1" dirty="0">
              <a:ln w="11430"/>
              <a:effectLst>
                <a:outerShdw blurRad="80000" dist="40000" dir="5040000" algn="tl">
                  <a:srgbClr val="000000">
                    <a:alpha val="30000"/>
                  </a:srgbClr>
                </a:outerShdw>
              </a:effectLst>
              <a:latin typeface="Arial Rounded MT Bold" pitchFamily="34" charset="0"/>
            </a:endParaRPr>
          </a:p>
        </p:txBody>
      </p:sp>
      <p:sp>
        <p:nvSpPr>
          <p:cNvPr id="8" name="2 CuadroTexto">
            <a:extLst>
              <a:ext uri="{FF2B5EF4-FFF2-40B4-BE49-F238E27FC236}">
                <a16:creationId xmlns:a16="http://schemas.microsoft.com/office/drawing/2014/main" id="{FE0A35F7-9759-7FD0-4EFD-AF228C947A5A}"/>
              </a:ext>
            </a:extLst>
          </p:cNvPr>
          <p:cNvSpPr txBox="1"/>
          <p:nvPr/>
        </p:nvSpPr>
        <p:spPr>
          <a:xfrm>
            <a:off x="360040" y="1556792"/>
            <a:ext cx="392392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Quebrantaré todo el poderío de los pecadores,</a:t>
            </a:r>
            <a:r>
              <a:rPr lang="es-ES" sz="2400" dirty="0">
                <a:latin typeface="Calibri"/>
              </a:rPr>
              <a:t> </a:t>
            </a:r>
            <a:r>
              <a:rPr lang="es-ES" sz="2400" dirty="0">
                <a:solidFill>
                  <a:srgbClr val="00B0F0"/>
                </a:solidFill>
                <a:latin typeface="Calibri"/>
              </a:rPr>
              <a:t>pero el poder del justo será exaltado.</a:t>
            </a:r>
          </a:p>
        </p:txBody>
      </p:sp>
      <p:sp>
        <p:nvSpPr>
          <p:cNvPr id="9" name="TextBox 8">
            <a:extLst>
              <a:ext uri="{FF2B5EF4-FFF2-40B4-BE49-F238E27FC236}">
                <a16:creationId xmlns:a16="http://schemas.microsoft.com/office/drawing/2014/main" id="{38D0350F-B91D-6397-AD5B-0478DCE3F0BF}"/>
              </a:ext>
            </a:extLst>
          </p:cNvPr>
          <p:cNvSpPr txBox="1"/>
          <p:nvPr/>
        </p:nvSpPr>
        <p:spPr>
          <a:xfrm>
            <a:off x="4572000" y="172139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BC572B58-4D04-7012-398B-A1FFB3145160}"/>
              </a:ext>
            </a:extLst>
          </p:cNvPr>
          <p:cNvSpPr txBox="1"/>
          <p:nvPr/>
        </p:nvSpPr>
        <p:spPr>
          <a:xfrm>
            <a:off x="4561197" y="205738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4" name="1 CuadroTexto">
            <a:extLst>
              <a:ext uri="{FF2B5EF4-FFF2-40B4-BE49-F238E27FC236}">
                <a16:creationId xmlns:a16="http://schemas.microsoft.com/office/drawing/2014/main" id="{8D1ECD90-E4DD-C33A-192A-F4E99B503718}"/>
              </a:ext>
            </a:extLst>
          </p:cNvPr>
          <p:cNvSpPr txBox="1"/>
          <p:nvPr/>
        </p:nvSpPr>
        <p:spPr>
          <a:xfrm>
            <a:off x="2555776" y="536505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75:1</a:t>
            </a:r>
          </a:p>
        </p:txBody>
      </p:sp>
      <p:sp>
        <p:nvSpPr>
          <p:cNvPr id="15" name="2 CuadroTexto">
            <a:extLst>
              <a:ext uri="{FF2B5EF4-FFF2-40B4-BE49-F238E27FC236}">
                <a16:creationId xmlns:a16="http://schemas.microsoft.com/office/drawing/2014/main" id="{A4148B10-4D90-5C39-9CEE-FA6CA75AA0E6}"/>
              </a:ext>
            </a:extLst>
          </p:cNvPr>
          <p:cNvSpPr txBox="1"/>
          <p:nvPr/>
        </p:nvSpPr>
        <p:spPr>
          <a:xfrm>
            <a:off x="0" y="5949280"/>
            <a:ext cx="8992583"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Gracias te damos, oh Dios, gracias te damos, pues cercano está tu nombre;</a:t>
            </a:r>
            <a:r>
              <a:rPr lang="es-ES" sz="2400" dirty="0">
                <a:latin typeface="Calibri"/>
              </a:rPr>
              <a:t> los hombres cuentan tus maravillas.</a:t>
            </a:r>
          </a:p>
        </p:txBody>
      </p:sp>
      <p:sp>
        <p:nvSpPr>
          <p:cNvPr id="16" name="TextBox 15">
            <a:extLst>
              <a:ext uri="{FF2B5EF4-FFF2-40B4-BE49-F238E27FC236}">
                <a16:creationId xmlns:a16="http://schemas.microsoft.com/office/drawing/2014/main" id="{1AB776A8-E4E1-D045-B903-98F8810D9F58}"/>
              </a:ext>
            </a:extLst>
          </p:cNvPr>
          <p:cNvSpPr txBox="1"/>
          <p:nvPr/>
        </p:nvSpPr>
        <p:spPr>
          <a:xfrm>
            <a:off x="4561197" y="238659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7372727F-DD9D-6E81-0ABB-CE175E5117C6}"/>
              </a:ext>
            </a:extLst>
          </p:cNvPr>
          <p:cNvSpPr txBox="1"/>
          <p:nvPr/>
        </p:nvSpPr>
        <p:spPr>
          <a:xfrm>
            <a:off x="4552046" y="273282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3" name="1 CuadroTexto">
            <a:extLst>
              <a:ext uri="{FF2B5EF4-FFF2-40B4-BE49-F238E27FC236}">
                <a16:creationId xmlns:a16="http://schemas.microsoft.com/office/drawing/2014/main" id="{A0FD8D51-1F7D-8514-E312-A1B797493909}"/>
              </a:ext>
            </a:extLst>
          </p:cNvPr>
          <p:cNvSpPr txBox="1"/>
          <p:nvPr/>
        </p:nvSpPr>
        <p:spPr>
          <a:xfrm>
            <a:off x="323528" y="23970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err="1">
                <a:ln w="11430"/>
                <a:effectLst>
                  <a:outerShdw blurRad="80000" dist="40000" dir="5040000" algn="tl">
                    <a:srgbClr val="000000">
                      <a:alpha val="30000"/>
                    </a:srgbClr>
                  </a:outerShdw>
                </a:effectLst>
                <a:latin typeface="Arial Rounded MT Bold" pitchFamily="34" charset="0"/>
              </a:rPr>
              <a:t>Apoc</a:t>
            </a:r>
            <a:r>
              <a:rPr lang="es-ES" sz="3000" b="1" dirty="0">
                <a:ln w="11430"/>
                <a:effectLst>
                  <a:outerShdw blurRad="80000" dist="40000" dir="5040000" algn="tl">
                    <a:srgbClr val="000000">
                      <a:alpha val="30000"/>
                    </a:srgbClr>
                  </a:outerShdw>
                </a:effectLst>
                <a:latin typeface="Arial Rounded MT Bold" pitchFamily="34" charset="0"/>
              </a:rPr>
              <a:t> 14:12</a:t>
            </a:r>
          </a:p>
        </p:txBody>
      </p:sp>
      <p:sp>
        <p:nvSpPr>
          <p:cNvPr id="19" name="2 CuadroTexto">
            <a:extLst>
              <a:ext uri="{FF2B5EF4-FFF2-40B4-BE49-F238E27FC236}">
                <a16:creationId xmlns:a16="http://schemas.microsoft.com/office/drawing/2014/main" id="{F0999262-0D1F-9E6F-310C-0EAB312548FB}"/>
              </a:ext>
            </a:extLst>
          </p:cNvPr>
          <p:cNvSpPr txBox="1"/>
          <p:nvPr/>
        </p:nvSpPr>
        <p:spPr>
          <a:xfrm>
            <a:off x="504056" y="2917524"/>
            <a:ext cx="3635896"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Aquí está la paciencia de los santos, </a:t>
            </a:r>
            <a:r>
              <a:rPr lang="es-ES" sz="2400" dirty="0">
                <a:solidFill>
                  <a:srgbClr val="00B0F0"/>
                </a:solidFill>
                <a:latin typeface="Calibri"/>
              </a:rPr>
              <a:t>los que guardan los mandamientos de Dios y la fe de Jesús. </a:t>
            </a:r>
          </a:p>
        </p:txBody>
      </p:sp>
      <p:sp>
        <p:nvSpPr>
          <p:cNvPr id="12" name="TextBox 11">
            <a:extLst>
              <a:ext uri="{FF2B5EF4-FFF2-40B4-BE49-F238E27FC236}">
                <a16:creationId xmlns:a16="http://schemas.microsoft.com/office/drawing/2014/main" id="{FEF25B96-CF91-D619-5BEA-5D6A9D444B26}"/>
              </a:ext>
            </a:extLst>
          </p:cNvPr>
          <p:cNvSpPr txBox="1"/>
          <p:nvPr/>
        </p:nvSpPr>
        <p:spPr>
          <a:xfrm>
            <a:off x="457200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Tree>
    <p:extLst>
      <p:ext uri="{BB962C8B-B14F-4D97-AF65-F5344CB8AC3E}">
        <p14:creationId xmlns:p14="http://schemas.microsoft.com/office/powerpoint/2010/main" val="26325781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5E7D3-CE9D-0EA0-02DB-D1E6E177C38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2417AA3-23A3-3BE3-E7E3-1B1B039CCE34}"/>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75:2</a:t>
            </a:r>
          </a:p>
        </p:txBody>
      </p:sp>
      <p:sp>
        <p:nvSpPr>
          <p:cNvPr id="5" name="2 CuadroTexto">
            <a:extLst>
              <a:ext uri="{FF2B5EF4-FFF2-40B4-BE49-F238E27FC236}">
                <a16:creationId xmlns:a16="http://schemas.microsoft.com/office/drawing/2014/main" id="{E5CEB8C5-2772-B982-62AF-769393CA432B}"/>
              </a:ext>
            </a:extLst>
          </p:cNvPr>
          <p:cNvSpPr txBox="1"/>
          <p:nvPr/>
        </p:nvSpPr>
        <p:spPr>
          <a:xfrm>
            <a:off x="210236" y="495368"/>
            <a:ext cx="413995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Al tiempo que señalaré </a:t>
            </a:r>
            <a:r>
              <a:rPr lang="es-ES" sz="2400" u="sng" dirty="0">
                <a:solidFill>
                  <a:srgbClr val="FFFF00"/>
                </a:solidFill>
                <a:latin typeface="Calibri"/>
              </a:rPr>
              <a:t>Yo juzgaré rectamente</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831327E8-1D76-E3EB-902D-2757F2CE20C1}"/>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D52171EA-1DDB-4C4F-06FE-84F87606334F}"/>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5F59D166-7B95-2CA7-C1B4-03CA0930B9D5}"/>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1516ABAE-E924-0083-DD9A-631547BC0172}"/>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E154DE64-4C18-BDB9-0878-D6A1B992FFB8}"/>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6" name="1 CuadroTexto">
            <a:extLst>
              <a:ext uri="{FF2B5EF4-FFF2-40B4-BE49-F238E27FC236}">
                <a16:creationId xmlns:a16="http://schemas.microsoft.com/office/drawing/2014/main" id="{162FA478-C9D8-6D18-86E8-18A304485CFA}"/>
              </a:ext>
            </a:extLst>
          </p:cNvPr>
          <p:cNvSpPr txBox="1"/>
          <p:nvPr/>
        </p:nvSpPr>
        <p:spPr>
          <a:xfrm>
            <a:off x="323528" y="111420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a:ln w="11430"/>
                <a:effectLst>
                  <a:outerShdw blurRad="80000" dist="40000" dir="5040000" algn="tl">
                    <a:srgbClr val="000000">
                      <a:alpha val="30000"/>
                    </a:srgbClr>
                  </a:outerShdw>
                </a:effectLst>
                <a:latin typeface="Arial Rounded MT Bold" pitchFamily="34" charset="0"/>
              </a:rPr>
              <a:t>Salmos 75:10</a:t>
            </a:r>
            <a:endParaRPr lang="es-ES" sz="3000" b="1" dirty="0">
              <a:ln w="11430"/>
              <a:effectLst>
                <a:outerShdw blurRad="80000" dist="40000" dir="5040000" algn="tl">
                  <a:srgbClr val="000000">
                    <a:alpha val="30000"/>
                  </a:srgbClr>
                </a:outerShdw>
              </a:effectLst>
              <a:latin typeface="Arial Rounded MT Bold" pitchFamily="34" charset="0"/>
            </a:endParaRPr>
          </a:p>
        </p:txBody>
      </p:sp>
      <p:sp>
        <p:nvSpPr>
          <p:cNvPr id="8" name="2 CuadroTexto">
            <a:extLst>
              <a:ext uri="{FF2B5EF4-FFF2-40B4-BE49-F238E27FC236}">
                <a16:creationId xmlns:a16="http://schemas.microsoft.com/office/drawing/2014/main" id="{BD7A5E1E-45F2-A43C-C1AC-AA2862568970}"/>
              </a:ext>
            </a:extLst>
          </p:cNvPr>
          <p:cNvSpPr txBox="1"/>
          <p:nvPr/>
        </p:nvSpPr>
        <p:spPr>
          <a:xfrm>
            <a:off x="360040" y="1556792"/>
            <a:ext cx="392392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Quebrantaré todo el poderío de los pecadores,</a:t>
            </a:r>
            <a:r>
              <a:rPr lang="es-ES" sz="2400" dirty="0">
                <a:latin typeface="Calibri"/>
              </a:rPr>
              <a:t> </a:t>
            </a:r>
            <a:r>
              <a:rPr lang="es-ES" sz="2400" dirty="0">
                <a:solidFill>
                  <a:srgbClr val="00B0F0"/>
                </a:solidFill>
                <a:latin typeface="Calibri"/>
              </a:rPr>
              <a:t>pero el poder del justo será exaltado.</a:t>
            </a:r>
          </a:p>
        </p:txBody>
      </p:sp>
      <p:sp>
        <p:nvSpPr>
          <p:cNvPr id="9" name="TextBox 8">
            <a:extLst>
              <a:ext uri="{FF2B5EF4-FFF2-40B4-BE49-F238E27FC236}">
                <a16:creationId xmlns:a16="http://schemas.microsoft.com/office/drawing/2014/main" id="{479C9527-FFEB-8E39-622A-861442269719}"/>
              </a:ext>
            </a:extLst>
          </p:cNvPr>
          <p:cNvSpPr txBox="1"/>
          <p:nvPr/>
        </p:nvSpPr>
        <p:spPr>
          <a:xfrm>
            <a:off x="4572000" y="172139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E529E1E0-9B65-F9CE-5FC8-AE6C0CC20392}"/>
              </a:ext>
            </a:extLst>
          </p:cNvPr>
          <p:cNvSpPr txBox="1"/>
          <p:nvPr/>
        </p:nvSpPr>
        <p:spPr>
          <a:xfrm>
            <a:off x="4561197" y="205738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4" name="1 CuadroTexto">
            <a:extLst>
              <a:ext uri="{FF2B5EF4-FFF2-40B4-BE49-F238E27FC236}">
                <a16:creationId xmlns:a16="http://schemas.microsoft.com/office/drawing/2014/main" id="{FB460594-9A2A-6DD6-AC78-E1C6B7114504}"/>
              </a:ext>
            </a:extLst>
          </p:cNvPr>
          <p:cNvSpPr txBox="1"/>
          <p:nvPr/>
        </p:nvSpPr>
        <p:spPr>
          <a:xfrm>
            <a:off x="2555776" y="536505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75:1</a:t>
            </a:r>
          </a:p>
        </p:txBody>
      </p:sp>
      <p:sp>
        <p:nvSpPr>
          <p:cNvPr id="15" name="2 CuadroTexto">
            <a:extLst>
              <a:ext uri="{FF2B5EF4-FFF2-40B4-BE49-F238E27FC236}">
                <a16:creationId xmlns:a16="http://schemas.microsoft.com/office/drawing/2014/main" id="{14E51189-E3B7-9622-54C8-A686A98CE33F}"/>
              </a:ext>
            </a:extLst>
          </p:cNvPr>
          <p:cNvSpPr txBox="1"/>
          <p:nvPr/>
        </p:nvSpPr>
        <p:spPr>
          <a:xfrm>
            <a:off x="0" y="5949280"/>
            <a:ext cx="8992583"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Gracias te damos, oh Dios, gracias te damos, pues cercano está tu nombre;</a:t>
            </a:r>
            <a:r>
              <a:rPr lang="es-ES" sz="2400" dirty="0">
                <a:latin typeface="Calibri"/>
              </a:rPr>
              <a:t> </a:t>
            </a:r>
            <a:r>
              <a:rPr lang="es-ES" sz="2400" dirty="0">
                <a:solidFill>
                  <a:srgbClr val="00B0F0"/>
                </a:solidFill>
                <a:latin typeface="Calibri"/>
              </a:rPr>
              <a:t>los hombres cuentan tus maravillas.</a:t>
            </a:r>
          </a:p>
        </p:txBody>
      </p:sp>
      <p:sp>
        <p:nvSpPr>
          <p:cNvPr id="16" name="TextBox 15">
            <a:extLst>
              <a:ext uri="{FF2B5EF4-FFF2-40B4-BE49-F238E27FC236}">
                <a16:creationId xmlns:a16="http://schemas.microsoft.com/office/drawing/2014/main" id="{AD817CB5-1873-9D19-D6FA-2FE952322A24}"/>
              </a:ext>
            </a:extLst>
          </p:cNvPr>
          <p:cNvSpPr txBox="1"/>
          <p:nvPr/>
        </p:nvSpPr>
        <p:spPr>
          <a:xfrm>
            <a:off x="4561197" y="238659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A5557396-AE1C-2682-8E0C-15C7C8AF950E}"/>
              </a:ext>
            </a:extLst>
          </p:cNvPr>
          <p:cNvSpPr txBox="1"/>
          <p:nvPr/>
        </p:nvSpPr>
        <p:spPr>
          <a:xfrm>
            <a:off x="4552046" y="273282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3" name="1 CuadroTexto">
            <a:extLst>
              <a:ext uri="{FF2B5EF4-FFF2-40B4-BE49-F238E27FC236}">
                <a16:creationId xmlns:a16="http://schemas.microsoft.com/office/drawing/2014/main" id="{883972A9-0EB6-D387-078F-F249EF04F715}"/>
              </a:ext>
            </a:extLst>
          </p:cNvPr>
          <p:cNvSpPr txBox="1"/>
          <p:nvPr/>
        </p:nvSpPr>
        <p:spPr>
          <a:xfrm>
            <a:off x="323528" y="23970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err="1">
                <a:ln w="11430"/>
                <a:effectLst>
                  <a:outerShdw blurRad="80000" dist="40000" dir="5040000" algn="tl">
                    <a:srgbClr val="000000">
                      <a:alpha val="30000"/>
                    </a:srgbClr>
                  </a:outerShdw>
                </a:effectLst>
                <a:latin typeface="Arial Rounded MT Bold" pitchFamily="34" charset="0"/>
              </a:rPr>
              <a:t>Apoc</a:t>
            </a:r>
            <a:r>
              <a:rPr lang="es-ES" sz="3000" b="1" dirty="0">
                <a:ln w="11430"/>
                <a:effectLst>
                  <a:outerShdw blurRad="80000" dist="40000" dir="5040000" algn="tl">
                    <a:srgbClr val="000000">
                      <a:alpha val="30000"/>
                    </a:srgbClr>
                  </a:outerShdw>
                </a:effectLst>
                <a:latin typeface="Arial Rounded MT Bold" pitchFamily="34" charset="0"/>
              </a:rPr>
              <a:t> 14:12</a:t>
            </a:r>
          </a:p>
        </p:txBody>
      </p:sp>
      <p:sp>
        <p:nvSpPr>
          <p:cNvPr id="19" name="2 CuadroTexto">
            <a:extLst>
              <a:ext uri="{FF2B5EF4-FFF2-40B4-BE49-F238E27FC236}">
                <a16:creationId xmlns:a16="http://schemas.microsoft.com/office/drawing/2014/main" id="{7D7B45F0-0D78-BE26-27A4-65AEE3CC0424}"/>
              </a:ext>
            </a:extLst>
          </p:cNvPr>
          <p:cNvSpPr txBox="1"/>
          <p:nvPr/>
        </p:nvSpPr>
        <p:spPr>
          <a:xfrm>
            <a:off x="504056" y="2917524"/>
            <a:ext cx="3635896"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Aquí está la paciencia de los santos, </a:t>
            </a:r>
            <a:r>
              <a:rPr lang="es-ES" sz="2400" dirty="0">
                <a:solidFill>
                  <a:srgbClr val="00B0F0"/>
                </a:solidFill>
                <a:latin typeface="Calibri"/>
              </a:rPr>
              <a:t>los que guardan los mandamientos de Dios y la fe de Jesús. </a:t>
            </a:r>
          </a:p>
        </p:txBody>
      </p:sp>
      <p:sp>
        <p:nvSpPr>
          <p:cNvPr id="12" name="TextBox 11">
            <a:extLst>
              <a:ext uri="{FF2B5EF4-FFF2-40B4-BE49-F238E27FC236}">
                <a16:creationId xmlns:a16="http://schemas.microsoft.com/office/drawing/2014/main" id="{7508171D-D744-3DBD-1F99-320FF0D9A409}"/>
              </a:ext>
            </a:extLst>
          </p:cNvPr>
          <p:cNvSpPr txBox="1"/>
          <p:nvPr/>
        </p:nvSpPr>
        <p:spPr>
          <a:xfrm>
            <a:off x="457200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Tree>
    <p:extLst>
      <p:ext uri="{BB962C8B-B14F-4D97-AF65-F5344CB8AC3E}">
        <p14:creationId xmlns:p14="http://schemas.microsoft.com/office/powerpoint/2010/main" val="22424759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50AB9-95FE-0ACA-D3F4-E020CB925B7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5A84D4B-CAFA-F919-477A-B26FCF576865}"/>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67:1</a:t>
            </a:r>
          </a:p>
        </p:txBody>
      </p:sp>
      <p:sp>
        <p:nvSpPr>
          <p:cNvPr id="5" name="2 CuadroTexto">
            <a:extLst>
              <a:ext uri="{FF2B5EF4-FFF2-40B4-BE49-F238E27FC236}">
                <a16:creationId xmlns:a16="http://schemas.microsoft.com/office/drawing/2014/main" id="{7FA32A33-4BCE-D106-1E7F-EE8B795AD79C}"/>
              </a:ext>
            </a:extLst>
          </p:cNvPr>
          <p:cNvSpPr txBox="1"/>
          <p:nvPr/>
        </p:nvSpPr>
        <p:spPr>
          <a:xfrm>
            <a:off x="179512" y="520672"/>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Dios tenga misericordia de nosotros, y nos bendiga; haga resplandecer su rostro sobre nosotros;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B86D619B-7DBB-783D-8DF7-FBCE9BDB4B0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2B7AC6DB-C9BC-AEFD-19B4-1701695140E8}"/>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34718AB6-EB2A-5B26-804F-D151D8588DE5}"/>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C6CA746D-DADE-1FA5-5B8E-BE2D32718AD0}"/>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1F543B3E-18E1-378B-CE40-ACC8A276F906}"/>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9" name="TextBox 8">
            <a:extLst>
              <a:ext uri="{FF2B5EF4-FFF2-40B4-BE49-F238E27FC236}">
                <a16:creationId xmlns:a16="http://schemas.microsoft.com/office/drawing/2014/main" id="{4E8B14A9-0482-4C1A-67BD-59129321C506}"/>
              </a:ext>
            </a:extLst>
          </p:cNvPr>
          <p:cNvSpPr txBox="1"/>
          <p:nvPr/>
        </p:nvSpPr>
        <p:spPr>
          <a:xfrm>
            <a:off x="4572000" y="177281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6F0E2499-7559-181B-F910-AAF75FD7C736}"/>
              </a:ext>
            </a:extLst>
          </p:cNvPr>
          <p:cNvSpPr txBox="1"/>
          <p:nvPr/>
        </p:nvSpPr>
        <p:spPr>
          <a:xfrm>
            <a:off x="4561197" y="210880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6" name="TextBox 15">
            <a:extLst>
              <a:ext uri="{FF2B5EF4-FFF2-40B4-BE49-F238E27FC236}">
                <a16:creationId xmlns:a16="http://schemas.microsoft.com/office/drawing/2014/main" id="{82CB359B-F352-6508-9C28-B71132B0B1FF}"/>
              </a:ext>
            </a:extLst>
          </p:cNvPr>
          <p:cNvSpPr txBox="1"/>
          <p:nvPr/>
        </p:nvSpPr>
        <p:spPr>
          <a:xfrm>
            <a:off x="4561197" y="24380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88F57072-CA49-9CF1-8739-E114D995A8E9}"/>
              </a:ext>
            </a:extLst>
          </p:cNvPr>
          <p:cNvSpPr txBox="1"/>
          <p:nvPr/>
        </p:nvSpPr>
        <p:spPr>
          <a:xfrm>
            <a:off x="4552046" y="278424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2" name="TextBox 11">
            <a:extLst>
              <a:ext uri="{FF2B5EF4-FFF2-40B4-BE49-F238E27FC236}">
                <a16:creationId xmlns:a16="http://schemas.microsoft.com/office/drawing/2014/main" id="{4E2C26C6-F110-7346-CC59-76BC68FA959D}"/>
              </a:ext>
            </a:extLst>
          </p:cNvPr>
          <p:cNvSpPr txBox="1"/>
          <p:nvPr/>
        </p:nvSpPr>
        <p:spPr>
          <a:xfrm>
            <a:off x="4572000" y="31409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
        <p:nvSpPr>
          <p:cNvPr id="22" name="TextBox 21">
            <a:extLst>
              <a:ext uri="{FF2B5EF4-FFF2-40B4-BE49-F238E27FC236}">
                <a16:creationId xmlns:a16="http://schemas.microsoft.com/office/drawing/2014/main" id="{39CFD53E-702D-98C0-CC9F-021A29BFE942}"/>
              </a:ext>
            </a:extLst>
          </p:cNvPr>
          <p:cNvSpPr txBox="1"/>
          <p:nvPr/>
        </p:nvSpPr>
        <p:spPr>
          <a:xfrm>
            <a:off x="4572000" y="34313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Para que se conozca tu salvación</a:t>
            </a:r>
          </a:p>
        </p:txBody>
      </p:sp>
    </p:spTree>
    <p:extLst>
      <p:ext uri="{BB962C8B-B14F-4D97-AF65-F5344CB8AC3E}">
        <p14:creationId xmlns:p14="http://schemas.microsoft.com/office/powerpoint/2010/main" val="157784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arn(inVertical)">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animBg="1"/>
      <p:bldP spid="11" grpId="0" animBg="1"/>
      <p:bldP spid="16" grpId="0" animBg="1"/>
      <p:bldP spid="17" grpId="0" animBg="1"/>
      <p:bldP spid="12" grpId="0" animBg="1"/>
      <p:bldP spid="2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5710C-258C-52CD-A990-12F25CCBE06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47FD2A8-562F-EBC5-47E3-A8B96FE2F027}"/>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67:1</a:t>
            </a:r>
          </a:p>
        </p:txBody>
      </p:sp>
      <p:sp>
        <p:nvSpPr>
          <p:cNvPr id="5" name="2 CuadroTexto">
            <a:extLst>
              <a:ext uri="{FF2B5EF4-FFF2-40B4-BE49-F238E27FC236}">
                <a16:creationId xmlns:a16="http://schemas.microsoft.com/office/drawing/2014/main" id="{A2A6EABD-CA0A-3D9E-CE7D-4B1AA2FBD87E}"/>
              </a:ext>
            </a:extLst>
          </p:cNvPr>
          <p:cNvSpPr txBox="1"/>
          <p:nvPr/>
        </p:nvSpPr>
        <p:spPr>
          <a:xfrm>
            <a:off x="179512" y="520672"/>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Dios tenga misericordia de nosotros, y nos bendiga;</a:t>
            </a:r>
            <a:r>
              <a:rPr lang="es-ES" sz="2400" dirty="0">
                <a:latin typeface="Calibri"/>
              </a:rPr>
              <a:t> haga resplandecer su rostro sobre nosotros;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5775339C-3589-058D-70DF-269BA6AF801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558E3800-1DA2-4B0E-AA5E-83218D5A4554}"/>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D886FBB7-B278-3E5E-9D61-ABCC56693C5E}"/>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994CF9A7-E8C9-183F-0BEF-8625FFE7431D}"/>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BEBEFA5E-C782-78CD-2247-9DEBC96646B5}"/>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9" name="TextBox 8">
            <a:extLst>
              <a:ext uri="{FF2B5EF4-FFF2-40B4-BE49-F238E27FC236}">
                <a16:creationId xmlns:a16="http://schemas.microsoft.com/office/drawing/2014/main" id="{A2447E00-4928-8108-E78C-3D57B0EA4FF8}"/>
              </a:ext>
            </a:extLst>
          </p:cNvPr>
          <p:cNvSpPr txBox="1"/>
          <p:nvPr/>
        </p:nvSpPr>
        <p:spPr>
          <a:xfrm>
            <a:off x="4572000" y="177281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277FA3BF-CE2A-933E-C59E-635FB861C06D}"/>
              </a:ext>
            </a:extLst>
          </p:cNvPr>
          <p:cNvSpPr txBox="1"/>
          <p:nvPr/>
        </p:nvSpPr>
        <p:spPr>
          <a:xfrm>
            <a:off x="4561197" y="210880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6" name="TextBox 15">
            <a:extLst>
              <a:ext uri="{FF2B5EF4-FFF2-40B4-BE49-F238E27FC236}">
                <a16:creationId xmlns:a16="http://schemas.microsoft.com/office/drawing/2014/main" id="{367C51F6-C0D6-CE8A-EA8C-EBD0B9F34654}"/>
              </a:ext>
            </a:extLst>
          </p:cNvPr>
          <p:cNvSpPr txBox="1"/>
          <p:nvPr/>
        </p:nvSpPr>
        <p:spPr>
          <a:xfrm>
            <a:off x="4561197" y="24380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12BD4916-B5FC-BF60-7709-E1099C08032E}"/>
              </a:ext>
            </a:extLst>
          </p:cNvPr>
          <p:cNvSpPr txBox="1"/>
          <p:nvPr/>
        </p:nvSpPr>
        <p:spPr>
          <a:xfrm>
            <a:off x="4552046" y="278424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2" name="TextBox 11">
            <a:extLst>
              <a:ext uri="{FF2B5EF4-FFF2-40B4-BE49-F238E27FC236}">
                <a16:creationId xmlns:a16="http://schemas.microsoft.com/office/drawing/2014/main" id="{9F9BDB21-8F75-5F69-1228-B31729EEEB9E}"/>
              </a:ext>
            </a:extLst>
          </p:cNvPr>
          <p:cNvSpPr txBox="1"/>
          <p:nvPr/>
        </p:nvSpPr>
        <p:spPr>
          <a:xfrm>
            <a:off x="4572000" y="31409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
        <p:nvSpPr>
          <p:cNvPr id="22" name="TextBox 21">
            <a:extLst>
              <a:ext uri="{FF2B5EF4-FFF2-40B4-BE49-F238E27FC236}">
                <a16:creationId xmlns:a16="http://schemas.microsoft.com/office/drawing/2014/main" id="{B331D046-0D70-48B0-E0A3-90D590E6A4A7}"/>
              </a:ext>
            </a:extLst>
          </p:cNvPr>
          <p:cNvSpPr txBox="1"/>
          <p:nvPr/>
        </p:nvSpPr>
        <p:spPr>
          <a:xfrm>
            <a:off x="4572000" y="34313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Para que se conozca tu salvación</a:t>
            </a:r>
          </a:p>
        </p:txBody>
      </p:sp>
      <p:sp>
        <p:nvSpPr>
          <p:cNvPr id="6" name="1 CuadroTexto">
            <a:extLst>
              <a:ext uri="{FF2B5EF4-FFF2-40B4-BE49-F238E27FC236}">
                <a16:creationId xmlns:a16="http://schemas.microsoft.com/office/drawing/2014/main" id="{31185321-4A53-20B6-3981-BF04429D030A}"/>
              </a:ext>
            </a:extLst>
          </p:cNvPr>
          <p:cNvSpPr txBox="1"/>
          <p:nvPr/>
        </p:nvSpPr>
        <p:spPr>
          <a:xfrm>
            <a:off x="2555776" y="507361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6:23-26</a:t>
            </a:r>
          </a:p>
        </p:txBody>
      </p:sp>
      <p:sp>
        <p:nvSpPr>
          <p:cNvPr id="8" name="2 CuadroTexto">
            <a:extLst>
              <a:ext uri="{FF2B5EF4-FFF2-40B4-BE49-F238E27FC236}">
                <a16:creationId xmlns:a16="http://schemas.microsoft.com/office/drawing/2014/main" id="{9E83F77C-EAB7-641F-7D27-75ABDBCBEF0B}"/>
              </a:ext>
            </a:extLst>
          </p:cNvPr>
          <p:cNvSpPr txBox="1"/>
          <p:nvPr/>
        </p:nvSpPr>
        <p:spPr>
          <a:xfrm>
            <a:off x="107504" y="5589240"/>
            <a:ext cx="8981046"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Habla a Aarón y a sus hijos y diles: Así bendeciréis a los hijos de Israel, diciéndoles: Jehová te bendiga, y te guarde; Jehová haga resplandecer su rostro sobre ti, y tenga de ti misericordia; Jehová alce sobre ti su rostro, y ponga en ti paz.</a:t>
            </a:r>
          </a:p>
        </p:txBody>
      </p:sp>
    </p:spTree>
    <p:extLst>
      <p:ext uri="{BB962C8B-B14F-4D97-AF65-F5344CB8AC3E}">
        <p14:creationId xmlns:p14="http://schemas.microsoft.com/office/powerpoint/2010/main" val="1569460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9E6A4-4407-0234-7300-4955B3C986F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205893D-D8F6-7FB8-FC1F-E4DF08ADA639}"/>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67:1</a:t>
            </a:r>
          </a:p>
        </p:txBody>
      </p:sp>
      <p:sp>
        <p:nvSpPr>
          <p:cNvPr id="5" name="2 CuadroTexto">
            <a:extLst>
              <a:ext uri="{FF2B5EF4-FFF2-40B4-BE49-F238E27FC236}">
                <a16:creationId xmlns:a16="http://schemas.microsoft.com/office/drawing/2014/main" id="{0D3E8BCB-8247-2172-DF08-30F90C7FACBF}"/>
              </a:ext>
            </a:extLst>
          </p:cNvPr>
          <p:cNvSpPr txBox="1"/>
          <p:nvPr/>
        </p:nvSpPr>
        <p:spPr>
          <a:xfrm>
            <a:off x="179512" y="520672"/>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Dios tenga misericordia de nosotros, y nos bendiga;</a:t>
            </a:r>
            <a:r>
              <a:rPr lang="es-ES" sz="2400" dirty="0">
                <a:latin typeface="Calibri"/>
              </a:rPr>
              <a:t> haga resplandecer su rostro sobre nosotros;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5FD6BE6F-04CE-A7A2-BAAF-083209630C9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648DBA63-E52D-6B1A-433E-DB34DDD3617A}"/>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0FC186DD-2957-2722-EE0B-93F788036AF6}"/>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BBC58764-025F-6B81-A14E-4F4E97D0737C}"/>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24F63B2A-92F7-74D3-A108-4DCA4B237824}"/>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9" name="TextBox 8">
            <a:extLst>
              <a:ext uri="{FF2B5EF4-FFF2-40B4-BE49-F238E27FC236}">
                <a16:creationId xmlns:a16="http://schemas.microsoft.com/office/drawing/2014/main" id="{C16C06F2-E0ED-0B2F-CA8C-24AB8C518365}"/>
              </a:ext>
            </a:extLst>
          </p:cNvPr>
          <p:cNvSpPr txBox="1"/>
          <p:nvPr/>
        </p:nvSpPr>
        <p:spPr>
          <a:xfrm>
            <a:off x="4572000" y="177281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CAF81919-0557-6878-96B4-1C09E5B301C8}"/>
              </a:ext>
            </a:extLst>
          </p:cNvPr>
          <p:cNvSpPr txBox="1"/>
          <p:nvPr/>
        </p:nvSpPr>
        <p:spPr>
          <a:xfrm>
            <a:off x="4561197" y="210880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6" name="TextBox 15">
            <a:extLst>
              <a:ext uri="{FF2B5EF4-FFF2-40B4-BE49-F238E27FC236}">
                <a16:creationId xmlns:a16="http://schemas.microsoft.com/office/drawing/2014/main" id="{840D0BF3-8926-65E9-DF64-CEB22576E878}"/>
              </a:ext>
            </a:extLst>
          </p:cNvPr>
          <p:cNvSpPr txBox="1"/>
          <p:nvPr/>
        </p:nvSpPr>
        <p:spPr>
          <a:xfrm>
            <a:off x="4561197" y="24380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078DAE9B-745A-9EE1-04AF-BE948AB39672}"/>
              </a:ext>
            </a:extLst>
          </p:cNvPr>
          <p:cNvSpPr txBox="1"/>
          <p:nvPr/>
        </p:nvSpPr>
        <p:spPr>
          <a:xfrm>
            <a:off x="4552046" y="278424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2" name="TextBox 11">
            <a:extLst>
              <a:ext uri="{FF2B5EF4-FFF2-40B4-BE49-F238E27FC236}">
                <a16:creationId xmlns:a16="http://schemas.microsoft.com/office/drawing/2014/main" id="{F196DB9E-DB68-471E-3FF6-52B0E6D4CF88}"/>
              </a:ext>
            </a:extLst>
          </p:cNvPr>
          <p:cNvSpPr txBox="1"/>
          <p:nvPr/>
        </p:nvSpPr>
        <p:spPr>
          <a:xfrm>
            <a:off x="4572000" y="31409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
        <p:nvSpPr>
          <p:cNvPr id="22" name="TextBox 21">
            <a:extLst>
              <a:ext uri="{FF2B5EF4-FFF2-40B4-BE49-F238E27FC236}">
                <a16:creationId xmlns:a16="http://schemas.microsoft.com/office/drawing/2014/main" id="{479A6B47-5C2C-9264-1A69-BD2C1388EA7F}"/>
              </a:ext>
            </a:extLst>
          </p:cNvPr>
          <p:cNvSpPr txBox="1"/>
          <p:nvPr/>
        </p:nvSpPr>
        <p:spPr>
          <a:xfrm>
            <a:off x="4572000" y="34313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Para que se conozca tu salvación</a:t>
            </a:r>
          </a:p>
        </p:txBody>
      </p:sp>
      <p:sp>
        <p:nvSpPr>
          <p:cNvPr id="6" name="1 CuadroTexto">
            <a:extLst>
              <a:ext uri="{FF2B5EF4-FFF2-40B4-BE49-F238E27FC236}">
                <a16:creationId xmlns:a16="http://schemas.microsoft.com/office/drawing/2014/main" id="{E19DE7A2-8560-B956-DB67-93428E87F989}"/>
              </a:ext>
            </a:extLst>
          </p:cNvPr>
          <p:cNvSpPr txBox="1"/>
          <p:nvPr/>
        </p:nvSpPr>
        <p:spPr>
          <a:xfrm>
            <a:off x="2555776" y="507361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6:23-26</a:t>
            </a:r>
          </a:p>
        </p:txBody>
      </p:sp>
      <p:sp>
        <p:nvSpPr>
          <p:cNvPr id="8" name="2 CuadroTexto">
            <a:extLst>
              <a:ext uri="{FF2B5EF4-FFF2-40B4-BE49-F238E27FC236}">
                <a16:creationId xmlns:a16="http://schemas.microsoft.com/office/drawing/2014/main" id="{657FA8EE-C4BF-3552-2EFF-55D08875D2E8}"/>
              </a:ext>
            </a:extLst>
          </p:cNvPr>
          <p:cNvSpPr txBox="1"/>
          <p:nvPr/>
        </p:nvSpPr>
        <p:spPr>
          <a:xfrm>
            <a:off x="107504" y="5589240"/>
            <a:ext cx="8981046"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Habla a Aarón y a sus hijos y diles: Así bendeciréis a los hijos de Israel, diciéndoles:</a:t>
            </a:r>
            <a:r>
              <a:rPr lang="es-ES" sz="2400" dirty="0">
                <a:latin typeface="Calibri"/>
              </a:rPr>
              <a:t> </a:t>
            </a:r>
            <a:r>
              <a:rPr lang="es-ES" sz="2400" u="sng" dirty="0">
                <a:solidFill>
                  <a:srgbClr val="FFFF00"/>
                </a:solidFill>
                <a:latin typeface="Calibri"/>
              </a:rPr>
              <a:t>Jehová te bendiga, y te guarde</a:t>
            </a:r>
            <a:r>
              <a:rPr lang="es-ES" sz="2400" dirty="0">
                <a:latin typeface="Calibri"/>
              </a:rPr>
              <a:t>; Jehová haga resplandecer su rostro sobre ti, y tenga de ti misericordia; Jehová alce sobre ti su rostro, y ponga en ti paz.</a:t>
            </a:r>
          </a:p>
        </p:txBody>
      </p:sp>
      <p:sp>
        <p:nvSpPr>
          <p:cNvPr id="13" name="TextBox 12">
            <a:extLst>
              <a:ext uri="{FF2B5EF4-FFF2-40B4-BE49-F238E27FC236}">
                <a16:creationId xmlns:a16="http://schemas.microsoft.com/office/drawing/2014/main" id="{281B28C5-3BAD-DCDD-E979-E22B0AEEA812}"/>
              </a:ext>
            </a:extLst>
          </p:cNvPr>
          <p:cNvSpPr txBox="1"/>
          <p:nvPr/>
        </p:nvSpPr>
        <p:spPr>
          <a:xfrm>
            <a:off x="4587923" y="37707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tenga misericordia de nosotros y nos bendiga</a:t>
            </a:r>
          </a:p>
        </p:txBody>
      </p:sp>
    </p:spTree>
    <p:extLst>
      <p:ext uri="{BB962C8B-B14F-4D97-AF65-F5344CB8AC3E}">
        <p14:creationId xmlns:p14="http://schemas.microsoft.com/office/powerpoint/2010/main" val="2617815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876DA-602F-B440-799E-FD3BE640596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970F8A6-EAE1-C347-ABCD-06C4ECE1A009}"/>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67:1</a:t>
            </a:r>
          </a:p>
        </p:txBody>
      </p:sp>
      <p:sp>
        <p:nvSpPr>
          <p:cNvPr id="5" name="2 CuadroTexto">
            <a:extLst>
              <a:ext uri="{FF2B5EF4-FFF2-40B4-BE49-F238E27FC236}">
                <a16:creationId xmlns:a16="http://schemas.microsoft.com/office/drawing/2014/main" id="{42A2756D-7C87-4BFD-018C-9C5462ED63D9}"/>
              </a:ext>
            </a:extLst>
          </p:cNvPr>
          <p:cNvSpPr txBox="1"/>
          <p:nvPr/>
        </p:nvSpPr>
        <p:spPr>
          <a:xfrm>
            <a:off x="179512" y="520672"/>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Dios tenga misericordia de nosotros, y nos bendiga;</a:t>
            </a:r>
            <a:r>
              <a:rPr lang="es-ES" sz="2400" dirty="0">
                <a:latin typeface="Calibri"/>
              </a:rPr>
              <a:t> </a:t>
            </a:r>
            <a:r>
              <a:rPr lang="es-ES" sz="2400" dirty="0">
                <a:solidFill>
                  <a:srgbClr val="00B0F0"/>
                </a:solidFill>
                <a:latin typeface="Calibri"/>
              </a:rPr>
              <a:t>haga resplandecer su rostro sobre nosotros;</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3FACE8D4-8297-EC23-2FB3-67808BFFDA2C}"/>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8E748047-BF8D-1775-C782-DA04215C28EC}"/>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9DCDF7CC-E4C6-5562-C43C-05C5BCF3E6D7}"/>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6C09E63D-5A63-15BC-A52E-4C2916E841BA}"/>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B83BB8DF-68A1-B0CA-2D98-ED49EA68093D}"/>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9" name="TextBox 8">
            <a:extLst>
              <a:ext uri="{FF2B5EF4-FFF2-40B4-BE49-F238E27FC236}">
                <a16:creationId xmlns:a16="http://schemas.microsoft.com/office/drawing/2014/main" id="{58B3AA9F-FC4C-A5A0-D048-7E4552885A85}"/>
              </a:ext>
            </a:extLst>
          </p:cNvPr>
          <p:cNvSpPr txBox="1"/>
          <p:nvPr/>
        </p:nvSpPr>
        <p:spPr>
          <a:xfrm>
            <a:off x="4572000" y="177281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DECB74F9-12EE-DA8B-048A-8784D62AA7EA}"/>
              </a:ext>
            </a:extLst>
          </p:cNvPr>
          <p:cNvSpPr txBox="1"/>
          <p:nvPr/>
        </p:nvSpPr>
        <p:spPr>
          <a:xfrm>
            <a:off x="4561197" y="210880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6" name="TextBox 15">
            <a:extLst>
              <a:ext uri="{FF2B5EF4-FFF2-40B4-BE49-F238E27FC236}">
                <a16:creationId xmlns:a16="http://schemas.microsoft.com/office/drawing/2014/main" id="{18306CC8-6603-6DCA-F57C-ED50982005EF}"/>
              </a:ext>
            </a:extLst>
          </p:cNvPr>
          <p:cNvSpPr txBox="1"/>
          <p:nvPr/>
        </p:nvSpPr>
        <p:spPr>
          <a:xfrm>
            <a:off x="4561197" y="24380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3A387FDF-C6D2-A25E-CEE4-93CBB5A27C18}"/>
              </a:ext>
            </a:extLst>
          </p:cNvPr>
          <p:cNvSpPr txBox="1"/>
          <p:nvPr/>
        </p:nvSpPr>
        <p:spPr>
          <a:xfrm>
            <a:off x="4552046" y="278424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2" name="TextBox 11">
            <a:extLst>
              <a:ext uri="{FF2B5EF4-FFF2-40B4-BE49-F238E27FC236}">
                <a16:creationId xmlns:a16="http://schemas.microsoft.com/office/drawing/2014/main" id="{49F6DC13-11DC-BEFE-D909-5DD4E96BC55F}"/>
              </a:ext>
            </a:extLst>
          </p:cNvPr>
          <p:cNvSpPr txBox="1"/>
          <p:nvPr/>
        </p:nvSpPr>
        <p:spPr>
          <a:xfrm>
            <a:off x="4572000" y="31409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
        <p:nvSpPr>
          <p:cNvPr id="22" name="TextBox 21">
            <a:extLst>
              <a:ext uri="{FF2B5EF4-FFF2-40B4-BE49-F238E27FC236}">
                <a16:creationId xmlns:a16="http://schemas.microsoft.com/office/drawing/2014/main" id="{7AB9F2C8-4220-9A8E-8A48-E1F0B123931C}"/>
              </a:ext>
            </a:extLst>
          </p:cNvPr>
          <p:cNvSpPr txBox="1"/>
          <p:nvPr/>
        </p:nvSpPr>
        <p:spPr>
          <a:xfrm>
            <a:off x="4572000" y="34313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Para que se conozca tu salvación</a:t>
            </a:r>
          </a:p>
        </p:txBody>
      </p:sp>
      <p:sp>
        <p:nvSpPr>
          <p:cNvPr id="6" name="1 CuadroTexto">
            <a:extLst>
              <a:ext uri="{FF2B5EF4-FFF2-40B4-BE49-F238E27FC236}">
                <a16:creationId xmlns:a16="http://schemas.microsoft.com/office/drawing/2014/main" id="{ECAA0807-C0D1-C407-FFCC-5F28A5497D99}"/>
              </a:ext>
            </a:extLst>
          </p:cNvPr>
          <p:cNvSpPr txBox="1"/>
          <p:nvPr/>
        </p:nvSpPr>
        <p:spPr>
          <a:xfrm>
            <a:off x="2555776" y="507361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6:23-26</a:t>
            </a:r>
          </a:p>
        </p:txBody>
      </p:sp>
      <p:sp>
        <p:nvSpPr>
          <p:cNvPr id="8" name="2 CuadroTexto">
            <a:extLst>
              <a:ext uri="{FF2B5EF4-FFF2-40B4-BE49-F238E27FC236}">
                <a16:creationId xmlns:a16="http://schemas.microsoft.com/office/drawing/2014/main" id="{E42F393B-FD28-7BB7-C14A-712D71C87BD3}"/>
              </a:ext>
            </a:extLst>
          </p:cNvPr>
          <p:cNvSpPr txBox="1"/>
          <p:nvPr/>
        </p:nvSpPr>
        <p:spPr>
          <a:xfrm>
            <a:off x="107504" y="5589240"/>
            <a:ext cx="8981046"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Habla a Aarón y a sus hijos y diles: Así bendeciréis a los hijos de Israel, diciéndoles:</a:t>
            </a:r>
            <a:r>
              <a:rPr lang="es-ES" sz="2400" dirty="0">
                <a:latin typeface="Calibri"/>
              </a:rPr>
              <a:t> </a:t>
            </a:r>
            <a:r>
              <a:rPr lang="es-ES" sz="2400" u="sng" dirty="0">
                <a:solidFill>
                  <a:srgbClr val="FFFF00"/>
                </a:solidFill>
                <a:latin typeface="Calibri"/>
              </a:rPr>
              <a:t>Jehová te bendiga, y te guarde</a:t>
            </a:r>
            <a:r>
              <a:rPr lang="es-ES" sz="2400" dirty="0">
                <a:latin typeface="Calibri"/>
              </a:rPr>
              <a:t>; Jehová haga resplandecer su rostro sobre ti, y tenga de ti misericordia; Jehová alce sobre ti su rostro, y ponga en ti paz.</a:t>
            </a:r>
          </a:p>
        </p:txBody>
      </p:sp>
      <p:sp>
        <p:nvSpPr>
          <p:cNvPr id="13" name="TextBox 12">
            <a:extLst>
              <a:ext uri="{FF2B5EF4-FFF2-40B4-BE49-F238E27FC236}">
                <a16:creationId xmlns:a16="http://schemas.microsoft.com/office/drawing/2014/main" id="{DF7BB2EC-26F3-E8E3-99BD-A04A146B526B}"/>
              </a:ext>
            </a:extLst>
          </p:cNvPr>
          <p:cNvSpPr txBox="1"/>
          <p:nvPr/>
        </p:nvSpPr>
        <p:spPr>
          <a:xfrm>
            <a:off x="4587923" y="37707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tenga misericordia de nosotros y nos bendiga</a:t>
            </a:r>
          </a:p>
        </p:txBody>
      </p:sp>
    </p:spTree>
    <p:extLst>
      <p:ext uri="{BB962C8B-B14F-4D97-AF65-F5344CB8AC3E}">
        <p14:creationId xmlns:p14="http://schemas.microsoft.com/office/powerpoint/2010/main" val="36187844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C7036-75F4-70BA-65F4-F218961E3EE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F5A89B0-C01B-510C-51FE-E5563889CF29}"/>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67:1</a:t>
            </a:r>
          </a:p>
        </p:txBody>
      </p:sp>
      <p:sp>
        <p:nvSpPr>
          <p:cNvPr id="5" name="2 CuadroTexto">
            <a:extLst>
              <a:ext uri="{FF2B5EF4-FFF2-40B4-BE49-F238E27FC236}">
                <a16:creationId xmlns:a16="http://schemas.microsoft.com/office/drawing/2014/main" id="{62F21585-E11B-D434-085D-6E8F0F36CAC9}"/>
              </a:ext>
            </a:extLst>
          </p:cNvPr>
          <p:cNvSpPr txBox="1"/>
          <p:nvPr/>
        </p:nvSpPr>
        <p:spPr>
          <a:xfrm>
            <a:off x="179512" y="520672"/>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Dios tenga misericordia de nosotros, y nos bendiga;</a:t>
            </a:r>
            <a:r>
              <a:rPr lang="es-ES" sz="2400" dirty="0">
                <a:latin typeface="Calibri"/>
              </a:rPr>
              <a:t> </a:t>
            </a:r>
            <a:r>
              <a:rPr lang="es-ES" sz="2400" dirty="0">
                <a:solidFill>
                  <a:srgbClr val="00B0F0"/>
                </a:solidFill>
                <a:latin typeface="Calibri"/>
              </a:rPr>
              <a:t>haga resplandecer su rostro sobre nosotros;</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1630D499-21BD-1653-C3CA-F32D3D534B43}"/>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D3361428-528D-7041-D12B-67EE5BF04305}"/>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602BF384-FAC8-0B3D-272E-1FD298854582}"/>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544027AA-617F-3060-F454-98924E88EA7E}"/>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8EED9376-4028-6DCB-1912-82951CC5F9E0}"/>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9" name="TextBox 8">
            <a:extLst>
              <a:ext uri="{FF2B5EF4-FFF2-40B4-BE49-F238E27FC236}">
                <a16:creationId xmlns:a16="http://schemas.microsoft.com/office/drawing/2014/main" id="{E3C55751-09F0-37E1-2D07-D38AB67F5ADF}"/>
              </a:ext>
            </a:extLst>
          </p:cNvPr>
          <p:cNvSpPr txBox="1"/>
          <p:nvPr/>
        </p:nvSpPr>
        <p:spPr>
          <a:xfrm>
            <a:off x="4572000" y="177281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F4F8E4BA-95B3-1599-0B21-6FB905AFE213}"/>
              </a:ext>
            </a:extLst>
          </p:cNvPr>
          <p:cNvSpPr txBox="1"/>
          <p:nvPr/>
        </p:nvSpPr>
        <p:spPr>
          <a:xfrm>
            <a:off x="4561197" y="210880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6" name="TextBox 15">
            <a:extLst>
              <a:ext uri="{FF2B5EF4-FFF2-40B4-BE49-F238E27FC236}">
                <a16:creationId xmlns:a16="http://schemas.microsoft.com/office/drawing/2014/main" id="{C1662F87-4998-D7E6-0BF9-67637AD182E3}"/>
              </a:ext>
            </a:extLst>
          </p:cNvPr>
          <p:cNvSpPr txBox="1"/>
          <p:nvPr/>
        </p:nvSpPr>
        <p:spPr>
          <a:xfrm>
            <a:off x="4561197" y="24380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ABB5A227-FF12-B3E3-AFF4-28DF6B5CC38A}"/>
              </a:ext>
            </a:extLst>
          </p:cNvPr>
          <p:cNvSpPr txBox="1"/>
          <p:nvPr/>
        </p:nvSpPr>
        <p:spPr>
          <a:xfrm>
            <a:off x="4552046" y="278424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2" name="TextBox 11">
            <a:extLst>
              <a:ext uri="{FF2B5EF4-FFF2-40B4-BE49-F238E27FC236}">
                <a16:creationId xmlns:a16="http://schemas.microsoft.com/office/drawing/2014/main" id="{9F75A0B7-FABD-7645-96D7-BA5C7DD5C858}"/>
              </a:ext>
            </a:extLst>
          </p:cNvPr>
          <p:cNvSpPr txBox="1"/>
          <p:nvPr/>
        </p:nvSpPr>
        <p:spPr>
          <a:xfrm>
            <a:off x="4572000" y="31409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
        <p:nvSpPr>
          <p:cNvPr id="22" name="TextBox 21">
            <a:extLst>
              <a:ext uri="{FF2B5EF4-FFF2-40B4-BE49-F238E27FC236}">
                <a16:creationId xmlns:a16="http://schemas.microsoft.com/office/drawing/2014/main" id="{DD4F6786-9357-4F13-70EF-7905139AA279}"/>
              </a:ext>
            </a:extLst>
          </p:cNvPr>
          <p:cNvSpPr txBox="1"/>
          <p:nvPr/>
        </p:nvSpPr>
        <p:spPr>
          <a:xfrm>
            <a:off x="4572000" y="34313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Para que se conozca tu salvación</a:t>
            </a:r>
          </a:p>
        </p:txBody>
      </p:sp>
      <p:sp>
        <p:nvSpPr>
          <p:cNvPr id="6" name="1 CuadroTexto">
            <a:extLst>
              <a:ext uri="{FF2B5EF4-FFF2-40B4-BE49-F238E27FC236}">
                <a16:creationId xmlns:a16="http://schemas.microsoft.com/office/drawing/2014/main" id="{EF9EA27D-1AF8-B888-AFBC-4BD57E063226}"/>
              </a:ext>
            </a:extLst>
          </p:cNvPr>
          <p:cNvSpPr txBox="1"/>
          <p:nvPr/>
        </p:nvSpPr>
        <p:spPr>
          <a:xfrm>
            <a:off x="2555776" y="507361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Números 6:23-26</a:t>
            </a:r>
          </a:p>
        </p:txBody>
      </p:sp>
      <p:sp>
        <p:nvSpPr>
          <p:cNvPr id="8" name="2 CuadroTexto">
            <a:extLst>
              <a:ext uri="{FF2B5EF4-FFF2-40B4-BE49-F238E27FC236}">
                <a16:creationId xmlns:a16="http://schemas.microsoft.com/office/drawing/2014/main" id="{6104840E-61BB-8995-ADD2-9D879F262E57}"/>
              </a:ext>
            </a:extLst>
          </p:cNvPr>
          <p:cNvSpPr txBox="1"/>
          <p:nvPr/>
        </p:nvSpPr>
        <p:spPr>
          <a:xfrm>
            <a:off x="107504" y="5589240"/>
            <a:ext cx="8981046"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Habla a Aarón y a sus hijos y diles: Así bendeciréis a los hijos de Israel, diciéndoles:</a:t>
            </a:r>
            <a:r>
              <a:rPr lang="es-ES" sz="2400" dirty="0">
                <a:latin typeface="Calibri"/>
              </a:rPr>
              <a:t> </a:t>
            </a:r>
            <a:r>
              <a:rPr lang="es-ES" sz="2400" u="sng" dirty="0">
                <a:solidFill>
                  <a:srgbClr val="FFFF00"/>
                </a:solidFill>
                <a:latin typeface="Calibri"/>
              </a:rPr>
              <a:t>Jehová te bendiga, y te guarde</a:t>
            </a:r>
            <a:r>
              <a:rPr lang="es-ES" sz="2400" dirty="0">
                <a:latin typeface="Calibri"/>
              </a:rPr>
              <a:t>; </a:t>
            </a:r>
            <a:r>
              <a:rPr lang="es-ES" sz="2400" dirty="0">
                <a:solidFill>
                  <a:srgbClr val="00B0F0"/>
                </a:solidFill>
                <a:latin typeface="Calibri"/>
              </a:rPr>
              <a:t>Jehová haga resplandecer su rostro sobre ti, y tenga de ti misericordia; Jehová alce sobre ti su rostro, y ponga en ti paz.</a:t>
            </a:r>
          </a:p>
        </p:txBody>
      </p:sp>
      <p:sp>
        <p:nvSpPr>
          <p:cNvPr id="13" name="TextBox 12">
            <a:extLst>
              <a:ext uri="{FF2B5EF4-FFF2-40B4-BE49-F238E27FC236}">
                <a16:creationId xmlns:a16="http://schemas.microsoft.com/office/drawing/2014/main" id="{29ADD069-F974-AA5D-DD56-E67408C600D4}"/>
              </a:ext>
            </a:extLst>
          </p:cNvPr>
          <p:cNvSpPr txBox="1"/>
          <p:nvPr/>
        </p:nvSpPr>
        <p:spPr>
          <a:xfrm>
            <a:off x="4587923" y="37707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tenga misericordia de nosotros y nos bendiga</a:t>
            </a:r>
          </a:p>
        </p:txBody>
      </p:sp>
      <p:sp>
        <p:nvSpPr>
          <p:cNvPr id="14" name="TextBox 13">
            <a:extLst>
              <a:ext uri="{FF2B5EF4-FFF2-40B4-BE49-F238E27FC236}">
                <a16:creationId xmlns:a16="http://schemas.microsoft.com/office/drawing/2014/main" id="{2EEB4005-01E8-2DC1-DDD9-D796856CFF77}"/>
              </a:ext>
            </a:extLst>
          </p:cNvPr>
          <p:cNvSpPr txBox="1"/>
          <p:nvPr/>
        </p:nvSpPr>
        <p:spPr>
          <a:xfrm>
            <a:off x="4579543" y="437265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haga resplandecer su rostro sobre nosotros</a:t>
            </a:r>
          </a:p>
        </p:txBody>
      </p:sp>
      <p:sp>
        <p:nvSpPr>
          <p:cNvPr id="15" name="1 CuadroTexto">
            <a:extLst>
              <a:ext uri="{FF2B5EF4-FFF2-40B4-BE49-F238E27FC236}">
                <a16:creationId xmlns:a16="http://schemas.microsoft.com/office/drawing/2014/main" id="{B336FEA5-E3FB-672D-35D3-14A4DC1C191C}"/>
              </a:ext>
            </a:extLst>
          </p:cNvPr>
          <p:cNvSpPr txBox="1"/>
          <p:nvPr/>
        </p:nvSpPr>
        <p:spPr>
          <a:xfrm>
            <a:off x="251520" y="16047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67:2, 3</a:t>
            </a:r>
          </a:p>
        </p:txBody>
      </p:sp>
      <p:sp>
        <p:nvSpPr>
          <p:cNvPr id="19" name="2 CuadroTexto">
            <a:extLst>
              <a:ext uri="{FF2B5EF4-FFF2-40B4-BE49-F238E27FC236}">
                <a16:creationId xmlns:a16="http://schemas.microsoft.com/office/drawing/2014/main" id="{AB7E22F9-1C94-0354-091C-8FC561A2C20B}"/>
              </a:ext>
            </a:extLst>
          </p:cNvPr>
          <p:cNvSpPr txBox="1"/>
          <p:nvPr/>
        </p:nvSpPr>
        <p:spPr>
          <a:xfrm>
            <a:off x="251520" y="2060848"/>
            <a:ext cx="396044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Para que sea conocido en la tierra tu camino, en todas las naciones tu salvación. Te alaben los pueblos, oh Dios; todos los pueblos te alaben.</a:t>
            </a:r>
          </a:p>
        </p:txBody>
      </p:sp>
    </p:spTree>
    <p:extLst>
      <p:ext uri="{BB962C8B-B14F-4D97-AF65-F5344CB8AC3E}">
        <p14:creationId xmlns:p14="http://schemas.microsoft.com/office/powerpoint/2010/main" val="109090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9"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5ECCC-397F-36B8-5853-D4BA7A57CE2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FC1C565-C9DA-DFD0-C0CB-AAEE5CF2386C}"/>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67:1</a:t>
            </a:r>
          </a:p>
        </p:txBody>
      </p:sp>
      <p:sp>
        <p:nvSpPr>
          <p:cNvPr id="5" name="2 CuadroTexto">
            <a:extLst>
              <a:ext uri="{FF2B5EF4-FFF2-40B4-BE49-F238E27FC236}">
                <a16:creationId xmlns:a16="http://schemas.microsoft.com/office/drawing/2014/main" id="{DF432A01-AD11-E85D-EBC1-10CC202340F4}"/>
              </a:ext>
            </a:extLst>
          </p:cNvPr>
          <p:cNvSpPr txBox="1"/>
          <p:nvPr/>
        </p:nvSpPr>
        <p:spPr>
          <a:xfrm>
            <a:off x="179512" y="520672"/>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Dios tenga misericordia de nosotros, y nos bendiga;</a:t>
            </a:r>
            <a:r>
              <a:rPr lang="es-ES" sz="2400" dirty="0">
                <a:latin typeface="Calibri"/>
              </a:rPr>
              <a:t> </a:t>
            </a:r>
            <a:r>
              <a:rPr lang="es-ES" sz="2400" dirty="0">
                <a:solidFill>
                  <a:srgbClr val="00B0F0"/>
                </a:solidFill>
                <a:latin typeface="Calibri"/>
              </a:rPr>
              <a:t>haga resplandecer su rostro sobre nosotros;</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AFBE70D5-D27A-7B9E-792C-03C5A7E71EB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ACFF9D04-D684-A0C4-1A99-453C812AFA4B}"/>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CA7EB4CA-2DA7-54D4-E1ED-77D21B068994}"/>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4A210E1A-B805-238D-B3DD-8322503D09ED}"/>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5B1FA506-CCE2-7381-5B99-F698EAB7D47A}"/>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9" name="TextBox 8">
            <a:extLst>
              <a:ext uri="{FF2B5EF4-FFF2-40B4-BE49-F238E27FC236}">
                <a16:creationId xmlns:a16="http://schemas.microsoft.com/office/drawing/2014/main" id="{1BEC595B-8151-E345-A594-4F282B314717}"/>
              </a:ext>
            </a:extLst>
          </p:cNvPr>
          <p:cNvSpPr txBox="1"/>
          <p:nvPr/>
        </p:nvSpPr>
        <p:spPr>
          <a:xfrm>
            <a:off x="4572000" y="177281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06636434-08E2-F7F7-FE84-B1E967D84C2C}"/>
              </a:ext>
            </a:extLst>
          </p:cNvPr>
          <p:cNvSpPr txBox="1"/>
          <p:nvPr/>
        </p:nvSpPr>
        <p:spPr>
          <a:xfrm>
            <a:off x="4561197" y="210880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6" name="TextBox 15">
            <a:extLst>
              <a:ext uri="{FF2B5EF4-FFF2-40B4-BE49-F238E27FC236}">
                <a16:creationId xmlns:a16="http://schemas.microsoft.com/office/drawing/2014/main" id="{93F0A7F6-4C4F-8542-363C-A039BF4153B1}"/>
              </a:ext>
            </a:extLst>
          </p:cNvPr>
          <p:cNvSpPr txBox="1"/>
          <p:nvPr/>
        </p:nvSpPr>
        <p:spPr>
          <a:xfrm>
            <a:off x="4561197" y="24380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E4357222-631C-2B3E-D4B8-E34686C2275F}"/>
              </a:ext>
            </a:extLst>
          </p:cNvPr>
          <p:cNvSpPr txBox="1"/>
          <p:nvPr/>
        </p:nvSpPr>
        <p:spPr>
          <a:xfrm>
            <a:off x="4552046" y="278424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2" name="TextBox 11">
            <a:extLst>
              <a:ext uri="{FF2B5EF4-FFF2-40B4-BE49-F238E27FC236}">
                <a16:creationId xmlns:a16="http://schemas.microsoft.com/office/drawing/2014/main" id="{6C739CD9-2181-79BA-B55A-8609AA31053D}"/>
              </a:ext>
            </a:extLst>
          </p:cNvPr>
          <p:cNvSpPr txBox="1"/>
          <p:nvPr/>
        </p:nvSpPr>
        <p:spPr>
          <a:xfrm>
            <a:off x="4572000" y="31409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
        <p:nvSpPr>
          <p:cNvPr id="22" name="TextBox 21">
            <a:extLst>
              <a:ext uri="{FF2B5EF4-FFF2-40B4-BE49-F238E27FC236}">
                <a16:creationId xmlns:a16="http://schemas.microsoft.com/office/drawing/2014/main" id="{D3E45D9E-F422-AAFC-31D1-8441E88DB283}"/>
              </a:ext>
            </a:extLst>
          </p:cNvPr>
          <p:cNvSpPr txBox="1"/>
          <p:nvPr/>
        </p:nvSpPr>
        <p:spPr>
          <a:xfrm>
            <a:off x="4572000" y="34313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Para que se conozca tu salvación</a:t>
            </a:r>
          </a:p>
        </p:txBody>
      </p:sp>
      <p:sp>
        <p:nvSpPr>
          <p:cNvPr id="13" name="TextBox 12">
            <a:extLst>
              <a:ext uri="{FF2B5EF4-FFF2-40B4-BE49-F238E27FC236}">
                <a16:creationId xmlns:a16="http://schemas.microsoft.com/office/drawing/2014/main" id="{BE97B2D1-FCE6-E93E-1480-0824615676EF}"/>
              </a:ext>
            </a:extLst>
          </p:cNvPr>
          <p:cNvSpPr txBox="1"/>
          <p:nvPr/>
        </p:nvSpPr>
        <p:spPr>
          <a:xfrm>
            <a:off x="4587923" y="37707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tenga misericordia de nosotros y nos bendiga</a:t>
            </a:r>
          </a:p>
        </p:txBody>
      </p:sp>
      <p:sp>
        <p:nvSpPr>
          <p:cNvPr id="14" name="TextBox 13">
            <a:extLst>
              <a:ext uri="{FF2B5EF4-FFF2-40B4-BE49-F238E27FC236}">
                <a16:creationId xmlns:a16="http://schemas.microsoft.com/office/drawing/2014/main" id="{F930619B-C4CA-75BD-899F-CB769126796F}"/>
              </a:ext>
            </a:extLst>
          </p:cNvPr>
          <p:cNvSpPr txBox="1"/>
          <p:nvPr/>
        </p:nvSpPr>
        <p:spPr>
          <a:xfrm>
            <a:off x="4579543" y="437265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haga resplandecer su rostro sobre nosotros</a:t>
            </a:r>
          </a:p>
        </p:txBody>
      </p:sp>
      <p:sp>
        <p:nvSpPr>
          <p:cNvPr id="15" name="1 CuadroTexto">
            <a:extLst>
              <a:ext uri="{FF2B5EF4-FFF2-40B4-BE49-F238E27FC236}">
                <a16:creationId xmlns:a16="http://schemas.microsoft.com/office/drawing/2014/main" id="{8A51F55C-9FA1-4F08-712E-5870BEA1AB66}"/>
              </a:ext>
            </a:extLst>
          </p:cNvPr>
          <p:cNvSpPr txBox="1"/>
          <p:nvPr/>
        </p:nvSpPr>
        <p:spPr>
          <a:xfrm>
            <a:off x="251520" y="16047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67:2, 3</a:t>
            </a:r>
          </a:p>
        </p:txBody>
      </p:sp>
      <p:sp>
        <p:nvSpPr>
          <p:cNvPr id="19" name="2 CuadroTexto">
            <a:extLst>
              <a:ext uri="{FF2B5EF4-FFF2-40B4-BE49-F238E27FC236}">
                <a16:creationId xmlns:a16="http://schemas.microsoft.com/office/drawing/2014/main" id="{9753781C-1351-F708-7C8A-38CFF2147E72}"/>
              </a:ext>
            </a:extLst>
          </p:cNvPr>
          <p:cNvSpPr txBox="1"/>
          <p:nvPr/>
        </p:nvSpPr>
        <p:spPr>
          <a:xfrm>
            <a:off x="251520" y="2060848"/>
            <a:ext cx="396044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Para que sea conocido en la tierra tu camino, en todas las naciones tu salvación. </a:t>
            </a:r>
            <a:r>
              <a:rPr lang="es-ES" sz="2400" dirty="0">
                <a:latin typeface="Calibri"/>
              </a:rPr>
              <a:t>Te alaben los pueblos, oh Dios; todos los pueblos te alaben.</a:t>
            </a:r>
          </a:p>
        </p:txBody>
      </p:sp>
      <p:sp>
        <p:nvSpPr>
          <p:cNvPr id="23" name="1 CuadroTexto">
            <a:extLst>
              <a:ext uri="{FF2B5EF4-FFF2-40B4-BE49-F238E27FC236}">
                <a16:creationId xmlns:a16="http://schemas.microsoft.com/office/drawing/2014/main" id="{77CCD53F-C9E2-5BD2-A856-557D9CA99C70}"/>
              </a:ext>
            </a:extLst>
          </p:cNvPr>
          <p:cNvSpPr txBox="1"/>
          <p:nvPr/>
        </p:nvSpPr>
        <p:spPr>
          <a:xfrm>
            <a:off x="251520" y="35230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5:15, 16</a:t>
            </a:r>
          </a:p>
        </p:txBody>
      </p:sp>
      <p:sp>
        <p:nvSpPr>
          <p:cNvPr id="24" name="2 CuadroTexto">
            <a:extLst>
              <a:ext uri="{FF2B5EF4-FFF2-40B4-BE49-F238E27FC236}">
                <a16:creationId xmlns:a16="http://schemas.microsoft.com/office/drawing/2014/main" id="{B4E15BDF-3AFE-00BD-FB42-4C200EFE7901}"/>
              </a:ext>
            </a:extLst>
          </p:cNvPr>
          <p:cNvSpPr txBox="1"/>
          <p:nvPr/>
        </p:nvSpPr>
        <p:spPr>
          <a:xfrm>
            <a:off x="143090" y="4028951"/>
            <a:ext cx="4284476"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Ni se enciende una luz y se pone debajo de un almud, sino sobre el candelero, y alumbra a todos los que están en casa. Así alumbre vuestra luz delante de los hombres, para que vean vuestras buenas obras, y glorifiquen a vuestro Padre que está en los cielos.</a:t>
            </a:r>
          </a:p>
        </p:txBody>
      </p:sp>
    </p:spTree>
    <p:extLst>
      <p:ext uri="{BB962C8B-B14F-4D97-AF65-F5344CB8AC3E}">
        <p14:creationId xmlns:p14="http://schemas.microsoft.com/office/powerpoint/2010/main" val="71446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474C8-DB20-54B1-E151-BB98A30DFEA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92E5908-517A-4C1E-194E-A3961D06D964}"/>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67:1</a:t>
            </a:r>
          </a:p>
        </p:txBody>
      </p:sp>
      <p:sp>
        <p:nvSpPr>
          <p:cNvPr id="5" name="2 CuadroTexto">
            <a:extLst>
              <a:ext uri="{FF2B5EF4-FFF2-40B4-BE49-F238E27FC236}">
                <a16:creationId xmlns:a16="http://schemas.microsoft.com/office/drawing/2014/main" id="{C757DC00-FBE9-18E3-586E-798D9FCDBC1F}"/>
              </a:ext>
            </a:extLst>
          </p:cNvPr>
          <p:cNvSpPr txBox="1"/>
          <p:nvPr/>
        </p:nvSpPr>
        <p:spPr>
          <a:xfrm>
            <a:off x="179512" y="520672"/>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Dios tenga misericordia de nosotros, y nos bendiga;</a:t>
            </a:r>
            <a:r>
              <a:rPr lang="es-ES" sz="2400" dirty="0">
                <a:latin typeface="Calibri"/>
              </a:rPr>
              <a:t> </a:t>
            </a:r>
            <a:r>
              <a:rPr lang="es-ES" sz="2400" dirty="0">
                <a:solidFill>
                  <a:srgbClr val="00B0F0"/>
                </a:solidFill>
                <a:latin typeface="Calibri"/>
              </a:rPr>
              <a:t>haga resplandecer su rostro sobre nosotros;</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4E5185AD-71F2-A7B7-B336-836FD42F3453}"/>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89A2E024-317B-02C5-E47C-693937183907}"/>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C6A667C7-268B-6AA6-AEB9-FDCA50293944}"/>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6D4DFBCD-ADCD-4E8F-1CA1-A15DB2C1B6AE}"/>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3D842A67-6BDC-1E32-801E-B363AEF0A9E0}"/>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9" name="TextBox 8">
            <a:extLst>
              <a:ext uri="{FF2B5EF4-FFF2-40B4-BE49-F238E27FC236}">
                <a16:creationId xmlns:a16="http://schemas.microsoft.com/office/drawing/2014/main" id="{5E8A4CA7-35E4-14BF-12D6-088F5DFB0874}"/>
              </a:ext>
            </a:extLst>
          </p:cNvPr>
          <p:cNvSpPr txBox="1"/>
          <p:nvPr/>
        </p:nvSpPr>
        <p:spPr>
          <a:xfrm>
            <a:off x="4572000" y="177281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7167541B-D972-64F6-10EF-B3EA96C30E06}"/>
              </a:ext>
            </a:extLst>
          </p:cNvPr>
          <p:cNvSpPr txBox="1"/>
          <p:nvPr/>
        </p:nvSpPr>
        <p:spPr>
          <a:xfrm>
            <a:off x="4561197" y="210880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6" name="TextBox 15">
            <a:extLst>
              <a:ext uri="{FF2B5EF4-FFF2-40B4-BE49-F238E27FC236}">
                <a16:creationId xmlns:a16="http://schemas.microsoft.com/office/drawing/2014/main" id="{8F7A155B-59F9-1365-4F2D-21467234DE78}"/>
              </a:ext>
            </a:extLst>
          </p:cNvPr>
          <p:cNvSpPr txBox="1"/>
          <p:nvPr/>
        </p:nvSpPr>
        <p:spPr>
          <a:xfrm>
            <a:off x="4561197" y="24380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B8C2D6F1-422E-2873-9EBC-7CEF1A1E4C81}"/>
              </a:ext>
            </a:extLst>
          </p:cNvPr>
          <p:cNvSpPr txBox="1"/>
          <p:nvPr/>
        </p:nvSpPr>
        <p:spPr>
          <a:xfrm>
            <a:off x="4552046" y="278424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2" name="TextBox 11">
            <a:extLst>
              <a:ext uri="{FF2B5EF4-FFF2-40B4-BE49-F238E27FC236}">
                <a16:creationId xmlns:a16="http://schemas.microsoft.com/office/drawing/2014/main" id="{EB67C87A-F679-6297-77A3-FB8CB9C72643}"/>
              </a:ext>
            </a:extLst>
          </p:cNvPr>
          <p:cNvSpPr txBox="1"/>
          <p:nvPr/>
        </p:nvSpPr>
        <p:spPr>
          <a:xfrm>
            <a:off x="4572000" y="31409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
        <p:nvSpPr>
          <p:cNvPr id="22" name="TextBox 21">
            <a:extLst>
              <a:ext uri="{FF2B5EF4-FFF2-40B4-BE49-F238E27FC236}">
                <a16:creationId xmlns:a16="http://schemas.microsoft.com/office/drawing/2014/main" id="{1C28BA1F-E974-B8A9-D795-4D828752C71C}"/>
              </a:ext>
            </a:extLst>
          </p:cNvPr>
          <p:cNvSpPr txBox="1"/>
          <p:nvPr/>
        </p:nvSpPr>
        <p:spPr>
          <a:xfrm>
            <a:off x="4572000" y="34313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Para que se conozca tu salvación</a:t>
            </a:r>
          </a:p>
        </p:txBody>
      </p:sp>
      <p:sp>
        <p:nvSpPr>
          <p:cNvPr id="13" name="TextBox 12">
            <a:extLst>
              <a:ext uri="{FF2B5EF4-FFF2-40B4-BE49-F238E27FC236}">
                <a16:creationId xmlns:a16="http://schemas.microsoft.com/office/drawing/2014/main" id="{CF2A0AED-9666-D74E-061B-7CD5441F62A2}"/>
              </a:ext>
            </a:extLst>
          </p:cNvPr>
          <p:cNvSpPr txBox="1"/>
          <p:nvPr/>
        </p:nvSpPr>
        <p:spPr>
          <a:xfrm>
            <a:off x="4587923" y="37707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tenga misericordia de nosotros y nos bendiga</a:t>
            </a:r>
          </a:p>
        </p:txBody>
      </p:sp>
      <p:sp>
        <p:nvSpPr>
          <p:cNvPr id="14" name="TextBox 13">
            <a:extLst>
              <a:ext uri="{FF2B5EF4-FFF2-40B4-BE49-F238E27FC236}">
                <a16:creationId xmlns:a16="http://schemas.microsoft.com/office/drawing/2014/main" id="{D442200B-CB13-0B63-621F-B65798BEFD10}"/>
              </a:ext>
            </a:extLst>
          </p:cNvPr>
          <p:cNvSpPr txBox="1"/>
          <p:nvPr/>
        </p:nvSpPr>
        <p:spPr>
          <a:xfrm>
            <a:off x="4579543" y="437265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haga resplandecer su rostro sobre nosotros</a:t>
            </a:r>
          </a:p>
        </p:txBody>
      </p:sp>
      <p:sp>
        <p:nvSpPr>
          <p:cNvPr id="15" name="1 CuadroTexto">
            <a:extLst>
              <a:ext uri="{FF2B5EF4-FFF2-40B4-BE49-F238E27FC236}">
                <a16:creationId xmlns:a16="http://schemas.microsoft.com/office/drawing/2014/main" id="{F587FEBD-5D54-9C96-2292-D9EA4BC0C19B}"/>
              </a:ext>
            </a:extLst>
          </p:cNvPr>
          <p:cNvSpPr txBox="1"/>
          <p:nvPr/>
        </p:nvSpPr>
        <p:spPr>
          <a:xfrm>
            <a:off x="251520" y="16047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67:2, 3</a:t>
            </a:r>
          </a:p>
        </p:txBody>
      </p:sp>
      <p:sp>
        <p:nvSpPr>
          <p:cNvPr id="19" name="2 CuadroTexto">
            <a:extLst>
              <a:ext uri="{FF2B5EF4-FFF2-40B4-BE49-F238E27FC236}">
                <a16:creationId xmlns:a16="http://schemas.microsoft.com/office/drawing/2014/main" id="{56273AF6-AE01-7C53-AAB2-AC1C8A5BF73F}"/>
              </a:ext>
            </a:extLst>
          </p:cNvPr>
          <p:cNvSpPr txBox="1"/>
          <p:nvPr/>
        </p:nvSpPr>
        <p:spPr>
          <a:xfrm>
            <a:off x="251520" y="2060848"/>
            <a:ext cx="396044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Para que sea conocido en la tierra tu camino, en todas las naciones tu salvación. </a:t>
            </a:r>
            <a:r>
              <a:rPr lang="es-ES" sz="2400" dirty="0">
                <a:latin typeface="Calibri"/>
              </a:rPr>
              <a:t>Te alaben los pueblos, oh Dios; todos los pueblos te alaben.</a:t>
            </a:r>
          </a:p>
        </p:txBody>
      </p:sp>
      <p:sp>
        <p:nvSpPr>
          <p:cNvPr id="23" name="1 CuadroTexto">
            <a:extLst>
              <a:ext uri="{FF2B5EF4-FFF2-40B4-BE49-F238E27FC236}">
                <a16:creationId xmlns:a16="http://schemas.microsoft.com/office/drawing/2014/main" id="{FFC1A196-AE37-ACE8-EAA3-E68947CD27FD}"/>
              </a:ext>
            </a:extLst>
          </p:cNvPr>
          <p:cNvSpPr txBox="1"/>
          <p:nvPr/>
        </p:nvSpPr>
        <p:spPr>
          <a:xfrm>
            <a:off x="251520" y="35230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5:15, 16</a:t>
            </a:r>
          </a:p>
        </p:txBody>
      </p:sp>
      <p:sp>
        <p:nvSpPr>
          <p:cNvPr id="24" name="2 CuadroTexto">
            <a:extLst>
              <a:ext uri="{FF2B5EF4-FFF2-40B4-BE49-F238E27FC236}">
                <a16:creationId xmlns:a16="http://schemas.microsoft.com/office/drawing/2014/main" id="{7661F54F-B7F5-5D91-0164-DDE262A05E10}"/>
              </a:ext>
            </a:extLst>
          </p:cNvPr>
          <p:cNvSpPr txBox="1"/>
          <p:nvPr/>
        </p:nvSpPr>
        <p:spPr>
          <a:xfrm>
            <a:off x="143090" y="4028951"/>
            <a:ext cx="4284476"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Ni se enciende una luz y se pone debajo de un almud, </a:t>
            </a:r>
            <a:r>
              <a:rPr lang="es-ES" sz="2400" dirty="0">
                <a:latin typeface="Calibri"/>
              </a:rPr>
              <a:t>sino sobre el candelero, y alumbra a todos los que están en casa. Así alumbre vuestra luz delante de los hombres, para que vean vuestras buenas obras, y glorifiquen a vuestro Padre que está en los cielos.</a:t>
            </a:r>
          </a:p>
        </p:txBody>
      </p:sp>
    </p:spTree>
    <p:extLst>
      <p:ext uri="{BB962C8B-B14F-4D97-AF65-F5344CB8AC3E}">
        <p14:creationId xmlns:p14="http://schemas.microsoft.com/office/powerpoint/2010/main" val="14726710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099DF-06AC-14BE-9184-9104BE2A72B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2A3F60E-C664-723E-95D1-3A7D6AFCAA04}"/>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67:1</a:t>
            </a:r>
          </a:p>
        </p:txBody>
      </p:sp>
      <p:sp>
        <p:nvSpPr>
          <p:cNvPr id="5" name="2 CuadroTexto">
            <a:extLst>
              <a:ext uri="{FF2B5EF4-FFF2-40B4-BE49-F238E27FC236}">
                <a16:creationId xmlns:a16="http://schemas.microsoft.com/office/drawing/2014/main" id="{FACDBF01-6E3C-A098-C18E-5A70B108626A}"/>
              </a:ext>
            </a:extLst>
          </p:cNvPr>
          <p:cNvSpPr txBox="1"/>
          <p:nvPr/>
        </p:nvSpPr>
        <p:spPr>
          <a:xfrm>
            <a:off x="179512" y="520672"/>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Dios tenga misericordia de nosotros, y nos bendiga;</a:t>
            </a:r>
            <a:r>
              <a:rPr lang="es-ES" sz="2400" dirty="0">
                <a:latin typeface="Calibri"/>
              </a:rPr>
              <a:t> </a:t>
            </a:r>
            <a:r>
              <a:rPr lang="es-ES" sz="2400" dirty="0">
                <a:solidFill>
                  <a:srgbClr val="00B0F0"/>
                </a:solidFill>
                <a:latin typeface="Calibri"/>
              </a:rPr>
              <a:t>haga resplandecer su rostro sobre nosotros;</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3DDF5113-C30E-291F-6F08-7E1A185A22A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7F1F5CCF-0D67-4B84-D7AC-A5943542F689}"/>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AE2E226F-DFCE-0E22-6C2B-0347D225FE4E}"/>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135BA7C9-F342-DBFF-95DC-2F4CA7D188F2}"/>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6158B835-1DE2-9B3D-F827-A5A24E5DABCC}"/>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9" name="TextBox 8">
            <a:extLst>
              <a:ext uri="{FF2B5EF4-FFF2-40B4-BE49-F238E27FC236}">
                <a16:creationId xmlns:a16="http://schemas.microsoft.com/office/drawing/2014/main" id="{AC463CF5-D55F-0649-A1E5-7E7DF8FA40D6}"/>
              </a:ext>
            </a:extLst>
          </p:cNvPr>
          <p:cNvSpPr txBox="1"/>
          <p:nvPr/>
        </p:nvSpPr>
        <p:spPr>
          <a:xfrm>
            <a:off x="4572000" y="177281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582F72C1-4273-185B-AA36-5691D6BC0ED6}"/>
              </a:ext>
            </a:extLst>
          </p:cNvPr>
          <p:cNvSpPr txBox="1"/>
          <p:nvPr/>
        </p:nvSpPr>
        <p:spPr>
          <a:xfrm>
            <a:off x="4561197" y="210880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6" name="TextBox 15">
            <a:extLst>
              <a:ext uri="{FF2B5EF4-FFF2-40B4-BE49-F238E27FC236}">
                <a16:creationId xmlns:a16="http://schemas.microsoft.com/office/drawing/2014/main" id="{C6783EEF-E785-3767-775F-A22122EE8902}"/>
              </a:ext>
            </a:extLst>
          </p:cNvPr>
          <p:cNvSpPr txBox="1"/>
          <p:nvPr/>
        </p:nvSpPr>
        <p:spPr>
          <a:xfrm>
            <a:off x="4561197" y="24380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0EF0C938-B32C-B511-F9B0-1A212BFA25FF}"/>
              </a:ext>
            </a:extLst>
          </p:cNvPr>
          <p:cNvSpPr txBox="1"/>
          <p:nvPr/>
        </p:nvSpPr>
        <p:spPr>
          <a:xfrm>
            <a:off x="4552046" y="278424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2" name="TextBox 11">
            <a:extLst>
              <a:ext uri="{FF2B5EF4-FFF2-40B4-BE49-F238E27FC236}">
                <a16:creationId xmlns:a16="http://schemas.microsoft.com/office/drawing/2014/main" id="{75193D18-5D7A-1D7F-7AD6-CC879ADFDE30}"/>
              </a:ext>
            </a:extLst>
          </p:cNvPr>
          <p:cNvSpPr txBox="1"/>
          <p:nvPr/>
        </p:nvSpPr>
        <p:spPr>
          <a:xfrm>
            <a:off x="4572000" y="31409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
        <p:nvSpPr>
          <p:cNvPr id="22" name="TextBox 21">
            <a:extLst>
              <a:ext uri="{FF2B5EF4-FFF2-40B4-BE49-F238E27FC236}">
                <a16:creationId xmlns:a16="http://schemas.microsoft.com/office/drawing/2014/main" id="{19582702-691C-C9AF-37B5-C474AA2AB24E}"/>
              </a:ext>
            </a:extLst>
          </p:cNvPr>
          <p:cNvSpPr txBox="1"/>
          <p:nvPr/>
        </p:nvSpPr>
        <p:spPr>
          <a:xfrm>
            <a:off x="4572000" y="34313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Para que se conozca tu salvación</a:t>
            </a:r>
          </a:p>
        </p:txBody>
      </p:sp>
      <p:sp>
        <p:nvSpPr>
          <p:cNvPr id="13" name="TextBox 12">
            <a:extLst>
              <a:ext uri="{FF2B5EF4-FFF2-40B4-BE49-F238E27FC236}">
                <a16:creationId xmlns:a16="http://schemas.microsoft.com/office/drawing/2014/main" id="{646C3996-C969-27C0-7C5E-7CED45DE8FE1}"/>
              </a:ext>
            </a:extLst>
          </p:cNvPr>
          <p:cNvSpPr txBox="1"/>
          <p:nvPr/>
        </p:nvSpPr>
        <p:spPr>
          <a:xfrm>
            <a:off x="4587923" y="37707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tenga misericordia de nosotros y nos bendiga</a:t>
            </a:r>
          </a:p>
        </p:txBody>
      </p:sp>
      <p:sp>
        <p:nvSpPr>
          <p:cNvPr id="14" name="TextBox 13">
            <a:extLst>
              <a:ext uri="{FF2B5EF4-FFF2-40B4-BE49-F238E27FC236}">
                <a16:creationId xmlns:a16="http://schemas.microsoft.com/office/drawing/2014/main" id="{CA2FC55C-2D22-849F-41AA-F3C3A0AC630C}"/>
              </a:ext>
            </a:extLst>
          </p:cNvPr>
          <p:cNvSpPr txBox="1"/>
          <p:nvPr/>
        </p:nvSpPr>
        <p:spPr>
          <a:xfrm>
            <a:off x="4579543" y="437265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haga resplandecer su rostro sobre nosotros</a:t>
            </a:r>
          </a:p>
        </p:txBody>
      </p:sp>
      <p:sp>
        <p:nvSpPr>
          <p:cNvPr id="15" name="1 CuadroTexto">
            <a:extLst>
              <a:ext uri="{FF2B5EF4-FFF2-40B4-BE49-F238E27FC236}">
                <a16:creationId xmlns:a16="http://schemas.microsoft.com/office/drawing/2014/main" id="{9033970E-4BFD-7F27-589D-698C41FDC005}"/>
              </a:ext>
            </a:extLst>
          </p:cNvPr>
          <p:cNvSpPr txBox="1"/>
          <p:nvPr/>
        </p:nvSpPr>
        <p:spPr>
          <a:xfrm>
            <a:off x="251520" y="16047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67:2, 3</a:t>
            </a:r>
          </a:p>
        </p:txBody>
      </p:sp>
      <p:sp>
        <p:nvSpPr>
          <p:cNvPr id="19" name="2 CuadroTexto">
            <a:extLst>
              <a:ext uri="{FF2B5EF4-FFF2-40B4-BE49-F238E27FC236}">
                <a16:creationId xmlns:a16="http://schemas.microsoft.com/office/drawing/2014/main" id="{2C335A2F-BF41-4245-9A8A-C7EBA733F7BB}"/>
              </a:ext>
            </a:extLst>
          </p:cNvPr>
          <p:cNvSpPr txBox="1"/>
          <p:nvPr/>
        </p:nvSpPr>
        <p:spPr>
          <a:xfrm>
            <a:off x="251520" y="2060848"/>
            <a:ext cx="396044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Para que sea conocido en la tierra tu camino, en todas las naciones tu salvación. </a:t>
            </a:r>
            <a:r>
              <a:rPr lang="es-ES" sz="2400" dirty="0">
                <a:latin typeface="Calibri"/>
              </a:rPr>
              <a:t>Te alaben los pueblos, oh Dios; todos los pueblos te alaben.</a:t>
            </a:r>
          </a:p>
        </p:txBody>
      </p:sp>
      <p:sp>
        <p:nvSpPr>
          <p:cNvPr id="23" name="1 CuadroTexto">
            <a:extLst>
              <a:ext uri="{FF2B5EF4-FFF2-40B4-BE49-F238E27FC236}">
                <a16:creationId xmlns:a16="http://schemas.microsoft.com/office/drawing/2014/main" id="{8EA8FFA7-222C-1C70-2B73-1EE618DFF6E0}"/>
              </a:ext>
            </a:extLst>
          </p:cNvPr>
          <p:cNvSpPr txBox="1"/>
          <p:nvPr/>
        </p:nvSpPr>
        <p:spPr>
          <a:xfrm>
            <a:off x="251520" y="35230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5:15, 16</a:t>
            </a:r>
          </a:p>
        </p:txBody>
      </p:sp>
      <p:sp>
        <p:nvSpPr>
          <p:cNvPr id="24" name="2 CuadroTexto">
            <a:extLst>
              <a:ext uri="{FF2B5EF4-FFF2-40B4-BE49-F238E27FC236}">
                <a16:creationId xmlns:a16="http://schemas.microsoft.com/office/drawing/2014/main" id="{A0B3736D-FB6E-D1BE-9A0F-8045952D5F1E}"/>
              </a:ext>
            </a:extLst>
          </p:cNvPr>
          <p:cNvSpPr txBox="1"/>
          <p:nvPr/>
        </p:nvSpPr>
        <p:spPr>
          <a:xfrm>
            <a:off x="143090" y="4028951"/>
            <a:ext cx="4284476"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Ni se enciende una luz y se pone debajo de un almud, </a:t>
            </a:r>
            <a:r>
              <a:rPr lang="es-ES" sz="2400" dirty="0">
                <a:solidFill>
                  <a:srgbClr val="00B0F0"/>
                </a:solidFill>
                <a:latin typeface="Calibri"/>
              </a:rPr>
              <a:t>sino sobre el candelero, y alumbra a todos los que están en casa. </a:t>
            </a:r>
            <a:r>
              <a:rPr lang="es-ES" sz="2400" dirty="0">
                <a:latin typeface="Calibri"/>
              </a:rPr>
              <a:t>Así alumbre vuestra luz delante de los hombres, para que vean vuestras buenas obras, y glorifiquen a vuestro Padre que está en los cielos.</a:t>
            </a:r>
          </a:p>
        </p:txBody>
      </p:sp>
    </p:spTree>
    <p:extLst>
      <p:ext uri="{BB962C8B-B14F-4D97-AF65-F5344CB8AC3E}">
        <p14:creationId xmlns:p14="http://schemas.microsoft.com/office/powerpoint/2010/main" val="33824788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5CE3C-366A-B4BA-4903-6A0DF61A88E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B0BBFF3-8E2C-452C-7A2E-D34810FC4F64}"/>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67:1</a:t>
            </a:r>
          </a:p>
        </p:txBody>
      </p:sp>
      <p:sp>
        <p:nvSpPr>
          <p:cNvPr id="5" name="2 CuadroTexto">
            <a:extLst>
              <a:ext uri="{FF2B5EF4-FFF2-40B4-BE49-F238E27FC236}">
                <a16:creationId xmlns:a16="http://schemas.microsoft.com/office/drawing/2014/main" id="{C4308FF7-91A2-930C-EC7A-7874F67E1CEA}"/>
              </a:ext>
            </a:extLst>
          </p:cNvPr>
          <p:cNvSpPr txBox="1"/>
          <p:nvPr/>
        </p:nvSpPr>
        <p:spPr>
          <a:xfrm>
            <a:off x="179512" y="520672"/>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Dios tenga misericordia de nosotros, y nos bendiga;</a:t>
            </a:r>
            <a:r>
              <a:rPr lang="es-ES" sz="2400" dirty="0">
                <a:latin typeface="Calibri"/>
              </a:rPr>
              <a:t> </a:t>
            </a:r>
            <a:r>
              <a:rPr lang="es-ES" sz="2400" dirty="0">
                <a:solidFill>
                  <a:srgbClr val="00B0F0"/>
                </a:solidFill>
                <a:latin typeface="Calibri"/>
              </a:rPr>
              <a:t>haga resplandecer su rostro sobre nosotros;</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A00403E3-0A51-D689-55E2-212A1AF42B5F}"/>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6017E34D-5E17-1ECD-CF0F-AD90358BBC46}"/>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00E7EE66-056E-AC83-CFE5-B7ADD3759B77}"/>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D6EC29F6-121B-8DF1-B1C8-BF736E1B6861}"/>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5EA17E43-485C-E781-551B-9928479F1280}"/>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9" name="TextBox 8">
            <a:extLst>
              <a:ext uri="{FF2B5EF4-FFF2-40B4-BE49-F238E27FC236}">
                <a16:creationId xmlns:a16="http://schemas.microsoft.com/office/drawing/2014/main" id="{95664611-6D9D-FC56-F7E4-26F282767C24}"/>
              </a:ext>
            </a:extLst>
          </p:cNvPr>
          <p:cNvSpPr txBox="1"/>
          <p:nvPr/>
        </p:nvSpPr>
        <p:spPr>
          <a:xfrm>
            <a:off x="4572000" y="177281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9A90D063-38CF-9B56-7F0C-59AFA097C5FE}"/>
              </a:ext>
            </a:extLst>
          </p:cNvPr>
          <p:cNvSpPr txBox="1"/>
          <p:nvPr/>
        </p:nvSpPr>
        <p:spPr>
          <a:xfrm>
            <a:off x="4561197" y="210880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6" name="TextBox 15">
            <a:extLst>
              <a:ext uri="{FF2B5EF4-FFF2-40B4-BE49-F238E27FC236}">
                <a16:creationId xmlns:a16="http://schemas.microsoft.com/office/drawing/2014/main" id="{CCB4C985-98C4-5DBC-8077-A79259DAE857}"/>
              </a:ext>
            </a:extLst>
          </p:cNvPr>
          <p:cNvSpPr txBox="1"/>
          <p:nvPr/>
        </p:nvSpPr>
        <p:spPr>
          <a:xfrm>
            <a:off x="4561197" y="24380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B32CBFA6-1EDD-6F6A-32DB-4AFFF8802CF2}"/>
              </a:ext>
            </a:extLst>
          </p:cNvPr>
          <p:cNvSpPr txBox="1"/>
          <p:nvPr/>
        </p:nvSpPr>
        <p:spPr>
          <a:xfrm>
            <a:off x="4552046" y="278424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2" name="TextBox 11">
            <a:extLst>
              <a:ext uri="{FF2B5EF4-FFF2-40B4-BE49-F238E27FC236}">
                <a16:creationId xmlns:a16="http://schemas.microsoft.com/office/drawing/2014/main" id="{34B95A57-5199-EE29-258F-3B03936D0D09}"/>
              </a:ext>
            </a:extLst>
          </p:cNvPr>
          <p:cNvSpPr txBox="1"/>
          <p:nvPr/>
        </p:nvSpPr>
        <p:spPr>
          <a:xfrm>
            <a:off x="4572000" y="31409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
        <p:nvSpPr>
          <p:cNvPr id="22" name="TextBox 21">
            <a:extLst>
              <a:ext uri="{FF2B5EF4-FFF2-40B4-BE49-F238E27FC236}">
                <a16:creationId xmlns:a16="http://schemas.microsoft.com/office/drawing/2014/main" id="{2D64965E-8309-02CF-5D3C-B5915F66A252}"/>
              </a:ext>
            </a:extLst>
          </p:cNvPr>
          <p:cNvSpPr txBox="1"/>
          <p:nvPr/>
        </p:nvSpPr>
        <p:spPr>
          <a:xfrm>
            <a:off x="4572000" y="34313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Para que se conozca tu salvación</a:t>
            </a:r>
          </a:p>
        </p:txBody>
      </p:sp>
      <p:sp>
        <p:nvSpPr>
          <p:cNvPr id="13" name="TextBox 12">
            <a:extLst>
              <a:ext uri="{FF2B5EF4-FFF2-40B4-BE49-F238E27FC236}">
                <a16:creationId xmlns:a16="http://schemas.microsoft.com/office/drawing/2014/main" id="{CFE53DA9-5F20-4294-AF7A-1DC220320C9F}"/>
              </a:ext>
            </a:extLst>
          </p:cNvPr>
          <p:cNvSpPr txBox="1"/>
          <p:nvPr/>
        </p:nvSpPr>
        <p:spPr>
          <a:xfrm>
            <a:off x="4587923" y="37707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tenga misericordia de nosotros y nos bendiga</a:t>
            </a:r>
          </a:p>
        </p:txBody>
      </p:sp>
      <p:sp>
        <p:nvSpPr>
          <p:cNvPr id="14" name="TextBox 13">
            <a:extLst>
              <a:ext uri="{FF2B5EF4-FFF2-40B4-BE49-F238E27FC236}">
                <a16:creationId xmlns:a16="http://schemas.microsoft.com/office/drawing/2014/main" id="{37EB3496-4237-CC55-E2FD-03E3DAA48EC3}"/>
              </a:ext>
            </a:extLst>
          </p:cNvPr>
          <p:cNvSpPr txBox="1"/>
          <p:nvPr/>
        </p:nvSpPr>
        <p:spPr>
          <a:xfrm>
            <a:off x="4579543" y="437265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haga resplandecer su rostro sobre nosotros</a:t>
            </a:r>
          </a:p>
        </p:txBody>
      </p:sp>
      <p:sp>
        <p:nvSpPr>
          <p:cNvPr id="15" name="1 CuadroTexto">
            <a:extLst>
              <a:ext uri="{FF2B5EF4-FFF2-40B4-BE49-F238E27FC236}">
                <a16:creationId xmlns:a16="http://schemas.microsoft.com/office/drawing/2014/main" id="{B645A597-19DB-59FC-4EE2-76E4380DB34A}"/>
              </a:ext>
            </a:extLst>
          </p:cNvPr>
          <p:cNvSpPr txBox="1"/>
          <p:nvPr/>
        </p:nvSpPr>
        <p:spPr>
          <a:xfrm>
            <a:off x="251520" y="16047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67:2, 3</a:t>
            </a:r>
          </a:p>
        </p:txBody>
      </p:sp>
      <p:sp>
        <p:nvSpPr>
          <p:cNvPr id="19" name="2 CuadroTexto">
            <a:extLst>
              <a:ext uri="{FF2B5EF4-FFF2-40B4-BE49-F238E27FC236}">
                <a16:creationId xmlns:a16="http://schemas.microsoft.com/office/drawing/2014/main" id="{39709A2E-4C95-4033-AD8C-ED1E1B7FD491}"/>
              </a:ext>
            </a:extLst>
          </p:cNvPr>
          <p:cNvSpPr txBox="1"/>
          <p:nvPr/>
        </p:nvSpPr>
        <p:spPr>
          <a:xfrm>
            <a:off x="251520" y="2060848"/>
            <a:ext cx="396044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Para que sea conocido en la tierra tu camino, en todas las naciones tu salvación. </a:t>
            </a:r>
            <a:r>
              <a:rPr lang="es-ES" sz="2400" dirty="0">
                <a:latin typeface="Calibri"/>
              </a:rPr>
              <a:t>Te alaben los pueblos, oh Dios; todos los pueblos te alaben.</a:t>
            </a:r>
          </a:p>
        </p:txBody>
      </p:sp>
      <p:sp>
        <p:nvSpPr>
          <p:cNvPr id="23" name="1 CuadroTexto">
            <a:extLst>
              <a:ext uri="{FF2B5EF4-FFF2-40B4-BE49-F238E27FC236}">
                <a16:creationId xmlns:a16="http://schemas.microsoft.com/office/drawing/2014/main" id="{C113754B-185A-1D92-E586-1D25DF667313}"/>
              </a:ext>
            </a:extLst>
          </p:cNvPr>
          <p:cNvSpPr txBox="1"/>
          <p:nvPr/>
        </p:nvSpPr>
        <p:spPr>
          <a:xfrm>
            <a:off x="251520" y="35230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5:15, 16</a:t>
            </a:r>
          </a:p>
        </p:txBody>
      </p:sp>
      <p:sp>
        <p:nvSpPr>
          <p:cNvPr id="24" name="2 CuadroTexto">
            <a:extLst>
              <a:ext uri="{FF2B5EF4-FFF2-40B4-BE49-F238E27FC236}">
                <a16:creationId xmlns:a16="http://schemas.microsoft.com/office/drawing/2014/main" id="{42939BEB-8FF6-2144-A463-317D59C1D99E}"/>
              </a:ext>
            </a:extLst>
          </p:cNvPr>
          <p:cNvSpPr txBox="1"/>
          <p:nvPr/>
        </p:nvSpPr>
        <p:spPr>
          <a:xfrm>
            <a:off x="143090" y="4028951"/>
            <a:ext cx="4284476"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Ni se enciende una luz y se pone debajo de un almud, </a:t>
            </a:r>
            <a:r>
              <a:rPr lang="es-ES" sz="2400" dirty="0">
                <a:solidFill>
                  <a:srgbClr val="00B0F0"/>
                </a:solidFill>
                <a:latin typeface="Calibri"/>
              </a:rPr>
              <a:t>sino sobre el candelero, y alumbra a todos los que están en casa. </a:t>
            </a:r>
            <a:r>
              <a:rPr lang="es-ES" sz="2400" dirty="0">
                <a:solidFill>
                  <a:srgbClr val="FFFF00"/>
                </a:solidFill>
                <a:latin typeface="Calibri"/>
              </a:rPr>
              <a:t>Así alumbre vuestra luz delante de los hombres,</a:t>
            </a:r>
            <a:r>
              <a:rPr lang="es-ES" sz="2400" dirty="0">
                <a:latin typeface="Calibri"/>
              </a:rPr>
              <a:t> para que vean vuestras buenas obras, y glorifiquen a vuestro Padre que está en los cielos.</a:t>
            </a:r>
          </a:p>
        </p:txBody>
      </p:sp>
    </p:spTree>
    <p:extLst>
      <p:ext uri="{BB962C8B-B14F-4D97-AF65-F5344CB8AC3E}">
        <p14:creationId xmlns:p14="http://schemas.microsoft.com/office/powerpoint/2010/main" val="25507321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678BC-0E17-2DCC-D47C-E0CD61AD8F3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ED4B1C3-370A-6CAE-7B30-E883D7C59652}"/>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67:1</a:t>
            </a:r>
          </a:p>
        </p:txBody>
      </p:sp>
      <p:sp>
        <p:nvSpPr>
          <p:cNvPr id="5" name="2 CuadroTexto">
            <a:extLst>
              <a:ext uri="{FF2B5EF4-FFF2-40B4-BE49-F238E27FC236}">
                <a16:creationId xmlns:a16="http://schemas.microsoft.com/office/drawing/2014/main" id="{18E2B1E1-5A7D-716A-579E-B7D5968B5DDA}"/>
              </a:ext>
            </a:extLst>
          </p:cNvPr>
          <p:cNvSpPr txBox="1"/>
          <p:nvPr/>
        </p:nvSpPr>
        <p:spPr>
          <a:xfrm>
            <a:off x="179512" y="520672"/>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Dios tenga misericordia de nosotros, y nos bendiga;</a:t>
            </a:r>
            <a:r>
              <a:rPr lang="es-ES" sz="2400" dirty="0">
                <a:latin typeface="Calibri"/>
              </a:rPr>
              <a:t> </a:t>
            </a:r>
            <a:r>
              <a:rPr lang="es-ES" sz="2400" dirty="0">
                <a:solidFill>
                  <a:srgbClr val="00B0F0"/>
                </a:solidFill>
                <a:latin typeface="Calibri"/>
              </a:rPr>
              <a:t>haga resplandecer su rostro sobre nosotros;</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32FA8039-7326-44DB-5EA1-866D19F19DC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7712AF27-301A-3D6D-8345-EDE0FBF6B5DE}"/>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CD4B4E21-BC62-A313-5F4D-184AD683EFA7}"/>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B5C87277-A131-8B04-FB2D-C23B233C7B13}"/>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7219C339-FA89-0682-ABD6-6144C8741DC6}"/>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9" name="TextBox 8">
            <a:extLst>
              <a:ext uri="{FF2B5EF4-FFF2-40B4-BE49-F238E27FC236}">
                <a16:creationId xmlns:a16="http://schemas.microsoft.com/office/drawing/2014/main" id="{0760C9F9-3264-4359-4AB3-1A73A5E4836C}"/>
              </a:ext>
            </a:extLst>
          </p:cNvPr>
          <p:cNvSpPr txBox="1"/>
          <p:nvPr/>
        </p:nvSpPr>
        <p:spPr>
          <a:xfrm>
            <a:off x="4572000" y="177281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6FBA83D6-6B68-6D69-DDE9-DCC64ABED05E}"/>
              </a:ext>
            </a:extLst>
          </p:cNvPr>
          <p:cNvSpPr txBox="1"/>
          <p:nvPr/>
        </p:nvSpPr>
        <p:spPr>
          <a:xfrm>
            <a:off x="4561197" y="210880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6" name="TextBox 15">
            <a:extLst>
              <a:ext uri="{FF2B5EF4-FFF2-40B4-BE49-F238E27FC236}">
                <a16:creationId xmlns:a16="http://schemas.microsoft.com/office/drawing/2014/main" id="{953E7915-2F25-BFC4-4C77-3D9FC8DCE283}"/>
              </a:ext>
            </a:extLst>
          </p:cNvPr>
          <p:cNvSpPr txBox="1"/>
          <p:nvPr/>
        </p:nvSpPr>
        <p:spPr>
          <a:xfrm>
            <a:off x="4561197" y="24380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0CD857B0-86DE-8B27-562F-7614A5ECEA08}"/>
              </a:ext>
            </a:extLst>
          </p:cNvPr>
          <p:cNvSpPr txBox="1"/>
          <p:nvPr/>
        </p:nvSpPr>
        <p:spPr>
          <a:xfrm>
            <a:off x="4552046" y="278424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2" name="TextBox 11">
            <a:extLst>
              <a:ext uri="{FF2B5EF4-FFF2-40B4-BE49-F238E27FC236}">
                <a16:creationId xmlns:a16="http://schemas.microsoft.com/office/drawing/2014/main" id="{50488577-6C37-D140-F56D-210A364D281F}"/>
              </a:ext>
            </a:extLst>
          </p:cNvPr>
          <p:cNvSpPr txBox="1"/>
          <p:nvPr/>
        </p:nvSpPr>
        <p:spPr>
          <a:xfrm>
            <a:off x="4572000" y="31409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
        <p:nvSpPr>
          <p:cNvPr id="22" name="TextBox 21">
            <a:extLst>
              <a:ext uri="{FF2B5EF4-FFF2-40B4-BE49-F238E27FC236}">
                <a16:creationId xmlns:a16="http://schemas.microsoft.com/office/drawing/2014/main" id="{6CE0D6FF-371C-E920-6FBA-86104E8FFA93}"/>
              </a:ext>
            </a:extLst>
          </p:cNvPr>
          <p:cNvSpPr txBox="1"/>
          <p:nvPr/>
        </p:nvSpPr>
        <p:spPr>
          <a:xfrm>
            <a:off x="4572000" y="34313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Para que se conozca tu salvación</a:t>
            </a:r>
          </a:p>
        </p:txBody>
      </p:sp>
      <p:sp>
        <p:nvSpPr>
          <p:cNvPr id="13" name="TextBox 12">
            <a:extLst>
              <a:ext uri="{FF2B5EF4-FFF2-40B4-BE49-F238E27FC236}">
                <a16:creationId xmlns:a16="http://schemas.microsoft.com/office/drawing/2014/main" id="{79DFF2AA-0FF6-DD6F-9550-BBA904AC6EB6}"/>
              </a:ext>
            </a:extLst>
          </p:cNvPr>
          <p:cNvSpPr txBox="1"/>
          <p:nvPr/>
        </p:nvSpPr>
        <p:spPr>
          <a:xfrm>
            <a:off x="4587923" y="37707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tenga misericordia de nosotros y nos bendiga</a:t>
            </a:r>
          </a:p>
        </p:txBody>
      </p:sp>
      <p:sp>
        <p:nvSpPr>
          <p:cNvPr id="14" name="TextBox 13">
            <a:extLst>
              <a:ext uri="{FF2B5EF4-FFF2-40B4-BE49-F238E27FC236}">
                <a16:creationId xmlns:a16="http://schemas.microsoft.com/office/drawing/2014/main" id="{8CC1ED12-0A00-49C3-8A1C-9CD6BC18D86F}"/>
              </a:ext>
            </a:extLst>
          </p:cNvPr>
          <p:cNvSpPr txBox="1"/>
          <p:nvPr/>
        </p:nvSpPr>
        <p:spPr>
          <a:xfrm>
            <a:off x="4579543" y="437265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haga resplandecer su rostro sobre nosotros</a:t>
            </a:r>
          </a:p>
        </p:txBody>
      </p:sp>
      <p:sp>
        <p:nvSpPr>
          <p:cNvPr id="15" name="1 CuadroTexto">
            <a:extLst>
              <a:ext uri="{FF2B5EF4-FFF2-40B4-BE49-F238E27FC236}">
                <a16:creationId xmlns:a16="http://schemas.microsoft.com/office/drawing/2014/main" id="{7E1E73F8-1001-2152-1852-C8472C6E7C32}"/>
              </a:ext>
            </a:extLst>
          </p:cNvPr>
          <p:cNvSpPr txBox="1"/>
          <p:nvPr/>
        </p:nvSpPr>
        <p:spPr>
          <a:xfrm>
            <a:off x="251520" y="16047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67:2, 3</a:t>
            </a:r>
          </a:p>
        </p:txBody>
      </p:sp>
      <p:sp>
        <p:nvSpPr>
          <p:cNvPr id="19" name="2 CuadroTexto">
            <a:extLst>
              <a:ext uri="{FF2B5EF4-FFF2-40B4-BE49-F238E27FC236}">
                <a16:creationId xmlns:a16="http://schemas.microsoft.com/office/drawing/2014/main" id="{092AF203-3846-7086-59AA-942020C8F42A}"/>
              </a:ext>
            </a:extLst>
          </p:cNvPr>
          <p:cNvSpPr txBox="1"/>
          <p:nvPr/>
        </p:nvSpPr>
        <p:spPr>
          <a:xfrm>
            <a:off x="251520" y="2060848"/>
            <a:ext cx="396044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Para que sea conocido en la tierra tu camino, en todas las naciones tu salvación. </a:t>
            </a:r>
            <a:r>
              <a:rPr lang="es-ES" sz="2400" dirty="0">
                <a:latin typeface="Calibri"/>
              </a:rPr>
              <a:t>Te alaben los pueblos, oh Dios; todos los pueblos te alaben.</a:t>
            </a:r>
          </a:p>
        </p:txBody>
      </p:sp>
      <p:sp>
        <p:nvSpPr>
          <p:cNvPr id="23" name="1 CuadroTexto">
            <a:extLst>
              <a:ext uri="{FF2B5EF4-FFF2-40B4-BE49-F238E27FC236}">
                <a16:creationId xmlns:a16="http://schemas.microsoft.com/office/drawing/2014/main" id="{79884847-7250-1476-4F49-2347DC589196}"/>
              </a:ext>
            </a:extLst>
          </p:cNvPr>
          <p:cNvSpPr txBox="1"/>
          <p:nvPr/>
        </p:nvSpPr>
        <p:spPr>
          <a:xfrm>
            <a:off x="251520" y="35230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5:15, 16</a:t>
            </a:r>
          </a:p>
        </p:txBody>
      </p:sp>
      <p:sp>
        <p:nvSpPr>
          <p:cNvPr id="24" name="2 CuadroTexto">
            <a:extLst>
              <a:ext uri="{FF2B5EF4-FFF2-40B4-BE49-F238E27FC236}">
                <a16:creationId xmlns:a16="http://schemas.microsoft.com/office/drawing/2014/main" id="{6A7692C1-5783-1424-E611-7AA3B519B511}"/>
              </a:ext>
            </a:extLst>
          </p:cNvPr>
          <p:cNvSpPr txBox="1"/>
          <p:nvPr/>
        </p:nvSpPr>
        <p:spPr>
          <a:xfrm>
            <a:off x="143090" y="4028951"/>
            <a:ext cx="4284476"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Ni se enciende una luz y se pone debajo de un almud, </a:t>
            </a:r>
            <a:r>
              <a:rPr lang="es-ES" sz="2400" dirty="0">
                <a:solidFill>
                  <a:srgbClr val="00B0F0"/>
                </a:solidFill>
                <a:latin typeface="Calibri"/>
              </a:rPr>
              <a:t>sino sobre el candelero, y alumbra a todos los que están en casa. </a:t>
            </a:r>
            <a:r>
              <a:rPr lang="es-ES" sz="2400" dirty="0">
                <a:solidFill>
                  <a:srgbClr val="FFFF00"/>
                </a:solidFill>
                <a:latin typeface="Calibri"/>
              </a:rPr>
              <a:t>Así alumbre vuestra luz delante de los hombres,</a:t>
            </a:r>
            <a:r>
              <a:rPr lang="es-ES" sz="2400" dirty="0">
                <a:latin typeface="Calibri"/>
              </a:rPr>
              <a:t> </a:t>
            </a:r>
            <a:r>
              <a:rPr lang="es-ES" sz="2400" dirty="0">
                <a:solidFill>
                  <a:srgbClr val="00B0F0"/>
                </a:solidFill>
                <a:latin typeface="Calibri"/>
              </a:rPr>
              <a:t>para que vean vuestras buenas obras, y glorifiquen a vuestro Padre que está en los cielos.</a:t>
            </a:r>
          </a:p>
        </p:txBody>
      </p:sp>
    </p:spTree>
    <p:extLst>
      <p:ext uri="{BB962C8B-B14F-4D97-AF65-F5344CB8AC3E}">
        <p14:creationId xmlns:p14="http://schemas.microsoft.com/office/powerpoint/2010/main" val="40747186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6531A-0059-5416-458B-B2E364F124D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4C7DF8C-2CA8-83D4-6FEC-D2D8B7EC1EAB}"/>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67:1</a:t>
            </a:r>
          </a:p>
        </p:txBody>
      </p:sp>
      <p:sp>
        <p:nvSpPr>
          <p:cNvPr id="5" name="2 CuadroTexto">
            <a:extLst>
              <a:ext uri="{FF2B5EF4-FFF2-40B4-BE49-F238E27FC236}">
                <a16:creationId xmlns:a16="http://schemas.microsoft.com/office/drawing/2014/main" id="{56EA6E92-4EB9-B215-B1D2-E414B8F5DE33}"/>
              </a:ext>
            </a:extLst>
          </p:cNvPr>
          <p:cNvSpPr txBox="1"/>
          <p:nvPr/>
        </p:nvSpPr>
        <p:spPr>
          <a:xfrm>
            <a:off x="179512" y="520672"/>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Dios tenga misericordia de nosotros, y nos bendiga;</a:t>
            </a:r>
            <a:r>
              <a:rPr lang="es-ES" sz="2400" dirty="0">
                <a:latin typeface="Calibri"/>
              </a:rPr>
              <a:t> </a:t>
            </a:r>
            <a:r>
              <a:rPr lang="es-ES" sz="2400" dirty="0">
                <a:solidFill>
                  <a:srgbClr val="00B0F0"/>
                </a:solidFill>
                <a:latin typeface="Calibri"/>
              </a:rPr>
              <a:t>haga resplandecer su rostro sobre nosotros;</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9A86A1ED-B7E3-3784-5529-ACE0CE915547}"/>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23BBDAB7-DCD9-ACD2-1DDA-33A96A3F0642}"/>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AE821492-6FF5-34EA-6BC9-088EA79020DE}"/>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AF9F84EB-C9FA-0FDD-5AE3-4D2D5BBB3166}"/>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C8CD995F-C7DA-7A7A-D24A-BF9B9FE6AB87}"/>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9" name="TextBox 8">
            <a:extLst>
              <a:ext uri="{FF2B5EF4-FFF2-40B4-BE49-F238E27FC236}">
                <a16:creationId xmlns:a16="http://schemas.microsoft.com/office/drawing/2014/main" id="{FA80008B-20F1-1B80-AB67-1527C6A8F89B}"/>
              </a:ext>
            </a:extLst>
          </p:cNvPr>
          <p:cNvSpPr txBox="1"/>
          <p:nvPr/>
        </p:nvSpPr>
        <p:spPr>
          <a:xfrm>
            <a:off x="4572000" y="177281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3213F1FE-86A3-8CD9-2E42-BD43E1337781}"/>
              </a:ext>
            </a:extLst>
          </p:cNvPr>
          <p:cNvSpPr txBox="1"/>
          <p:nvPr/>
        </p:nvSpPr>
        <p:spPr>
          <a:xfrm>
            <a:off x="4561197" y="210880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6" name="TextBox 15">
            <a:extLst>
              <a:ext uri="{FF2B5EF4-FFF2-40B4-BE49-F238E27FC236}">
                <a16:creationId xmlns:a16="http://schemas.microsoft.com/office/drawing/2014/main" id="{BDE74DD5-3445-7414-163C-A04263F9DCAC}"/>
              </a:ext>
            </a:extLst>
          </p:cNvPr>
          <p:cNvSpPr txBox="1"/>
          <p:nvPr/>
        </p:nvSpPr>
        <p:spPr>
          <a:xfrm>
            <a:off x="4561197" y="24380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6385277B-819C-1513-5AC0-48F103CA1C59}"/>
              </a:ext>
            </a:extLst>
          </p:cNvPr>
          <p:cNvSpPr txBox="1"/>
          <p:nvPr/>
        </p:nvSpPr>
        <p:spPr>
          <a:xfrm>
            <a:off x="4552046" y="278424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2" name="TextBox 11">
            <a:extLst>
              <a:ext uri="{FF2B5EF4-FFF2-40B4-BE49-F238E27FC236}">
                <a16:creationId xmlns:a16="http://schemas.microsoft.com/office/drawing/2014/main" id="{F5F60476-C786-940A-82AA-43B841EE509B}"/>
              </a:ext>
            </a:extLst>
          </p:cNvPr>
          <p:cNvSpPr txBox="1"/>
          <p:nvPr/>
        </p:nvSpPr>
        <p:spPr>
          <a:xfrm>
            <a:off x="4572000" y="31409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
        <p:nvSpPr>
          <p:cNvPr id="22" name="TextBox 21">
            <a:extLst>
              <a:ext uri="{FF2B5EF4-FFF2-40B4-BE49-F238E27FC236}">
                <a16:creationId xmlns:a16="http://schemas.microsoft.com/office/drawing/2014/main" id="{DD8DD1DB-06E9-9DF2-E78A-E84D69702378}"/>
              </a:ext>
            </a:extLst>
          </p:cNvPr>
          <p:cNvSpPr txBox="1"/>
          <p:nvPr/>
        </p:nvSpPr>
        <p:spPr>
          <a:xfrm>
            <a:off x="4572000" y="34313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Para que se conozca tu salvación</a:t>
            </a:r>
          </a:p>
        </p:txBody>
      </p:sp>
      <p:sp>
        <p:nvSpPr>
          <p:cNvPr id="13" name="TextBox 12">
            <a:extLst>
              <a:ext uri="{FF2B5EF4-FFF2-40B4-BE49-F238E27FC236}">
                <a16:creationId xmlns:a16="http://schemas.microsoft.com/office/drawing/2014/main" id="{4937A324-65F9-337F-2168-4376D12CAD21}"/>
              </a:ext>
            </a:extLst>
          </p:cNvPr>
          <p:cNvSpPr txBox="1"/>
          <p:nvPr/>
        </p:nvSpPr>
        <p:spPr>
          <a:xfrm>
            <a:off x="4587923" y="37707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tenga misericordia de nosotros y nos bendiga</a:t>
            </a:r>
          </a:p>
        </p:txBody>
      </p:sp>
      <p:sp>
        <p:nvSpPr>
          <p:cNvPr id="14" name="TextBox 13">
            <a:extLst>
              <a:ext uri="{FF2B5EF4-FFF2-40B4-BE49-F238E27FC236}">
                <a16:creationId xmlns:a16="http://schemas.microsoft.com/office/drawing/2014/main" id="{B02F5154-ED86-872C-2D23-267D0DE3F6DD}"/>
              </a:ext>
            </a:extLst>
          </p:cNvPr>
          <p:cNvSpPr txBox="1"/>
          <p:nvPr/>
        </p:nvSpPr>
        <p:spPr>
          <a:xfrm>
            <a:off x="4579543" y="437265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haga resplandecer su rostro sobre nosotros</a:t>
            </a:r>
          </a:p>
        </p:txBody>
      </p:sp>
      <p:sp>
        <p:nvSpPr>
          <p:cNvPr id="15" name="1 CuadroTexto">
            <a:extLst>
              <a:ext uri="{FF2B5EF4-FFF2-40B4-BE49-F238E27FC236}">
                <a16:creationId xmlns:a16="http://schemas.microsoft.com/office/drawing/2014/main" id="{7F27A2C6-A779-790F-09A5-58FA4D36EA99}"/>
              </a:ext>
            </a:extLst>
          </p:cNvPr>
          <p:cNvSpPr txBox="1"/>
          <p:nvPr/>
        </p:nvSpPr>
        <p:spPr>
          <a:xfrm>
            <a:off x="251520" y="16047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67:2, 3</a:t>
            </a:r>
          </a:p>
        </p:txBody>
      </p:sp>
      <p:sp>
        <p:nvSpPr>
          <p:cNvPr id="19" name="2 CuadroTexto">
            <a:extLst>
              <a:ext uri="{FF2B5EF4-FFF2-40B4-BE49-F238E27FC236}">
                <a16:creationId xmlns:a16="http://schemas.microsoft.com/office/drawing/2014/main" id="{B1FAE544-C179-7A98-4D03-1F792A3A3443}"/>
              </a:ext>
            </a:extLst>
          </p:cNvPr>
          <p:cNvSpPr txBox="1"/>
          <p:nvPr/>
        </p:nvSpPr>
        <p:spPr>
          <a:xfrm>
            <a:off x="251520" y="2060848"/>
            <a:ext cx="396044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Para que sea conocido en la tierra tu camino, en todas las naciones tu salvación. </a:t>
            </a:r>
            <a:r>
              <a:rPr lang="es-ES" sz="2400" dirty="0">
                <a:solidFill>
                  <a:srgbClr val="00B0F0"/>
                </a:solidFill>
                <a:latin typeface="Calibri"/>
              </a:rPr>
              <a:t>Te alaben los pueblos, oh Dios; todos los pueblos te alaben.</a:t>
            </a:r>
          </a:p>
        </p:txBody>
      </p:sp>
      <p:sp>
        <p:nvSpPr>
          <p:cNvPr id="23" name="1 CuadroTexto">
            <a:extLst>
              <a:ext uri="{FF2B5EF4-FFF2-40B4-BE49-F238E27FC236}">
                <a16:creationId xmlns:a16="http://schemas.microsoft.com/office/drawing/2014/main" id="{72B742D4-FA03-46FF-6A94-080EEB56E439}"/>
              </a:ext>
            </a:extLst>
          </p:cNvPr>
          <p:cNvSpPr txBox="1"/>
          <p:nvPr/>
        </p:nvSpPr>
        <p:spPr>
          <a:xfrm>
            <a:off x="251520" y="35230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5:15, 16</a:t>
            </a:r>
          </a:p>
        </p:txBody>
      </p:sp>
      <p:sp>
        <p:nvSpPr>
          <p:cNvPr id="24" name="2 CuadroTexto">
            <a:extLst>
              <a:ext uri="{FF2B5EF4-FFF2-40B4-BE49-F238E27FC236}">
                <a16:creationId xmlns:a16="http://schemas.microsoft.com/office/drawing/2014/main" id="{40C860FC-6255-FA13-0E78-E92B65F97D1F}"/>
              </a:ext>
            </a:extLst>
          </p:cNvPr>
          <p:cNvSpPr txBox="1"/>
          <p:nvPr/>
        </p:nvSpPr>
        <p:spPr>
          <a:xfrm>
            <a:off x="143090" y="4028951"/>
            <a:ext cx="4284476"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Ni se enciende una luz y se pone debajo de un almud, </a:t>
            </a:r>
            <a:r>
              <a:rPr lang="es-ES" sz="2400" dirty="0">
                <a:solidFill>
                  <a:srgbClr val="00B0F0"/>
                </a:solidFill>
                <a:latin typeface="Calibri"/>
              </a:rPr>
              <a:t>sino sobre el candelero, y alumbra a todos los que están en casa. </a:t>
            </a:r>
            <a:r>
              <a:rPr lang="es-ES" sz="2400" dirty="0">
                <a:solidFill>
                  <a:srgbClr val="FFFF00"/>
                </a:solidFill>
                <a:latin typeface="Calibri"/>
              </a:rPr>
              <a:t>Así alumbre vuestra luz delante de los hombres,</a:t>
            </a:r>
            <a:r>
              <a:rPr lang="es-ES" sz="2400" dirty="0">
                <a:latin typeface="Calibri"/>
              </a:rPr>
              <a:t> </a:t>
            </a:r>
            <a:r>
              <a:rPr lang="es-ES" sz="2400" dirty="0">
                <a:solidFill>
                  <a:srgbClr val="00B0F0"/>
                </a:solidFill>
                <a:latin typeface="Calibri"/>
              </a:rPr>
              <a:t>para que vean vuestras buenas obras, y glorifiquen a vuestro Padre que está en los cielos.</a:t>
            </a:r>
          </a:p>
        </p:txBody>
      </p:sp>
      <p:sp>
        <p:nvSpPr>
          <p:cNvPr id="6" name="TextBox 5">
            <a:extLst>
              <a:ext uri="{FF2B5EF4-FFF2-40B4-BE49-F238E27FC236}">
                <a16:creationId xmlns:a16="http://schemas.microsoft.com/office/drawing/2014/main" id="{518D93AA-FCDE-92EC-F337-D38FE572EE77}"/>
              </a:ext>
            </a:extLst>
          </p:cNvPr>
          <p:cNvSpPr txBox="1"/>
          <p:nvPr/>
        </p:nvSpPr>
        <p:spPr>
          <a:xfrm>
            <a:off x="4607496" y="49745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desea que seamos luces que alumbren la vida de otras personas</a:t>
            </a:r>
          </a:p>
        </p:txBody>
      </p:sp>
    </p:spTree>
    <p:extLst>
      <p:ext uri="{BB962C8B-B14F-4D97-AF65-F5344CB8AC3E}">
        <p14:creationId xmlns:p14="http://schemas.microsoft.com/office/powerpoint/2010/main" val="2247691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E438C-419B-034F-C961-0C555B46556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E30E693-71DE-D93A-D9A7-DC88D4E1C790}"/>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67:1</a:t>
            </a:r>
          </a:p>
        </p:txBody>
      </p:sp>
      <p:sp>
        <p:nvSpPr>
          <p:cNvPr id="5" name="2 CuadroTexto">
            <a:extLst>
              <a:ext uri="{FF2B5EF4-FFF2-40B4-BE49-F238E27FC236}">
                <a16:creationId xmlns:a16="http://schemas.microsoft.com/office/drawing/2014/main" id="{79C9C39E-38B3-6FAA-C0C7-CC539D8DD3A8}"/>
              </a:ext>
            </a:extLst>
          </p:cNvPr>
          <p:cNvSpPr txBox="1"/>
          <p:nvPr/>
        </p:nvSpPr>
        <p:spPr>
          <a:xfrm>
            <a:off x="179512" y="520672"/>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Dios tenga misericordia de nosotros, y nos bendiga;</a:t>
            </a:r>
            <a:r>
              <a:rPr lang="es-ES" sz="2400" dirty="0">
                <a:latin typeface="Calibri"/>
              </a:rPr>
              <a:t> </a:t>
            </a:r>
            <a:r>
              <a:rPr lang="es-ES" sz="2400" dirty="0">
                <a:solidFill>
                  <a:srgbClr val="00B0F0"/>
                </a:solidFill>
                <a:latin typeface="Calibri"/>
              </a:rPr>
              <a:t>haga resplandecer su rostro sobre nosotros;</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65F6ACB7-F4C1-01BF-4E37-2886CB5BBA6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D890FFAE-2B4A-32CA-A984-8D94C0B6B548}"/>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EFE9D752-0BE4-406C-D126-2BC647213264}"/>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ABA99650-92E4-C4DC-8CD7-6EBA7358CB02}"/>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4748212F-1CF0-86E0-4639-4220F2E5E1DF}"/>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9" name="TextBox 8">
            <a:extLst>
              <a:ext uri="{FF2B5EF4-FFF2-40B4-BE49-F238E27FC236}">
                <a16:creationId xmlns:a16="http://schemas.microsoft.com/office/drawing/2014/main" id="{4E3A5EE0-F2E5-BDFE-C1B1-BB3E096A5360}"/>
              </a:ext>
            </a:extLst>
          </p:cNvPr>
          <p:cNvSpPr txBox="1"/>
          <p:nvPr/>
        </p:nvSpPr>
        <p:spPr>
          <a:xfrm>
            <a:off x="4572000" y="177281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5A92EC27-A1BF-2711-665B-3C5CA2435F10}"/>
              </a:ext>
            </a:extLst>
          </p:cNvPr>
          <p:cNvSpPr txBox="1"/>
          <p:nvPr/>
        </p:nvSpPr>
        <p:spPr>
          <a:xfrm>
            <a:off x="4561197" y="210880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6" name="TextBox 15">
            <a:extLst>
              <a:ext uri="{FF2B5EF4-FFF2-40B4-BE49-F238E27FC236}">
                <a16:creationId xmlns:a16="http://schemas.microsoft.com/office/drawing/2014/main" id="{C85DA7B7-DBEF-3F0E-5DA4-B5C91713A80A}"/>
              </a:ext>
            </a:extLst>
          </p:cNvPr>
          <p:cNvSpPr txBox="1"/>
          <p:nvPr/>
        </p:nvSpPr>
        <p:spPr>
          <a:xfrm>
            <a:off x="4561197" y="24380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C6F79021-B6E6-1C1B-42F8-5C97DD3D85AB}"/>
              </a:ext>
            </a:extLst>
          </p:cNvPr>
          <p:cNvSpPr txBox="1"/>
          <p:nvPr/>
        </p:nvSpPr>
        <p:spPr>
          <a:xfrm>
            <a:off x="4552046" y="278424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2" name="TextBox 11">
            <a:extLst>
              <a:ext uri="{FF2B5EF4-FFF2-40B4-BE49-F238E27FC236}">
                <a16:creationId xmlns:a16="http://schemas.microsoft.com/office/drawing/2014/main" id="{0FFDC2E9-2085-5CA0-4E51-547FD22B1D0B}"/>
              </a:ext>
            </a:extLst>
          </p:cNvPr>
          <p:cNvSpPr txBox="1"/>
          <p:nvPr/>
        </p:nvSpPr>
        <p:spPr>
          <a:xfrm>
            <a:off x="4572000" y="31409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
        <p:nvSpPr>
          <p:cNvPr id="22" name="TextBox 21">
            <a:extLst>
              <a:ext uri="{FF2B5EF4-FFF2-40B4-BE49-F238E27FC236}">
                <a16:creationId xmlns:a16="http://schemas.microsoft.com/office/drawing/2014/main" id="{AC50AA0A-384F-EC69-0B80-E98AD17E1D99}"/>
              </a:ext>
            </a:extLst>
          </p:cNvPr>
          <p:cNvSpPr txBox="1"/>
          <p:nvPr/>
        </p:nvSpPr>
        <p:spPr>
          <a:xfrm>
            <a:off x="4572000" y="34313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Para que se conozca tu salvación</a:t>
            </a:r>
          </a:p>
        </p:txBody>
      </p:sp>
      <p:sp>
        <p:nvSpPr>
          <p:cNvPr id="13" name="TextBox 12">
            <a:extLst>
              <a:ext uri="{FF2B5EF4-FFF2-40B4-BE49-F238E27FC236}">
                <a16:creationId xmlns:a16="http://schemas.microsoft.com/office/drawing/2014/main" id="{7F0CCF5E-77BE-39E2-AB6C-100F10E36DE6}"/>
              </a:ext>
            </a:extLst>
          </p:cNvPr>
          <p:cNvSpPr txBox="1"/>
          <p:nvPr/>
        </p:nvSpPr>
        <p:spPr>
          <a:xfrm>
            <a:off x="4587923" y="37707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tenga misericordia de nosotros y nos bendiga</a:t>
            </a:r>
          </a:p>
        </p:txBody>
      </p:sp>
      <p:sp>
        <p:nvSpPr>
          <p:cNvPr id="14" name="TextBox 13">
            <a:extLst>
              <a:ext uri="{FF2B5EF4-FFF2-40B4-BE49-F238E27FC236}">
                <a16:creationId xmlns:a16="http://schemas.microsoft.com/office/drawing/2014/main" id="{A9F54D17-10EB-5AA4-2623-CF1F4E500E90}"/>
              </a:ext>
            </a:extLst>
          </p:cNvPr>
          <p:cNvSpPr txBox="1"/>
          <p:nvPr/>
        </p:nvSpPr>
        <p:spPr>
          <a:xfrm>
            <a:off x="4579543" y="437265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haga resplandecer su rostro sobre nosotros</a:t>
            </a:r>
          </a:p>
        </p:txBody>
      </p:sp>
      <p:sp>
        <p:nvSpPr>
          <p:cNvPr id="15" name="1 CuadroTexto">
            <a:extLst>
              <a:ext uri="{FF2B5EF4-FFF2-40B4-BE49-F238E27FC236}">
                <a16:creationId xmlns:a16="http://schemas.microsoft.com/office/drawing/2014/main" id="{4A7E3220-DC51-9D91-4CF4-EE3AE365E181}"/>
              </a:ext>
            </a:extLst>
          </p:cNvPr>
          <p:cNvSpPr txBox="1"/>
          <p:nvPr/>
        </p:nvSpPr>
        <p:spPr>
          <a:xfrm>
            <a:off x="251520" y="16047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67:2, 3</a:t>
            </a:r>
          </a:p>
        </p:txBody>
      </p:sp>
      <p:sp>
        <p:nvSpPr>
          <p:cNvPr id="19" name="2 CuadroTexto">
            <a:extLst>
              <a:ext uri="{FF2B5EF4-FFF2-40B4-BE49-F238E27FC236}">
                <a16:creationId xmlns:a16="http://schemas.microsoft.com/office/drawing/2014/main" id="{BE59D73A-3E1C-CC36-29BA-E54B582B58CE}"/>
              </a:ext>
            </a:extLst>
          </p:cNvPr>
          <p:cNvSpPr txBox="1"/>
          <p:nvPr/>
        </p:nvSpPr>
        <p:spPr>
          <a:xfrm>
            <a:off x="251520" y="2060848"/>
            <a:ext cx="396044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Para que sea conocido en la tierra tu camino, en todas las naciones tu salvación. </a:t>
            </a:r>
            <a:r>
              <a:rPr lang="es-ES" sz="2400" dirty="0">
                <a:solidFill>
                  <a:srgbClr val="00B0F0"/>
                </a:solidFill>
                <a:latin typeface="Calibri"/>
              </a:rPr>
              <a:t>Te alaben los pueblos, oh Dios; todos los pueblos te alaben.</a:t>
            </a:r>
          </a:p>
        </p:txBody>
      </p:sp>
      <p:sp>
        <p:nvSpPr>
          <p:cNvPr id="23" name="1 CuadroTexto">
            <a:extLst>
              <a:ext uri="{FF2B5EF4-FFF2-40B4-BE49-F238E27FC236}">
                <a16:creationId xmlns:a16="http://schemas.microsoft.com/office/drawing/2014/main" id="{8D77933F-F6EB-B1D8-047F-25004E12603E}"/>
              </a:ext>
            </a:extLst>
          </p:cNvPr>
          <p:cNvSpPr txBox="1"/>
          <p:nvPr/>
        </p:nvSpPr>
        <p:spPr>
          <a:xfrm>
            <a:off x="251520" y="35230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Daniel 12:3</a:t>
            </a:r>
          </a:p>
        </p:txBody>
      </p:sp>
      <p:sp>
        <p:nvSpPr>
          <p:cNvPr id="24" name="2 CuadroTexto">
            <a:extLst>
              <a:ext uri="{FF2B5EF4-FFF2-40B4-BE49-F238E27FC236}">
                <a16:creationId xmlns:a16="http://schemas.microsoft.com/office/drawing/2014/main" id="{C5801056-1F78-4A36-94BA-6A496E96B0F1}"/>
              </a:ext>
            </a:extLst>
          </p:cNvPr>
          <p:cNvSpPr txBox="1"/>
          <p:nvPr/>
        </p:nvSpPr>
        <p:spPr>
          <a:xfrm>
            <a:off x="27953" y="4028951"/>
            <a:ext cx="455997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Los entendidos resplandecerán como el resplandor del firmamento; y los que enseñan la justicia a la multitud, como las estrellas a perpetua eternidad.</a:t>
            </a:r>
          </a:p>
        </p:txBody>
      </p:sp>
      <p:sp>
        <p:nvSpPr>
          <p:cNvPr id="6" name="TextBox 5">
            <a:extLst>
              <a:ext uri="{FF2B5EF4-FFF2-40B4-BE49-F238E27FC236}">
                <a16:creationId xmlns:a16="http://schemas.microsoft.com/office/drawing/2014/main" id="{C229513C-3B20-CC29-AD69-AA92FDA9066F}"/>
              </a:ext>
            </a:extLst>
          </p:cNvPr>
          <p:cNvSpPr txBox="1"/>
          <p:nvPr/>
        </p:nvSpPr>
        <p:spPr>
          <a:xfrm>
            <a:off x="4607496" y="49745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desea que seamos luces que alumbren la vida de otras personas</a:t>
            </a:r>
          </a:p>
        </p:txBody>
      </p:sp>
    </p:spTree>
    <p:extLst>
      <p:ext uri="{BB962C8B-B14F-4D97-AF65-F5344CB8AC3E}">
        <p14:creationId xmlns:p14="http://schemas.microsoft.com/office/powerpoint/2010/main" val="280644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12740-18B7-9FFC-5D77-957381CD2CE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31D2E6E-6AFA-F3AB-E1AB-20194183FD64}"/>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67:1</a:t>
            </a:r>
          </a:p>
        </p:txBody>
      </p:sp>
      <p:sp>
        <p:nvSpPr>
          <p:cNvPr id="5" name="2 CuadroTexto">
            <a:extLst>
              <a:ext uri="{FF2B5EF4-FFF2-40B4-BE49-F238E27FC236}">
                <a16:creationId xmlns:a16="http://schemas.microsoft.com/office/drawing/2014/main" id="{B7A93889-49E2-9B11-CA06-1A0F0C11B224}"/>
              </a:ext>
            </a:extLst>
          </p:cNvPr>
          <p:cNvSpPr txBox="1"/>
          <p:nvPr/>
        </p:nvSpPr>
        <p:spPr>
          <a:xfrm>
            <a:off x="179512" y="520672"/>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Dios tenga misericordia de nosotros, y nos bendiga;</a:t>
            </a:r>
            <a:r>
              <a:rPr lang="es-ES" sz="2400" dirty="0">
                <a:latin typeface="Calibri"/>
              </a:rPr>
              <a:t> </a:t>
            </a:r>
            <a:r>
              <a:rPr lang="es-ES" sz="2400" dirty="0">
                <a:solidFill>
                  <a:srgbClr val="00B0F0"/>
                </a:solidFill>
                <a:latin typeface="Calibri"/>
              </a:rPr>
              <a:t>haga resplandecer su rostro sobre nosotros;</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34394FE8-8036-3D66-335B-AC09CB2E793A}"/>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A3DCB147-560F-2BA4-45FE-E4CB0FD63A8C}"/>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5D045800-FF27-3C7E-428E-847D45895CDC}"/>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43CF9183-C394-76D7-6F51-673501C91361}"/>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B7453902-770A-392D-BC67-132EF19CEBC9}"/>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9" name="TextBox 8">
            <a:extLst>
              <a:ext uri="{FF2B5EF4-FFF2-40B4-BE49-F238E27FC236}">
                <a16:creationId xmlns:a16="http://schemas.microsoft.com/office/drawing/2014/main" id="{3EE305E3-C47F-16E7-2FD6-F29D78AA569B}"/>
              </a:ext>
            </a:extLst>
          </p:cNvPr>
          <p:cNvSpPr txBox="1"/>
          <p:nvPr/>
        </p:nvSpPr>
        <p:spPr>
          <a:xfrm>
            <a:off x="4572000" y="177281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2F35A47F-B9CE-3AFD-E96F-2009ADA11D5B}"/>
              </a:ext>
            </a:extLst>
          </p:cNvPr>
          <p:cNvSpPr txBox="1"/>
          <p:nvPr/>
        </p:nvSpPr>
        <p:spPr>
          <a:xfrm>
            <a:off x="4561197" y="210880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6" name="TextBox 15">
            <a:extLst>
              <a:ext uri="{FF2B5EF4-FFF2-40B4-BE49-F238E27FC236}">
                <a16:creationId xmlns:a16="http://schemas.microsoft.com/office/drawing/2014/main" id="{C73E78D8-F415-8E84-6205-820E4032D56B}"/>
              </a:ext>
            </a:extLst>
          </p:cNvPr>
          <p:cNvSpPr txBox="1"/>
          <p:nvPr/>
        </p:nvSpPr>
        <p:spPr>
          <a:xfrm>
            <a:off x="4561197" y="24380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F08D6E54-7502-4D88-654E-2733B7F2359A}"/>
              </a:ext>
            </a:extLst>
          </p:cNvPr>
          <p:cNvSpPr txBox="1"/>
          <p:nvPr/>
        </p:nvSpPr>
        <p:spPr>
          <a:xfrm>
            <a:off x="4552046" y="278424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2" name="TextBox 11">
            <a:extLst>
              <a:ext uri="{FF2B5EF4-FFF2-40B4-BE49-F238E27FC236}">
                <a16:creationId xmlns:a16="http://schemas.microsoft.com/office/drawing/2014/main" id="{E1021FE5-CC24-E271-D7F1-C0DCF33E5E5A}"/>
              </a:ext>
            </a:extLst>
          </p:cNvPr>
          <p:cNvSpPr txBox="1"/>
          <p:nvPr/>
        </p:nvSpPr>
        <p:spPr>
          <a:xfrm>
            <a:off x="4572000" y="31409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
        <p:nvSpPr>
          <p:cNvPr id="22" name="TextBox 21">
            <a:extLst>
              <a:ext uri="{FF2B5EF4-FFF2-40B4-BE49-F238E27FC236}">
                <a16:creationId xmlns:a16="http://schemas.microsoft.com/office/drawing/2014/main" id="{C8498558-8920-D809-A06F-8445C5F3FC43}"/>
              </a:ext>
            </a:extLst>
          </p:cNvPr>
          <p:cNvSpPr txBox="1"/>
          <p:nvPr/>
        </p:nvSpPr>
        <p:spPr>
          <a:xfrm>
            <a:off x="4572000" y="34313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Para que se conozca tu salvación</a:t>
            </a:r>
          </a:p>
        </p:txBody>
      </p:sp>
      <p:sp>
        <p:nvSpPr>
          <p:cNvPr id="13" name="TextBox 12">
            <a:extLst>
              <a:ext uri="{FF2B5EF4-FFF2-40B4-BE49-F238E27FC236}">
                <a16:creationId xmlns:a16="http://schemas.microsoft.com/office/drawing/2014/main" id="{4CF12D42-3F91-6FE6-898B-E26AC0D4E893}"/>
              </a:ext>
            </a:extLst>
          </p:cNvPr>
          <p:cNvSpPr txBox="1"/>
          <p:nvPr/>
        </p:nvSpPr>
        <p:spPr>
          <a:xfrm>
            <a:off x="4587923" y="37707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tenga misericordia de nosotros y nos bendiga</a:t>
            </a:r>
          </a:p>
        </p:txBody>
      </p:sp>
      <p:sp>
        <p:nvSpPr>
          <p:cNvPr id="14" name="TextBox 13">
            <a:extLst>
              <a:ext uri="{FF2B5EF4-FFF2-40B4-BE49-F238E27FC236}">
                <a16:creationId xmlns:a16="http://schemas.microsoft.com/office/drawing/2014/main" id="{33A1E662-5DA9-9DE2-36C8-48F44E5A12B1}"/>
              </a:ext>
            </a:extLst>
          </p:cNvPr>
          <p:cNvSpPr txBox="1"/>
          <p:nvPr/>
        </p:nvSpPr>
        <p:spPr>
          <a:xfrm>
            <a:off x="4579543" y="437265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haga resplandecer su rostro sobre nosotros</a:t>
            </a:r>
          </a:p>
        </p:txBody>
      </p:sp>
      <p:sp>
        <p:nvSpPr>
          <p:cNvPr id="15" name="1 CuadroTexto">
            <a:extLst>
              <a:ext uri="{FF2B5EF4-FFF2-40B4-BE49-F238E27FC236}">
                <a16:creationId xmlns:a16="http://schemas.microsoft.com/office/drawing/2014/main" id="{03C2B59D-9E62-D45E-259D-D7092A6286E6}"/>
              </a:ext>
            </a:extLst>
          </p:cNvPr>
          <p:cNvSpPr txBox="1"/>
          <p:nvPr/>
        </p:nvSpPr>
        <p:spPr>
          <a:xfrm>
            <a:off x="251520" y="16047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67:2, 3</a:t>
            </a:r>
          </a:p>
        </p:txBody>
      </p:sp>
      <p:sp>
        <p:nvSpPr>
          <p:cNvPr id="19" name="2 CuadroTexto">
            <a:extLst>
              <a:ext uri="{FF2B5EF4-FFF2-40B4-BE49-F238E27FC236}">
                <a16:creationId xmlns:a16="http://schemas.microsoft.com/office/drawing/2014/main" id="{A13A40E2-1A71-630C-EA1A-59ACB031889E}"/>
              </a:ext>
            </a:extLst>
          </p:cNvPr>
          <p:cNvSpPr txBox="1"/>
          <p:nvPr/>
        </p:nvSpPr>
        <p:spPr>
          <a:xfrm>
            <a:off x="251520" y="2060848"/>
            <a:ext cx="396044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Para que sea conocido en la tierra tu camino, en todas las naciones tu salvación. </a:t>
            </a:r>
            <a:r>
              <a:rPr lang="es-ES" sz="2400" dirty="0">
                <a:solidFill>
                  <a:srgbClr val="00B0F0"/>
                </a:solidFill>
                <a:latin typeface="Calibri"/>
              </a:rPr>
              <a:t>Te alaben los pueblos, oh Dios; todos los pueblos te alaben.</a:t>
            </a:r>
          </a:p>
        </p:txBody>
      </p:sp>
      <p:sp>
        <p:nvSpPr>
          <p:cNvPr id="23" name="1 CuadroTexto">
            <a:extLst>
              <a:ext uri="{FF2B5EF4-FFF2-40B4-BE49-F238E27FC236}">
                <a16:creationId xmlns:a16="http://schemas.microsoft.com/office/drawing/2014/main" id="{924AD25B-C1FE-A178-F479-09B1FB542E32}"/>
              </a:ext>
            </a:extLst>
          </p:cNvPr>
          <p:cNvSpPr txBox="1"/>
          <p:nvPr/>
        </p:nvSpPr>
        <p:spPr>
          <a:xfrm>
            <a:off x="251520" y="35230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Daniel 12:3</a:t>
            </a:r>
          </a:p>
        </p:txBody>
      </p:sp>
      <p:sp>
        <p:nvSpPr>
          <p:cNvPr id="24" name="2 CuadroTexto">
            <a:extLst>
              <a:ext uri="{FF2B5EF4-FFF2-40B4-BE49-F238E27FC236}">
                <a16:creationId xmlns:a16="http://schemas.microsoft.com/office/drawing/2014/main" id="{677C2089-3766-8F1D-7791-323453982799}"/>
              </a:ext>
            </a:extLst>
          </p:cNvPr>
          <p:cNvSpPr txBox="1"/>
          <p:nvPr/>
        </p:nvSpPr>
        <p:spPr>
          <a:xfrm>
            <a:off x="27953" y="4028951"/>
            <a:ext cx="455997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Los entendidos resplandecerán como el resplandor del firmamento; </a:t>
            </a:r>
            <a:r>
              <a:rPr lang="es-ES" sz="2400" dirty="0">
                <a:latin typeface="Calibri"/>
              </a:rPr>
              <a:t>y los que enseñan la justicia a la multitud, como las estrellas a perpetua eternidad.</a:t>
            </a:r>
          </a:p>
        </p:txBody>
      </p:sp>
      <p:sp>
        <p:nvSpPr>
          <p:cNvPr id="6" name="TextBox 5">
            <a:extLst>
              <a:ext uri="{FF2B5EF4-FFF2-40B4-BE49-F238E27FC236}">
                <a16:creationId xmlns:a16="http://schemas.microsoft.com/office/drawing/2014/main" id="{278B7143-5418-810B-719B-6C62E20C7D5F}"/>
              </a:ext>
            </a:extLst>
          </p:cNvPr>
          <p:cNvSpPr txBox="1"/>
          <p:nvPr/>
        </p:nvSpPr>
        <p:spPr>
          <a:xfrm>
            <a:off x="4607496" y="49745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desea que seamos luces que alumbren la vida de otras personas</a:t>
            </a:r>
          </a:p>
        </p:txBody>
      </p:sp>
    </p:spTree>
    <p:extLst>
      <p:ext uri="{BB962C8B-B14F-4D97-AF65-F5344CB8AC3E}">
        <p14:creationId xmlns:p14="http://schemas.microsoft.com/office/powerpoint/2010/main" val="41295452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6844D-4853-146E-0ADA-B21759E2573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B1E74F9-40B7-0D4E-1803-BB64BD82B073}"/>
              </a:ext>
            </a:extLst>
          </p:cNvPr>
          <p:cNvSpPr txBox="1"/>
          <p:nvPr/>
        </p:nvSpPr>
        <p:spPr>
          <a:xfrm>
            <a:off x="31774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67:1</a:t>
            </a:r>
          </a:p>
        </p:txBody>
      </p:sp>
      <p:sp>
        <p:nvSpPr>
          <p:cNvPr id="5" name="2 CuadroTexto">
            <a:extLst>
              <a:ext uri="{FF2B5EF4-FFF2-40B4-BE49-F238E27FC236}">
                <a16:creationId xmlns:a16="http://schemas.microsoft.com/office/drawing/2014/main" id="{AA491F8F-D6A6-3BA4-685C-8F0EE8558F7B}"/>
              </a:ext>
            </a:extLst>
          </p:cNvPr>
          <p:cNvSpPr txBox="1"/>
          <p:nvPr/>
        </p:nvSpPr>
        <p:spPr>
          <a:xfrm>
            <a:off x="179512" y="520672"/>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Dios tenga misericordia de nosotros, y nos bendiga;</a:t>
            </a:r>
            <a:r>
              <a:rPr lang="es-ES" sz="2400" dirty="0">
                <a:latin typeface="Calibri"/>
              </a:rPr>
              <a:t> </a:t>
            </a:r>
            <a:r>
              <a:rPr lang="es-ES" sz="2400" dirty="0">
                <a:solidFill>
                  <a:srgbClr val="00B0F0"/>
                </a:solidFill>
                <a:latin typeface="Calibri"/>
              </a:rPr>
              <a:t>haga resplandecer su rostro sobre nosotros;</a:t>
            </a:r>
            <a:r>
              <a:rPr lang="es-ES" sz="2400" dirty="0">
                <a:latin typeface="Calibri"/>
              </a:rPr>
              <a:t> </a:t>
            </a:r>
            <a:r>
              <a:rPr lang="es-ES" sz="2400" dirty="0" err="1">
                <a:latin typeface="Calibri"/>
              </a:rPr>
              <a:t>Selah</a:t>
            </a:r>
            <a:endParaRPr lang="es-ES" sz="2400" dirty="0">
              <a:latin typeface="Calibri"/>
            </a:endParaRPr>
          </a:p>
        </p:txBody>
      </p:sp>
      <p:sp>
        <p:nvSpPr>
          <p:cNvPr id="2" name="TextBox 1">
            <a:extLst>
              <a:ext uri="{FF2B5EF4-FFF2-40B4-BE49-F238E27FC236}">
                <a16:creationId xmlns:a16="http://schemas.microsoft.com/office/drawing/2014/main" id="{2118C703-830B-5BBD-CD99-945E10B2EB3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los salmos – segunda parte</a:t>
            </a:r>
          </a:p>
        </p:txBody>
      </p:sp>
      <p:sp>
        <p:nvSpPr>
          <p:cNvPr id="3" name="TextBox 2">
            <a:extLst>
              <a:ext uri="{FF2B5EF4-FFF2-40B4-BE49-F238E27FC236}">
                <a16:creationId xmlns:a16="http://schemas.microsoft.com/office/drawing/2014/main" id="{429B8944-639E-B3E1-C080-25DBB4496490}"/>
              </a:ext>
            </a:extLst>
          </p:cNvPr>
          <p:cNvSpPr txBox="1"/>
          <p:nvPr/>
        </p:nvSpPr>
        <p:spPr>
          <a:xfrm>
            <a:off x="4572000"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Un auxilio en el tiempo de angustia</a:t>
            </a:r>
          </a:p>
        </p:txBody>
      </p:sp>
      <p:sp>
        <p:nvSpPr>
          <p:cNvPr id="10" name="TextBox 9">
            <a:extLst>
              <a:ext uri="{FF2B5EF4-FFF2-40B4-BE49-F238E27FC236}">
                <a16:creationId xmlns:a16="http://schemas.microsoft.com/office/drawing/2014/main" id="{3CF1807A-9DF6-39AC-8F92-258732A75F92}"/>
              </a:ext>
            </a:extLst>
          </p:cNvPr>
          <p:cNvSpPr txBox="1"/>
          <p:nvPr/>
        </p:nvSpPr>
        <p:spPr>
          <a:xfrm>
            <a:off x="4572000" y="7132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Esperanza en medio de la confusión</a:t>
            </a:r>
          </a:p>
        </p:txBody>
      </p:sp>
      <p:sp>
        <p:nvSpPr>
          <p:cNvPr id="18" name="TextBox 17">
            <a:extLst>
              <a:ext uri="{FF2B5EF4-FFF2-40B4-BE49-F238E27FC236}">
                <a16:creationId xmlns:a16="http://schemas.microsoft.com/office/drawing/2014/main" id="{6DA088ED-53E6-2A59-E66E-FBB776D2914C}"/>
              </a:ext>
            </a:extLst>
          </p:cNvPr>
          <p:cNvSpPr txBox="1"/>
          <p:nvPr/>
        </p:nvSpPr>
        <p:spPr>
          <a:xfrm>
            <a:off x="4572673"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Bajo sus pies</a:t>
            </a:r>
          </a:p>
        </p:txBody>
      </p:sp>
      <p:sp>
        <p:nvSpPr>
          <p:cNvPr id="7" name="TextBox 6">
            <a:extLst>
              <a:ext uri="{FF2B5EF4-FFF2-40B4-BE49-F238E27FC236}">
                <a16:creationId xmlns:a16="http://schemas.microsoft.com/office/drawing/2014/main" id="{2A7285D7-8113-7F45-721A-0C7ABCBB979D}"/>
              </a:ext>
            </a:extLst>
          </p:cNvPr>
          <p:cNvSpPr txBox="1"/>
          <p:nvPr/>
        </p:nvSpPr>
        <p:spPr>
          <a:xfrm>
            <a:off x="4572000" y="14127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Vino y sangre</a:t>
            </a:r>
          </a:p>
        </p:txBody>
      </p:sp>
      <p:sp>
        <p:nvSpPr>
          <p:cNvPr id="9" name="TextBox 8">
            <a:extLst>
              <a:ext uri="{FF2B5EF4-FFF2-40B4-BE49-F238E27FC236}">
                <a16:creationId xmlns:a16="http://schemas.microsoft.com/office/drawing/2014/main" id="{5F7B2650-DE37-EF0C-396A-EC563BFF92CD}"/>
              </a:ext>
            </a:extLst>
          </p:cNvPr>
          <p:cNvSpPr txBox="1"/>
          <p:nvPr/>
        </p:nvSpPr>
        <p:spPr>
          <a:xfrm>
            <a:off x="4572000" y="1772816"/>
            <a:ext cx="4536504" cy="335989"/>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b="1" dirty="0">
                <a:solidFill>
                  <a:prstClr val="black"/>
                </a:solidFill>
                <a:latin typeface="Calibri" panose="020F0502020204030204" pitchFamily="34" charset="0"/>
                <a:cs typeface="Calibri" panose="020F0502020204030204" pitchFamily="34" charset="0"/>
              </a:rPr>
              <a:t>La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tierra</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y</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sus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moradores</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se</a:t>
            </a:r>
            <a:r>
              <a:rPr lang="es-ES" b="1" spc="-150"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están arruinando</a:t>
            </a:r>
          </a:p>
        </p:txBody>
      </p:sp>
      <p:sp>
        <p:nvSpPr>
          <p:cNvPr id="11" name="TextBox 10">
            <a:extLst>
              <a:ext uri="{FF2B5EF4-FFF2-40B4-BE49-F238E27FC236}">
                <a16:creationId xmlns:a16="http://schemas.microsoft.com/office/drawing/2014/main" id="{BAD5D938-93DB-4CF9-EA54-BF3D29C4EECD}"/>
              </a:ext>
            </a:extLst>
          </p:cNvPr>
          <p:cNvSpPr txBox="1"/>
          <p:nvPr/>
        </p:nvSpPr>
        <p:spPr>
          <a:xfrm>
            <a:off x="4561197" y="2108805"/>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repone la estabilidad de sus columnas</a:t>
            </a:r>
          </a:p>
        </p:txBody>
      </p:sp>
      <p:sp>
        <p:nvSpPr>
          <p:cNvPr id="16" name="TextBox 15">
            <a:extLst>
              <a:ext uri="{FF2B5EF4-FFF2-40B4-BE49-F238E27FC236}">
                <a16:creationId xmlns:a16="http://schemas.microsoft.com/office/drawing/2014/main" id="{43D48B44-C75C-A0EF-1FC0-1D8605C81228}"/>
              </a:ext>
            </a:extLst>
          </p:cNvPr>
          <p:cNvSpPr txBox="1"/>
          <p:nvPr/>
        </p:nvSpPr>
        <p:spPr>
          <a:xfrm>
            <a:off x="4561197" y="24380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castiga al impío por su propia decisión </a:t>
            </a:r>
          </a:p>
        </p:txBody>
      </p:sp>
      <p:sp>
        <p:nvSpPr>
          <p:cNvPr id="17" name="TextBox 16">
            <a:extLst>
              <a:ext uri="{FF2B5EF4-FFF2-40B4-BE49-F238E27FC236}">
                <a16:creationId xmlns:a16="http://schemas.microsoft.com/office/drawing/2014/main" id="{498D5C4F-BABC-C7C8-744F-EF4421A549A8}"/>
              </a:ext>
            </a:extLst>
          </p:cNvPr>
          <p:cNvSpPr txBox="1"/>
          <p:nvPr/>
        </p:nvSpPr>
        <p:spPr>
          <a:xfrm>
            <a:off x="4552046" y="2784246"/>
            <a:ext cx="4536504"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quiebra el poder de los pecadores</a:t>
            </a:r>
          </a:p>
        </p:txBody>
      </p:sp>
      <p:sp>
        <p:nvSpPr>
          <p:cNvPr id="12" name="TextBox 11">
            <a:extLst>
              <a:ext uri="{FF2B5EF4-FFF2-40B4-BE49-F238E27FC236}">
                <a16:creationId xmlns:a16="http://schemas.microsoft.com/office/drawing/2014/main" id="{6A24BE59-B024-BB76-12ED-B33E81DDC87C}"/>
              </a:ext>
            </a:extLst>
          </p:cNvPr>
          <p:cNvSpPr txBox="1"/>
          <p:nvPr/>
        </p:nvSpPr>
        <p:spPr>
          <a:xfrm>
            <a:off x="4572000" y="31409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exalta al justo</a:t>
            </a:r>
          </a:p>
        </p:txBody>
      </p:sp>
      <p:sp>
        <p:nvSpPr>
          <p:cNvPr id="22" name="TextBox 21">
            <a:extLst>
              <a:ext uri="{FF2B5EF4-FFF2-40B4-BE49-F238E27FC236}">
                <a16:creationId xmlns:a16="http://schemas.microsoft.com/office/drawing/2014/main" id="{59F96B3B-8DC6-5CB9-F8DD-406140D721AF}"/>
              </a:ext>
            </a:extLst>
          </p:cNvPr>
          <p:cNvSpPr txBox="1"/>
          <p:nvPr/>
        </p:nvSpPr>
        <p:spPr>
          <a:xfrm>
            <a:off x="4572000" y="34313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Para que se conozca tu salvación</a:t>
            </a:r>
          </a:p>
        </p:txBody>
      </p:sp>
      <p:sp>
        <p:nvSpPr>
          <p:cNvPr id="13" name="TextBox 12">
            <a:extLst>
              <a:ext uri="{FF2B5EF4-FFF2-40B4-BE49-F238E27FC236}">
                <a16:creationId xmlns:a16="http://schemas.microsoft.com/office/drawing/2014/main" id="{587FC13B-3863-27C0-248A-5E8C97C52DE2}"/>
              </a:ext>
            </a:extLst>
          </p:cNvPr>
          <p:cNvSpPr txBox="1"/>
          <p:nvPr/>
        </p:nvSpPr>
        <p:spPr>
          <a:xfrm>
            <a:off x="4587923" y="37707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tenga misericordia de nosotros y nos bendiga</a:t>
            </a:r>
          </a:p>
        </p:txBody>
      </p:sp>
      <p:sp>
        <p:nvSpPr>
          <p:cNvPr id="14" name="TextBox 13">
            <a:extLst>
              <a:ext uri="{FF2B5EF4-FFF2-40B4-BE49-F238E27FC236}">
                <a16:creationId xmlns:a16="http://schemas.microsoft.com/office/drawing/2014/main" id="{0772B071-212E-8C1A-6E7B-09C48E130C7E}"/>
              </a:ext>
            </a:extLst>
          </p:cNvPr>
          <p:cNvSpPr txBox="1"/>
          <p:nvPr/>
        </p:nvSpPr>
        <p:spPr>
          <a:xfrm>
            <a:off x="4579543" y="437265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haga resplandecer su rostro sobre nosotros</a:t>
            </a:r>
          </a:p>
        </p:txBody>
      </p:sp>
      <p:sp>
        <p:nvSpPr>
          <p:cNvPr id="15" name="1 CuadroTexto">
            <a:extLst>
              <a:ext uri="{FF2B5EF4-FFF2-40B4-BE49-F238E27FC236}">
                <a16:creationId xmlns:a16="http://schemas.microsoft.com/office/drawing/2014/main" id="{61DD7A76-4783-E918-0905-6BEE4D8CCEA0}"/>
              </a:ext>
            </a:extLst>
          </p:cNvPr>
          <p:cNvSpPr txBox="1"/>
          <p:nvPr/>
        </p:nvSpPr>
        <p:spPr>
          <a:xfrm>
            <a:off x="251520" y="16047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Salmos 67:2, 3</a:t>
            </a:r>
          </a:p>
        </p:txBody>
      </p:sp>
      <p:sp>
        <p:nvSpPr>
          <p:cNvPr id="19" name="2 CuadroTexto">
            <a:extLst>
              <a:ext uri="{FF2B5EF4-FFF2-40B4-BE49-F238E27FC236}">
                <a16:creationId xmlns:a16="http://schemas.microsoft.com/office/drawing/2014/main" id="{F3952668-34D5-078C-0E83-DAF041AEF0FE}"/>
              </a:ext>
            </a:extLst>
          </p:cNvPr>
          <p:cNvSpPr txBox="1"/>
          <p:nvPr/>
        </p:nvSpPr>
        <p:spPr>
          <a:xfrm>
            <a:off x="251520" y="2060848"/>
            <a:ext cx="396044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Para que sea conocido en la tierra tu camino, en todas las naciones tu salvación. </a:t>
            </a:r>
            <a:r>
              <a:rPr lang="es-ES" sz="2400" dirty="0">
                <a:solidFill>
                  <a:srgbClr val="00B0F0"/>
                </a:solidFill>
                <a:latin typeface="Calibri"/>
              </a:rPr>
              <a:t>Te alaben los pueblos, oh Dios; todos los pueblos te alaben.</a:t>
            </a:r>
          </a:p>
        </p:txBody>
      </p:sp>
      <p:sp>
        <p:nvSpPr>
          <p:cNvPr id="23" name="1 CuadroTexto">
            <a:extLst>
              <a:ext uri="{FF2B5EF4-FFF2-40B4-BE49-F238E27FC236}">
                <a16:creationId xmlns:a16="http://schemas.microsoft.com/office/drawing/2014/main" id="{3CBA4611-926C-81F3-AEBE-AC7C11515C03}"/>
              </a:ext>
            </a:extLst>
          </p:cNvPr>
          <p:cNvSpPr txBox="1"/>
          <p:nvPr/>
        </p:nvSpPr>
        <p:spPr>
          <a:xfrm>
            <a:off x="251520" y="35230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Daniel 12:3</a:t>
            </a:r>
          </a:p>
        </p:txBody>
      </p:sp>
      <p:sp>
        <p:nvSpPr>
          <p:cNvPr id="24" name="2 CuadroTexto">
            <a:extLst>
              <a:ext uri="{FF2B5EF4-FFF2-40B4-BE49-F238E27FC236}">
                <a16:creationId xmlns:a16="http://schemas.microsoft.com/office/drawing/2014/main" id="{1A518DFD-6248-83E8-C395-F9AA4CB2C240}"/>
              </a:ext>
            </a:extLst>
          </p:cNvPr>
          <p:cNvSpPr txBox="1"/>
          <p:nvPr/>
        </p:nvSpPr>
        <p:spPr>
          <a:xfrm>
            <a:off x="27953" y="4028951"/>
            <a:ext cx="455997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Los entendidos resplandecerán como el resplandor del firmamento; </a:t>
            </a:r>
            <a:r>
              <a:rPr lang="es-ES" sz="2400" dirty="0">
                <a:solidFill>
                  <a:srgbClr val="00B0F0"/>
                </a:solidFill>
                <a:latin typeface="Calibri"/>
              </a:rPr>
              <a:t>y los que enseñan la justicia a la multitud, como las estrellas a perpetua eternidad.</a:t>
            </a:r>
          </a:p>
        </p:txBody>
      </p:sp>
      <p:sp>
        <p:nvSpPr>
          <p:cNvPr id="6" name="TextBox 5">
            <a:extLst>
              <a:ext uri="{FF2B5EF4-FFF2-40B4-BE49-F238E27FC236}">
                <a16:creationId xmlns:a16="http://schemas.microsoft.com/office/drawing/2014/main" id="{AA663BEE-59AE-8240-5A27-280C95BD8749}"/>
              </a:ext>
            </a:extLst>
          </p:cNvPr>
          <p:cNvSpPr txBox="1"/>
          <p:nvPr/>
        </p:nvSpPr>
        <p:spPr>
          <a:xfrm>
            <a:off x="4607496" y="49745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desea que seamos luces que alumbren la vida de otras personas</a:t>
            </a:r>
          </a:p>
        </p:txBody>
      </p:sp>
    </p:spTree>
    <p:extLst>
      <p:ext uri="{BB962C8B-B14F-4D97-AF65-F5344CB8AC3E}">
        <p14:creationId xmlns:p14="http://schemas.microsoft.com/office/powerpoint/2010/main" val="2415328573"/>
      </p:ext>
    </p:extLst>
  </p:cSld>
  <p:clrMapOvr>
    <a:masterClrMapping/>
  </p:clrMapOvr>
</p:sld>
</file>

<file path=ppt/theme/theme1.xml><?xml version="1.0" encoding="utf-8"?>
<a:theme xmlns:a="http://schemas.openxmlformats.org/drawingml/2006/main" name="Corte">
  <a:themeElements>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Cor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Corte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Corte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Corte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Corte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Corte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Corte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Corte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Corte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343376</TotalTime>
  <Words>13578</Words>
  <Application>Microsoft Office PowerPoint</Application>
  <PresentationFormat>Apresentação na tela (4:3)</PresentationFormat>
  <Paragraphs>1213</Paragraphs>
  <Slides>82</Slides>
  <Notes>80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82</vt:i4>
      </vt:variant>
    </vt:vector>
  </HeadingPairs>
  <TitlesOfParts>
    <vt:vector size="88" baseType="lpstr">
      <vt:lpstr>Arial</vt:lpstr>
      <vt:lpstr>Arial Rounded MT Bold</vt:lpstr>
      <vt:lpstr>Calibri</vt:lpstr>
      <vt:lpstr>Tahoma</vt:lpstr>
      <vt:lpstr>Wingdings</vt:lpstr>
      <vt:lpstr>Corte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 Urrutia</dc:title>
  <dc:creator>Héctor</dc:creator>
  <cp:lastModifiedBy>jose ferreira Neto</cp:lastModifiedBy>
  <cp:revision>2088</cp:revision>
  <dcterms:created xsi:type="dcterms:W3CDTF">2006-07-04T03:12:34Z</dcterms:created>
  <dcterms:modified xsi:type="dcterms:W3CDTF">2025-05-30T20:36:06Z</dcterms:modified>
</cp:coreProperties>
</file>