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sldIdLst>
    <p:sldId id="256" r:id="rId3"/>
    <p:sldId id="300" r:id="rId4"/>
    <p:sldId id="257" r:id="rId5"/>
    <p:sldId id="307" r:id="rId6"/>
    <p:sldId id="302" r:id="rId7"/>
    <p:sldId id="308" r:id="rId8"/>
    <p:sldId id="303" r:id="rId9"/>
    <p:sldId id="261" r:id="rId10"/>
    <p:sldId id="304" r:id="rId11"/>
    <p:sldId id="263" r:id="rId12"/>
    <p:sldId id="305" r:id="rId13"/>
    <p:sldId id="264" r:id="rId14"/>
    <p:sldId id="306" r:id="rId15"/>
    <p:sldId id="301" r:id="rId16"/>
  </p:sldIdLst>
  <p:sldSz cx="12192000" cy="6858000"/>
  <p:notesSz cx="6858000" cy="9144000"/>
  <p:embeddedFontLst>
    <p:embeddedFont>
      <p:font typeface="Comic Sans MS" panose="030F0702030302020204" pitchFamily="66" charset="0"/>
      <p:regular r:id="rId17"/>
      <p:bold r:id="rId18"/>
      <p:italic r:id="rId19"/>
      <p:boldItalic r:id="rId20"/>
    </p:embeddedFont>
    <p:embeddedFont>
      <p:font typeface="Constantia" panose="02030602050306030303" pitchFamily="18" charset="0"/>
      <p:regular r:id="rId21"/>
      <p:bold r:id="rId22"/>
      <p:italic r:id="rId23"/>
      <p:boldItalic r:id="rId24"/>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3421"/>
    <a:srgbClr val="FFD069"/>
    <a:srgbClr val="FFBDBD"/>
    <a:srgbClr val="E2F0D9"/>
    <a:srgbClr val="FFE1FF"/>
    <a:srgbClr val="DAE161"/>
    <a:srgbClr val="7A4936"/>
    <a:srgbClr val="C08670"/>
    <a:srgbClr val="BC2F85"/>
    <a:srgbClr val="B6555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7" d="100"/>
          <a:sy n="57" d="100"/>
        </p:scale>
        <p:origin x="1260" y="2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2.fntdata"/><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font" Target="fonts/font5.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1.fntdata"/><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8.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7.fntdata"/><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font" Target="fonts/font3.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6.fntdata"/><Relationship Id="rId27"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image" Target="../media/image14.jpeg"/></Relationships>
</file>

<file path=ppt/diagrams/_rels/data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image" Target="../media/image21.png"/><Relationship Id="rId5" Type="http://schemas.openxmlformats.org/officeDocument/2006/relationships/image" Target="../media/image25.png"/><Relationship Id="rId4" Type="http://schemas.openxmlformats.org/officeDocument/2006/relationships/image" Target="../media/image24.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image" Target="../media/image14.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image" Target="../media/image21.png"/><Relationship Id="rId5" Type="http://schemas.openxmlformats.org/officeDocument/2006/relationships/image" Target="../media/image25.png"/><Relationship Id="rId4" Type="http://schemas.openxmlformats.org/officeDocument/2006/relationships/image" Target="../media/image24.pn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55C0CCD-7F87-41DA-97C1-D0F908CA3491}" type="doc">
      <dgm:prSet loTypeId="urn:microsoft.com/office/officeart/2008/layout/BendingPictureCaptionList" loCatId="picture" qsTypeId="urn:microsoft.com/office/officeart/2005/8/quickstyle/simple3" qsCatId="simple" csTypeId="urn:microsoft.com/office/officeart/2005/8/colors/colorful3" csCatId="colorful" phldr="1"/>
      <dgm:spPr/>
      <dgm:t>
        <a:bodyPr/>
        <a:lstStyle/>
        <a:p>
          <a:endParaRPr lang="es-ES"/>
        </a:p>
      </dgm:t>
    </dgm:pt>
    <dgm:pt modelId="{07980DC8-2D0F-44FA-B846-831185FCEB04}">
      <dgm:prSet custT="1"/>
      <dgm:spPr>
        <a:effectLst>
          <a:outerShdw blurRad="50800" dist="38100" dir="2700000" algn="tl" rotWithShape="0">
            <a:prstClr val="black">
              <a:alpha val="40000"/>
            </a:prstClr>
          </a:outerShdw>
        </a:effectLst>
      </dgm:spPr>
      <dgm:t>
        <a:bodyPr/>
        <a:lstStyle/>
        <a:p>
          <a:r>
            <a:rPr lang="es-ES" sz="1800" b="1" dirty="0">
              <a:solidFill>
                <a:schemeClr val="accent3">
                  <a:lumMod val="50000"/>
                </a:schemeClr>
              </a:solidFill>
            </a:rPr>
            <a:t>EL CANDELABRO</a:t>
          </a:r>
          <a:br>
            <a:rPr lang="es-ES" sz="1800" b="1" dirty="0"/>
          </a:br>
          <a:r>
            <a:rPr lang="es-ES" sz="1800" b="1" dirty="0"/>
            <a:t>Apocalipsis 4:5</a:t>
          </a:r>
        </a:p>
      </dgm:t>
    </dgm:pt>
    <dgm:pt modelId="{887A4222-4304-4CA1-B070-D925C4317164}" type="parTrans" cxnId="{27047EC3-072F-4BDD-AE86-0C8CABE44F89}">
      <dgm:prSet/>
      <dgm:spPr/>
      <dgm:t>
        <a:bodyPr/>
        <a:lstStyle/>
        <a:p>
          <a:endParaRPr lang="es-ES" sz="1800" b="1"/>
        </a:p>
      </dgm:t>
    </dgm:pt>
    <dgm:pt modelId="{E948956E-3E6B-4B20-AA58-8BA9228DCBB8}" type="sibTrans" cxnId="{27047EC3-072F-4BDD-AE86-0C8CABE44F89}">
      <dgm:prSet/>
      <dgm:spPr/>
      <dgm:t>
        <a:bodyPr/>
        <a:lstStyle/>
        <a:p>
          <a:endParaRPr lang="es-ES" sz="1800" b="1"/>
        </a:p>
      </dgm:t>
    </dgm:pt>
    <dgm:pt modelId="{E4568839-55F9-47C5-BF55-966B458FB86A}">
      <dgm:prSet custT="1"/>
      <dgm:spPr>
        <a:effectLst>
          <a:outerShdw blurRad="50800" dist="38100" dir="2700000" algn="tl" rotWithShape="0">
            <a:prstClr val="black">
              <a:alpha val="40000"/>
            </a:prstClr>
          </a:outerShdw>
        </a:effectLst>
      </dgm:spPr>
      <dgm:t>
        <a:bodyPr/>
        <a:lstStyle/>
        <a:p>
          <a:r>
            <a:rPr lang="es-ES" sz="1800" b="1" dirty="0">
              <a:solidFill>
                <a:schemeClr val="accent1">
                  <a:lumMod val="75000"/>
                </a:schemeClr>
              </a:solidFill>
            </a:rPr>
            <a:t>EL ALTAR DE ORO</a:t>
          </a:r>
          <a:br>
            <a:rPr lang="es-ES" sz="1800" b="1" dirty="0"/>
          </a:br>
          <a:r>
            <a:rPr lang="es-ES" sz="1800" b="1"/>
            <a:t>Apocalipsis 8:3</a:t>
          </a:r>
          <a:r>
            <a:rPr lang="es-ES" sz="1800" b="1" dirty="0"/>
            <a:t>; 14:18; 16:7</a:t>
          </a:r>
        </a:p>
      </dgm:t>
    </dgm:pt>
    <dgm:pt modelId="{5EFDAD59-55D5-4A88-9C1D-544D519493C7}" type="parTrans" cxnId="{6EB9A640-7950-4B70-8977-AC5A03769A00}">
      <dgm:prSet/>
      <dgm:spPr/>
      <dgm:t>
        <a:bodyPr/>
        <a:lstStyle/>
        <a:p>
          <a:endParaRPr lang="es-ES" sz="1800" b="1"/>
        </a:p>
      </dgm:t>
    </dgm:pt>
    <dgm:pt modelId="{EC9C0DA7-037E-421E-82E2-010438554690}" type="sibTrans" cxnId="{6EB9A640-7950-4B70-8977-AC5A03769A00}">
      <dgm:prSet/>
      <dgm:spPr/>
      <dgm:t>
        <a:bodyPr/>
        <a:lstStyle/>
        <a:p>
          <a:endParaRPr lang="es-ES" sz="1800" b="1"/>
        </a:p>
      </dgm:t>
    </dgm:pt>
    <dgm:pt modelId="{FC8DF130-9171-4E97-B666-430D7F079C2B}">
      <dgm:prSet custT="1"/>
      <dgm:spPr>
        <a:effectLst>
          <a:outerShdw blurRad="50800" dist="38100" dir="2700000" algn="tl" rotWithShape="0">
            <a:prstClr val="black">
              <a:alpha val="40000"/>
            </a:prstClr>
          </a:outerShdw>
        </a:effectLst>
      </dgm:spPr>
      <dgm:t>
        <a:bodyPr/>
        <a:lstStyle/>
        <a:p>
          <a:r>
            <a:rPr lang="es-ES" sz="1800" b="1" dirty="0">
              <a:solidFill>
                <a:schemeClr val="accent2">
                  <a:lumMod val="50000"/>
                </a:schemeClr>
              </a:solidFill>
            </a:rPr>
            <a:t>EL ARCA</a:t>
          </a:r>
          <a:br>
            <a:rPr lang="es-ES" sz="1800" b="1" dirty="0"/>
          </a:br>
          <a:r>
            <a:rPr lang="es-ES" sz="1800" b="1"/>
            <a:t>Apocalipsis 11:19</a:t>
          </a:r>
          <a:endParaRPr lang="es-ES" sz="1800" b="1" dirty="0"/>
        </a:p>
      </dgm:t>
    </dgm:pt>
    <dgm:pt modelId="{8393307A-BDD8-41F1-89F1-759F2C5BF3EC}" type="parTrans" cxnId="{84634713-F4F0-4F92-8D2D-F59D81C43653}">
      <dgm:prSet/>
      <dgm:spPr/>
      <dgm:t>
        <a:bodyPr/>
        <a:lstStyle/>
        <a:p>
          <a:endParaRPr lang="es-ES" sz="1800" b="1"/>
        </a:p>
      </dgm:t>
    </dgm:pt>
    <dgm:pt modelId="{57924173-EB73-4C18-9920-2A691C8A9E0F}" type="sibTrans" cxnId="{84634713-F4F0-4F92-8D2D-F59D81C43653}">
      <dgm:prSet/>
      <dgm:spPr/>
      <dgm:t>
        <a:bodyPr/>
        <a:lstStyle/>
        <a:p>
          <a:endParaRPr lang="es-ES" sz="1800" b="1"/>
        </a:p>
      </dgm:t>
    </dgm:pt>
    <dgm:pt modelId="{5640730A-4D1A-4D2F-A21B-A8E77B4DFD88}" type="pres">
      <dgm:prSet presAssocID="{955C0CCD-7F87-41DA-97C1-D0F908CA3491}" presName="Name0" presStyleCnt="0">
        <dgm:presLayoutVars>
          <dgm:dir/>
          <dgm:resizeHandles val="exact"/>
        </dgm:presLayoutVars>
      </dgm:prSet>
      <dgm:spPr/>
    </dgm:pt>
    <dgm:pt modelId="{F4215E8F-8394-4983-BB42-52BF12FBF710}" type="pres">
      <dgm:prSet presAssocID="{07980DC8-2D0F-44FA-B846-831185FCEB04}" presName="composite" presStyleCnt="0"/>
      <dgm:spPr/>
    </dgm:pt>
    <dgm:pt modelId="{0A254D31-7312-4F0C-B68E-6F0B142AD59A}" type="pres">
      <dgm:prSet presAssocID="{07980DC8-2D0F-44FA-B846-831185FCEB04}" presName="rect1" presStyleLbl="bgImgPlace1" presStyleIdx="0" presStyleCnt="3" custLinFactNeighborY="-12584"/>
      <dgm:spPr>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l="-3000" r="-3000"/>
          </a:stretch>
        </a:blipFill>
        <a:ln>
          <a:solidFill>
            <a:schemeClr val="accent3"/>
          </a:solidFill>
        </a:ln>
        <a:effectLst>
          <a:outerShdw blurRad="50800" dist="38100" dir="2700000" algn="tl" rotWithShape="0">
            <a:prstClr val="black">
              <a:alpha val="40000"/>
            </a:prstClr>
          </a:outerShdw>
        </a:effectLst>
      </dgm:spPr>
    </dgm:pt>
    <dgm:pt modelId="{F8CC4273-6F5D-49FF-8B1D-3C3A0FB439B4}" type="pres">
      <dgm:prSet presAssocID="{07980DC8-2D0F-44FA-B846-831185FCEB04}" presName="wedgeRectCallout1" presStyleLbl="node1" presStyleIdx="0" presStyleCnt="3" custScaleX="136960" custScaleY="153026" custLinFactNeighborY="30385">
        <dgm:presLayoutVars>
          <dgm:bulletEnabled val="1"/>
        </dgm:presLayoutVars>
      </dgm:prSet>
      <dgm:spPr/>
    </dgm:pt>
    <dgm:pt modelId="{50DF2073-EABF-4DA4-875B-ACFDB8445470}" type="pres">
      <dgm:prSet presAssocID="{E948956E-3E6B-4B20-AA58-8BA9228DCBB8}" presName="sibTrans" presStyleCnt="0"/>
      <dgm:spPr/>
    </dgm:pt>
    <dgm:pt modelId="{D0DDA836-81D4-4AEF-950A-C7D39D8639B7}" type="pres">
      <dgm:prSet presAssocID="{E4568839-55F9-47C5-BF55-966B458FB86A}" presName="composite" presStyleCnt="0"/>
      <dgm:spPr/>
    </dgm:pt>
    <dgm:pt modelId="{70EA7FFE-33E0-4852-8E8F-11375C9B1671}" type="pres">
      <dgm:prSet presAssocID="{E4568839-55F9-47C5-BF55-966B458FB86A}" presName="rect1" presStyleLbl="bgImgPlace1" presStyleIdx="1" presStyleCnt="3" custLinFactNeighborY="-12584"/>
      <dgm:spPr>
        <a:blipFill rotWithShape="1">
          <a:blip xmlns:r="http://schemas.openxmlformats.org/officeDocument/2006/relationships" r:embed="rId2" cstate="print">
            <a:extLst>
              <a:ext uri="{28A0092B-C50C-407E-A947-70E740481C1C}">
                <a14:useLocalDpi xmlns:a14="http://schemas.microsoft.com/office/drawing/2010/main"/>
              </a:ext>
            </a:extLst>
          </a:blip>
          <a:srcRect/>
          <a:stretch>
            <a:fillRect l="-3000" r="-3000"/>
          </a:stretch>
        </a:blipFill>
        <a:ln>
          <a:solidFill>
            <a:schemeClr val="accent1"/>
          </a:solidFill>
        </a:ln>
        <a:effectLst>
          <a:outerShdw blurRad="50800" dist="38100" dir="2700000" algn="tl" rotWithShape="0">
            <a:prstClr val="black">
              <a:alpha val="40000"/>
            </a:prstClr>
          </a:outerShdw>
        </a:effectLst>
      </dgm:spPr>
    </dgm:pt>
    <dgm:pt modelId="{0BB1D6E3-816F-4912-B87C-26638B8FE147}" type="pres">
      <dgm:prSet presAssocID="{E4568839-55F9-47C5-BF55-966B458FB86A}" presName="wedgeRectCallout1" presStyleLbl="node1" presStyleIdx="1" presStyleCnt="3" custScaleX="136960" custScaleY="153026" custLinFactNeighborY="30385">
        <dgm:presLayoutVars>
          <dgm:bulletEnabled val="1"/>
        </dgm:presLayoutVars>
      </dgm:prSet>
      <dgm:spPr/>
    </dgm:pt>
    <dgm:pt modelId="{B849A24B-6654-40D6-8640-F4DA50AE75CF}" type="pres">
      <dgm:prSet presAssocID="{EC9C0DA7-037E-421E-82E2-010438554690}" presName="sibTrans" presStyleCnt="0"/>
      <dgm:spPr/>
    </dgm:pt>
    <dgm:pt modelId="{8055042F-3513-4225-AA94-85F9B1026789}" type="pres">
      <dgm:prSet presAssocID="{FC8DF130-9171-4E97-B666-430D7F079C2B}" presName="composite" presStyleCnt="0"/>
      <dgm:spPr/>
    </dgm:pt>
    <dgm:pt modelId="{39CD919B-47B5-43A6-A4F7-5A439A39F1B5}" type="pres">
      <dgm:prSet presAssocID="{FC8DF130-9171-4E97-B666-430D7F079C2B}" presName="rect1" presStyleLbl="bgImgPlace1" presStyleIdx="2" presStyleCnt="3" custLinFactNeighborY="-12584"/>
      <dgm:spPr>
        <a:blipFill rotWithShape="1">
          <a:blip xmlns:r="http://schemas.openxmlformats.org/officeDocument/2006/relationships" r:embed="rId3" cstate="print">
            <a:extLst>
              <a:ext uri="{28A0092B-C50C-407E-A947-70E740481C1C}">
                <a14:useLocalDpi xmlns:a14="http://schemas.microsoft.com/office/drawing/2010/main"/>
              </a:ext>
            </a:extLst>
          </a:blip>
          <a:srcRect/>
          <a:stretch>
            <a:fillRect l="-3000" r="-3000"/>
          </a:stretch>
        </a:blipFill>
        <a:ln>
          <a:solidFill>
            <a:schemeClr val="accent2"/>
          </a:solidFill>
        </a:ln>
        <a:effectLst>
          <a:outerShdw blurRad="50800" dist="38100" dir="2700000" algn="tl" rotWithShape="0">
            <a:prstClr val="black">
              <a:alpha val="40000"/>
            </a:prstClr>
          </a:outerShdw>
        </a:effectLst>
      </dgm:spPr>
    </dgm:pt>
    <dgm:pt modelId="{F9A5A8BC-FC51-4131-93C1-828B423DE360}" type="pres">
      <dgm:prSet presAssocID="{FC8DF130-9171-4E97-B666-430D7F079C2B}" presName="wedgeRectCallout1" presStyleLbl="node1" presStyleIdx="2" presStyleCnt="3" custScaleX="136960" custScaleY="153026" custLinFactNeighborY="30385">
        <dgm:presLayoutVars>
          <dgm:bulletEnabled val="1"/>
        </dgm:presLayoutVars>
      </dgm:prSet>
      <dgm:spPr/>
    </dgm:pt>
  </dgm:ptLst>
  <dgm:cxnLst>
    <dgm:cxn modelId="{8FEC2413-6E38-4E8B-865F-F01D4AAE9B29}" type="presOf" srcId="{955C0CCD-7F87-41DA-97C1-D0F908CA3491}" destId="{5640730A-4D1A-4D2F-A21B-A8E77B4DFD88}" srcOrd="0" destOrd="0" presId="urn:microsoft.com/office/officeart/2008/layout/BendingPictureCaptionList"/>
    <dgm:cxn modelId="{84634713-F4F0-4F92-8D2D-F59D81C43653}" srcId="{955C0CCD-7F87-41DA-97C1-D0F908CA3491}" destId="{FC8DF130-9171-4E97-B666-430D7F079C2B}" srcOrd="2" destOrd="0" parTransId="{8393307A-BDD8-41F1-89F1-759F2C5BF3EC}" sibTransId="{57924173-EB73-4C18-9920-2A691C8A9E0F}"/>
    <dgm:cxn modelId="{9F1BBB19-49C6-4B90-BE8E-E07E75752411}" type="presOf" srcId="{07980DC8-2D0F-44FA-B846-831185FCEB04}" destId="{F8CC4273-6F5D-49FF-8B1D-3C3A0FB439B4}" srcOrd="0" destOrd="0" presId="urn:microsoft.com/office/officeart/2008/layout/BendingPictureCaptionList"/>
    <dgm:cxn modelId="{6EB9A640-7950-4B70-8977-AC5A03769A00}" srcId="{955C0CCD-7F87-41DA-97C1-D0F908CA3491}" destId="{E4568839-55F9-47C5-BF55-966B458FB86A}" srcOrd="1" destOrd="0" parTransId="{5EFDAD59-55D5-4A88-9C1D-544D519493C7}" sibTransId="{EC9C0DA7-037E-421E-82E2-010438554690}"/>
    <dgm:cxn modelId="{AC251762-789A-4ECE-81D4-16D145F6CA4A}" type="presOf" srcId="{FC8DF130-9171-4E97-B666-430D7F079C2B}" destId="{F9A5A8BC-FC51-4131-93C1-828B423DE360}" srcOrd="0" destOrd="0" presId="urn:microsoft.com/office/officeart/2008/layout/BendingPictureCaptionList"/>
    <dgm:cxn modelId="{32B82E84-8E69-413F-BB5B-884CA88C33FB}" type="presOf" srcId="{E4568839-55F9-47C5-BF55-966B458FB86A}" destId="{0BB1D6E3-816F-4912-B87C-26638B8FE147}" srcOrd="0" destOrd="0" presId="urn:microsoft.com/office/officeart/2008/layout/BendingPictureCaptionList"/>
    <dgm:cxn modelId="{27047EC3-072F-4BDD-AE86-0C8CABE44F89}" srcId="{955C0CCD-7F87-41DA-97C1-D0F908CA3491}" destId="{07980DC8-2D0F-44FA-B846-831185FCEB04}" srcOrd="0" destOrd="0" parTransId="{887A4222-4304-4CA1-B070-D925C4317164}" sibTransId="{E948956E-3E6B-4B20-AA58-8BA9228DCBB8}"/>
    <dgm:cxn modelId="{CF97DC6D-C7B2-4083-A553-66DB655562E5}" type="presParOf" srcId="{5640730A-4D1A-4D2F-A21B-A8E77B4DFD88}" destId="{F4215E8F-8394-4983-BB42-52BF12FBF710}" srcOrd="0" destOrd="0" presId="urn:microsoft.com/office/officeart/2008/layout/BendingPictureCaptionList"/>
    <dgm:cxn modelId="{6CF3F5BF-D84F-4431-863D-C736B13BD344}" type="presParOf" srcId="{F4215E8F-8394-4983-BB42-52BF12FBF710}" destId="{0A254D31-7312-4F0C-B68E-6F0B142AD59A}" srcOrd="0" destOrd="0" presId="urn:microsoft.com/office/officeart/2008/layout/BendingPictureCaptionList"/>
    <dgm:cxn modelId="{7EB11A0D-1C32-4B57-AD2F-FFFCE2472E87}" type="presParOf" srcId="{F4215E8F-8394-4983-BB42-52BF12FBF710}" destId="{F8CC4273-6F5D-49FF-8B1D-3C3A0FB439B4}" srcOrd="1" destOrd="0" presId="urn:microsoft.com/office/officeart/2008/layout/BendingPictureCaptionList"/>
    <dgm:cxn modelId="{DB8E164A-13EA-4376-9BAA-D85B9E9C31BD}" type="presParOf" srcId="{5640730A-4D1A-4D2F-A21B-A8E77B4DFD88}" destId="{50DF2073-EABF-4DA4-875B-ACFDB8445470}" srcOrd="1" destOrd="0" presId="urn:microsoft.com/office/officeart/2008/layout/BendingPictureCaptionList"/>
    <dgm:cxn modelId="{E7B3A50B-6732-4C3D-BCCA-0614AD45B1E7}" type="presParOf" srcId="{5640730A-4D1A-4D2F-A21B-A8E77B4DFD88}" destId="{D0DDA836-81D4-4AEF-950A-C7D39D8639B7}" srcOrd="2" destOrd="0" presId="urn:microsoft.com/office/officeart/2008/layout/BendingPictureCaptionList"/>
    <dgm:cxn modelId="{5C5D812A-2883-4871-8E48-19B546F92C4A}" type="presParOf" srcId="{D0DDA836-81D4-4AEF-950A-C7D39D8639B7}" destId="{70EA7FFE-33E0-4852-8E8F-11375C9B1671}" srcOrd="0" destOrd="0" presId="urn:microsoft.com/office/officeart/2008/layout/BendingPictureCaptionList"/>
    <dgm:cxn modelId="{4E49BF07-49FA-4DC4-B771-49FECE7B446F}" type="presParOf" srcId="{D0DDA836-81D4-4AEF-950A-C7D39D8639B7}" destId="{0BB1D6E3-816F-4912-B87C-26638B8FE147}" srcOrd="1" destOrd="0" presId="urn:microsoft.com/office/officeart/2008/layout/BendingPictureCaptionList"/>
    <dgm:cxn modelId="{B8B0F835-2F68-4559-981B-A5BDF3F73EE4}" type="presParOf" srcId="{5640730A-4D1A-4D2F-A21B-A8E77B4DFD88}" destId="{B849A24B-6654-40D6-8640-F4DA50AE75CF}" srcOrd="3" destOrd="0" presId="urn:microsoft.com/office/officeart/2008/layout/BendingPictureCaptionList"/>
    <dgm:cxn modelId="{0A297001-C224-45BF-B8DB-217A2BF769FE}" type="presParOf" srcId="{5640730A-4D1A-4D2F-A21B-A8E77B4DFD88}" destId="{8055042F-3513-4225-AA94-85F9B1026789}" srcOrd="4" destOrd="0" presId="urn:microsoft.com/office/officeart/2008/layout/BendingPictureCaptionList"/>
    <dgm:cxn modelId="{A57E2305-928D-4108-8259-BE457F7BDBB5}" type="presParOf" srcId="{8055042F-3513-4225-AA94-85F9B1026789}" destId="{39CD919B-47B5-43A6-A4F7-5A439A39F1B5}" srcOrd="0" destOrd="0" presId="urn:microsoft.com/office/officeart/2008/layout/BendingPictureCaptionList"/>
    <dgm:cxn modelId="{F0338E87-1651-4B53-B5A8-270D1C27E2D3}" type="presParOf" srcId="{8055042F-3513-4225-AA94-85F9B1026789}" destId="{F9A5A8BC-FC51-4131-93C1-828B423DE360}" srcOrd="1" destOrd="0" presId="urn:microsoft.com/office/officeart/2008/layout/BendingPictureCaption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162C7CB-4609-4B00-914F-214E680A339C}" type="doc">
      <dgm:prSet loTypeId="urn:microsoft.com/office/officeart/2005/8/layout/vList4" loCatId="list" qsTypeId="urn:microsoft.com/office/officeart/2005/8/quickstyle/simple5" qsCatId="simple" csTypeId="urn:microsoft.com/office/officeart/2005/8/colors/colorful1" csCatId="colorful" phldr="1"/>
      <dgm:spPr/>
      <dgm:t>
        <a:bodyPr/>
        <a:lstStyle/>
        <a:p>
          <a:endParaRPr lang="es-ES"/>
        </a:p>
      </dgm:t>
    </dgm:pt>
    <dgm:pt modelId="{2F2E898B-92BD-4E37-82F2-237FC1E48009}">
      <dgm:prSet custT="1"/>
      <dgm:spPr/>
      <dgm:t>
        <a:bodyPr lIns="0"/>
        <a:lstStyle/>
        <a:p>
          <a:r>
            <a:rPr lang="es-ES" sz="2000" b="1">
              <a:effectLst>
                <a:outerShdw blurRad="38100" dist="38100" dir="2700000" algn="tl">
                  <a:srgbClr val="000000">
                    <a:alpha val="43137"/>
                  </a:srgbClr>
                </a:outerShdw>
              </a:effectLst>
            </a:rPr>
            <a:t>El que anda en integridad, hace justicia y no miente (Sal. 15:2)</a:t>
          </a:r>
        </a:p>
      </dgm:t>
    </dgm:pt>
    <dgm:pt modelId="{3FC1BA08-9ABA-4588-A334-86DA4718CE59}" type="parTrans" cxnId="{6F82203B-2FF1-4856-AE16-EA4C1DF1FEC8}">
      <dgm:prSet/>
      <dgm:spPr/>
      <dgm:t>
        <a:bodyPr/>
        <a:lstStyle/>
        <a:p>
          <a:endParaRPr lang="es-ES" sz="2000" b="1">
            <a:effectLst>
              <a:outerShdw blurRad="38100" dist="38100" dir="2700000" algn="tl">
                <a:srgbClr val="000000">
                  <a:alpha val="43137"/>
                </a:srgbClr>
              </a:outerShdw>
            </a:effectLst>
          </a:endParaRPr>
        </a:p>
      </dgm:t>
    </dgm:pt>
    <dgm:pt modelId="{4C341453-4037-4C54-9CCC-BB09C8EA288C}" type="sibTrans" cxnId="{6F82203B-2FF1-4856-AE16-EA4C1DF1FEC8}">
      <dgm:prSet/>
      <dgm:spPr/>
      <dgm:t>
        <a:bodyPr/>
        <a:lstStyle/>
        <a:p>
          <a:endParaRPr lang="es-ES" sz="2000" b="1">
            <a:effectLst>
              <a:outerShdw blurRad="38100" dist="38100" dir="2700000" algn="tl">
                <a:srgbClr val="000000">
                  <a:alpha val="43137"/>
                </a:srgbClr>
              </a:outerShdw>
            </a:effectLst>
          </a:endParaRPr>
        </a:p>
      </dgm:t>
    </dgm:pt>
    <dgm:pt modelId="{0BB651B7-B112-4791-8429-52B3581B1165}">
      <dgm:prSet custT="1"/>
      <dgm:spPr/>
      <dgm:t>
        <a:bodyPr lIns="0"/>
        <a:lstStyle/>
        <a:p>
          <a:r>
            <a:rPr lang="es-ES" sz="2000" b="1">
              <a:effectLst>
                <a:outerShdw blurRad="38100" dist="38100" dir="2700000" algn="tl">
                  <a:srgbClr val="000000">
                    <a:alpha val="43137"/>
                  </a:srgbClr>
                </a:outerShdw>
              </a:effectLst>
            </a:rPr>
            <a:t>El que no calumnia, no hace mal al prójimo, ni permite que le hablen mal de él (Sal. 15:3)</a:t>
          </a:r>
        </a:p>
      </dgm:t>
    </dgm:pt>
    <dgm:pt modelId="{F3DF47A9-8E16-4B59-B130-312E2972C961}" type="parTrans" cxnId="{9FA7D05C-5692-499B-9832-C06339E8062D}">
      <dgm:prSet/>
      <dgm:spPr/>
      <dgm:t>
        <a:bodyPr/>
        <a:lstStyle/>
        <a:p>
          <a:endParaRPr lang="es-ES" sz="2000" b="1">
            <a:effectLst>
              <a:outerShdw blurRad="38100" dist="38100" dir="2700000" algn="tl">
                <a:srgbClr val="000000">
                  <a:alpha val="43137"/>
                </a:srgbClr>
              </a:outerShdw>
            </a:effectLst>
          </a:endParaRPr>
        </a:p>
      </dgm:t>
    </dgm:pt>
    <dgm:pt modelId="{C1181FBB-147C-4DB1-8D69-5AC6841BECEE}" type="sibTrans" cxnId="{9FA7D05C-5692-499B-9832-C06339E8062D}">
      <dgm:prSet/>
      <dgm:spPr/>
      <dgm:t>
        <a:bodyPr/>
        <a:lstStyle/>
        <a:p>
          <a:endParaRPr lang="es-ES" sz="2000" b="1">
            <a:effectLst>
              <a:outerShdw blurRad="38100" dist="38100" dir="2700000" algn="tl">
                <a:srgbClr val="000000">
                  <a:alpha val="43137"/>
                </a:srgbClr>
              </a:outerShdw>
            </a:effectLst>
          </a:endParaRPr>
        </a:p>
      </dgm:t>
    </dgm:pt>
    <dgm:pt modelId="{28204C23-341E-43FB-8A61-5D020170D0D6}">
      <dgm:prSet custT="1"/>
      <dgm:spPr>
        <a:solidFill>
          <a:schemeClr val="accent1">
            <a:lumMod val="75000"/>
          </a:schemeClr>
        </a:solidFill>
      </dgm:spPr>
      <dgm:t>
        <a:bodyPr lIns="0"/>
        <a:lstStyle/>
        <a:p>
          <a:r>
            <a:rPr lang="es-ES" sz="2000" b="1">
              <a:effectLst>
                <a:outerShdw blurRad="38100" dist="38100" dir="2700000" algn="tl">
                  <a:srgbClr val="000000">
                    <a:alpha val="43137"/>
                  </a:srgbClr>
                </a:outerShdw>
              </a:effectLst>
            </a:rPr>
            <a:t>El que honra a los que temen a Dios y no cambia, aunque salga perjudicado (Sal. 15:4)</a:t>
          </a:r>
        </a:p>
      </dgm:t>
    </dgm:pt>
    <dgm:pt modelId="{7ABE324F-6546-4BFA-A159-11BA9B861782}" type="parTrans" cxnId="{F225298E-ACF1-491C-8ECB-6FCECC4BB56E}">
      <dgm:prSet/>
      <dgm:spPr/>
      <dgm:t>
        <a:bodyPr/>
        <a:lstStyle/>
        <a:p>
          <a:endParaRPr lang="es-ES" sz="2000" b="1">
            <a:effectLst>
              <a:outerShdw blurRad="38100" dist="38100" dir="2700000" algn="tl">
                <a:srgbClr val="000000">
                  <a:alpha val="43137"/>
                </a:srgbClr>
              </a:outerShdw>
            </a:effectLst>
          </a:endParaRPr>
        </a:p>
      </dgm:t>
    </dgm:pt>
    <dgm:pt modelId="{9A0CE8B7-6DAD-4F76-B1A7-24CF2D376D79}" type="sibTrans" cxnId="{F225298E-ACF1-491C-8ECB-6FCECC4BB56E}">
      <dgm:prSet/>
      <dgm:spPr/>
      <dgm:t>
        <a:bodyPr/>
        <a:lstStyle/>
        <a:p>
          <a:endParaRPr lang="es-ES" sz="2000" b="1">
            <a:effectLst>
              <a:outerShdw blurRad="38100" dist="38100" dir="2700000" algn="tl">
                <a:srgbClr val="000000">
                  <a:alpha val="43137"/>
                </a:srgbClr>
              </a:outerShdw>
            </a:effectLst>
          </a:endParaRPr>
        </a:p>
      </dgm:t>
    </dgm:pt>
    <dgm:pt modelId="{15EEEC2D-5EA5-4D3C-9A69-78918E5AEBAD}">
      <dgm:prSet custT="1"/>
      <dgm:spPr/>
      <dgm:t>
        <a:bodyPr lIns="0"/>
        <a:lstStyle/>
        <a:p>
          <a:r>
            <a:rPr lang="es-ES" sz="2000" b="1">
              <a:effectLst>
                <a:outerShdw blurRad="38100" dist="38100" dir="2700000" algn="tl">
                  <a:srgbClr val="000000">
                    <a:alpha val="43137"/>
                  </a:srgbClr>
                </a:outerShdw>
              </a:effectLst>
            </a:rPr>
            <a:t>El que no ama el dinero ni puede ser sobornado (Sal. 15:5)</a:t>
          </a:r>
        </a:p>
      </dgm:t>
    </dgm:pt>
    <dgm:pt modelId="{7DD6C4C0-F1C1-4400-BD77-97C16609A07D}" type="parTrans" cxnId="{73D16D4B-ED80-422C-B9FB-36DDF905EA6C}">
      <dgm:prSet/>
      <dgm:spPr/>
      <dgm:t>
        <a:bodyPr/>
        <a:lstStyle/>
        <a:p>
          <a:endParaRPr lang="es-ES" sz="2000" b="1">
            <a:effectLst>
              <a:outerShdw blurRad="38100" dist="38100" dir="2700000" algn="tl">
                <a:srgbClr val="000000">
                  <a:alpha val="43137"/>
                </a:srgbClr>
              </a:outerShdw>
            </a:effectLst>
          </a:endParaRPr>
        </a:p>
      </dgm:t>
    </dgm:pt>
    <dgm:pt modelId="{9EB60B61-7A34-4898-AC92-23D1FFC03978}" type="sibTrans" cxnId="{73D16D4B-ED80-422C-B9FB-36DDF905EA6C}">
      <dgm:prSet/>
      <dgm:spPr/>
      <dgm:t>
        <a:bodyPr/>
        <a:lstStyle/>
        <a:p>
          <a:endParaRPr lang="es-ES" sz="2000" b="1">
            <a:effectLst>
              <a:outerShdw blurRad="38100" dist="38100" dir="2700000" algn="tl">
                <a:srgbClr val="000000">
                  <a:alpha val="43137"/>
                </a:srgbClr>
              </a:outerShdw>
            </a:effectLst>
          </a:endParaRPr>
        </a:p>
      </dgm:t>
    </dgm:pt>
    <dgm:pt modelId="{BB476DB9-752C-4134-A43C-9FA406FF2471}">
      <dgm:prSet custT="1"/>
      <dgm:spPr/>
      <dgm:t>
        <a:bodyPr lIns="0"/>
        <a:lstStyle/>
        <a:p>
          <a:r>
            <a:rPr lang="es-ES" sz="2000" b="1" dirty="0">
              <a:effectLst>
                <a:outerShdw blurRad="38100" dist="38100" dir="2700000" algn="tl">
                  <a:srgbClr val="000000">
                    <a:alpha val="43137"/>
                  </a:srgbClr>
                </a:outerShdw>
              </a:effectLst>
            </a:rPr>
            <a:t>El limpio de manos y puro de corazón, que no es orgulloso ni mentiroso (Sal. 24:4)</a:t>
          </a:r>
        </a:p>
      </dgm:t>
    </dgm:pt>
    <dgm:pt modelId="{A136834D-1FE6-482B-8917-494481C6426E}" type="parTrans" cxnId="{0FC06A80-93A2-43C9-AF0F-0D8FEF29C726}">
      <dgm:prSet/>
      <dgm:spPr/>
      <dgm:t>
        <a:bodyPr/>
        <a:lstStyle/>
        <a:p>
          <a:endParaRPr lang="es-ES" sz="2000" b="1">
            <a:effectLst>
              <a:outerShdw blurRad="38100" dist="38100" dir="2700000" algn="tl">
                <a:srgbClr val="000000">
                  <a:alpha val="43137"/>
                </a:srgbClr>
              </a:outerShdw>
            </a:effectLst>
          </a:endParaRPr>
        </a:p>
      </dgm:t>
    </dgm:pt>
    <dgm:pt modelId="{C3F3209B-A46B-4693-B3C5-9C4940ACBC6F}" type="sibTrans" cxnId="{0FC06A80-93A2-43C9-AF0F-0D8FEF29C726}">
      <dgm:prSet/>
      <dgm:spPr/>
      <dgm:t>
        <a:bodyPr/>
        <a:lstStyle/>
        <a:p>
          <a:endParaRPr lang="es-ES" sz="2000" b="1">
            <a:effectLst>
              <a:outerShdw blurRad="38100" dist="38100" dir="2700000" algn="tl">
                <a:srgbClr val="000000">
                  <a:alpha val="43137"/>
                </a:srgbClr>
              </a:outerShdw>
            </a:effectLst>
          </a:endParaRPr>
        </a:p>
      </dgm:t>
    </dgm:pt>
    <dgm:pt modelId="{D6253F2A-444D-434A-AD33-B7319B365475}" type="pres">
      <dgm:prSet presAssocID="{E162C7CB-4609-4B00-914F-214E680A339C}" presName="linear" presStyleCnt="0">
        <dgm:presLayoutVars>
          <dgm:dir/>
          <dgm:resizeHandles val="exact"/>
        </dgm:presLayoutVars>
      </dgm:prSet>
      <dgm:spPr/>
    </dgm:pt>
    <dgm:pt modelId="{95042DF5-19D7-460C-8D1B-E7F12B8DA45F}" type="pres">
      <dgm:prSet presAssocID="{2F2E898B-92BD-4E37-82F2-237FC1E48009}" presName="comp" presStyleCnt="0"/>
      <dgm:spPr/>
    </dgm:pt>
    <dgm:pt modelId="{86934269-7CC7-4690-B582-0E20F88D4C4F}" type="pres">
      <dgm:prSet presAssocID="{2F2E898B-92BD-4E37-82F2-237FC1E48009}" presName="box" presStyleLbl="node1" presStyleIdx="0" presStyleCnt="5"/>
      <dgm:spPr/>
    </dgm:pt>
    <dgm:pt modelId="{40F61379-18A6-4E2C-BB5A-F9E534BA34C2}" type="pres">
      <dgm:prSet presAssocID="{2F2E898B-92BD-4E37-82F2-237FC1E48009}" presName="img" presStyleLbl="fgImgPlace1" presStyleIdx="0" presStyleCnt="5" custScaleX="70967" custLinFactNeighborX="-5963"/>
      <dgm:spPr>
        <a:blipFill dpi="0" rotWithShape="1">
          <a:blip xmlns:r="http://schemas.openxmlformats.org/officeDocument/2006/relationships" r:embed="rId1" cstate="print">
            <a:extLst>
              <a:ext uri="{28A0092B-C50C-407E-A947-70E740481C1C}">
                <a14:useLocalDpi xmlns:a14="http://schemas.microsoft.com/office/drawing/2010/main"/>
              </a:ext>
            </a:extLst>
          </a:blip>
          <a:srcRect/>
          <a:stretch>
            <a:fillRect l="23242" r="23242"/>
          </a:stretch>
        </a:blipFill>
      </dgm:spPr>
    </dgm:pt>
    <dgm:pt modelId="{7778D323-2574-4519-A12F-827C4491129B}" type="pres">
      <dgm:prSet presAssocID="{2F2E898B-92BD-4E37-82F2-237FC1E48009}" presName="text" presStyleLbl="node1" presStyleIdx="0" presStyleCnt="5">
        <dgm:presLayoutVars>
          <dgm:bulletEnabled val="1"/>
        </dgm:presLayoutVars>
      </dgm:prSet>
      <dgm:spPr/>
    </dgm:pt>
    <dgm:pt modelId="{F4D468E6-17F4-4A57-920E-851AB9E53B9F}" type="pres">
      <dgm:prSet presAssocID="{4C341453-4037-4C54-9CCC-BB09C8EA288C}" presName="spacer" presStyleCnt="0"/>
      <dgm:spPr/>
    </dgm:pt>
    <dgm:pt modelId="{216E1EDA-1C6E-4EB7-8ED9-9AE983BD095C}" type="pres">
      <dgm:prSet presAssocID="{0BB651B7-B112-4791-8429-52B3581B1165}" presName="comp" presStyleCnt="0"/>
      <dgm:spPr/>
    </dgm:pt>
    <dgm:pt modelId="{72CA8AE6-0B89-4F12-9A7B-939DC4A091BC}" type="pres">
      <dgm:prSet presAssocID="{0BB651B7-B112-4791-8429-52B3581B1165}" presName="box" presStyleLbl="node1" presStyleIdx="1" presStyleCnt="5"/>
      <dgm:spPr/>
    </dgm:pt>
    <dgm:pt modelId="{44897E75-888C-436E-A180-6CC480E7DE71}" type="pres">
      <dgm:prSet presAssocID="{0BB651B7-B112-4791-8429-52B3581B1165}" presName="img" presStyleLbl="fgImgPlace1" presStyleIdx="1" presStyleCnt="5" custScaleX="70967" custLinFactNeighborX="-5963"/>
      <dgm:spPr>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3963" r="13963"/>
          </a:stretch>
        </a:blipFill>
      </dgm:spPr>
    </dgm:pt>
    <dgm:pt modelId="{4BC6755B-1469-4F23-AAC9-CF9DC7844A25}" type="pres">
      <dgm:prSet presAssocID="{0BB651B7-B112-4791-8429-52B3581B1165}" presName="text" presStyleLbl="node1" presStyleIdx="1" presStyleCnt="5">
        <dgm:presLayoutVars>
          <dgm:bulletEnabled val="1"/>
        </dgm:presLayoutVars>
      </dgm:prSet>
      <dgm:spPr/>
    </dgm:pt>
    <dgm:pt modelId="{2A3B87B8-DBFC-4C78-93D2-45327EFAC1AE}" type="pres">
      <dgm:prSet presAssocID="{C1181FBB-147C-4DB1-8D69-5AC6841BECEE}" presName="spacer" presStyleCnt="0"/>
      <dgm:spPr/>
    </dgm:pt>
    <dgm:pt modelId="{FA8F9ED1-2F22-4445-95E1-B6C3DAAFBFF7}" type="pres">
      <dgm:prSet presAssocID="{28204C23-341E-43FB-8A61-5D020170D0D6}" presName="comp" presStyleCnt="0"/>
      <dgm:spPr/>
    </dgm:pt>
    <dgm:pt modelId="{E0257475-5C4D-49B5-A7C4-E980EF99C745}" type="pres">
      <dgm:prSet presAssocID="{28204C23-341E-43FB-8A61-5D020170D0D6}" presName="box" presStyleLbl="node1" presStyleIdx="2" presStyleCnt="5"/>
      <dgm:spPr/>
    </dgm:pt>
    <dgm:pt modelId="{BC538D71-6D00-46EF-A69C-39E8E30ED0CE}" type="pres">
      <dgm:prSet presAssocID="{28204C23-341E-43FB-8A61-5D020170D0D6}" presName="img" presStyleLbl="fgImgPlace1" presStyleIdx="2" presStyleCnt="5" custScaleX="70967" custLinFactNeighborX="-5963"/>
      <dgm:spPr>
        <a:blipFill dpi="0" rotWithShape="1">
          <a:blip xmlns:r="http://schemas.openxmlformats.org/officeDocument/2006/relationships" r:embed="rId3" cstate="print">
            <a:extLst>
              <a:ext uri="{28A0092B-C50C-407E-A947-70E740481C1C}">
                <a14:useLocalDpi xmlns:a14="http://schemas.microsoft.com/office/drawing/2010/main"/>
              </a:ext>
            </a:extLst>
          </a:blip>
          <a:srcRect/>
          <a:stretch>
            <a:fillRect l="14529" r="14529"/>
          </a:stretch>
        </a:blipFill>
      </dgm:spPr>
    </dgm:pt>
    <dgm:pt modelId="{067390CB-806C-489B-AF34-3CDE63222BBE}" type="pres">
      <dgm:prSet presAssocID="{28204C23-341E-43FB-8A61-5D020170D0D6}" presName="text" presStyleLbl="node1" presStyleIdx="2" presStyleCnt="5">
        <dgm:presLayoutVars>
          <dgm:bulletEnabled val="1"/>
        </dgm:presLayoutVars>
      </dgm:prSet>
      <dgm:spPr/>
    </dgm:pt>
    <dgm:pt modelId="{0D4E66CF-0EA4-4395-BA4F-54CB32135074}" type="pres">
      <dgm:prSet presAssocID="{9A0CE8B7-6DAD-4F76-B1A7-24CF2D376D79}" presName="spacer" presStyleCnt="0"/>
      <dgm:spPr/>
    </dgm:pt>
    <dgm:pt modelId="{0B1EFF8D-CDBC-456B-A10C-EC6FA0B47BF4}" type="pres">
      <dgm:prSet presAssocID="{15EEEC2D-5EA5-4D3C-9A69-78918E5AEBAD}" presName="comp" presStyleCnt="0"/>
      <dgm:spPr/>
    </dgm:pt>
    <dgm:pt modelId="{32702902-7688-4CEC-AB33-FABC083C7C02}" type="pres">
      <dgm:prSet presAssocID="{15EEEC2D-5EA5-4D3C-9A69-78918E5AEBAD}" presName="box" presStyleLbl="node1" presStyleIdx="3" presStyleCnt="5"/>
      <dgm:spPr/>
    </dgm:pt>
    <dgm:pt modelId="{DE9B7135-0F8F-4D98-AD3A-0D09772BDBE8}" type="pres">
      <dgm:prSet presAssocID="{15EEEC2D-5EA5-4D3C-9A69-78918E5AEBAD}" presName="img" presStyleLbl="fgImgPlace1" presStyleIdx="3" presStyleCnt="5" custScaleX="70967" custLinFactNeighborX="-5963"/>
      <dgm:spPr>
        <a:blipFill dpi="0" rotWithShape="1">
          <a:blip xmlns:r="http://schemas.openxmlformats.org/officeDocument/2006/relationships" r:embed="rId4" cstate="print">
            <a:extLst>
              <a:ext uri="{28A0092B-C50C-407E-A947-70E740481C1C}">
                <a14:useLocalDpi xmlns:a14="http://schemas.microsoft.com/office/drawing/2010/main"/>
              </a:ext>
            </a:extLst>
          </a:blip>
          <a:srcRect/>
          <a:stretch>
            <a:fillRect l="11049" r="11049"/>
          </a:stretch>
        </a:blipFill>
      </dgm:spPr>
    </dgm:pt>
    <dgm:pt modelId="{3BCA1ADF-29D8-4CB0-9428-94A8A6A1DCDE}" type="pres">
      <dgm:prSet presAssocID="{15EEEC2D-5EA5-4D3C-9A69-78918E5AEBAD}" presName="text" presStyleLbl="node1" presStyleIdx="3" presStyleCnt="5">
        <dgm:presLayoutVars>
          <dgm:bulletEnabled val="1"/>
        </dgm:presLayoutVars>
      </dgm:prSet>
      <dgm:spPr/>
    </dgm:pt>
    <dgm:pt modelId="{58EF7890-6630-46C9-B7CB-AA957BF6D743}" type="pres">
      <dgm:prSet presAssocID="{9EB60B61-7A34-4898-AC92-23D1FFC03978}" presName="spacer" presStyleCnt="0"/>
      <dgm:spPr/>
    </dgm:pt>
    <dgm:pt modelId="{71436023-849D-4D8F-832B-BAF4AD84225B}" type="pres">
      <dgm:prSet presAssocID="{BB476DB9-752C-4134-A43C-9FA406FF2471}" presName="comp" presStyleCnt="0"/>
      <dgm:spPr/>
    </dgm:pt>
    <dgm:pt modelId="{1C531633-2C15-4587-A879-4BE6869EFA8D}" type="pres">
      <dgm:prSet presAssocID="{BB476DB9-752C-4134-A43C-9FA406FF2471}" presName="box" presStyleLbl="node1" presStyleIdx="4" presStyleCnt="5"/>
      <dgm:spPr/>
    </dgm:pt>
    <dgm:pt modelId="{2F8728CF-99C1-49A7-A38B-B7384E2AA08C}" type="pres">
      <dgm:prSet presAssocID="{BB476DB9-752C-4134-A43C-9FA406FF2471}" presName="img" presStyleLbl="fgImgPlace1" presStyleIdx="4" presStyleCnt="5" custScaleX="70967" custLinFactNeighborX="-5963"/>
      <dgm:spPr>
        <a:blipFill dpi="0" rotWithShape="1">
          <a:blip xmlns:r="http://schemas.openxmlformats.org/officeDocument/2006/relationships" r:embed="rId5" cstate="print">
            <a:extLst>
              <a:ext uri="{28A0092B-C50C-407E-A947-70E740481C1C}">
                <a14:useLocalDpi xmlns:a14="http://schemas.microsoft.com/office/drawing/2010/main"/>
              </a:ext>
            </a:extLst>
          </a:blip>
          <a:srcRect/>
          <a:stretch>
            <a:fillRect l="14624" r="14624"/>
          </a:stretch>
        </a:blipFill>
      </dgm:spPr>
    </dgm:pt>
    <dgm:pt modelId="{CD724ABD-8281-4F42-90CF-5C824C8530A6}" type="pres">
      <dgm:prSet presAssocID="{BB476DB9-752C-4134-A43C-9FA406FF2471}" presName="text" presStyleLbl="node1" presStyleIdx="4" presStyleCnt="5">
        <dgm:presLayoutVars>
          <dgm:bulletEnabled val="1"/>
        </dgm:presLayoutVars>
      </dgm:prSet>
      <dgm:spPr/>
    </dgm:pt>
  </dgm:ptLst>
  <dgm:cxnLst>
    <dgm:cxn modelId="{C046DC01-D428-4A61-8410-07CE162119C0}" type="presOf" srcId="{BB476DB9-752C-4134-A43C-9FA406FF2471}" destId="{CD724ABD-8281-4F42-90CF-5C824C8530A6}" srcOrd="1" destOrd="0" presId="urn:microsoft.com/office/officeart/2005/8/layout/vList4"/>
    <dgm:cxn modelId="{596B2006-66B4-4F17-B8C5-EC263FF65E97}" type="presOf" srcId="{0BB651B7-B112-4791-8429-52B3581B1165}" destId="{72CA8AE6-0B89-4F12-9A7B-939DC4A091BC}" srcOrd="0" destOrd="0" presId="urn:microsoft.com/office/officeart/2005/8/layout/vList4"/>
    <dgm:cxn modelId="{61CBD506-442E-49FD-9912-CEB97EA81F17}" type="presOf" srcId="{28204C23-341E-43FB-8A61-5D020170D0D6}" destId="{067390CB-806C-489B-AF34-3CDE63222BBE}" srcOrd="1" destOrd="0" presId="urn:microsoft.com/office/officeart/2005/8/layout/vList4"/>
    <dgm:cxn modelId="{9DD5B314-99F2-4E80-B03A-C7F064F1055B}" type="presOf" srcId="{E162C7CB-4609-4B00-914F-214E680A339C}" destId="{D6253F2A-444D-434A-AD33-B7319B365475}" srcOrd="0" destOrd="0" presId="urn:microsoft.com/office/officeart/2005/8/layout/vList4"/>
    <dgm:cxn modelId="{FDE98533-0F84-4B75-932E-D67067C6B6A2}" type="presOf" srcId="{2F2E898B-92BD-4E37-82F2-237FC1E48009}" destId="{86934269-7CC7-4690-B582-0E20F88D4C4F}" srcOrd="0" destOrd="0" presId="urn:microsoft.com/office/officeart/2005/8/layout/vList4"/>
    <dgm:cxn modelId="{6F82203B-2FF1-4856-AE16-EA4C1DF1FEC8}" srcId="{E162C7CB-4609-4B00-914F-214E680A339C}" destId="{2F2E898B-92BD-4E37-82F2-237FC1E48009}" srcOrd="0" destOrd="0" parTransId="{3FC1BA08-9ABA-4588-A334-86DA4718CE59}" sibTransId="{4C341453-4037-4C54-9CCC-BB09C8EA288C}"/>
    <dgm:cxn modelId="{9FA7D05C-5692-499B-9832-C06339E8062D}" srcId="{E162C7CB-4609-4B00-914F-214E680A339C}" destId="{0BB651B7-B112-4791-8429-52B3581B1165}" srcOrd="1" destOrd="0" parTransId="{F3DF47A9-8E16-4B59-B130-312E2972C961}" sibTransId="{C1181FBB-147C-4DB1-8D69-5AC6841BECEE}"/>
    <dgm:cxn modelId="{F25C8844-514A-4045-B7E0-8D70A9A7501E}" type="presOf" srcId="{15EEEC2D-5EA5-4D3C-9A69-78918E5AEBAD}" destId="{32702902-7688-4CEC-AB33-FABC083C7C02}" srcOrd="0" destOrd="0" presId="urn:microsoft.com/office/officeart/2005/8/layout/vList4"/>
    <dgm:cxn modelId="{73D16D4B-ED80-422C-B9FB-36DDF905EA6C}" srcId="{E162C7CB-4609-4B00-914F-214E680A339C}" destId="{15EEEC2D-5EA5-4D3C-9A69-78918E5AEBAD}" srcOrd="3" destOrd="0" parTransId="{7DD6C4C0-F1C1-4400-BD77-97C16609A07D}" sibTransId="{9EB60B61-7A34-4898-AC92-23D1FFC03978}"/>
    <dgm:cxn modelId="{3A2D0975-E4FB-4E21-A771-119B1BE80DCA}" type="presOf" srcId="{15EEEC2D-5EA5-4D3C-9A69-78918E5AEBAD}" destId="{3BCA1ADF-29D8-4CB0-9428-94A8A6A1DCDE}" srcOrd="1" destOrd="0" presId="urn:microsoft.com/office/officeart/2005/8/layout/vList4"/>
    <dgm:cxn modelId="{8410B67F-6B34-4D26-8EBD-61E6EF949CB2}" type="presOf" srcId="{BB476DB9-752C-4134-A43C-9FA406FF2471}" destId="{1C531633-2C15-4587-A879-4BE6869EFA8D}" srcOrd="0" destOrd="0" presId="urn:microsoft.com/office/officeart/2005/8/layout/vList4"/>
    <dgm:cxn modelId="{0FC06A80-93A2-43C9-AF0F-0D8FEF29C726}" srcId="{E162C7CB-4609-4B00-914F-214E680A339C}" destId="{BB476DB9-752C-4134-A43C-9FA406FF2471}" srcOrd="4" destOrd="0" parTransId="{A136834D-1FE6-482B-8917-494481C6426E}" sibTransId="{C3F3209B-A46B-4693-B3C5-9C4940ACBC6F}"/>
    <dgm:cxn modelId="{F225298E-ACF1-491C-8ECB-6FCECC4BB56E}" srcId="{E162C7CB-4609-4B00-914F-214E680A339C}" destId="{28204C23-341E-43FB-8A61-5D020170D0D6}" srcOrd="2" destOrd="0" parTransId="{7ABE324F-6546-4BFA-A159-11BA9B861782}" sibTransId="{9A0CE8B7-6DAD-4F76-B1A7-24CF2D376D79}"/>
    <dgm:cxn modelId="{7A9B6DA7-5995-47DD-B9D9-F4B273C4A6F3}" type="presOf" srcId="{0BB651B7-B112-4791-8429-52B3581B1165}" destId="{4BC6755B-1469-4F23-AAC9-CF9DC7844A25}" srcOrd="1" destOrd="0" presId="urn:microsoft.com/office/officeart/2005/8/layout/vList4"/>
    <dgm:cxn modelId="{D4A499AA-3029-47D5-8B22-C501A41B2CBC}" type="presOf" srcId="{28204C23-341E-43FB-8A61-5D020170D0D6}" destId="{E0257475-5C4D-49B5-A7C4-E980EF99C745}" srcOrd="0" destOrd="0" presId="urn:microsoft.com/office/officeart/2005/8/layout/vList4"/>
    <dgm:cxn modelId="{CB0E7CC9-8F6D-410C-854E-1692A8AD3361}" type="presOf" srcId="{2F2E898B-92BD-4E37-82F2-237FC1E48009}" destId="{7778D323-2574-4519-A12F-827C4491129B}" srcOrd="1" destOrd="0" presId="urn:microsoft.com/office/officeart/2005/8/layout/vList4"/>
    <dgm:cxn modelId="{2620EB6F-E84E-4F6A-98DD-B8A6AD546ACE}" type="presParOf" srcId="{D6253F2A-444D-434A-AD33-B7319B365475}" destId="{95042DF5-19D7-460C-8D1B-E7F12B8DA45F}" srcOrd="0" destOrd="0" presId="urn:microsoft.com/office/officeart/2005/8/layout/vList4"/>
    <dgm:cxn modelId="{DA776B36-683E-47EE-9314-E81C4768702B}" type="presParOf" srcId="{95042DF5-19D7-460C-8D1B-E7F12B8DA45F}" destId="{86934269-7CC7-4690-B582-0E20F88D4C4F}" srcOrd="0" destOrd="0" presId="urn:microsoft.com/office/officeart/2005/8/layout/vList4"/>
    <dgm:cxn modelId="{C58DE2EB-DF92-4002-86DC-4A73B7B6A502}" type="presParOf" srcId="{95042DF5-19D7-460C-8D1B-E7F12B8DA45F}" destId="{40F61379-18A6-4E2C-BB5A-F9E534BA34C2}" srcOrd="1" destOrd="0" presId="urn:microsoft.com/office/officeart/2005/8/layout/vList4"/>
    <dgm:cxn modelId="{05C17767-4E2B-481F-A536-EFD8335929F1}" type="presParOf" srcId="{95042DF5-19D7-460C-8D1B-E7F12B8DA45F}" destId="{7778D323-2574-4519-A12F-827C4491129B}" srcOrd="2" destOrd="0" presId="urn:microsoft.com/office/officeart/2005/8/layout/vList4"/>
    <dgm:cxn modelId="{A33FCED4-75A3-4F4F-8DD1-9CFAFAAF37AD}" type="presParOf" srcId="{D6253F2A-444D-434A-AD33-B7319B365475}" destId="{F4D468E6-17F4-4A57-920E-851AB9E53B9F}" srcOrd="1" destOrd="0" presId="urn:microsoft.com/office/officeart/2005/8/layout/vList4"/>
    <dgm:cxn modelId="{35A0126F-763B-43F5-B626-D035158CC24D}" type="presParOf" srcId="{D6253F2A-444D-434A-AD33-B7319B365475}" destId="{216E1EDA-1C6E-4EB7-8ED9-9AE983BD095C}" srcOrd="2" destOrd="0" presId="urn:microsoft.com/office/officeart/2005/8/layout/vList4"/>
    <dgm:cxn modelId="{20EF00A7-4FB1-4A57-BDE4-1008ACFD270E}" type="presParOf" srcId="{216E1EDA-1C6E-4EB7-8ED9-9AE983BD095C}" destId="{72CA8AE6-0B89-4F12-9A7B-939DC4A091BC}" srcOrd="0" destOrd="0" presId="urn:microsoft.com/office/officeart/2005/8/layout/vList4"/>
    <dgm:cxn modelId="{5FE7D5F0-7524-4129-8A5C-6550FFC5273D}" type="presParOf" srcId="{216E1EDA-1C6E-4EB7-8ED9-9AE983BD095C}" destId="{44897E75-888C-436E-A180-6CC480E7DE71}" srcOrd="1" destOrd="0" presId="urn:microsoft.com/office/officeart/2005/8/layout/vList4"/>
    <dgm:cxn modelId="{15EF1D8F-E3DC-4AD4-9E8A-1FC7366B9D86}" type="presParOf" srcId="{216E1EDA-1C6E-4EB7-8ED9-9AE983BD095C}" destId="{4BC6755B-1469-4F23-AAC9-CF9DC7844A25}" srcOrd="2" destOrd="0" presId="urn:microsoft.com/office/officeart/2005/8/layout/vList4"/>
    <dgm:cxn modelId="{DB65DA3F-1C8E-4A9C-ABA7-29724EE53CEF}" type="presParOf" srcId="{D6253F2A-444D-434A-AD33-B7319B365475}" destId="{2A3B87B8-DBFC-4C78-93D2-45327EFAC1AE}" srcOrd="3" destOrd="0" presId="urn:microsoft.com/office/officeart/2005/8/layout/vList4"/>
    <dgm:cxn modelId="{1D3DFA8F-3ED4-4CDA-849D-810C6A8F6028}" type="presParOf" srcId="{D6253F2A-444D-434A-AD33-B7319B365475}" destId="{FA8F9ED1-2F22-4445-95E1-B6C3DAAFBFF7}" srcOrd="4" destOrd="0" presId="urn:microsoft.com/office/officeart/2005/8/layout/vList4"/>
    <dgm:cxn modelId="{9436A386-D3DC-4893-B242-9CBB2CA422E1}" type="presParOf" srcId="{FA8F9ED1-2F22-4445-95E1-B6C3DAAFBFF7}" destId="{E0257475-5C4D-49B5-A7C4-E980EF99C745}" srcOrd="0" destOrd="0" presId="urn:microsoft.com/office/officeart/2005/8/layout/vList4"/>
    <dgm:cxn modelId="{8E3C0C3F-5792-4C30-B582-AA3533E7C58D}" type="presParOf" srcId="{FA8F9ED1-2F22-4445-95E1-B6C3DAAFBFF7}" destId="{BC538D71-6D00-46EF-A69C-39E8E30ED0CE}" srcOrd="1" destOrd="0" presId="urn:microsoft.com/office/officeart/2005/8/layout/vList4"/>
    <dgm:cxn modelId="{C608EF6F-D91D-4A98-947E-47AC7E52D52D}" type="presParOf" srcId="{FA8F9ED1-2F22-4445-95E1-B6C3DAAFBFF7}" destId="{067390CB-806C-489B-AF34-3CDE63222BBE}" srcOrd="2" destOrd="0" presId="urn:microsoft.com/office/officeart/2005/8/layout/vList4"/>
    <dgm:cxn modelId="{0F12BE96-C81D-4693-A37F-8D668CE697ED}" type="presParOf" srcId="{D6253F2A-444D-434A-AD33-B7319B365475}" destId="{0D4E66CF-0EA4-4395-BA4F-54CB32135074}" srcOrd="5" destOrd="0" presId="urn:microsoft.com/office/officeart/2005/8/layout/vList4"/>
    <dgm:cxn modelId="{57D299EC-BDB5-4941-9FC5-DA958FCE19EC}" type="presParOf" srcId="{D6253F2A-444D-434A-AD33-B7319B365475}" destId="{0B1EFF8D-CDBC-456B-A10C-EC6FA0B47BF4}" srcOrd="6" destOrd="0" presId="urn:microsoft.com/office/officeart/2005/8/layout/vList4"/>
    <dgm:cxn modelId="{1F61EDEA-59E0-4244-B73B-8E1513ED8A27}" type="presParOf" srcId="{0B1EFF8D-CDBC-456B-A10C-EC6FA0B47BF4}" destId="{32702902-7688-4CEC-AB33-FABC083C7C02}" srcOrd="0" destOrd="0" presId="urn:microsoft.com/office/officeart/2005/8/layout/vList4"/>
    <dgm:cxn modelId="{BFAC6BEF-B5AE-4063-B52C-7996E39A8434}" type="presParOf" srcId="{0B1EFF8D-CDBC-456B-A10C-EC6FA0B47BF4}" destId="{DE9B7135-0F8F-4D98-AD3A-0D09772BDBE8}" srcOrd="1" destOrd="0" presId="urn:microsoft.com/office/officeart/2005/8/layout/vList4"/>
    <dgm:cxn modelId="{FEC4A80E-FD67-46B0-B18C-6A477B5E976D}" type="presParOf" srcId="{0B1EFF8D-CDBC-456B-A10C-EC6FA0B47BF4}" destId="{3BCA1ADF-29D8-4CB0-9428-94A8A6A1DCDE}" srcOrd="2" destOrd="0" presId="urn:microsoft.com/office/officeart/2005/8/layout/vList4"/>
    <dgm:cxn modelId="{0033239C-D8AE-4148-B402-16C4F811F362}" type="presParOf" srcId="{D6253F2A-444D-434A-AD33-B7319B365475}" destId="{58EF7890-6630-46C9-B7CB-AA957BF6D743}" srcOrd="7" destOrd="0" presId="urn:microsoft.com/office/officeart/2005/8/layout/vList4"/>
    <dgm:cxn modelId="{ECDF34AC-D85F-433A-B213-65A1DDC79499}" type="presParOf" srcId="{D6253F2A-444D-434A-AD33-B7319B365475}" destId="{71436023-849D-4D8F-832B-BAF4AD84225B}" srcOrd="8" destOrd="0" presId="urn:microsoft.com/office/officeart/2005/8/layout/vList4"/>
    <dgm:cxn modelId="{D2EBB283-0981-4D44-89DF-0539890D1926}" type="presParOf" srcId="{71436023-849D-4D8F-832B-BAF4AD84225B}" destId="{1C531633-2C15-4587-A879-4BE6869EFA8D}" srcOrd="0" destOrd="0" presId="urn:microsoft.com/office/officeart/2005/8/layout/vList4"/>
    <dgm:cxn modelId="{C9215649-EDC7-441C-B6C4-A7E1C1C082C8}" type="presParOf" srcId="{71436023-849D-4D8F-832B-BAF4AD84225B}" destId="{2F8728CF-99C1-49A7-A38B-B7384E2AA08C}" srcOrd="1" destOrd="0" presId="urn:microsoft.com/office/officeart/2005/8/layout/vList4"/>
    <dgm:cxn modelId="{3DA038B3-B6EC-452C-B358-065F80288697}" type="presParOf" srcId="{71436023-849D-4D8F-832B-BAF4AD84225B}" destId="{CD724ABD-8281-4F42-90CF-5C824C8530A6}"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70AC8C3-D6C3-4A8C-87DC-024FFDA4BECE}" type="doc">
      <dgm:prSet loTypeId="urn:microsoft.com/office/officeart/2005/8/layout/lProcess1" loCatId="process" qsTypeId="urn:microsoft.com/office/officeart/2005/8/quickstyle/3d2" qsCatId="3D" csTypeId="urn:microsoft.com/office/officeart/2005/8/colors/colorful3" csCatId="colorful" phldr="1"/>
      <dgm:spPr/>
      <dgm:t>
        <a:bodyPr/>
        <a:lstStyle/>
        <a:p>
          <a:endParaRPr lang="es-ES"/>
        </a:p>
      </dgm:t>
    </dgm:pt>
    <dgm:pt modelId="{EC2D6B22-91EF-4049-B14C-1A712E175E73}">
      <dgm:prSet phldrT="[Texto]" custT="1">
        <dgm:style>
          <a:lnRef idx="3">
            <a:schemeClr val="lt1"/>
          </a:lnRef>
          <a:fillRef idx="1">
            <a:schemeClr val="accent5"/>
          </a:fillRef>
          <a:effectRef idx="1">
            <a:schemeClr val="accent5"/>
          </a:effectRef>
          <a:fontRef idx="minor">
            <a:schemeClr val="lt1"/>
          </a:fontRef>
        </dgm:style>
      </dgm:prSet>
      <dgm:spPr>
        <a:scene3d>
          <a:camera prst="orthographicFront"/>
          <a:lightRig rig="threePt" dir="t">
            <a:rot lat="0" lon="0" rev="7500000"/>
          </a:lightRig>
        </a:scene3d>
        <a:sp3d>
          <a:bevelT prst="convex"/>
        </a:sp3d>
      </dgm:spPr>
      <dgm:t>
        <a:bodyPr/>
        <a:lstStyle/>
        <a:p>
          <a:r>
            <a:rPr lang="es-ES" sz="2000" b="1" dirty="0">
              <a:solidFill>
                <a:schemeClr val="accent5">
                  <a:lumMod val="20000"/>
                  <a:lumOff val="80000"/>
                </a:schemeClr>
              </a:solidFill>
              <a:effectLst>
                <a:outerShdw blurRad="38100" dist="38100" dir="2700000" algn="tl">
                  <a:srgbClr val="000000">
                    <a:alpha val="43137"/>
                  </a:srgbClr>
                </a:outerShdw>
              </a:effectLst>
            </a:rPr>
            <a:t>EL NOMBRE DE LA BESTIA</a:t>
          </a:r>
        </a:p>
      </dgm:t>
    </dgm:pt>
    <dgm:pt modelId="{A7CE0936-BF90-4AF0-BB26-B180761DE2C7}" type="parTrans" cxnId="{B6892891-F934-4908-8A81-71FAD4D37BE9}">
      <dgm:prSet/>
      <dgm:spPr/>
      <dgm:t>
        <a:bodyPr/>
        <a:lstStyle/>
        <a:p>
          <a:endParaRPr lang="es-ES" sz="2000" b="1"/>
        </a:p>
      </dgm:t>
    </dgm:pt>
    <dgm:pt modelId="{A2F1E46B-EF3B-4F6C-B3CD-170B28A6DAAB}" type="sibTrans" cxnId="{B6892891-F934-4908-8A81-71FAD4D37BE9}">
      <dgm:prSet/>
      <dgm:spPr/>
      <dgm:t>
        <a:bodyPr/>
        <a:lstStyle/>
        <a:p>
          <a:endParaRPr lang="es-ES" sz="2000" b="1"/>
        </a:p>
      </dgm:t>
    </dgm:pt>
    <dgm:pt modelId="{0043ED60-6C29-45B4-9C8C-C14BE9D41392}">
      <dgm:prSet phldrT="[Texto]" custT="1"/>
      <dgm:spPr>
        <a:effectLst>
          <a:outerShdw blurRad="50800" dist="50800" dir="2700000" algn="tl" rotWithShape="0">
            <a:prstClr val="black">
              <a:alpha val="56000"/>
            </a:prstClr>
          </a:outerShdw>
        </a:effectLst>
      </dgm:spPr>
      <dgm:t>
        <a:bodyPr/>
        <a:lstStyle/>
        <a:p>
          <a:r>
            <a:rPr lang="es-ES" sz="2000" b="1" dirty="0"/>
            <a:t>No habitarán con Dios (Sal. 5:4)</a:t>
          </a:r>
        </a:p>
      </dgm:t>
    </dgm:pt>
    <dgm:pt modelId="{1FDB76EB-F3E9-4CF4-A847-1B1803ACD2B2}" type="parTrans" cxnId="{832F3EC3-7C6F-4BDC-A081-6801C612088A}">
      <dgm:prSet/>
      <dgm:spPr/>
      <dgm:t>
        <a:bodyPr/>
        <a:lstStyle/>
        <a:p>
          <a:endParaRPr lang="es-ES" sz="2000" b="1"/>
        </a:p>
      </dgm:t>
    </dgm:pt>
    <dgm:pt modelId="{549ECF6F-CA9A-4671-95FF-DCC1ED7C4995}" type="sibTrans" cxnId="{832F3EC3-7C6F-4BDC-A081-6801C612088A}">
      <dgm:prSet/>
      <dgm:spPr/>
      <dgm:t>
        <a:bodyPr/>
        <a:lstStyle/>
        <a:p>
          <a:endParaRPr lang="es-ES" sz="2000" b="1"/>
        </a:p>
      </dgm:t>
    </dgm:pt>
    <dgm:pt modelId="{D5FF7A8E-43B4-403C-B430-09210A1D9CED}">
      <dgm:prSet phldrT="[Texto]" custT="1"/>
      <dgm:spPr>
        <a:effectLst>
          <a:outerShdw blurRad="50800" dist="50800" dir="2700000" algn="tl" rotWithShape="0">
            <a:prstClr val="black">
              <a:alpha val="56000"/>
            </a:prstClr>
          </a:outerShdw>
        </a:effectLst>
      </dgm:spPr>
      <dgm:t>
        <a:bodyPr/>
        <a:lstStyle/>
        <a:p>
          <a:r>
            <a:rPr lang="es-ES" sz="2000" b="1" dirty="0"/>
            <a:t>Adoran a la bestia (Ap. 13:8)</a:t>
          </a:r>
        </a:p>
      </dgm:t>
    </dgm:pt>
    <dgm:pt modelId="{B00321C0-4BF3-446D-A846-D346D626624E}" type="parTrans" cxnId="{3CF27E20-7C16-4150-9DC5-50EC8D25D220}">
      <dgm:prSet/>
      <dgm:spPr/>
      <dgm:t>
        <a:bodyPr/>
        <a:lstStyle/>
        <a:p>
          <a:endParaRPr lang="es-ES" sz="2000" b="1"/>
        </a:p>
      </dgm:t>
    </dgm:pt>
    <dgm:pt modelId="{E05EB5FF-C763-44C5-A5E8-C78A1505B25E}" type="sibTrans" cxnId="{3CF27E20-7C16-4150-9DC5-50EC8D25D220}">
      <dgm:prSet/>
      <dgm:spPr/>
      <dgm:t>
        <a:bodyPr/>
        <a:lstStyle/>
        <a:p>
          <a:endParaRPr lang="es-ES" sz="2000" b="1"/>
        </a:p>
      </dgm:t>
    </dgm:pt>
    <dgm:pt modelId="{D3F41DA0-F7AF-47F2-B66E-DAC4129B12AF}">
      <dgm:prSet phldrT="[Texto]" custT="1">
        <dgm:style>
          <a:lnRef idx="3">
            <a:schemeClr val="lt1"/>
          </a:lnRef>
          <a:fillRef idx="1">
            <a:schemeClr val="accent5"/>
          </a:fillRef>
          <a:effectRef idx="1">
            <a:schemeClr val="accent5"/>
          </a:effectRef>
          <a:fontRef idx="minor">
            <a:schemeClr val="lt1"/>
          </a:fontRef>
        </dgm:style>
      </dgm:prSet>
      <dgm:spPr>
        <a:solidFill>
          <a:schemeClr val="accent6"/>
        </a:solidFill>
        <a:ln/>
        <a:scene3d>
          <a:camera prst="orthographicFront"/>
          <a:lightRig rig="threePt" dir="t">
            <a:rot lat="0" lon="0" rev="7500000"/>
          </a:lightRig>
        </a:scene3d>
        <a:sp3d>
          <a:bevelT prst="convex"/>
        </a:sp3d>
      </dgm:spPr>
      <dgm:t>
        <a:bodyPr spcFirstLastPara="0" vert="horz" wrap="square" lIns="25400" tIns="25400" rIns="25400" bIns="25400" numCol="1" spcCol="1270" anchor="ctr" anchorCtr="0"/>
        <a:lstStyle/>
        <a:p>
          <a:pPr marL="0" lvl="0" indent="0" algn="ctr" defTabSz="889000">
            <a:lnSpc>
              <a:spcPct val="90000"/>
            </a:lnSpc>
            <a:spcBef>
              <a:spcPct val="0"/>
            </a:spcBef>
            <a:spcAft>
              <a:spcPct val="35000"/>
            </a:spcAft>
            <a:buNone/>
          </a:pPr>
          <a:r>
            <a:rPr lang="es-ES" sz="2000" b="1" kern="1200" dirty="0">
              <a:solidFill>
                <a:schemeClr val="accent6">
                  <a:lumMod val="20000"/>
                  <a:lumOff val="80000"/>
                </a:schemeClr>
              </a:solidFill>
              <a:effectLst>
                <a:outerShdw blurRad="38100" dist="38100" dir="2700000" algn="tl">
                  <a:srgbClr val="000000">
                    <a:alpha val="43137"/>
                  </a:srgbClr>
                </a:outerShdw>
              </a:effectLst>
              <a:latin typeface="Aptos" panose="02110004020202020204"/>
              <a:ea typeface="+mn-ea"/>
              <a:cs typeface="+mn-cs"/>
            </a:rPr>
            <a:t>EL NOMBRE DE DIOS</a:t>
          </a:r>
        </a:p>
      </dgm:t>
    </dgm:pt>
    <dgm:pt modelId="{3CDBBE2B-C0F4-41E3-AFBD-68F023AE3EF2}" type="parTrans" cxnId="{5336AF9E-03DA-45CB-92C2-D3E02F6C3572}">
      <dgm:prSet/>
      <dgm:spPr/>
      <dgm:t>
        <a:bodyPr/>
        <a:lstStyle/>
        <a:p>
          <a:endParaRPr lang="es-ES" sz="2000" b="1"/>
        </a:p>
      </dgm:t>
    </dgm:pt>
    <dgm:pt modelId="{0EF49267-8A68-4AB2-9C8D-105AB2AF7FB1}" type="sibTrans" cxnId="{5336AF9E-03DA-45CB-92C2-D3E02F6C3572}">
      <dgm:prSet/>
      <dgm:spPr/>
      <dgm:t>
        <a:bodyPr/>
        <a:lstStyle/>
        <a:p>
          <a:endParaRPr lang="es-ES" sz="2000" b="1"/>
        </a:p>
      </dgm:t>
    </dgm:pt>
    <dgm:pt modelId="{0E3496F7-D97C-4ED0-AE0B-7CCEFFD17455}">
      <dgm:prSet phldrT="[Texto]" custT="1"/>
      <dgm:spPr>
        <a:effectLst>
          <a:outerShdw blurRad="50800" dist="50800" dir="2700000" algn="tl" rotWithShape="0">
            <a:prstClr val="black">
              <a:alpha val="56000"/>
            </a:prstClr>
          </a:outerShdw>
        </a:effectLst>
      </dgm:spPr>
      <dgm:t>
        <a:bodyPr/>
        <a:lstStyle/>
        <a:p>
          <a:r>
            <a:rPr lang="es-ES" sz="2000" b="1" dirty="0"/>
            <a:t>Habitarán con Dios (Ap. 14:1)</a:t>
          </a:r>
        </a:p>
      </dgm:t>
    </dgm:pt>
    <dgm:pt modelId="{5ED467DB-C0CF-41DD-9D93-F21DDE7C542E}" type="parTrans" cxnId="{CE9E0BC4-D3DC-4C75-8A32-81C2EC056B57}">
      <dgm:prSet/>
      <dgm:spPr/>
      <dgm:t>
        <a:bodyPr/>
        <a:lstStyle/>
        <a:p>
          <a:endParaRPr lang="es-ES" sz="2000" b="1"/>
        </a:p>
      </dgm:t>
    </dgm:pt>
    <dgm:pt modelId="{EDF7F725-2BDD-4726-B89D-C53E6B99331F}" type="sibTrans" cxnId="{CE9E0BC4-D3DC-4C75-8A32-81C2EC056B57}">
      <dgm:prSet/>
      <dgm:spPr/>
      <dgm:t>
        <a:bodyPr/>
        <a:lstStyle/>
        <a:p>
          <a:endParaRPr lang="es-ES" sz="2000" b="1"/>
        </a:p>
      </dgm:t>
    </dgm:pt>
    <dgm:pt modelId="{6882DDB4-71D4-47BB-AF65-6C11247F4A9A}">
      <dgm:prSet phldrT="[Texto]" custT="1"/>
      <dgm:spPr>
        <a:effectLst>
          <a:outerShdw blurRad="50800" dist="50800" dir="2700000" algn="tl" rotWithShape="0">
            <a:prstClr val="black">
              <a:alpha val="56000"/>
            </a:prstClr>
          </a:outerShdw>
        </a:effectLst>
      </dgm:spPr>
      <dgm:t>
        <a:bodyPr/>
        <a:lstStyle/>
        <a:p>
          <a:r>
            <a:rPr lang="es-ES" sz="2000" b="1" dirty="0"/>
            <a:t>Adoran a Dios (Sal. 5:7)</a:t>
          </a:r>
        </a:p>
      </dgm:t>
    </dgm:pt>
    <dgm:pt modelId="{E0573DEF-38BB-428C-BB31-F2AD3A22CFCD}" type="parTrans" cxnId="{79BE0D36-6F33-4286-A011-982ECAA9D3E1}">
      <dgm:prSet/>
      <dgm:spPr/>
      <dgm:t>
        <a:bodyPr/>
        <a:lstStyle/>
        <a:p>
          <a:endParaRPr lang="es-ES" sz="2000" b="1"/>
        </a:p>
      </dgm:t>
    </dgm:pt>
    <dgm:pt modelId="{85F1B6EE-EED8-4569-8673-D809DF56A7F0}" type="sibTrans" cxnId="{79BE0D36-6F33-4286-A011-982ECAA9D3E1}">
      <dgm:prSet/>
      <dgm:spPr/>
      <dgm:t>
        <a:bodyPr/>
        <a:lstStyle/>
        <a:p>
          <a:endParaRPr lang="es-ES" sz="2000" b="1"/>
        </a:p>
      </dgm:t>
    </dgm:pt>
    <dgm:pt modelId="{7A727DDF-C429-4408-B782-26FA9C858DC6}">
      <dgm:prSet phldrT="[Texto]" custT="1"/>
      <dgm:spPr>
        <a:effectLst>
          <a:outerShdw blurRad="50800" dist="50800" dir="2700000" algn="tl" rotWithShape="0">
            <a:prstClr val="black">
              <a:alpha val="56000"/>
            </a:prstClr>
          </a:outerShdw>
        </a:effectLst>
      </dgm:spPr>
      <dgm:t>
        <a:bodyPr/>
        <a:lstStyle/>
        <a:p>
          <a:r>
            <a:rPr lang="es-ES" sz="2000" b="1" dirty="0"/>
            <a:t>Son mentirosos (Sal. 5:9)</a:t>
          </a:r>
        </a:p>
      </dgm:t>
    </dgm:pt>
    <dgm:pt modelId="{4FA8F507-F996-422C-A167-5FC4329CC97A}" type="parTrans" cxnId="{93CEE29A-C12D-4BE4-ADEE-61C92E8305F0}">
      <dgm:prSet/>
      <dgm:spPr/>
      <dgm:t>
        <a:bodyPr/>
        <a:lstStyle/>
        <a:p>
          <a:endParaRPr lang="es-ES" sz="2000" b="1"/>
        </a:p>
      </dgm:t>
    </dgm:pt>
    <dgm:pt modelId="{84F2C80F-8744-4E1A-927D-D69418B7D269}" type="sibTrans" cxnId="{93CEE29A-C12D-4BE4-ADEE-61C92E8305F0}">
      <dgm:prSet/>
      <dgm:spPr/>
      <dgm:t>
        <a:bodyPr/>
        <a:lstStyle/>
        <a:p>
          <a:endParaRPr lang="es-ES" sz="2000" b="1"/>
        </a:p>
      </dgm:t>
    </dgm:pt>
    <dgm:pt modelId="{F9EA3C44-640B-4081-829F-706E4B3E9415}">
      <dgm:prSet phldrT="[Texto]" custT="1"/>
      <dgm:spPr>
        <a:effectLst>
          <a:outerShdw blurRad="50800" dist="50800" dir="2700000" algn="tl" rotWithShape="0">
            <a:prstClr val="black">
              <a:alpha val="56000"/>
            </a:prstClr>
          </a:outerShdw>
        </a:effectLst>
      </dgm:spPr>
      <dgm:t>
        <a:bodyPr/>
        <a:lstStyle/>
        <a:p>
          <a:r>
            <a:rPr lang="es-ES" sz="2000" b="1" dirty="0"/>
            <a:t>Proclaman con júbilo la salvación (Sal. 5:11; Ap. 14:6-7)</a:t>
          </a:r>
        </a:p>
      </dgm:t>
    </dgm:pt>
    <dgm:pt modelId="{16E079F3-9C4B-4707-8EF3-F73ACE4D2B00}" type="parTrans" cxnId="{6958798C-723B-497F-BF3B-C42CDFAAB3BB}">
      <dgm:prSet/>
      <dgm:spPr/>
      <dgm:t>
        <a:bodyPr/>
        <a:lstStyle/>
        <a:p>
          <a:endParaRPr lang="es-ES" sz="2000" b="1"/>
        </a:p>
      </dgm:t>
    </dgm:pt>
    <dgm:pt modelId="{573784C2-97C2-45E2-98DB-4DE048CDA12D}" type="sibTrans" cxnId="{6958798C-723B-497F-BF3B-C42CDFAAB3BB}">
      <dgm:prSet/>
      <dgm:spPr/>
      <dgm:t>
        <a:bodyPr/>
        <a:lstStyle/>
        <a:p>
          <a:endParaRPr lang="es-ES" sz="2000" b="1"/>
        </a:p>
      </dgm:t>
    </dgm:pt>
    <dgm:pt modelId="{D2CFDDD5-DF79-475C-83B1-7724CB5C66D4}">
      <dgm:prSet phldrT="[Texto]" custT="1"/>
      <dgm:spPr>
        <a:effectLst>
          <a:outerShdw blurRad="50800" dist="50800" dir="2700000" algn="tl" rotWithShape="0">
            <a:prstClr val="black">
              <a:alpha val="56000"/>
            </a:prstClr>
          </a:outerShdw>
        </a:effectLst>
      </dgm:spPr>
      <dgm:t>
        <a:bodyPr/>
        <a:lstStyle/>
        <a:p>
          <a:r>
            <a:rPr lang="es-ES" sz="2000" b="1" dirty="0"/>
            <a:t>Serán castigados (Sal. 5:10)</a:t>
          </a:r>
        </a:p>
      </dgm:t>
    </dgm:pt>
    <dgm:pt modelId="{5E302602-1F4D-4E61-B6A9-CDB37AF29200}" type="parTrans" cxnId="{304A5541-A6DE-4DB3-BC89-3D93F0EFA7CB}">
      <dgm:prSet/>
      <dgm:spPr/>
      <dgm:t>
        <a:bodyPr/>
        <a:lstStyle/>
        <a:p>
          <a:endParaRPr lang="es-ES" sz="2000" b="1"/>
        </a:p>
      </dgm:t>
    </dgm:pt>
    <dgm:pt modelId="{AFD2A00D-A2D6-4612-87C3-11EE45B4203A}" type="sibTrans" cxnId="{304A5541-A6DE-4DB3-BC89-3D93F0EFA7CB}">
      <dgm:prSet/>
      <dgm:spPr/>
      <dgm:t>
        <a:bodyPr/>
        <a:lstStyle/>
        <a:p>
          <a:endParaRPr lang="es-ES" sz="2000" b="1"/>
        </a:p>
      </dgm:t>
    </dgm:pt>
    <dgm:pt modelId="{5BA2CD9B-4567-4CAF-9C7D-77B32990B363}">
      <dgm:prSet phldrT="[Texto]" custT="1"/>
      <dgm:spPr>
        <a:effectLst>
          <a:outerShdw blurRad="50800" dist="50800" dir="2700000" algn="tl" rotWithShape="0">
            <a:prstClr val="black">
              <a:alpha val="56000"/>
            </a:prstClr>
          </a:outerShdw>
        </a:effectLst>
      </dgm:spPr>
      <dgm:t>
        <a:bodyPr/>
        <a:lstStyle/>
        <a:p>
          <a:r>
            <a:rPr lang="es-ES" sz="2000" b="1" dirty="0"/>
            <a:t>No mienten (Ap. 14:5)</a:t>
          </a:r>
        </a:p>
      </dgm:t>
    </dgm:pt>
    <dgm:pt modelId="{738F134F-4A32-48BD-A31A-D5F6DEF1EBA1}" type="parTrans" cxnId="{B61E4D8B-B1F6-49BE-BE24-D35795861C74}">
      <dgm:prSet/>
      <dgm:spPr/>
      <dgm:t>
        <a:bodyPr/>
        <a:lstStyle/>
        <a:p>
          <a:endParaRPr lang="es-ES" sz="2000" b="1"/>
        </a:p>
      </dgm:t>
    </dgm:pt>
    <dgm:pt modelId="{20666032-4EDF-49EC-A59F-4DAA63563CB8}" type="sibTrans" cxnId="{B61E4D8B-B1F6-49BE-BE24-D35795861C74}">
      <dgm:prSet/>
      <dgm:spPr/>
      <dgm:t>
        <a:bodyPr/>
        <a:lstStyle/>
        <a:p>
          <a:endParaRPr lang="es-ES" sz="2000" b="1"/>
        </a:p>
      </dgm:t>
    </dgm:pt>
    <dgm:pt modelId="{7FE4A167-49C1-4CB3-B501-0B4ABF5A508C}">
      <dgm:prSet phldrT="[Texto]" custT="1"/>
      <dgm:spPr>
        <a:effectLst>
          <a:outerShdw blurRad="50800" dist="50800" dir="2700000" algn="tl" rotWithShape="0">
            <a:prstClr val="black">
              <a:alpha val="56000"/>
            </a:prstClr>
          </a:outerShdw>
        </a:effectLst>
      </dgm:spPr>
      <dgm:t>
        <a:bodyPr/>
        <a:lstStyle/>
        <a:p>
          <a:r>
            <a:rPr lang="es-ES" sz="2000" b="1" dirty="0"/>
            <a:t>Serán redimidos (Ap. 14:4)</a:t>
          </a:r>
        </a:p>
      </dgm:t>
    </dgm:pt>
    <dgm:pt modelId="{9AB27E27-B558-498E-B3B0-DEF2404DAC7A}" type="parTrans" cxnId="{776F8360-04FC-42A9-981B-2B7D42573FD7}">
      <dgm:prSet/>
      <dgm:spPr/>
      <dgm:t>
        <a:bodyPr/>
        <a:lstStyle/>
        <a:p>
          <a:endParaRPr lang="es-ES" sz="2000" b="1"/>
        </a:p>
      </dgm:t>
    </dgm:pt>
    <dgm:pt modelId="{2C1D00BD-08C4-4DC3-B79F-9D41C6A1DCBA}" type="sibTrans" cxnId="{776F8360-04FC-42A9-981B-2B7D42573FD7}">
      <dgm:prSet/>
      <dgm:spPr/>
      <dgm:t>
        <a:bodyPr/>
        <a:lstStyle/>
        <a:p>
          <a:endParaRPr lang="es-ES" sz="2000" b="1"/>
        </a:p>
      </dgm:t>
    </dgm:pt>
    <dgm:pt modelId="{CFDCC5C5-D2D6-41CA-8A68-9501CEC007FC}">
      <dgm:prSet phldrT="[Texto]" custT="1"/>
      <dgm:spPr>
        <a:effectLst>
          <a:outerShdw blurRad="50800" dist="50800" dir="2700000" algn="tl" rotWithShape="0">
            <a:prstClr val="black">
              <a:alpha val="56000"/>
            </a:prstClr>
          </a:outerShdw>
        </a:effectLst>
      </dgm:spPr>
      <dgm:t>
        <a:bodyPr/>
        <a:lstStyle/>
        <a:p>
          <a:r>
            <a:rPr lang="es-ES" sz="2000" b="1" dirty="0"/>
            <a:t>Blasfeman contra Dios (Ap. 13:6)</a:t>
          </a:r>
        </a:p>
      </dgm:t>
    </dgm:pt>
    <dgm:pt modelId="{CD0B1B24-CF72-4B3A-AF06-7395254F448B}" type="parTrans" cxnId="{38412EE0-5900-40F1-A2D2-464BBDDA6070}">
      <dgm:prSet/>
      <dgm:spPr/>
      <dgm:t>
        <a:bodyPr/>
        <a:lstStyle/>
        <a:p>
          <a:endParaRPr lang="es-ES" sz="2000" b="1"/>
        </a:p>
      </dgm:t>
    </dgm:pt>
    <dgm:pt modelId="{8C3B75AE-FFFD-4710-B69D-8A352896E22C}" type="sibTrans" cxnId="{38412EE0-5900-40F1-A2D2-464BBDDA6070}">
      <dgm:prSet/>
      <dgm:spPr/>
      <dgm:t>
        <a:bodyPr/>
        <a:lstStyle/>
        <a:p>
          <a:endParaRPr lang="es-ES" sz="2000" b="1"/>
        </a:p>
      </dgm:t>
    </dgm:pt>
    <dgm:pt modelId="{D75C7690-FEAF-41B0-A5D7-40B779223804}" type="pres">
      <dgm:prSet presAssocID="{970AC8C3-D6C3-4A8C-87DC-024FFDA4BECE}" presName="Name0" presStyleCnt="0">
        <dgm:presLayoutVars>
          <dgm:dir/>
          <dgm:animLvl val="lvl"/>
          <dgm:resizeHandles val="exact"/>
        </dgm:presLayoutVars>
      </dgm:prSet>
      <dgm:spPr/>
    </dgm:pt>
    <dgm:pt modelId="{32B21F90-59CC-4601-AE7C-04793E595E9A}" type="pres">
      <dgm:prSet presAssocID="{EC2D6B22-91EF-4049-B14C-1A712E175E73}" presName="vertFlow" presStyleCnt="0"/>
      <dgm:spPr/>
    </dgm:pt>
    <dgm:pt modelId="{950BFA1E-95C7-480E-8B13-A5BBB6970AAA}" type="pres">
      <dgm:prSet presAssocID="{EC2D6B22-91EF-4049-B14C-1A712E175E73}" presName="header" presStyleLbl="node1" presStyleIdx="0" presStyleCnt="2" custScaleX="194646"/>
      <dgm:spPr/>
    </dgm:pt>
    <dgm:pt modelId="{38E33A83-173F-44A3-8BC0-222B2A3C3D14}" type="pres">
      <dgm:prSet presAssocID="{1FDB76EB-F3E9-4CF4-A847-1B1803ACD2B2}" presName="parTrans" presStyleLbl="sibTrans2D1" presStyleIdx="0" presStyleCnt="10"/>
      <dgm:spPr/>
    </dgm:pt>
    <dgm:pt modelId="{9FFC06E7-26DE-41FC-872B-131474695B21}" type="pres">
      <dgm:prSet presAssocID="{0043ED60-6C29-45B4-9C8C-C14BE9D41392}" presName="child" presStyleLbl="alignAccFollowNode1" presStyleIdx="0" presStyleCnt="10" custScaleX="194646">
        <dgm:presLayoutVars>
          <dgm:chMax val="0"/>
          <dgm:bulletEnabled val="1"/>
        </dgm:presLayoutVars>
      </dgm:prSet>
      <dgm:spPr/>
    </dgm:pt>
    <dgm:pt modelId="{56FE943C-A41D-4A4C-9FE7-BD2A9CC6F558}" type="pres">
      <dgm:prSet presAssocID="{549ECF6F-CA9A-4671-95FF-DCC1ED7C4995}" presName="sibTrans" presStyleLbl="sibTrans2D1" presStyleIdx="1" presStyleCnt="10"/>
      <dgm:spPr/>
    </dgm:pt>
    <dgm:pt modelId="{F9CE505F-A7C7-4F4C-A693-4F706EDB3F9B}" type="pres">
      <dgm:prSet presAssocID="{D5FF7A8E-43B4-403C-B430-09210A1D9CED}" presName="child" presStyleLbl="alignAccFollowNode1" presStyleIdx="1" presStyleCnt="10" custScaleX="194646">
        <dgm:presLayoutVars>
          <dgm:chMax val="0"/>
          <dgm:bulletEnabled val="1"/>
        </dgm:presLayoutVars>
      </dgm:prSet>
      <dgm:spPr/>
    </dgm:pt>
    <dgm:pt modelId="{E1E1E20C-4790-4513-AEBA-27137B224A18}" type="pres">
      <dgm:prSet presAssocID="{E05EB5FF-C763-44C5-A5E8-C78A1505B25E}" presName="sibTrans" presStyleLbl="sibTrans2D1" presStyleIdx="2" presStyleCnt="10"/>
      <dgm:spPr/>
    </dgm:pt>
    <dgm:pt modelId="{0BE244A7-8469-48A0-8406-969DA383E508}" type="pres">
      <dgm:prSet presAssocID="{7A727DDF-C429-4408-B782-26FA9C858DC6}" presName="child" presStyleLbl="alignAccFollowNode1" presStyleIdx="2" presStyleCnt="10" custScaleX="194646">
        <dgm:presLayoutVars>
          <dgm:chMax val="0"/>
          <dgm:bulletEnabled val="1"/>
        </dgm:presLayoutVars>
      </dgm:prSet>
      <dgm:spPr/>
    </dgm:pt>
    <dgm:pt modelId="{2C6F090F-AD42-4B00-8B03-8821D786FD18}" type="pres">
      <dgm:prSet presAssocID="{84F2C80F-8744-4E1A-927D-D69418B7D269}" presName="sibTrans" presStyleLbl="sibTrans2D1" presStyleIdx="3" presStyleCnt="10"/>
      <dgm:spPr/>
    </dgm:pt>
    <dgm:pt modelId="{1161674D-20DF-44A0-AD63-7AF310F62F1F}" type="pres">
      <dgm:prSet presAssocID="{D2CFDDD5-DF79-475C-83B1-7724CB5C66D4}" presName="child" presStyleLbl="alignAccFollowNode1" presStyleIdx="3" presStyleCnt="10" custScaleX="194646">
        <dgm:presLayoutVars>
          <dgm:chMax val="0"/>
          <dgm:bulletEnabled val="1"/>
        </dgm:presLayoutVars>
      </dgm:prSet>
      <dgm:spPr/>
    </dgm:pt>
    <dgm:pt modelId="{EDA9FCD7-BDC6-4469-B6F3-C2EA395CD565}" type="pres">
      <dgm:prSet presAssocID="{AFD2A00D-A2D6-4612-87C3-11EE45B4203A}" presName="sibTrans" presStyleLbl="sibTrans2D1" presStyleIdx="4" presStyleCnt="10"/>
      <dgm:spPr/>
    </dgm:pt>
    <dgm:pt modelId="{0D30CC13-3637-4485-94DD-FF98B9DB220F}" type="pres">
      <dgm:prSet presAssocID="{CFDCC5C5-D2D6-41CA-8A68-9501CEC007FC}" presName="child" presStyleLbl="alignAccFollowNode1" presStyleIdx="4" presStyleCnt="10" custScaleX="194646" custScaleY="132473">
        <dgm:presLayoutVars>
          <dgm:chMax val="0"/>
          <dgm:bulletEnabled val="1"/>
        </dgm:presLayoutVars>
      </dgm:prSet>
      <dgm:spPr/>
    </dgm:pt>
    <dgm:pt modelId="{88791733-C134-484F-BEB5-B98BFDE63EF7}" type="pres">
      <dgm:prSet presAssocID="{EC2D6B22-91EF-4049-B14C-1A712E175E73}" presName="hSp" presStyleCnt="0"/>
      <dgm:spPr/>
    </dgm:pt>
    <dgm:pt modelId="{851D3F70-AD89-4647-AE43-4FB1FB543D3E}" type="pres">
      <dgm:prSet presAssocID="{D3F41DA0-F7AF-47F2-B66E-DAC4129B12AF}" presName="vertFlow" presStyleCnt="0"/>
      <dgm:spPr/>
    </dgm:pt>
    <dgm:pt modelId="{DB107F88-2B7E-4CD4-9653-6C12600D236F}" type="pres">
      <dgm:prSet presAssocID="{D3F41DA0-F7AF-47F2-B66E-DAC4129B12AF}" presName="header" presStyleLbl="node1" presStyleIdx="1" presStyleCnt="2" custScaleX="194646"/>
      <dgm:spPr>
        <a:xfrm>
          <a:off x="4204892" y="1906"/>
          <a:ext cx="3917745" cy="503188"/>
        </a:xfrm>
        <a:prstGeom prst="roundRect">
          <a:avLst>
            <a:gd name="adj" fmla="val 10000"/>
          </a:avLst>
        </a:prstGeom>
      </dgm:spPr>
    </dgm:pt>
    <dgm:pt modelId="{AAB01C3E-A9DC-4014-89C8-378CB1BD25DD}" type="pres">
      <dgm:prSet presAssocID="{5ED467DB-C0CF-41DD-9D93-F21DDE7C542E}" presName="parTrans" presStyleLbl="sibTrans2D1" presStyleIdx="5" presStyleCnt="10"/>
      <dgm:spPr/>
    </dgm:pt>
    <dgm:pt modelId="{EF6A0CAB-A8A1-4FF3-AD97-EAC4DB54552A}" type="pres">
      <dgm:prSet presAssocID="{0E3496F7-D97C-4ED0-AE0B-7CCEFFD17455}" presName="child" presStyleLbl="alignAccFollowNode1" presStyleIdx="5" presStyleCnt="10" custScaleX="194646">
        <dgm:presLayoutVars>
          <dgm:chMax val="0"/>
          <dgm:bulletEnabled val="1"/>
        </dgm:presLayoutVars>
      </dgm:prSet>
      <dgm:spPr/>
    </dgm:pt>
    <dgm:pt modelId="{9203FAC0-0E6F-43AE-A1CA-F5D4C0CFCF1A}" type="pres">
      <dgm:prSet presAssocID="{EDF7F725-2BDD-4726-B89D-C53E6B99331F}" presName="sibTrans" presStyleLbl="sibTrans2D1" presStyleIdx="6" presStyleCnt="10"/>
      <dgm:spPr/>
    </dgm:pt>
    <dgm:pt modelId="{E712B545-364D-4030-AB4B-BEC9E2309F3A}" type="pres">
      <dgm:prSet presAssocID="{6882DDB4-71D4-47BB-AF65-6C11247F4A9A}" presName="child" presStyleLbl="alignAccFollowNode1" presStyleIdx="6" presStyleCnt="10" custScaleX="194646">
        <dgm:presLayoutVars>
          <dgm:chMax val="0"/>
          <dgm:bulletEnabled val="1"/>
        </dgm:presLayoutVars>
      </dgm:prSet>
      <dgm:spPr/>
    </dgm:pt>
    <dgm:pt modelId="{B73798CF-76F8-4AA2-B5D4-F5F0D32F4381}" type="pres">
      <dgm:prSet presAssocID="{85F1B6EE-EED8-4569-8673-D809DF56A7F0}" presName="sibTrans" presStyleLbl="sibTrans2D1" presStyleIdx="7" presStyleCnt="10"/>
      <dgm:spPr/>
    </dgm:pt>
    <dgm:pt modelId="{7B278B18-C361-410E-982B-678C2EB25053}" type="pres">
      <dgm:prSet presAssocID="{5BA2CD9B-4567-4CAF-9C7D-77B32990B363}" presName="child" presStyleLbl="alignAccFollowNode1" presStyleIdx="7" presStyleCnt="10" custScaleX="194646">
        <dgm:presLayoutVars>
          <dgm:chMax val="0"/>
          <dgm:bulletEnabled val="1"/>
        </dgm:presLayoutVars>
      </dgm:prSet>
      <dgm:spPr/>
    </dgm:pt>
    <dgm:pt modelId="{1C19AFCF-A663-4D3C-97AE-0C7C69A3569A}" type="pres">
      <dgm:prSet presAssocID="{20666032-4EDF-49EC-A59F-4DAA63563CB8}" presName="sibTrans" presStyleLbl="sibTrans2D1" presStyleIdx="8" presStyleCnt="10"/>
      <dgm:spPr/>
    </dgm:pt>
    <dgm:pt modelId="{9D4603D5-0128-4C88-BEA3-34E686F65CF0}" type="pres">
      <dgm:prSet presAssocID="{7FE4A167-49C1-4CB3-B501-0B4ABF5A508C}" presName="child" presStyleLbl="alignAccFollowNode1" presStyleIdx="8" presStyleCnt="10" custScaleX="194646">
        <dgm:presLayoutVars>
          <dgm:chMax val="0"/>
          <dgm:bulletEnabled val="1"/>
        </dgm:presLayoutVars>
      </dgm:prSet>
      <dgm:spPr/>
    </dgm:pt>
    <dgm:pt modelId="{12F070E5-8FBC-45FE-9CB2-304C266EED22}" type="pres">
      <dgm:prSet presAssocID="{2C1D00BD-08C4-4DC3-B79F-9D41C6A1DCBA}" presName="sibTrans" presStyleLbl="sibTrans2D1" presStyleIdx="9" presStyleCnt="10"/>
      <dgm:spPr/>
    </dgm:pt>
    <dgm:pt modelId="{E1E2DAA3-4558-450E-8385-5813A3E42918}" type="pres">
      <dgm:prSet presAssocID="{F9EA3C44-640B-4081-829F-706E4B3E9415}" presName="child" presStyleLbl="alignAccFollowNode1" presStyleIdx="9" presStyleCnt="10" custScaleX="194646" custScaleY="132473">
        <dgm:presLayoutVars>
          <dgm:chMax val="0"/>
          <dgm:bulletEnabled val="1"/>
        </dgm:presLayoutVars>
      </dgm:prSet>
      <dgm:spPr/>
    </dgm:pt>
  </dgm:ptLst>
  <dgm:cxnLst>
    <dgm:cxn modelId="{3CF27E20-7C16-4150-9DC5-50EC8D25D220}" srcId="{EC2D6B22-91EF-4049-B14C-1A712E175E73}" destId="{D5FF7A8E-43B4-403C-B430-09210A1D9CED}" srcOrd="1" destOrd="0" parTransId="{B00321C0-4BF3-446D-A846-D346D626624E}" sibTransId="{E05EB5FF-C763-44C5-A5E8-C78A1505B25E}"/>
    <dgm:cxn modelId="{9371B931-9C94-4C7F-9E2F-0EECF324CE2E}" type="presOf" srcId="{549ECF6F-CA9A-4671-95FF-DCC1ED7C4995}" destId="{56FE943C-A41D-4A4C-9FE7-BD2A9CC6F558}" srcOrd="0" destOrd="0" presId="urn:microsoft.com/office/officeart/2005/8/layout/lProcess1"/>
    <dgm:cxn modelId="{79BE0D36-6F33-4286-A011-982ECAA9D3E1}" srcId="{D3F41DA0-F7AF-47F2-B66E-DAC4129B12AF}" destId="{6882DDB4-71D4-47BB-AF65-6C11247F4A9A}" srcOrd="1" destOrd="0" parTransId="{E0573DEF-38BB-428C-BB31-F2AD3A22CFCD}" sibTransId="{85F1B6EE-EED8-4569-8673-D809DF56A7F0}"/>
    <dgm:cxn modelId="{02B7A838-F971-4F56-80CF-E37A14B76653}" type="presOf" srcId="{20666032-4EDF-49EC-A59F-4DAA63563CB8}" destId="{1C19AFCF-A663-4D3C-97AE-0C7C69A3569A}" srcOrd="0" destOrd="0" presId="urn:microsoft.com/office/officeart/2005/8/layout/lProcess1"/>
    <dgm:cxn modelId="{5CE2685F-FF78-4207-A877-024AF848C4B5}" type="presOf" srcId="{0043ED60-6C29-45B4-9C8C-C14BE9D41392}" destId="{9FFC06E7-26DE-41FC-872B-131474695B21}" srcOrd="0" destOrd="0" presId="urn:microsoft.com/office/officeart/2005/8/layout/lProcess1"/>
    <dgm:cxn modelId="{776F8360-04FC-42A9-981B-2B7D42573FD7}" srcId="{D3F41DA0-F7AF-47F2-B66E-DAC4129B12AF}" destId="{7FE4A167-49C1-4CB3-B501-0B4ABF5A508C}" srcOrd="3" destOrd="0" parTransId="{9AB27E27-B558-498E-B3B0-DEF2404DAC7A}" sibTransId="{2C1D00BD-08C4-4DC3-B79F-9D41C6A1DCBA}"/>
    <dgm:cxn modelId="{304A5541-A6DE-4DB3-BC89-3D93F0EFA7CB}" srcId="{EC2D6B22-91EF-4049-B14C-1A712E175E73}" destId="{D2CFDDD5-DF79-475C-83B1-7724CB5C66D4}" srcOrd="3" destOrd="0" parTransId="{5E302602-1F4D-4E61-B6A9-CDB37AF29200}" sibTransId="{AFD2A00D-A2D6-4612-87C3-11EE45B4203A}"/>
    <dgm:cxn modelId="{AE2E8343-5503-43A1-BE73-4441EC98A8AD}" type="presOf" srcId="{E05EB5FF-C763-44C5-A5E8-C78A1505B25E}" destId="{E1E1E20C-4790-4513-AEBA-27137B224A18}" srcOrd="0" destOrd="0" presId="urn:microsoft.com/office/officeart/2005/8/layout/lProcess1"/>
    <dgm:cxn modelId="{0D4F2A74-2462-4F70-BFD3-70FB1D2BBFC4}" type="presOf" srcId="{F9EA3C44-640B-4081-829F-706E4B3E9415}" destId="{E1E2DAA3-4558-450E-8385-5813A3E42918}" srcOrd="0" destOrd="0" presId="urn:microsoft.com/office/officeart/2005/8/layout/lProcess1"/>
    <dgm:cxn modelId="{8D153774-7F9A-459A-B806-D3CBFC0F1E49}" type="presOf" srcId="{1FDB76EB-F3E9-4CF4-A847-1B1803ACD2B2}" destId="{38E33A83-173F-44A3-8BC0-222B2A3C3D14}" srcOrd="0" destOrd="0" presId="urn:microsoft.com/office/officeart/2005/8/layout/lProcess1"/>
    <dgm:cxn modelId="{EFFF5A5A-2EF9-4CF7-A791-43B43DFFCAF9}" type="presOf" srcId="{0E3496F7-D97C-4ED0-AE0B-7CCEFFD17455}" destId="{EF6A0CAB-A8A1-4FF3-AD97-EAC4DB54552A}" srcOrd="0" destOrd="0" presId="urn:microsoft.com/office/officeart/2005/8/layout/lProcess1"/>
    <dgm:cxn modelId="{8C477F7B-E4B2-4616-BBEB-A2F5D0CF1795}" type="presOf" srcId="{AFD2A00D-A2D6-4612-87C3-11EE45B4203A}" destId="{EDA9FCD7-BDC6-4469-B6F3-C2EA395CD565}" srcOrd="0" destOrd="0" presId="urn:microsoft.com/office/officeart/2005/8/layout/lProcess1"/>
    <dgm:cxn modelId="{7EC3CF7B-4F35-47C2-911D-18579F83AE95}" type="presOf" srcId="{85F1B6EE-EED8-4569-8673-D809DF56A7F0}" destId="{B73798CF-76F8-4AA2-B5D4-F5F0D32F4381}" srcOrd="0" destOrd="0" presId="urn:microsoft.com/office/officeart/2005/8/layout/lProcess1"/>
    <dgm:cxn modelId="{C742CD84-9CEB-4B7D-B63E-12D6723087C8}" type="presOf" srcId="{6882DDB4-71D4-47BB-AF65-6C11247F4A9A}" destId="{E712B545-364D-4030-AB4B-BEC9E2309F3A}" srcOrd="0" destOrd="0" presId="urn:microsoft.com/office/officeart/2005/8/layout/lProcess1"/>
    <dgm:cxn modelId="{F57B9C87-E042-4527-AE45-28D742520134}" type="presOf" srcId="{D5FF7A8E-43B4-403C-B430-09210A1D9CED}" destId="{F9CE505F-A7C7-4F4C-A693-4F706EDB3F9B}" srcOrd="0" destOrd="0" presId="urn:microsoft.com/office/officeart/2005/8/layout/lProcess1"/>
    <dgm:cxn modelId="{B61E4D8B-B1F6-49BE-BE24-D35795861C74}" srcId="{D3F41DA0-F7AF-47F2-B66E-DAC4129B12AF}" destId="{5BA2CD9B-4567-4CAF-9C7D-77B32990B363}" srcOrd="2" destOrd="0" parTransId="{738F134F-4A32-48BD-A31A-D5F6DEF1EBA1}" sibTransId="{20666032-4EDF-49EC-A59F-4DAA63563CB8}"/>
    <dgm:cxn modelId="{6958798C-723B-497F-BF3B-C42CDFAAB3BB}" srcId="{D3F41DA0-F7AF-47F2-B66E-DAC4129B12AF}" destId="{F9EA3C44-640B-4081-829F-706E4B3E9415}" srcOrd="4" destOrd="0" parTransId="{16E079F3-9C4B-4707-8EF3-F73ACE4D2B00}" sibTransId="{573784C2-97C2-45E2-98DB-4DE048CDA12D}"/>
    <dgm:cxn modelId="{44461B8F-AAE0-4396-9455-DB812A3C633F}" type="presOf" srcId="{84F2C80F-8744-4E1A-927D-D69418B7D269}" destId="{2C6F090F-AD42-4B00-8B03-8821D786FD18}" srcOrd="0" destOrd="0" presId="urn:microsoft.com/office/officeart/2005/8/layout/lProcess1"/>
    <dgm:cxn modelId="{B6892891-F934-4908-8A81-71FAD4D37BE9}" srcId="{970AC8C3-D6C3-4A8C-87DC-024FFDA4BECE}" destId="{EC2D6B22-91EF-4049-B14C-1A712E175E73}" srcOrd="0" destOrd="0" parTransId="{A7CE0936-BF90-4AF0-BB26-B180761DE2C7}" sibTransId="{A2F1E46B-EF3B-4F6C-B3CD-170B28A6DAAB}"/>
    <dgm:cxn modelId="{E46F3A99-B323-4119-95FD-48C245514C1A}" type="presOf" srcId="{EC2D6B22-91EF-4049-B14C-1A712E175E73}" destId="{950BFA1E-95C7-480E-8B13-A5BBB6970AAA}" srcOrd="0" destOrd="0" presId="urn:microsoft.com/office/officeart/2005/8/layout/lProcess1"/>
    <dgm:cxn modelId="{93CEE29A-C12D-4BE4-ADEE-61C92E8305F0}" srcId="{EC2D6B22-91EF-4049-B14C-1A712E175E73}" destId="{7A727DDF-C429-4408-B782-26FA9C858DC6}" srcOrd="2" destOrd="0" parTransId="{4FA8F507-F996-422C-A167-5FC4329CC97A}" sibTransId="{84F2C80F-8744-4E1A-927D-D69418B7D269}"/>
    <dgm:cxn modelId="{5336AF9E-03DA-45CB-92C2-D3E02F6C3572}" srcId="{970AC8C3-D6C3-4A8C-87DC-024FFDA4BECE}" destId="{D3F41DA0-F7AF-47F2-B66E-DAC4129B12AF}" srcOrd="1" destOrd="0" parTransId="{3CDBBE2B-C0F4-41E3-AFBD-68F023AE3EF2}" sibTransId="{0EF49267-8A68-4AB2-9C8D-105AB2AF7FB1}"/>
    <dgm:cxn modelId="{63B5CBA3-12C0-4561-A100-9C18FDB84F4B}" type="presOf" srcId="{5ED467DB-C0CF-41DD-9D93-F21DDE7C542E}" destId="{AAB01C3E-A9DC-4014-89C8-378CB1BD25DD}" srcOrd="0" destOrd="0" presId="urn:microsoft.com/office/officeart/2005/8/layout/lProcess1"/>
    <dgm:cxn modelId="{921FA6A5-373B-4E7B-841C-89B0F24ED5A4}" type="presOf" srcId="{CFDCC5C5-D2D6-41CA-8A68-9501CEC007FC}" destId="{0D30CC13-3637-4485-94DD-FF98B9DB220F}" srcOrd="0" destOrd="0" presId="urn:microsoft.com/office/officeart/2005/8/layout/lProcess1"/>
    <dgm:cxn modelId="{C8322BAB-F760-45B3-8B25-EE54479D3B62}" type="presOf" srcId="{970AC8C3-D6C3-4A8C-87DC-024FFDA4BECE}" destId="{D75C7690-FEAF-41B0-A5D7-40B779223804}" srcOrd="0" destOrd="0" presId="urn:microsoft.com/office/officeart/2005/8/layout/lProcess1"/>
    <dgm:cxn modelId="{14B9E7BB-F864-4858-9342-621E528707BE}" type="presOf" srcId="{7FE4A167-49C1-4CB3-B501-0B4ABF5A508C}" destId="{9D4603D5-0128-4C88-BEA3-34E686F65CF0}" srcOrd="0" destOrd="0" presId="urn:microsoft.com/office/officeart/2005/8/layout/lProcess1"/>
    <dgm:cxn modelId="{832F3EC3-7C6F-4BDC-A081-6801C612088A}" srcId="{EC2D6B22-91EF-4049-B14C-1A712E175E73}" destId="{0043ED60-6C29-45B4-9C8C-C14BE9D41392}" srcOrd="0" destOrd="0" parTransId="{1FDB76EB-F3E9-4CF4-A847-1B1803ACD2B2}" sibTransId="{549ECF6F-CA9A-4671-95FF-DCC1ED7C4995}"/>
    <dgm:cxn modelId="{CE9E0BC4-D3DC-4C75-8A32-81C2EC056B57}" srcId="{D3F41DA0-F7AF-47F2-B66E-DAC4129B12AF}" destId="{0E3496F7-D97C-4ED0-AE0B-7CCEFFD17455}" srcOrd="0" destOrd="0" parTransId="{5ED467DB-C0CF-41DD-9D93-F21DDE7C542E}" sibTransId="{EDF7F725-2BDD-4726-B89D-C53E6B99331F}"/>
    <dgm:cxn modelId="{6E79ABC9-A2D4-47C8-AE73-9A4DA543F729}" type="presOf" srcId="{2C1D00BD-08C4-4DC3-B79F-9D41C6A1DCBA}" destId="{12F070E5-8FBC-45FE-9CB2-304C266EED22}" srcOrd="0" destOrd="0" presId="urn:microsoft.com/office/officeart/2005/8/layout/lProcess1"/>
    <dgm:cxn modelId="{38412EE0-5900-40F1-A2D2-464BBDDA6070}" srcId="{EC2D6B22-91EF-4049-B14C-1A712E175E73}" destId="{CFDCC5C5-D2D6-41CA-8A68-9501CEC007FC}" srcOrd="4" destOrd="0" parTransId="{CD0B1B24-CF72-4B3A-AF06-7395254F448B}" sibTransId="{8C3B75AE-FFFD-4710-B69D-8A352896E22C}"/>
    <dgm:cxn modelId="{1BCD38E0-DBE5-4560-803A-80AE966D2F66}" type="presOf" srcId="{EDF7F725-2BDD-4726-B89D-C53E6B99331F}" destId="{9203FAC0-0E6F-43AE-A1CA-F5D4C0CFCF1A}" srcOrd="0" destOrd="0" presId="urn:microsoft.com/office/officeart/2005/8/layout/lProcess1"/>
    <dgm:cxn modelId="{C37A99E9-4F55-403D-B4B6-0C539CDFB58B}" type="presOf" srcId="{7A727DDF-C429-4408-B782-26FA9C858DC6}" destId="{0BE244A7-8469-48A0-8406-969DA383E508}" srcOrd="0" destOrd="0" presId="urn:microsoft.com/office/officeart/2005/8/layout/lProcess1"/>
    <dgm:cxn modelId="{1F4B9BEF-5C84-404A-A6FC-A6968FFF7895}" type="presOf" srcId="{D2CFDDD5-DF79-475C-83B1-7724CB5C66D4}" destId="{1161674D-20DF-44A0-AD63-7AF310F62F1F}" srcOrd="0" destOrd="0" presId="urn:microsoft.com/office/officeart/2005/8/layout/lProcess1"/>
    <dgm:cxn modelId="{18FF2BF1-CD53-43CF-9169-196EFC94756A}" type="presOf" srcId="{5BA2CD9B-4567-4CAF-9C7D-77B32990B363}" destId="{7B278B18-C361-410E-982B-678C2EB25053}" srcOrd="0" destOrd="0" presId="urn:microsoft.com/office/officeart/2005/8/layout/lProcess1"/>
    <dgm:cxn modelId="{4F5C6DFF-6324-4311-B98A-319418A1745B}" type="presOf" srcId="{D3F41DA0-F7AF-47F2-B66E-DAC4129B12AF}" destId="{DB107F88-2B7E-4CD4-9653-6C12600D236F}" srcOrd="0" destOrd="0" presId="urn:microsoft.com/office/officeart/2005/8/layout/lProcess1"/>
    <dgm:cxn modelId="{898320EE-641A-4E7B-8400-84841FD3E69C}" type="presParOf" srcId="{D75C7690-FEAF-41B0-A5D7-40B779223804}" destId="{32B21F90-59CC-4601-AE7C-04793E595E9A}" srcOrd="0" destOrd="0" presId="urn:microsoft.com/office/officeart/2005/8/layout/lProcess1"/>
    <dgm:cxn modelId="{D3121F07-F7B5-4585-96B8-21EF4272B447}" type="presParOf" srcId="{32B21F90-59CC-4601-AE7C-04793E595E9A}" destId="{950BFA1E-95C7-480E-8B13-A5BBB6970AAA}" srcOrd="0" destOrd="0" presId="urn:microsoft.com/office/officeart/2005/8/layout/lProcess1"/>
    <dgm:cxn modelId="{C71FB738-A01A-4C02-AD6B-48375D4C5697}" type="presParOf" srcId="{32B21F90-59CC-4601-AE7C-04793E595E9A}" destId="{38E33A83-173F-44A3-8BC0-222B2A3C3D14}" srcOrd="1" destOrd="0" presId="urn:microsoft.com/office/officeart/2005/8/layout/lProcess1"/>
    <dgm:cxn modelId="{907F8F91-2492-40DC-A189-BDD461186F2B}" type="presParOf" srcId="{32B21F90-59CC-4601-AE7C-04793E595E9A}" destId="{9FFC06E7-26DE-41FC-872B-131474695B21}" srcOrd="2" destOrd="0" presId="urn:microsoft.com/office/officeart/2005/8/layout/lProcess1"/>
    <dgm:cxn modelId="{DF4F7E78-664B-41C5-B713-6741B846A905}" type="presParOf" srcId="{32B21F90-59CC-4601-AE7C-04793E595E9A}" destId="{56FE943C-A41D-4A4C-9FE7-BD2A9CC6F558}" srcOrd="3" destOrd="0" presId="urn:microsoft.com/office/officeart/2005/8/layout/lProcess1"/>
    <dgm:cxn modelId="{98D58BC1-BC08-4037-A8F8-0219B6A18FB3}" type="presParOf" srcId="{32B21F90-59CC-4601-AE7C-04793E595E9A}" destId="{F9CE505F-A7C7-4F4C-A693-4F706EDB3F9B}" srcOrd="4" destOrd="0" presId="urn:microsoft.com/office/officeart/2005/8/layout/lProcess1"/>
    <dgm:cxn modelId="{7ED7B98A-544D-47A7-8776-1258C9B6622A}" type="presParOf" srcId="{32B21F90-59CC-4601-AE7C-04793E595E9A}" destId="{E1E1E20C-4790-4513-AEBA-27137B224A18}" srcOrd="5" destOrd="0" presId="urn:microsoft.com/office/officeart/2005/8/layout/lProcess1"/>
    <dgm:cxn modelId="{354E11A0-87E0-418A-AE6F-A41CB175827E}" type="presParOf" srcId="{32B21F90-59CC-4601-AE7C-04793E595E9A}" destId="{0BE244A7-8469-48A0-8406-969DA383E508}" srcOrd="6" destOrd="0" presId="urn:microsoft.com/office/officeart/2005/8/layout/lProcess1"/>
    <dgm:cxn modelId="{1156FAE1-DEB0-4CE4-895C-66955A7624A0}" type="presParOf" srcId="{32B21F90-59CC-4601-AE7C-04793E595E9A}" destId="{2C6F090F-AD42-4B00-8B03-8821D786FD18}" srcOrd="7" destOrd="0" presId="urn:microsoft.com/office/officeart/2005/8/layout/lProcess1"/>
    <dgm:cxn modelId="{DFD8315A-7503-496D-95F9-8EBA13A6C6A3}" type="presParOf" srcId="{32B21F90-59CC-4601-AE7C-04793E595E9A}" destId="{1161674D-20DF-44A0-AD63-7AF310F62F1F}" srcOrd="8" destOrd="0" presId="urn:microsoft.com/office/officeart/2005/8/layout/lProcess1"/>
    <dgm:cxn modelId="{8A92E3F8-56DC-4BA5-B991-37325B46B644}" type="presParOf" srcId="{32B21F90-59CC-4601-AE7C-04793E595E9A}" destId="{EDA9FCD7-BDC6-4469-B6F3-C2EA395CD565}" srcOrd="9" destOrd="0" presId="urn:microsoft.com/office/officeart/2005/8/layout/lProcess1"/>
    <dgm:cxn modelId="{4217E9B9-5877-4E78-9E90-DADA9775C3CB}" type="presParOf" srcId="{32B21F90-59CC-4601-AE7C-04793E595E9A}" destId="{0D30CC13-3637-4485-94DD-FF98B9DB220F}" srcOrd="10" destOrd="0" presId="urn:microsoft.com/office/officeart/2005/8/layout/lProcess1"/>
    <dgm:cxn modelId="{51E5EE74-7180-41B2-B180-648CA029398C}" type="presParOf" srcId="{D75C7690-FEAF-41B0-A5D7-40B779223804}" destId="{88791733-C134-484F-BEB5-B98BFDE63EF7}" srcOrd="1" destOrd="0" presId="urn:microsoft.com/office/officeart/2005/8/layout/lProcess1"/>
    <dgm:cxn modelId="{8CDB63CD-E24A-42DB-8AE1-29EC779BD784}" type="presParOf" srcId="{D75C7690-FEAF-41B0-A5D7-40B779223804}" destId="{851D3F70-AD89-4647-AE43-4FB1FB543D3E}" srcOrd="2" destOrd="0" presId="urn:microsoft.com/office/officeart/2005/8/layout/lProcess1"/>
    <dgm:cxn modelId="{44C95E74-3AA0-4C2D-8ACA-417F4583EC67}" type="presParOf" srcId="{851D3F70-AD89-4647-AE43-4FB1FB543D3E}" destId="{DB107F88-2B7E-4CD4-9653-6C12600D236F}" srcOrd="0" destOrd="0" presId="urn:microsoft.com/office/officeart/2005/8/layout/lProcess1"/>
    <dgm:cxn modelId="{35F71973-0667-49C1-8307-A3B78F3555A4}" type="presParOf" srcId="{851D3F70-AD89-4647-AE43-4FB1FB543D3E}" destId="{AAB01C3E-A9DC-4014-89C8-378CB1BD25DD}" srcOrd="1" destOrd="0" presId="urn:microsoft.com/office/officeart/2005/8/layout/lProcess1"/>
    <dgm:cxn modelId="{9A34B760-6EC3-4170-BA53-545B1663F5A3}" type="presParOf" srcId="{851D3F70-AD89-4647-AE43-4FB1FB543D3E}" destId="{EF6A0CAB-A8A1-4FF3-AD97-EAC4DB54552A}" srcOrd="2" destOrd="0" presId="urn:microsoft.com/office/officeart/2005/8/layout/lProcess1"/>
    <dgm:cxn modelId="{691693FC-25C8-4A16-A1C1-FB5BB4950ECD}" type="presParOf" srcId="{851D3F70-AD89-4647-AE43-4FB1FB543D3E}" destId="{9203FAC0-0E6F-43AE-A1CA-F5D4C0CFCF1A}" srcOrd="3" destOrd="0" presId="urn:microsoft.com/office/officeart/2005/8/layout/lProcess1"/>
    <dgm:cxn modelId="{D2DFABD1-56B0-4A75-BCB5-4877A47CA9B0}" type="presParOf" srcId="{851D3F70-AD89-4647-AE43-4FB1FB543D3E}" destId="{E712B545-364D-4030-AB4B-BEC9E2309F3A}" srcOrd="4" destOrd="0" presId="urn:microsoft.com/office/officeart/2005/8/layout/lProcess1"/>
    <dgm:cxn modelId="{045020AA-66EA-4DD4-A0DA-B2254BB2B7C1}" type="presParOf" srcId="{851D3F70-AD89-4647-AE43-4FB1FB543D3E}" destId="{B73798CF-76F8-4AA2-B5D4-F5F0D32F4381}" srcOrd="5" destOrd="0" presId="urn:microsoft.com/office/officeart/2005/8/layout/lProcess1"/>
    <dgm:cxn modelId="{685F2680-50D1-4DBF-B9D4-6C0E9A5230F1}" type="presParOf" srcId="{851D3F70-AD89-4647-AE43-4FB1FB543D3E}" destId="{7B278B18-C361-410E-982B-678C2EB25053}" srcOrd="6" destOrd="0" presId="urn:microsoft.com/office/officeart/2005/8/layout/lProcess1"/>
    <dgm:cxn modelId="{2F2977AB-FD22-4186-9602-294752124121}" type="presParOf" srcId="{851D3F70-AD89-4647-AE43-4FB1FB543D3E}" destId="{1C19AFCF-A663-4D3C-97AE-0C7C69A3569A}" srcOrd="7" destOrd="0" presId="urn:microsoft.com/office/officeart/2005/8/layout/lProcess1"/>
    <dgm:cxn modelId="{2E0FC5BB-7877-4980-AA15-69BBB9702E4C}" type="presParOf" srcId="{851D3F70-AD89-4647-AE43-4FB1FB543D3E}" destId="{9D4603D5-0128-4C88-BEA3-34E686F65CF0}" srcOrd="8" destOrd="0" presId="urn:microsoft.com/office/officeart/2005/8/layout/lProcess1"/>
    <dgm:cxn modelId="{836E9CD8-1D3F-47A1-A8B5-BFD0BEDC43EC}" type="presParOf" srcId="{851D3F70-AD89-4647-AE43-4FB1FB543D3E}" destId="{12F070E5-8FBC-45FE-9CB2-304C266EED22}" srcOrd="9" destOrd="0" presId="urn:microsoft.com/office/officeart/2005/8/layout/lProcess1"/>
    <dgm:cxn modelId="{3DDAC994-A945-420E-A072-FD714F3EF86E}" type="presParOf" srcId="{851D3F70-AD89-4647-AE43-4FB1FB543D3E}" destId="{E1E2DAA3-4558-450E-8385-5813A3E42918}" srcOrd="10" destOrd="0" presId="urn:microsoft.com/office/officeart/2005/8/layout/lProcess1"/>
  </dgm:cxnLst>
  <dgm:bg>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254D31-7312-4F0C-B68E-6F0B142AD59A}">
      <dsp:nvSpPr>
        <dsp:cNvPr id="0" name=""/>
        <dsp:cNvSpPr/>
      </dsp:nvSpPr>
      <dsp:spPr>
        <a:xfrm>
          <a:off x="136771" y="0"/>
          <a:ext cx="1836028" cy="1468822"/>
        </a:xfrm>
        <a:prstGeom prst="rect">
          <a:avLst/>
        </a:prstGeom>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l="-3000" r="-3000"/>
          </a:stretch>
        </a:blipFill>
        <a:ln w="12700" cap="flat" cmpd="sng" algn="ctr">
          <a:solidFill>
            <a:schemeClr val="accent3"/>
          </a:solidFill>
          <a:prstDash val="solid"/>
          <a:miter lim="800000"/>
        </a:ln>
        <a:effectLst>
          <a:outerShdw blurRad="50800" dist="38100" dir="2700000" algn="tl" rotWithShape="0">
            <a:prstClr val="black">
              <a:alpha val="40000"/>
            </a:prstClr>
          </a:outerShdw>
        </a:effectLst>
      </dsp:spPr>
      <dsp:style>
        <a:lnRef idx="1">
          <a:scrgbClr r="0" g="0" b="0"/>
        </a:lnRef>
        <a:fillRef idx="1">
          <a:scrgbClr r="0" g="0" b="0"/>
        </a:fillRef>
        <a:effectRef idx="1">
          <a:scrgbClr r="0" g="0" b="0"/>
        </a:effectRef>
        <a:fontRef idx="minor"/>
      </dsp:style>
    </dsp:sp>
    <dsp:sp modelId="{F8CC4273-6F5D-49FF-8B1D-3C3A0FB439B4}">
      <dsp:nvSpPr>
        <dsp:cNvPr id="0" name=""/>
        <dsp:cNvSpPr/>
      </dsp:nvSpPr>
      <dsp:spPr>
        <a:xfrm>
          <a:off x="38" y="1478599"/>
          <a:ext cx="2238016" cy="786688"/>
        </a:xfrm>
        <a:prstGeom prst="wedgeRectCallout">
          <a:avLst>
            <a:gd name="adj1" fmla="val 20250"/>
            <a:gd name="adj2" fmla="val -60700"/>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dirty="0">
              <a:solidFill>
                <a:schemeClr val="accent3">
                  <a:lumMod val="50000"/>
                </a:schemeClr>
              </a:solidFill>
            </a:rPr>
            <a:t>EL CANDELABRO</a:t>
          </a:r>
          <a:br>
            <a:rPr lang="es-ES" sz="1800" b="1" kern="1200" dirty="0"/>
          </a:br>
          <a:r>
            <a:rPr lang="es-ES" sz="1800" b="1" kern="1200" dirty="0"/>
            <a:t>Apocalipsis 4:5</a:t>
          </a:r>
        </a:p>
      </dsp:txBody>
      <dsp:txXfrm>
        <a:off x="38" y="1478599"/>
        <a:ext cx="2238016" cy="786688"/>
      </dsp:txXfrm>
    </dsp:sp>
    <dsp:sp modelId="{70EA7FFE-33E0-4852-8E8F-11375C9B1671}">
      <dsp:nvSpPr>
        <dsp:cNvPr id="0" name=""/>
        <dsp:cNvSpPr/>
      </dsp:nvSpPr>
      <dsp:spPr>
        <a:xfrm>
          <a:off x="2558390" y="0"/>
          <a:ext cx="1836028" cy="1468822"/>
        </a:xfrm>
        <a:prstGeom prst="rect">
          <a:avLst/>
        </a:prstGeom>
        <a:blipFill rotWithShape="1">
          <a:blip xmlns:r="http://schemas.openxmlformats.org/officeDocument/2006/relationships" r:embed="rId2" cstate="print">
            <a:extLst>
              <a:ext uri="{28A0092B-C50C-407E-A947-70E740481C1C}">
                <a14:useLocalDpi xmlns:a14="http://schemas.microsoft.com/office/drawing/2010/main"/>
              </a:ext>
            </a:extLst>
          </a:blip>
          <a:srcRect/>
          <a:stretch>
            <a:fillRect l="-3000" r="-3000"/>
          </a:stretch>
        </a:blipFill>
        <a:ln w="12700" cap="flat" cmpd="sng" algn="ctr">
          <a:solidFill>
            <a:schemeClr val="accent1"/>
          </a:solidFill>
          <a:prstDash val="solid"/>
          <a:miter lim="800000"/>
        </a:ln>
        <a:effectLst>
          <a:outerShdw blurRad="50800" dist="38100" dir="2700000" algn="tl" rotWithShape="0">
            <a:prstClr val="black">
              <a:alpha val="40000"/>
            </a:prstClr>
          </a:outerShdw>
        </a:effectLst>
      </dsp:spPr>
      <dsp:style>
        <a:lnRef idx="1">
          <a:scrgbClr r="0" g="0" b="0"/>
        </a:lnRef>
        <a:fillRef idx="1">
          <a:scrgbClr r="0" g="0" b="0"/>
        </a:fillRef>
        <a:effectRef idx="1">
          <a:scrgbClr r="0" g="0" b="0"/>
        </a:effectRef>
        <a:fontRef idx="minor"/>
      </dsp:style>
    </dsp:sp>
    <dsp:sp modelId="{0BB1D6E3-816F-4912-B87C-26638B8FE147}">
      <dsp:nvSpPr>
        <dsp:cNvPr id="0" name=""/>
        <dsp:cNvSpPr/>
      </dsp:nvSpPr>
      <dsp:spPr>
        <a:xfrm>
          <a:off x="2421657" y="1478599"/>
          <a:ext cx="2238016" cy="786688"/>
        </a:xfrm>
        <a:prstGeom prst="wedgeRectCallout">
          <a:avLst>
            <a:gd name="adj1" fmla="val 20250"/>
            <a:gd name="adj2" fmla="val -60700"/>
          </a:avLst>
        </a:prstGeom>
        <a:gradFill rotWithShape="0">
          <a:gsLst>
            <a:gs pos="0">
              <a:schemeClr val="accent3">
                <a:hueOff val="-8724695"/>
                <a:satOff val="0"/>
                <a:lumOff val="0"/>
                <a:alphaOff val="0"/>
                <a:lumMod val="110000"/>
                <a:satMod val="105000"/>
                <a:tint val="67000"/>
              </a:schemeClr>
            </a:gs>
            <a:gs pos="50000">
              <a:schemeClr val="accent3">
                <a:hueOff val="-8724695"/>
                <a:satOff val="0"/>
                <a:lumOff val="0"/>
                <a:alphaOff val="0"/>
                <a:lumMod val="105000"/>
                <a:satMod val="103000"/>
                <a:tint val="73000"/>
              </a:schemeClr>
            </a:gs>
            <a:gs pos="100000">
              <a:schemeClr val="accent3">
                <a:hueOff val="-8724695"/>
                <a:satOff val="0"/>
                <a:lumOff val="0"/>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dirty="0">
              <a:solidFill>
                <a:schemeClr val="accent1">
                  <a:lumMod val="75000"/>
                </a:schemeClr>
              </a:solidFill>
            </a:rPr>
            <a:t>EL ALTAR DE ORO</a:t>
          </a:r>
          <a:br>
            <a:rPr lang="es-ES" sz="1800" b="1" kern="1200" dirty="0"/>
          </a:br>
          <a:r>
            <a:rPr lang="es-ES" sz="1800" b="1" kern="1200"/>
            <a:t>Apocalipsis 8:3</a:t>
          </a:r>
          <a:r>
            <a:rPr lang="es-ES" sz="1800" b="1" kern="1200" dirty="0"/>
            <a:t>; 14:18; 16:7</a:t>
          </a:r>
        </a:p>
      </dsp:txBody>
      <dsp:txXfrm>
        <a:off x="2421657" y="1478599"/>
        <a:ext cx="2238016" cy="786688"/>
      </dsp:txXfrm>
    </dsp:sp>
    <dsp:sp modelId="{39CD919B-47B5-43A6-A4F7-5A439A39F1B5}">
      <dsp:nvSpPr>
        <dsp:cNvPr id="0" name=""/>
        <dsp:cNvSpPr/>
      </dsp:nvSpPr>
      <dsp:spPr>
        <a:xfrm>
          <a:off x="4980009" y="0"/>
          <a:ext cx="1836028" cy="1468822"/>
        </a:xfrm>
        <a:prstGeom prst="rect">
          <a:avLst/>
        </a:prstGeom>
        <a:blipFill rotWithShape="1">
          <a:blip xmlns:r="http://schemas.openxmlformats.org/officeDocument/2006/relationships" r:embed="rId3" cstate="print">
            <a:extLst>
              <a:ext uri="{28A0092B-C50C-407E-A947-70E740481C1C}">
                <a14:useLocalDpi xmlns:a14="http://schemas.microsoft.com/office/drawing/2010/main"/>
              </a:ext>
            </a:extLst>
          </a:blip>
          <a:srcRect/>
          <a:stretch>
            <a:fillRect l="-3000" r="-3000"/>
          </a:stretch>
        </a:blipFill>
        <a:ln w="12700" cap="flat" cmpd="sng" algn="ctr">
          <a:solidFill>
            <a:schemeClr val="accent2"/>
          </a:solidFill>
          <a:prstDash val="solid"/>
          <a:miter lim="800000"/>
        </a:ln>
        <a:effectLst>
          <a:outerShdw blurRad="50800" dist="38100" dir="2700000" algn="tl" rotWithShape="0">
            <a:prstClr val="black">
              <a:alpha val="40000"/>
            </a:prstClr>
          </a:outerShdw>
        </a:effectLst>
      </dsp:spPr>
      <dsp:style>
        <a:lnRef idx="1">
          <a:scrgbClr r="0" g="0" b="0"/>
        </a:lnRef>
        <a:fillRef idx="1">
          <a:scrgbClr r="0" g="0" b="0"/>
        </a:fillRef>
        <a:effectRef idx="1">
          <a:scrgbClr r="0" g="0" b="0"/>
        </a:effectRef>
        <a:fontRef idx="minor"/>
      </dsp:style>
    </dsp:sp>
    <dsp:sp modelId="{F9A5A8BC-FC51-4131-93C1-828B423DE360}">
      <dsp:nvSpPr>
        <dsp:cNvPr id="0" name=""/>
        <dsp:cNvSpPr/>
      </dsp:nvSpPr>
      <dsp:spPr>
        <a:xfrm>
          <a:off x="4843276" y="1478599"/>
          <a:ext cx="2238016" cy="786688"/>
        </a:xfrm>
        <a:prstGeom prst="wedgeRectCallout">
          <a:avLst>
            <a:gd name="adj1" fmla="val 20250"/>
            <a:gd name="adj2" fmla="val -60700"/>
          </a:avLst>
        </a:prstGeom>
        <a:gradFill rotWithShape="0">
          <a:gsLst>
            <a:gs pos="0">
              <a:schemeClr val="accent3">
                <a:hueOff val="-17449391"/>
                <a:satOff val="0"/>
                <a:lumOff val="0"/>
                <a:alphaOff val="0"/>
                <a:lumMod val="110000"/>
                <a:satMod val="105000"/>
                <a:tint val="67000"/>
              </a:schemeClr>
            </a:gs>
            <a:gs pos="50000">
              <a:schemeClr val="accent3">
                <a:hueOff val="-17449391"/>
                <a:satOff val="0"/>
                <a:lumOff val="0"/>
                <a:alphaOff val="0"/>
                <a:lumMod val="105000"/>
                <a:satMod val="103000"/>
                <a:tint val="73000"/>
              </a:schemeClr>
            </a:gs>
            <a:gs pos="100000">
              <a:schemeClr val="accent3">
                <a:hueOff val="-17449391"/>
                <a:satOff val="0"/>
                <a:lumOff val="0"/>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dirty="0">
              <a:solidFill>
                <a:schemeClr val="accent2">
                  <a:lumMod val="50000"/>
                </a:schemeClr>
              </a:solidFill>
            </a:rPr>
            <a:t>EL ARCA</a:t>
          </a:r>
          <a:br>
            <a:rPr lang="es-ES" sz="1800" b="1" kern="1200" dirty="0"/>
          </a:br>
          <a:r>
            <a:rPr lang="es-ES" sz="1800" b="1" kern="1200"/>
            <a:t>Apocalipsis 11:19</a:t>
          </a:r>
          <a:endParaRPr lang="es-ES" sz="1800" b="1" kern="1200" dirty="0"/>
        </a:p>
      </dsp:txBody>
      <dsp:txXfrm>
        <a:off x="4843276" y="1478599"/>
        <a:ext cx="2238016" cy="78668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934269-7CC7-4690-B582-0E20F88D4C4F}">
      <dsp:nvSpPr>
        <dsp:cNvPr id="0" name=""/>
        <dsp:cNvSpPr/>
      </dsp:nvSpPr>
      <dsp:spPr>
        <a:xfrm>
          <a:off x="0" y="0"/>
          <a:ext cx="5495925" cy="823173"/>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76200" rIns="76200" bIns="76200" numCol="1" spcCol="1270" anchor="ctr" anchorCtr="0">
          <a:noAutofit/>
        </a:bodyPr>
        <a:lstStyle/>
        <a:p>
          <a:pPr marL="0" lvl="0" indent="0" algn="l" defTabSz="889000">
            <a:lnSpc>
              <a:spcPct val="90000"/>
            </a:lnSpc>
            <a:spcBef>
              <a:spcPct val="0"/>
            </a:spcBef>
            <a:spcAft>
              <a:spcPct val="35000"/>
            </a:spcAft>
            <a:buNone/>
          </a:pPr>
          <a:r>
            <a:rPr lang="es-ES" sz="2000" b="1" kern="1200">
              <a:effectLst>
                <a:outerShdw blurRad="38100" dist="38100" dir="2700000" algn="tl">
                  <a:srgbClr val="000000">
                    <a:alpha val="43137"/>
                  </a:srgbClr>
                </a:outerShdw>
              </a:effectLst>
            </a:rPr>
            <a:t>El que anda en integridad, hace justicia y no miente (Sal. 15:2)</a:t>
          </a:r>
        </a:p>
      </dsp:txBody>
      <dsp:txXfrm>
        <a:off x="1181502" y="0"/>
        <a:ext cx="4314422" cy="823173"/>
      </dsp:txXfrm>
    </dsp:sp>
    <dsp:sp modelId="{40F61379-18A6-4E2C-BB5A-F9E534BA34C2}">
      <dsp:nvSpPr>
        <dsp:cNvPr id="0" name=""/>
        <dsp:cNvSpPr/>
      </dsp:nvSpPr>
      <dsp:spPr>
        <a:xfrm>
          <a:off x="176336" y="82317"/>
          <a:ext cx="780058" cy="658538"/>
        </a:xfrm>
        <a:prstGeom prst="roundRect">
          <a:avLst>
            <a:gd name="adj" fmla="val 10000"/>
          </a:avLst>
        </a:prstGeom>
        <a:blipFill dpi="0" rotWithShape="1">
          <a:blip xmlns:r="http://schemas.openxmlformats.org/officeDocument/2006/relationships" r:embed="rId1" cstate="print">
            <a:extLst>
              <a:ext uri="{28A0092B-C50C-407E-A947-70E740481C1C}">
                <a14:useLocalDpi xmlns:a14="http://schemas.microsoft.com/office/drawing/2010/main"/>
              </a:ext>
            </a:extLst>
          </a:blip>
          <a:srcRect/>
          <a:stretch>
            <a:fillRect l="23242" r="23242"/>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72CA8AE6-0B89-4F12-9A7B-939DC4A091BC}">
      <dsp:nvSpPr>
        <dsp:cNvPr id="0" name=""/>
        <dsp:cNvSpPr/>
      </dsp:nvSpPr>
      <dsp:spPr>
        <a:xfrm>
          <a:off x="0" y="905490"/>
          <a:ext cx="5495925" cy="823173"/>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76200" rIns="76200" bIns="76200" numCol="1" spcCol="1270" anchor="ctr" anchorCtr="0">
          <a:noAutofit/>
        </a:bodyPr>
        <a:lstStyle/>
        <a:p>
          <a:pPr marL="0" lvl="0" indent="0" algn="l" defTabSz="889000">
            <a:lnSpc>
              <a:spcPct val="90000"/>
            </a:lnSpc>
            <a:spcBef>
              <a:spcPct val="0"/>
            </a:spcBef>
            <a:spcAft>
              <a:spcPct val="35000"/>
            </a:spcAft>
            <a:buNone/>
          </a:pPr>
          <a:r>
            <a:rPr lang="es-ES" sz="2000" b="1" kern="1200">
              <a:effectLst>
                <a:outerShdw blurRad="38100" dist="38100" dir="2700000" algn="tl">
                  <a:srgbClr val="000000">
                    <a:alpha val="43137"/>
                  </a:srgbClr>
                </a:outerShdw>
              </a:effectLst>
            </a:rPr>
            <a:t>El que no calumnia, no hace mal al prójimo, ni permite que le hablen mal de él (Sal. 15:3)</a:t>
          </a:r>
        </a:p>
      </dsp:txBody>
      <dsp:txXfrm>
        <a:off x="1181502" y="905490"/>
        <a:ext cx="4314422" cy="823173"/>
      </dsp:txXfrm>
    </dsp:sp>
    <dsp:sp modelId="{44897E75-888C-436E-A180-6CC480E7DE71}">
      <dsp:nvSpPr>
        <dsp:cNvPr id="0" name=""/>
        <dsp:cNvSpPr/>
      </dsp:nvSpPr>
      <dsp:spPr>
        <a:xfrm>
          <a:off x="176336" y="987807"/>
          <a:ext cx="780058" cy="658538"/>
        </a:xfrm>
        <a:prstGeom prst="roundRect">
          <a:avLst>
            <a:gd name="adj" fmla="val 10000"/>
          </a:avLst>
        </a:prstGeom>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3963" r="13963"/>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E0257475-5C4D-49B5-A7C4-E980EF99C745}">
      <dsp:nvSpPr>
        <dsp:cNvPr id="0" name=""/>
        <dsp:cNvSpPr/>
      </dsp:nvSpPr>
      <dsp:spPr>
        <a:xfrm>
          <a:off x="0" y="1810980"/>
          <a:ext cx="5495925" cy="823173"/>
        </a:xfrm>
        <a:prstGeom prst="roundRect">
          <a:avLst>
            <a:gd name="adj" fmla="val 10000"/>
          </a:avLst>
        </a:prstGeom>
        <a:solidFill>
          <a:schemeClr val="accent1">
            <a:lumMod val="75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76200" rIns="76200" bIns="76200" numCol="1" spcCol="1270" anchor="ctr" anchorCtr="0">
          <a:noAutofit/>
        </a:bodyPr>
        <a:lstStyle/>
        <a:p>
          <a:pPr marL="0" lvl="0" indent="0" algn="l" defTabSz="889000">
            <a:lnSpc>
              <a:spcPct val="90000"/>
            </a:lnSpc>
            <a:spcBef>
              <a:spcPct val="0"/>
            </a:spcBef>
            <a:spcAft>
              <a:spcPct val="35000"/>
            </a:spcAft>
            <a:buNone/>
          </a:pPr>
          <a:r>
            <a:rPr lang="es-ES" sz="2000" b="1" kern="1200">
              <a:effectLst>
                <a:outerShdw blurRad="38100" dist="38100" dir="2700000" algn="tl">
                  <a:srgbClr val="000000">
                    <a:alpha val="43137"/>
                  </a:srgbClr>
                </a:outerShdw>
              </a:effectLst>
            </a:rPr>
            <a:t>El que honra a los que temen a Dios y no cambia, aunque salga perjudicado (Sal. 15:4)</a:t>
          </a:r>
        </a:p>
      </dsp:txBody>
      <dsp:txXfrm>
        <a:off x="1181502" y="1810980"/>
        <a:ext cx="4314422" cy="823173"/>
      </dsp:txXfrm>
    </dsp:sp>
    <dsp:sp modelId="{BC538D71-6D00-46EF-A69C-39E8E30ED0CE}">
      <dsp:nvSpPr>
        <dsp:cNvPr id="0" name=""/>
        <dsp:cNvSpPr/>
      </dsp:nvSpPr>
      <dsp:spPr>
        <a:xfrm>
          <a:off x="176336" y="1893297"/>
          <a:ext cx="780058" cy="658538"/>
        </a:xfrm>
        <a:prstGeom prst="roundRect">
          <a:avLst>
            <a:gd name="adj" fmla="val 10000"/>
          </a:avLst>
        </a:prstGeom>
        <a:blipFill dpi="0" rotWithShape="1">
          <a:blip xmlns:r="http://schemas.openxmlformats.org/officeDocument/2006/relationships" r:embed="rId3" cstate="print">
            <a:extLst>
              <a:ext uri="{28A0092B-C50C-407E-A947-70E740481C1C}">
                <a14:useLocalDpi xmlns:a14="http://schemas.microsoft.com/office/drawing/2010/main"/>
              </a:ext>
            </a:extLst>
          </a:blip>
          <a:srcRect/>
          <a:stretch>
            <a:fillRect l="14529" r="14529"/>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32702902-7688-4CEC-AB33-FABC083C7C02}">
      <dsp:nvSpPr>
        <dsp:cNvPr id="0" name=""/>
        <dsp:cNvSpPr/>
      </dsp:nvSpPr>
      <dsp:spPr>
        <a:xfrm>
          <a:off x="0" y="2716470"/>
          <a:ext cx="5495925" cy="823173"/>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76200" rIns="76200" bIns="76200" numCol="1" spcCol="1270" anchor="ctr" anchorCtr="0">
          <a:noAutofit/>
        </a:bodyPr>
        <a:lstStyle/>
        <a:p>
          <a:pPr marL="0" lvl="0" indent="0" algn="l" defTabSz="889000">
            <a:lnSpc>
              <a:spcPct val="90000"/>
            </a:lnSpc>
            <a:spcBef>
              <a:spcPct val="0"/>
            </a:spcBef>
            <a:spcAft>
              <a:spcPct val="35000"/>
            </a:spcAft>
            <a:buNone/>
          </a:pPr>
          <a:r>
            <a:rPr lang="es-ES" sz="2000" b="1" kern="1200">
              <a:effectLst>
                <a:outerShdw blurRad="38100" dist="38100" dir="2700000" algn="tl">
                  <a:srgbClr val="000000">
                    <a:alpha val="43137"/>
                  </a:srgbClr>
                </a:outerShdw>
              </a:effectLst>
            </a:rPr>
            <a:t>El que no ama el dinero ni puede ser sobornado (Sal. 15:5)</a:t>
          </a:r>
        </a:p>
      </dsp:txBody>
      <dsp:txXfrm>
        <a:off x="1181502" y="2716470"/>
        <a:ext cx="4314422" cy="823173"/>
      </dsp:txXfrm>
    </dsp:sp>
    <dsp:sp modelId="{DE9B7135-0F8F-4D98-AD3A-0D09772BDBE8}">
      <dsp:nvSpPr>
        <dsp:cNvPr id="0" name=""/>
        <dsp:cNvSpPr/>
      </dsp:nvSpPr>
      <dsp:spPr>
        <a:xfrm>
          <a:off x="176336" y="2798788"/>
          <a:ext cx="780058" cy="658538"/>
        </a:xfrm>
        <a:prstGeom prst="roundRect">
          <a:avLst>
            <a:gd name="adj" fmla="val 10000"/>
          </a:avLst>
        </a:prstGeom>
        <a:blipFill dpi="0" rotWithShape="1">
          <a:blip xmlns:r="http://schemas.openxmlformats.org/officeDocument/2006/relationships" r:embed="rId4" cstate="print">
            <a:extLst>
              <a:ext uri="{28A0092B-C50C-407E-A947-70E740481C1C}">
                <a14:useLocalDpi xmlns:a14="http://schemas.microsoft.com/office/drawing/2010/main"/>
              </a:ext>
            </a:extLst>
          </a:blip>
          <a:srcRect/>
          <a:stretch>
            <a:fillRect l="11049" r="11049"/>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1C531633-2C15-4587-A879-4BE6869EFA8D}">
      <dsp:nvSpPr>
        <dsp:cNvPr id="0" name=""/>
        <dsp:cNvSpPr/>
      </dsp:nvSpPr>
      <dsp:spPr>
        <a:xfrm>
          <a:off x="0" y="3621961"/>
          <a:ext cx="5495925" cy="823173"/>
        </a:xfrm>
        <a:prstGeom prst="roundRect">
          <a:avLst>
            <a:gd name="adj" fmla="val 10000"/>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76200" rIns="76200" bIns="76200" numCol="1" spcCol="1270" anchor="ctr" anchorCtr="0">
          <a:noAutofit/>
        </a:bodyPr>
        <a:lstStyle/>
        <a:p>
          <a:pPr marL="0" lvl="0" indent="0" algn="l"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El limpio de manos y puro de corazón, que no es orgulloso ni mentiroso (Sal. 24:4)</a:t>
          </a:r>
        </a:p>
      </dsp:txBody>
      <dsp:txXfrm>
        <a:off x="1181502" y="3621961"/>
        <a:ext cx="4314422" cy="823173"/>
      </dsp:txXfrm>
    </dsp:sp>
    <dsp:sp modelId="{2F8728CF-99C1-49A7-A38B-B7384E2AA08C}">
      <dsp:nvSpPr>
        <dsp:cNvPr id="0" name=""/>
        <dsp:cNvSpPr/>
      </dsp:nvSpPr>
      <dsp:spPr>
        <a:xfrm>
          <a:off x="176336" y="3704278"/>
          <a:ext cx="780058" cy="658538"/>
        </a:xfrm>
        <a:prstGeom prst="roundRect">
          <a:avLst>
            <a:gd name="adj" fmla="val 10000"/>
          </a:avLst>
        </a:prstGeom>
        <a:blipFill dpi="0" rotWithShape="1">
          <a:blip xmlns:r="http://schemas.openxmlformats.org/officeDocument/2006/relationships" r:embed="rId5" cstate="print">
            <a:extLst>
              <a:ext uri="{28A0092B-C50C-407E-A947-70E740481C1C}">
                <a14:useLocalDpi xmlns:a14="http://schemas.microsoft.com/office/drawing/2010/main"/>
              </a:ext>
            </a:extLst>
          </a:blip>
          <a:srcRect/>
          <a:stretch>
            <a:fillRect l="14624" r="14624"/>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0BFA1E-95C7-480E-8B13-A5BBB6970AAA}">
      <dsp:nvSpPr>
        <dsp:cNvPr id="0" name=""/>
        <dsp:cNvSpPr/>
      </dsp:nvSpPr>
      <dsp:spPr>
        <a:xfrm>
          <a:off x="77476" y="1029"/>
          <a:ext cx="3848133" cy="494247"/>
        </a:xfrm>
        <a:prstGeom prst="roundRect">
          <a:avLst>
            <a:gd name="adj" fmla="val 10000"/>
          </a:avLst>
        </a:prstGeom>
        <a:solidFill>
          <a:schemeClr val="accent5"/>
        </a:solidFill>
        <a:ln w="25400" cap="flat" cmpd="sng" algn="ctr">
          <a:solidFill>
            <a:schemeClr val="lt1"/>
          </a:solidFill>
          <a:prstDash val="solid"/>
          <a:miter lim="800000"/>
        </a:ln>
        <a:effectLst/>
        <a:scene3d>
          <a:camera prst="orthographicFront"/>
          <a:lightRig rig="threePt" dir="t">
            <a:rot lat="0" lon="0" rev="7500000"/>
          </a:lightRig>
        </a:scene3d>
        <a:sp3d>
          <a:bevelT prst="convex"/>
        </a:sp3d>
      </dsp:spPr>
      <dsp:style>
        <a:lnRef idx="3">
          <a:schemeClr val="lt1"/>
        </a:lnRef>
        <a:fillRef idx="1">
          <a:schemeClr val="accent5"/>
        </a:fillRef>
        <a:effectRef idx="1">
          <a:schemeClr val="accent5"/>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s-ES" sz="2000" b="1" kern="1200" dirty="0">
              <a:solidFill>
                <a:schemeClr val="accent5">
                  <a:lumMod val="20000"/>
                  <a:lumOff val="80000"/>
                </a:schemeClr>
              </a:solidFill>
              <a:effectLst>
                <a:outerShdw blurRad="38100" dist="38100" dir="2700000" algn="tl">
                  <a:srgbClr val="000000">
                    <a:alpha val="43137"/>
                  </a:srgbClr>
                </a:outerShdw>
              </a:effectLst>
            </a:rPr>
            <a:t>EL NOMBRE DE LA BESTIA</a:t>
          </a:r>
        </a:p>
      </dsp:txBody>
      <dsp:txXfrm>
        <a:off x="91952" y="15505"/>
        <a:ext cx="3819181" cy="465295"/>
      </dsp:txXfrm>
    </dsp:sp>
    <dsp:sp modelId="{38E33A83-173F-44A3-8BC0-222B2A3C3D14}">
      <dsp:nvSpPr>
        <dsp:cNvPr id="0" name=""/>
        <dsp:cNvSpPr/>
      </dsp:nvSpPr>
      <dsp:spPr>
        <a:xfrm rot="5400000">
          <a:off x="1958296" y="538523"/>
          <a:ext cx="86493" cy="86493"/>
        </a:xfrm>
        <a:prstGeom prst="rightArrow">
          <a:avLst>
            <a:gd name="adj1" fmla="val 66700"/>
            <a:gd name="adj2" fmla="val 50000"/>
          </a:avLst>
        </a:prstGeom>
        <a:solidFill>
          <a:schemeClr val="accent3">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9FFC06E7-26DE-41FC-872B-131474695B21}">
      <dsp:nvSpPr>
        <dsp:cNvPr id="0" name=""/>
        <dsp:cNvSpPr/>
      </dsp:nvSpPr>
      <dsp:spPr>
        <a:xfrm>
          <a:off x="77476" y="668263"/>
          <a:ext cx="3848133" cy="494247"/>
        </a:xfrm>
        <a:prstGeom prst="roundRect">
          <a:avLst>
            <a:gd name="adj" fmla="val 10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a:outerShdw blurRad="50800" dist="50800" dir="2700000" algn="tl" rotWithShape="0">
            <a:prstClr val="black">
              <a:alpha val="56000"/>
            </a:prst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s-ES" sz="2000" b="1" kern="1200" dirty="0"/>
            <a:t>No habitarán con Dios (Sal. 5:4)</a:t>
          </a:r>
        </a:p>
      </dsp:txBody>
      <dsp:txXfrm>
        <a:off x="91952" y="682739"/>
        <a:ext cx="3819181" cy="465295"/>
      </dsp:txXfrm>
    </dsp:sp>
    <dsp:sp modelId="{56FE943C-A41D-4A4C-9FE7-BD2A9CC6F558}">
      <dsp:nvSpPr>
        <dsp:cNvPr id="0" name=""/>
        <dsp:cNvSpPr/>
      </dsp:nvSpPr>
      <dsp:spPr>
        <a:xfrm rot="5400000">
          <a:off x="1958296" y="1205758"/>
          <a:ext cx="86493" cy="86493"/>
        </a:xfrm>
        <a:prstGeom prst="rightArrow">
          <a:avLst>
            <a:gd name="adj1" fmla="val 66700"/>
            <a:gd name="adj2" fmla="val 50000"/>
          </a:avLst>
        </a:prstGeom>
        <a:solidFill>
          <a:schemeClr val="accent3">
            <a:hueOff val="-1938821"/>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F9CE505F-A7C7-4F4C-A693-4F706EDB3F9B}">
      <dsp:nvSpPr>
        <dsp:cNvPr id="0" name=""/>
        <dsp:cNvSpPr/>
      </dsp:nvSpPr>
      <dsp:spPr>
        <a:xfrm>
          <a:off x="77476" y="1335498"/>
          <a:ext cx="3848133" cy="494247"/>
        </a:xfrm>
        <a:prstGeom prst="roundRect">
          <a:avLst>
            <a:gd name="adj" fmla="val 10000"/>
          </a:avLst>
        </a:prstGeom>
        <a:solidFill>
          <a:schemeClr val="accent3">
            <a:tint val="40000"/>
            <a:alpha val="90000"/>
            <a:hueOff val="-2113833"/>
            <a:satOff val="0"/>
            <a:lumOff val="0"/>
            <a:alphaOff val="0"/>
          </a:schemeClr>
        </a:solidFill>
        <a:ln w="12700" cap="flat" cmpd="sng" algn="ctr">
          <a:solidFill>
            <a:schemeClr val="accent3">
              <a:tint val="40000"/>
              <a:alpha val="90000"/>
              <a:hueOff val="-2113833"/>
              <a:satOff val="0"/>
              <a:lumOff val="0"/>
              <a:alphaOff val="0"/>
            </a:schemeClr>
          </a:solidFill>
          <a:prstDash val="solid"/>
          <a:miter lim="800000"/>
        </a:ln>
        <a:effectLst>
          <a:outerShdw blurRad="50800" dist="50800" dir="2700000" algn="tl" rotWithShape="0">
            <a:prstClr val="black">
              <a:alpha val="56000"/>
            </a:prst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s-ES" sz="2000" b="1" kern="1200" dirty="0"/>
            <a:t>Adoran a la bestia (Ap. 13:8)</a:t>
          </a:r>
        </a:p>
      </dsp:txBody>
      <dsp:txXfrm>
        <a:off x="91952" y="1349974"/>
        <a:ext cx="3819181" cy="465295"/>
      </dsp:txXfrm>
    </dsp:sp>
    <dsp:sp modelId="{E1E1E20C-4790-4513-AEBA-27137B224A18}">
      <dsp:nvSpPr>
        <dsp:cNvPr id="0" name=""/>
        <dsp:cNvSpPr/>
      </dsp:nvSpPr>
      <dsp:spPr>
        <a:xfrm rot="5400000">
          <a:off x="1958296" y="1872992"/>
          <a:ext cx="86493" cy="86493"/>
        </a:xfrm>
        <a:prstGeom prst="rightArrow">
          <a:avLst>
            <a:gd name="adj1" fmla="val 66700"/>
            <a:gd name="adj2" fmla="val 50000"/>
          </a:avLst>
        </a:prstGeom>
        <a:solidFill>
          <a:schemeClr val="accent3">
            <a:hueOff val="-3877642"/>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0BE244A7-8469-48A0-8406-969DA383E508}">
      <dsp:nvSpPr>
        <dsp:cNvPr id="0" name=""/>
        <dsp:cNvSpPr/>
      </dsp:nvSpPr>
      <dsp:spPr>
        <a:xfrm>
          <a:off x="77476" y="2002732"/>
          <a:ext cx="3848133" cy="494247"/>
        </a:xfrm>
        <a:prstGeom prst="roundRect">
          <a:avLst>
            <a:gd name="adj" fmla="val 10000"/>
          </a:avLst>
        </a:prstGeom>
        <a:solidFill>
          <a:schemeClr val="accent3">
            <a:tint val="40000"/>
            <a:alpha val="90000"/>
            <a:hueOff val="-4227665"/>
            <a:satOff val="0"/>
            <a:lumOff val="0"/>
            <a:alphaOff val="0"/>
          </a:schemeClr>
        </a:solidFill>
        <a:ln w="12700" cap="flat" cmpd="sng" algn="ctr">
          <a:solidFill>
            <a:schemeClr val="accent3">
              <a:tint val="40000"/>
              <a:alpha val="90000"/>
              <a:hueOff val="-4227665"/>
              <a:satOff val="0"/>
              <a:lumOff val="0"/>
              <a:alphaOff val="0"/>
            </a:schemeClr>
          </a:solidFill>
          <a:prstDash val="solid"/>
          <a:miter lim="800000"/>
        </a:ln>
        <a:effectLst>
          <a:outerShdw blurRad="50800" dist="50800" dir="2700000" algn="tl" rotWithShape="0">
            <a:prstClr val="black">
              <a:alpha val="56000"/>
            </a:prst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s-ES" sz="2000" b="1" kern="1200" dirty="0"/>
            <a:t>Son mentirosos (Sal. 5:9)</a:t>
          </a:r>
        </a:p>
      </dsp:txBody>
      <dsp:txXfrm>
        <a:off x="91952" y="2017208"/>
        <a:ext cx="3819181" cy="465295"/>
      </dsp:txXfrm>
    </dsp:sp>
    <dsp:sp modelId="{2C6F090F-AD42-4B00-8B03-8821D786FD18}">
      <dsp:nvSpPr>
        <dsp:cNvPr id="0" name=""/>
        <dsp:cNvSpPr/>
      </dsp:nvSpPr>
      <dsp:spPr>
        <a:xfrm rot="5400000">
          <a:off x="1958296" y="2540227"/>
          <a:ext cx="86493" cy="86493"/>
        </a:xfrm>
        <a:prstGeom prst="rightArrow">
          <a:avLst>
            <a:gd name="adj1" fmla="val 66700"/>
            <a:gd name="adj2" fmla="val 50000"/>
          </a:avLst>
        </a:prstGeom>
        <a:solidFill>
          <a:schemeClr val="accent3">
            <a:hueOff val="-5816464"/>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1161674D-20DF-44A0-AD63-7AF310F62F1F}">
      <dsp:nvSpPr>
        <dsp:cNvPr id="0" name=""/>
        <dsp:cNvSpPr/>
      </dsp:nvSpPr>
      <dsp:spPr>
        <a:xfrm>
          <a:off x="77476" y="2669967"/>
          <a:ext cx="3848133" cy="494247"/>
        </a:xfrm>
        <a:prstGeom prst="roundRect">
          <a:avLst>
            <a:gd name="adj" fmla="val 10000"/>
          </a:avLst>
        </a:prstGeom>
        <a:solidFill>
          <a:schemeClr val="accent3">
            <a:tint val="40000"/>
            <a:alpha val="90000"/>
            <a:hueOff val="-6341498"/>
            <a:satOff val="0"/>
            <a:lumOff val="0"/>
            <a:alphaOff val="0"/>
          </a:schemeClr>
        </a:solidFill>
        <a:ln w="12700" cap="flat" cmpd="sng" algn="ctr">
          <a:solidFill>
            <a:schemeClr val="accent3">
              <a:tint val="40000"/>
              <a:alpha val="90000"/>
              <a:hueOff val="-6341498"/>
              <a:satOff val="0"/>
              <a:lumOff val="0"/>
              <a:alphaOff val="0"/>
            </a:schemeClr>
          </a:solidFill>
          <a:prstDash val="solid"/>
          <a:miter lim="800000"/>
        </a:ln>
        <a:effectLst>
          <a:outerShdw blurRad="50800" dist="50800" dir="2700000" algn="tl" rotWithShape="0">
            <a:prstClr val="black">
              <a:alpha val="56000"/>
            </a:prst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s-ES" sz="2000" b="1" kern="1200" dirty="0"/>
            <a:t>Serán castigados (Sal. 5:10)</a:t>
          </a:r>
        </a:p>
      </dsp:txBody>
      <dsp:txXfrm>
        <a:off x="91952" y="2684443"/>
        <a:ext cx="3819181" cy="465295"/>
      </dsp:txXfrm>
    </dsp:sp>
    <dsp:sp modelId="{EDA9FCD7-BDC6-4469-B6F3-C2EA395CD565}">
      <dsp:nvSpPr>
        <dsp:cNvPr id="0" name=""/>
        <dsp:cNvSpPr/>
      </dsp:nvSpPr>
      <dsp:spPr>
        <a:xfrm rot="5400000">
          <a:off x="1958296" y="3207461"/>
          <a:ext cx="86493" cy="86493"/>
        </a:xfrm>
        <a:prstGeom prst="rightArrow">
          <a:avLst>
            <a:gd name="adj1" fmla="val 66700"/>
            <a:gd name="adj2" fmla="val 50000"/>
          </a:avLst>
        </a:prstGeom>
        <a:solidFill>
          <a:schemeClr val="accent3">
            <a:hueOff val="-7755285"/>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0D30CC13-3637-4485-94DD-FF98B9DB220F}">
      <dsp:nvSpPr>
        <dsp:cNvPr id="0" name=""/>
        <dsp:cNvSpPr/>
      </dsp:nvSpPr>
      <dsp:spPr>
        <a:xfrm>
          <a:off x="77476" y="3337201"/>
          <a:ext cx="3848133" cy="654744"/>
        </a:xfrm>
        <a:prstGeom prst="roundRect">
          <a:avLst>
            <a:gd name="adj" fmla="val 10000"/>
          </a:avLst>
        </a:prstGeom>
        <a:solidFill>
          <a:schemeClr val="accent3">
            <a:tint val="40000"/>
            <a:alpha val="90000"/>
            <a:hueOff val="-8455331"/>
            <a:satOff val="0"/>
            <a:lumOff val="0"/>
            <a:alphaOff val="0"/>
          </a:schemeClr>
        </a:solidFill>
        <a:ln w="12700" cap="flat" cmpd="sng" algn="ctr">
          <a:solidFill>
            <a:schemeClr val="accent3">
              <a:tint val="40000"/>
              <a:alpha val="90000"/>
              <a:hueOff val="-8455331"/>
              <a:satOff val="0"/>
              <a:lumOff val="0"/>
              <a:alphaOff val="0"/>
            </a:schemeClr>
          </a:solidFill>
          <a:prstDash val="solid"/>
          <a:miter lim="800000"/>
        </a:ln>
        <a:effectLst>
          <a:outerShdw blurRad="50800" dist="50800" dir="2700000" algn="tl" rotWithShape="0">
            <a:prstClr val="black">
              <a:alpha val="56000"/>
            </a:prst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s-ES" sz="2000" b="1" kern="1200" dirty="0"/>
            <a:t>Blasfeman contra Dios (Ap. 13:6)</a:t>
          </a:r>
        </a:p>
      </dsp:txBody>
      <dsp:txXfrm>
        <a:off x="96653" y="3356378"/>
        <a:ext cx="3809779" cy="616390"/>
      </dsp:txXfrm>
    </dsp:sp>
    <dsp:sp modelId="{DB107F88-2B7E-4CD4-9653-6C12600D236F}">
      <dsp:nvSpPr>
        <dsp:cNvPr id="0" name=""/>
        <dsp:cNvSpPr/>
      </dsp:nvSpPr>
      <dsp:spPr>
        <a:xfrm>
          <a:off x="4202389" y="1029"/>
          <a:ext cx="3848133" cy="494247"/>
        </a:xfrm>
        <a:prstGeom prst="roundRect">
          <a:avLst>
            <a:gd name="adj" fmla="val 10000"/>
          </a:avLst>
        </a:prstGeom>
        <a:solidFill>
          <a:schemeClr val="accent6"/>
        </a:solidFill>
        <a:ln w="25400" cap="flat" cmpd="sng" algn="ctr">
          <a:solidFill>
            <a:schemeClr val="lt1"/>
          </a:solidFill>
          <a:prstDash val="solid"/>
          <a:miter lim="800000"/>
        </a:ln>
        <a:effectLst/>
        <a:scene3d>
          <a:camera prst="orthographicFront"/>
          <a:lightRig rig="threePt" dir="t">
            <a:rot lat="0" lon="0" rev="7500000"/>
          </a:lightRig>
        </a:scene3d>
        <a:sp3d>
          <a:bevelT prst="convex"/>
        </a:sp3d>
      </dsp:spPr>
      <dsp:style>
        <a:lnRef idx="3">
          <a:schemeClr val="lt1"/>
        </a:lnRef>
        <a:fillRef idx="1">
          <a:schemeClr val="accent5"/>
        </a:fillRef>
        <a:effectRef idx="1">
          <a:schemeClr val="accent5"/>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s-ES" sz="2000" b="1" kern="1200" dirty="0">
              <a:solidFill>
                <a:schemeClr val="accent6">
                  <a:lumMod val="20000"/>
                  <a:lumOff val="80000"/>
                </a:schemeClr>
              </a:solidFill>
              <a:effectLst>
                <a:outerShdw blurRad="38100" dist="38100" dir="2700000" algn="tl">
                  <a:srgbClr val="000000">
                    <a:alpha val="43137"/>
                  </a:srgbClr>
                </a:outerShdw>
              </a:effectLst>
              <a:latin typeface="Aptos" panose="02110004020202020204"/>
              <a:ea typeface="+mn-ea"/>
              <a:cs typeface="+mn-cs"/>
            </a:rPr>
            <a:t>EL NOMBRE DE DIOS</a:t>
          </a:r>
        </a:p>
      </dsp:txBody>
      <dsp:txXfrm>
        <a:off x="4216865" y="15505"/>
        <a:ext cx="3819181" cy="465295"/>
      </dsp:txXfrm>
    </dsp:sp>
    <dsp:sp modelId="{AAB01C3E-A9DC-4014-89C8-378CB1BD25DD}">
      <dsp:nvSpPr>
        <dsp:cNvPr id="0" name=""/>
        <dsp:cNvSpPr/>
      </dsp:nvSpPr>
      <dsp:spPr>
        <a:xfrm rot="5400000">
          <a:off x="6083209" y="538523"/>
          <a:ext cx="86493" cy="86493"/>
        </a:xfrm>
        <a:prstGeom prst="rightArrow">
          <a:avLst>
            <a:gd name="adj1" fmla="val 66700"/>
            <a:gd name="adj2" fmla="val 50000"/>
          </a:avLst>
        </a:prstGeom>
        <a:solidFill>
          <a:schemeClr val="accent3">
            <a:hueOff val="-9694106"/>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EF6A0CAB-A8A1-4FF3-AD97-EAC4DB54552A}">
      <dsp:nvSpPr>
        <dsp:cNvPr id="0" name=""/>
        <dsp:cNvSpPr/>
      </dsp:nvSpPr>
      <dsp:spPr>
        <a:xfrm>
          <a:off x="4202389" y="668263"/>
          <a:ext cx="3848133" cy="494247"/>
        </a:xfrm>
        <a:prstGeom prst="roundRect">
          <a:avLst>
            <a:gd name="adj" fmla="val 10000"/>
          </a:avLst>
        </a:prstGeom>
        <a:solidFill>
          <a:schemeClr val="accent3">
            <a:tint val="40000"/>
            <a:alpha val="90000"/>
            <a:hueOff val="-10569164"/>
            <a:satOff val="0"/>
            <a:lumOff val="0"/>
            <a:alphaOff val="0"/>
          </a:schemeClr>
        </a:solidFill>
        <a:ln w="12700" cap="flat" cmpd="sng" algn="ctr">
          <a:solidFill>
            <a:schemeClr val="accent3">
              <a:tint val="40000"/>
              <a:alpha val="90000"/>
              <a:hueOff val="-10569164"/>
              <a:satOff val="0"/>
              <a:lumOff val="0"/>
              <a:alphaOff val="0"/>
            </a:schemeClr>
          </a:solidFill>
          <a:prstDash val="solid"/>
          <a:miter lim="800000"/>
        </a:ln>
        <a:effectLst>
          <a:outerShdw blurRad="50800" dist="50800" dir="2700000" algn="tl" rotWithShape="0">
            <a:prstClr val="black">
              <a:alpha val="56000"/>
            </a:prst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s-ES" sz="2000" b="1" kern="1200" dirty="0"/>
            <a:t>Habitarán con Dios (Ap. 14:1)</a:t>
          </a:r>
        </a:p>
      </dsp:txBody>
      <dsp:txXfrm>
        <a:off x="4216865" y="682739"/>
        <a:ext cx="3819181" cy="465295"/>
      </dsp:txXfrm>
    </dsp:sp>
    <dsp:sp modelId="{9203FAC0-0E6F-43AE-A1CA-F5D4C0CFCF1A}">
      <dsp:nvSpPr>
        <dsp:cNvPr id="0" name=""/>
        <dsp:cNvSpPr/>
      </dsp:nvSpPr>
      <dsp:spPr>
        <a:xfrm rot="5400000">
          <a:off x="6083209" y="1205758"/>
          <a:ext cx="86493" cy="86493"/>
        </a:xfrm>
        <a:prstGeom prst="rightArrow">
          <a:avLst>
            <a:gd name="adj1" fmla="val 66700"/>
            <a:gd name="adj2" fmla="val 50000"/>
          </a:avLst>
        </a:prstGeom>
        <a:solidFill>
          <a:schemeClr val="accent3">
            <a:hueOff val="-11632928"/>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E712B545-364D-4030-AB4B-BEC9E2309F3A}">
      <dsp:nvSpPr>
        <dsp:cNvPr id="0" name=""/>
        <dsp:cNvSpPr/>
      </dsp:nvSpPr>
      <dsp:spPr>
        <a:xfrm>
          <a:off x="4202389" y="1335498"/>
          <a:ext cx="3848133" cy="494247"/>
        </a:xfrm>
        <a:prstGeom prst="roundRect">
          <a:avLst>
            <a:gd name="adj" fmla="val 10000"/>
          </a:avLst>
        </a:prstGeom>
        <a:solidFill>
          <a:schemeClr val="accent3">
            <a:tint val="40000"/>
            <a:alpha val="90000"/>
            <a:hueOff val="-12682996"/>
            <a:satOff val="0"/>
            <a:lumOff val="0"/>
            <a:alphaOff val="0"/>
          </a:schemeClr>
        </a:solidFill>
        <a:ln w="12700" cap="flat" cmpd="sng" algn="ctr">
          <a:solidFill>
            <a:schemeClr val="accent3">
              <a:tint val="40000"/>
              <a:alpha val="90000"/>
              <a:hueOff val="-12682996"/>
              <a:satOff val="0"/>
              <a:lumOff val="0"/>
              <a:alphaOff val="0"/>
            </a:schemeClr>
          </a:solidFill>
          <a:prstDash val="solid"/>
          <a:miter lim="800000"/>
        </a:ln>
        <a:effectLst>
          <a:outerShdw blurRad="50800" dist="50800" dir="2700000" algn="tl" rotWithShape="0">
            <a:prstClr val="black">
              <a:alpha val="56000"/>
            </a:prst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s-ES" sz="2000" b="1" kern="1200" dirty="0"/>
            <a:t>Adoran a Dios (Sal. 5:7)</a:t>
          </a:r>
        </a:p>
      </dsp:txBody>
      <dsp:txXfrm>
        <a:off x="4216865" y="1349974"/>
        <a:ext cx="3819181" cy="465295"/>
      </dsp:txXfrm>
    </dsp:sp>
    <dsp:sp modelId="{B73798CF-76F8-4AA2-B5D4-F5F0D32F4381}">
      <dsp:nvSpPr>
        <dsp:cNvPr id="0" name=""/>
        <dsp:cNvSpPr/>
      </dsp:nvSpPr>
      <dsp:spPr>
        <a:xfrm rot="5400000">
          <a:off x="6083209" y="1872992"/>
          <a:ext cx="86493" cy="86493"/>
        </a:xfrm>
        <a:prstGeom prst="rightArrow">
          <a:avLst>
            <a:gd name="adj1" fmla="val 66700"/>
            <a:gd name="adj2" fmla="val 50000"/>
          </a:avLst>
        </a:prstGeom>
        <a:solidFill>
          <a:schemeClr val="accent3">
            <a:hueOff val="-13571749"/>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7B278B18-C361-410E-982B-678C2EB25053}">
      <dsp:nvSpPr>
        <dsp:cNvPr id="0" name=""/>
        <dsp:cNvSpPr/>
      </dsp:nvSpPr>
      <dsp:spPr>
        <a:xfrm>
          <a:off x="4202389" y="2002732"/>
          <a:ext cx="3848133" cy="494247"/>
        </a:xfrm>
        <a:prstGeom prst="roundRect">
          <a:avLst>
            <a:gd name="adj" fmla="val 10000"/>
          </a:avLst>
        </a:prstGeom>
        <a:solidFill>
          <a:schemeClr val="accent3">
            <a:tint val="40000"/>
            <a:alpha val="90000"/>
            <a:hueOff val="-14796828"/>
            <a:satOff val="0"/>
            <a:lumOff val="0"/>
            <a:alphaOff val="0"/>
          </a:schemeClr>
        </a:solidFill>
        <a:ln w="12700" cap="flat" cmpd="sng" algn="ctr">
          <a:solidFill>
            <a:schemeClr val="accent3">
              <a:tint val="40000"/>
              <a:alpha val="90000"/>
              <a:hueOff val="-14796828"/>
              <a:satOff val="0"/>
              <a:lumOff val="0"/>
              <a:alphaOff val="0"/>
            </a:schemeClr>
          </a:solidFill>
          <a:prstDash val="solid"/>
          <a:miter lim="800000"/>
        </a:ln>
        <a:effectLst>
          <a:outerShdw blurRad="50800" dist="50800" dir="2700000" algn="tl" rotWithShape="0">
            <a:prstClr val="black">
              <a:alpha val="56000"/>
            </a:prst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s-ES" sz="2000" b="1" kern="1200" dirty="0"/>
            <a:t>No mienten (Ap. 14:5)</a:t>
          </a:r>
        </a:p>
      </dsp:txBody>
      <dsp:txXfrm>
        <a:off x="4216865" y="2017208"/>
        <a:ext cx="3819181" cy="465295"/>
      </dsp:txXfrm>
    </dsp:sp>
    <dsp:sp modelId="{1C19AFCF-A663-4D3C-97AE-0C7C69A3569A}">
      <dsp:nvSpPr>
        <dsp:cNvPr id="0" name=""/>
        <dsp:cNvSpPr/>
      </dsp:nvSpPr>
      <dsp:spPr>
        <a:xfrm rot="5400000">
          <a:off x="6083209" y="2540227"/>
          <a:ext cx="86493" cy="86493"/>
        </a:xfrm>
        <a:prstGeom prst="rightArrow">
          <a:avLst>
            <a:gd name="adj1" fmla="val 66700"/>
            <a:gd name="adj2" fmla="val 50000"/>
          </a:avLst>
        </a:prstGeom>
        <a:solidFill>
          <a:schemeClr val="accent3">
            <a:hueOff val="-15510569"/>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9D4603D5-0128-4C88-BEA3-34E686F65CF0}">
      <dsp:nvSpPr>
        <dsp:cNvPr id="0" name=""/>
        <dsp:cNvSpPr/>
      </dsp:nvSpPr>
      <dsp:spPr>
        <a:xfrm>
          <a:off x="4202389" y="2669967"/>
          <a:ext cx="3848133" cy="494247"/>
        </a:xfrm>
        <a:prstGeom prst="roundRect">
          <a:avLst>
            <a:gd name="adj" fmla="val 10000"/>
          </a:avLst>
        </a:prstGeom>
        <a:solidFill>
          <a:schemeClr val="accent3">
            <a:tint val="40000"/>
            <a:alpha val="90000"/>
            <a:hueOff val="-16910662"/>
            <a:satOff val="0"/>
            <a:lumOff val="0"/>
            <a:alphaOff val="0"/>
          </a:schemeClr>
        </a:solidFill>
        <a:ln w="12700" cap="flat" cmpd="sng" algn="ctr">
          <a:solidFill>
            <a:schemeClr val="accent3">
              <a:tint val="40000"/>
              <a:alpha val="90000"/>
              <a:hueOff val="-16910662"/>
              <a:satOff val="0"/>
              <a:lumOff val="0"/>
              <a:alphaOff val="0"/>
            </a:schemeClr>
          </a:solidFill>
          <a:prstDash val="solid"/>
          <a:miter lim="800000"/>
        </a:ln>
        <a:effectLst>
          <a:outerShdw blurRad="50800" dist="50800" dir="2700000" algn="tl" rotWithShape="0">
            <a:prstClr val="black">
              <a:alpha val="56000"/>
            </a:prst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s-ES" sz="2000" b="1" kern="1200" dirty="0"/>
            <a:t>Serán redimidos (Ap. 14:4)</a:t>
          </a:r>
        </a:p>
      </dsp:txBody>
      <dsp:txXfrm>
        <a:off x="4216865" y="2684443"/>
        <a:ext cx="3819181" cy="465295"/>
      </dsp:txXfrm>
    </dsp:sp>
    <dsp:sp modelId="{12F070E5-8FBC-45FE-9CB2-304C266EED22}">
      <dsp:nvSpPr>
        <dsp:cNvPr id="0" name=""/>
        <dsp:cNvSpPr/>
      </dsp:nvSpPr>
      <dsp:spPr>
        <a:xfrm rot="5400000">
          <a:off x="6083209" y="3207461"/>
          <a:ext cx="86493" cy="86493"/>
        </a:xfrm>
        <a:prstGeom prst="rightArrow">
          <a:avLst>
            <a:gd name="adj1" fmla="val 66700"/>
            <a:gd name="adj2" fmla="val 50000"/>
          </a:avLst>
        </a:prstGeom>
        <a:solidFill>
          <a:schemeClr val="accent3">
            <a:hueOff val="-17449391"/>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E1E2DAA3-4558-450E-8385-5813A3E42918}">
      <dsp:nvSpPr>
        <dsp:cNvPr id="0" name=""/>
        <dsp:cNvSpPr/>
      </dsp:nvSpPr>
      <dsp:spPr>
        <a:xfrm>
          <a:off x="4202389" y="3337201"/>
          <a:ext cx="3848133" cy="654744"/>
        </a:xfrm>
        <a:prstGeom prst="roundRect">
          <a:avLst>
            <a:gd name="adj" fmla="val 10000"/>
          </a:avLst>
        </a:prstGeom>
        <a:solidFill>
          <a:schemeClr val="accent3">
            <a:tint val="40000"/>
            <a:alpha val="90000"/>
            <a:hueOff val="-19024493"/>
            <a:satOff val="0"/>
            <a:lumOff val="0"/>
            <a:alphaOff val="0"/>
          </a:schemeClr>
        </a:solidFill>
        <a:ln w="12700" cap="flat" cmpd="sng" algn="ctr">
          <a:solidFill>
            <a:schemeClr val="accent3">
              <a:tint val="40000"/>
              <a:alpha val="90000"/>
              <a:hueOff val="-19024493"/>
              <a:satOff val="0"/>
              <a:lumOff val="0"/>
              <a:alphaOff val="0"/>
            </a:schemeClr>
          </a:solidFill>
          <a:prstDash val="solid"/>
          <a:miter lim="800000"/>
        </a:ln>
        <a:effectLst>
          <a:outerShdw blurRad="50800" dist="50800" dir="2700000" algn="tl" rotWithShape="0">
            <a:prstClr val="black">
              <a:alpha val="56000"/>
            </a:prst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s-ES" sz="2000" b="1" kern="1200" dirty="0"/>
            <a:t>Proclaman con júbilo la salvación (Sal. 5:11; Ap. 14:6-7)</a:t>
          </a:r>
        </a:p>
      </dsp:txBody>
      <dsp:txXfrm>
        <a:off x="4221566" y="3356378"/>
        <a:ext cx="3809779" cy="616390"/>
      </dsp:txXfrm>
    </dsp:sp>
  </dsp:spTree>
</dsp:drawing>
</file>

<file path=ppt/diagrams/layout1.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5B8CD5C-F8FD-B5AB-2273-8D4EC706AECE}"/>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DF29324D-428A-710F-FF80-3AB325AE8E6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FB32C638-9C70-FDF3-9B67-7B01BF717268}"/>
              </a:ext>
            </a:extLst>
          </p:cNvPr>
          <p:cNvSpPr>
            <a:spLocks noGrp="1"/>
          </p:cNvSpPr>
          <p:nvPr>
            <p:ph type="dt" sz="half" idx="10"/>
          </p:nvPr>
        </p:nvSpPr>
        <p:spPr/>
        <p:txBody>
          <a:bodyPr/>
          <a:lstStyle/>
          <a:p>
            <a:fld id="{163A5A03-12E2-42FA-A39E-5702B6817525}" type="datetimeFigureOut">
              <a:rPr lang="es-ES" smtClean="0"/>
              <a:t>17/05/2025</a:t>
            </a:fld>
            <a:endParaRPr lang="es-ES"/>
          </a:p>
        </p:txBody>
      </p:sp>
      <p:sp>
        <p:nvSpPr>
          <p:cNvPr id="5" name="Marcador de pie de página 4">
            <a:extLst>
              <a:ext uri="{FF2B5EF4-FFF2-40B4-BE49-F238E27FC236}">
                <a16:creationId xmlns:a16="http://schemas.microsoft.com/office/drawing/2014/main" id="{0818EC03-1694-3D2D-C204-7A20B4C9E4B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B79C009-71D5-17AF-941C-42F84EF33678}"/>
              </a:ext>
            </a:extLst>
          </p:cNvPr>
          <p:cNvSpPr>
            <a:spLocks noGrp="1"/>
          </p:cNvSpPr>
          <p:nvPr>
            <p:ph type="sldNum" sz="quarter" idx="12"/>
          </p:nvPr>
        </p:nvSpPr>
        <p:spPr/>
        <p:txBody>
          <a:bodyPr/>
          <a:lstStyle/>
          <a:p>
            <a:fld id="{8FC41F29-E604-41B2-AFF9-2D51EF0B2DB3}" type="slidenum">
              <a:rPr lang="es-ES" smtClean="0"/>
              <a:t>‹nº›</a:t>
            </a:fld>
            <a:endParaRPr lang="es-ES"/>
          </a:p>
        </p:txBody>
      </p:sp>
    </p:spTree>
    <p:extLst>
      <p:ext uri="{BB962C8B-B14F-4D97-AF65-F5344CB8AC3E}">
        <p14:creationId xmlns:p14="http://schemas.microsoft.com/office/powerpoint/2010/main" val="1695191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BAE6CAC-BB9D-B7F7-8021-9B40AB77AA56}"/>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5354FCE-2EFE-FF09-9365-25C3AED7DD3C}"/>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BBC3F2E-114E-887B-A6A0-77AC9039D5DE}"/>
              </a:ext>
            </a:extLst>
          </p:cNvPr>
          <p:cNvSpPr>
            <a:spLocks noGrp="1"/>
          </p:cNvSpPr>
          <p:nvPr>
            <p:ph type="dt" sz="half" idx="10"/>
          </p:nvPr>
        </p:nvSpPr>
        <p:spPr/>
        <p:txBody>
          <a:bodyPr/>
          <a:lstStyle/>
          <a:p>
            <a:fld id="{163A5A03-12E2-42FA-A39E-5702B6817525}" type="datetimeFigureOut">
              <a:rPr lang="es-ES" smtClean="0"/>
              <a:t>17/05/2025</a:t>
            </a:fld>
            <a:endParaRPr lang="es-ES"/>
          </a:p>
        </p:txBody>
      </p:sp>
      <p:sp>
        <p:nvSpPr>
          <p:cNvPr id="5" name="Marcador de pie de página 4">
            <a:extLst>
              <a:ext uri="{FF2B5EF4-FFF2-40B4-BE49-F238E27FC236}">
                <a16:creationId xmlns:a16="http://schemas.microsoft.com/office/drawing/2014/main" id="{07E55268-E05A-80DC-3D86-EB75D5C515B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11DB3CA-A832-5DDA-BA28-31536D722F57}"/>
              </a:ext>
            </a:extLst>
          </p:cNvPr>
          <p:cNvSpPr>
            <a:spLocks noGrp="1"/>
          </p:cNvSpPr>
          <p:nvPr>
            <p:ph type="sldNum" sz="quarter" idx="12"/>
          </p:nvPr>
        </p:nvSpPr>
        <p:spPr/>
        <p:txBody>
          <a:bodyPr/>
          <a:lstStyle/>
          <a:p>
            <a:fld id="{8FC41F29-E604-41B2-AFF9-2D51EF0B2DB3}" type="slidenum">
              <a:rPr lang="es-ES" smtClean="0"/>
              <a:t>‹nº›</a:t>
            </a:fld>
            <a:endParaRPr lang="es-ES"/>
          </a:p>
        </p:txBody>
      </p:sp>
    </p:spTree>
    <p:extLst>
      <p:ext uri="{BB962C8B-B14F-4D97-AF65-F5344CB8AC3E}">
        <p14:creationId xmlns:p14="http://schemas.microsoft.com/office/powerpoint/2010/main" val="2405875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D8C3231-4BA2-36C8-0143-56AD262CE3A0}"/>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21E3079-CBD7-A031-FCF4-DE31BEB07AF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CD1AA96-2F68-1C7A-E1AF-BEED7CD49F8A}"/>
              </a:ext>
            </a:extLst>
          </p:cNvPr>
          <p:cNvSpPr>
            <a:spLocks noGrp="1"/>
          </p:cNvSpPr>
          <p:nvPr>
            <p:ph type="dt" sz="half" idx="10"/>
          </p:nvPr>
        </p:nvSpPr>
        <p:spPr/>
        <p:txBody>
          <a:bodyPr/>
          <a:lstStyle/>
          <a:p>
            <a:fld id="{163A5A03-12E2-42FA-A39E-5702B6817525}" type="datetimeFigureOut">
              <a:rPr lang="es-ES" smtClean="0"/>
              <a:t>17/05/2025</a:t>
            </a:fld>
            <a:endParaRPr lang="es-ES"/>
          </a:p>
        </p:txBody>
      </p:sp>
      <p:sp>
        <p:nvSpPr>
          <p:cNvPr id="5" name="Marcador de pie de página 4">
            <a:extLst>
              <a:ext uri="{FF2B5EF4-FFF2-40B4-BE49-F238E27FC236}">
                <a16:creationId xmlns:a16="http://schemas.microsoft.com/office/drawing/2014/main" id="{635C224F-A7D2-B1D6-F53C-FA4DF316992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D4B08FD-BEDF-C2A5-306F-789B25725D2E}"/>
              </a:ext>
            </a:extLst>
          </p:cNvPr>
          <p:cNvSpPr>
            <a:spLocks noGrp="1"/>
          </p:cNvSpPr>
          <p:nvPr>
            <p:ph type="sldNum" sz="quarter" idx="12"/>
          </p:nvPr>
        </p:nvSpPr>
        <p:spPr/>
        <p:txBody>
          <a:bodyPr/>
          <a:lstStyle/>
          <a:p>
            <a:fld id="{8FC41F29-E604-41B2-AFF9-2D51EF0B2DB3}" type="slidenum">
              <a:rPr lang="es-ES" smtClean="0"/>
              <a:t>‹nº›</a:t>
            </a:fld>
            <a:endParaRPr lang="es-ES"/>
          </a:p>
        </p:txBody>
      </p:sp>
    </p:spTree>
    <p:extLst>
      <p:ext uri="{BB962C8B-B14F-4D97-AF65-F5344CB8AC3E}">
        <p14:creationId xmlns:p14="http://schemas.microsoft.com/office/powerpoint/2010/main" val="3261724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A91D80-B33D-F4C6-CCE2-B19B2928EAA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36C1AB4-F65E-D8B9-4F27-3FB768003DF6}"/>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C34041C4-EDF6-FFEA-5183-62904FB8921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74AD8629-E679-81B0-5399-C53679451882}"/>
              </a:ext>
            </a:extLst>
          </p:cNvPr>
          <p:cNvSpPr>
            <a:spLocks noGrp="1"/>
          </p:cNvSpPr>
          <p:nvPr>
            <p:ph type="dt" sz="half" idx="10"/>
          </p:nvPr>
        </p:nvSpPr>
        <p:spPr/>
        <p:txBody>
          <a:bodyPr/>
          <a:lstStyle/>
          <a:p>
            <a:fld id="{163A5A03-12E2-42FA-A39E-5702B6817525}" type="datetimeFigureOut">
              <a:rPr lang="es-ES" smtClean="0"/>
              <a:t>17/05/2025</a:t>
            </a:fld>
            <a:endParaRPr lang="es-ES"/>
          </a:p>
        </p:txBody>
      </p:sp>
      <p:sp>
        <p:nvSpPr>
          <p:cNvPr id="6" name="Marcador de pie de página 5">
            <a:extLst>
              <a:ext uri="{FF2B5EF4-FFF2-40B4-BE49-F238E27FC236}">
                <a16:creationId xmlns:a16="http://schemas.microsoft.com/office/drawing/2014/main" id="{FE3FEBA1-1D97-AEF0-6F18-D28EA25949A4}"/>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F26F4D9-08B7-9A72-850E-85B1C27D4B43}"/>
              </a:ext>
            </a:extLst>
          </p:cNvPr>
          <p:cNvSpPr>
            <a:spLocks noGrp="1"/>
          </p:cNvSpPr>
          <p:nvPr>
            <p:ph type="sldNum" sz="quarter" idx="12"/>
          </p:nvPr>
        </p:nvSpPr>
        <p:spPr/>
        <p:txBody>
          <a:bodyPr/>
          <a:lstStyle/>
          <a:p>
            <a:fld id="{8FC41F29-E604-41B2-AFF9-2D51EF0B2DB3}" type="slidenum">
              <a:rPr lang="es-ES" smtClean="0"/>
              <a:t>‹nº›</a:t>
            </a:fld>
            <a:endParaRPr lang="es-ES"/>
          </a:p>
        </p:txBody>
      </p:sp>
    </p:spTree>
    <p:extLst>
      <p:ext uri="{BB962C8B-B14F-4D97-AF65-F5344CB8AC3E}">
        <p14:creationId xmlns:p14="http://schemas.microsoft.com/office/powerpoint/2010/main" val="3055241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028A364-B774-BF9A-693B-0A9583648242}"/>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5E23C23A-2A4F-17DA-A6B0-830FAC42B27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3B395A6A-BDF2-B8D6-4D00-A46854D46F62}"/>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75D25B64-36C9-2E41-D244-FCFF24E4E09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D77C719-9BF4-3B2E-252A-A9D8A255C2E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B456E01E-86E9-EBBA-B1FF-9E1DF80DC93E}"/>
              </a:ext>
            </a:extLst>
          </p:cNvPr>
          <p:cNvSpPr>
            <a:spLocks noGrp="1"/>
          </p:cNvSpPr>
          <p:nvPr>
            <p:ph type="dt" sz="half" idx="10"/>
          </p:nvPr>
        </p:nvSpPr>
        <p:spPr/>
        <p:txBody>
          <a:bodyPr/>
          <a:lstStyle/>
          <a:p>
            <a:fld id="{163A5A03-12E2-42FA-A39E-5702B6817525}" type="datetimeFigureOut">
              <a:rPr lang="es-ES" smtClean="0"/>
              <a:t>17/05/2025</a:t>
            </a:fld>
            <a:endParaRPr lang="es-ES"/>
          </a:p>
        </p:txBody>
      </p:sp>
      <p:sp>
        <p:nvSpPr>
          <p:cNvPr id="8" name="Marcador de pie de página 7">
            <a:extLst>
              <a:ext uri="{FF2B5EF4-FFF2-40B4-BE49-F238E27FC236}">
                <a16:creationId xmlns:a16="http://schemas.microsoft.com/office/drawing/2014/main" id="{6FBF0327-3CE8-0371-319D-9B2C14014EE1}"/>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4DFA08BC-A67D-763B-0480-73DABD211D76}"/>
              </a:ext>
            </a:extLst>
          </p:cNvPr>
          <p:cNvSpPr>
            <a:spLocks noGrp="1"/>
          </p:cNvSpPr>
          <p:nvPr>
            <p:ph type="sldNum" sz="quarter" idx="12"/>
          </p:nvPr>
        </p:nvSpPr>
        <p:spPr/>
        <p:txBody>
          <a:bodyPr/>
          <a:lstStyle/>
          <a:p>
            <a:fld id="{8FC41F29-E604-41B2-AFF9-2D51EF0B2DB3}" type="slidenum">
              <a:rPr lang="es-ES" smtClean="0"/>
              <a:t>‹nº›</a:t>
            </a:fld>
            <a:endParaRPr lang="es-ES"/>
          </a:p>
        </p:txBody>
      </p:sp>
    </p:spTree>
    <p:extLst>
      <p:ext uri="{BB962C8B-B14F-4D97-AF65-F5344CB8AC3E}">
        <p14:creationId xmlns:p14="http://schemas.microsoft.com/office/powerpoint/2010/main" val="3205825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D09C021-C23F-8022-D0B3-60567BB850C0}"/>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009EDFF6-3AE0-368F-0E5D-5AD5A22A6915}"/>
              </a:ext>
            </a:extLst>
          </p:cNvPr>
          <p:cNvSpPr>
            <a:spLocks noGrp="1"/>
          </p:cNvSpPr>
          <p:nvPr>
            <p:ph type="dt" sz="half" idx="10"/>
          </p:nvPr>
        </p:nvSpPr>
        <p:spPr/>
        <p:txBody>
          <a:bodyPr/>
          <a:lstStyle/>
          <a:p>
            <a:fld id="{163A5A03-12E2-42FA-A39E-5702B6817525}" type="datetimeFigureOut">
              <a:rPr lang="es-ES" smtClean="0"/>
              <a:t>17/05/2025</a:t>
            </a:fld>
            <a:endParaRPr lang="es-ES"/>
          </a:p>
        </p:txBody>
      </p:sp>
      <p:sp>
        <p:nvSpPr>
          <p:cNvPr id="4" name="Marcador de pie de página 3">
            <a:extLst>
              <a:ext uri="{FF2B5EF4-FFF2-40B4-BE49-F238E27FC236}">
                <a16:creationId xmlns:a16="http://schemas.microsoft.com/office/drawing/2014/main" id="{184E6DE9-6412-D85A-A3D2-919FA4666939}"/>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895710EC-D8E5-20BA-B25D-C9A58EC3921D}"/>
              </a:ext>
            </a:extLst>
          </p:cNvPr>
          <p:cNvSpPr>
            <a:spLocks noGrp="1"/>
          </p:cNvSpPr>
          <p:nvPr>
            <p:ph type="sldNum" sz="quarter" idx="12"/>
          </p:nvPr>
        </p:nvSpPr>
        <p:spPr/>
        <p:txBody>
          <a:bodyPr/>
          <a:lstStyle/>
          <a:p>
            <a:fld id="{8FC41F29-E604-41B2-AFF9-2D51EF0B2DB3}" type="slidenum">
              <a:rPr lang="es-ES" smtClean="0"/>
              <a:t>‹nº›</a:t>
            </a:fld>
            <a:endParaRPr lang="es-ES"/>
          </a:p>
        </p:txBody>
      </p:sp>
    </p:spTree>
    <p:extLst>
      <p:ext uri="{BB962C8B-B14F-4D97-AF65-F5344CB8AC3E}">
        <p14:creationId xmlns:p14="http://schemas.microsoft.com/office/powerpoint/2010/main" val="2127932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4C67B3C-6357-6CF2-4062-B54712289FD9}"/>
              </a:ext>
            </a:extLst>
          </p:cNvPr>
          <p:cNvSpPr>
            <a:spLocks noGrp="1"/>
          </p:cNvSpPr>
          <p:nvPr>
            <p:ph type="dt" sz="half" idx="10"/>
          </p:nvPr>
        </p:nvSpPr>
        <p:spPr/>
        <p:txBody>
          <a:bodyPr/>
          <a:lstStyle/>
          <a:p>
            <a:fld id="{163A5A03-12E2-42FA-A39E-5702B6817525}" type="datetimeFigureOut">
              <a:rPr lang="es-ES" smtClean="0"/>
              <a:t>17/05/2025</a:t>
            </a:fld>
            <a:endParaRPr lang="es-ES"/>
          </a:p>
        </p:txBody>
      </p:sp>
      <p:sp>
        <p:nvSpPr>
          <p:cNvPr id="3" name="Marcador de pie de página 2">
            <a:extLst>
              <a:ext uri="{FF2B5EF4-FFF2-40B4-BE49-F238E27FC236}">
                <a16:creationId xmlns:a16="http://schemas.microsoft.com/office/drawing/2014/main" id="{96BD5683-50CB-09DA-52B1-49B286DAADC6}"/>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F794C03A-E080-2B04-E326-43896C4DCBF6}"/>
              </a:ext>
            </a:extLst>
          </p:cNvPr>
          <p:cNvSpPr>
            <a:spLocks noGrp="1"/>
          </p:cNvSpPr>
          <p:nvPr>
            <p:ph type="sldNum" sz="quarter" idx="12"/>
          </p:nvPr>
        </p:nvSpPr>
        <p:spPr/>
        <p:txBody>
          <a:bodyPr/>
          <a:lstStyle/>
          <a:p>
            <a:fld id="{8FC41F29-E604-41B2-AFF9-2D51EF0B2DB3}" type="slidenum">
              <a:rPr lang="es-ES" smtClean="0"/>
              <a:t>‹nº›</a:t>
            </a:fld>
            <a:endParaRPr lang="es-ES"/>
          </a:p>
        </p:txBody>
      </p:sp>
    </p:spTree>
    <p:extLst>
      <p:ext uri="{BB962C8B-B14F-4D97-AF65-F5344CB8AC3E}">
        <p14:creationId xmlns:p14="http://schemas.microsoft.com/office/powerpoint/2010/main" val="2783141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188FB9E-156F-54DE-E376-52F49848C7B2}"/>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111B72C-B971-920E-E8FB-D99B47DDF67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8E455C25-B0FB-E495-9659-4FF0A5AB79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460D4F2-C69C-6D98-37C3-6DD57DA943FB}"/>
              </a:ext>
            </a:extLst>
          </p:cNvPr>
          <p:cNvSpPr>
            <a:spLocks noGrp="1"/>
          </p:cNvSpPr>
          <p:nvPr>
            <p:ph type="dt" sz="half" idx="10"/>
          </p:nvPr>
        </p:nvSpPr>
        <p:spPr/>
        <p:txBody>
          <a:bodyPr/>
          <a:lstStyle/>
          <a:p>
            <a:fld id="{163A5A03-12E2-42FA-A39E-5702B6817525}" type="datetimeFigureOut">
              <a:rPr lang="es-ES" smtClean="0"/>
              <a:t>17/05/2025</a:t>
            </a:fld>
            <a:endParaRPr lang="es-ES"/>
          </a:p>
        </p:txBody>
      </p:sp>
      <p:sp>
        <p:nvSpPr>
          <p:cNvPr id="6" name="Marcador de pie de página 5">
            <a:extLst>
              <a:ext uri="{FF2B5EF4-FFF2-40B4-BE49-F238E27FC236}">
                <a16:creationId xmlns:a16="http://schemas.microsoft.com/office/drawing/2014/main" id="{711EC585-580F-CAF4-F786-580F58CFDE26}"/>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57D1B67-3782-64D1-4B04-653E87E0621A}"/>
              </a:ext>
            </a:extLst>
          </p:cNvPr>
          <p:cNvSpPr>
            <a:spLocks noGrp="1"/>
          </p:cNvSpPr>
          <p:nvPr>
            <p:ph type="sldNum" sz="quarter" idx="12"/>
          </p:nvPr>
        </p:nvSpPr>
        <p:spPr/>
        <p:txBody>
          <a:bodyPr/>
          <a:lstStyle/>
          <a:p>
            <a:fld id="{8FC41F29-E604-41B2-AFF9-2D51EF0B2DB3}" type="slidenum">
              <a:rPr lang="es-ES" smtClean="0"/>
              <a:t>‹nº›</a:t>
            </a:fld>
            <a:endParaRPr lang="es-ES"/>
          </a:p>
        </p:txBody>
      </p:sp>
    </p:spTree>
    <p:extLst>
      <p:ext uri="{BB962C8B-B14F-4D97-AF65-F5344CB8AC3E}">
        <p14:creationId xmlns:p14="http://schemas.microsoft.com/office/powerpoint/2010/main" val="394428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0F5EA2C-3E39-D9F5-3EE8-1F76A81650E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6C829E68-E71E-27F8-ED90-28AFEB248B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C38508D7-EED3-AEA2-5E51-E9DED01DDD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BF6E0332-BB4B-3168-C7D5-59F5FDE50820}"/>
              </a:ext>
            </a:extLst>
          </p:cNvPr>
          <p:cNvSpPr>
            <a:spLocks noGrp="1"/>
          </p:cNvSpPr>
          <p:nvPr>
            <p:ph type="dt" sz="half" idx="10"/>
          </p:nvPr>
        </p:nvSpPr>
        <p:spPr/>
        <p:txBody>
          <a:bodyPr/>
          <a:lstStyle/>
          <a:p>
            <a:fld id="{163A5A03-12E2-42FA-A39E-5702B6817525}" type="datetimeFigureOut">
              <a:rPr lang="es-ES" smtClean="0"/>
              <a:t>17/05/2025</a:t>
            </a:fld>
            <a:endParaRPr lang="es-ES"/>
          </a:p>
        </p:txBody>
      </p:sp>
      <p:sp>
        <p:nvSpPr>
          <p:cNvPr id="6" name="Marcador de pie de página 5">
            <a:extLst>
              <a:ext uri="{FF2B5EF4-FFF2-40B4-BE49-F238E27FC236}">
                <a16:creationId xmlns:a16="http://schemas.microsoft.com/office/drawing/2014/main" id="{1BA2B8CC-C521-E9A7-0C0F-913AC8D971C6}"/>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EB52854-F81F-86CB-7105-EBD204A454EE}"/>
              </a:ext>
            </a:extLst>
          </p:cNvPr>
          <p:cNvSpPr>
            <a:spLocks noGrp="1"/>
          </p:cNvSpPr>
          <p:nvPr>
            <p:ph type="sldNum" sz="quarter" idx="12"/>
          </p:nvPr>
        </p:nvSpPr>
        <p:spPr/>
        <p:txBody>
          <a:bodyPr/>
          <a:lstStyle/>
          <a:p>
            <a:fld id="{8FC41F29-E604-41B2-AFF9-2D51EF0B2DB3}" type="slidenum">
              <a:rPr lang="es-ES" smtClean="0"/>
              <a:t>‹nº›</a:t>
            </a:fld>
            <a:endParaRPr lang="es-ES"/>
          </a:p>
        </p:txBody>
      </p:sp>
    </p:spTree>
    <p:extLst>
      <p:ext uri="{BB962C8B-B14F-4D97-AF65-F5344CB8AC3E}">
        <p14:creationId xmlns:p14="http://schemas.microsoft.com/office/powerpoint/2010/main" val="1936350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BF3BABA-90FC-3808-C15B-97852B1519EF}"/>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36CD30FF-FCED-CDA2-6E52-0F9B72B02329}"/>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87265AE-02D8-1D3C-3B23-2606E6DB3A14}"/>
              </a:ext>
            </a:extLst>
          </p:cNvPr>
          <p:cNvSpPr>
            <a:spLocks noGrp="1"/>
          </p:cNvSpPr>
          <p:nvPr>
            <p:ph type="dt" sz="half" idx="10"/>
          </p:nvPr>
        </p:nvSpPr>
        <p:spPr/>
        <p:txBody>
          <a:bodyPr/>
          <a:lstStyle/>
          <a:p>
            <a:fld id="{163A5A03-12E2-42FA-A39E-5702B6817525}" type="datetimeFigureOut">
              <a:rPr lang="es-ES" smtClean="0"/>
              <a:t>17/05/2025</a:t>
            </a:fld>
            <a:endParaRPr lang="es-ES"/>
          </a:p>
        </p:txBody>
      </p:sp>
      <p:sp>
        <p:nvSpPr>
          <p:cNvPr id="5" name="Marcador de pie de página 4">
            <a:extLst>
              <a:ext uri="{FF2B5EF4-FFF2-40B4-BE49-F238E27FC236}">
                <a16:creationId xmlns:a16="http://schemas.microsoft.com/office/drawing/2014/main" id="{CE600BC5-4E7E-3004-CB1B-C5C23FFA85E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57745EA-BEB9-CDC2-8101-752D5C75ED20}"/>
              </a:ext>
            </a:extLst>
          </p:cNvPr>
          <p:cNvSpPr>
            <a:spLocks noGrp="1"/>
          </p:cNvSpPr>
          <p:nvPr>
            <p:ph type="sldNum" sz="quarter" idx="12"/>
          </p:nvPr>
        </p:nvSpPr>
        <p:spPr/>
        <p:txBody>
          <a:bodyPr/>
          <a:lstStyle/>
          <a:p>
            <a:fld id="{8FC41F29-E604-41B2-AFF9-2D51EF0B2DB3}" type="slidenum">
              <a:rPr lang="es-ES" smtClean="0"/>
              <a:t>‹nº›</a:t>
            </a:fld>
            <a:endParaRPr lang="es-ES"/>
          </a:p>
        </p:txBody>
      </p:sp>
    </p:spTree>
    <p:extLst>
      <p:ext uri="{BB962C8B-B14F-4D97-AF65-F5344CB8AC3E}">
        <p14:creationId xmlns:p14="http://schemas.microsoft.com/office/powerpoint/2010/main" val="3557824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0778095-580A-F1CE-79A6-B7DE96FC059D}"/>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DCF1B9C2-CE23-35CE-788E-0EB0695F2925}"/>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A2C1120-8930-7342-F278-BD325B130116}"/>
              </a:ext>
            </a:extLst>
          </p:cNvPr>
          <p:cNvSpPr>
            <a:spLocks noGrp="1"/>
          </p:cNvSpPr>
          <p:nvPr>
            <p:ph type="dt" sz="half" idx="10"/>
          </p:nvPr>
        </p:nvSpPr>
        <p:spPr/>
        <p:txBody>
          <a:bodyPr/>
          <a:lstStyle/>
          <a:p>
            <a:fld id="{163A5A03-12E2-42FA-A39E-5702B6817525}" type="datetimeFigureOut">
              <a:rPr lang="es-ES" smtClean="0"/>
              <a:t>17/05/2025</a:t>
            </a:fld>
            <a:endParaRPr lang="es-ES"/>
          </a:p>
        </p:txBody>
      </p:sp>
      <p:sp>
        <p:nvSpPr>
          <p:cNvPr id="5" name="Marcador de pie de página 4">
            <a:extLst>
              <a:ext uri="{FF2B5EF4-FFF2-40B4-BE49-F238E27FC236}">
                <a16:creationId xmlns:a16="http://schemas.microsoft.com/office/drawing/2014/main" id="{88C4C05C-B106-A640-34D7-B7481F5881F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729E3F3-74F8-B605-F80A-B33D06A8A170}"/>
              </a:ext>
            </a:extLst>
          </p:cNvPr>
          <p:cNvSpPr>
            <a:spLocks noGrp="1"/>
          </p:cNvSpPr>
          <p:nvPr>
            <p:ph type="sldNum" sz="quarter" idx="12"/>
          </p:nvPr>
        </p:nvSpPr>
        <p:spPr/>
        <p:txBody>
          <a:bodyPr/>
          <a:lstStyle/>
          <a:p>
            <a:fld id="{8FC41F29-E604-41B2-AFF9-2D51EF0B2DB3}" type="slidenum">
              <a:rPr lang="es-ES" smtClean="0"/>
              <a:t>‹nº›</a:t>
            </a:fld>
            <a:endParaRPr lang="es-ES"/>
          </a:p>
        </p:txBody>
      </p:sp>
    </p:spTree>
    <p:extLst>
      <p:ext uri="{BB962C8B-B14F-4D97-AF65-F5344CB8AC3E}">
        <p14:creationId xmlns:p14="http://schemas.microsoft.com/office/powerpoint/2010/main" val="611379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FF1696-8A43-38CB-069A-140D66239F5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C3422014-976E-E9AD-9F00-3628DF7C86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77169A1B-24F9-4304-5B5E-E0780613FA15}"/>
              </a:ext>
            </a:extLst>
          </p:cNvPr>
          <p:cNvSpPr>
            <a:spLocks noGrp="1"/>
          </p:cNvSpPr>
          <p:nvPr>
            <p:ph type="dt" sz="half" idx="10"/>
          </p:nvPr>
        </p:nvSpPr>
        <p:spPr/>
        <p:txBody>
          <a:bodyPr/>
          <a:lstStyle/>
          <a:p>
            <a:fld id="{34419A3E-8E56-4A25-8C97-85C73F9C2429}" type="datetimeFigureOut">
              <a:rPr lang="es-ES" smtClean="0"/>
              <a:t>17/05/2025</a:t>
            </a:fld>
            <a:endParaRPr lang="es-ES"/>
          </a:p>
        </p:txBody>
      </p:sp>
      <p:sp>
        <p:nvSpPr>
          <p:cNvPr id="5" name="Marcador de pie de página 4">
            <a:extLst>
              <a:ext uri="{FF2B5EF4-FFF2-40B4-BE49-F238E27FC236}">
                <a16:creationId xmlns:a16="http://schemas.microsoft.com/office/drawing/2014/main" id="{24FF2595-5529-ACC3-EBF3-BB2C82CDD69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6C47EF2-6DDA-2587-E9F4-A75E09B7C723}"/>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2465111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B685D4C-A27C-3A02-44F4-ADBAFC3F3400}"/>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0E823387-AC9D-0BFB-DE16-75C2F31D2EAD}"/>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28D63C9-A637-8849-02BC-F276FFE7D83A}"/>
              </a:ext>
            </a:extLst>
          </p:cNvPr>
          <p:cNvSpPr>
            <a:spLocks noGrp="1"/>
          </p:cNvSpPr>
          <p:nvPr>
            <p:ph type="dt" sz="half" idx="10"/>
          </p:nvPr>
        </p:nvSpPr>
        <p:spPr/>
        <p:txBody>
          <a:bodyPr/>
          <a:lstStyle/>
          <a:p>
            <a:fld id="{34419A3E-8E56-4A25-8C97-85C73F9C2429}" type="datetimeFigureOut">
              <a:rPr lang="es-ES" smtClean="0"/>
              <a:t>17/05/2025</a:t>
            </a:fld>
            <a:endParaRPr lang="es-ES"/>
          </a:p>
        </p:txBody>
      </p:sp>
      <p:sp>
        <p:nvSpPr>
          <p:cNvPr id="5" name="Marcador de pie de página 4">
            <a:extLst>
              <a:ext uri="{FF2B5EF4-FFF2-40B4-BE49-F238E27FC236}">
                <a16:creationId xmlns:a16="http://schemas.microsoft.com/office/drawing/2014/main" id="{5CF869AE-5FE5-B1BC-A93A-59BBC96544B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02745AA-B089-B17F-3FB1-05B69DCBE361}"/>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2960204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F27517-E051-5869-43A1-18E95B527D6A}"/>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46DF8F70-B0B8-2E26-7CE9-2E98A4B72D3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716B2B1D-D710-D34A-5002-19B772FB19B5}"/>
              </a:ext>
            </a:extLst>
          </p:cNvPr>
          <p:cNvSpPr>
            <a:spLocks noGrp="1"/>
          </p:cNvSpPr>
          <p:nvPr>
            <p:ph type="dt" sz="half" idx="10"/>
          </p:nvPr>
        </p:nvSpPr>
        <p:spPr/>
        <p:txBody>
          <a:bodyPr/>
          <a:lstStyle/>
          <a:p>
            <a:fld id="{34419A3E-8E56-4A25-8C97-85C73F9C2429}" type="datetimeFigureOut">
              <a:rPr lang="es-ES" smtClean="0"/>
              <a:t>17/05/2025</a:t>
            </a:fld>
            <a:endParaRPr lang="es-ES"/>
          </a:p>
        </p:txBody>
      </p:sp>
      <p:sp>
        <p:nvSpPr>
          <p:cNvPr id="5" name="Marcador de pie de página 4">
            <a:extLst>
              <a:ext uri="{FF2B5EF4-FFF2-40B4-BE49-F238E27FC236}">
                <a16:creationId xmlns:a16="http://schemas.microsoft.com/office/drawing/2014/main" id="{13A80C7B-5D1B-CE00-927D-93178B05BFC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8791326-6C57-07E6-1E21-4DD8776602F9}"/>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4049748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A6AE66-41CF-5DFF-F00C-C6C8ADBF2FD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9008805-6901-246C-D112-9A94CD8B6132}"/>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D0815387-DF03-792E-FC6F-1BAAE112E17F}"/>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AAAE5BA7-2322-7D59-AA76-8BA9E9B8863F}"/>
              </a:ext>
            </a:extLst>
          </p:cNvPr>
          <p:cNvSpPr>
            <a:spLocks noGrp="1"/>
          </p:cNvSpPr>
          <p:nvPr>
            <p:ph type="dt" sz="half" idx="10"/>
          </p:nvPr>
        </p:nvSpPr>
        <p:spPr/>
        <p:txBody>
          <a:bodyPr/>
          <a:lstStyle/>
          <a:p>
            <a:fld id="{34419A3E-8E56-4A25-8C97-85C73F9C2429}" type="datetimeFigureOut">
              <a:rPr lang="es-ES" smtClean="0"/>
              <a:t>17/05/2025</a:t>
            </a:fld>
            <a:endParaRPr lang="es-ES"/>
          </a:p>
        </p:txBody>
      </p:sp>
      <p:sp>
        <p:nvSpPr>
          <p:cNvPr id="6" name="Marcador de pie de página 5">
            <a:extLst>
              <a:ext uri="{FF2B5EF4-FFF2-40B4-BE49-F238E27FC236}">
                <a16:creationId xmlns:a16="http://schemas.microsoft.com/office/drawing/2014/main" id="{1F4B4005-705D-133F-FC5E-0DAA8F560D6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7036983-D390-FAA2-41E3-71B86AE0B41C}"/>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725879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D33AF94-56FA-E9CC-B1BD-1C2CE738C88E}"/>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96E566F5-E548-5AA0-BA1A-FD093961FB2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BECB0F1-AD58-2D37-0139-1FC007EF3BA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325C9C75-28BD-5BCC-75ED-11DA0B80BDB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C5629D3-E7F4-7289-A9CE-9E9AAC449DD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31A035AB-9411-2A78-1B6B-614BC4C16907}"/>
              </a:ext>
            </a:extLst>
          </p:cNvPr>
          <p:cNvSpPr>
            <a:spLocks noGrp="1"/>
          </p:cNvSpPr>
          <p:nvPr>
            <p:ph type="dt" sz="half" idx="10"/>
          </p:nvPr>
        </p:nvSpPr>
        <p:spPr/>
        <p:txBody>
          <a:bodyPr/>
          <a:lstStyle/>
          <a:p>
            <a:fld id="{34419A3E-8E56-4A25-8C97-85C73F9C2429}" type="datetimeFigureOut">
              <a:rPr lang="es-ES" smtClean="0"/>
              <a:t>17/05/2025</a:t>
            </a:fld>
            <a:endParaRPr lang="es-ES"/>
          </a:p>
        </p:txBody>
      </p:sp>
      <p:sp>
        <p:nvSpPr>
          <p:cNvPr id="8" name="Marcador de pie de página 7">
            <a:extLst>
              <a:ext uri="{FF2B5EF4-FFF2-40B4-BE49-F238E27FC236}">
                <a16:creationId xmlns:a16="http://schemas.microsoft.com/office/drawing/2014/main" id="{D4E5602D-C844-5141-949B-8F8EC0EB5452}"/>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87566903-E78F-342E-F0EF-D721D789494A}"/>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4077738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B36EE8-B5A6-DC66-FDA1-99DA2F751541}"/>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CC3EE89A-A60E-57F1-EFE3-830BCC6345ED}"/>
              </a:ext>
            </a:extLst>
          </p:cNvPr>
          <p:cNvSpPr>
            <a:spLocks noGrp="1"/>
          </p:cNvSpPr>
          <p:nvPr>
            <p:ph type="dt" sz="half" idx="10"/>
          </p:nvPr>
        </p:nvSpPr>
        <p:spPr/>
        <p:txBody>
          <a:bodyPr/>
          <a:lstStyle/>
          <a:p>
            <a:fld id="{34419A3E-8E56-4A25-8C97-85C73F9C2429}" type="datetimeFigureOut">
              <a:rPr lang="es-ES" smtClean="0"/>
              <a:t>17/05/2025</a:t>
            </a:fld>
            <a:endParaRPr lang="es-ES"/>
          </a:p>
        </p:txBody>
      </p:sp>
      <p:sp>
        <p:nvSpPr>
          <p:cNvPr id="4" name="Marcador de pie de página 3">
            <a:extLst>
              <a:ext uri="{FF2B5EF4-FFF2-40B4-BE49-F238E27FC236}">
                <a16:creationId xmlns:a16="http://schemas.microsoft.com/office/drawing/2014/main" id="{9640CFBA-8B10-D64C-543A-39639115996F}"/>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8D494717-12B9-FE86-1F83-F49B6CDA10A4}"/>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2359697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5200B86-3F91-0448-A247-C65AD430E50A}"/>
              </a:ext>
            </a:extLst>
          </p:cNvPr>
          <p:cNvSpPr>
            <a:spLocks noGrp="1"/>
          </p:cNvSpPr>
          <p:nvPr>
            <p:ph type="dt" sz="half" idx="10"/>
          </p:nvPr>
        </p:nvSpPr>
        <p:spPr/>
        <p:txBody>
          <a:bodyPr/>
          <a:lstStyle/>
          <a:p>
            <a:fld id="{34419A3E-8E56-4A25-8C97-85C73F9C2429}" type="datetimeFigureOut">
              <a:rPr lang="es-ES" smtClean="0"/>
              <a:t>17/05/2025</a:t>
            </a:fld>
            <a:endParaRPr lang="es-ES"/>
          </a:p>
        </p:txBody>
      </p:sp>
      <p:sp>
        <p:nvSpPr>
          <p:cNvPr id="3" name="Marcador de pie de página 2">
            <a:extLst>
              <a:ext uri="{FF2B5EF4-FFF2-40B4-BE49-F238E27FC236}">
                <a16:creationId xmlns:a16="http://schemas.microsoft.com/office/drawing/2014/main" id="{87172068-B81C-C259-C060-14F0CE4E6651}"/>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6B4D4964-C0AB-53B7-EEBB-1DBD7E025223}"/>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1275104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3F55478-B2DF-A291-680F-DA2823A175B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780593CB-5E76-025A-9C16-00D79B9BB5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0AC677A6-7893-5989-0083-487A787643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0096717-FFC8-94C2-938B-4CFEC16CBE0B}"/>
              </a:ext>
            </a:extLst>
          </p:cNvPr>
          <p:cNvSpPr>
            <a:spLocks noGrp="1"/>
          </p:cNvSpPr>
          <p:nvPr>
            <p:ph type="dt" sz="half" idx="10"/>
          </p:nvPr>
        </p:nvSpPr>
        <p:spPr/>
        <p:txBody>
          <a:bodyPr/>
          <a:lstStyle/>
          <a:p>
            <a:fld id="{34419A3E-8E56-4A25-8C97-85C73F9C2429}" type="datetimeFigureOut">
              <a:rPr lang="es-ES" smtClean="0"/>
              <a:t>17/05/2025</a:t>
            </a:fld>
            <a:endParaRPr lang="es-ES"/>
          </a:p>
        </p:txBody>
      </p:sp>
      <p:sp>
        <p:nvSpPr>
          <p:cNvPr id="6" name="Marcador de pie de página 5">
            <a:extLst>
              <a:ext uri="{FF2B5EF4-FFF2-40B4-BE49-F238E27FC236}">
                <a16:creationId xmlns:a16="http://schemas.microsoft.com/office/drawing/2014/main" id="{5CD09777-435C-BAA2-BCBD-3C7C71250BC5}"/>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D1A443D-ABB2-363F-D916-C37FD126A9AB}"/>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3600399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8398BC-4547-B9B4-778F-1753178C744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F814F6CC-E81E-BF6A-2485-39DDB40A76E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2F4B6F4F-C738-5703-2364-4B5BF6DF7B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54E11237-2FE5-0368-0C53-DECB31B0DE89}"/>
              </a:ext>
            </a:extLst>
          </p:cNvPr>
          <p:cNvSpPr>
            <a:spLocks noGrp="1"/>
          </p:cNvSpPr>
          <p:nvPr>
            <p:ph type="dt" sz="half" idx="10"/>
          </p:nvPr>
        </p:nvSpPr>
        <p:spPr/>
        <p:txBody>
          <a:bodyPr/>
          <a:lstStyle/>
          <a:p>
            <a:fld id="{34419A3E-8E56-4A25-8C97-85C73F9C2429}" type="datetimeFigureOut">
              <a:rPr lang="es-ES" smtClean="0"/>
              <a:t>17/05/2025</a:t>
            </a:fld>
            <a:endParaRPr lang="es-ES"/>
          </a:p>
        </p:txBody>
      </p:sp>
      <p:sp>
        <p:nvSpPr>
          <p:cNvPr id="6" name="Marcador de pie de página 5">
            <a:extLst>
              <a:ext uri="{FF2B5EF4-FFF2-40B4-BE49-F238E27FC236}">
                <a16:creationId xmlns:a16="http://schemas.microsoft.com/office/drawing/2014/main" id="{D84BE308-357A-A17E-55CB-600D4FF5B484}"/>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5E0AADB8-7DBB-34AB-00DB-BE4819169484}"/>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2591738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68B06D-71E8-441D-6128-77B64B8C1F4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FA08720F-E673-ACA4-2620-76388FB142A0}"/>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3C575B1-6C4C-E714-8EA1-CF9B696C21B5}"/>
              </a:ext>
            </a:extLst>
          </p:cNvPr>
          <p:cNvSpPr>
            <a:spLocks noGrp="1"/>
          </p:cNvSpPr>
          <p:nvPr>
            <p:ph type="dt" sz="half" idx="10"/>
          </p:nvPr>
        </p:nvSpPr>
        <p:spPr/>
        <p:txBody>
          <a:bodyPr/>
          <a:lstStyle/>
          <a:p>
            <a:fld id="{34419A3E-8E56-4A25-8C97-85C73F9C2429}" type="datetimeFigureOut">
              <a:rPr lang="es-ES" smtClean="0"/>
              <a:t>17/05/2025</a:t>
            </a:fld>
            <a:endParaRPr lang="es-ES"/>
          </a:p>
        </p:txBody>
      </p:sp>
      <p:sp>
        <p:nvSpPr>
          <p:cNvPr id="5" name="Marcador de pie de página 4">
            <a:extLst>
              <a:ext uri="{FF2B5EF4-FFF2-40B4-BE49-F238E27FC236}">
                <a16:creationId xmlns:a16="http://schemas.microsoft.com/office/drawing/2014/main" id="{F0D5CA39-E6C8-A3C2-C617-1BEFDF7065A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347864D-76B7-829A-D4CA-60D7A4FD2784}"/>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3394185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EF12263E-2D16-3903-92A2-65CC90008D22}"/>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9FD64CF6-1C47-F938-F7BB-47B410D25A26}"/>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5AA6283-8AE0-3912-042D-BC5C41B068A6}"/>
              </a:ext>
            </a:extLst>
          </p:cNvPr>
          <p:cNvSpPr>
            <a:spLocks noGrp="1"/>
          </p:cNvSpPr>
          <p:nvPr>
            <p:ph type="dt" sz="half" idx="10"/>
          </p:nvPr>
        </p:nvSpPr>
        <p:spPr/>
        <p:txBody>
          <a:bodyPr/>
          <a:lstStyle/>
          <a:p>
            <a:fld id="{34419A3E-8E56-4A25-8C97-85C73F9C2429}" type="datetimeFigureOut">
              <a:rPr lang="es-ES" smtClean="0"/>
              <a:t>17/05/2025</a:t>
            </a:fld>
            <a:endParaRPr lang="es-ES"/>
          </a:p>
        </p:txBody>
      </p:sp>
      <p:sp>
        <p:nvSpPr>
          <p:cNvPr id="5" name="Marcador de pie de página 4">
            <a:extLst>
              <a:ext uri="{FF2B5EF4-FFF2-40B4-BE49-F238E27FC236}">
                <a16:creationId xmlns:a16="http://schemas.microsoft.com/office/drawing/2014/main" id="{7CEBCCF1-8FDE-4992-3E24-0A0C3B23C7F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7B460B2-17F6-DCE2-794C-4E7036873CC8}"/>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3835351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4293CA88-98F3-E4BE-2F4F-AC0FE98E0AD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2BD8D945-A284-421D-5E34-BECCA61617C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8F8BA04-29E8-1454-6FBB-7ADE5DFFBDB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63A5A03-12E2-42FA-A39E-5702B6817525}" type="datetimeFigureOut">
              <a:rPr lang="es-ES" smtClean="0"/>
              <a:t>17/05/2025</a:t>
            </a:fld>
            <a:endParaRPr lang="es-ES"/>
          </a:p>
        </p:txBody>
      </p:sp>
      <p:sp>
        <p:nvSpPr>
          <p:cNvPr id="5" name="Marcador de pie de página 4">
            <a:extLst>
              <a:ext uri="{FF2B5EF4-FFF2-40B4-BE49-F238E27FC236}">
                <a16:creationId xmlns:a16="http://schemas.microsoft.com/office/drawing/2014/main" id="{5D74E7E7-B54C-C6EF-AEBA-B0C7EC7F62D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5CA02DE9-8946-9DFD-6CEA-207A66A5CAD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FC41F29-E604-41B2-AFF9-2D51EF0B2DB3}" type="slidenum">
              <a:rPr lang="es-ES" smtClean="0"/>
              <a:t>‹nº›</a:t>
            </a:fld>
            <a:endParaRPr lang="es-ES"/>
          </a:p>
        </p:txBody>
      </p:sp>
    </p:spTree>
    <p:extLst>
      <p:ext uri="{BB962C8B-B14F-4D97-AF65-F5344CB8AC3E}">
        <p14:creationId xmlns:p14="http://schemas.microsoft.com/office/powerpoint/2010/main" val="32086930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A2B59ECE-A48D-34B3-247B-D1B19ED7C55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D4FA7AC2-1BF1-F4A8-BBD0-FDB1CC7B4A0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618A80D-2CB3-C83D-EE4A-01830B2575F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4419A3E-8E56-4A25-8C97-85C73F9C2429}" type="datetimeFigureOut">
              <a:rPr lang="es-ES" smtClean="0"/>
              <a:t>17/05/2025</a:t>
            </a:fld>
            <a:endParaRPr lang="es-ES"/>
          </a:p>
        </p:txBody>
      </p:sp>
      <p:sp>
        <p:nvSpPr>
          <p:cNvPr id="5" name="Marcador de pie de página 4">
            <a:extLst>
              <a:ext uri="{FF2B5EF4-FFF2-40B4-BE49-F238E27FC236}">
                <a16:creationId xmlns:a16="http://schemas.microsoft.com/office/drawing/2014/main" id="{A4F6FECE-0B63-D69C-C603-AB155F0471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F6557766-C374-7663-C764-C4713D9AF56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AF32CBE-93F8-4CBE-9F54-7C3EB7AE9AB6}" type="slidenum">
              <a:rPr lang="es-ES" smtClean="0"/>
              <a:t>‹nº›</a:t>
            </a:fld>
            <a:endParaRPr lang="es-ES"/>
          </a:p>
        </p:txBody>
      </p:sp>
    </p:spTree>
    <p:extLst>
      <p:ext uri="{BB962C8B-B14F-4D97-AF65-F5344CB8AC3E}">
        <p14:creationId xmlns:p14="http://schemas.microsoft.com/office/powerpoint/2010/main" val="2520657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jpeg"/><Relationship Id="rId10" Type="http://schemas.openxmlformats.org/officeDocument/2006/relationships/image" Target="../media/image12.png"/><Relationship Id="rId4" Type="http://schemas.openxmlformats.org/officeDocument/2006/relationships/image" Target="../media/image6.jpe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microsoft.com/office/2007/relationships/hdphoto" Target="../media/hdphoto2.wdp"/><Relationship Id="rId7" Type="http://schemas.openxmlformats.org/officeDocument/2006/relationships/diagramColors" Target="../diagrams/colors1.xml"/><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18.jpg"/><Relationship Id="rId4" Type="http://schemas.openxmlformats.org/officeDocument/2006/relationships/diagramData" Target="../diagrams/data1.xml"/><Relationship Id="rId9" Type="http://schemas.openxmlformats.org/officeDocument/2006/relationships/image" Target="../media/image17.jpeg"/></Relationships>
</file>

<file path=ppt/slides/_rels/slide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26.jp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0.jp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27.jpeg"/></Relationships>
</file>

<file path=ppt/slides/_rels/slide7.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9.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34.JP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33.jpg"/><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10" Type="http://schemas.openxmlformats.org/officeDocument/2006/relationships/image" Target="../media/image36.JPG"/><Relationship Id="rId4" Type="http://schemas.openxmlformats.org/officeDocument/2006/relationships/diagramLayout" Target="../diagrams/layout3.xml"/><Relationship Id="rId9" Type="http://schemas.openxmlformats.org/officeDocument/2006/relationships/image" Target="../media/image35.JPG"/></Relationships>
</file>

<file path=ppt/slides/_rels/slide11.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image" Target="../media/image39.jpg"/><Relationship Id="rId7" Type="http://schemas.openxmlformats.org/officeDocument/2006/relationships/image" Target="../media/image43.jpeg"/><Relationship Id="rId2" Type="http://schemas.openxmlformats.org/officeDocument/2006/relationships/image" Target="../media/image38.jpg"/><Relationship Id="rId1" Type="http://schemas.openxmlformats.org/officeDocument/2006/relationships/slideLayout" Target="../slideLayouts/slideLayout7.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g"/></Relationships>
</file>

<file path=ppt/slides/_rels/slide13.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t="-8000" b="-8000"/>
          </a:stretch>
        </a:blipFill>
        <a:effectLst/>
      </p:bgPr>
    </p:bg>
    <p:spTree>
      <p:nvGrpSpPr>
        <p:cNvPr id="1" name=""/>
        <p:cNvGrpSpPr/>
        <p:nvPr/>
      </p:nvGrpSpPr>
      <p:grpSpPr>
        <a:xfrm>
          <a:off x="0" y="0"/>
          <a:ext cx="0" cy="0"/>
          <a:chOff x="0" y="0"/>
          <a:chExt cx="0" cy="0"/>
        </a:xfrm>
      </p:grpSpPr>
      <p:pic>
        <p:nvPicPr>
          <p:cNvPr id="7" name="Imagen 6" descr="Un grupo de personas en un escenario&#10;&#10;El contenido generado por IA puede ser incorrecto.">
            <a:extLst>
              <a:ext uri="{FF2B5EF4-FFF2-40B4-BE49-F238E27FC236}">
                <a16:creationId xmlns:a16="http://schemas.microsoft.com/office/drawing/2014/main" id="{D48590C2-EF6A-D6A3-D470-85115ABBC253}"/>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a:ext>
            </a:extLst>
          </a:blip>
          <a:stretch>
            <a:fillRect/>
          </a:stretch>
        </p:blipFill>
        <p:spPr>
          <a:xfrm>
            <a:off x="762" y="428"/>
            <a:ext cx="12190476" cy="6857143"/>
          </a:xfrm>
          <a:prstGeom prst="rect">
            <a:avLst/>
          </a:prstGeom>
        </p:spPr>
      </p:pic>
      <p:sp>
        <p:nvSpPr>
          <p:cNvPr id="4" name="CuadroTexto 3">
            <a:extLst>
              <a:ext uri="{FF2B5EF4-FFF2-40B4-BE49-F238E27FC236}">
                <a16:creationId xmlns:a16="http://schemas.microsoft.com/office/drawing/2014/main" id="{C077C5AD-9768-FA45-A4C4-D4EA2F6904F9}"/>
              </a:ext>
            </a:extLst>
          </p:cNvPr>
          <p:cNvSpPr txBox="1"/>
          <p:nvPr/>
        </p:nvSpPr>
        <p:spPr>
          <a:xfrm>
            <a:off x="1123949" y="29184"/>
            <a:ext cx="9944100" cy="1323439"/>
          </a:xfrm>
          <a:prstGeom prst="rect">
            <a:avLst/>
          </a:prstGeom>
          <a:noFill/>
        </p:spPr>
        <p:txBody>
          <a:bodyPr wrap="square" rtlCol="0">
            <a:spAutoFit/>
            <a:scene3d>
              <a:camera prst="obliqueTopLeft"/>
              <a:lightRig rig="twoPt" dir="t"/>
            </a:scene3d>
            <a:sp3d extrusionH="215900" contourW="19050">
              <a:bevelT w="38100" h="38100" prst="angle"/>
              <a:extrusionClr>
                <a:srgbClr val="FF0000"/>
              </a:extrusionClr>
              <a:contourClr>
                <a:srgbClr val="996600"/>
              </a:contourClr>
            </a:sp3d>
          </a:bodyPr>
          <a:lstStyle/>
          <a:p>
            <a:pPr algn="ctr"/>
            <a:r>
              <a:rPr lang="es-ES" sz="8000" b="1" spc="600" dirty="0">
                <a:ln w="41275">
                  <a:noFill/>
                </a:ln>
                <a:blipFill>
                  <a:blip r:embed="rId4"/>
                  <a:tile tx="0" ty="0" sx="100000" sy="100000" flip="none" algn="tl"/>
                </a:blipFill>
              </a:rPr>
              <a:t>EN LOS SALMOS</a:t>
            </a:r>
          </a:p>
        </p:txBody>
      </p:sp>
      <p:sp>
        <p:nvSpPr>
          <p:cNvPr id="5" name="CuadroTexto 4">
            <a:extLst>
              <a:ext uri="{FF2B5EF4-FFF2-40B4-BE49-F238E27FC236}">
                <a16:creationId xmlns:a16="http://schemas.microsoft.com/office/drawing/2014/main" id="{BF9DAA67-7F6C-ABDA-FC35-9A3ACEB76676}"/>
              </a:ext>
            </a:extLst>
          </p:cNvPr>
          <p:cNvSpPr txBox="1"/>
          <p:nvPr/>
        </p:nvSpPr>
        <p:spPr>
          <a:xfrm>
            <a:off x="3503428" y="6411295"/>
            <a:ext cx="5185141" cy="338554"/>
          </a:xfrm>
          <a:prstGeom prst="rect">
            <a:avLst/>
          </a:prstGeom>
          <a:noFill/>
        </p:spPr>
        <p:txBody>
          <a:bodyPr wrap="square" rtlCol="0">
            <a:spAutoFit/>
          </a:bodyPr>
          <a:lstStyle/>
          <a:p>
            <a:pPr algn="ctr"/>
            <a:r>
              <a:rPr lang="es-ES" sz="1600" b="1" dirty="0">
                <a:solidFill>
                  <a:srgbClr val="697136"/>
                </a:solidFill>
              </a:rPr>
              <a:t>Lección 8 para el 24 de mayo de 2025</a:t>
            </a:r>
          </a:p>
        </p:txBody>
      </p:sp>
      <p:sp>
        <p:nvSpPr>
          <p:cNvPr id="8" name="CuadroTexto 7">
            <a:extLst>
              <a:ext uri="{FF2B5EF4-FFF2-40B4-BE49-F238E27FC236}">
                <a16:creationId xmlns:a16="http://schemas.microsoft.com/office/drawing/2014/main" id="{9C684A5C-07D4-2B60-6CEC-BE154BEDE06D}"/>
              </a:ext>
            </a:extLst>
          </p:cNvPr>
          <p:cNvSpPr txBox="1"/>
          <p:nvPr/>
        </p:nvSpPr>
        <p:spPr>
          <a:xfrm>
            <a:off x="1123949" y="5534132"/>
            <a:ext cx="9944100" cy="769441"/>
          </a:xfrm>
          <a:prstGeom prst="rect">
            <a:avLst/>
          </a:prstGeom>
          <a:noFill/>
        </p:spPr>
        <p:txBody>
          <a:bodyPr wrap="square" rtlCol="0">
            <a:spAutoFit/>
            <a:scene3d>
              <a:camera prst="obliqueTopLeft"/>
              <a:lightRig rig="twoPt" dir="t"/>
            </a:scene3d>
            <a:sp3d extrusionH="127000" contourW="19050">
              <a:bevelT w="38100" h="38100" prst="angle"/>
              <a:extrusionClr>
                <a:srgbClr val="FF0000"/>
              </a:extrusionClr>
              <a:contourClr>
                <a:srgbClr val="996600"/>
              </a:contourClr>
            </a:sp3d>
          </a:bodyPr>
          <a:lstStyle/>
          <a:p>
            <a:pPr algn="ctr"/>
            <a:r>
              <a:rPr lang="es-ES" sz="4400" b="1" spc="600" dirty="0">
                <a:ln w="41275">
                  <a:noFill/>
                </a:ln>
                <a:blipFill>
                  <a:blip r:embed="rId4"/>
                  <a:tile tx="0" ty="0" sx="100000" sy="100000" flip="none" algn="tl"/>
                </a:blipFill>
              </a:rPr>
              <a:t>PRIMERA PARTE</a:t>
            </a:r>
            <a:endParaRPr lang="es-ES" sz="5400" b="1" spc="600" dirty="0">
              <a:ln w="41275">
                <a:noFill/>
              </a:ln>
              <a:blipFill>
                <a:blip r:embed="rId4"/>
                <a:tile tx="0" ty="0" sx="100000" sy="100000" flip="none" algn="tl"/>
              </a:blipFill>
            </a:endParaRPr>
          </a:p>
        </p:txBody>
      </p:sp>
    </p:spTree>
    <p:extLst>
      <p:ext uri="{BB962C8B-B14F-4D97-AF65-F5344CB8AC3E}">
        <p14:creationId xmlns:p14="http://schemas.microsoft.com/office/powerpoint/2010/main" val="4164742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7260338-0526-82DA-C083-48513786CE32}"/>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4C21BAE-6866-4C7A-A7EC-C1B2E572D5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0" name="Imagen 9" descr="Imagen que contiene Patrón de fondo&#10;&#10;Descripción generada automáticamente">
            <a:extLst>
              <a:ext uri="{FF2B5EF4-FFF2-40B4-BE49-F238E27FC236}">
                <a16:creationId xmlns:a16="http://schemas.microsoft.com/office/drawing/2014/main" id="{ECDCC94B-A7B7-5F83-CAA0-52C4479DD514}"/>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a:ext>
            </a:extLst>
          </a:blip>
          <a:srcRect l="11112"/>
          <a:stretch/>
        </p:blipFill>
        <p:spPr>
          <a:xfrm>
            <a:off x="1" y="1"/>
            <a:ext cx="12192000" cy="6857999"/>
          </a:xfrm>
          <a:prstGeom prst="rect">
            <a:avLst/>
          </a:prstGeom>
        </p:spPr>
      </p:pic>
      <p:sp>
        <p:nvSpPr>
          <p:cNvPr id="17" name="Freeform: Shape 16">
            <a:extLst>
              <a:ext uri="{FF2B5EF4-FFF2-40B4-BE49-F238E27FC236}">
                <a16:creationId xmlns:a16="http://schemas.microsoft.com/office/drawing/2014/main" id="{7E7D0C94-08B4-48AE-8813-CC4D60294F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6770727" y="72889"/>
            <a:ext cx="5372101" cy="3763616"/>
          </a:xfrm>
          <a:custGeom>
            <a:avLst/>
            <a:gdLst>
              <a:gd name="connsiteX0" fmla="*/ 0 w 5372101"/>
              <a:gd name="connsiteY0" fmla="*/ 0 h 5513767"/>
              <a:gd name="connsiteX1" fmla="*/ 5372101 w 5372101"/>
              <a:gd name="connsiteY1" fmla="*/ 0 h 5513767"/>
              <a:gd name="connsiteX2" fmla="*/ 5372101 w 5372101"/>
              <a:gd name="connsiteY2" fmla="*/ 5513767 h 5513767"/>
              <a:gd name="connsiteX3" fmla="*/ 5363126 w 5372101"/>
              <a:gd name="connsiteY3" fmla="*/ 5512835 h 5513767"/>
              <a:gd name="connsiteX4" fmla="*/ 5316714 w 5372101"/>
              <a:gd name="connsiteY4" fmla="*/ 5491247 h 5513767"/>
              <a:gd name="connsiteX5" fmla="*/ 5198331 w 5372101"/>
              <a:gd name="connsiteY5" fmla="*/ 5470092 h 5513767"/>
              <a:gd name="connsiteX6" fmla="*/ 5150428 w 5372101"/>
              <a:gd name="connsiteY6" fmla="*/ 5472506 h 5513767"/>
              <a:gd name="connsiteX7" fmla="*/ 5085506 w 5372101"/>
              <a:gd name="connsiteY7" fmla="*/ 5468851 h 5513767"/>
              <a:gd name="connsiteX8" fmla="*/ 4968663 w 5372101"/>
              <a:gd name="connsiteY8" fmla="*/ 5470487 h 5513767"/>
              <a:gd name="connsiteX9" fmla="*/ 4815623 w 5372101"/>
              <a:gd name="connsiteY9" fmla="*/ 5458622 h 5513767"/>
              <a:gd name="connsiteX10" fmla="*/ 4716679 w 5372101"/>
              <a:gd name="connsiteY10" fmla="*/ 5405365 h 5513767"/>
              <a:gd name="connsiteX11" fmla="*/ 4704891 w 5372101"/>
              <a:gd name="connsiteY11" fmla="*/ 5411529 h 5513767"/>
              <a:gd name="connsiteX12" fmla="*/ 4630496 w 5372101"/>
              <a:gd name="connsiteY12" fmla="*/ 5396532 h 5513767"/>
              <a:gd name="connsiteX13" fmla="*/ 4506964 w 5372101"/>
              <a:gd name="connsiteY13" fmla="*/ 5396685 h 5513767"/>
              <a:gd name="connsiteX14" fmla="*/ 4427135 w 5372101"/>
              <a:gd name="connsiteY14" fmla="*/ 5358585 h 5513767"/>
              <a:gd name="connsiteX15" fmla="*/ 4028338 w 5372101"/>
              <a:gd name="connsiteY15" fmla="*/ 5313494 h 5513767"/>
              <a:gd name="connsiteX16" fmla="*/ 4015367 w 5372101"/>
              <a:gd name="connsiteY16" fmla="*/ 5320766 h 5513767"/>
              <a:gd name="connsiteX17" fmla="*/ 4002837 w 5372101"/>
              <a:gd name="connsiteY17" fmla="*/ 5322294 h 5513767"/>
              <a:gd name="connsiteX18" fmla="*/ 3997650 w 5372101"/>
              <a:gd name="connsiteY18" fmla="*/ 5329513 h 5513767"/>
              <a:gd name="connsiteX19" fmla="*/ 3991991 w 5372101"/>
              <a:gd name="connsiteY19" fmla="*/ 5331908 h 5513767"/>
              <a:gd name="connsiteX20" fmla="*/ 3925210 w 5372101"/>
              <a:gd name="connsiteY20" fmla="*/ 5319395 h 5513767"/>
              <a:gd name="connsiteX21" fmla="*/ 3837014 w 5372101"/>
              <a:gd name="connsiteY21" fmla="*/ 5289023 h 5513767"/>
              <a:gd name="connsiteX22" fmla="*/ 3798765 w 5372101"/>
              <a:gd name="connsiteY22" fmla="*/ 5299431 h 5513767"/>
              <a:gd name="connsiteX23" fmla="*/ 3792144 w 5372101"/>
              <a:gd name="connsiteY23" fmla="*/ 5301616 h 5513767"/>
              <a:gd name="connsiteX24" fmla="*/ 3766249 w 5372101"/>
              <a:gd name="connsiteY24" fmla="*/ 5301869 h 5513767"/>
              <a:gd name="connsiteX25" fmla="*/ 3718651 w 5372101"/>
              <a:gd name="connsiteY25" fmla="*/ 5320541 h 5513767"/>
              <a:gd name="connsiteX26" fmla="*/ 3671207 w 5372101"/>
              <a:gd name="connsiteY26" fmla="*/ 5318046 h 5513767"/>
              <a:gd name="connsiteX27" fmla="*/ 3446863 w 5372101"/>
              <a:gd name="connsiteY27" fmla="*/ 5294348 h 5513767"/>
              <a:gd name="connsiteX28" fmla="*/ 3312000 w 5372101"/>
              <a:gd name="connsiteY28" fmla="*/ 5286923 h 5513767"/>
              <a:gd name="connsiteX29" fmla="*/ 3259756 w 5372101"/>
              <a:gd name="connsiteY29" fmla="*/ 5294712 h 5513767"/>
              <a:gd name="connsiteX30" fmla="*/ 3187481 w 5372101"/>
              <a:gd name="connsiteY30" fmla="*/ 5298457 h 5513767"/>
              <a:gd name="connsiteX31" fmla="*/ 3124115 w 5372101"/>
              <a:gd name="connsiteY31" fmla="*/ 5294626 h 5513767"/>
              <a:gd name="connsiteX32" fmla="*/ 3099907 w 5372101"/>
              <a:gd name="connsiteY32" fmla="*/ 5302443 h 5513767"/>
              <a:gd name="connsiteX33" fmla="*/ 3017494 w 5372101"/>
              <a:gd name="connsiteY33" fmla="*/ 5301439 h 5513767"/>
              <a:gd name="connsiteX34" fmla="*/ 3010848 w 5372101"/>
              <a:gd name="connsiteY34" fmla="*/ 5307225 h 5513767"/>
              <a:gd name="connsiteX35" fmla="*/ 2994286 w 5372101"/>
              <a:gd name="connsiteY35" fmla="*/ 5309060 h 5513767"/>
              <a:gd name="connsiteX36" fmla="*/ 2988160 w 5372101"/>
              <a:gd name="connsiteY36" fmla="*/ 5310041 h 5513767"/>
              <a:gd name="connsiteX37" fmla="*/ 2984260 w 5372101"/>
              <a:gd name="connsiteY37" fmla="*/ 5307528 h 5513767"/>
              <a:gd name="connsiteX38" fmla="*/ 2979127 w 5372101"/>
              <a:gd name="connsiteY38" fmla="*/ 5308389 h 5513767"/>
              <a:gd name="connsiteX39" fmla="*/ 2978660 w 5372101"/>
              <a:gd name="connsiteY39" fmla="*/ 5311563 h 5513767"/>
              <a:gd name="connsiteX40" fmla="*/ 2946326 w 5372101"/>
              <a:gd name="connsiteY40" fmla="*/ 5316745 h 5513767"/>
              <a:gd name="connsiteX41" fmla="*/ 2713134 w 5372101"/>
              <a:gd name="connsiteY41" fmla="*/ 5331381 h 5513767"/>
              <a:gd name="connsiteX42" fmla="*/ 2352072 w 5372101"/>
              <a:gd name="connsiteY42" fmla="*/ 5342761 h 5513767"/>
              <a:gd name="connsiteX43" fmla="*/ 2260922 w 5372101"/>
              <a:gd name="connsiteY43" fmla="*/ 5328122 h 5513767"/>
              <a:gd name="connsiteX44" fmla="*/ 2178497 w 5372101"/>
              <a:gd name="connsiteY44" fmla="*/ 5351065 h 5513767"/>
              <a:gd name="connsiteX45" fmla="*/ 2034408 w 5372101"/>
              <a:gd name="connsiteY45" fmla="*/ 5307958 h 5513767"/>
              <a:gd name="connsiteX46" fmla="*/ 1831505 w 5372101"/>
              <a:gd name="connsiteY46" fmla="*/ 5312691 h 5513767"/>
              <a:gd name="connsiteX47" fmla="*/ 1710387 w 5372101"/>
              <a:gd name="connsiteY47" fmla="*/ 5308705 h 5513767"/>
              <a:gd name="connsiteX48" fmla="*/ 1664816 w 5372101"/>
              <a:gd name="connsiteY48" fmla="*/ 5296479 h 5513767"/>
              <a:gd name="connsiteX49" fmla="*/ 1600883 w 5372101"/>
              <a:gd name="connsiteY49" fmla="*/ 5286607 h 5513767"/>
              <a:gd name="connsiteX50" fmla="*/ 1488397 w 5372101"/>
              <a:gd name="connsiteY50" fmla="*/ 5260898 h 5513767"/>
              <a:gd name="connsiteX51" fmla="*/ 1336670 w 5372101"/>
              <a:gd name="connsiteY51" fmla="*/ 5240770 h 5513767"/>
              <a:gd name="connsiteX52" fmla="*/ 1224297 w 5372101"/>
              <a:gd name="connsiteY52" fmla="*/ 5271845 h 5513767"/>
              <a:gd name="connsiteX53" fmla="*/ 1214830 w 5372101"/>
              <a:gd name="connsiteY53" fmla="*/ 5263450 h 5513767"/>
              <a:gd name="connsiteX54" fmla="*/ 1138181 w 5372101"/>
              <a:gd name="connsiteY54" fmla="*/ 5262590 h 5513767"/>
              <a:gd name="connsiteX55" fmla="*/ 943575 w 5372101"/>
              <a:gd name="connsiteY55" fmla="*/ 5290808 h 5513767"/>
              <a:gd name="connsiteX56" fmla="*/ 529813 w 5372101"/>
              <a:gd name="connsiteY56" fmla="*/ 5218555 h 5513767"/>
              <a:gd name="connsiteX57" fmla="*/ 519546 w 5372101"/>
              <a:gd name="connsiteY57" fmla="*/ 5208845 h 5513767"/>
              <a:gd name="connsiteX58" fmla="*/ 507906 w 5372101"/>
              <a:gd name="connsiteY58" fmla="*/ 5204779 h 5513767"/>
              <a:gd name="connsiteX59" fmla="*/ 505153 w 5372101"/>
              <a:gd name="connsiteY59" fmla="*/ 5196726 h 5513767"/>
              <a:gd name="connsiteX60" fmla="*/ 500429 w 5372101"/>
              <a:gd name="connsiteY60" fmla="*/ 5193241 h 5513767"/>
              <a:gd name="connsiteX61" fmla="*/ 431923 w 5372101"/>
              <a:gd name="connsiteY61" fmla="*/ 5191553 h 5513767"/>
              <a:gd name="connsiteX62" fmla="*/ 337115 w 5372101"/>
              <a:gd name="connsiteY62" fmla="*/ 5202714 h 5513767"/>
              <a:gd name="connsiteX63" fmla="*/ 303383 w 5372101"/>
              <a:gd name="connsiteY63" fmla="*/ 5184750 h 5513767"/>
              <a:gd name="connsiteX64" fmla="*/ 297664 w 5372101"/>
              <a:gd name="connsiteY64" fmla="*/ 5181269 h 5513767"/>
              <a:gd name="connsiteX65" fmla="*/ 272701 w 5372101"/>
              <a:gd name="connsiteY65" fmla="*/ 5175678 h 5513767"/>
              <a:gd name="connsiteX66" fmla="*/ 268242 w 5372101"/>
              <a:gd name="connsiteY66" fmla="*/ 5163678 h 5513767"/>
              <a:gd name="connsiteX67" fmla="*/ 232517 w 5372101"/>
              <a:gd name="connsiteY67" fmla="*/ 5147792 h 5513767"/>
              <a:gd name="connsiteX68" fmla="*/ 185851 w 5372101"/>
              <a:gd name="connsiteY68" fmla="*/ 5140408 h 5513767"/>
              <a:gd name="connsiteX69" fmla="*/ 20337 w 5372101"/>
              <a:gd name="connsiteY69" fmla="*/ 5113040 h 5513767"/>
              <a:gd name="connsiteX70" fmla="*/ 0 w 5372101"/>
              <a:gd name="connsiteY70" fmla="*/ 5112243 h 5513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5372101" h="5513767">
                <a:moveTo>
                  <a:pt x="0" y="0"/>
                </a:moveTo>
                <a:lnTo>
                  <a:pt x="5372101" y="0"/>
                </a:lnTo>
                <a:lnTo>
                  <a:pt x="5372101" y="5513767"/>
                </a:lnTo>
                <a:lnTo>
                  <a:pt x="5363126" y="5512835"/>
                </a:lnTo>
                <a:cubicBezTo>
                  <a:pt x="5345779" y="5509071"/>
                  <a:pt x="5329767" y="5502649"/>
                  <a:pt x="5316714" y="5491247"/>
                </a:cubicBezTo>
                <a:cubicBezTo>
                  <a:pt x="5295689" y="5478131"/>
                  <a:pt x="5219502" y="5459909"/>
                  <a:pt x="5198331" y="5470092"/>
                </a:cubicBezTo>
                <a:cubicBezTo>
                  <a:pt x="5181052" y="5469102"/>
                  <a:pt x="5165047" y="5459569"/>
                  <a:pt x="5150428" y="5472506"/>
                </a:cubicBezTo>
                <a:cubicBezTo>
                  <a:pt x="5129562" y="5487248"/>
                  <a:pt x="5088050" y="5445894"/>
                  <a:pt x="5085506" y="5468851"/>
                </a:cubicBezTo>
                <a:cubicBezTo>
                  <a:pt x="5055692" y="5440170"/>
                  <a:pt x="5006122" y="5469577"/>
                  <a:pt x="4968663" y="5470487"/>
                </a:cubicBezTo>
                <a:cubicBezTo>
                  <a:pt x="4947085" y="5444049"/>
                  <a:pt x="4889767" y="5472037"/>
                  <a:pt x="4815623" y="5458622"/>
                </a:cubicBezTo>
                <a:cubicBezTo>
                  <a:pt x="4792418" y="5428488"/>
                  <a:pt x="4765548" y="5449887"/>
                  <a:pt x="4716679" y="5405365"/>
                </a:cubicBezTo>
                <a:cubicBezTo>
                  <a:pt x="4713235" y="5407807"/>
                  <a:pt x="4709266" y="5409883"/>
                  <a:pt x="4704891" y="5411529"/>
                </a:cubicBezTo>
                <a:cubicBezTo>
                  <a:pt x="4679473" y="5421092"/>
                  <a:pt x="4646164" y="5414379"/>
                  <a:pt x="4630496" y="5396532"/>
                </a:cubicBezTo>
                <a:cubicBezTo>
                  <a:pt x="4590205" y="5365061"/>
                  <a:pt x="4548419" y="5412094"/>
                  <a:pt x="4506964" y="5396685"/>
                </a:cubicBezTo>
                <a:lnTo>
                  <a:pt x="4427135" y="5358585"/>
                </a:lnTo>
                <a:cubicBezTo>
                  <a:pt x="4319267" y="5308575"/>
                  <a:pt x="4152341" y="5340956"/>
                  <a:pt x="4028338" y="5313494"/>
                </a:cubicBezTo>
                <a:lnTo>
                  <a:pt x="4015367" y="5320766"/>
                </a:lnTo>
                <a:lnTo>
                  <a:pt x="4002837" y="5322294"/>
                </a:lnTo>
                <a:lnTo>
                  <a:pt x="3997650" y="5329513"/>
                </a:lnTo>
                <a:lnTo>
                  <a:pt x="3991991" y="5331908"/>
                </a:lnTo>
                <a:cubicBezTo>
                  <a:pt x="3969659" y="5338581"/>
                  <a:pt x="3978880" y="5316131"/>
                  <a:pt x="3925210" y="5319395"/>
                </a:cubicBezTo>
                <a:cubicBezTo>
                  <a:pt x="3947765" y="5277139"/>
                  <a:pt x="3837331" y="5338342"/>
                  <a:pt x="3837014" y="5289023"/>
                </a:cubicBezTo>
                <a:cubicBezTo>
                  <a:pt x="3824001" y="5291376"/>
                  <a:pt x="3811407" y="5295212"/>
                  <a:pt x="3798765" y="5299431"/>
                </a:cubicBezTo>
                <a:lnTo>
                  <a:pt x="3792144" y="5301616"/>
                </a:lnTo>
                <a:lnTo>
                  <a:pt x="3766249" y="5301869"/>
                </a:lnTo>
                <a:lnTo>
                  <a:pt x="3718651" y="5320541"/>
                </a:lnTo>
                <a:cubicBezTo>
                  <a:pt x="3703968" y="5321892"/>
                  <a:pt x="3688308" y="5321427"/>
                  <a:pt x="3671207" y="5318046"/>
                </a:cubicBezTo>
                <a:cubicBezTo>
                  <a:pt x="3616458" y="5288532"/>
                  <a:pt x="3514048" y="5333307"/>
                  <a:pt x="3446863" y="5294348"/>
                </a:cubicBezTo>
                <a:cubicBezTo>
                  <a:pt x="3420930" y="5283822"/>
                  <a:pt x="3333157" y="5274511"/>
                  <a:pt x="3312000" y="5286923"/>
                </a:cubicBezTo>
                <a:cubicBezTo>
                  <a:pt x="3292759" y="5287903"/>
                  <a:pt x="3273112" y="5280334"/>
                  <a:pt x="3259756" y="5294712"/>
                </a:cubicBezTo>
                <a:cubicBezTo>
                  <a:pt x="3239905" y="5311572"/>
                  <a:pt x="3185410" y="5275588"/>
                  <a:pt x="3187481" y="5298457"/>
                </a:cubicBezTo>
                <a:cubicBezTo>
                  <a:pt x="3168018" y="5286036"/>
                  <a:pt x="3146200" y="5288458"/>
                  <a:pt x="3124115" y="5294626"/>
                </a:cubicBezTo>
                <a:lnTo>
                  <a:pt x="3099907" y="5302443"/>
                </a:lnTo>
                <a:lnTo>
                  <a:pt x="3017494" y="5301439"/>
                </a:lnTo>
                <a:lnTo>
                  <a:pt x="3010848" y="5307225"/>
                </a:lnTo>
                <a:lnTo>
                  <a:pt x="2994286" y="5309060"/>
                </a:lnTo>
                <a:lnTo>
                  <a:pt x="2988160" y="5310041"/>
                </a:lnTo>
                <a:lnTo>
                  <a:pt x="2984260" y="5307528"/>
                </a:lnTo>
                <a:cubicBezTo>
                  <a:pt x="2981957" y="5306419"/>
                  <a:pt x="2980273" y="5306402"/>
                  <a:pt x="2979127" y="5308389"/>
                </a:cubicBezTo>
                <a:cubicBezTo>
                  <a:pt x="2978971" y="5309447"/>
                  <a:pt x="2978816" y="5310505"/>
                  <a:pt x="2978660" y="5311563"/>
                </a:cubicBezTo>
                <a:lnTo>
                  <a:pt x="2946326" y="5316745"/>
                </a:lnTo>
                <a:lnTo>
                  <a:pt x="2713134" y="5331381"/>
                </a:lnTo>
                <a:cubicBezTo>
                  <a:pt x="2610698" y="5372328"/>
                  <a:pt x="2466037" y="5325762"/>
                  <a:pt x="2352072" y="5342761"/>
                </a:cubicBezTo>
                <a:cubicBezTo>
                  <a:pt x="2293501" y="5293708"/>
                  <a:pt x="2324138" y="5338538"/>
                  <a:pt x="2260922" y="5328122"/>
                </a:cubicBezTo>
                <a:cubicBezTo>
                  <a:pt x="2275681" y="5372347"/>
                  <a:pt x="2185007" y="5301703"/>
                  <a:pt x="2178497" y="5351065"/>
                </a:cubicBezTo>
                <a:cubicBezTo>
                  <a:pt x="2133294" y="5337229"/>
                  <a:pt x="2097074" y="5300208"/>
                  <a:pt x="2034408" y="5307958"/>
                </a:cubicBezTo>
                <a:cubicBezTo>
                  <a:pt x="1981894" y="5332879"/>
                  <a:pt x="1896288" y="5279365"/>
                  <a:pt x="1831505" y="5312691"/>
                </a:cubicBezTo>
                <a:cubicBezTo>
                  <a:pt x="1807063" y="5321035"/>
                  <a:pt x="1727674" y="5322925"/>
                  <a:pt x="1710387" y="5308705"/>
                </a:cubicBezTo>
                <a:cubicBezTo>
                  <a:pt x="1693367" y="5306094"/>
                  <a:pt x="1674901" y="5312009"/>
                  <a:pt x="1664816" y="5296479"/>
                </a:cubicBezTo>
                <a:cubicBezTo>
                  <a:pt x="1649255" y="5277912"/>
                  <a:pt x="1596152" y="5309335"/>
                  <a:pt x="1600883" y="5286607"/>
                </a:cubicBezTo>
                <a:cubicBezTo>
                  <a:pt x="1563066" y="5308189"/>
                  <a:pt x="1524339" y="5269513"/>
                  <a:pt x="1488397" y="5260898"/>
                </a:cubicBezTo>
                <a:cubicBezTo>
                  <a:pt x="1459246" y="5282011"/>
                  <a:pt x="1412580" y="5243108"/>
                  <a:pt x="1336670" y="5240770"/>
                </a:cubicBezTo>
                <a:cubicBezTo>
                  <a:pt x="1304792" y="5265122"/>
                  <a:pt x="1285508" y="5238878"/>
                  <a:pt x="1224297" y="5271845"/>
                </a:cubicBezTo>
                <a:cubicBezTo>
                  <a:pt x="1221731" y="5268771"/>
                  <a:pt x="1218543" y="5265944"/>
                  <a:pt x="1214830" y="5263450"/>
                </a:cubicBezTo>
                <a:cubicBezTo>
                  <a:pt x="1193241" y="5248952"/>
                  <a:pt x="1158925" y="5248567"/>
                  <a:pt x="1138181" y="5262590"/>
                </a:cubicBezTo>
                <a:lnTo>
                  <a:pt x="943575" y="5290808"/>
                </a:lnTo>
                <a:cubicBezTo>
                  <a:pt x="823587" y="5316899"/>
                  <a:pt x="658340" y="5217603"/>
                  <a:pt x="529813" y="5218555"/>
                </a:cubicBezTo>
                <a:lnTo>
                  <a:pt x="519546" y="5208845"/>
                </a:lnTo>
                <a:lnTo>
                  <a:pt x="507906" y="5204779"/>
                </a:lnTo>
                <a:lnTo>
                  <a:pt x="505153" y="5196726"/>
                </a:lnTo>
                <a:lnTo>
                  <a:pt x="500429" y="5193241"/>
                </a:lnTo>
                <a:cubicBezTo>
                  <a:pt x="480923" y="5182176"/>
                  <a:pt x="482807" y="5205793"/>
                  <a:pt x="431923" y="5191553"/>
                </a:cubicBezTo>
                <a:cubicBezTo>
                  <a:pt x="440499" y="5237077"/>
                  <a:pt x="352872" y="5155083"/>
                  <a:pt x="337115" y="5202714"/>
                </a:cubicBezTo>
                <a:cubicBezTo>
                  <a:pt x="325265" y="5197752"/>
                  <a:pt x="314288" y="5191441"/>
                  <a:pt x="303383" y="5184750"/>
                </a:cubicBezTo>
                <a:lnTo>
                  <a:pt x="297664" y="5181269"/>
                </a:lnTo>
                <a:lnTo>
                  <a:pt x="272701" y="5175678"/>
                </a:lnTo>
                <a:lnTo>
                  <a:pt x="268242" y="5163678"/>
                </a:lnTo>
                <a:lnTo>
                  <a:pt x="232517" y="5147792"/>
                </a:lnTo>
                <a:cubicBezTo>
                  <a:pt x="218741" y="5143453"/>
                  <a:pt x="203450" y="5140668"/>
                  <a:pt x="185851" y="5140408"/>
                </a:cubicBezTo>
                <a:cubicBezTo>
                  <a:pt x="139207" y="5153337"/>
                  <a:pt x="79723" y="5120316"/>
                  <a:pt x="20337" y="5113040"/>
                </a:cubicBezTo>
                <a:lnTo>
                  <a:pt x="0" y="5112243"/>
                </a:lnTo>
                <a:close/>
              </a:path>
            </a:pathLst>
          </a:custGeom>
          <a:gradFill flip="none" rotWithShape="1">
            <a:gsLst>
              <a:gs pos="41000">
                <a:srgbClr val="F2C136"/>
              </a:gs>
              <a:gs pos="92000">
                <a:srgbClr val="B5771D"/>
              </a:gs>
            </a:gsLst>
            <a:path path="circle">
              <a:fillToRect l="50000" t="50000" r="50000" b="50000"/>
            </a:path>
            <a:tileRect/>
          </a:gradFill>
          <a:ln>
            <a:noFill/>
          </a:ln>
          <a:effectLst>
            <a:innerShdw blurRad="241300" dist="101600" dir="54000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9" name="Freeform: Shape 18">
            <a:extLst>
              <a:ext uri="{FF2B5EF4-FFF2-40B4-BE49-F238E27FC236}">
                <a16:creationId xmlns:a16="http://schemas.microsoft.com/office/drawing/2014/main" id="{DD0D366F-455D-4298-97E9-89785ADAEC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6770727" y="72889"/>
            <a:ext cx="5372101" cy="3763616"/>
          </a:xfrm>
          <a:custGeom>
            <a:avLst/>
            <a:gdLst>
              <a:gd name="connsiteX0" fmla="*/ 0 w 5372101"/>
              <a:gd name="connsiteY0" fmla="*/ 0 h 5513767"/>
              <a:gd name="connsiteX1" fmla="*/ 5372101 w 5372101"/>
              <a:gd name="connsiteY1" fmla="*/ 0 h 5513767"/>
              <a:gd name="connsiteX2" fmla="*/ 5372101 w 5372101"/>
              <a:gd name="connsiteY2" fmla="*/ 5513767 h 5513767"/>
              <a:gd name="connsiteX3" fmla="*/ 5363126 w 5372101"/>
              <a:gd name="connsiteY3" fmla="*/ 5512835 h 5513767"/>
              <a:gd name="connsiteX4" fmla="*/ 5316714 w 5372101"/>
              <a:gd name="connsiteY4" fmla="*/ 5491247 h 5513767"/>
              <a:gd name="connsiteX5" fmla="*/ 5198331 w 5372101"/>
              <a:gd name="connsiteY5" fmla="*/ 5470092 h 5513767"/>
              <a:gd name="connsiteX6" fmla="*/ 5150428 w 5372101"/>
              <a:gd name="connsiteY6" fmla="*/ 5472506 h 5513767"/>
              <a:gd name="connsiteX7" fmla="*/ 5085506 w 5372101"/>
              <a:gd name="connsiteY7" fmla="*/ 5468851 h 5513767"/>
              <a:gd name="connsiteX8" fmla="*/ 4968663 w 5372101"/>
              <a:gd name="connsiteY8" fmla="*/ 5470487 h 5513767"/>
              <a:gd name="connsiteX9" fmla="*/ 4815623 w 5372101"/>
              <a:gd name="connsiteY9" fmla="*/ 5458622 h 5513767"/>
              <a:gd name="connsiteX10" fmla="*/ 4716679 w 5372101"/>
              <a:gd name="connsiteY10" fmla="*/ 5405365 h 5513767"/>
              <a:gd name="connsiteX11" fmla="*/ 4704891 w 5372101"/>
              <a:gd name="connsiteY11" fmla="*/ 5411529 h 5513767"/>
              <a:gd name="connsiteX12" fmla="*/ 4630496 w 5372101"/>
              <a:gd name="connsiteY12" fmla="*/ 5396532 h 5513767"/>
              <a:gd name="connsiteX13" fmla="*/ 4506964 w 5372101"/>
              <a:gd name="connsiteY13" fmla="*/ 5396685 h 5513767"/>
              <a:gd name="connsiteX14" fmla="*/ 4427135 w 5372101"/>
              <a:gd name="connsiteY14" fmla="*/ 5358585 h 5513767"/>
              <a:gd name="connsiteX15" fmla="*/ 4028338 w 5372101"/>
              <a:gd name="connsiteY15" fmla="*/ 5313494 h 5513767"/>
              <a:gd name="connsiteX16" fmla="*/ 4015367 w 5372101"/>
              <a:gd name="connsiteY16" fmla="*/ 5320766 h 5513767"/>
              <a:gd name="connsiteX17" fmla="*/ 4002837 w 5372101"/>
              <a:gd name="connsiteY17" fmla="*/ 5322294 h 5513767"/>
              <a:gd name="connsiteX18" fmla="*/ 3997650 w 5372101"/>
              <a:gd name="connsiteY18" fmla="*/ 5329513 h 5513767"/>
              <a:gd name="connsiteX19" fmla="*/ 3991991 w 5372101"/>
              <a:gd name="connsiteY19" fmla="*/ 5331908 h 5513767"/>
              <a:gd name="connsiteX20" fmla="*/ 3925210 w 5372101"/>
              <a:gd name="connsiteY20" fmla="*/ 5319395 h 5513767"/>
              <a:gd name="connsiteX21" fmla="*/ 3837014 w 5372101"/>
              <a:gd name="connsiteY21" fmla="*/ 5289023 h 5513767"/>
              <a:gd name="connsiteX22" fmla="*/ 3798765 w 5372101"/>
              <a:gd name="connsiteY22" fmla="*/ 5299431 h 5513767"/>
              <a:gd name="connsiteX23" fmla="*/ 3792144 w 5372101"/>
              <a:gd name="connsiteY23" fmla="*/ 5301616 h 5513767"/>
              <a:gd name="connsiteX24" fmla="*/ 3766249 w 5372101"/>
              <a:gd name="connsiteY24" fmla="*/ 5301869 h 5513767"/>
              <a:gd name="connsiteX25" fmla="*/ 3718651 w 5372101"/>
              <a:gd name="connsiteY25" fmla="*/ 5320541 h 5513767"/>
              <a:gd name="connsiteX26" fmla="*/ 3671207 w 5372101"/>
              <a:gd name="connsiteY26" fmla="*/ 5318046 h 5513767"/>
              <a:gd name="connsiteX27" fmla="*/ 3446863 w 5372101"/>
              <a:gd name="connsiteY27" fmla="*/ 5294348 h 5513767"/>
              <a:gd name="connsiteX28" fmla="*/ 3312000 w 5372101"/>
              <a:gd name="connsiteY28" fmla="*/ 5286923 h 5513767"/>
              <a:gd name="connsiteX29" fmla="*/ 3259756 w 5372101"/>
              <a:gd name="connsiteY29" fmla="*/ 5294712 h 5513767"/>
              <a:gd name="connsiteX30" fmla="*/ 3187481 w 5372101"/>
              <a:gd name="connsiteY30" fmla="*/ 5298457 h 5513767"/>
              <a:gd name="connsiteX31" fmla="*/ 3124115 w 5372101"/>
              <a:gd name="connsiteY31" fmla="*/ 5294626 h 5513767"/>
              <a:gd name="connsiteX32" fmla="*/ 3099907 w 5372101"/>
              <a:gd name="connsiteY32" fmla="*/ 5302443 h 5513767"/>
              <a:gd name="connsiteX33" fmla="*/ 3017494 w 5372101"/>
              <a:gd name="connsiteY33" fmla="*/ 5301439 h 5513767"/>
              <a:gd name="connsiteX34" fmla="*/ 3010848 w 5372101"/>
              <a:gd name="connsiteY34" fmla="*/ 5307225 h 5513767"/>
              <a:gd name="connsiteX35" fmla="*/ 2994286 w 5372101"/>
              <a:gd name="connsiteY35" fmla="*/ 5309060 h 5513767"/>
              <a:gd name="connsiteX36" fmla="*/ 2988160 w 5372101"/>
              <a:gd name="connsiteY36" fmla="*/ 5310041 h 5513767"/>
              <a:gd name="connsiteX37" fmla="*/ 2984260 w 5372101"/>
              <a:gd name="connsiteY37" fmla="*/ 5307528 h 5513767"/>
              <a:gd name="connsiteX38" fmla="*/ 2979127 w 5372101"/>
              <a:gd name="connsiteY38" fmla="*/ 5308389 h 5513767"/>
              <a:gd name="connsiteX39" fmla="*/ 2978660 w 5372101"/>
              <a:gd name="connsiteY39" fmla="*/ 5311563 h 5513767"/>
              <a:gd name="connsiteX40" fmla="*/ 2946326 w 5372101"/>
              <a:gd name="connsiteY40" fmla="*/ 5316745 h 5513767"/>
              <a:gd name="connsiteX41" fmla="*/ 2713134 w 5372101"/>
              <a:gd name="connsiteY41" fmla="*/ 5331381 h 5513767"/>
              <a:gd name="connsiteX42" fmla="*/ 2352072 w 5372101"/>
              <a:gd name="connsiteY42" fmla="*/ 5342761 h 5513767"/>
              <a:gd name="connsiteX43" fmla="*/ 2260922 w 5372101"/>
              <a:gd name="connsiteY43" fmla="*/ 5328122 h 5513767"/>
              <a:gd name="connsiteX44" fmla="*/ 2178497 w 5372101"/>
              <a:gd name="connsiteY44" fmla="*/ 5351065 h 5513767"/>
              <a:gd name="connsiteX45" fmla="*/ 2034408 w 5372101"/>
              <a:gd name="connsiteY45" fmla="*/ 5307958 h 5513767"/>
              <a:gd name="connsiteX46" fmla="*/ 1831505 w 5372101"/>
              <a:gd name="connsiteY46" fmla="*/ 5312691 h 5513767"/>
              <a:gd name="connsiteX47" fmla="*/ 1710387 w 5372101"/>
              <a:gd name="connsiteY47" fmla="*/ 5308705 h 5513767"/>
              <a:gd name="connsiteX48" fmla="*/ 1664816 w 5372101"/>
              <a:gd name="connsiteY48" fmla="*/ 5296479 h 5513767"/>
              <a:gd name="connsiteX49" fmla="*/ 1600883 w 5372101"/>
              <a:gd name="connsiteY49" fmla="*/ 5286607 h 5513767"/>
              <a:gd name="connsiteX50" fmla="*/ 1488397 w 5372101"/>
              <a:gd name="connsiteY50" fmla="*/ 5260898 h 5513767"/>
              <a:gd name="connsiteX51" fmla="*/ 1336670 w 5372101"/>
              <a:gd name="connsiteY51" fmla="*/ 5240770 h 5513767"/>
              <a:gd name="connsiteX52" fmla="*/ 1224297 w 5372101"/>
              <a:gd name="connsiteY52" fmla="*/ 5271845 h 5513767"/>
              <a:gd name="connsiteX53" fmla="*/ 1214830 w 5372101"/>
              <a:gd name="connsiteY53" fmla="*/ 5263450 h 5513767"/>
              <a:gd name="connsiteX54" fmla="*/ 1138181 w 5372101"/>
              <a:gd name="connsiteY54" fmla="*/ 5262590 h 5513767"/>
              <a:gd name="connsiteX55" fmla="*/ 943575 w 5372101"/>
              <a:gd name="connsiteY55" fmla="*/ 5290808 h 5513767"/>
              <a:gd name="connsiteX56" fmla="*/ 529813 w 5372101"/>
              <a:gd name="connsiteY56" fmla="*/ 5218555 h 5513767"/>
              <a:gd name="connsiteX57" fmla="*/ 519546 w 5372101"/>
              <a:gd name="connsiteY57" fmla="*/ 5208845 h 5513767"/>
              <a:gd name="connsiteX58" fmla="*/ 507906 w 5372101"/>
              <a:gd name="connsiteY58" fmla="*/ 5204779 h 5513767"/>
              <a:gd name="connsiteX59" fmla="*/ 505153 w 5372101"/>
              <a:gd name="connsiteY59" fmla="*/ 5196726 h 5513767"/>
              <a:gd name="connsiteX60" fmla="*/ 500429 w 5372101"/>
              <a:gd name="connsiteY60" fmla="*/ 5193241 h 5513767"/>
              <a:gd name="connsiteX61" fmla="*/ 431923 w 5372101"/>
              <a:gd name="connsiteY61" fmla="*/ 5191553 h 5513767"/>
              <a:gd name="connsiteX62" fmla="*/ 337115 w 5372101"/>
              <a:gd name="connsiteY62" fmla="*/ 5202714 h 5513767"/>
              <a:gd name="connsiteX63" fmla="*/ 303383 w 5372101"/>
              <a:gd name="connsiteY63" fmla="*/ 5184750 h 5513767"/>
              <a:gd name="connsiteX64" fmla="*/ 297664 w 5372101"/>
              <a:gd name="connsiteY64" fmla="*/ 5181269 h 5513767"/>
              <a:gd name="connsiteX65" fmla="*/ 272701 w 5372101"/>
              <a:gd name="connsiteY65" fmla="*/ 5175678 h 5513767"/>
              <a:gd name="connsiteX66" fmla="*/ 268242 w 5372101"/>
              <a:gd name="connsiteY66" fmla="*/ 5163678 h 5513767"/>
              <a:gd name="connsiteX67" fmla="*/ 232517 w 5372101"/>
              <a:gd name="connsiteY67" fmla="*/ 5147792 h 5513767"/>
              <a:gd name="connsiteX68" fmla="*/ 185851 w 5372101"/>
              <a:gd name="connsiteY68" fmla="*/ 5140408 h 5513767"/>
              <a:gd name="connsiteX69" fmla="*/ 20337 w 5372101"/>
              <a:gd name="connsiteY69" fmla="*/ 5113040 h 5513767"/>
              <a:gd name="connsiteX70" fmla="*/ 0 w 5372101"/>
              <a:gd name="connsiteY70" fmla="*/ 5112243 h 5513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5372101" h="5513767">
                <a:moveTo>
                  <a:pt x="0" y="0"/>
                </a:moveTo>
                <a:lnTo>
                  <a:pt x="5372101" y="0"/>
                </a:lnTo>
                <a:lnTo>
                  <a:pt x="5372101" y="5513767"/>
                </a:lnTo>
                <a:lnTo>
                  <a:pt x="5363126" y="5512835"/>
                </a:lnTo>
                <a:cubicBezTo>
                  <a:pt x="5345779" y="5509071"/>
                  <a:pt x="5329767" y="5502649"/>
                  <a:pt x="5316714" y="5491247"/>
                </a:cubicBezTo>
                <a:cubicBezTo>
                  <a:pt x="5295689" y="5478131"/>
                  <a:pt x="5219502" y="5459909"/>
                  <a:pt x="5198331" y="5470092"/>
                </a:cubicBezTo>
                <a:cubicBezTo>
                  <a:pt x="5181052" y="5469102"/>
                  <a:pt x="5165047" y="5459569"/>
                  <a:pt x="5150428" y="5472506"/>
                </a:cubicBezTo>
                <a:cubicBezTo>
                  <a:pt x="5129562" y="5487248"/>
                  <a:pt x="5088050" y="5445894"/>
                  <a:pt x="5085506" y="5468851"/>
                </a:cubicBezTo>
                <a:cubicBezTo>
                  <a:pt x="5055692" y="5440170"/>
                  <a:pt x="5006122" y="5469577"/>
                  <a:pt x="4968663" y="5470487"/>
                </a:cubicBezTo>
                <a:cubicBezTo>
                  <a:pt x="4947085" y="5444049"/>
                  <a:pt x="4889767" y="5472037"/>
                  <a:pt x="4815623" y="5458622"/>
                </a:cubicBezTo>
                <a:cubicBezTo>
                  <a:pt x="4792418" y="5428488"/>
                  <a:pt x="4765548" y="5449887"/>
                  <a:pt x="4716679" y="5405365"/>
                </a:cubicBezTo>
                <a:cubicBezTo>
                  <a:pt x="4713235" y="5407807"/>
                  <a:pt x="4709266" y="5409883"/>
                  <a:pt x="4704891" y="5411529"/>
                </a:cubicBezTo>
                <a:cubicBezTo>
                  <a:pt x="4679473" y="5421092"/>
                  <a:pt x="4646164" y="5414379"/>
                  <a:pt x="4630496" y="5396532"/>
                </a:cubicBezTo>
                <a:cubicBezTo>
                  <a:pt x="4590205" y="5365061"/>
                  <a:pt x="4548419" y="5412094"/>
                  <a:pt x="4506964" y="5396685"/>
                </a:cubicBezTo>
                <a:lnTo>
                  <a:pt x="4427135" y="5358585"/>
                </a:lnTo>
                <a:cubicBezTo>
                  <a:pt x="4319267" y="5308575"/>
                  <a:pt x="4152341" y="5340956"/>
                  <a:pt x="4028338" y="5313494"/>
                </a:cubicBezTo>
                <a:lnTo>
                  <a:pt x="4015367" y="5320766"/>
                </a:lnTo>
                <a:lnTo>
                  <a:pt x="4002837" y="5322294"/>
                </a:lnTo>
                <a:lnTo>
                  <a:pt x="3997650" y="5329513"/>
                </a:lnTo>
                <a:lnTo>
                  <a:pt x="3991991" y="5331908"/>
                </a:lnTo>
                <a:cubicBezTo>
                  <a:pt x="3969659" y="5338581"/>
                  <a:pt x="3978880" y="5316131"/>
                  <a:pt x="3925210" y="5319395"/>
                </a:cubicBezTo>
                <a:cubicBezTo>
                  <a:pt x="3947765" y="5277139"/>
                  <a:pt x="3837331" y="5338342"/>
                  <a:pt x="3837014" y="5289023"/>
                </a:cubicBezTo>
                <a:cubicBezTo>
                  <a:pt x="3824001" y="5291376"/>
                  <a:pt x="3811407" y="5295212"/>
                  <a:pt x="3798765" y="5299431"/>
                </a:cubicBezTo>
                <a:lnTo>
                  <a:pt x="3792144" y="5301616"/>
                </a:lnTo>
                <a:lnTo>
                  <a:pt x="3766249" y="5301869"/>
                </a:lnTo>
                <a:lnTo>
                  <a:pt x="3718651" y="5320541"/>
                </a:lnTo>
                <a:cubicBezTo>
                  <a:pt x="3703968" y="5321892"/>
                  <a:pt x="3688308" y="5321427"/>
                  <a:pt x="3671207" y="5318046"/>
                </a:cubicBezTo>
                <a:cubicBezTo>
                  <a:pt x="3616458" y="5288532"/>
                  <a:pt x="3514048" y="5333307"/>
                  <a:pt x="3446863" y="5294348"/>
                </a:cubicBezTo>
                <a:cubicBezTo>
                  <a:pt x="3420930" y="5283822"/>
                  <a:pt x="3333157" y="5274511"/>
                  <a:pt x="3312000" y="5286923"/>
                </a:cubicBezTo>
                <a:cubicBezTo>
                  <a:pt x="3292759" y="5287903"/>
                  <a:pt x="3273112" y="5280334"/>
                  <a:pt x="3259756" y="5294712"/>
                </a:cubicBezTo>
                <a:cubicBezTo>
                  <a:pt x="3239905" y="5311572"/>
                  <a:pt x="3185410" y="5275588"/>
                  <a:pt x="3187481" y="5298457"/>
                </a:cubicBezTo>
                <a:cubicBezTo>
                  <a:pt x="3168018" y="5286036"/>
                  <a:pt x="3146200" y="5288458"/>
                  <a:pt x="3124115" y="5294626"/>
                </a:cubicBezTo>
                <a:lnTo>
                  <a:pt x="3099907" y="5302443"/>
                </a:lnTo>
                <a:lnTo>
                  <a:pt x="3017494" y="5301439"/>
                </a:lnTo>
                <a:lnTo>
                  <a:pt x="3010848" y="5307225"/>
                </a:lnTo>
                <a:lnTo>
                  <a:pt x="2994286" y="5309060"/>
                </a:lnTo>
                <a:lnTo>
                  <a:pt x="2988160" y="5310041"/>
                </a:lnTo>
                <a:lnTo>
                  <a:pt x="2984260" y="5307528"/>
                </a:lnTo>
                <a:cubicBezTo>
                  <a:pt x="2981957" y="5306419"/>
                  <a:pt x="2980273" y="5306402"/>
                  <a:pt x="2979127" y="5308389"/>
                </a:cubicBezTo>
                <a:cubicBezTo>
                  <a:pt x="2978971" y="5309447"/>
                  <a:pt x="2978816" y="5310505"/>
                  <a:pt x="2978660" y="5311563"/>
                </a:cubicBezTo>
                <a:lnTo>
                  <a:pt x="2946326" y="5316745"/>
                </a:lnTo>
                <a:lnTo>
                  <a:pt x="2713134" y="5331381"/>
                </a:lnTo>
                <a:cubicBezTo>
                  <a:pt x="2610698" y="5372328"/>
                  <a:pt x="2466037" y="5325762"/>
                  <a:pt x="2352072" y="5342761"/>
                </a:cubicBezTo>
                <a:cubicBezTo>
                  <a:pt x="2293501" y="5293708"/>
                  <a:pt x="2324138" y="5338538"/>
                  <a:pt x="2260922" y="5328122"/>
                </a:cubicBezTo>
                <a:cubicBezTo>
                  <a:pt x="2275681" y="5372347"/>
                  <a:pt x="2185007" y="5301703"/>
                  <a:pt x="2178497" y="5351065"/>
                </a:cubicBezTo>
                <a:cubicBezTo>
                  <a:pt x="2133294" y="5337229"/>
                  <a:pt x="2097074" y="5300208"/>
                  <a:pt x="2034408" y="5307958"/>
                </a:cubicBezTo>
                <a:cubicBezTo>
                  <a:pt x="1981894" y="5332879"/>
                  <a:pt x="1896288" y="5279365"/>
                  <a:pt x="1831505" y="5312691"/>
                </a:cubicBezTo>
                <a:cubicBezTo>
                  <a:pt x="1807063" y="5321035"/>
                  <a:pt x="1727674" y="5322925"/>
                  <a:pt x="1710387" y="5308705"/>
                </a:cubicBezTo>
                <a:cubicBezTo>
                  <a:pt x="1693367" y="5306094"/>
                  <a:pt x="1674901" y="5312009"/>
                  <a:pt x="1664816" y="5296479"/>
                </a:cubicBezTo>
                <a:cubicBezTo>
                  <a:pt x="1649255" y="5277912"/>
                  <a:pt x="1596152" y="5309335"/>
                  <a:pt x="1600883" y="5286607"/>
                </a:cubicBezTo>
                <a:cubicBezTo>
                  <a:pt x="1563066" y="5308189"/>
                  <a:pt x="1524339" y="5269513"/>
                  <a:pt x="1488397" y="5260898"/>
                </a:cubicBezTo>
                <a:cubicBezTo>
                  <a:pt x="1459246" y="5282011"/>
                  <a:pt x="1412580" y="5243108"/>
                  <a:pt x="1336670" y="5240770"/>
                </a:cubicBezTo>
                <a:cubicBezTo>
                  <a:pt x="1304792" y="5265122"/>
                  <a:pt x="1285508" y="5238878"/>
                  <a:pt x="1224297" y="5271845"/>
                </a:cubicBezTo>
                <a:cubicBezTo>
                  <a:pt x="1221731" y="5268771"/>
                  <a:pt x="1218543" y="5265944"/>
                  <a:pt x="1214830" y="5263450"/>
                </a:cubicBezTo>
                <a:cubicBezTo>
                  <a:pt x="1193241" y="5248952"/>
                  <a:pt x="1158925" y="5248567"/>
                  <a:pt x="1138181" y="5262590"/>
                </a:cubicBezTo>
                <a:lnTo>
                  <a:pt x="943575" y="5290808"/>
                </a:lnTo>
                <a:cubicBezTo>
                  <a:pt x="823587" y="5316899"/>
                  <a:pt x="658340" y="5217603"/>
                  <a:pt x="529813" y="5218555"/>
                </a:cubicBezTo>
                <a:lnTo>
                  <a:pt x="519546" y="5208845"/>
                </a:lnTo>
                <a:lnTo>
                  <a:pt x="507906" y="5204779"/>
                </a:lnTo>
                <a:lnTo>
                  <a:pt x="505153" y="5196726"/>
                </a:lnTo>
                <a:lnTo>
                  <a:pt x="500429" y="5193241"/>
                </a:lnTo>
                <a:cubicBezTo>
                  <a:pt x="480923" y="5182176"/>
                  <a:pt x="482807" y="5205793"/>
                  <a:pt x="431923" y="5191553"/>
                </a:cubicBezTo>
                <a:cubicBezTo>
                  <a:pt x="440499" y="5237077"/>
                  <a:pt x="352872" y="5155083"/>
                  <a:pt x="337115" y="5202714"/>
                </a:cubicBezTo>
                <a:cubicBezTo>
                  <a:pt x="325265" y="5197752"/>
                  <a:pt x="314288" y="5191441"/>
                  <a:pt x="303383" y="5184750"/>
                </a:cubicBezTo>
                <a:lnTo>
                  <a:pt x="297664" y="5181269"/>
                </a:lnTo>
                <a:lnTo>
                  <a:pt x="272701" y="5175678"/>
                </a:lnTo>
                <a:lnTo>
                  <a:pt x="268242" y="5163678"/>
                </a:lnTo>
                <a:lnTo>
                  <a:pt x="232517" y="5147792"/>
                </a:lnTo>
                <a:cubicBezTo>
                  <a:pt x="218741" y="5143453"/>
                  <a:pt x="203450" y="5140668"/>
                  <a:pt x="185851" y="5140408"/>
                </a:cubicBezTo>
                <a:cubicBezTo>
                  <a:pt x="139207" y="5153337"/>
                  <a:pt x="79723" y="5120316"/>
                  <a:pt x="20337" y="5113040"/>
                </a:cubicBezTo>
                <a:lnTo>
                  <a:pt x="0" y="5112243"/>
                </a:lnTo>
                <a:close/>
              </a:path>
            </a:pathLst>
          </a:custGeom>
          <a:solidFill>
            <a:srgbClr val="82766A">
              <a:alpha val="1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4" name="CuadroTexto 3">
            <a:extLst>
              <a:ext uri="{FF2B5EF4-FFF2-40B4-BE49-F238E27FC236}">
                <a16:creationId xmlns:a16="http://schemas.microsoft.com/office/drawing/2014/main" id="{3D7AF28F-A07B-6E0C-A4C4-F7B7891F22EF}"/>
              </a:ext>
            </a:extLst>
          </p:cNvPr>
          <p:cNvSpPr txBox="1"/>
          <p:nvPr/>
        </p:nvSpPr>
        <p:spPr>
          <a:xfrm>
            <a:off x="6770726" y="102232"/>
            <a:ext cx="5372102" cy="34778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w="12700" cmpd="sng">
                  <a:noFill/>
                  <a:prstDash val="solid"/>
                </a:ln>
                <a:solidFill>
                  <a:prstClr val="white"/>
                </a:solidFill>
                <a:effectLst>
                  <a:glow rad="50800">
                    <a:srgbClr val="B5771D"/>
                  </a:glow>
                  <a:outerShdw blurRad="38100" dist="38100" dir="2700000" algn="tl">
                    <a:srgbClr val="000000">
                      <a:alpha val="43137"/>
                    </a:srgbClr>
                  </a:outerShdw>
                </a:effectLst>
                <a:uLnTx/>
                <a:uFillTx/>
                <a:latin typeface="Comic Sans MS" panose="030F0702030302020204" pitchFamily="66" charset="0"/>
                <a:ea typeface="+mn-ea"/>
                <a:cs typeface="+mn-cs"/>
              </a:rPr>
              <a:t>“Entonces miré y vi al Cordero de pie sobre el monte Sion, y con él ciento cuarenta y cuatro mil que tenían el nombre del Cordero y el nombre de su Padre escrito en sus frentes” </a:t>
            </a:r>
            <a:r>
              <a:rPr kumimoji="0" lang="es-ES" sz="2000" b="1" i="0" u="none" strike="noStrike" kern="1200" cap="none" spc="0" normalizeH="0" baseline="0" noProof="0" dirty="0">
                <a:ln w="12700" cmpd="sng">
                  <a:noFill/>
                  <a:prstDash val="solid"/>
                </a:ln>
                <a:solidFill>
                  <a:prstClr val="white"/>
                </a:solidFill>
                <a:effectLst>
                  <a:glow rad="50800">
                    <a:srgbClr val="B5771D"/>
                  </a:glow>
                  <a:outerShdw blurRad="38100" dist="38100" dir="2700000" algn="tl">
                    <a:srgbClr val="000000">
                      <a:alpha val="43137"/>
                    </a:srgbClr>
                  </a:outerShdw>
                </a:effectLst>
                <a:uLnTx/>
                <a:uFillTx/>
                <a:latin typeface="Comic Sans MS" panose="030F0702030302020204" pitchFamily="66" charset="0"/>
                <a:ea typeface="+mn-ea"/>
                <a:cs typeface="+mn-cs"/>
              </a:rPr>
              <a:t>Apocalipsis 14:1</a:t>
            </a:r>
          </a:p>
        </p:txBody>
      </p:sp>
    </p:spTree>
    <p:extLst>
      <p:ext uri="{BB962C8B-B14F-4D97-AF65-F5344CB8AC3E}">
        <p14:creationId xmlns:p14="http://schemas.microsoft.com/office/powerpoint/2010/main" val="1944292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BEBA8EAE-BF5A-486C-A8C5-ECC9F3942E4B}">
                <a14:imgProps xmlns:a14="http://schemas.microsoft.com/office/drawing/2010/main">
                  <a14:imgLayer r:embed="rId3">
                    <a14:imgEffect>
                      <a14:artisticMarker/>
                    </a14:imgEffect>
                    <a14:imgEffect>
                      <a14:sharpenSoften amount="50000"/>
                    </a14:imgEffect>
                  </a14:imgLayer>
                </a14:imgProps>
              </a:ext>
              <a:ext uri="{28A0092B-C50C-407E-A947-70E740481C1C}">
                <a14:useLocalDpi xmlns:a14="http://schemas.microsoft.com/office/drawing/2010/main"/>
              </a:ext>
            </a:extLst>
          </a:blip>
          <a:srcRect/>
          <a:stretch>
            <a:fillRect t="-8000" b="-8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3E54D880-2A3A-DBC3-1692-188908A352FE}"/>
              </a:ext>
            </a:extLst>
          </p:cNvPr>
          <p:cNvSpPr txBox="1"/>
          <p:nvPr/>
        </p:nvSpPr>
        <p:spPr>
          <a:xfrm>
            <a:off x="7003915" y="4022527"/>
            <a:ext cx="5197610" cy="2554545"/>
          </a:xfrm>
          <a:prstGeom prst="rect">
            <a:avLst/>
          </a:prstGeom>
          <a:noFill/>
        </p:spPr>
        <p:txBody>
          <a:bodyPr wrap="square" rtlCol="0">
            <a:spAutoFit/>
            <a:scene3d>
              <a:camera prst="orthographicFront"/>
              <a:lightRig rig="threePt" dir="t"/>
            </a:scene3d>
            <a:sp3d extrusionH="57150">
              <a:bevelT w="38100" h="38100"/>
            </a:sp3d>
          </a:bodyPr>
          <a:lstStyle/>
          <a:p>
            <a:pPr>
              <a:spcBef>
                <a:spcPts val="1800"/>
              </a:spcBef>
            </a:pPr>
            <a:r>
              <a:rPr lang="es-ES" sz="2000" b="1" dirty="0"/>
              <a:t>Salmo 122: </a:t>
            </a:r>
            <a:r>
              <a:rPr lang="es-ES" sz="2000" b="1" dirty="0">
                <a:solidFill>
                  <a:srgbClr val="3234A4"/>
                </a:solidFill>
              </a:rPr>
              <a:t>El Santuario Celestial</a:t>
            </a:r>
            <a:r>
              <a:rPr lang="es-ES" sz="2000" b="1" dirty="0"/>
              <a:t>.</a:t>
            </a:r>
          </a:p>
          <a:p>
            <a:pPr>
              <a:spcBef>
                <a:spcPts val="1800"/>
              </a:spcBef>
            </a:pPr>
            <a:r>
              <a:rPr lang="es-ES" sz="2000" b="1" dirty="0"/>
              <a:t>Salmos 15 y 24: </a:t>
            </a:r>
            <a:r>
              <a:rPr lang="es-ES" sz="2000" b="1" dirty="0">
                <a:solidFill>
                  <a:srgbClr val="188632"/>
                </a:solidFill>
              </a:rPr>
              <a:t>El Monte Santo</a:t>
            </a:r>
            <a:r>
              <a:rPr lang="es-ES" sz="2000" b="1" dirty="0"/>
              <a:t>.</a:t>
            </a:r>
          </a:p>
          <a:p>
            <a:pPr>
              <a:spcBef>
                <a:spcPts val="1800"/>
              </a:spcBef>
            </a:pPr>
            <a:r>
              <a:rPr lang="es-ES" sz="2000" b="1" dirty="0"/>
              <a:t>Salmo 119: </a:t>
            </a:r>
            <a:r>
              <a:rPr lang="es-ES" sz="2000" b="1" dirty="0">
                <a:solidFill>
                  <a:srgbClr val="9332A7"/>
                </a:solidFill>
              </a:rPr>
              <a:t>El Nombre de Dios</a:t>
            </a:r>
            <a:r>
              <a:rPr lang="es-ES" sz="2000" b="1" dirty="0"/>
              <a:t>.</a:t>
            </a:r>
          </a:p>
          <a:p>
            <a:pPr>
              <a:spcBef>
                <a:spcPts val="1800"/>
              </a:spcBef>
            </a:pPr>
            <a:r>
              <a:rPr lang="es-ES" sz="2000" b="1" dirty="0"/>
              <a:t>Salmo 5: </a:t>
            </a:r>
            <a:r>
              <a:rPr lang="es-ES" sz="2000" b="1" dirty="0">
                <a:solidFill>
                  <a:srgbClr val="8D8643"/>
                </a:solidFill>
              </a:rPr>
              <a:t>Los redimidos</a:t>
            </a:r>
            <a:r>
              <a:rPr lang="es-ES" sz="2000" b="1" dirty="0"/>
              <a:t>.</a:t>
            </a:r>
          </a:p>
          <a:p>
            <a:pPr>
              <a:spcBef>
                <a:spcPts val="1800"/>
              </a:spcBef>
            </a:pPr>
            <a:r>
              <a:rPr lang="es-ES" sz="2000" b="1" dirty="0"/>
              <a:t>Salmo 51: </a:t>
            </a:r>
            <a:r>
              <a:rPr lang="es-ES" sz="2000" b="1" dirty="0">
                <a:solidFill>
                  <a:srgbClr val="A73250"/>
                </a:solidFill>
              </a:rPr>
              <a:t>La proclamación del Evangelio</a:t>
            </a:r>
            <a:r>
              <a:rPr lang="es-ES" sz="2000" b="1" dirty="0"/>
              <a:t>.</a:t>
            </a:r>
          </a:p>
        </p:txBody>
      </p:sp>
      <p:sp>
        <p:nvSpPr>
          <p:cNvPr id="3" name="CuadroTexto 2">
            <a:extLst>
              <a:ext uri="{FF2B5EF4-FFF2-40B4-BE49-F238E27FC236}">
                <a16:creationId xmlns:a16="http://schemas.microsoft.com/office/drawing/2014/main" id="{97FC4D51-90F6-B7A3-2C34-DB7A354C9D0C}"/>
              </a:ext>
            </a:extLst>
          </p:cNvPr>
          <p:cNvSpPr txBox="1"/>
          <p:nvPr/>
        </p:nvSpPr>
        <p:spPr>
          <a:xfrm>
            <a:off x="314325" y="280928"/>
            <a:ext cx="8353020" cy="1015663"/>
          </a:xfrm>
          <a:prstGeom prst="rect">
            <a:avLst/>
          </a:prstGeom>
          <a:noFill/>
        </p:spPr>
        <p:txBody>
          <a:bodyPr wrap="square" rtlCol="0">
            <a:spAutoFit/>
          </a:bodyPr>
          <a:lstStyle/>
          <a:p>
            <a:pPr>
              <a:spcBef>
                <a:spcPts val="600"/>
              </a:spcBef>
            </a:pPr>
            <a:r>
              <a:rPr lang="es-ES" sz="2000" b="1" dirty="0"/>
              <a:t>Más allá de su función como himnario para ser usado en la adoración pública y privada, el libro de Salmos es un libro eminentemente profético, escrito por profetas (</a:t>
            </a:r>
            <a:r>
              <a:rPr lang="es-ES" sz="2000" b="1" dirty="0" err="1"/>
              <a:t>Hch</a:t>
            </a:r>
            <a:r>
              <a:rPr lang="es-ES" sz="2000" b="1" dirty="0"/>
              <a:t>. 2:30-31).</a:t>
            </a:r>
          </a:p>
        </p:txBody>
      </p:sp>
      <p:pic>
        <p:nvPicPr>
          <p:cNvPr id="7" name="Imagen 6">
            <a:extLst>
              <a:ext uri="{FF2B5EF4-FFF2-40B4-BE49-F238E27FC236}">
                <a16:creationId xmlns:a16="http://schemas.microsoft.com/office/drawing/2014/main" id="{3CEBCA3D-823D-40DA-B7F4-E67AF758053C}"/>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225652" y="3268494"/>
            <a:ext cx="6099601" cy="3435320"/>
          </a:xfrm>
          <a:prstGeom prst="rect">
            <a:avLst/>
          </a:prstGeom>
          <a:solidFill>
            <a:srgbClr val="FFFFFF">
              <a:shade val="85000"/>
            </a:srgbClr>
          </a:solidFill>
          <a:ln w="88900" cap="sq">
            <a:solidFill>
              <a:srgbClr val="BC2F85"/>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n 8" descr="Imagen que contiene persona, hombre, vistiendo, parado&#10;&#10;El contenido generado por IA puede ser incorrecto.">
            <a:extLst>
              <a:ext uri="{FF2B5EF4-FFF2-40B4-BE49-F238E27FC236}">
                <a16:creationId xmlns:a16="http://schemas.microsoft.com/office/drawing/2014/main" id="{BF09EF3F-DC35-E75A-6347-DAA0835CC8FB}"/>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9095362" y="143236"/>
            <a:ext cx="2872091" cy="3539611"/>
          </a:xfrm>
          <a:prstGeom prst="rect">
            <a:avLst/>
          </a:prstGeom>
          <a:ln w="88900" cap="rnd">
            <a:solidFill>
              <a:srgbClr val="C08670"/>
            </a:solidFill>
          </a:ln>
          <a:effectLst>
            <a:outerShdw blurRad="76200" dist="95250" dir="10500000" sx="97000" sy="23000" kx="900000" algn="br" rotWithShape="0">
              <a:srgbClr val="7A4936">
                <a:alpha val="36000"/>
              </a:srgbClr>
            </a:outerShdw>
          </a:effectLst>
          <a:scene3d>
            <a:camera prst="orthographicFront"/>
            <a:lightRig rig="twoPt" dir="t">
              <a:rot lat="0" lon="0" rev="7800000"/>
            </a:lightRig>
          </a:scene3d>
          <a:sp3d contourW="6350">
            <a:bevelT w="50800" h="16510"/>
            <a:contourClr>
              <a:srgbClr val="C0C0C0"/>
            </a:contourClr>
          </a:sp3d>
        </p:spPr>
      </p:pic>
      <p:pic>
        <p:nvPicPr>
          <p:cNvPr id="13" name="Imagen 12" descr="Imagen que contiene monitor, tabla, reloj, puesto&#10;&#10;El contenido generado por IA puede ser incorrecto.">
            <a:extLst>
              <a:ext uri="{FF2B5EF4-FFF2-40B4-BE49-F238E27FC236}">
                <a16:creationId xmlns:a16="http://schemas.microsoft.com/office/drawing/2014/main" id="{9662F63E-6F7B-A310-ED36-A2197FB56353}"/>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6550693" y="5662712"/>
            <a:ext cx="408398" cy="311285"/>
          </a:xfrm>
          <a:prstGeom prst="rect">
            <a:avLst/>
          </a:prstGeom>
          <a:effectLst>
            <a:outerShdw blurRad="50800" dist="38100" dir="8100000" algn="tr" rotWithShape="0">
              <a:prstClr val="black">
                <a:alpha val="40000"/>
              </a:prstClr>
            </a:outerShdw>
          </a:effectLst>
        </p:spPr>
      </p:pic>
      <p:pic>
        <p:nvPicPr>
          <p:cNvPr id="16" name="Imagen 15" descr="Forma&#10;&#10;El contenido generado por IA puede ser incorrecto.">
            <a:extLst>
              <a:ext uri="{FF2B5EF4-FFF2-40B4-BE49-F238E27FC236}">
                <a16:creationId xmlns:a16="http://schemas.microsoft.com/office/drawing/2014/main" id="{2EFA40CC-3918-0DDB-CD09-A688D8B4CB18}"/>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550693" y="4603265"/>
            <a:ext cx="408398" cy="311285"/>
          </a:xfrm>
          <a:prstGeom prst="rect">
            <a:avLst/>
          </a:prstGeom>
          <a:effectLst>
            <a:outerShdw blurRad="50800" dist="38100" dir="8100000" algn="tr" rotWithShape="0">
              <a:prstClr val="black">
                <a:alpha val="40000"/>
              </a:prstClr>
            </a:outerShdw>
          </a:effectLst>
        </p:spPr>
      </p:pic>
      <p:pic>
        <p:nvPicPr>
          <p:cNvPr id="19" name="Imagen 18" descr="Forma&#10;&#10;El contenido generado por IA puede ser incorrecto.">
            <a:extLst>
              <a:ext uri="{FF2B5EF4-FFF2-40B4-BE49-F238E27FC236}">
                <a16:creationId xmlns:a16="http://schemas.microsoft.com/office/drawing/2014/main" id="{1832C0B4-84A4-FDD9-1E2E-8D06DBEB2D2B}"/>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6550693" y="4073541"/>
            <a:ext cx="408398" cy="311285"/>
          </a:xfrm>
          <a:prstGeom prst="rect">
            <a:avLst/>
          </a:prstGeom>
          <a:effectLst>
            <a:outerShdw blurRad="50800" dist="38100" dir="8100000" algn="tr" rotWithShape="0">
              <a:prstClr val="black">
                <a:alpha val="40000"/>
              </a:prstClr>
            </a:outerShdw>
          </a:effectLst>
        </p:spPr>
      </p:pic>
      <p:pic>
        <p:nvPicPr>
          <p:cNvPr id="20" name="Imagen 19" descr="Forma&#10;&#10;El contenido generado por IA puede ser incorrecto.">
            <a:extLst>
              <a:ext uri="{FF2B5EF4-FFF2-40B4-BE49-F238E27FC236}">
                <a16:creationId xmlns:a16="http://schemas.microsoft.com/office/drawing/2014/main" id="{CAC05444-90EA-4B8D-BA84-6DCF0196CBAA}"/>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550693" y="5132989"/>
            <a:ext cx="408398" cy="311285"/>
          </a:xfrm>
          <a:prstGeom prst="rect">
            <a:avLst/>
          </a:prstGeom>
          <a:effectLst>
            <a:outerShdw blurRad="50800" dist="38100" dir="8100000" algn="tr" rotWithShape="0">
              <a:prstClr val="black">
                <a:alpha val="40000"/>
              </a:prstClr>
            </a:outerShdw>
          </a:effectLst>
        </p:spPr>
      </p:pic>
      <p:pic>
        <p:nvPicPr>
          <p:cNvPr id="21" name="Imagen 20" descr="Forma&#10;&#10;El contenido generado por IA puede ser incorrecto.">
            <a:extLst>
              <a:ext uri="{FF2B5EF4-FFF2-40B4-BE49-F238E27FC236}">
                <a16:creationId xmlns:a16="http://schemas.microsoft.com/office/drawing/2014/main" id="{EB694D96-E422-2DFD-F155-5C503AD0A375}"/>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6550693" y="6192435"/>
            <a:ext cx="408398" cy="311285"/>
          </a:xfrm>
          <a:prstGeom prst="rect">
            <a:avLst/>
          </a:prstGeom>
          <a:effectLst>
            <a:outerShdw blurRad="50800" dist="38100" dir="8100000" algn="tr" rotWithShape="0">
              <a:prstClr val="black">
                <a:alpha val="40000"/>
              </a:prstClr>
            </a:outerShdw>
          </a:effectLst>
        </p:spPr>
      </p:pic>
      <p:sp>
        <p:nvSpPr>
          <p:cNvPr id="5" name="CuadroTexto 4">
            <a:extLst>
              <a:ext uri="{FF2B5EF4-FFF2-40B4-BE49-F238E27FC236}">
                <a16:creationId xmlns:a16="http://schemas.microsoft.com/office/drawing/2014/main" id="{11D7D99E-C535-BE5B-CDBD-90F660A13DDF}"/>
              </a:ext>
            </a:extLst>
          </p:cNvPr>
          <p:cNvSpPr txBox="1"/>
          <p:nvPr/>
        </p:nvSpPr>
        <p:spPr>
          <a:xfrm>
            <a:off x="314324" y="1989088"/>
            <a:ext cx="8353019" cy="1015663"/>
          </a:xfrm>
          <a:prstGeom prst="rect">
            <a:avLst/>
          </a:prstGeom>
          <a:noFill/>
        </p:spPr>
        <p:txBody>
          <a:bodyPr wrap="square">
            <a:spAutoFit/>
          </a:bodyPr>
          <a:lstStyle/>
          <a:p>
            <a:pPr>
              <a:spcBef>
                <a:spcPts val="600"/>
              </a:spcBef>
            </a:pPr>
            <a:r>
              <a:rPr lang="es-ES" sz="2000" b="1" dirty="0"/>
              <a:t>Pero Salmos no se limita a profetizar acerca del ministerio terrenal de Jesús, sino que es rico en diversos temas relacionados con la historia de la Redención.</a:t>
            </a:r>
          </a:p>
        </p:txBody>
      </p:sp>
      <p:sp>
        <p:nvSpPr>
          <p:cNvPr id="8" name="CuadroTexto 7">
            <a:extLst>
              <a:ext uri="{FF2B5EF4-FFF2-40B4-BE49-F238E27FC236}">
                <a16:creationId xmlns:a16="http://schemas.microsoft.com/office/drawing/2014/main" id="{EEA069A1-B586-51E4-F655-63F65170BC98}"/>
              </a:ext>
            </a:extLst>
          </p:cNvPr>
          <p:cNvSpPr txBox="1"/>
          <p:nvPr/>
        </p:nvSpPr>
        <p:spPr>
          <a:xfrm>
            <a:off x="314324" y="1296591"/>
            <a:ext cx="8353018" cy="707886"/>
          </a:xfrm>
          <a:prstGeom prst="rect">
            <a:avLst/>
          </a:prstGeom>
          <a:noFill/>
        </p:spPr>
        <p:txBody>
          <a:bodyPr wrap="square">
            <a:spAutoFit/>
          </a:bodyPr>
          <a:lstStyle/>
          <a:p>
            <a:pPr>
              <a:spcBef>
                <a:spcPts val="600"/>
              </a:spcBef>
            </a:pPr>
            <a:r>
              <a:rPr lang="es-ES" sz="2000" b="1" dirty="0"/>
              <a:t>Los autores del Nuevo Testamento lo usaron como texto profético para demostrar que Jesús era el Mesías (por ejemplo, </a:t>
            </a:r>
            <a:r>
              <a:rPr lang="es-ES" sz="2000" b="1" dirty="0" err="1"/>
              <a:t>Hch</a:t>
            </a:r>
            <a:r>
              <a:rPr lang="es-ES" sz="2000" b="1" dirty="0"/>
              <a:t>. 13:33; </a:t>
            </a:r>
            <a:r>
              <a:rPr lang="es-ES" sz="2000" b="1" dirty="0" err="1"/>
              <a:t>Heb</a:t>
            </a:r>
            <a:r>
              <a:rPr lang="es-ES" sz="2000" b="1" dirty="0"/>
              <a:t>. 1:8).</a:t>
            </a:r>
          </a:p>
        </p:txBody>
      </p:sp>
    </p:spTree>
    <p:extLst>
      <p:ext uri="{BB962C8B-B14F-4D97-AF65-F5344CB8AC3E}">
        <p14:creationId xmlns:p14="http://schemas.microsoft.com/office/powerpoint/2010/main" val="4002284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ppt_x</p:attrName>
                                        </p:attrNameLst>
                                      </p:cBhvr>
                                      <p:tavLst>
                                        <p:tav tm="0">
                                          <p:val>
                                            <p:strVal val="#ppt_x"/>
                                          </p:val>
                                        </p:tav>
                                        <p:tav tm="100000">
                                          <p:val>
                                            <p:strVal val="#ppt_x"/>
                                          </p:val>
                                        </p:tav>
                                      </p:tavLst>
                                    </p:anim>
                                    <p:anim calcmode="lin" valueType="num">
                                      <p:cBhvr>
                                        <p:cTn id="8" dur="500" fill="hold"/>
                                        <p:tgtEl>
                                          <p:spTgt spid="9"/>
                                        </p:tgtEl>
                                        <p:attrNameLst>
                                          <p:attrName>ppt_y</p:attrName>
                                        </p:attrNameLst>
                                      </p:cBhvr>
                                      <p:tavLst>
                                        <p:tav tm="0">
                                          <p:val>
                                            <p:strVal val="#ppt_y+#ppt_h/2"/>
                                          </p:val>
                                        </p:tav>
                                        <p:tav tm="100000">
                                          <p:val>
                                            <p:strVal val="#ppt_y"/>
                                          </p:val>
                                        </p:tav>
                                      </p:tavLst>
                                    </p:anim>
                                    <p:anim calcmode="lin" valueType="num">
                                      <p:cBhvr>
                                        <p:cTn id="9" dur="500" fill="hold"/>
                                        <p:tgtEl>
                                          <p:spTgt spid="9"/>
                                        </p:tgtEl>
                                        <p:attrNameLst>
                                          <p:attrName>ppt_w</p:attrName>
                                        </p:attrNameLst>
                                      </p:cBhvr>
                                      <p:tavLst>
                                        <p:tav tm="0">
                                          <p:val>
                                            <p:strVal val="#ppt_w"/>
                                          </p:val>
                                        </p:tav>
                                        <p:tav tm="100000">
                                          <p:val>
                                            <p:strVal val="#ppt_w"/>
                                          </p:val>
                                        </p:tav>
                                      </p:tavLst>
                                    </p:anim>
                                    <p:anim calcmode="lin" valueType="num">
                                      <p:cBhvr>
                                        <p:cTn id="10" dur="500" fill="hold"/>
                                        <p:tgtEl>
                                          <p:spTgt spid="9"/>
                                        </p:tgtEl>
                                        <p:attrNameLst>
                                          <p:attrName>ppt_h</p:attrName>
                                        </p:attrNameLst>
                                      </p:cBhvr>
                                      <p:tavLst>
                                        <p:tav tm="0">
                                          <p:val>
                                            <p:fltVal val="0"/>
                                          </p:val>
                                        </p:tav>
                                        <p:tav tm="100000">
                                          <p:val>
                                            <p:strVal val="#ppt_h"/>
                                          </p:val>
                                        </p:tav>
                                      </p:tavLst>
                                    </p:anim>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30"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800" decel="100000"/>
                                        <p:tgtEl>
                                          <p:spTgt spid="7"/>
                                        </p:tgtEl>
                                      </p:cBhvr>
                                    </p:animEffect>
                                    <p:anim calcmode="lin" valueType="num">
                                      <p:cBhvr>
                                        <p:cTn id="20" dur="800" decel="100000" fill="hold"/>
                                        <p:tgtEl>
                                          <p:spTgt spid="7"/>
                                        </p:tgtEl>
                                        <p:attrNameLst>
                                          <p:attrName>style.rotation</p:attrName>
                                        </p:attrNameLst>
                                      </p:cBhvr>
                                      <p:tavLst>
                                        <p:tav tm="0">
                                          <p:val>
                                            <p:fltVal val="-90"/>
                                          </p:val>
                                        </p:tav>
                                        <p:tav tm="100000">
                                          <p:val>
                                            <p:fltVal val="0"/>
                                          </p:val>
                                        </p:tav>
                                      </p:tavLst>
                                    </p:anim>
                                    <p:anim calcmode="lin" valueType="num">
                                      <p:cBhvr>
                                        <p:cTn id="21" dur="800" decel="100000" fill="hold"/>
                                        <p:tgtEl>
                                          <p:spTgt spid="7"/>
                                        </p:tgtEl>
                                        <p:attrNameLst>
                                          <p:attrName>ppt_x</p:attrName>
                                        </p:attrNameLst>
                                      </p:cBhvr>
                                      <p:tavLst>
                                        <p:tav tm="0">
                                          <p:val>
                                            <p:strVal val="#ppt_x+0.4"/>
                                          </p:val>
                                        </p:tav>
                                        <p:tav tm="100000">
                                          <p:val>
                                            <p:strVal val="#ppt_x-0.05"/>
                                          </p:val>
                                        </p:tav>
                                      </p:tavLst>
                                    </p:anim>
                                    <p:anim calcmode="lin" valueType="num">
                                      <p:cBhvr>
                                        <p:cTn id="22" dur="800" decel="100000" fill="hold"/>
                                        <p:tgtEl>
                                          <p:spTgt spid="7"/>
                                        </p:tgtEl>
                                        <p:attrNameLst>
                                          <p:attrName>ppt_y</p:attrName>
                                        </p:attrNameLst>
                                      </p:cBhvr>
                                      <p:tavLst>
                                        <p:tav tm="0">
                                          <p:val>
                                            <p:strVal val="#ppt_y-0.4"/>
                                          </p:val>
                                        </p:tav>
                                        <p:tav tm="100000">
                                          <p:val>
                                            <p:strVal val="#ppt_y+0.1"/>
                                          </p:val>
                                        </p:tav>
                                      </p:tavLst>
                                    </p:anim>
                                    <p:anim calcmode="lin" valueType="num">
                                      <p:cBhvr>
                                        <p:cTn id="23"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24"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left)">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wipe(left)">
                                      <p:cBhvr>
                                        <p:cTn id="33" dur="500"/>
                                        <p:tgtEl>
                                          <p:spTgt spid="5"/>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12" fill="hold" nodeType="clickEffect">
                                  <p:stCondLst>
                                    <p:cond delay="0"/>
                                  </p:stCondLst>
                                  <p:childTnLst>
                                    <p:set>
                                      <p:cBhvr>
                                        <p:cTn id="37" dur="1" fill="hold">
                                          <p:stCondLst>
                                            <p:cond delay="0"/>
                                          </p:stCondLst>
                                        </p:cTn>
                                        <p:tgtEl>
                                          <p:spTgt spid="19"/>
                                        </p:tgtEl>
                                        <p:attrNameLst>
                                          <p:attrName>style.visibility</p:attrName>
                                        </p:attrNameLst>
                                      </p:cBhvr>
                                      <p:to>
                                        <p:strVal val="visible"/>
                                      </p:to>
                                    </p:set>
                                    <p:anim calcmode="lin" valueType="num">
                                      <p:cBhvr additive="base">
                                        <p:cTn id="38" dur="500" fill="hold"/>
                                        <p:tgtEl>
                                          <p:spTgt spid="19"/>
                                        </p:tgtEl>
                                        <p:attrNameLst>
                                          <p:attrName>ppt_x</p:attrName>
                                        </p:attrNameLst>
                                      </p:cBhvr>
                                      <p:tavLst>
                                        <p:tav tm="0">
                                          <p:val>
                                            <p:strVal val="0-#ppt_w/2"/>
                                          </p:val>
                                        </p:tav>
                                        <p:tav tm="100000">
                                          <p:val>
                                            <p:strVal val="#ppt_x"/>
                                          </p:val>
                                        </p:tav>
                                      </p:tavLst>
                                    </p:anim>
                                    <p:anim calcmode="lin" valueType="num">
                                      <p:cBhvr additive="base">
                                        <p:cTn id="39" dur="500" fill="hold"/>
                                        <p:tgtEl>
                                          <p:spTgt spid="19"/>
                                        </p:tgtEl>
                                        <p:attrNameLst>
                                          <p:attrName>ppt_y</p:attrName>
                                        </p:attrNameLst>
                                      </p:cBhvr>
                                      <p:tavLst>
                                        <p:tav tm="0">
                                          <p:val>
                                            <p:strVal val="1+#ppt_h/2"/>
                                          </p:val>
                                        </p:tav>
                                        <p:tav tm="100000">
                                          <p:val>
                                            <p:strVal val="#ppt_y"/>
                                          </p:val>
                                        </p:tav>
                                      </p:tavLst>
                                    </p:anim>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2">
                                            <p:txEl>
                                              <p:pRg st="0" end="0"/>
                                            </p:txEl>
                                          </p:spTgt>
                                        </p:tgtEl>
                                        <p:attrNameLst>
                                          <p:attrName>style.visibility</p:attrName>
                                        </p:attrNameLst>
                                      </p:cBhvr>
                                      <p:to>
                                        <p:strVal val="visible"/>
                                      </p:to>
                                    </p:set>
                                    <p:animEffect transition="in" filter="wipe(left)">
                                      <p:cBhvr>
                                        <p:cTn id="43" dur="500"/>
                                        <p:tgtEl>
                                          <p:spTgt spid="2">
                                            <p:txEl>
                                              <p:pRg st="0" end="0"/>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 presetClass="entr" presetSubtype="12" fill="hold" nodeType="clickEffect">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cBhvr additive="base">
                                        <p:cTn id="48" dur="500" fill="hold"/>
                                        <p:tgtEl>
                                          <p:spTgt spid="16"/>
                                        </p:tgtEl>
                                        <p:attrNameLst>
                                          <p:attrName>ppt_x</p:attrName>
                                        </p:attrNameLst>
                                      </p:cBhvr>
                                      <p:tavLst>
                                        <p:tav tm="0">
                                          <p:val>
                                            <p:strVal val="0-#ppt_w/2"/>
                                          </p:val>
                                        </p:tav>
                                        <p:tav tm="100000">
                                          <p:val>
                                            <p:strVal val="#ppt_x"/>
                                          </p:val>
                                        </p:tav>
                                      </p:tavLst>
                                    </p:anim>
                                    <p:anim calcmode="lin" valueType="num">
                                      <p:cBhvr additive="base">
                                        <p:cTn id="49" dur="500" fill="hold"/>
                                        <p:tgtEl>
                                          <p:spTgt spid="16"/>
                                        </p:tgtEl>
                                        <p:attrNameLst>
                                          <p:attrName>ppt_y</p:attrName>
                                        </p:attrNameLst>
                                      </p:cBhvr>
                                      <p:tavLst>
                                        <p:tav tm="0">
                                          <p:val>
                                            <p:strVal val="1+#ppt_h/2"/>
                                          </p:val>
                                        </p:tav>
                                        <p:tav tm="100000">
                                          <p:val>
                                            <p:strVal val="#ppt_y"/>
                                          </p:val>
                                        </p:tav>
                                      </p:tavLst>
                                    </p:anim>
                                  </p:childTnLst>
                                </p:cTn>
                              </p:par>
                            </p:childTnLst>
                          </p:cTn>
                        </p:par>
                        <p:par>
                          <p:cTn id="50" fill="hold">
                            <p:stCondLst>
                              <p:cond delay="500"/>
                            </p:stCondLst>
                            <p:childTnLst>
                              <p:par>
                                <p:cTn id="51" presetID="22" presetClass="entr" presetSubtype="8" fill="hold" grpId="0" nodeType="afterEffect">
                                  <p:stCondLst>
                                    <p:cond delay="0"/>
                                  </p:stCondLst>
                                  <p:childTnLst>
                                    <p:set>
                                      <p:cBhvr>
                                        <p:cTn id="52" dur="1" fill="hold">
                                          <p:stCondLst>
                                            <p:cond delay="0"/>
                                          </p:stCondLst>
                                        </p:cTn>
                                        <p:tgtEl>
                                          <p:spTgt spid="2">
                                            <p:txEl>
                                              <p:pRg st="1" end="1"/>
                                            </p:txEl>
                                          </p:spTgt>
                                        </p:tgtEl>
                                        <p:attrNameLst>
                                          <p:attrName>style.visibility</p:attrName>
                                        </p:attrNameLst>
                                      </p:cBhvr>
                                      <p:to>
                                        <p:strVal val="visible"/>
                                      </p:to>
                                    </p:set>
                                    <p:animEffect transition="in" filter="wipe(left)">
                                      <p:cBhvr>
                                        <p:cTn id="53" dur="500"/>
                                        <p:tgtEl>
                                          <p:spTgt spid="2">
                                            <p:txEl>
                                              <p:pRg st="1" end="1"/>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2" presetClass="entr" presetSubtype="12" fill="hold" nodeType="clickEffect">
                                  <p:stCondLst>
                                    <p:cond delay="0"/>
                                  </p:stCondLst>
                                  <p:childTnLst>
                                    <p:set>
                                      <p:cBhvr>
                                        <p:cTn id="57" dur="1" fill="hold">
                                          <p:stCondLst>
                                            <p:cond delay="0"/>
                                          </p:stCondLst>
                                        </p:cTn>
                                        <p:tgtEl>
                                          <p:spTgt spid="20"/>
                                        </p:tgtEl>
                                        <p:attrNameLst>
                                          <p:attrName>style.visibility</p:attrName>
                                        </p:attrNameLst>
                                      </p:cBhvr>
                                      <p:to>
                                        <p:strVal val="visible"/>
                                      </p:to>
                                    </p:set>
                                    <p:anim calcmode="lin" valueType="num">
                                      <p:cBhvr additive="base">
                                        <p:cTn id="58" dur="500" fill="hold"/>
                                        <p:tgtEl>
                                          <p:spTgt spid="20"/>
                                        </p:tgtEl>
                                        <p:attrNameLst>
                                          <p:attrName>ppt_x</p:attrName>
                                        </p:attrNameLst>
                                      </p:cBhvr>
                                      <p:tavLst>
                                        <p:tav tm="0">
                                          <p:val>
                                            <p:strVal val="0-#ppt_w/2"/>
                                          </p:val>
                                        </p:tav>
                                        <p:tav tm="100000">
                                          <p:val>
                                            <p:strVal val="#ppt_x"/>
                                          </p:val>
                                        </p:tav>
                                      </p:tavLst>
                                    </p:anim>
                                    <p:anim calcmode="lin" valueType="num">
                                      <p:cBhvr additive="base">
                                        <p:cTn id="59" dur="500" fill="hold"/>
                                        <p:tgtEl>
                                          <p:spTgt spid="20"/>
                                        </p:tgtEl>
                                        <p:attrNameLst>
                                          <p:attrName>ppt_y</p:attrName>
                                        </p:attrNameLst>
                                      </p:cBhvr>
                                      <p:tavLst>
                                        <p:tav tm="0">
                                          <p:val>
                                            <p:strVal val="1+#ppt_h/2"/>
                                          </p:val>
                                        </p:tav>
                                        <p:tav tm="100000">
                                          <p:val>
                                            <p:strVal val="#ppt_y"/>
                                          </p:val>
                                        </p:tav>
                                      </p:tavLst>
                                    </p:anim>
                                  </p:childTnLst>
                                </p:cTn>
                              </p:par>
                            </p:childTnLst>
                          </p:cTn>
                        </p:par>
                        <p:par>
                          <p:cTn id="60" fill="hold">
                            <p:stCondLst>
                              <p:cond delay="500"/>
                            </p:stCondLst>
                            <p:childTnLst>
                              <p:par>
                                <p:cTn id="61" presetID="22" presetClass="entr" presetSubtype="8" fill="hold" grpId="0" nodeType="afterEffect">
                                  <p:stCondLst>
                                    <p:cond delay="0"/>
                                  </p:stCondLst>
                                  <p:childTnLst>
                                    <p:set>
                                      <p:cBhvr>
                                        <p:cTn id="62" dur="1" fill="hold">
                                          <p:stCondLst>
                                            <p:cond delay="0"/>
                                          </p:stCondLst>
                                        </p:cTn>
                                        <p:tgtEl>
                                          <p:spTgt spid="2">
                                            <p:txEl>
                                              <p:pRg st="2" end="2"/>
                                            </p:txEl>
                                          </p:spTgt>
                                        </p:tgtEl>
                                        <p:attrNameLst>
                                          <p:attrName>style.visibility</p:attrName>
                                        </p:attrNameLst>
                                      </p:cBhvr>
                                      <p:to>
                                        <p:strVal val="visible"/>
                                      </p:to>
                                    </p:set>
                                    <p:animEffect transition="in" filter="wipe(left)">
                                      <p:cBhvr>
                                        <p:cTn id="63" dur="500"/>
                                        <p:tgtEl>
                                          <p:spTgt spid="2">
                                            <p:txEl>
                                              <p:pRg st="2" end="2"/>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2" presetClass="entr" presetSubtype="12" fill="hold" nodeType="clickEffect">
                                  <p:stCondLst>
                                    <p:cond delay="0"/>
                                  </p:stCondLst>
                                  <p:childTnLst>
                                    <p:set>
                                      <p:cBhvr>
                                        <p:cTn id="67" dur="1" fill="hold">
                                          <p:stCondLst>
                                            <p:cond delay="0"/>
                                          </p:stCondLst>
                                        </p:cTn>
                                        <p:tgtEl>
                                          <p:spTgt spid="13"/>
                                        </p:tgtEl>
                                        <p:attrNameLst>
                                          <p:attrName>style.visibility</p:attrName>
                                        </p:attrNameLst>
                                      </p:cBhvr>
                                      <p:to>
                                        <p:strVal val="visible"/>
                                      </p:to>
                                    </p:set>
                                    <p:anim calcmode="lin" valueType="num">
                                      <p:cBhvr additive="base">
                                        <p:cTn id="68" dur="500" fill="hold"/>
                                        <p:tgtEl>
                                          <p:spTgt spid="13"/>
                                        </p:tgtEl>
                                        <p:attrNameLst>
                                          <p:attrName>ppt_x</p:attrName>
                                        </p:attrNameLst>
                                      </p:cBhvr>
                                      <p:tavLst>
                                        <p:tav tm="0">
                                          <p:val>
                                            <p:strVal val="0-#ppt_w/2"/>
                                          </p:val>
                                        </p:tav>
                                        <p:tav tm="100000">
                                          <p:val>
                                            <p:strVal val="#ppt_x"/>
                                          </p:val>
                                        </p:tav>
                                      </p:tavLst>
                                    </p:anim>
                                    <p:anim calcmode="lin" valueType="num">
                                      <p:cBhvr additive="base">
                                        <p:cTn id="69" dur="500" fill="hold"/>
                                        <p:tgtEl>
                                          <p:spTgt spid="13"/>
                                        </p:tgtEl>
                                        <p:attrNameLst>
                                          <p:attrName>ppt_y</p:attrName>
                                        </p:attrNameLst>
                                      </p:cBhvr>
                                      <p:tavLst>
                                        <p:tav tm="0">
                                          <p:val>
                                            <p:strVal val="1+#ppt_h/2"/>
                                          </p:val>
                                        </p:tav>
                                        <p:tav tm="100000">
                                          <p:val>
                                            <p:strVal val="#ppt_y"/>
                                          </p:val>
                                        </p:tav>
                                      </p:tavLst>
                                    </p:anim>
                                  </p:childTnLst>
                                </p:cTn>
                              </p:par>
                            </p:childTnLst>
                          </p:cTn>
                        </p:par>
                        <p:par>
                          <p:cTn id="70" fill="hold">
                            <p:stCondLst>
                              <p:cond delay="500"/>
                            </p:stCondLst>
                            <p:childTnLst>
                              <p:par>
                                <p:cTn id="71" presetID="22" presetClass="entr" presetSubtype="8" fill="hold" grpId="0" nodeType="afterEffect">
                                  <p:stCondLst>
                                    <p:cond delay="0"/>
                                  </p:stCondLst>
                                  <p:childTnLst>
                                    <p:set>
                                      <p:cBhvr>
                                        <p:cTn id="72" dur="1" fill="hold">
                                          <p:stCondLst>
                                            <p:cond delay="0"/>
                                          </p:stCondLst>
                                        </p:cTn>
                                        <p:tgtEl>
                                          <p:spTgt spid="2">
                                            <p:txEl>
                                              <p:pRg st="3" end="3"/>
                                            </p:txEl>
                                          </p:spTgt>
                                        </p:tgtEl>
                                        <p:attrNameLst>
                                          <p:attrName>style.visibility</p:attrName>
                                        </p:attrNameLst>
                                      </p:cBhvr>
                                      <p:to>
                                        <p:strVal val="visible"/>
                                      </p:to>
                                    </p:set>
                                    <p:animEffect transition="in" filter="wipe(left)">
                                      <p:cBhvr>
                                        <p:cTn id="73" dur="500"/>
                                        <p:tgtEl>
                                          <p:spTgt spid="2">
                                            <p:txEl>
                                              <p:pRg st="3" end="3"/>
                                            </p:txEl>
                                          </p:spTgt>
                                        </p:tgtEl>
                                      </p:cBhvr>
                                    </p:animEffect>
                                  </p:childTnLst>
                                </p:cTn>
                              </p:par>
                            </p:childTnLst>
                          </p:cTn>
                        </p:par>
                      </p:childTnLst>
                    </p:cTn>
                  </p:par>
                  <p:par>
                    <p:cTn id="74" fill="hold">
                      <p:stCondLst>
                        <p:cond delay="indefinite"/>
                      </p:stCondLst>
                      <p:childTnLst>
                        <p:par>
                          <p:cTn id="75" fill="hold">
                            <p:stCondLst>
                              <p:cond delay="0"/>
                            </p:stCondLst>
                            <p:childTnLst>
                              <p:par>
                                <p:cTn id="76" presetID="2" presetClass="entr" presetSubtype="12" fill="hold" nodeType="clickEffect">
                                  <p:stCondLst>
                                    <p:cond delay="0"/>
                                  </p:stCondLst>
                                  <p:childTnLst>
                                    <p:set>
                                      <p:cBhvr>
                                        <p:cTn id="77" dur="1" fill="hold">
                                          <p:stCondLst>
                                            <p:cond delay="0"/>
                                          </p:stCondLst>
                                        </p:cTn>
                                        <p:tgtEl>
                                          <p:spTgt spid="21"/>
                                        </p:tgtEl>
                                        <p:attrNameLst>
                                          <p:attrName>style.visibility</p:attrName>
                                        </p:attrNameLst>
                                      </p:cBhvr>
                                      <p:to>
                                        <p:strVal val="visible"/>
                                      </p:to>
                                    </p:set>
                                    <p:anim calcmode="lin" valueType="num">
                                      <p:cBhvr additive="base">
                                        <p:cTn id="78" dur="500" fill="hold"/>
                                        <p:tgtEl>
                                          <p:spTgt spid="21"/>
                                        </p:tgtEl>
                                        <p:attrNameLst>
                                          <p:attrName>ppt_x</p:attrName>
                                        </p:attrNameLst>
                                      </p:cBhvr>
                                      <p:tavLst>
                                        <p:tav tm="0">
                                          <p:val>
                                            <p:strVal val="0-#ppt_w/2"/>
                                          </p:val>
                                        </p:tav>
                                        <p:tav tm="100000">
                                          <p:val>
                                            <p:strVal val="#ppt_x"/>
                                          </p:val>
                                        </p:tav>
                                      </p:tavLst>
                                    </p:anim>
                                    <p:anim calcmode="lin" valueType="num">
                                      <p:cBhvr additive="base">
                                        <p:cTn id="79" dur="500" fill="hold"/>
                                        <p:tgtEl>
                                          <p:spTgt spid="21"/>
                                        </p:tgtEl>
                                        <p:attrNameLst>
                                          <p:attrName>ppt_y</p:attrName>
                                        </p:attrNameLst>
                                      </p:cBhvr>
                                      <p:tavLst>
                                        <p:tav tm="0">
                                          <p:val>
                                            <p:strVal val="1+#ppt_h/2"/>
                                          </p:val>
                                        </p:tav>
                                        <p:tav tm="100000">
                                          <p:val>
                                            <p:strVal val="#ppt_y"/>
                                          </p:val>
                                        </p:tav>
                                      </p:tavLst>
                                    </p:anim>
                                  </p:childTnLst>
                                </p:cTn>
                              </p:par>
                            </p:childTnLst>
                          </p:cTn>
                        </p:par>
                        <p:par>
                          <p:cTn id="80" fill="hold">
                            <p:stCondLst>
                              <p:cond delay="500"/>
                            </p:stCondLst>
                            <p:childTnLst>
                              <p:par>
                                <p:cTn id="81" presetID="22" presetClass="entr" presetSubtype="8" fill="hold" grpId="0" nodeType="afterEffect">
                                  <p:stCondLst>
                                    <p:cond delay="0"/>
                                  </p:stCondLst>
                                  <p:childTnLst>
                                    <p:set>
                                      <p:cBhvr>
                                        <p:cTn id="82" dur="1" fill="hold">
                                          <p:stCondLst>
                                            <p:cond delay="0"/>
                                          </p:stCondLst>
                                        </p:cTn>
                                        <p:tgtEl>
                                          <p:spTgt spid="2">
                                            <p:txEl>
                                              <p:pRg st="4" end="4"/>
                                            </p:txEl>
                                          </p:spTgt>
                                        </p:tgtEl>
                                        <p:attrNameLst>
                                          <p:attrName>style.visibility</p:attrName>
                                        </p:attrNameLst>
                                      </p:cBhvr>
                                      <p:to>
                                        <p:strVal val="visible"/>
                                      </p:to>
                                    </p:set>
                                    <p:animEffect transition="in" filter="wipe(left)">
                                      <p:cBhvr>
                                        <p:cTn id="83"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5"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BEBA8EAE-BF5A-486C-A8C5-ECC9F3942E4B}">
                <a14:imgProps xmlns:a14="http://schemas.microsoft.com/office/drawing/2010/main">
                  <a14:imgLayer r:embed="rId3">
                    <a14:imgEffect>
                      <a14:artisticBlur radius="36"/>
                    </a14:imgEffect>
                  </a14:imgLayer>
                </a14:imgProps>
              </a:ext>
              <a:ext uri="{28A0092B-C50C-407E-A947-70E740481C1C}">
                <a14:useLocalDpi xmlns:a14="http://schemas.microsoft.com/office/drawing/2010/main"/>
              </a:ext>
            </a:extLst>
          </a:blip>
          <a:srcRect/>
          <a:stretch>
            <a:fillRect l="-34000"/>
          </a:stretch>
        </a:blipFill>
        <a:effectLst/>
      </p:bgPr>
    </p:bg>
    <p:spTree>
      <p:nvGrpSpPr>
        <p:cNvPr id="1" name="">
          <a:extLst>
            <a:ext uri="{FF2B5EF4-FFF2-40B4-BE49-F238E27FC236}">
              <a16:creationId xmlns:a16="http://schemas.microsoft.com/office/drawing/2014/main" id="{7B038C43-D7E0-5D7E-A736-869F36624483}"/>
            </a:ext>
          </a:extLst>
        </p:cNvPr>
        <p:cNvGrpSpPr/>
        <p:nvPr/>
      </p:nvGrpSpPr>
      <p:grpSpPr>
        <a:xfrm>
          <a:off x="0" y="0"/>
          <a:ext cx="0" cy="0"/>
          <a:chOff x="0" y="0"/>
          <a:chExt cx="0" cy="0"/>
        </a:xfrm>
      </p:grpSpPr>
      <p:sp>
        <p:nvSpPr>
          <p:cNvPr id="12" name="Rectángulo 11">
            <a:extLst>
              <a:ext uri="{FF2B5EF4-FFF2-40B4-BE49-F238E27FC236}">
                <a16:creationId xmlns:a16="http://schemas.microsoft.com/office/drawing/2014/main" id="{311DDF5A-BC1F-8E5B-321C-32D5733CF34F}"/>
              </a:ext>
            </a:extLst>
          </p:cNvPr>
          <p:cNvSpPr>
            <a:spLocks noGrp="1" noRot="1" noMove="1" noResize="1" noEditPoints="1" noAdjustHandles="1" noChangeArrowheads="1" noChangeShapeType="1"/>
          </p:cNvSpPr>
          <p:nvPr/>
        </p:nvSpPr>
        <p:spPr>
          <a:xfrm>
            <a:off x="0" y="0"/>
            <a:ext cx="12192000" cy="769441"/>
          </a:xfrm>
          <a:prstGeom prst="rect">
            <a:avLst/>
          </a:pr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100000" t="100000"/>
            </a:path>
            <a:tileRect r="-100000" b="-100000"/>
          </a:gra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6035C9A6-8016-42DB-3EDF-EA08333CD9D9}"/>
              </a:ext>
            </a:extLst>
          </p:cNvPr>
          <p:cNvSpPr txBox="1"/>
          <p:nvPr/>
        </p:nvSpPr>
        <p:spPr>
          <a:xfrm>
            <a:off x="1" y="0"/>
            <a:ext cx="7606624" cy="769441"/>
          </a:xfrm>
          <a:prstGeom prst="rect">
            <a:avLst/>
          </a:prstGeom>
          <a:noFill/>
        </p:spPr>
        <p:txBody>
          <a:bodyPr wrap="square">
            <a:spAutoFit/>
          </a:bodyPr>
          <a:lstStyle/>
          <a:p>
            <a:pPr algn="ctr"/>
            <a:r>
              <a:rPr lang="es-ES"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EL SANTUARIO CELESTIAL</a:t>
            </a:r>
          </a:p>
        </p:txBody>
      </p:sp>
      <p:sp>
        <p:nvSpPr>
          <p:cNvPr id="7" name="CuadroTexto 6">
            <a:extLst>
              <a:ext uri="{FF2B5EF4-FFF2-40B4-BE49-F238E27FC236}">
                <a16:creationId xmlns:a16="http://schemas.microsoft.com/office/drawing/2014/main" id="{D7B35810-1A56-E47B-9FFD-2C68A3F82A6D}"/>
              </a:ext>
            </a:extLst>
          </p:cNvPr>
          <p:cNvSpPr txBox="1"/>
          <p:nvPr/>
        </p:nvSpPr>
        <p:spPr>
          <a:xfrm>
            <a:off x="7518264" y="61554"/>
            <a:ext cx="4573217" cy="646331"/>
          </a:xfrm>
          <a:prstGeom prst="rect">
            <a:avLst/>
          </a:prstGeom>
          <a:noFill/>
        </p:spPr>
        <p:txBody>
          <a:bodyPr wrap="square">
            <a:spAutoFit/>
          </a:bodyPr>
          <a:lstStyle/>
          <a:p>
            <a:pPr algn="ctr"/>
            <a:r>
              <a:rPr lang="es-ES" b="1" dirty="0">
                <a:solidFill>
                  <a:schemeClr val="accent2">
                    <a:lumMod val="60000"/>
                    <a:lumOff val="40000"/>
                  </a:schemeClr>
                </a:solidFill>
                <a:effectLst>
                  <a:outerShdw blurRad="38100" dist="38100" dir="2700000" algn="tl">
                    <a:srgbClr val="000000">
                      <a:alpha val="43137"/>
                    </a:srgbClr>
                  </a:outerShdw>
                </a:effectLst>
                <a:latin typeface="Comic Sans MS" panose="030F0702030302020204" pitchFamily="66" charset="0"/>
              </a:rPr>
              <a:t>“Yo me alegré con los que me decían: a la casa de Jehová iremos” </a:t>
            </a:r>
            <a:r>
              <a:rPr lang="es-ES" sz="1400" b="1" dirty="0">
                <a:solidFill>
                  <a:schemeClr val="accent2">
                    <a:lumMod val="60000"/>
                    <a:lumOff val="40000"/>
                  </a:schemeClr>
                </a:solidFill>
                <a:effectLst>
                  <a:outerShdw blurRad="38100" dist="38100" dir="2700000" algn="tl">
                    <a:srgbClr val="000000">
                      <a:alpha val="43137"/>
                    </a:srgbClr>
                  </a:outerShdw>
                </a:effectLst>
                <a:latin typeface="Comic Sans MS" panose="030F0702030302020204" pitchFamily="66" charset="0"/>
              </a:rPr>
              <a:t>(Salmo 122:1)</a:t>
            </a:r>
          </a:p>
        </p:txBody>
      </p:sp>
      <p:sp>
        <p:nvSpPr>
          <p:cNvPr id="8" name="CuadroTexto 7">
            <a:extLst>
              <a:ext uri="{FF2B5EF4-FFF2-40B4-BE49-F238E27FC236}">
                <a16:creationId xmlns:a16="http://schemas.microsoft.com/office/drawing/2014/main" id="{ADEE8E2A-913E-DC96-03A3-F7FCB97A00CC}"/>
              </a:ext>
            </a:extLst>
          </p:cNvPr>
          <p:cNvSpPr txBox="1"/>
          <p:nvPr/>
        </p:nvSpPr>
        <p:spPr>
          <a:xfrm>
            <a:off x="4585376" y="815690"/>
            <a:ext cx="7339924" cy="1015663"/>
          </a:xfrm>
          <a:prstGeom prst="rect">
            <a:avLst/>
          </a:prstGeom>
          <a:noFill/>
        </p:spPr>
        <p:txBody>
          <a:bodyPr wrap="square" rtlCol="0">
            <a:spAutoFit/>
          </a:bodyPr>
          <a:lstStyle/>
          <a:p>
            <a:pPr>
              <a:spcBef>
                <a:spcPts val="600"/>
              </a:spcBef>
            </a:pPr>
            <a:r>
              <a:rPr lang="es-ES" sz="2000" b="1" dirty="0"/>
              <a:t>Al estudiar los detalles del Santuario y el Templo de Israel vemos cómo se relacionaba Dios con su pueblo, y la forma en la que se enseñaba el Plan de Redención.</a:t>
            </a:r>
          </a:p>
        </p:txBody>
      </p:sp>
      <p:graphicFrame>
        <p:nvGraphicFramePr>
          <p:cNvPr id="2" name="Diagrama 1">
            <a:extLst>
              <a:ext uri="{FF2B5EF4-FFF2-40B4-BE49-F238E27FC236}">
                <a16:creationId xmlns:a16="http://schemas.microsoft.com/office/drawing/2014/main" id="{D4EA03D2-FC0B-9778-0A72-0C821A4F6D56}"/>
              </a:ext>
            </a:extLst>
          </p:cNvPr>
          <p:cNvGraphicFramePr/>
          <p:nvPr>
            <p:extLst>
              <p:ext uri="{D42A27DB-BD31-4B8C-83A1-F6EECF244321}">
                <p14:modId xmlns:p14="http://schemas.microsoft.com/office/powerpoint/2010/main" val="2906792167"/>
              </p:ext>
            </p:extLst>
          </p:nvPr>
        </p:nvGraphicFramePr>
        <p:xfrm>
          <a:off x="266700" y="4475980"/>
          <a:ext cx="7081331" cy="226528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CuadroTexto 9">
            <a:extLst>
              <a:ext uri="{FF2B5EF4-FFF2-40B4-BE49-F238E27FC236}">
                <a16:creationId xmlns:a16="http://schemas.microsoft.com/office/drawing/2014/main" id="{57C5060C-03AF-64B3-7838-B9CDDFF917AF}"/>
              </a:ext>
            </a:extLst>
          </p:cNvPr>
          <p:cNvSpPr txBox="1"/>
          <p:nvPr/>
        </p:nvSpPr>
        <p:spPr>
          <a:xfrm>
            <a:off x="7459895" y="5190822"/>
            <a:ext cx="4706565" cy="1631216"/>
          </a:xfrm>
          <a:prstGeom prst="rect">
            <a:avLst/>
          </a:prstGeom>
          <a:noFill/>
        </p:spPr>
        <p:txBody>
          <a:bodyPr wrap="square" rtlCol="0">
            <a:spAutoFit/>
          </a:bodyPr>
          <a:lstStyle/>
          <a:p>
            <a:r>
              <a:rPr lang="es-ES" sz="2000" b="1" dirty="0"/>
              <a:t>Al examinar el salmo 122, podemos apreciar también otros temas muy vinculados al mensaje de Apocalipsis: la alabanza (v. 4); el juicio (v. 5); la paz (v. 6, 8); la seguridad (v. 7).</a:t>
            </a:r>
          </a:p>
        </p:txBody>
      </p:sp>
      <p:pic>
        <p:nvPicPr>
          <p:cNvPr id="15" name="Imagen 14" descr="Imagen que contiene Diagrama&#10;&#10;El contenido generado por IA puede ser incorrecto.">
            <a:extLst>
              <a:ext uri="{FF2B5EF4-FFF2-40B4-BE49-F238E27FC236}">
                <a16:creationId xmlns:a16="http://schemas.microsoft.com/office/drawing/2014/main" id="{EF69F2A7-C66F-FA7F-7A1C-093CC94ECE3E}"/>
              </a:ext>
            </a:extLst>
          </p:cNvPr>
          <p:cNvPicPr>
            <a:picLocks noChangeAspect="1"/>
          </p:cNvPicPr>
          <p:nvPr/>
        </p:nvPicPr>
        <p:blipFill>
          <a:blip r:embed="rId9" cstate="print">
            <a:extLst>
              <a:ext uri="{28A0092B-C50C-407E-A947-70E740481C1C}">
                <a14:useLocalDpi xmlns:a14="http://schemas.microsoft.com/office/drawing/2010/main"/>
              </a:ext>
            </a:extLst>
          </a:blip>
          <a:srcRect b="7567"/>
          <a:stretch/>
        </p:blipFill>
        <p:spPr>
          <a:xfrm>
            <a:off x="96467" y="879682"/>
            <a:ext cx="4400550" cy="192959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7" name="Imagen 16" descr="Un grupo de personas junto a un florero con flores&#10;&#10;El contenido generado por IA puede ser incorrecto.">
            <a:extLst>
              <a:ext uri="{FF2B5EF4-FFF2-40B4-BE49-F238E27FC236}">
                <a16:creationId xmlns:a16="http://schemas.microsoft.com/office/drawing/2014/main" id="{7276B52B-3DC3-298D-7060-84DC4BB2AC39}"/>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8189617" y="2523850"/>
            <a:ext cx="3735683" cy="2679688"/>
          </a:xfrm>
          <a:prstGeom prst="roundRect">
            <a:avLst>
              <a:gd name="adj" fmla="val 0"/>
            </a:avLst>
          </a:prstGeom>
          <a:solidFill>
            <a:srgbClr val="FFFFFF"/>
          </a:solidFill>
          <a:ln w="76200" cap="sq">
            <a:solidFill>
              <a:schemeClr val="accent2"/>
            </a:solidFill>
            <a:miter lim="800000"/>
          </a:ln>
          <a:effectLst/>
          <a:scene3d>
            <a:camera prst="orthographicFront"/>
            <a:lightRig rig="threePt" dir="t">
              <a:rot lat="0" lon="0" rev="2700000"/>
            </a:lightRig>
          </a:scene3d>
          <a:sp3d contourW="6350">
            <a:bevelT h="38100"/>
            <a:contourClr>
              <a:srgbClr val="C0C0C0"/>
            </a:contourClr>
          </a:sp3d>
        </p:spPr>
      </p:pic>
      <p:sp>
        <p:nvSpPr>
          <p:cNvPr id="5" name="CuadroTexto 4">
            <a:extLst>
              <a:ext uri="{FF2B5EF4-FFF2-40B4-BE49-F238E27FC236}">
                <a16:creationId xmlns:a16="http://schemas.microsoft.com/office/drawing/2014/main" id="{4F213F23-F95F-913C-081D-63E402439B64}"/>
              </a:ext>
            </a:extLst>
          </p:cNvPr>
          <p:cNvSpPr txBox="1"/>
          <p:nvPr/>
        </p:nvSpPr>
        <p:spPr>
          <a:xfrm>
            <a:off x="199415" y="3772191"/>
            <a:ext cx="7755927" cy="707886"/>
          </a:xfrm>
          <a:prstGeom prst="rect">
            <a:avLst/>
          </a:prstGeom>
          <a:noFill/>
        </p:spPr>
        <p:txBody>
          <a:bodyPr wrap="square">
            <a:spAutoFit/>
          </a:bodyPr>
          <a:lstStyle/>
          <a:p>
            <a:pPr>
              <a:spcBef>
                <a:spcPts val="600"/>
              </a:spcBef>
            </a:pPr>
            <a:r>
              <a:rPr lang="es-ES" sz="2000" b="1" dirty="0"/>
              <a:t>Apocalipsis ofrece varias visiones de este Santuario Celestial (del cual está excluido el Atrio, que representa a la Tierra (Ap. 11:2):</a:t>
            </a:r>
          </a:p>
        </p:txBody>
      </p:sp>
      <p:sp>
        <p:nvSpPr>
          <p:cNvPr id="11" name="CuadroTexto 10">
            <a:extLst>
              <a:ext uri="{FF2B5EF4-FFF2-40B4-BE49-F238E27FC236}">
                <a16:creationId xmlns:a16="http://schemas.microsoft.com/office/drawing/2014/main" id="{5ECFAA37-4492-9DDF-7C12-F95ECC16B40F}"/>
              </a:ext>
            </a:extLst>
          </p:cNvPr>
          <p:cNvSpPr txBox="1"/>
          <p:nvPr/>
        </p:nvSpPr>
        <p:spPr>
          <a:xfrm>
            <a:off x="199415" y="2819109"/>
            <a:ext cx="7755927" cy="1015663"/>
          </a:xfrm>
          <a:prstGeom prst="rect">
            <a:avLst/>
          </a:prstGeom>
          <a:noFill/>
        </p:spPr>
        <p:txBody>
          <a:bodyPr wrap="square">
            <a:spAutoFit/>
          </a:bodyPr>
          <a:lstStyle/>
          <a:p>
            <a:pPr>
              <a:spcBef>
                <a:spcPts val="600"/>
              </a:spcBef>
            </a:pPr>
            <a:r>
              <a:rPr lang="es-ES" sz="2000" b="1" dirty="0"/>
              <a:t>El salmo 122 apunta proféticamente a la reunión de los redimidos en la Nueva Jerusalén, para adorar en el Santuario real, el Celestial (</a:t>
            </a:r>
            <a:r>
              <a:rPr lang="es-ES" sz="2000" b="1" dirty="0" err="1"/>
              <a:t>Heb</a:t>
            </a:r>
            <a:r>
              <a:rPr lang="es-ES" sz="2000" b="1" dirty="0"/>
              <a:t>. 8:1-2; 9:11-12, 24; Ap. 14:17; 21:3).</a:t>
            </a:r>
          </a:p>
        </p:txBody>
      </p:sp>
      <p:sp>
        <p:nvSpPr>
          <p:cNvPr id="6" name="CuadroTexto 5">
            <a:extLst>
              <a:ext uri="{FF2B5EF4-FFF2-40B4-BE49-F238E27FC236}">
                <a16:creationId xmlns:a16="http://schemas.microsoft.com/office/drawing/2014/main" id="{45671FC9-BA8C-D626-1A0B-7667FAC11F01}"/>
              </a:ext>
            </a:extLst>
          </p:cNvPr>
          <p:cNvSpPr txBox="1"/>
          <p:nvPr/>
        </p:nvSpPr>
        <p:spPr>
          <a:xfrm>
            <a:off x="4585375" y="1784035"/>
            <a:ext cx="7506105" cy="707886"/>
          </a:xfrm>
          <a:prstGeom prst="rect">
            <a:avLst/>
          </a:prstGeom>
          <a:noFill/>
        </p:spPr>
        <p:txBody>
          <a:bodyPr wrap="square">
            <a:spAutoFit/>
          </a:bodyPr>
          <a:lstStyle/>
          <a:p>
            <a:pPr>
              <a:spcBef>
                <a:spcPts val="600"/>
              </a:spcBef>
            </a:pPr>
            <a:r>
              <a:rPr lang="es-ES" sz="2000" b="1" dirty="0"/>
              <a:t>Al trasladar el arca, David centralizó el culto divino en Jerusalén. Allí estaba la casa de Dios.</a:t>
            </a:r>
          </a:p>
        </p:txBody>
      </p:sp>
    </p:spTree>
    <p:extLst>
      <p:ext uri="{BB962C8B-B14F-4D97-AF65-F5344CB8AC3E}">
        <p14:creationId xmlns:p14="http://schemas.microsoft.com/office/powerpoint/2010/main" val="2001098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12"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0-#ppt_w/2"/>
                                          </p:val>
                                        </p:tav>
                                        <p:tav tm="100000">
                                          <p:val>
                                            <p:strVal val="#ppt_x"/>
                                          </p:val>
                                        </p:tav>
                                      </p:tavLst>
                                    </p:anim>
                                    <p:anim calcmode="lin" valueType="num">
                                      <p:cBhvr additive="base">
                                        <p:cTn id="22" dur="500" fill="hold"/>
                                        <p:tgtEl>
                                          <p:spTgt spid="15"/>
                                        </p:tgtEl>
                                        <p:attrNameLst>
                                          <p:attrName>ppt_y</p:attrName>
                                        </p:attrNameLst>
                                      </p:cBhvr>
                                      <p:tavLst>
                                        <p:tav tm="0">
                                          <p:val>
                                            <p:strVal val="1+#ppt_h/2"/>
                                          </p:val>
                                        </p:tav>
                                        <p:tav tm="100000">
                                          <p:val>
                                            <p:strVal val="#ppt_y"/>
                                          </p:val>
                                        </p:tav>
                                      </p:tavLst>
                                    </p:anim>
                                  </p:childTnLst>
                                </p:cTn>
                              </p:par>
                              <p:par>
                                <p:cTn id="23" presetID="2" presetClass="entr" presetSubtype="12"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0-#ppt_w/2"/>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5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49" presetClass="entr" presetSubtype="0" decel="100000" fill="hold" nodeType="click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p:cTn id="36" dur="500" fill="hold"/>
                                        <p:tgtEl>
                                          <p:spTgt spid="17"/>
                                        </p:tgtEl>
                                        <p:attrNameLst>
                                          <p:attrName>ppt_w</p:attrName>
                                        </p:attrNameLst>
                                      </p:cBhvr>
                                      <p:tavLst>
                                        <p:tav tm="0">
                                          <p:val>
                                            <p:fltVal val="0"/>
                                          </p:val>
                                        </p:tav>
                                        <p:tav tm="100000">
                                          <p:val>
                                            <p:strVal val="#ppt_w"/>
                                          </p:val>
                                        </p:tav>
                                      </p:tavLst>
                                    </p:anim>
                                    <p:anim calcmode="lin" valueType="num">
                                      <p:cBhvr>
                                        <p:cTn id="37" dur="500" fill="hold"/>
                                        <p:tgtEl>
                                          <p:spTgt spid="17"/>
                                        </p:tgtEl>
                                        <p:attrNameLst>
                                          <p:attrName>ppt_h</p:attrName>
                                        </p:attrNameLst>
                                      </p:cBhvr>
                                      <p:tavLst>
                                        <p:tav tm="0">
                                          <p:val>
                                            <p:fltVal val="0"/>
                                          </p:val>
                                        </p:tav>
                                        <p:tav tm="100000">
                                          <p:val>
                                            <p:strVal val="#ppt_h"/>
                                          </p:val>
                                        </p:tav>
                                      </p:tavLst>
                                    </p:anim>
                                    <p:anim calcmode="lin" valueType="num">
                                      <p:cBhvr>
                                        <p:cTn id="38" dur="500" fill="hold"/>
                                        <p:tgtEl>
                                          <p:spTgt spid="17"/>
                                        </p:tgtEl>
                                        <p:attrNameLst>
                                          <p:attrName>style.rotation</p:attrName>
                                        </p:attrNameLst>
                                      </p:cBhvr>
                                      <p:tavLst>
                                        <p:tav tm="0">
                                          <p:val>
                                            <p:fltVal val="360"/>
                                          </p:val>
                                        </p:tav>
                                        <p:tav tm="100000">
                                          <p:val>
                                            <p:fltVal val="0"/>
                                          </p:val>
                                        </p:tav>
                                      </p:tavLst>
                                    </p:anim>
                                    <p:animEffect transition="in" filter="fade">
                                      <p:cBhvr>
                                        <p:cTn id="39" dur="500"/>
                                        <p:tgtEl>
                                          <p:spTgt spid="17"/>
                                        </p:tgtEl>
                                      </p:cBhvr>
                                    </p:animEffect>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left)">
                                      <p:cBhvr>
                                        <p:cTn id="43" dur="500"/>
                                        <p:tgtEl>
                                          <p:spTgt spid="11"/>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5"/>
                                        </p:tgtEl>
                                        <p:attrNameLst>
                                          <p:attrName>style.visibility</p:attrName>
                                        </p:attrNameLst>
                                      </p:cBhvr>
                                      <p:to>
                                        <p:strVal val="visible"/>
                                      </p:to>
                                    </p:set>
                                    <p:animEffect transition="in" filter="wipe(left)">
                                      <p:cBhvr>
                                        <p:cTn id="48" dur="500"/>
                                        <p:tgtEl>
                                          <p:spTgt spid="5"/>
                                        </p:tgtEl>
                                      </p:cBhvr>
                                    </p:animEffect>
                                  </p:childTnLst>
                                </p:cTn>
                              </p:par>
                            </p:childTnLst>
                          </p:cTn>
                        </p:par>
                      </p:childTnLst>
                    </p:cTn>
                  </p:par>
                  <p:par>
                    <p:cTn id="49" fill="hold">
                      <p:stCondLst>
                        <p:cond delay="indefinite"/>
                      </p:stCondLst>
                      <p:childTnLst>
                        <p:par>
                          <p:cTn id="50" fill="hold">
                            <p:stCondLst>
                              <p:cond delay="0"/>
                            </p:stCondLst>
                            <p:childTnLst>
                              <p:par>
                                <p:cTn id="51" presetID="53" presetClass="entr" presetSubtype="528" fill="hold" grpId="0" nodeType="clickEffect">
                                  <p:stCondLst>
                                    <p:cond delay="0"/>
                                  </p:stCondLst>
                                  <p:childTnLst>
                                    <p:set>
                                      <p:cBhvr>
                                        <p:cTn id="52" dur="1" fill="hold">
                                          <p:stCondLst>
                                            <p:cond delay="0"/>
                                          </p:stCondLst>
                                        </p:cTn>
                                        <p:tgtEl>
                                          <p:spTgt spid="2">
                                            <p:graphicEl>
                                              <a:dgm id="{0A254D31-7312-4F0C-B68E-6F0B142AD59A}"/>
                                            </p:graphicEl>
                                          </p:spTgt>
                                        </p:tgtEl>
                                        <p:attrNameLst>
                                          <p:attrName>style.visibility</p:attrName>
                                        </p:attrNameLst>
                                      </p:cBhvr>
                                      <p:to>
                                        <p:strVal val="visible"/>
                                      </p:to>
                                    </p:set>
                                    <p:anim calcmode="lin" valueType="num">
                                      <p:cBhvr>
                                        <p:cTn id="53" dur="500" fill="hold"/>
                                        <p:tgtEl>
                                          <p:spTgt spid="2">
                                            <p:graphicEl>
                                              <a:dgm id="{0A254D31-7312-4F0C-B68E-6F0B142AD59A}"/>
                                            </p:graphicEl>
                                          </p:spTgt>
                                        </p:tgtEl>
                                        <p:attrNameLst>
                                          <p:attrName>ppt_w</p:attrName>
                                        </p:attrNameLst>
                                      </p:cBhvr>
                                      <p:tavLst>
                                        <p:tav tm="0">
                                          <p:val>
                                            <p:fltVal val="0"/>
                                          </p:val>
                                        </p:tav>
                                        <p:tav tm="100000">
                                          <p:val>
                                            <p:strVal val="#ppt_w"/>
                                          </p:val>
                                        </p:tav>
                                      </p:tavLst>
                                    </p:anim>
                                    <p:anim calcmode="lin" valueType="num">
                                      <p:cBhvr>
                                        <p:cTn id="54" dur="500" fill="hold"/>
                                        <p:tgtEl>
                                          <p:spTgt spid="2">
                                            <p:graphicEl>
                                              <a:dgm id="{0A254D31-7312-4F0C-B68E-6F0B142AD59A}"/>
                                            </p:graphicEl>
                                          </p:spTgt>
                                        </p:tgtEl>
                                        <p:attrNameLst>
                                          <p:attrName>ppt_h</p:attrName>
                                        </p:attrNameLst>
                                      </p:cBhvr>
                                      <p:tavLst>
                                        <p:tav tm="0">
                                          <p:val>
                                            <p:fltVal val="0"/>
                                          </p:val>
                                        </p:tav>
                                        <p:tav tm="100000">
                                          <p:val>
                                            <p:strVal val="#ppt_h"/>
                                          </p:val>
                                        </p:tav>
                                      </p:tavLst>
                                    </p:anim>
                                    <p:animEffect transition="in" filter="fade">
                                      <p:cBhvr>
                                        <p:cTn id="55" dur="500"/>
                                        <p:tgtEl>
                                          <p:spTgt spid="2">
                                            <p:graphicEl>
                                              <a:dgm id="{0A254D31-7312-4F0C-B68E-6F0B142AD59A}"/>
                                            </p:graphicEl>
                                          </p:spTgt>
                                        </p:tgtEl>
                                      </p:cBhvr>
                                    </p:animEffect>
                                    <p:anim calcmode="lin" valueType="num">
                                      <p:cBhvr>
                                        <p:cTn id="56" dur="500" fill="hold"/>
                                        <p:tgtEl>
                                          <p:spTgt spid="2">
                                            <p:graphicEl>
                                              <a:dgm id="{0A254D31-7312-4F0C-B68E-6F0B142AD59A}"/>
                                            </p:graphicEl>
                                          </p:spTgt>
                                        </p:tgtEl>
                                        <p:attrNameLst>
                                          <p:attrName>ppt_x</p:attrName>
                                        </p:attrNameLst>
                                      </p:cBhvr>
                                      <p:tavLst>
                                        <p:tav tm="0">
                                          <p:val>
                                            <p:fltVal val="0.5"/>
                                          </p:val>
                                        </p:tav>
                                        <p:tav tm="100000">
                                          <p:val>
                                            <p:strVal val="#ppt_x"/>
                                          </p:val>
                                        </p:tav>
                                      </p:tavLst>
                                    </p:anim>
                                    <p:anim calcmode="lin" valueType="num">
                                      <p:cBhvr>
                                        <p:cTn id="57" dur="500" fill="hold"/>
                                        <p:tgtEl>
                                          <p:spTgt spid="2">
                                            <p:graphicEl>
                                              <a:dgm id="{0A254D31-7312-4F0C-B68E-6F0B142AD59A}"/>
                                            </p:graphicEl>
                                          </p:spTgt>
                                        </p:tgtEl>
                                        <p:attrNameLst>
                                          <p:attrName>ppt_y</p:attrName>
                                        </p:attrNameLst>
                                      </p:cBhvr>
                                      <p:tavLst>
                                        <p:tav tm="0">
                                          <p:val>
                                            <p:fltVal val="0.5"/>
                                          </p:val>
                                        </p:tav>
                                        <p:tav tm="100000">
                                          <p:val>
                                            <p:strVal val="#ppt_y"/>
                                          </p:val>
                                        </p:tav>
                                      </p:tavLst>
                                    </p:anim>
                                  </p:childTnLst>
                                </p:cTn>
                              </p:par>
                              <p:par>
                                <p:cTn id="58" presetID="53" presetClass="entr" presetSubtype="528" fill="hold" grpId="0" nodeType="withEffect">
                                  <p:stCondLst>
                                    <p:cond delay="0"/>
                                  </p:stCondLst>
                                  <p:childTnLst>
                                    <p:set>
                                      <p:cBhvr>
                                        <p:cTn id="59" dur="1" fill="hold">
                                          <p:stCondLst>
                                            <p:cond delay="0"/>
                                          </p:stCondLst>
                                        </p:cTn>
                                        <p:tgtEl>
                                          <p:spTgt spid="2">
                                            <p:graphicEl>
                                              <a:dgm id="{F8CC4273-6F5D-49FF-8B1D-3C3A0FB439B4}"/>
                                            </p:graphicEl>
                                          </p:spTgt>
                                        </p:tgtEl>
                                        <p:attrNameLst>
                                          <p:attrName>style.visibility</p:attrName>
                                        </p:attrNameLst>
                                      </p:cBhvr>
                                      <p:to>
                                        <p:strVal val="visible"/>
                                      </p:to>
                                    </p:set>
                                    <p:anim calcmode="lin" valueType="num">
                                      <p:cBhvr>
                                        <p:cTn id="60" dur="500" fill="hold"/>
                                        <p:tgtEl>
                                          <p:spTgt spid="2">
                                            <p:graphicEl>
                                              <a:dgm id="{F8CC4273-6F5D-49FF-8B1D-3C3A0FB439B4}"/>
                                            </p:graphicEl>
                                          </p:spTgt>
                                        </p:tgtEl>
                                        <p:attrNameLst>
                                          <p:attrName>ppt_w</p:attrName>
                                        </p:attrNameLst>
                                      </p:cBhvr>
                                      <p:tavLst>
                                        <p:tav tm="0">
                                          <p:val>
                                            <p:fltVal val="0"/>
                                          </p:val>
                                        </p:tav>
                                        <p:tav tm="100000">
                                          <p:val>
                                            <p:strVal val="#ppt_w"/>
                                          </p:val>
                                        </p:tav>
                                      </p:tavLst>
                                    </p:anim>
                                    <p:anim calcmode="lin" valueType="num">
                                      <p:cBhvr>
                                        <p:cTn id="61" dur="500" fill="hold"/>
                                        <p:tgtEl>
                                          <p:spTgt spid="2">
                                            <p:graphicEl>
                                              <a:dgm id="{F8CC4273-6F5D-49FF-8B1D-3C3A0FB439B4}"/>
                                            </p:graphicEl>
                                          </p:spTgt>
                                        </p:tgtEl>
                                        <p:attrNameLst>
                                          <p:attrName>ppt_h</p:attrName>
                                        </p:attrNameLst>
                                      </p:cBhvr>
                                      <p:tavLst>
                                        <p:tav tm="0">
                                          <p:val>
                                            <p:fltVal val="0"/>
                                          </p:val>
                                        </p:tav>
                                        <p:tav tm="100000">
                                          <p:val>
                                            <p:strVal val="#ppt_h"/>
                                          </p:val>
                                        </p:tav>
                                      </p:tavLst>
                                    </p:anim>
                                    <p:animEffect transition="in" filter="fade">
                                      <p:cBhvr>
                                        <p:cTn id="62" dur="500"/>
                                        <p:tgtEl>
                                          <p:spTgt spid="2">
                                            <p:graphicEl>
                                              <a:dgm id="{F8CC4273-6F5D-49FF-8B1D-3C3A0FB439B4}"/>
                                            </p:graphicEl>
                                          </p:spTgt>
                                        </p:tgtEl>
                                      </p:cBhvr>
                                    </p:animEffect>
                                    <p:anim calcmode="lin" valueType="num">
                                      <p:cBhvr>
                                        <p:cTn id="63" dur="500" fill="hold"/>
                                        <p:tgtEl>
                                          <p:spTgt spid="2">
                                            <p:graphicEl>
                                              <a:dgm id="{F8CC4273-6F5D-49FF-8B1D-3C3A0FB439B4}"/>
                                            </p:graphicEl>
                                          </p:spTgt>
                                        </p:tgtEl>
                                        <p:attrNameLst>
                                          <p:attrName>ppt_x</p:attrName>
                                        </p:attrNameLst>
                                      </p:cBhvr>
                                      <p:tavLst>
                                        <p:tav tm="0">
                                          <p:val>
                                            <p:fltVal val="0.5"/>
                                          </p:val>
                                        </p:tav>
                                        <p:tav tm="100000">
                                          <p:val>
                                            <p:strVal val="#ppt_x"/>
                                          </p:val>
                                        </p:tav>
                                      </p:tavLst>
                                    </p:anim>
                                    <p:anim calcmode="lin" valueType="num">
                                      <p:cBhvr>
                                        <p:cTn id="64" dur="500" fill="hold"/>
                                        <p:tgtEl>
                                          <p:spTgt spid="2">
                                            <p:graphicEl>
                                              <a:dgm id="{F8CC4273-6F5D-49FF-8B1D-3C3A0FB439B4}"/>
                                            </p:graphicEl>
                                          </p:spTgt>
                                        </p:tgtEl>
                                        <p:attrNameLst>
                                          <p:attrName>ppt_y</p:attrName>
                                        </p:attrNameLst>
                                      </p:cBhvr>
                                      <p:tavLst>
                                        <p:tav tm="0">
                                          <p:val>
                                            <p:fltVal val="0.5"/>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53" presetClass="entr" presetSubtype="528" fill="hold" grpId="0" nodeType="clickEffect">
                                  <p:stCondLst>
                                    <p:cond delay="0"/>
                                  </p:stCondLst>
                                  <p:childTnLst>
                                    <p:set>
                                      <p:cBhvr>
                                        <p:cTn id="68" dur="1" fill="hold">
                                          <p:stCondLst>
                                            <p:cond delay="0"/>
                                          </p:stCondLst>
                                        </p:cTn>
                                        <p:tgtEl>
                                          <p:spTgt spid="2">
                                            <p:graphicEl>
                                              <a:dgm id="{70EA7FFE-33E0-4852-8E8F-11375C9B1671}"/>
                                            </p:graphicEl>
                                          </p:spTgt>
                                        </p:tgtEl>
                                        <p:attrNameLst>
                                          <p:attrName>style.visibility</p:attrName>
                                        </p:attrNameLst>
                                      </p:cBhvr>
                                      <p:to>
                                        <p:strVal val="visible"/>
                                      </p:to>
                                    </p:set>
                                    <p:anim calcmode="lin" valueType="num">
                                      <p:cBhvr>
                                        <p:cTn id="69" dur="500" fill="hold"/>
                                        <p:tgtEl>
                                          <p:spTgt spid="2">
                                            <p:graphicEl>
                                              <a:dgm id="{70EA7FFE-33E0-4852-8E8F-11375C9B1671}"/>
                                            </p:graphicEl>
                                          </p:spTgt>
                                        </p:tgtEl>
                                        <p:attrNameLst>
                                          <p:attrName>ppt_w</p:attrName>
                                        </p:attrNameLst>
                                      </p:cBhvr>
                                      <p:tavLst>
                                        <p:tav tm="0">
                                          <p:val>
                                            <p:fltVal val="0"/>
                                          </p:val>
                                        </p:tav>
                                        <p:tav tm="100000">
                                          <p:val>
                                            <p:strVal val="#ppt_w"/>
                                          </p:val>
                                        </p:tav>
                                      </p:tavLst>
                                    </p:anim>
                                    <p:anim calcmode="lin" valueType="num">
                                      <p:cBhvr>
                                        <p:cTn id="70" dur="500" fill="hold"/>
                                        <p:tgtEl>
                                          <p:spTgt spid="2">
                                            <p:graphicEl>
                                              <a:dgm id="{70EA7FFE-33E0-4852-8E8F-11375C9B1671}"/>
                                            </p:graphicEl>
                                          </p:spTgt>
                                        </p:tgtEl>
                                        <p:attrNameLst>
                                          <p:attrName>ppt_h</p:attrName>
                                        </p:attrNameLst>
                                      </p:cBhvr>
                                      <p:tavLst>
                                        <p:tav tm="0">
                                          <p:val>
                                            <p:fltVal val="0"/>
                                          </p:val>
                                        </p:tav>
                                        <p:tav tm="100000">
                                          <p:val>
                                            <p:strVal val="#ppt_h"/>
                                          </p:val>
                                        </p:tav>
                                      </p:tavLst>
                                    </p:anim>
                                    <p:animEffect transition="in" filter="fade">
                                      <p:cBhvr>
                                        <p:cTn id="71" dur="500"/>
                                        <p:tgtEl>
                                          <p:spTgt spid="2">
                                            <p:graphicEl>
                                              <a:dgm id="{70EA7FFE-33E0-4852-8E8F-11375C9B1671}"/>
                                            </p:graphicEl>
                                          </p:spTgt>
                                        </p:tgtEl>
                                      </p:cBhvr>
                                    </p:animEffect>
                                    <p:anim calcmode="lin" valueType="num">
                                      <p:cBhvr>
                                        <p:cTn id="72" dur="500" fill="hold"/>
                                        <p:tgtEl>
                                          <p:spTgt spid="2">
                                            <p:graphicEl>
                                              <a:dgm id="{70EA7FFE-33E0-4852-8E8F-11375C9B1671}"/>
                                            </p:graphicEl>
                                          </p:spTgt>
                                        </p:tgtEl>
                                        <p:attrNameLst>
                                          <p:attrName>ppt_x</p:attrName>
                                        </p:attrNameLst>
                                      </p:cBhvr>
                                      <p:tavLst>
                                        <p:tav tm="0">
                                          <p:val>
                                            <p:fltVal val="0.5"/>
                                          </p:val>
                                        </p:tav>
                                        <p:tav tm="100000">
                                          <p:val>
                                            <p:strVal val="#ppt_x"/>
                                          </p:val>
                                        </p:tav>
                                      </p:tavLst>
                                    </p:anim>
                                    <p:anim calcmode="lin" valueType="num">
                                      <p:cBhvr>
                                        <p:cTn id="73" dur="500" fill="hold"/>
                                        <p:tgtEl>
                                          <p:spTgt spid="2">
                                            <p:graphicEl>
                                              <a:dgm id="{70EA7FFE-33E0-4852-8E8F-11375C9B1671}"/>
                                            </p:graphicEl>
                                          </p:spTgt>
                                        </p:tgtEl>
                                        <p:attrNameLst>
                                          <p:attrName>ppt_y</p:attrName>
                                        </p:attrNameLst>
                                      </p:cBhvr>
                                      <p:tavLst>
                                        <p:tav tm="0">
                                          <p:val>
                                            <p:fltVal val="0.5"/>
                                          </p:val>
                                        </p:tav>
                                        <p:tav tm="100000">
                                          <p:val>
                                            <p:strVal val="#ppt_y"/>
                                          </p:val>
                                        </p:tav>
                                      </p:tavLst>
                                    </p:anim>
                                  </p:childTnLst>
                                </p:cTn>
                              </p:par>
                              <p:par>
                                <p:cTn id="74" presetID="53" presetClass="entr" presetSubtype="528" fill="hold" grpId="0" nodeType="withEffect">
                                  <p:stCondLst>
                                    <p:cond delay="0"/>
                                  </p:stCondLst>
                                  <p:childTnLst>
                                    <p:set>
                                      <p:cBhvr>
                                        <p:cTn id="75" dur="1" fill="hold">
                                          <p:stCondLst>
                                            <p:cond delay="0"/>
                                          </p:stCondLst>
                                        </p:cTn>
                                        <p:tgtEl>
                                          <p:spTgt spid="2">
                                            <p:graphicEl>
                                              <a:dgm id="{0BB1D6E3-816F-4912-B87C-26638B8FE147}"/>
                                            </p:graphicEl>
                                          </p:spTgt>
                                        </p:tgtEl>
                                        <p:attrNameLst>
                                          <p:attrName>style.visibility</p:attrName>
                                        </p:attrNameLst>
                                      </p:cBhvr>
                                      <p:to>
                                        <p:strVal val="visible"/>
                                      </p:to>
                                    </p:set>
                                    <p:anim calcmode="lin" valueType="num">
                                      <p:cBhvr>
                                        <p:cTn id="76" dur="500" fill="hold"/>
                                        <p:tgtEl>
                                          <p:spTgt spid="2">
                                            <p:graphicEl>
                                              <a:dgm id="{0BB1D6E3-816F-4912-B87C-26638B8FE147}"/>
                                            </p:graphicEl>
                                          </p:spTgt>
                                        </p:tgtEl>
                                        <p:attrNameLst>
                                          <p:attrName>ppt_w</p:attrName>
                                        </p:attrNameLst>
                                      </p:cBhvr>
                                      <p:tavLst>
                                        <p:tav tm="0">
                                          <p:val>
                                            <p:fltVal val="0"/>
                                          </p:val>
                                        </p:tav>
                                        <p:tav tm="100000">
                                          <p:val>
                                            <p:strVal val="#ppt_w"/>
                                          </p:val>
                                        </p:tav>
                                      </p:tavLst>
                                    </p:anim>
                                    <p:anim calcmode="lin" valueType="num">
                                      <p:cBhvr>
                                        <p:cTn id="77" dur="500" fill="hold"/>
                                        <p:tgtEl>
                                          <p:spTgt spid="2">
                                            <p:graphicEl>
                                              <a:dgm id="{0BB1D6E3-816F-4912-B87C-26638B8FE147}"/>
                                            </p:graphicEl>
                                          </p:spTgt>
                                        </p:tgtEl>
                                        <p:attrNameLst>
                                          <p:attrName>ppt_h</p:attrName>
                                        </p:attrNameLst>
                                      </p:cBhvr>
                                      <p:tavLst>
                                        <p:tav tm="0">
                                          <p:val>
                                            <p:fltVal val="0"/>
                                          </p:val>
                                        </p:tav>
                                        <p:tav tm="100000">
                                          <p:val>
                                            <p:strVal val="#ppt_h"/>
                                          </p:val>
                                        </p:tav>
                                      </p:tavLst>
                                    </p:anim>
                                    <p:animEffect transition="in" filter="fade">
                                      <p:cBhvr>
                                        <p:cTn id="78" dur="500"/>
                                        <p:tgtEl>
                                          <p:spTgt spid="2">
                                            <p:graphicEl>
                                              <a:dgm id="{0BB1D6E3-816F-4912-B87C-26638B8FE147}"/>
                                            </p:graphicEl>
                                          </p:spTgt>
                                        </p:tgtEl>
                                      </p:cBhvr>
                                    </p:animEffect>
                                    <p:anim calcmode="lin" valueType="num">
                                      <p:cBhvr>
                                        <p:cTn id="79" dur="500" fill="hold"/>
                                        <p:tgtEl>
                                          <p:spTgt spid="2">
                                            <p:graphicEl>
                                              <a:dgm id="{0BB1D6E3-816F-4912-B87C-26638B8FE147}"/>
                                            </p:graphicEl>
                                          </p:spTgt>
                                        </p:tgtEl>
                                        <p:attrNameLst>
                                          <p:attrName>ppt_x</p:attrName>
                                        </p:attrNameLst>
                                      </p:cBhvr>
                                      <p:tavLst>
                                        <p:tav tm="0">
                                          <p:val>
                                            <p:fltVal val="0.5"/>
                                          </p:val>
                                        </p:tav>
                                        <p:tav tm="100000">
                                          <p:val>
                                            <p:strVal val="#ppt_x"/>
                                          </p:val>
                                        </p:tav>
                                      </p:tavLst>
                                    </p:anim>
                                    <p:anim calcmode="lin" valueType="num">
                                      <p:cBhvr>
                                        <p:cTn id="80" dur="500" fill="hold"/>
                                        <p:tgtEl>
                                          <p:spTgt spid="2">
                                            <p:graphicEl>
                                              <a:dgm id="{0BB1D6E3-816F-4912-B87C-26638B8FE147}"/>
                                            </p:graphicEl>
                                          </p:spTgt>
                                        </p:tgtEl>
                                        <p:attrNameLst>
                                          <p:attrName>ppt_y</p:attrName>
                                        </p:attrNameLst>
                                      </p:cBhvr>
                                      <p:tavLst>
                                        <p:tav tm="0">
                                          <p:val>
                                            <p:fltVal val="0.5"/>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53" presetClass="entr" presetSubtype="528" fill="hold" grpId="0" nodeType="clickEffect">
                                  <p:stCondLst>
                                    <p:cond delay="0"/>
                                  </p:stCondLst>
                                  <p:childTnLst>
                                    <p:set>
                                      <p:cBhvr>
                                        <p:cTn id="84" dur="1" fill="hold">
                                          <p:stCondLst>
                                            <p:cond delay="0"/>
                                          </p:stCondLst>
                                        </p:cTn>
                                        <p:tgtEl>
                                          <p:spTgt spid="2">
                                            <p:graphicEl>
                                              <a:dgm id="{39CD919B-47B5-43A6-A4F7-5A439A39F1B5}"/>
                                            </p:graphicEl>
                                          </p:spTgt>
                                        </p:tgtEl>
                                        <p:attrNameLst>
                                          <p:attrName>style.visibility</p:attrName>
                                        </p:attrNameLst>
                                      </p:cBhvr>
                                      <p:to>
                                        <p:strVal val="visible"/>
                                      </p:to>
                                    </p:set>
                                    <p:anim calcmode="lin" valueType="num">
                                      <p:cBhvr>
                                        <p:cTn id="85" dur="500" fill="hold"/>
                                        <p:tgtEl>
                                          <p:spTgt spid="2">
                                            <p:graphicEl>
                                              <a:dgm id="{39CD919B-47B5-43A6-A4F7-5A439A39F1B5}"/>
                                            </p:graphicEl>
                                          </p:spTgt>
                                        </p:tgtEl>
                                        <p:attrNameLst>
                                          <p:attrName>ppt_w</p:attrName>
                                        </p:attrNameLst>
                                      </p:cBhvr>
                                      <p:tavLst>
                                        <p:tav tm="0">
                                          <p:val>
                                            <p:fltVal val="0"/>
                                          </p:val>
                                        </p:tav>
                                        <p:tav tm="100000">
                                          <p:val>
                                            <p:strVal val="#ppt_w"/>
                                          </p:val>
                                        </p:tav>
                                      </p:tavLst>
                                    </p:anim>
                                    <p:anim calcmode="lin" valueType="num">
                                      <p:cBhvr>
                                        <p:cTn id="86" dur="500" fill="hold"/>
                                        <p:tgtEl>
                                          <p:spTgt spid="2">
                                            <p:graphicEl>
                                              <a:dgm id="{39CD919B-47B5-43A6-A4F7-5A439A39F1B5}"/>
                                            </p:graphicEl>
                                          </p:spTgt>
                                        </p:tgtEl>
                                        <p:attrNameLst>
                                          <p:attrName>ppt_h</p:attrName>
                                        </p:attrNameLst>
                                      </p:cBhvr>
                                      <p:tavLst>
                                        <p:tav tm="0">
                                          <p:val>
                                            <p:fltVal val="0"/>
                                          </p:val>
                                        </p:tav>
                                        <p:tav tm="100000">
                                          <p:val>
                                            <p:strVal val="#ppt_h"/>
                                          </p:val>
                                        </p:tav>
                                      </p:tavLst>
                                    </p:anim>
                                    <p:animEffect transition="in" filter="fade">
                                      <p:cBhvr>
                                        <p:cTn id="87" dur="500"/>
                                        <p:tgtEl>
                                          <p:spTgt spid="2">
                                            <p:graphicEl>
                                              <a:dgm id="{39CD919B-47B5-43A6-A4F7-5A439A39F1B5}"/>
                                            </p:graphicEl>
                                          </p:spTgt>
                                        </p:tgtEl>
                                      </p:cBhvr>
                                    </p:animEffect>
                                    <p:anim calcmode="lin" valueType="num">
                                      <p:cBhvr>
                                        <p:cTn id="88" dur="500" fill="hold"/>
                                        <p:tgtEl>
                                          <p:spTgt spid="2">
                                            <p:graphicEl>
                                              <a:dgm id="{39CD919B-47B5-43A6-A4F7-5A439A39F1B5}"/>
                                            </p:graphicEl>
                                          </p:spTgt>
                                        </p:tgtEl>
                                        <p:attrNameLst>
                                          <p:attrName>ppt_x</p:attrName>
                                        </p:attrNameLst>
                                      </p:cBhvr>
                                      <p:tavLst>
                                        <p:tav tm="0">
                                          <p:val>
                                            <p:fltVal val="0.5"/>
                                          </p:val>
                                        </p:tav>
                                        <p:tav tm="100000">
                                          <p:val>
                                            <p:strVal val="#ppt_x"/>
                                          </p:val>
                                        </p:tav>
                                      </p:tavLst>
                                    </p:anim>
                                    <p:anim calcmode="lin" valueType="num">
                                      <p:cBhvr>
                                        <p:cTn id="89" dur="500" fill="hold"/>
                                        <p:tgtEl>
                                          <p:spTgt spid="2">
                                            <p:graphicEl>
                                              <a:dgm id="{39CD919B-47B5-43A6-A4F7-5A439A39F1B5}"/>
                                            </p:graphicEl>
                                          </p:spTgt>
                                        </p:tgtEl>
                                        <p:attrNameLst>
                                          <p:attrName>ppt_y</p:attrName>
                                        </p:attrNameLst>
                                      </p:cBhvr>
                                      <p:tavLst>
                                        <p:tav tm="0">
                                          <p:val>
                                            <p:fltVal val="0.5"/>
                                          </p:val>
                                        </p:tav>
                                        <p:tav tm="100000">
                                          <p:val>
                                            <p:strVal val="#ppt_y"/>
                                          </p:val>
                                        </p:tav>
                                      </p:tavLst>
                                    </p:anim>
                                  </p:childTnLst>
                                </p:cTn>
                              </p:par>
                              <p:par>
                                <p:cTn id="90" presetID="53" presetClass="entr" presetSubtype="528" fill="hold" grpId="0" nodeType="withEffect">
                                  <p:stCondLst>
                                    <p:cond delay="0"/>
                                  </p:stCondLst>
                                  <p:childTnLst>
                                    <p:set>
                                      <p:cBhvr>
                                        <p:cTn id="91" dur="1" fill="hold">
                                          <p:stCondLst>
                                            <p:cond delay="0"/>
                                          </p:stCondLst>
                                        </p:cTn>
                                        <p:tgtEl>
                                          <p:spTgt spid="2">
                                            <p:graphicEl>
                                              <a:dgm id="{F9A5A8BC-FC51-4131-93C1-828B423DE360}"/>
                                            </p:graphicEl>
                                          </p:spTgt>
                                        </p:tgtEl>
                                        <p:attrNameLst>
                                          <p:attrName>style.visibility</p:attrName>
                                        </p:attrNameLst>
                                      </p:cBhvr>
                                      <p:to>
                                        <p:strVal val="visible"/>
                                      </p:to>
                                    </p:set>
                                    <p:anim calcmode="lin" valueType="num">
                                      <p:cBhvr>
                                        <p:cTn id="92" dur="500" fill="hold"/>
                                        <p:tgtEl>
                                          <p:spTgt spid="2">
                                            <p:graphicEl>
                                              <a:dgm id="{F9A5A8BC-FC51-4131-93C1-828B423DE360}"/>
                                            </p:graphicEl>
                                          </p:spTgt>
                                        </p:tgtEl>
                                        <p:attrNameLst>
                                          <p:attrName>ppt_w</p:attrName>
                                        </p:attrNameLst>
                                      </p:cBhvr>
                                      <p:tavLst>
                                        <p:tav tm="0">
                                          <p:val>
                                            <p:fltVal val="0"/>
                                          </p:val>
                                        </p:tav>
                                        <p:tav tm="100000">
                                          <p:val>
                                            <p:strVal val="#ppt_w"/>
                                          </p:val>
                                        </p:tav>
                                      </p:tavLst>
                                    </p:anim>
                                    <p:anim calcmode="lin" valueType="num">
                                      <p:cBhvr>
                                        <p:cTn id="93" dur="500" fill="hold"/>
                                        <p:tgtEl>
                                          <p:spTgt spid="2">
                                            <p:graphicEl>
                                              <a:dgm id="{F9A5A8BC-FC51-4131-93C1-828B423DE360}"/>
                                            </p:graphicEl>
                                          </p:spTgt>
                                        </p:tgtEl>
                                        <p:attrNameLst>
                                          <p:attrName>ppt_h</p:attrName>
                                        </p:attrNameLst>
                                      </p:cBhvr>
                                      <p:tavLst>
                                        <p:tav tm="0">
                                          <p:val>
                                            <p:fltVal val="0"/>
                                          </p:val>
                                        </p:tav>
                                        <p:tav tm="100000">
                                          <p:val>
                                            <p:strVal val="#ppt_h"/>
                                          </p:val>
                                        </p:tav>
                                      </p:tavLst>
                                    </p:anim>
                                    <p:animEffect transition="in" filter="fade">
                                      <p:cBhvr>
                                        <p:cTn id="94" dur="500"/>
                                        <p:tgtEl>
                                          <p:spTgt spid="2">
                                            <p:graphicEl>
                                              <a:dgm id="{F9A5A8BC-FC51-4131-93C1-828B423DE360}"/>
                                            </p:graphicEl>
                                          </p:spTgt>
                                        </p:tgtEl>
                                      </p:cBhvr>
                                    </p:animEffect>
                                    <p:anim calcmode="lin" valueType="num">
                                      <p:cBhvr>
                                        <p:cTn id="95" dur="500" fill="hold"/>
                                        <p:tgtEl>
                                          <p:spTgt spid="2">
                                            <p:graphicEl>
                                              <a:dgm id="{F9A5A8BC-FC51-4131-93C1-828B423DE360}"/>
                                            </p:graphicEl>
                                          </p:spTgt>
                                        </p:tgtEl>
                                        <p:attrNameLst>
                                          <p:attrName>ppt_x</p:attrName>
                                        </p:attrNameLst>
                                      </p:cBhvr>
                                      <p:tavLst>
                                        <p:tav tm="0">
                                          <p:val>
                                            <p:fltVal val="0.5"/>
                                          </p:val>
                                        </p:tav>
                                        <p:tav tm="100000">
                                          <p:val>
                                            <p:strVal val="#ppt_x"/>
                                          </p:val>
                                        </p:tav>
                                      </p:tavLst>
                                    </p:anim>
                                    <p:anim calcmode="lin" valueType="num">
                                      <p:cBhvr>
                                        <p:cTn id="96" dur="500" fill="hold"/>
                                        <p:tgtEl>
                                          <p:spTgt spid="2">
                                            <p:graphicEl>
                                              <a:dgm id="{F9A5A8BC-FC51-4131-93C1-828B423DE360}"/>
                                            </p:graphicEl>
                                          </p:spTgt>
                                        </p:tgtEl>
                                        <p:attrNameLst>
                                          <p:attrName>ppt_y</p:attrName>
                                        </p:attrNameLst>
                                      </p:cBhvr>
                                      <p:tavLst>
                                        <p:tav tm="0">
                                          <p:val>
                                            <p:fltVal val="0.5"/>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2" presetClass="entr" presetSubtype="8" fill="hold" grpId="0" nodeType="clickEffect">
                                  <p:stCondLst>
                                    <p:cond delay="0"/>
                                  </p:stCondLst>
                                  <p:childTnLst>
                                    <p:set>
                                      <p:cBhvr>
                                        <p:cTn id="100" dur="1" fill="hold">
                                          <p:stCondLst>
                                            <p:cond delay="0"/>
                                          </p:stCondLst>
                                        </p:cTn>
                                        <p:tgtEl>
                                          <p:spTgt spid="10"/>
                                        </p:tgtEl>
                                        <p:attrNameLst>
                                          <p:attrName>style.visibility</p:attrName>
                                        </p:attrNameLst>
                                      </p:cBhvr>
                                      <p:to>
                                        <p:strVal val="visible"/>
                                      </p:to>
                                    </p:set>
                                    <p:animEffect transition="in" filter="wipe(left)">
                                      <p:cBhvr>
                                        <p:cTn id="10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Graphic spid="2" grpId="0">
        <p:bldSub>
          <a:bldDgm bld="one"/>
        </p:bldSub>
      </p:bldGraphic>
      <p:bldP spid="10" grpId="0"/>
      <p:bldP spid="5" grpId="0"/>
      <p:bldP spid="11"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7000" t="-5000" r="-8000" b="-6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FDA7243-A5D9-B155-1836-6FB281F43704}"/>
              </a:ext>
            </a:extLst>
          </p:cNvPr>
          <p:cNvSpPr txBox="1"/>
          <p:nvPr/>
        </p:nvSpPr>
        <p:spPr>
          <a:xfrm>
            <a:off x="1199535" y="910566"/>
            <a:ext cx="9792929" cy="4601260"/>
          </a:xfrm>
          <a:prstGeom prst="rect">
            <a:avLst/>
          </a:prstGeom>
          <a:noFill/>
        </p:spPr>
        <p:txBody>
          <a:bodyPr wrap="square">
            <a:spAutoFit/>
          </a:bodyPr>
          <a:lstStyle/>
          <a:p>
            <a:pPr>
              <a:spcBef>
                <a:spcPts val="600"/>
              </a:spcBef>
            </a:pPr>
            <a:r>
              <a:rPr lang="es-ES" sz="2400" b="1" dirty="0">
                <a:latin typeface="Constantia" panose="02030602050306030303" pitchFamily="18" charset="0"/>
              </a:rPr>
              <a:t>“Cristo, nuestro gran Sumo Sacerdote, es el “ministro del santuario, y de aquel verdadero tabernáculo que levantó el Señor, y no hombre”. Hebreos 9:9, 23; 8:2. […] Se le permitió al profeta contemplar el lugar santo del santuario celestial; y vio allí “siete lámparas de fuego” y “el altar de oro”, representados por el candelero de oro y el altar del incienso o perfume en el santuario terrenal. […] Allí contempló “el arca de su pacto”, representada por el arca sagrada construida por Moisés para guardar la ley de Dios.</a:t>
            </a:r>
          </a:p>
          <a:p>
            <a:pPr>
              <a:spcBef>
                <a:spcPts val="600"/>
              </a:spcBef>
            </a:pPr>
            <a:r>
              <a:rPr lang="es-ES" sz="2400" b="1" dirty="0">
                <a:latin typeface="Constantia" panose="02030602050306030303" pitchFamily="18" charset="0"/>
              </a:rPr>
              <a:t>Moisés hizo el santuario terrenal, “conforme al modelo que había visto”. […] Y Juan dice que vio el santuario celestial. Aquel santuario, en el cual oficia Jesús en nuestro favor, es el gran original, del cual el santuario construido por Moisés era una copia”</a:t>
            </a:r>
          </a:p>
        </p:txBody>
      </p:sp>
      <p:sp>
        <p:nvSpPr>
          <p:cNvPr id="4" name="CuadroTexto 3">
            <a:extLst>
              <a:ext uri="{FF2B5EF4-FFF2-40B4-BE49-F238E27FC236}">
                <a16:creationId xmlns:a16="http://schemas.microsoft.com/office/drawing/2014/main" id="{4D6FAA3F-10BD-F4AC-4055-C6AB705482E5}"/>
              </a:ext>
            </a:extLst>
          </p:cNvPr>
          <p:cNvSpPr txBox="1"/>
          <p:nvPr/>
        </p:nvSpPr>
        <p:spPr>
          <a:xfrm>
            <a:off x="7102860" y="5778157"/>
            <a:ext cx="3733586" cy="338554"/>
          </a:xfrm>
          <a:prstGeom prst="rect">
            <a:avLst/>
          </a:prstGeom>
          <a:noFill/>
        </p:spPr>
        <p:txBody>
          <a:bodyPr wrap="none" rtlCol="0">
            <a:spAutoFit/>
          </a:bodyPr>
          <a:lstStyle/>
          <a:p>
            <a:pPr algn="r"/>
            <a:r>
              <a:rPr lang="es-ES" sz="1600" b="1" dirty="0"/>
              <a:t>E. G. W. (Patriarcas y profetas, pg. 324)</a:t>
            </a:r>
          </a:p>
        </p:txBody>
      </p:sp>
    </p:spTree>
    <p:extLst>
      <p:ext uri="{BB962C8B-B14F-4D97-AF65-F5344CB8AC3E}">
        <p14:creationId xmlns:p14="http://schemas.microsoft.com/office/powerpoint/2010/main" val="847235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r="-36000"/>
          </a:stretch>
        </a:blipFill>
        <a:effectLst/>
      </p:bgPr>
    </p:bg>
    <p:spTree>
      <p:nvGrpSpPr>
        <p:cNvPr id="1" name="">
          <a:extLst>
            <a:ext uri="{FF2B5EF4-FFF2-40B4-BE49-F238E27FC236}">
              <a16:creationId xmlns:a16="http://schemas.microsoft.com/office/drawing/2014/main" id="{FADDF51A-BC9A-22E1-C61A-0CC202545521}"/>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7A88CDCF-764D-BFF0-2CEE-32718CDE1433}"/>
              </a:ext>
            </a:extLst>
          </p:cNvPr>
          <p:cNvSpPr txBox="1"/>
          <p:nvPr/>
        </p:nvSpPr>
        <p:spPr>
          <a:xfrm>
            <a:off x="6610350" y="143714"/>
            <a:ext cx="5495925" cy="830997"/>
          </a:xfrm>
          <a:prstGeom prst="rect">
            <a:avLst/>
          </a:prstGeom>
          <a:noFill/>
          <a:effectLst>
            <a:outerShdw dist="38100" dir="8100000" algn="tr" rotWithShape="0">
              <a:schemeClr val="accent6">
                <a:lumMod val="75000"/>
              </a:schemeClr>
            </a:outerShdw>
          </a:effectLst>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ES" sz="4800" b="1" dirty="0">
                <a:ln/>
                <a:solidFill>
                  <a:schemeClr val="accent2">
                    <a:lumMod val="75000"/>
                  </a:schemeClr>
                </a:solidFill>
                <a:effectLst>
                  <a:outerShdw dist="38100" dir="8100000" algn="tr" rotWithShape="0">
                    <a:schemeClr val="accent6">
                      <a:lumMod val="50000"/>
                    </a:schemeClr>
                  </a:outerShdw>
                </a:effectLst>
              </a:rPr>
              <a:t>EL MONTE SANTO</a:t>
            </a:r>
          </a:p>
        </p:txBody>
      </p:sp>
      <p:sp>
        <p:nvSpPr>
          <p:cNvPr id="5" name="CuadroTexto 4">
            <a:extLst>
              <a:ext uri="{FF2B5EF4-FFF2-40B4-BE49-F238E27FC236}">
                <a16:creationId xmlns:a16="http://schemas.microsoft.com/office/drawing/2014/main" id="{F14DCA3E-68C5-DC02-07DC-5D8FB7204506}"/>
              </a:ext>
            </a:extLst>
          </p:cNvPr>
          <p:cNvSpPr txBox="1"/>
          <p:nvPr/>
        </p:nvSpPr>
        <p:spPr>
          <a:xfrm>
            <a:off x="2372905" y="245100"/>
            <a:ext cx="4121945" cy="923330"/>
          </a:xfrm>
          <a:prstGeom prst="rect">
            <a:avLst/>
          </a:prstGeom>
          <a:noFill/>
        </p:spPr>
        <p:txBody>
          <a:bodyPr wrap="square">
            <a:spAutoFit/>
            <a:scene3d>
              <a:camera prst="orthographicFront"/>
              <a:lightRig rig="threePt" dir="t"/>
            </a:scene3d>
            <a:sp3d extrusionH="57150">
              <a:bevelT w="38100" h="38100"/>
            </a:sp3d>
          </a:bodyPr>
          <a:lstStyle/>
          <a:p>
            <a:pPr algn="ctr"/>
            <a:r>
              <a:rPr lang="es-ES" b="1" dirty="0">
                <a:solidFill>
                  <a:schemeClr val="accent6"/>
                </a:solidFill>
                <a:latin typeface="Comic Sans MS" panose="030F0702030302020204" pitchFamily="66" charset="0"/>
              </a:rPr>
              <a:t>“Jehová, ¿quién habitará en tu tabernáculo? ¿Quién morará en tu monte santo?” </a:t>
            </a:r>
            <a:r>
              <a:rPr lang="es-ES" sz="1400" b="1" dirty="0">
                <a:solidFill>
                  <a:schemeClr val="accent6"/>
                </a:solidFill>
                <a:latin typeface="Comic Sans MS" panose="030F0702030302020204" pitchFamily="66" charset="0"/>
              </a:rPr>
              <a:t>(Salmo 15:1)</a:t>
            </a:r>
          </a:p>
        </p:txBody>
      </p:sp>
      <p:sp>
        <p:nvSpPr>
          <p:cNvPr id="6" name="CuadroTexto 5">
            <a:extLst>
              <a:ext uri="{FF2B5EF4-FFF2-40B4-BE49-F238E27FC236}">
                <a16:creationId xmlns:a16="http://schemas.microsoft.com/office/drawing/2014/main" id="{E782D7B1-8245-FDC6-0442-7CD2DBFE5B6E}"/>
              </a:ext>
            </a:extLst>
          </p:cNvPr>
          <p:cNvSpPr txBox="1"/>
          <p:nvPr/>
        </p:nvSpPr>
        <p:spPr>
          <a:xfrm>
            <a:off x="109536" y="1370939"/>
            <a:ext cx="5995988" cy="1938992"/>
          </a:xfrm>
          <a:prstGeom prst="rect">
            <a:avLst/>
          </a:prstGeom>
          <a:noFill/>
        </p:spPr>
        <p:txBody>
          <a:bodyPr wrap="square" rtlCol="0">
            <a:spAutoFit/>
          </a:bodyPr>
          <a:lstStyle/>
          <a:p>
            <a:pPr>
              <a:spcBef>
                <a:spcPts val="600"/>
              </a:spcBef>
            </a:pPr>
            <a:r>
              <a:rPr lang="es-ES" sz="2000" b="1" dirty="0"/>
              <a:t>El monte de Sion ocupaba parte de la ciudad de Jerusalén y, por extensión, se usó para nombrar la colina donde se estableció el Templo (originalmente llamado monte Moria). También es llamado monte santo (Sal. 2:6), pues es símbolo del trono de Dios (</a:t>
            </a:r>
            <a:r>
              <a:rPr lang="es-ES" sz="2000" b="1" dirty="0" err="1"/>
              <a:t>Is</a:t>
            </a:r>
            <a:r>
              <a:rPr lang="es-ES" sz="2000" b="1" dirty="0"/>
              <a:t>. 8:18).</a:t>
            </a:r>
          </a:p>
        </p:txBody>
      </p:sp>
      <p:sp>
        <p:nvSpPr>
          <p:cNvPr id="7" name="CuadroTexto 6">
            <a:extLst>
              <a:ext uri="{FF2B5EF4-FFF2-40B4-BE49-F238E27FC236}">
                <a16:creationId xmlns:a16="http://schemas.microsoft.com/office/drawing/2014/main" id="{34ABE229-016F-E52C-FBC7-CAD725339DB2}"/>
              </a:ext>
            </a:extLst>
          </p:cNvPr>
          <p:cNvSpPr txBox="1"/>
          <p:nvPr/>
        </p:nvSpPr>
        <p:spPr>
          <a:xfrm>
            <a:off x="6315075" y="5524498"/>
            <a:ext cx="5876925" cy="1323439"/>
          </a:xfrm>
          <a:prstGeom prst="rect">
            <a:avLst/>
          </a:prstGeom>
          <a:noFill/>
        </p:spPr>
        <p:txBody>
          <a:bodyPr wrap="square" rtlCol="0">
            <a:spAutoFit/>
          </a:bodyPr>
          <a:lstStyle/>
          <a:p>
            <a:pPr>
              <a:spcBef>
                <a:spcPts val="600"/>
              </a:spcBef>
            </a:pPr>
            <a:r>
              <a:rPr lang="es-ES" sz="2000" b="1" dirty="0"/>
              <a:t>Está claro que ninguno de nosotros, por nosotros mismos, cumplimos todos estos requisitos. Por lo tanto, solo podremos estar allí por la gracia y el poder de Jesús. ¡Alabado sea!</a:t>
            </a:r>
          </a:p>
        </p:txBody>
      </p:sp>
      <p:graphicFrame>
        <p:nvGraphicFramePr>
          <p:cNvPr id="2" name="Diagrama 1">
            <a:extLst>
              <a:ext uri="{FF2B5EF4-FFF2-40B4-BE49-F238E27FC236}">
                <a16:creationId xmlns:a16="http://schemas.microsoft.com/office/drawing/2014/main" id="{840F4F62-34D9-32B1-6663-58BA79E0759C}"/>
              </a:ext>
            </a:extLst>
          </p:cNvPr>
          <p:cNvGraphicFramePr/>
          <p:nvPr>
            <p:extLst>
              <p:ext uri="{D42A27DB-BD31-4B8C-83A1-F6EECF244321}">
                <p14:modId xmlns:p14="http://schemas.microsoft.com/office/powerpoint/2010/main" val="3103735043"/>
              </p:ext>
            </p:extLst>
          </p:nvPr>
        </p:nvGraphicFramePr>
        <p:xfrm>
          <a:off x="6610350" y="1057274"/>
          <a:ext cx="5495925" cy="44481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9" name="Imagen 18" descr="Imagen que contiene interior, edificio, tabla, parado&#10;&#10;El contenido generado por IA puede ser incorrecto.">
            <a:extLst>
              <a:ext uri="{FF2B5EF4-FFF2-40B4-BE49-F238E27FC236}">
                <a16:creationId xmlns:a16="http://schemas.microsoft.com/office/drawing/2014/main" id="{03776636-687A-B832-3468-235577669EE2}"/>
              </a:ext>
            </a:extLst>
          </p:cNvPr>
          <p:cNvPicPr>
            <a:picLocks noChangeAspect="1"/>
          </p:cNvPicPr>
          <p:nvPr/>
        </p:nvPicPr>
        <p:blipFill rotWithShape="1">
          <a:blip r:embed="rId8">
            <a:extLst>
              <a:ext uri="{28A0092B-C50C-407E-A947-70E740481C1C}">
                <a14:useLocalDpi xmlns:a14="http://schemas.microsoft.com/office/drawing/2010/main"/>
              </a:ext>
            </a:extLst>
          </a:blip>
          <a:srcRect l="96" r="96"/>
          <a:stretch/>
        </p:blipFill>
        <p:spPr>
          <a:xfrm>
            <a:off x="3477280" y="3309931"/>
            <a:ext cx="2728257" cy="3302969"/>
          </a:xfrm>
          <a:prstGeom prst="roundRect">
            <a:avLst>
              <a:gd name="adj" fmla="val 4167"/>
            </a:avLst>
          </a:prstGeom>
          <a:solidFill>
            <a:srgbClr val="FFFFFF"/>
          </a:solidFill>
          <a:ln w="76200" cap="sq">
            <a:solidFill>
              <a:schemeClr val="accent2">
                <a:lumMod val="75000"/>
              </a:schemeClr>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21" name="CuadroTexto 20">
            <a:extLst>
              <a:ext uri="{FF2B5EF4-FFF2-40B4-BE49-F238E27FC236}">
                <a16:creationId xmlns:a16="http://schemas.microsoft.com/office/drawing/2014/main" id="{3BB11ABF-931F-09D1-CCF9-979A03E732A2}"/>
              </a:ext>
            </a:extLst>
          </p:cNvPr>
          <p:cNvSpPr txBox="1"/>
          <p:nvPr/>
        </p:nvSpPr>
        <p:spPr>
          <a:xfrm>
            <a:off x="114299" y="3309931"/>
            <a:ext cx="3253443" cy="2246769"/>
          </a:xfrm>
          <a:prstGeom prst="rect">
            <a:avLst/>
          </a:prstGeom>
          <a:noFill/>
        </p:spPr>
        <p:txBody>
          <a:bodyPr wrap="square">
            <a:spAutoFit/>
          </a:bodyPr>
          <a:lstStyle/>
          <a:p>
            <a:pPr>
              <a:spcBef>
                <a:spcPts val="600"/>
              </a:spcBef>
            </a:pPr>
            <a:r>
              <a:rPr lang="es-ES" sz="2000" b="1" dirty="0"/>
              <a:t>En los escritos proféticos se usa para definir el lugar donde se reunirán los redimidos (</a:t>
            </a:r>
            <a:r>
              <a:rPr lang="es-ES" sz="2000" b="1" dirty="0" err="1"/>
              <a:t>Is</a:t>
            </a:r>
            <a:r>
              <a:rPr lang="es-ES" sz="2000" b="1" dirty="0"/>
              <a:t>. 37:32; Sal. 74:2; Ap. 14:1). ¿Quiénes podrán estar en el monte de Sion junto a Jesús?</a:t>
            </a:r>
          </a:p>
        </p:txBody>
      </p:sp>
      <p:pic>
        <p:nvPicPr>
          <p:cNvPr id="23" name="Imagen 22" descr="Un grupo de personas de pie sobre superficie terrosa&#10;&#10;El contenido generado por IA puede ser incorrecto.">
            <a:extLst>
              <a:ext uri="{FF2B5EF4-FFF2-40B4-BE49-F238E27FC236}">
                <a16:creationId xmlns:a16="http://schemas.microsoft.com/office/drawing/2014/main" id="{ED46F5AC-94BA-C4C1-D71A-0BE5D94F420B}"/>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109536" y="72757"/>
            <a:ext cx="1974056" cy="1268017"/>
          </a:xfrm>
          <a:prstGeom prst="roundRect">
            <a:avLst>
              <a:gd name="adj" fmla="val 4167"/>
            </a:avLst>
          </a:prstGeom>
          <a:solidFill>
            <a:srgbClr val="FFFFFF"/>
          </a:solidFill>
          <a:ln w="76200" cap="sq">
            <a:solidFill>
              <a:schemeClr val="accent6">
                <a:lumMod val="75000"/>
              </a:schemeClr>
            </a:solidFill>
            <a:miter lim="800000"/>
          </a:ln>
          <a:effectLst/>
          <a:scene3d>
            <a:camera prst="orthographicFront"/>
            <a:lightRig rig="threePt" dir="t">
              <a:rot lat="0" lon="0" rev="2700000"/>
            </a:lightRig>
          </a:scene3d>
          <a:sp3d contourW="6350">
            <a:bevelT h="38100"/>
            <a:contourClr>
              <a:srgbClr val="C0C0C0"/>
            </a:contourClr>
          </a:sp3d>
        </p:spPr>
      </p:pic>
      <p:sp>
        <p:nvSpPr>
          <p:cNvPr id="8" name="CuadroTexto 7">
            <a:extLst>
              <a:ext uri="{FF2B5EF4-FFF2-40B4-BE49-F238E27FC236}">
                <a16:creationId xmlns:a16="http://schemas.microsoft.com/office/drawing/2014/main" id="{F6213C94-7376-91B8-6E6C-042C38266305}"/>
              </a:ext>
            </a:extLst>
          </p:cNvPr>
          <p:cNvSpPr txBox="1"/>
          <p:nvPr/>
        </p:nvSpPr>
        <p:spPr>
          <a:xfrm>
            <a:off x="109536" y="5524498"/>
            <a:ext cx="3253443" cy="1323439"/>
          </a:xfrm>
          <a:prstGeom prst="rect">
            <a:avLst/>
          </a:prstGeom>
          <a:noFill/>
        </p:spPr>
        <p:txBody>
          <a:bodyPr wrap="square">
            <a:spAutoFit/>
          </a:bodyPr>
          <a:lstStyle/>
          <a:p>
            <a:pPr>
              <a:spcBef>
                <a:spcPts val="600"/>
              </a:spcBef>
            </a:pPr>
            <a:r>
              <a:rPr lang="es-ES" sz="2000" b="1" dirty="0"/>
              <a:t>En los salmos 15 y 24 se definen las características de los que sean dignos de estar ahí.</a:t>
            </a:r>
          </a:p>
        </p:txBody>
      </p:sp>
    </p:spTree>
    <p:extLst>
      <p:ext uri="{BB962C8B-B14F-4D97-AF65-F5344CB8AC3E}">
        <p14:creationId xmlns:p14="http://schemas.microsoft.com/office/powerpoint/2010/main" val="55700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fltVal val="0"/>
                                          </p:val>
                                        </p:tav>
                                        <p:tav tm="100000">
                                          <p:val>
                                            <p:strVal val="#ppt_w"/>
                                          </p:val>
                                        </p:tav>
                                      </p:tavLst>
                                    </p:anim>
                                    <p:anim calcmode="lin" valueType="num">
                                      <p:cBhvr>
                                        <p:cTn id="17" dur="1000" fill="hold"/>
                                        <p:tgtEl>
                                          <p:spTgt spid="5"/>
                                        </p:tgtEl>
                                        <p:attrNameLst>
                                          <p:attrName>ppt_h</p:attrName>
                                        </p:attrNameLst>
                                      </p:cBhvr>
                                      <p:tavLst>
                                        <p:tav tm="0">
                                          <p:val>
                                            <p:fltVal val="0"/>
                                          </p:val>
                                        </p:tav>
                                        <p:tav tm="100000">
                                          <p:val>
                                            <p:strVal val="#ppt_h"/>
                                          </p:val>
                                        </p:tav>
                                      </p:tavLst>
                                    </p:anim>
                                    <p:anim calcmode="lin" valueType="num">
                                      <p:cBhvr>
                                        <p:cTn id="18" dur="1000" fill="hold"/>
                                        <p:tgtEl>
                                          <p:spTgt spid="5"/>
                                        </p:tgtEl>
                                        <p:attrNameLst>
                                          <p:attrName>style.rotation</p:attrName>
                                        </p:attrNameLst>
                                      </p:cBhvr>
                                      <p:tavLst>
                                        <p:tav tm="0">
                                          <p:val>
                                            <p:fltVal val="90"/>
                                          </p:val>
                                        </p:tav>
                                        <p:tav tm="100000">
                                          <p:val>
                                            <p:fltVal val="0"/>
                                          </p:val>
                                        </p:tav>
                                      </p:tavLst>
                                    </p:anim>
                                    <p:animEffect transition="in" filter="fade">
                                      <p:cBhvr>
                                        <p:cTn id="19" dur="1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37" presetClass="entr" presetSubtype="0"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900" decel="100000" fill="hold"/>
                                        <p:tgtEl>
                                          <p:spTgt spid="6"/>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par>
                                <p:cTn id="28" presetID="37" presetClass="entr" presetSubtype="0" fill="hold" nodeType="with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1000"/>
                                        <p:tgtEl>
                                          <p:spTgt spid="23"/>
                                        </p:tgtEl>
                                      </p:cBhvr>
                                    </p:animEffect>
                                    <p:anim calcmode="lin" valueType="num">
                                      <p:cBhvr>
                                        <p:cTn id="31" dur="1000" fill="hold"/>
                                        <p:tgtEl>
                                          <p:spTgt spid="23"/>
                                        </p:tgtEl>
                                        <p:attrNameLst>
                                          <p:attrName>ppt_x</p:attrName>
                                        </p:attrNameLst>
                                      </p:cBhvr>
                                      <p:tavLst>
                                        <p:tav tm="0">
                                          <p:val>
                                            <p:strVal val="#ppt_x"/>
                                          </p:val>
                                        </p:tav>
                                        <p:tav tm="100000">
                                          <p:val>
                                            <p:strVal val="#ppt_x"/>
                                          </p:val>
                                        </p:tav>
                                      </p:tavLst>
                                    </p:anim>
                                    <p:anim calcmode="lin" valueType="num">
                                      <p:cBhvr>
                                        <p:cTn id="32" dur="900" decel="100000" fill="hold"/>
                                        <p:tgtEl>
                                          <p:spTgt spid="23"/>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23"/>
                                        </p:tgtEl>
                                        <p:attrNameLst>
                                          <p:attrName>ppt_y</p:attrName>
                                        </p:attrNameLst>
                                      </p:cBhvr>
                                      <p:tavLst>
                                        <p:tav tm="0">
                                          <p:val>
                                            <p:strVal val="#ppt_y-.03"/>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fade">
                                      <p:cBhvr>
                                        <p:cTn id="38" dur="1000"/>
                                        <p:tgtEl>
                                          <p:spTgt spid="21"/>
                                        </p:tgtEl>
                                      </p:cBhvr>
                                    </p:animEffect>
                                    <p:anim calcmode="lin" valueType="num">
                                      <p:cBhvr>
                                        <p:cTn id="39" dur="1000" fill="hold"/>
                                        <p:tgtEl>
                                          <p:spTgt spid="21"/>
                                        </p:tgtEl>
                                        <p:attrNameLst>
                                          <p:attrName>ppt_x</p:attrName>
                                        </p:attrNameLst>
                                      </p:cBhvr>
                                      <p:tavLst>
                                        <p:tav tm="0">
                                          <p:val>
                                            <p:strVal val="#ppt_x"/>
                                          </p:val>
                                        </p:tav>
                                        <p:tav tm="100000">
                                          <p:val>
                                            <p:strVal val="#ppt_x"/>
                                          </p:val>
                                        </p:tav>
                                      </p:tavLst>
                                    </p:anim>
                                    <p:anim calcmode="lin" valueType="num">
                                      <p:cBhvr>
                                        <p:cTn id="40" dur="1000" fill="hold"/>
                                        <p:tgtEl>
                                          <p:spTgt spid="21"/>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fade">
                                      <p:cBhvr>
                                        <p:cTn id="43" dur="1000"/>
                                        <p:tgtEl>
                                          <p:spTgt spid="19"/>
                                        </p:tgtEl>
                                      </p:cBhvr>
                                    </p:animEffect>
                                    <p:anim calcmode="lin" valueType="num">
                                      <p:cBhvr>
                                        <p:cTn id="44" dur="1000" fill="hold"/>
                                        <p:tgtEl>
                                          <p:spTgt spid="19"/>
                                        </p:tgtEl>
                                        <p:attrNameLst>
                                          <p:attrName>ppt_x</p:attrName>
                                        </p:attrNameLst>
                                      </p:cBhvr>
                                      <p:tavLst>
                                        <p:tav tm="0">
                                          <p:val>
                                            <p:strVal val="#ppt_x"/>
                                          </p:val>
                                        </p:tav>
                                        <p:tav tm="100000">
                                          <p:val>
                                            <p:strVal val="#ppt_x"/>
                                          </p:val>
                                        </p:tav>
                                      </p:tavLst>
                                    </p:anim>
                                    <p:anim calcmode="lin" valueType="num">
                                      <p:cBhvr>
                                        <p:cTn id="45"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wipe(left)">
                                      <p:cBhvr>
                                        <p:cTn id="50" dur="500"/>
                                        <p:tgtEl>
                                          <p:spTgt spid="8"/>
                                        </p:tgtEl>
                                      </p:cBhvr>
                                    </p:animEffect>
                                  </p:childTnLst>
                                </p:cTn>
                              </p:par>
                            </p:childTnLst>
                          </p:cTn>
                        </p:par>
                      </p:childTnLst>
                    </p:cTn>
                  </p:par>
                  <p:par>
                    <p:cTn id="51" fill="hold">
                      <p:stCondLst>
                        <p:cond delay="indefinite"/>
                      </p:stCondLst>
                      <p:childTnLst>
                        <p:par>
                          <p:cTn id="52" fill="hold">
                            <p:stCondLst>
                              <p:cond delay="0"/>
                            </p:stCondLst>
                            <p:childTnLst>
                              <p:par>
                                <p:cTn id="53" presetID="14" presetClass="entr" presetSubtype="10" fill="hold" grpId="0" nodeType="clickEffect">
                                  <p:stCondLst>
                                    <p:cond delay="0"/>
                                  </p:stCondLst>
                                  <p:childTnLst>
                                    <p:set>
                                      <p:cBhvr>
                                        <p:cTn id="54" dur="1" fill="hold">
                                          <p:stCondLst>
                                            <p:cond delay="0"/>
                                          </p:stCondLst>
                                        </p:cTn>
                                        <p:tgtEl>
                                          <p:spTgt spid="2">
                                            <p:graphicEl>
                                              <a:dgm id="{40F61379-18A6-4E2C-BB5A-F9E534BA34C2}"/>
                                            </p:graphicEl>
                                          </p:spTgt>
                                        </p:tgtEl>
                                        <p:attrNameLst>
                                          <p:attrName>style.visibility</p:attrName>
                                        </p:attrNameLst>
                                      </p:cBhvr>
                                      <p:to>
                                        <p:strVal val="visible"/>
                                      </p:to>
                                    </p:set>
                                    <p:animEffect transition="in" filter="randombar(horizontal)">
                                      <p:cBhvr>
                                        <p:cTn id="55" dur="500"/>
                                        <p:tgtEl>
                                          <p:spTgt spid="2">
                                            <p:graphicEl>
                                              <a:dgm id="{40F61379-18A6-4E2C-BB5A-F9E534BA34C2}"/>
                                            </p:graphicEl>
                                          </p:spTgt>
                                        </p:tgtEl>
                                      </p:cBhvr>
                                    </p:animEffect>
                                  </p:childTnLst>
                                </p:cTn>
                              </p:par>
                              <p:par>
                                <p:cTn id="56" presetID="14" presetClass="entr" presetSubtype="10" fill="hold" grpId="0" nodeType="withEffect">
                                  <p:stCondLst>
                                    <p:cond delay="0"/>
                                  </p:stCondLst>
                                  <p:childTnLst>
                                    <p:set>
                                      <p:cBhvr>
                                        <p:cTn id="57" dur="1" fill="hold">
                                          <p:stCondLst>
                                            <p:cond delay="0"/>
                                          </p:stCondLst>
                                        </p:cTn>
                                        <p:tgtEl>
                                          <p:spTgt spid="2">
                                            <p:graphicEl>
                                              <a:dgm id="{86934269-7CC7-4690-B582-0E20F88D4C4F}"/>
                                            </p:graphicEl>
                                          </p:spTgt>
                                        </p:tgtEl>
                                        <p:attrNameLst>
                                          <p:attrName>style.visibility</p:attrName>
                                        </p:attrNameLst>
                                      </p:cBhvr>
                                      <p:to>
                                        <p:strVal val="visible"/>
                                      </p:to>
                                    </p:set>
                                    <p:animEffect transition="in" filter="randombar(horizontal)">
                                      <p:cBhvr>
                                        <p:cTn id="58" dur="500"/>
                                        <p:tgtEl>
                                          <p:spTgt spid="2">
                                            <p:graphicEl>
                                              <a:dgm id="{86934269-7CC7-4690-B582-0E20F88D4C4F}"/>
                                            </p:graphicEl>
                                          </p:spTgt>
                                        </p:tgtEl>
                                      </p:cBhvr>
                                    </p:animEffect>
                                  </p:childTnLst>
                                </p:cTn>
                              </p:par>
                            </p:childTnLst>
                          </p:cTn>
                        </p:par>
                      </p:childTnLst>
                    </p:cTn>
                  </p:par>
                  <p:par>
                    <p:cTn id="59" fill="hold">
                      <p:stCondLst>
                        <p:cond delay="indefinite"/>
                      </p:stCondLst>
                      <p:childTnLst>
                        <p:par>
                          <p:cTn id="60" fill="hold">
                            <p:stCondLst>
                              <p:cond delay="0"/>
                            </p:stCondLst>
                            <p:childTnLst>
                              <p:par>
                                <p:cTn id="61" presetID="14" presetClass="entr" presetSubtype="10" fill="hold" grpId="0" nodeType="clickEffect">
                                  <p:stCondLst>
                                    <p:cond delay="0"/>
                                  </p:stCondLst>
                                  <p:childTnLst>
                                    <p:set>
                                      <p:cBhvr>
                                        <p:cTn id="62" dur="1" fill="hold">
                                          <p:stCondLst>
                                            <p:cond delay="0"/>
                                          </p:stCondLst>
                                        </p:cTn>
                                        <p:tgtEl>
                                          <p:spTgt spid="2">
                                            <p:graphicEl>
                                              <a:dgm id="{44897E75-888C-436E-A180-6CC480E7DE71}"/>
                                            </p:graphicEl>
                                          </p:spTgt>
                                        </p:tgtEl>
                                        <p:attrNameLst>
                                          <p:attrName>style.visibility</p:attrName>
                                        </p:attrNameLst>
                                      </p:cBhvr>
                                      <p:to>
                                        <p:strVal val="visible"/>
                                      </p:to>
                                    </p:set>
                                    <p:animEffect transition="in" filter="randombar(horizontal)">
                                      <p:cBhvr>
                                        <p:cTn id="63" dur="500"/>
                                        <p:tgtEl>
                                          <p:spTgt spid="2">
                                            <p:graphicEl>
                                              <a:dgm id="{44897E75-888C-436E-A180-6CC480E7DE71}"/>
                                            </p:graphicEl>
                                          </p:spTgt>
                                        </p:tgtEl>
                                      </p:cBhvr>
                                    </p:animEffect>
                                  </p:childTnLst>
                                </p:cTn>
                              </p:par>
                              <p:par>
                                <p:cTn id="64" presetID="14" presetClass="entr" presetSubtype="10" fill="hold" grpId="0" nodeType="withEffect">
                                  <p:stCondLst>
                                    <p:cond delay="0"/>
                                  </p:stCondLst>
                                  <p:childTnLst>
                                    <p:set>
                                      <p:cBhvr>
                                        <p:cTn id="65" dur="1" fill="hold">
                                          <p:stCondLst>
                                            <p:cond delay="0"/>
                                          </p:stCondLst>
                                        </p:cTn>
                                        <p:tgtEl>
                                          <p:spTgt spid="2">
                                            <p:graphicEl>
                                              <a:dgm id="{72CA8AE6-0B89-4F12-9A7B-939DC4A091BC}"/>
                                            </p:graphicEl>
                                          </p:spTgt>
                                        </p:tgtEl>
                                        <p:attrNameLst>
                                          <p:attrName>style.visibility</p:attrName>
                                        </p:attrNameLst>
                                      </p:cBhvr>
                                      <p:to>
                                        <p:strVal val="visible"/>
                                      </p:to>
                                    </p:set>
                                    <p:animEffect transition="in" filter="randombar(horizontal)">
                                      <p:cBhvr>
                                        <p:cTn id="66" dur="500"/>
                                        <p:tgtEl>
                                          <p:spTgt spid="2">
                                            <p:graphicEl>
                                              <a:dgm id="{72CA8AE6-0B89-4F12-9A7B-939DC4A091BC}"/>
                                            </p:graphicEl>
                                          </p:spTgt>
                                        </p:tgtEl>
                                      </p:cBhvr>
                                    </p:animEffect>
                                  </p:childTnLst>
                                </p:cTn>
                              </p:par>
                            </p:childTnLst>
                          </p:cTn>
                        </p:par>
                      </p:childTnLst>
                    </p:cTn>
                  </p:par>
                  <p:par>
                    <p:cTn id="67" fill="hold">
                      <p:stCondLst>
                        <p:cond delay="indefinite"/>
                      </p:stCondLst>
                      <p:childTnLst>
                        <p:par>
                          <p:cTn id="68" fill="hold">
                            <p:stCondLst>
                              <p:cond delay="0"/>
                            </p:stCondLst>
                            <p:childTnLst>
                              <p:par>
                                <p:cTn id="69" presetID="14" presetClass="entr" presetSubtype="10" fill="hold" grpId="0" nodeType="clickEffect">
                                  <p:stCondLst>
                                    <p:cond delay="0"/>
                                  </p:stCondLst>
                                  <p:childTnLst>
                                    <p:set>
                                      <p:cBhvr>
                                        <p:cTn id="70" dur="1" fill="hold">
                                          <p:stCondLst>
                                            <p:cond delay="0"/>
                                          </p:stCondLst>
                                        </p:cTn>
                                        <p:tgtEl>
                                          <p:spTgt spid="2">
                                            <p:graphicEl>
                                              <a:dgm id="{BC538D71-6D00-46EF-A69C-39E8E30ED0CE}"/>
                                            </p:graphicEl>
                                          </p:spTgt>
                                        </p:tgtEl>
                                        <p:attrNameLst>
                                          <p:attrName>style.visibility</p:attrName>
                                        </p:attrNameLst>
                                      </p:cBhvr>
                                      <p:to>
                                        <p:strVal val="visible"/>
                                      </p:to>
                                    </p:set>
                                    <p:animEffect transition="in" filter="randombar(horizontal)">
                                      <p:cBhvr>
                                        <p:cTn id="71" dur="500"/>
                                        <p:tgtEl>
                                          <p:spTgt spid="2">
                                            <p:graphicEl>
                                              <a:dgm id="{BC538D71-6D00-46EF-A69C-39E8E30ED0CE}"/>
                                            </p:graphicEl>
                                          </p:spTgt>
                                        </p:tgtEl>
                                      </p:cBhvr>
                                    </p:animEffect>
                                  </p:childTnLst>
                                </p:cTn>
                              </p:par>
                              <p:par>
                                <p:cTn id="72" presetID="14" presetClass="entr" presetSubtype="10" fill="hold" grpId="0" nodeType="withEffect">
                                  <p:stCondLst>
                                    <p:cond delay="0"/>
                                  </p:stCondLst>
                                  <p:childTnLst>
                                    <p:set>
                                      <p:cBhvr>
                                        <p:cTn id="73" dur="1" fill="hold">
                                          <p:stCondLst>
                                            <p:cond delay="0"/>
                                          </p:stCondLst>
                                        </p:cTn>
                                        <p:tgtEl>
                                          <p:spTgt spid="2">
                                            <p:graphicEl>
                                              <a:dgm id="{E0257475-5C4D-49B5-A7C4-E980EF99C745}"/>
                                            </p:graphicEl>
                                          </p:spTgt>
                                        </p:tgtEl>
                                        <p:attrNameLst>
                                          <p:attrName>style.visibility</p:attrName>
                                        </p:attrNameLst>
                                      </p:cBhvr>
                                      <p:to>
                                        <p:strVal val="visible"/>
                                      </p:to>
                                    </p:set>
                                    <p:animEffect transition="in" filter="randombar(horizontal)">
                                      <p:cBhvr>
                                        <p:cTn id="74" dur="500"/>
                                        <p:tgtEl>
                                          <p:spTgt spid="2">
                                            <p:graphicEl>
                                              <a:dgm id="{E0257475-5C4D-49B5-A7C4-E980EF99C745}"/>
                                            </p:graphicEl>
                                          </p:spTgt>
                                        </p:tgtEl>
                                      </p:cBhvr>
                                    </p:animEffect>
                                  </p:childTnLst>
                                </p:cTn>
                              </p:par>
                            </p:childTnLst>
                          </p:cTn>
                        </p:par>
                      </p:childTnLst>
                    </p:cTn>
                  </p:par>
                  <p:par>
                    <p:cTn id="75" fill="hold">
                      <p:stCondLst>
                        <p:cond delay="indefinite"/>
                      </p:stCondLst>
                      <p:childTnLst>
                        <p:par>
                          <p:cTn id="76" fill="hold">
                            <p:stCondLst>
                              <p:cond delay="0"/>
                            </p:stCondLst>
                            <p:childTnLst>
                              <p:par>
                                <p:cTn id="77" presetID="14" presetClass="entr" presetSubtype="10" fill="hold" grpId="0" nodeType="clickEffect">
                                  <p:stCondLst>
                                    <p:cond delay="0"/>
                                  </p:stCondLst>
                                  <p:childTnLst>
                                    <p:set>
                                      <p:cBhvr>
                                        <p:cTn id="78" dur="1" fill="hold">
                                          <p:stCondLst>
                                            <p:cond delay="0"/>
                                          </p:stCondLst>
                                        </p:cTn>
                                        <p:tgtEl>
                                          <p:spTgt spid="2">
                                            <p:graphicEl>
                                              <a:dgm id="{DE9B7135-0F8F-4D98-AD3A-0D09772BDBE8}"/>
                                            </p:graphicEl>
                                          </p:spTgt>
                                        </p:tgtEl>
                                        <p:attrNameLst>
                                          <p:attrName>style.visibility</p:attrName>
                                        </p:attrNameLst>
                                      </p:cBhvr>
                                      <p:to>
                                        <p:strVal val="visible"/>
                                      </p:to>
                                    </p:set>
                                    <p:animEffect transition="in" filter="randombar(horizontal)">
                                      <p:cBhvr>
                                        <p:cTn id="79" dur="500"/>
                                        <p:tgtEl>
                                          <p:spTgt spid="2">
                                            <p:graphicEl>
                                              <a:dgm id="{DE9B7135-0F8F-4D98-AD3A-0D09772BDBE8}"/>
                                            </p:graphicEl>
                                          </p:spTgt>
                                        </p:tgtEl>
                                      </p:cBhvr>
                                    </p:animEffect>
                                  </p:childTnLst>
                                </p:cTn>
                              </p:par>
                              <p:par>
                                <p:cTn id="80" presetID="14" presetClass="entr" presetSubtype="10" fill="hold" grpId="0" nodeType="withEffect">
                                  <p:stCondLst>
                                    <p:cond delay="0"/>
                                  </p:stCondLst>
                                  <p:childTnLst>
                                    <p:set>
                                      <p:cBhvr>
                                        <p:cTn id="81" dur="1" fill="hold">
                                          <p:stCondLst>
                                            <p:cond delay="0"/>
                                          </p:stCondLst>
                                        </p:cTn>
                                        <p:tgtEl>
                                          <p:spTgt spid="2">
                                            <p:graphicEl>
                                              <a:dgm id="{32702902-7688-4CEC-AB33-FABC083C7C02}"/>
                                            </p:graphicEl>
                                          </p:spTgt>
                                        </p:tgtEl>
                                        <p:attrNameLst>
                                          <p:attrName>style.visibility</p:attrName>
                                        </p:attrNameLst>
                                      </p:cBhvr>
                                      <p:to>
                                        <p:strVal val="visible"/>
                                      </p:to>
                                    </p:set>
                                    <p:animEffect transition="in" filter="randombar(horizontal)">
                                      <p:cBhvr>
                                        <p:cTn id="82" dur="500"/>
                                        <p:tgtEl>
                                          <p:spTgt spid="2">
                                            <p:graphicEl>
                                              <a:dgm id="{32702902-7688-4CEC-AB33-FABC083C7C02}"/>
                                            </p:graphicEl>
                                          </p:spTgt>
                                        </p:tgtEl>
                                      </p:cBhvr>
                                    </p:animEffect>
                                  </p:childTnLst>
                                </p:cTn>
                              </p:par>
                            </p:childTnLst>
                          </p:cTn>
                        </p:par>
                      </p:childTnLst>
                    </p:cTn>
                  </p:par>
                  <p:par>
                    <p:cTn id="83" fill="hold">
                      <p:stCondLst>
                        <p:cond delay="indefinite"/>
                      </p:stCondLst>
                      <p:childTnLst>
                        <p:par>
                          <p:cTn id="84" fill="hold">
                            <p:stCondLst>
                              <p:cond delay="0"/>
                            </p:stCondLst>
                            <p:childTnLst>
                              <p:par>
                                <p:cTn id="85" presetID="14" presetClass="entr" presetSubtype="10" fill="hold" grpId="0" nodeType="clickEffect">
                                  <p:stCondLst>
                                    <p:cond delay="0"/>
                                  </p:stCondLst>
                                  <p:childTnLst>
                                    <p:set>
                                      <p:cBhvr>
                                        <p:cTn id="86" dur="1" fill="hold">
                                          <p:stCondLst>
                                            <p:cond delay="0"/>
                                          </p:stCondLst>
                                        </p:cTn>
                                        <p:tgtEl>
                                          <p:spTgt spid="2">
                                            <p:graphicEl>
                                              <a:dgm id="{2F8728CF-99C1-49A7-A38B-B7384E2AA08C}"/>
                                            </p:graphicEl>
                                          </p:spTgt>
                                        </p:tgtEl>
                                        <p:attrNameLst>
                                          <p:attrName>style.visibility</p:attrName>
                                        </p:attrNameLst>
                                      </p:cBhvr>
                                      <p:to>
                                        <p:strVal val="visible"/>
                                      </p:to>
                                    </p:set>
                                    <p:animEffect transition="in" filter="randombar(horizontal)">
                                      <p:cBhvr>
                                        <p:cTn id="87" dur="500"/>
                                        <p:tgtEl>
                                          <p:spTgt spid="2">
                                            <p:graphicEl>
                                              <a:dgm id="{2F8728CF-99C1-49A7-A38B-B7384E2AA08C}"/>
                                            </p:graphicEl>
                                          </p:spTgt>
                                        </p:tgtEl>
                                      </p:cBhvr>
                                    </p:animEffect>
                                  </p:childTnLst>
                                </p:cTn>
                              </p:par>
                              <p:par>
                                <p:cTn id="88" presetID="14" presetClass="entr" presetSubtype="10" fill="hold" grpId="0" nodeType="withEffect">
                                  <p:stCondLst>
                                    <p:cond delay="0"/>
                                  </p:stCondLst>
                                  <p:childTnLst>
                                    <p:set>
                                      <p:cBhvr>
                                        <p:cTn id="89" dur="1" fill="hold">
                                          <p:stCondLst>
                                            <p:cond delay="0"/>
                                          </p:stCondLst>
                                        </p:cTn>
                                        <p:tgtEl>
                                          <p:spTgt spid="2">
                                            <p:graphicEl>
                                              <a:dgm id="{1C531633-2C15-4587-A879-4BE6869EFA8D}"/>
                                            </p:graphicEl>
                                          </p:spTgt>
                                        </p:tgtEl>
                                        <p:attrNameLst>
                                          <p:attrName>style.visibility</p:attrName>
                                        </p:attrNameLst>
                                      </p:cBhvr>
                                      <p:to>
                                        <p:strVal val="visible"/>
                                      </p:to>
                                    </p:set>
                                    <p:animEffect transition="in" filter="randombar(horizontal)">
                                      <p:cBhvr>
                                        <p:cTn id="90" dur="500"/>
                                        <p:tgtEl>
                                          <p:spTgt spid="2">
                                            <p:graphicEl>
                                              <a:dgm id="{1C531633-2C15-4587-A879-4BE6869EFA8D}"/>
                                            </p:graphicEl>
                                          </p:spTgt>
                                        </p:tgtEl>
                                      </p:cBhvr>
                                    </p:animEffect>
                                  </p:childTnLst>
                                </p:cTn>
                              </p:par>
                            </p:childTnLst>
                          </p:cTn>
                        </p:par>
                      </p:childTnLst>
                    </p:cTn>
                  </p:par>
                  <p:par>
                    <p:cTn id="91" fill="hold">
                      <p:stCondLst>
                        <p:cond delay="indefinite"/>
                      </p:stCondLst>
                      <p:childTnLst>
                        <p:par>
                          <p:cTn id="92" fill="hold">
                            <p:stCondLst>
                              <p:cond delay="0"/>
                            </p:stCondLst>
                            <p:childTnLst>
                              <p:par>
                                <p:cTn id="93" presetID="22" presetClass="entr" presetSubtype="8" fill="hold" grpId="0" nodeType="clickEffect">
                                  <p:stCondLst>
                                    <p:cond delay="0"/>
                                  </p:stCondLst>
                                  <p:childTnLst>
                                    <p:set>
                                      <p:cBhvr>
                                        <p:cTn id="94" dur="1" fill="hold">
                                          <p:stCondLst>
                                            <p:cond delay="0"/>
                                          </p:stCondLst>
                                        </p:cTn>
                                        <p:tgtEl>
                                          <p:spTgt spid="7"/>
                                        </p:tgtEl>
                                        <p:attrNameLst>
                                          <p:attrName>style.visibility</p:attrName>
                                        </p:attrNameLst>
                                      </p:cBhvr>
                                      <p:to>
                                        <p:strVal val="visible"/>
                                      </p:to>
                                    </p:set>
                                    <p:animEffect transition="in" filter="wipe(left)">
                                      <p:cBhvr>
                                        <p:cTn id="9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Graphic spid="2" grpId="0">
        <p:bldSub>
          <a:bldDgm bld="one"/>
        </p:bldSub>
      </p:bldGraphic>
      <p:bldP spid="21"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709E87A-3F9A-8589-FD79-FF6871F770A0}"/>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493941DD-63B7-5816-DDA2-416F09F14371}"/>
              </a:ext>
            </a:extLst>
          </p:cNvPr>
          <p:cNvSpPr txBox="1"/>
          <p:nvPr/>
        </p:nvSpPr>
        <p:spPr>
          <a:xfrm>
            <a:off x="2959674" y="846515"/>
            <a:ext cx="9081530" cy="3539430"/>
          </a:xfrm>
          <a:prstGeom prst="rect">
            <a:avLst/>
          </a:prstGeom>
          <a:noFill/>
        </p:spPr>
        <p:txBody>
          <a:bodyPr wrap="square">
            <a:spAutoFit/>
          </a:bodyPr>
          <a:lstStyle/>
          <a:p>
            <a:pPr>
              <a:spcBef>
                <a:spcPts val="600"/>
              </a:spcBef>
            </a:pPr>
            <a:r>
              <a:rPr lang="es-ES" sz="2800" b="1" dirty="0">
                <a:latin typeface="Constantia" panose="02030602050306030303" pitchFamily="18" charset="0"/>
              </a:rPr>
              <a:t>“La visión del profeta los coloca [a los redimidos] frente al Monte de Sion, ceñidos para un servicio santo, vestidos de lino blanco, que es la justificación de los santos. Pero todo el que siga al Cordero en el cielo, primeramente tiene que seguirle en la tierra, no con inquietud o caprichosamente, sino con confianza, amor y obediencia voluntaria; como la oveja sigue al pastor”</a:t>
            </a:r>
          </a:p>
        </p:txBody>
      </p:sp>
      <p:sp>
        <p:nvSpPr>
          <p:cNvPr id="4" name="CuadroTexto 3">
            <a:extLst>
              <a:ext uri="{FF2B5EF4-FFF2-40B4-BE49-F238E27FC236}">
                <a16:creationId xmlns:a16="http://schemas.microsoft.com/office/drawing/2014/main" id="{E1288EA5-C43D-308C-D0DF-E034B781FF7B}"/>
              </a:ext>
            </a:extLst>
          </p:cNvPr>
          <p:cNvSpPr txBox="1"/>
          <p:nvPr/>
        </p:nvSpPr>
        <p:spPr>
          <a:xfrm>
            <a:off x="7602104" y="4862161"/>
            <a:ext cx="4439100" cy="338554"/>
          </a:xfrm>
          <a:prstGeom prst="rect">
            <a:avLst/>
          </a:prstGeom>
          <a:noFill/>
        </p:spPr>
        <p:txBody>
          <a:bodyPr wrap="none" rtlCol="0">
            <a:spAutoFit/>
          </a:bodyPr>
          <a:lstStyle/>
          <a:p>
            <a:pPr algn="r"/>
            <a:r>
              <a:rPr lang="es-ES" sz="1600" b="1" dirty="0"/>
              <a:t>E. G. W. (Los hechos de los apóstoles, pg. 472)</a:t>
            </a:r>
          </a:p>
        </p:txBody>
      </p:sp>
    </p:spTree>
    <p:extLst>
      <p:ext uri="{BB962C8B-B14F-4D97-AF65-F5344CB8AC3E}">
        <p14:creationId xmlns:p14="http://schemas.microsoft.com/office/powerpoint/2010/main" val="2471885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t="-9000" b="-9000"/>
          </a:stretch>
        </a:blipFill>
        <a:effectLst/>
      </p:bgPr>
    </p:bg>
    <p:spTree>
      <p:nvGrpSpPr>
        <p:cNvPr id="1" name=""/>
        <p:cNvGrpSpPr/>
        <p:nvPr/>
      </p:nvGrpSpPr>
      <p:grpSpPr>
        <a:xfrm>
          <a:off x="0" y="0"/>
          <a:ext cx="0" cy="0"/>
          <a:chOff x="0" y="0"/>
          <a:chExt cx="0" cy="0"/>
        </a:xfrm>
      </p:grpSpPr>
      <p:sp>
        <p:nvSpPr>
          <p:cNvPr id="13" name="Rectángulo 12">
            <a:extLst>
              <a:ext uri="{FF2B5EF4-FFF2-40B4-BE49-F238E27FC236}">
                <a16:creationId xmlns:a16="http://schemas.microsoft.com/office/drawing/2014/main" id="{6FAFB53C-2212-3FE4-6DFD-5BE604F8B490}"/>
              </a:ext>
            </a:extLst>
          </p:cNvPr>
          <p:cNvSpPr>
            <a:spLocks noGrp="1" noRot="1" noMove="1" noResize="1" noEditPoints="1" noAdjustHandles="1" noChangeArrowheads="1" noChangeShapeType="1"/>
          </p:cNvSpPr>
          <p:nvPr/>
        </p:nvSpPr>
        <p:spPr>
          <a:xfrm>
            <a:off x="0" y="0"/>
            <a:ext cx="12192000" cy="1028200"/>
          </a:xfrm>
          <a:prstGeom prst="rect">
            <a:avLst/>
          </a:prstGeom>
          <a:gradFill flip="none" rotWithShape="1">
            <a:gsLst>
              <a:gs pos="0">
                <a:schemeClr val="accent5">
                  <a:lumMod val="89000"/>
                </a:schemeClr>
              </a:gs>
              <a:gs pos="23000">
                <a:schemeClr val="accent5">
                  <a:lumMod val="89000"/>
                </a:schemeClr>
              </a:gs>
              <a:gs pos="69000">
                <a:schemeClr val="accent5">
                  <a:lumMod val="75000"/>
                </a:schemeClr>
              </a:gs>
              <a:gs pos="97000">
                <a:schemeClr val="accent5">
                  <a:lumMod val="70000"/>
                </a:schemeClr>
              </a:gs>
            </a:gsLst>
            <a:path path="circle">
              <a:fillToRect l="50000" t="50000" r="50000" b="50000"/>
            </a:path>
            <a:tileRect/>
          </a:gra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3DACE3C3-5A9A-4875-960D-D56635094E07}"/>
              </a:ext>
            </a:extLst>
          </p:cNvPr>
          <p:cNvSpPr txBox="1"/>
          <p:nvPr/>
        </p:nvSpPr>
        <p:spPr>
          <a:xfrm>
            <a:off x="0" y="0"/>
            <a:ext cx="12191999" cy="769441"/>
          </a:xfrm>
          <a:prstGeom prst="rect">
            <a:avLst/>
          </a:prstGeom>
          <a:noFill/>
        </p:spPr>
        <p:txBody>
          <a:bodyPr wrap="square">
            <a:spAutoFit/>
          </a:bodyPr>
          <a:lstStyle/>
          <a:p>
            <a:pPr algn="ctr"/>
            <a:r>
              <a:rPr lang="es-ES" sz="4400" b="1" spc="6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EL NOMBRE DE DIOS</a:t>
            </a:r>
          </a:p>
        </p:txBody>
      </p:sp>
      <p:sp>
        <p:nvSpPr>
          <p:cNvPr id="5" name="CuadroTexto 4">
            <a:extLst>
              <a:ext uri="{FF2B5EF4-FFF2-40B4-BE49-F238E27FC236}">
                <a16:creationId xmlns:a16="http://schemas.microsoft.com/office/drawing/2014/main" id="{664B6A42-4726-2A1C-3891-2FFEB4E6DEC8}"/>
              </a:ext>
            </a:extLst>
          </p:cNvPr>
          <p:cNvSpPr txBox="1"/>
          <p:nvPr/>
        </p:nvSpPr>
        <p:spPr>
          <a:xfrm>
            <a:off x="1271586" y="622875"/>
            <a:ext cx="9648825" cy="369332"/>
          </a:xfrm>
          <a:prstGeom prst="rect">
            <a:avLst/>
          </a:prstGeom>
          <a:noFill/>
        </p:spPr>
        <p:txBody>
          <a:bodyPr wrap="square">
            <a:spAutoFit/>
          </a:bodyPr>
          <a:lstStyle/>
          <a:p>
            <a:pPr algn="ctr"/>
            <a:r>
              <a:rPr lang="es-ES" b="1" dirty="0">
                <a:solidFill>
                  <a:schemeClr val="accent3">
                    <a:lumMod val="20000"/>
                    <a:lumOff val="80000"/>
                  </a:schemeClr>
                </a:solidFill>
                <a:effectLst>
                  <a:outerShdw blurRad="38100" dist="38100" dir="2700000" algn="tl">
                    <a:srgbClr val="000000">
                      <a:alpha val="43137"/>
                    </a:srgbClr>
                  </a:outerShdw>
                </a:effectLst>
                <a:latin typeface="Comic Sans MS" panose="030F0702030302020204" pitchFamily="66" charset="0"/>
              </a:rPr>
              <a:t>“SEÑOR, por la noche evoco tu nombre; ¡quiero cumplir tu ley!” </a:t>
            </a:r>
            <a:r>
              <a:rPr lang="es-ES" sz="1400" b="1" dirty="0">
                <a:solidFill>
                  <a:schemeClr val="accent3">
                    <a:lumMod val="20000"/>
                    <a:lumOff val="80000"/>
                  </a:schemeClr>
                </a:solidFill>
                <a:effectLst>
                  <a:outerShdw blurRad="38100" dist="38100" dir="2700000" algn="tl">
                    <a:srgbClr val="000000">
                      <a:alpha val="43137"/>
                    </a:srgbClr>
                  </a:outerShdw>
                </a:effectLst>
                <a:latin typeface="Comic Sans MS" panose="030F0702030302020204" pitchFamily="66" charset="0"/>
              </a:rPr>
              <a:t>(Salmo 119:55 </a:t>
            </a:r>
            <a:r>
              <a:rPr lang="es-ES" sz="1100" b="1" dirty="0" err="1">
                <a:solidFill>
                  <a:schemeClr val="accent3">
                    <a:lumMod val="20000"/>
                    <a:lumOff val="80000"/>
                  </a:schemeClr>
                </a:solidFill>
                <a:effectLst>
                  <a:outerShdw blurRad="38100" dist="38100" dir="2700000" algn="tl">
                    <a:srgbClr val="000000">
                      <a:alpha val="43137"/>
                    </a:srgbClr>
                  </a:outerShdw>
                </a:effectLst>
                <a:latin typeface="Comic Sans MS" panose="030F0702030302020204" pitchFamily="66" charset="0"/>
              </a:rPr>
              <a:t>NVI</a:t>
            </a:r>
            <a:r>
              <a:rPr lang="es-ES" sz="1400" b="1" dirty="0">
                <a:solidFill>
                  <a:schemeClr val="accent3">
                    <a:lumMod val="20000"/>
                    <a:lumOff val="80000"/>
                  </a:schemeClr>
                </a:solidFill>
                <a:effectLst>
                  <a:outerShdw blurRad="38100" dist="38100" dir="2700000" algn="tl">
                    <a:srgbClr val="000000">
                      <a:alpha val="43137"/>
                    </a:srgbClr>
                  </a:outerShdw>
                </a:effectLst>
                <a:latin typeface="Comic Sans MS" panose="030F0702030302020204" pitchFamily="66" charset="0"/>
              </a:rPr>
              <a:t>)</a:t>
            </a:r>
          </a:p>
        </p:txBody>
      </p:sp>
      <p:sp>
        <p:nvSpPr>
          <p:cNvPr id="6" name="CuadroTexto 5">
            <a:extLst>
              <a:ext uri="{FF2B5EF4-FFF2-40B4-BE49-F238E27FC236}">
                <a16:creationId xmlns:a16="http://schemas.microsoft.com/office/drawing/2014/main" id="{23615B60-78B6-C9B1-4797-AA5E3AEEF1FA}"/>
              </a:ext>
            </a:extLst>
          </p:cNvPr>
          <p:cNvSpPr txBox="1"/>
          <p:nvPr/>
        </p:nvSpPr>
        <p:spPr>
          <a:xfrm>
            <a:off x="314324" y="1028200"/>
            <a:ext cx="7501389" cy="1323439"/>
          </a:xfrm>
          <a:prstGeom prst="rect">
            <a:avLst/>
          </a:prstGeom>
          <a:noFill/>
        </p:spPr>
        <p:txBody>
          <a:bodyPr wrap="square" rtlCol="0">
            <a:spAutoFit/>
          </a:bodyPr>
          <a:lstStyle/>
          <a:p>
            <a:pPr>
              <a:spcBef>
                <a:spcPts val="600"/>
              </a:spcBef>
            </a:pPr>
            <a:r>
              <a:rPr lang="es-ES" sz="2000" b="1" dirty="0"/>
              <a:t>El monte Sion está íntimamente ligado también al nombre de Dios (</a:t>
            </a:r>
            <a:r>
              <a:rPr lang="es-ES" sz="2000" b="1" dirty="0" err="1"/>
              <a:t>Is</a:t>
            </a:r>
            <a:r>
              <a:rPr lang="es-ES" sz="2000" b="1" dirty="0"/>
              <a:t>. 18:7; Ap. 14:1). El nombre, especialmente en los tiempos bíblicos, estaba asociado al carácter de la persona (</a:t>
            </a:r>
            <a:r>
              <a:rPr lang="es-ES" sz="2000" b="1" dirty="0" err="1"/>
              <a:t>Gn</a:t>
            </a:r>
            <a:r>
              <a:rPr lang="es-ES" sz="2000" b="1" dirty="0"/>
              <a:t>. 32:28).</a:t>
            </a:r>
          </a:p>
        </p:txBody>
      </p:sp>
      <p:pic>
        <p:nvPicPr>
          <p:cNvPr id="4" name="Imagen 3" descr="Imagen que contiene jaula&#10;&#10;El contenido generado por IA puede ser incorrecto.">
            <a:extLst>
              <a:ext uri="{FF2B5EF4-FFF2-40B4-BE49-F238E27FC236}">
                <a16:creationId xmlns:a16="http://schemas.microsoft.com/office/drawing/2014/main" id="{E0885B0C-E74C-23E5-E719-D9ECEC66CB30}"/>
              </a:ext>
            </a:extLst>
          </p:cNvPr>
          <p:cNvPicPr>
            <a:picLocks noChangeAspect="1"/>
          </p:cNvPicPr>
          <p:nvPr/>
        </p:nvPicPr>
        <p:blipFill rotWithShape="1">
          <a:blip r:embed="rId3">
            <a:extLst>
              <a:ext uri="{28A0092B-C50C-407E-A947-70E740481C1C}">
                <a14:useLocalDpi xmlns:a14="http://schemas.microsoft.com/office/drawing/2010/main"/>
              </a:ext>
            </a:extLst>
          </a:blip>
          <a:srcRect l="-145" t="177" r="32248" b="910"/>
          <a:stretch/>
        </p:blipFill>
        <p:spPr>
          <a:xfrm>
            <a:off x="7805774" y="1174814"/>
            <a:ext cx="4223827" cy="4688849"/>
          </a:xfrm>
          <a:prstGeom prst="ellipse">
            <a:avLst/>
          </a:prstGeom>
          <a:ln>
            <a:noFill/>
          </a:ln>
          <a:effectLst>
            <a:glow rad="63500">
              <a:schemeClr val="accent4">
                <a:satMod val="175000"/>
                <a:alpha val="40000"/>
              </a:schemeClr>
            </a:glow>
            <a:innerShdw blurRad="114300">
              <a:prstClr val="black"/>
            </a:innerShdw>
            <a:softEdge rad="0"/>
          </a:effectLst>
        </p:spPr>
      </p:pic>
      <p:sp>
        <p:nvSpPr>
          <p:cNvPr id="8" name="CuadroTexto 7">
            <a:extLst>
              <a:ext uri="{FF2B5EF4-FFF2-40B4-BE49-F238E27FC236}">
                <a16:creationId xmlns:a16="http://schemas.microsoft.com/office/drawing/2014/main" id="{E17066EC-8574-7D12-99EF-BB1E80863056}"/>
              </a:ext>
            </a:extLst>
          </p:cNvPr>
          <p:cNvSpPr txBox="1"/>
          <p:nvPr/>
        </p:nvSpPr>
        <p:spPr>
          <a:xfrm>
            <a:off x="2964581" y="4466666"/>
            <a:ext cx="4851132" cy="1323439"/>
          </a:xfrm>
          <a:prstGeom prst="rect">
            <a:avLst/>
          </a:prstGeom>
          <a:noFill/>
        </p:spPr>
        <p:txBody>
          <a:bodyPr wrap="square">
            <a:spAutoFit/>
          </a:bodyPr>
          <a:lstStyle/>
          <a:p>
            <a:pPr>
              <a:spcBef>
                <a:spcPts val="600"/>
              </a:spcBef>
            </a:pPr>
            <a:r>
              <a:rPr lang="es-ES" sz="2000" b="1" dirty="0"/>
              <a:t>Cuando el salmista evocaba el nombre de Dios (meditaba en su carácter), era invadido por el deseo de cumplir la Ley de Dios (Sal. 119:55 </a:t>
            </a:r>
            <a:r>
              <a:rPr lang="es-ES" sz="1600" b="1" dirty="0" err="1"/>
              <a:t>NVI</a:t>
            </a:r>
            <a:r>
              <a:rPr lang="es-ES" sz="2000" b="1" dirty="0"/>
              <a:t>).</a:t>
            </a:r>
          </a:p>
        </p:txBody>
      </p:sp>
      <p:pic>
        <p:nvPicPr>
          <p:cNvPr id="10" name="Imagen 9" descr="Texto&#10;&#10;El contenido generado por IA puede ser incorrecto.">
            <a:extLst>
              <a:ext uri="{FF2B5EF4-FFF2-40B4-BE49-F238E27FC236}">
                <a16:creationId xmlns:a16="http://schemas.microsoft.com/office/drawing/2014/main" id="{0A8DD0C9-5EBF-9F69-5AEC-089EFA489E09}"/>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14324" y="4466666"/>
            <a:ext cx="2466588" cy="2298168"/>
          </a:xfrm>
          <a:prstGeom prst="rect">
            <a:avLst/>
          </a:prstGeom>
          <a:effectLst>
            <a:outerShdw blurRad="50800" dist="38100" dir="8100000" algn="tr" rotWithShape="0">
              <a:prstClr val="black">
                <a:alpha val="40000"/>
              </a:prstClr>
            </a:outerShdw>
          </a:effectLst>
        </p:spPr>
      </p:pic>
      <p:sp>
        <p:nvSpPr>
          <p:cNvPr id="12" name="CuadroTexto 11">
            <a:extLst>
              <a:ext uri="{FF2B5EF4-FFF2-40B4-BE49-F238E27FC236}">
                <a16:creationId xmlns:a16="http://schemas.microsoft.com/office/drawing/2014/main" id="{2EAC7358-8333-2E8C-7777-7AE40DF36DB3}"/>
              </a:ext>
            </a:extLst>
          </p:cNvPr>
          <p:cNvSpPr txBox="1"/>
          <p:nvPr/>
        </p:nvSpPr>
        <p:spPr>
          <a:xfrm>
            <a:off x="2964581" y="5867146"/>
            <a:ext cx="9213531" cy="1015663"/>
          </a:xfrm>
          <a:prstGeom prst="rect">
            <a:avLst/>
          </a:prstGeom>
          <a:noFill/>
        </p:spPr>
        <p:txBody>
          <a:bodyPr wrap="square">
            <a:spAutoFit/>
          </a:bodyPr>
          <a:lstStyle/>
          <a:p>
            <a:pPr>
              <a:spcBef>
                <a:spcPts val="600"/>
              </a:spcBef>
            </a:pPr>
            <a:r>
              <a:rPr lang="es-ES" sz="2000" b="1" dirty="0"/>
              <a:t>¿Por qué? Porque la Ley de Dios es una transcripción de su carácter. El nombre de Dios será inscrito en la frente de aquellos que amen a Dios, y deseen obedecer su Ley.</a:t>
            </a:r>
          </a:p>
        </p:txBody>
      </p:sp>
      <p:sp>
        <p:nvSpPr>
          <p:cNvPr id="7" name="CuadroTexto 6">
            <a:extLst>
              <a:ext uri="{FF2B5EF4-FFF2-40B4-BE49-F238E27FC236}">
                <a16:creationId xmlns:a16="http://schemas.microsoft.com/office/drawing/2014/main" id="{876696B5-6BB9-9991-73EE-7E3B1742BAFB}"/>
              </a:ext>
            </a:extLst>
          </p:cNvPr>
          <p:cNvSpPr txBox="1"/>
          <p:nvPr/>
        </p:nvSpPr>
        <p:spPr>
          <a:xfrm>
            <a:off x="314324" y="3351913"/>
            <a:ext cx="7491450" cy="1015663"/>
          </a:xfrm>
          <a:prstGeom prst="rect">
            <a:avLst/>
          </a:prstGeom>
          <a:noFill/>
        </p:spPr>
        <p:txBody>
          <a:bodyPr wrap="square">
            <a:spAutoFit/>
          </a:bodyPr>
          <a:lstStyle/>
          <a:p>
            <a:pPr>
              <a:spcBef>
                <a:spcPts val="600"/>
              </a:spcBef>
            </a:pPr>
            <a:r>
              <a:rPr lang="es-ES" sz="2000" b="1" dirty="0"/>
              <a:t>El nombre de Dios es su carácter, único e irrepetible: “YO SOY EL QUE SOY” (</a:t>
            </a:r>
            <a:r>
              <a:rPr lang="es-ES" sz="2000" b="1" dirty="0" err="1"/>
              <a:t>Éx</a:t>
            </a:r>
            <a:r>
              <a:rPr lang="es-ES" sz="2000" b="1" dirty="0"/>
              <a:t>. 3:14). Su nombre –que es Su carácter–, es Su gloria y Su bondad (</a:t>
            </a:r>
            <a:r>
              <a:rPr lang="es-ES" sz="2000" b="1" dirty="0" err="1"/>
              <a:t>Éx</a:t>
            </a:r>
            <a:r>
              <a:rPr lang="es-ES" sz="2000" b="1" dirty="0"/>
              <a:t>. 33:18-19).</a:t>
            </a:r>
          </a:p>
        </p:txBody>
      </p:sp>
      <p:sp>
        <p:nvSpPr>
          <p:cNvPr id="11" name="CuadroTexto 10">
            <a:extLst>
              <a:ext uri="{FF2B5EF4-FFF2-40B4-BE49-F238E27FC236}">
                <a16:creationId xmlns:a16="http://schemas.microsoft.com/office/drawing/2014/main" id="{7277A6B1-8308-00C9-8015-7471F24A86F6}"/>
              </a:ext>
            </a:extLst>
          </p:cNvPr>
          <p:cNvSpPr txBox="1"/>
          <p:nvPr/>
        </p:nvSpPr>
        <p:spPr>
          <a:xfrm>
            <a:off x="314323" y="2351639"/>
            <a:ext cx="7501389" cy="1015663"/>
          </a:xfrm>
          <a:prstGeom prst="rect">
            <a:avLst/>
          </a:prstGeom>
          <a:noFill/>
        </p:spPr>
        <p:txBody>
          <a:bodyPr wrap="square">
            <a:spAutoFit/>
          </a:bodyPr>
          <a:lstStyle/>
          <a:p>
            <a:pPr>
              <a:spcBef>
                <a:spcPts val="600"/>
              </a:spcBef>
            </a:pPr>
            <a:r>
              <a:rPr lang="es-ES" sz="2000" b="1" dirty="0"/>
              <a:t>Por lo tanto, el nombre de Dios, inscrito en la frente de los redimidos, va más allá de las cuatro letras hebreas que lo definen: </a:t>
            </a:r>
            <a:r>
              <a:rPr lang="he-IL" sz="2000" b="1" dirty="0"/>
              <a:t>יהוה</a:t>
            </a:r>
            <a:r>
              <a:rPr lang="es-ES" sz="2000" b="1" dirty="0"/>
              <a:t> (</a:t>
            </a:r>
            <a:r>
              <a:rPr lang="es-ES" sz="2000" b="1" dirty="0" err="1"/>
              <a:t>YVHV</a:t>
            </a:r>
            <a:r>
              <a:rPr lang="es-ES" sz="2000" b="1" dirty="0"/>
              <a:t>).</a:t>
            </a:r>
          </a:p>
        </p:txBody>
      </p:sp>
    </p:spTree>
    <p:extLst>
      <p:ext uri="{BB962C8B-B14F-4D97-AF65-F5344CB8AC3E}">
        <p14:creationId xmlns:p14="http://schemas.microsoft.com/office/powerpoint/2010/main" val="3247294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1" presetClass="entr" presetSubtype="1"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heel(1)">
                                      <p:cBhvr>
                                        <p:cTn id="26" dur="750"/>
                                        <p:tgtEl>
                                          <p:spTgt spid="4"/>
                                        </p:tgtEl>
                                      </p:cBhvr>
                                    </p:animEffect>
                                  </p:childTnLst>
                                </p:cTn>
                              </p:par>
                            </p:childTnLst>
                          </p:cTn>
                        </p:par>
                        <p:par>
                          <p:cTn id="27" fill="hold">
                            <p:stCondLst>
                              <p:cond delay="750"/>
                            </p:stCondLst>
                            <p:childTnLst>
                              <p:par>
                                <p:cTn id="28" presetID="22" presetClass="entr" presetSubtype="8"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left)">
                                      <p:cBhvr>
                                        <p:cTn id="30" dur="500"/>
                                        <p:tgtEl>
                                          <p:spTgt spid="11"/>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left)">
                                      <p:cBhvr>
                                        <p:cTn id="35" dur="500"/>
                                        <p:tgtEl>
                                          <p:spTgt spid="7"/>
                                        </p:tgtEl>
                                      </p:cBhvr>
                                    </p:animEffect>
                                  </p:childTnLst>
                                </p:cTn>
                              </p:par>
                            </p:childTnLst>
                          </p:cTn>
                        </p:par>
                      </p:childTnLst>
                    </p:cTn>
                  </p:par>
                  <p:par>
                    <p:cTn id="36" fill="hold">
                      <p:stCondLst>
                        <p:cond delay="indefinite"/>
                      </p:stCondLst>
                      <p:childTnLst>
                        <p:par>
                          <p:cTn id="37" fill="hold">
                            <p:stCondLst>
                              <p:cond delay="0"/>
                            </p:stCondLst>
                            <p:childTnLst>
                              <p:par>
                                <p:cTn id="38" presetID="31" presetClass="entr" presetSubtype="0" fill="hold" nodeType="click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p:cTn id="40" dur="1000" fill="hold"/>
                                        <p:tgtEl>
                                          <p:spTgt spid="10"/>
                                        </p:tgtEl>
                                        <p:attrNameLst>
                                          <p:attrName>ppt_w</p:attrName>
                                        </p:attrNameLst>
                                      </p:cBhvr>
                                      <p:tavLst>
                                        <p:tav tm="0">
                                          <p:val>
                                            <p:fltVal val="0"/>
                                          </p:val>
                                        </p:tav>
                                        <p:tav tm="100000">
                                          <p:val>
                                            <p:strVal val="#ppt_w"/>
                                          </p:val>
                                        </p:tav>
                                      </p:tavLst>
                                    </p:anim>
                                    <p:anim calcmode="lin" valueType="num">
                                      <p:cBhvr>
                                        <p:cTn id="41" dur="1000" fill="hold"/>
                                        <p:tgtEl>
                                          <p:spTgt spid="10"/>
                                        </p:tgtEl>
                                        <p:attrNameLst>
                                          <p:attrName>ppt_h</p:attrName>
                                        </p:attrNameLst>
                                      </p:cBhvr>
                                      <p:tavLst>
                                        <p:tav tm="0">
                                          <p:val>
                                            <p:fltVal val="0"/>
                                          </p:val>
                                        </p:tav>
                                        <p:tav tm="100000">
                                          <p:val>
                                            <p:strVal val="#ppt_h"/>
                                          </p:val>
                                        </p:tav>
                                      </p:tavLst>
                                    </p:anim>
                                    <p:anim calcmode="lin" valueType="num">
                                      <p:cBhvr>
                                        <p:cTn id="42" dur="1000" fill="hold"/>
                                        <p:tgtEl>
                                          <p:spTgt spid="10"/>
                                        </p:tgtEl>
                                        <p:attrNameLst>
                                          <p:attrName>style.rotation</p:attrName>
                                        </p:attrNameLst>
                                      </p:cBhvr>
                                      <p:tavLst>
                                        <p:tav tm="0">
                                          <p:val>
                                            <p:fltVal val="90"/>
                                          </p:val>
                                        </p:tav>
                                        <p:tav tm="100000">
                                          <p:val>
                                            <p:fltVal val="0"/>
                                          </p:val>
                                        </p:tav>
                                      </p:tavLst>
                                    </p:anim>
                                    <p:animEffect transition="in" filter="fade">
                                      <p:cBhvr>
                                        <p:cTn id="43" dur="1000"/>
                                        <p:tgtEl>
                                          <p:spTgt spid="10"/>
                                        </p:tgtEl>
                                      </p:cBhvr>
                                    </p:animEffect>
                                  </p:childTnLst>
                                </p:cTn>
                              </p:par>
                            </p:childTnLst>
                          </p:cTn>
                        </p:par>
                        <p:par>
                          <p:cTn id="44" fill="hold">
                            <p:stCondLst>
                              <p:cond delay="1000"/>
                            </p:stCondLst>
                            <p:childTnLst>
                              <p:par>
                                <p:cTn id="45" presetID="22" presetClass="entr" presetSubtype="8" fill="hold" grpId="0" nodeType="after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wipe(left)">
                                      <p:cBhvr>
                                        <p:cTn id="47" dur="500"/>
                                        <p:tgtEl>
                                          <p:spTgt spid="8"/>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wipe(left)">
                                      <p:cBhvr>
                                        <p:cTn id="5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8" grpId="0"/>
      <p:bldP spid="12" grpId="0"/>
      <p:bldP spid="7"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7B3A202-936F-929A-FA46-0D95D8BF8C6F}"/>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22A3F47C-EDCD-8BD2-210E-FE3C18F0ADE0}"/>
              </a:ext>
            </a:extLst>
          </p:cNvPr>
          <p:cNvSpPr txBox="1"/>
          <p:nvPr/>
        </p:nvSpPr>
        <p:spPr>
          <a:xfrm>
            <a:off x="1438867" y="1185282"/>
            <a:ext cx="9314266" cy="3970318"/>
          </a:xfrm>
          <a:prstGeom prst="rect">
            <a:avLst/>
          </a:prstGeom>
          <a:noFill/>
        </p:spPr>
        <p:txBody>
          <a:bodyPr wrap="square">
            <a:spAutoFit/>
          </a:bodyPr>
          <a:lstStyle/>
          <a:p>
            <a:pPr>
              <a:spcBef>
                <a:spcPts val="600"/>
              </a:spcBef>
            </a:pPr>
            <a:r>
              <a:rPr lang="es-ES" sz="2800" b="1" dirty="0">
                <a:latin typeface="Constantia" panose="02030602050306030303" pitchFamily="18" charset="0"/>
              </a:rPr>
              <a:t>“La gloria de Cristo es su carácter, y su carácter es una expresión de la ley de Dios. Él cumplió la ley en todas sus especificaciones, y mediante su vida proporcionó al mundo un modelo perfecto de lo que la humanidad puede alcanzar mediante la cooperación con la divinidad. En su humanidad, Cristo era dependiente del Padre, del mismo modo que ahora la humanidad depende de Dios para obtener el poder divino que le permita alcanzar la perfección de carácter”</a:t>
            </a:r>
          </a:p>
        </p:txBody>
      </p:sp>
      <p:sp>
        <p:nvSpPr>
          <p:cNvPr id="4" name="CuadroTexto 3">
            <a:extLst>
              <a:ext uri="{FF2B5EF4-FFF2-40B4-BE49-F238E27FC236}">
                <a16:creationId xmlns:a16="http://schemas.microsoft.com/office/drawing/2014/main" id="{1CD7611F-730A-3EA6-0C09-9D972280B353}"/>
              </a:ext>
            </a:extLst>
          </p:cNvPr>
          <p:cNvSpPr txBox="1"/>
          <p:nvPr/>
        </p:nvSpPr>
        <p:spPr>
          <a:xfrm>
            <a:off x="5490693" y="5811866"/>
            <a:ext cx="5456045" cy="338554"/>
          </a:xfrm>
          <a:prstGeom prst="rect">
            <a:avLst/>
          </a:prstGeom>
          <a:noFill/>
        </p:spPr>
        <p:txBody>
          <a:bodyPr wrap="none" rtlCol="0">
            <a:spAutoFit/>
          </a:bodyPr>
          <a:lstStyle/>
          <a:p>
            <a:pPr algn="r"/>
            <a:r>
              <a:rPr lang="es-ES" sz="1600" b="1" dirty="0"/>
              <a:t>E. G. W. (The </a:t>
            </a:r>
            <a:r>
              <a:rPr lang="es-ES" sz="1600" b="1" dirty="0" err="1"/>
              <a:t>Signs</a:t>
            </a:r>
            <a:r>
              <a:rPr lang="es-ES" sz="1600" b="1" dirty="0"/>
              <a:t> of the Times, 12 de diciembre de 1895)</a:t>
            </a:r>
          </a:p>
        </p:txBody>
      </p:sp>
    </p:spTree>
    <p:extLst>
      <p:ext uri="{BB962C8B-B14F-4D97-AF65-F5344CB8AC3E}">
        <p14:creationId xmlns:p14="http://schemas.microsoft.com/office/powerpoint/2010/main" val="2465843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15" name="Rectángulo 14">
            <a:extLst>
              <a:ext uri="{FF2B5EF4-FFF2-40B4-BE49-F238E27FC236}">
                <a16:creationId xmlns:a16="http://schemas.microsoft.com/office/drawing/2014/main" id="{E8370523-ABC5-679C-6EE7-5161CE8768C5}"/>
              </a:ext>
            </a:extLst>
          </p:cNvPr>
          <p:cNvSpPr>
            <a:spLocks noGrp="1" noRot="1" noMove="1" noResize="1" noEditPoints="1" noAdjustHandles="1" noChangeArrowheads="1" noChangeShapeType="1"/>
          </p:cNvSpPr>
          <p:nvPr/>
        </p:nvSpPr>
        <p:spPr>
          <a:xfrm>
            <a:off x="0" y="0"/>
            <a:ext cx="12191999" cy="1133061"/>
          </a:xfrm>
          <a:prstGeom prst="rect">
            <a:avLst/>
          </a:prstGeom>
          <a:gradFill flip="none" rotWithShape="1">
            <a:gsLst>
              <a:gs pos="0">
                <a:schemeClr val="accent4">
                  <a:lumMod val="20000"/>
                  <a:lumOff val="80000"/>
                </a:schemeClr>
              </a:gs>
              <a:gs pos="35000">
                <a:schemeClr val="accent4">
                  <a:lumMod val="0"/>
                  <a:lumOff val="100000"/>
                </a:schemeClr>
              </a:gs>
              <a:gs pos="100000">
                <a:schemeClr val="accent4">
                  <a:lumMod val="100000"/>
                </a:schemeClr>
              </a:gs>
            </a:gsLst>
            <a:path path="circle">
              <a:fillToRect l="50000" t="-80000" r="50000" b="180000"/>
            </a:path>
            <a:tileRect/>
          </a:gra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9369EBF8-D020-26CA-B2A5-CE8010283DEE}"/>
              </a:ext>
            </a:extLst>
          </p:cNvPr>
          <p:cNvSpPr txBox="1"/>
          <p:nvPr/>
        </p:nvSpPr>
        <p:spPr>
          <a:xfrm>
            <a:off x="0" y="0"/>
            <a:ext cx="12191999" cy="769441"/>
          </a:xfrm>
          <a:prstGeom prst="rect">
            <a:avLst/>
          </a:prstGeom>
          <a:noFill/>
        </p:spPr>
        <p:txBody>
          <a:bodyPr wrap="square">
            <a:spAutoFit/>
            <a:scene3d>
              <a:camera prst="orthographicFront"/>
              <a:lightRig rig="soft" dir="t">
                <a:rot lat="0" lon="0" rev="15600000"/>
              </a:lightRig>
            </a:scene3d>
            <a:sp3d extrusionH="57150" prstMaterial="softEdge">
              <a:bevelT w="25400" h="38100"/>
            </a:sp3d>
          </a:bodyPr>
          <a:lstStyle/>
          <a:p>
            <a:pPr algn="ctr"/>
            <a:r>
              <a:rPr lang="es-ES" sz="4400" b="1" spc="300" dirty="0">
                <a:ln/>
                <a:solidFill>
                  <a:schemeClr val="accent4"/>
                </a:solidFill>
                <a:effectLst>
                  <a:outerShdw blurRad="38100" dist="38100" dir="2700000" algn="tl">
                    <a:srgbClr val="000000">
                      <a:alpha val="43137"/>
                    </a:srgbClr>
                  </a:outerShdw>
                </a:effectLst>
              </a:rPr>
              <a:t>LOS REDIMIDOS</a:t>
            </a:r>
          </a:p>
        </p:txBody>
      </p:sp>
      <p:sp>
        <p:nvSpPr>
          <p:cNvPr id="5" name="CuadroTexto 4">
            <a:extLst>
              <a:ext uri="{FF2B5EF4-FFF2-40B4-BE49-F238E27FC236}">
                <a16:creationId xmlns:a16="http://schemas.microsoft.com/office/drawing/2014/main" id="{E38B98FB-D859-1F4C-668D-8E3C4CA846BB}"/>
              </a:ext>
            </a:extLst>
          </p:cNvPr>
          <p:cNvSpPr txBox="1"/>
          <p:nvPr/>
        </p:nvSpPr>
        <p:spPr>
          <a:xfrm>
            <a:off x="304799" y="603825"/>
            <a:ext cx="11582400" cy="369332"/>
          </a:xfrm>
          <a:prstGeom prst="rect">
            <a:avLst/>
          </a:prstGeom>
          <a:noFill/>
        </p:spPr>
        <p:txBody>
          <a:bodyPr wrap="square">
            <a:spAutoFit/>
            <a:scene3d>
              <a:camera prst="orthographicFront"/>
              <a:lightRig rig="threePt" dir="t"/>
            </a:scene3d>
            <a:sp3d extrusionH="57150">
              <a:bevelT w="38100" h="38100"/>
            </a:sp3d>
          </a:bodyPr>
          <a:lstStyle/>
          <a:p>
            <a:pPr algn="ctr"/>
            <a:r>
              <a:rPr lang="es-ES" b="1" dirty="0">
                <a:solidFill>
                  <a:schemeClr val="accent1"/>
                </a:solidFill>
                <a:latin typeface="Comic Sans MS" panose="030F0702030302020204" pitchFamily="66" charset="0"/>
              </a:rPr>
              <a:t>“Porque tú no eres un Dios que se complace en la maldad; el malo no habitará junto a ti” </a:t>
            </a:r>
            <a:r>
              <a:rPr lang="es-ES" sz="1400" b="1" dirty="0">
                <a:solidFill>
                  <a:schemeClr val="accent1"/>
                </a:solidFill>
                <a:latin typeface="Comic Sans MS" panose="030F0702030302020204" pitchFamily="66" charset="0"/>
              </a:rPr>
              <a:t>(Salmo 5:4)</a:t>
            </a:r>
            <a:endParaRPr lang="es-ES" b="1" dirty="0">
              <a:solidFill>
                <a:schemeClr val="accent1"/>
              </a:solidFill>
              <a:latin typeface="Comic Sans MS" panose="030F0702030302020204" pitchFamily="66" charset="0"/>
            </a:endParaRPr>
          </a:p>
        </p:txBody>
      </p:sp>
      <p:sp>
        <p:nvSpPr>
          <p:cNvPr id="6" name="CuadroTexto 5">
            <a:extLst>
              <a:ext uri="{FF2B5EF4-FFF2-40B4-BE49-F238E27FC236}">
                <a16:creationId xmlns:a16="http://schemas.microsoft.com/office/drawing/2014/main" id="{DC560711-DD6F-3A7E-7ECA-8382E5A061C8}"/>
              </a:ext>
            </a:extLst>
          </p:cNvPr>
          <p:cNvSpPr txBox="1"/>
          <p:nvPr/>
        </p:nvSpPr>
        <p:spPr>
          <a:xfrm>
            <a:off x="2032000" y="1232688"/>
            <a:ext cx="8128000" cy="1323439"/>
          </a:xfrm>
          <a:prstGeom prst="rect">
            <a:avLst/>
          </a:prstGeom>
          <a:noFill/>
        </p:spPr>
        <p:txBody>
          <a:bodyPr wrap="square" rtlCol="0">
            <a:spAutoFit/>
          </a:bodyPr>
          <a:lstStyle/>
          <a:p>
            <a:pPr>
              <a:spcBef>
                <a:spcPts val="600"/>
              </a:spcBef>
            </a:pPr>
            <a:r>
              <a:rPr lang="es-ES" sz="2000" b="1" dirty="0">
                <a:solidFill>
                  <a:schemeClr val="bg1"/>
                </a:solidFill>
                <a:effectLst>
                  <a:glow rad="50800">
                    <a:schemeClr val="tx1"/>
                  </a:glow>
                  <a:outerShdw blurRad="38100" dist="38100" dir="2700000" algn="tl">
                    <a:srgbClr val="000000">
                      <a:alpha val="43137"/>
                    </a:srgbClr>
                  </a:outerShdw>
                </a:effectLst>
              </a:rPr>
              <a:t>El salmo 5 muestra un agudo contraste entre aquellos que aceptan a Dios y los que lo rechazan. Este salmo anticipa la definición de los dos grupos enfrentados en el tiempo del fin: los que reciben el nombre de Dios, o el de la bestia (Ap. 13 y 14).</a:t>
            </a:r>
          </a:p>
        </p:txBody>
      </p:sp>
      <p:graphicFrame>
        <p:nvGraphicFramePr>
          <p:cNvPr id="7" name="Diagrama 6">
            <a:extLst>
              <a:ext uri="{FF2B5EF4-FFF2-40B4-BE49-F238E27FC236}">
                <a16:creationId xmlns:a16="http://schemas.microsoft.com/office/drawing/2014/main" id="{F737B608-A327-9A00-E084-CCA01919DAAB}"/>
              </a:ext>
            </a:extLst>
          </p:cNvPr>
          <p:cNvGraphicFramePr/>
          <p:nvPr>
            <p:extLst>
              <p:ext uri="{D42A27DB-BD31-4B8C-83A1-F6EECF244321}">
                <p14:modId xmlns:p14="http://schemas.microsoft.com/office/powerpoint/2010/main" val="364386570"/>
              </p:ext>
            </p:extLst>
          </p:nvPr>
        </p:nvGraphicFramePr>
        <p:xfrm>
          <a:off x="2032000" y="2725876"/>
          <a:ext cx="8128000" cy="39929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Imagen 3">
            <a:extLst>
              <a:ext uri="{FF2B5EF4-FFF2-40B4-BE49-F238E27FC236}">
                <a16:creationId xmlns:a16="http://schemas.microsoft.com/office/drawing/2014/main" id="{FBB761B2-109D-BB00-FD6B-D76ADE1AC17B}"/>
              </a:ext>
            </a:extLst>
          </p:cNvPr>
          <p:cNvPicPr>
            <a:picLocks noChangeAspect="1"/>
          </p:cNvPicPr>
          <p:nvPr/>
        </p:nvPicPr>
        <p:blipFill rotWithShape="1">
          <a:blip r:embed="rId8">
            <a:extLst>
              <a:ext uri="{28A0092B-C50C-407E-A947-70E740481C1C}">
                <a14:useLocalDpi xmlns:a14="http://schemas.microsoft.com/office/drawing/2010/main"/>
              </a:ext>
            </a:extLst>
          </a:blip>
          <a:srcRect l="9114" r="14377" b="5262"/>
          <a:stretch/>
        </p:blipFill>
        <p:spPr>
          <a:xfrm flipH="1">
            <a:off x="162063" y="4165599"/>
            <a:ext cx="1726372" cy="2463801"/>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E1FF"/>
            </a:contourClr>
          </a:sp3d>
        </p:spPr>
      </p:pic>
      <p:pic>
        <p:nvPicPr>
          <p:cNvPr id="9" name="Imagen 8" descr="Un dibujo de una persona&#10;&#10;El contenido generado por IA puede ser incorrecto.">
            <a:extLst>
              <a:ext uri="{FF2B5EF4-FFF2-40B4-BE49-F238E27FC236}">
                <a16:creationId xmlns:a16="http://schemas.microsoft.com/office/drawing/2014/main" id="{408D4E67-3501-F436-B86C-86DF72A97CFB}"/>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flipH="1">
            <a:off x="10303565" y="4165599"/>
            <a:ext cx="1726372" cy="2463800"/>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chemeClr val="accent6">
                <a:lumMod val="40000"/>
                <a:lumOff val="60000"/>
              </a:schemeClr>
            </a:contourClr>
          </a:sp3d>
        </p:spPr>
      </p:pic>
      <p:pic>
        <p:nvPicPr>
          <p:cNvPr id="13" name="Imagen 12" descr="Imagen que contiene Calendario&#10;&#10;El contenido generado por IA puede ser incorrecto.">
            <a:extLst>
              <a:ext uri="{FF2B5EF4-FFF2-40B4-BE49-F238E27FC236}">
                <a16:creationId xmlns:a16="http://schemas.microsoft.com/office/drawing/2014/main" id="{74998AA3-039F-D912-F164-CF0F50C72AFA}"/>
              </a:ext>
            </a:extLst>
          </p:cNvPr>
          <p:cNvPicPr>
            <a:picLocks noChangeAspect="1"/>
          </p:cNvPicPr>
          <p:nvPr/>
        </p:nvPicPr>
        <p:blipFill rotWithShape="1">
          <a:blip r:embed="rId10">
            <a:extLst>
              <a:ext uri="{28A0092B-C50C-407E-A947-70E740481C1C}">
                <a14:useLocalDpi xmlns:a14="http://schemas.microsoft.com/office/drawing/2010/main"/>
              </a:ext>
            </a:extLst>
          </a:blip>
          <a:srcRect l="4016" t="-325" r="47688" b="325"/>
          <a:stretch/>
        </p:blipFill>
        <p:spPr>
          <a:xfrm>
            <a:off x="10303565" y="1292322"/>
            <a:ext cx="1726372" cy="2680914"/>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chemeClr val="accent6">
                <a:lumMod val="40000"/>
                <a:lumOff val="60000"/>
              </a:schemeClr>
            </a:contourClr>
          </a:sp3d>
        </p:spPr>
      </p:pic>
      <p:pic>
        <p:nvPicPr>
          <p:cNvPr id="14" name="Imagen 13" descr="Imagen que contiene Calendario&#10;&#10;El contenido generado por IA puede ser incorrecto.">
            <a:extLst>
              <a:ext uri="{FF2B5EF4-FFF2-40B4-BE49-F238E27FC236}">
                <a16:creationId xmlns:a16="http://schemas.microsoft.com/office/drawing/2014/main" id="{3FD72BB3-7C94-3B64-55CF-57E591586617}"/>
              </a:ext>
            </a:extLst>
          </p:cNvPr>
          <p:cNvPicPr>
            <a:picLocks noChangeAspect="1"/>
          </p:cNvPicPr>
          <p:nvPr/>
        </p:nvPicPr>
        <p:blipFill rotWithShape="1">
          <a:blip r:embed="rId10">
            <a:extLst>
              <a:ext uri="{28A0092B-C50C-407E-A947-70E740481C1C}">
                <a14:useLocalDpi xmlns:a14="http://schemas.microsoft.com/office/drawing/2010/main"/>
              </a:ext>
            </a:extLst>
          </a:blip>
          <a:srcRect l="49696" r="2008"/>
          <a:stretch/>
        </p:blipFill>
        <p:spPr>
          <a:xfrm>
            <a:off x="162063" y="1288555"/>
            <a:ext cx="1726372" cy="2680914"/>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E1FF"/>
            </a:contourClr>
          </a:sp3d>
        </p:spPr>
      </p:pic>
    </p:spTree>
    <p:extLst>
      <p:ext uri="{BB962C8B-B14F-4D97-AF65-F5344CB8AC3E}">
        <p14:creationId xmlns:p14="http://schemas.microsoft.com/office/powerpoint/2010/main" val="2165903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5"/>
                                        </p:tgtEl>
                                        <p:attrNameLst>
                                          <p:attrName>ppt_y</p:attrName>
                                        </p:attrNameLst>
                                      </p:cBhvr>
                                      <p:tavLst>
                                        <p:tav tm="0">
                                          <p:val>
                                            <p:strVal val="#ppt_y"/>
                                          </p:val>
                                        </p:tav>
                                        <p:tav tm="100000">
                                          <p:val>
                                            <p:strVal val="#ppt_y"/>
                                          </p:val>
                                        </p:tav>
                                      </p:tavLst>
                                    </p:anim>
                                    <p:anim calcmode="lin" valueType="num">
                                      <p:cBhvr>
                                        <p:cTn id="18"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23" presetClass="entr" presetSubtype="528"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 calcmode="lin" valueType="num">
                                      <p:cBhvr>
                                        <p:cTn id="27" dur="500" fill="hold"/>
                                        <p:tgtEl>
                                          <p:spTgt spid="6"/>
                                        </p:tgtEl>
                                        <p:attrNameLst>
                                          <p:attrName>ppt_x</p:attrName>
                                        </p:attrNameLst>
                                      </p:cBhvr>
                                      <p:tavLst>
                                        <p:tav tm="0">
                                          <p:val>
                                            <p:fltVal val="0.5"/>
                                          </p:val>
                                        </p:tav>
                                        <p:tav tm="100000">
                                          <p:val>
                                            <p:strVal val="#ppt_x"/>
                                          </p:val>
                                        </p:tav>
                                      </p:tavLst>
                                    </p:anim>
                                    <p:anim calcmode="lin" valueType="num">
                                      <p:cBhvr>
                                        <p:cTn id="28" dur="500" fill="hold"/>
                                        <p:tgtEl>
                                          <p:spTgt spid="6"/>
                                        </p:tgtEl>
                                        <p:attrNameLst>
                                          <p:attrName>ppt_y</p:attrName>
                                        </p:attrNameLst>
                                      </p:cBhvr>
                                      <p:tavLst>
                                        <p:tav tm="0">
                                          <p:val>
                                            <p:fltVal val="0.5"/>
                                          </p:val>
                                        </p:tav>
                                        <p:tav tm="100000">
                                          <p:val>
                                            <p:strVal val="#ppt_y"/>
                                          </p:val>
                                        </p:tav>
                                      </p:tavLst>
                                    </p:anim>
                                  </p:childTnLst>
                                </p:cTn>
                              </p:par>
                              <p:par>
                                <p:cTn id="29" presetID="23" presetClass="entr" presetSubtype="528"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ppt_w</p:attrName>
                                        </p:attrNameLst>
                                      </p:cBhvr>
                                      <p:tavLst>
                                        <p:tav tm="0">
                                          <p:val>
                                            <p:fltVal val="0"/>
                                          </p:val>
                                        </p:tav>
                                        <p:tav tm="100000">
                                          <p:val>
                                            <p:strVal val="#ppt_w"/>
                                          </p:val>
                                        </p:tav>
                                      </p:tavLst>
                                    </p:anim>
                                    <p:anim calcmode="lin" valueType="num">
                                      <p:cBhvr>
                                        <p:cTn id="32" dur="500" fill="hold"/>
                                        <p:tgtEl>
                                          <p:spTgt spid="14"/>
                                        </p:tgtEl>
                                        <p:attrNameLst>
                                          <p:attrName>ppt_h</p:attrName>
                                        </p:attrNameLst>
                                      </p:cBhvr>
                                      <p:tavLst>
                                        <p:tav tm="0">
                                          <p:val>
                                            <p:fltVal val="0"/>
                                          </p:val>
                                        </p:tav>
                                        <p:tav tm="100000">
                                          <p:val>
                                            <p:strVal val="#ppt_h"/>
                                          </p:val>
                                        </p:tav>
                                      </p:tavLst>
                                    </p:anim>
                                    <p:anim calcmode="lin" valueType="num">
                                      <p:cBhvr>
                                        <p:cTn id="33" dur="500" fill="hold"/>
                                        <p:tgtEl>
                                          <p:spTgt spid="14"/>
                                        </p:tgtEl>
                                        <p:attrNameLst>
                                          <p:attrName>ppt_x</p:attrName>
                                        </p:attrNameLst>
                                      </p:cBhvr>
                                      <p:tavLst>
                                        <p:tav tm="0">
                                          <p:val>
                                            <p:fltVal val="0.5"/>
                                          </p:val>
                                        </p:tav>
                                        <p:tav tm="100000">
                                          <p:val>
                                            <p:strVal val="#ppt_x"/>
                                          </p:val>
                                        </p:tav>
                                      </p:tavLst>
                                    </p:anim>
                                    <p:anim calcmode="lin" valueType="num">
                                      <p:cBhvr>
                                        <p:cTn id="34" dur="500" fill="hold"/>
                                        <p:tgtEl>
                                          <p:spTgt spid="14"/>
                                        </p:tgtEl>
                                        <p:attrNameLst>
                                          <p:attrName>ppt_y</p:attrName>
                                        </p:attrNameLst>
                                      </p:cBhvr>
                                      <p:tavLst>
                                        <p:tav tm="0">
                                          <p:val>
                                            <p:fltVal val="0.5"/>
                                          </p:val>
                                        </p:tav>
                                        <p:tav tm="100000">
                                          <p:val>
                                            <p:strVal val="#ppt_y"/>
                                          </p:val>
                                        </p:tav>
                                      </p:tavLst>
                                    </p:anim>
                                  </p:childTnLst>
                                </p:cTn>
                              </p:par>
                              <p:par>
                                <p:cTn id="35" presetID="23" presetClass="entr" presetSubtype="528"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 calcmode="lin" valueType="num">
                                      <p:cBhvr>
                                        <p:cTn id="39" dur="500" fill="hold"/>
                                        <p:tgtEl>
                                          <p:spTgt spid="13"/>
                                        </p:tgtEl>
                                        <p:attrNameLst>
                                          <p:attrName>ppt_x</p:attrName>
                                        </p:attrNameLst>
                                      </p:cBhvr>
                                      <p:tavLst>
                                        <p:tav tm="0">
                                          <p:val>
                                            <p:fltVal val="0.5"/>
                                          </p:val>
                                        </p:tav>
                                        <p:tav tm="100000">
                                          <p:val>
                                            <p:strVal val="#ppt_x"/>
                                          </p:val>
                                        </p:tav>
                                      </p:tavLst>
                                    </p:anim>
                                    <p:anim calcmode="lin" valueType="num">
                                      <p:cBhvr>
                                        <p:cTn id="40" dur="500" fill="hold"/>
                                        <p:tgtEl>
                                          <p:spTgt spid="13"/>
                                        </p:tgtEl>
                                        <p:attrNameLst>
                                          <p:attrName>ppt_y</p:attrName>
                                        </p:attrNameLst>
                                      </p:cBhvr>
                                      <p:tavLst>
                                        <p:tav tm="0">
                                          <p:val>
                                            <p:fltVal val="0.5"/>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5" presetClass="entr" presetSubtype="0" fill="hold" nodeType="click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p:cTn id="45"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46"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47"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48" dur="1000" fill="hold"/>
                                        <p:tgtEl>
                                          <p:spTgt spid="4"/>
                                        </p:tgtEl>
                                        <p:attrNameLst>
                                          <p:attrName>ppt_h</p:attrName>
                                        </p:attrNameLst>
                                      </p:cBhvr>
                                      <p:tavLst>
                                        <p:tav tm="0">
                                          <p:val>
                                            <p:strVal val="#ppt_h"/>
                                          </p:val>
                                        </p:tav>
                                        <p:tav tm="100000">
                                          <p:val>
                                            <p:strVal val="#ppt_h"/>
                                          </p:val>
                                        </p:tav>
                                      </p:tavLst>
                                    </p:anim>
                                    <p:anim calcmode="lin" valueType="num">
                                      <p:cBhvr>
                                        <p:cTn id="49"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50"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51"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52" dur="1000" decel="50000">
                                          <p:stCondLst>
                                            <p:cond delay="0"/>
                                          </p:stCondLst>
                                        </p:cTn>
                                        <p:tgtEl>
                                          <p:spTgt spid="4"/>
                                        </p:tgtEl>
                                      </p:cBhvr>
                                    </p:animEffect>
                                  </p:childTnLst>
                                </p:cTn>
                              </p:par>
                            </p:childTnLst>
                          </p:cTn>
                        </p:par>
                        <p:par>
                          <p:cTn id="53" fill="hold">
                            <p:stCondLst>
                              <p:cond delay="1000"/>
                            </p:stCondLst>
                            <p:childTnLst>
                              <p:par>
                                <p:cTn id="54" presetID="53" presetClass="entr" presetSubtype="16" fill="hold" grpId="0" nodeType="afterEffect">
                                  <p:stCondLst>
                                    <p:cond delay="0"/>
                                  </p:stCondLst>
                                  <p:childTnLst>
                                    <p:set>
                                      <p:cBhvr>
                                        <p:cTn id="55" dur="1" fill="hold">
                                          <p:stCondLst>
                                            <p:cond delay="0"/>
                                          </p:stCondLst>
                                        </p:cTn>
                                        <p:tgtEl>
                                          <p:spTgt spid="7">
                                            <p:graphicEl>
                                              <a:dgm id="{950BFA1E-95C7-480E-8B13-A5BBB6970AAA}"/>
                                            </p:graphicEl>
                                          </p:spTgt>
                                        </p:tgtEl>
                                        <p:attrNameLst>
                                          <p:attrName>style.visibility</p:attrName>
                                        </p:attrNameLst>
                                      </p:cBhvr>
                                      <p:to>
                                        <p:strVal val="visible"/>
                                      </p:to>
                                    </p:set>
                                    <p:anim calcmode="lin" valueType="num">
                                      <p:cBhvr>
                                        <p:cTn id="56" dur="500" fill="hold"/>
                                        <p:tgtEl>
                                          <p:spTgt spid="7">
                                            <p:graphicEl>
                                              <a:dgm id="{950BFA1E-95C7-480E-8B13-A5BBB6970AAA}"/>
                                            </p:graphicEl>
                                          </p:spTgt>
                                        </p:tgtEl>
                                        <p:attrNameLst>
                                          <p:attrName>ppt_w</p:attrName>
                                        </p:attrNameLst>
                                      </p:cBhvr>
                                      <p:tavLst>
                                        <p:tav tm="0">
                                          <p:val>
                                            <p:fltVal val="0"/>
                                          </p:val>
                                        </p:tav>
                                        <p:tav tm="100000">
                                          <p:val>
                                            <p:strVal val="#ppt_w"/>
                                          </p:val>
                                        </p:tav>
                                      </p:tavLst>
                                    </p:anim>
                                    <p:anim calcmode="lin" valueType="num">
                                      <p:cBhvr>
                                        <p:cTn id="57" dur="500" fill="hold"/>
                                        <p:tgtEl>
                                          <p:spTgt spid="7">
                                            <p:graphicEl>
                                              <a:dgm id="{950BFA1E-95C7-480E-8B13-A5BBB6970AAA}"/>
                                            </p:graphicEl>
                                          </p:spTgt>
                                        </p:tgtEl>
                                        <p:attrNameLst>
                                          <p:attrName>ppt_h</p:attrName>
                                        </p:attrNameLst>
                                      </p:cBhvr>
                                      <p:tavLst>
                                        <p:tav tm="0">
                                          <p:val>
                                            <p:fltVal val="0"/>
                                          </p:val>
                                        </p:tav>
                                        <p:tav tm="100000">
                                          <p:val>
                                            <p:strVal val="#ppt_h"/>
                                          </p:val>
                                        </p:tav>
                                      </p:tavLst>
                                    </p:anim>
                                    <p:animEffect transition="in" filter="fade">
                                      <p:cBhvr>
                                        <p:cTn id="58" dur="500"/>
                                        <p:tgtEl>
                                          <p:spTgt spid="7">
                                            <p:graphicEl>
                                              <a:dgm id="{950BFA1E-95C7-480E-8B13-A5BBB6970AAA}"/>
                                            </p:graphicEl>
                                          </p:spTgt>
                                        </p:tgtEl>
                                      </p:cBhvr>
                                    </p:animEffect>
                                  </p:childTnLst>
                                </p:cTn>
                              </p:par>
                            </p:childTnLst>
                          </p:cTn>
                        </p:par>
                      </p:childTnLst>
                    </p:cTn>
                  </p:par>
                  <p:par>
                    <p:cTn id="59" fill="hold">
                      <p:stCondLst>
                        <p:cond delay="indefinite"/>
                      </p:stCondLst>
                      <p:childTnLst>
                        <p:par>
                          <p:cTn id="60" fill="hold">
                            <p:stCondLst>
                              <p:cond delay="0"/>
                            </p:stCondLst>
                            <p:childTnLst>
                              <p:par>
                                <p:cTn id="61" presetID="47" presetClass="entr" presetSubtype="0" fill="hold" grpId="0" nodeType="clickEffect">
                                  <p:stCondLst>
                                    <p:cond delay="0"/>
                                  </p:stCondLst>
                                  <p:childTnLst>
                                    <p:set>
                                      <p:cBhvr>
                                        <p:cTn id="62" dur="1" fill="hold">
                                          <p:stCondLst>
                                            <p:cond delay="0"/>
                                          </p:stCondLst>
                                        </p:cTn>
                                        <p:tgtEl>
                                          <p:spTgt spid="7">
                                            <p:graphicEl>
                                              <a:dgm id="{38E33A83-173F-44A3-8BC0-222B2A3C3D14}"/>
                                            </p:graphicEl>
                                          </p:spTgt>
                                        </p:tgtEl>
                                        <p:attrNameLst>
                                          <p:attrName>style.visibility</p:attrName>
                                        </p:attrNameLst>
                                      </p:cBhvr>
                                      <p:to>
                                        <p:strVal val="visible"/>
                                      </p:to>
                                    </p:set>
                                    <p:animEffect transition="in" filter="fade">
                                      <p:cBhvr>
                                        <p:cTn id="63" dur="1000"/>
                                        <p:tgtEl>
                                          <p:spTgt spid="7">
                                            <p:graphicEl>
                                              <a:dgm id="{38E33A83-173F-44A3-8BC0-222B2A3C3D14}"/>
                                            </p:graphicEl>
                                          </p:spTgt>
                                        </p:tgtEl>
                                      </p:cBhvr>
                                    </p:animEffect>
                                    <p:anim calcmode="lin" valueType="num">
                                      <p:cBhvr>
                                        <p:cTn id="64" dur="1000" fill="hold"/>
                                        <p:tgtEl>
                                          <p:spTgt spid="7">
                                            <p:graphicEl>
                                              <a:dgm id="{38E33A83-173F-44A3-8BC0-222B2A3C3D14}"/>
                                            </p:graphicEl>
                                          </p:spTgt>
                                        </p:tgtEl>
                                        <p:attrNameLst>
                                          <p:attrName>ppt_x</p:attrName>
                                        </p:attrNameLst>
                                      </p:cBhvr>
                                      <p:tavLst>
                                        <p:tav tm="0">
                                          <p:val>
                                            <p:strVal val="#ppt_x"/>
                                          </p:val>
                                        </p:tav>
                                        <p:tav tm="100000">
                                          <p:val>
                                            <p:strVal val="#ppt_x"/>
                                          </p:val>
                                        </p:tav>
                                      </p:tavLst>
                                    </p:anim>
                                    <p:anim calcmode="lin" valueType="num">
                                      <p:cBhvr>
                                        <p:cTn id="65" dur="1000" fill="hold"/>
                                        <p:tgtEl>
                                          <p:spTgt spid="7">
                                            <p:graphicEl>
                                              <a:dgm id="{38E33A83-173F-44A3-8BC0-222B2A3C3D14}"/>
                                            </p:graphicEl>
                                          </p:spTgt>
                                        </p:tgtEl>
                                        <p:attrNameLst>
                                          <p:attrName>ppt_y</p:attrName>
                                        </p:attrNameLst>
                                      </p:cBhvr>
                                      <p:tavLst>
                                        <p:tav tm="0">
                                          <p:val>
                                            <p:strVal val="#ppt_y-.1"/>
                                          </p:val>
                                        </p:tav>
                                        <p:tav tm="100000">
                                          <p:val>
                                            <p:strVal val="#ppt_y"/>
                                          </p:val>
                                        </p:tav>
                                      </p:tavLst>
                                    </p:anim>
                                  </p:childTnLst>
                                </p:cTn>
                              </p:par>
                              <p:par>
                                <p:cTn id="66" presetID="47" presetClass="entr" presetSubtype="0" fill="hold" grpId="0" nodeType="withEffect">
                                  <p:stCondLst>
                                    <p:cond delay="0"/>
                                  </p:stCondLst>
                                  <p:childTnLst>
                                    <p:set>
                                      <p:cBhvr>
                                        <p:cTn id="67" dur="1" fill="hold">
                                          <p:stCondLst>
                                            <p:cond delay="0"/>
                                          </p:stCondLst>
                                        </p:cTn>
                                        <p:tgtEl>
                                          <p:spTgt spid="7">
                                            <p:graphicEl>
                                              <a:dgm id="{9FFC06E7-26DE-41FC-872B-131474695B21}"/>
                                            </p:graphicEl>
                                          </p:spTgt>
                                        </p:tgtEl>
                                        <p:attrNameLst>
                                          <p:attrName>style.visibility</p:attrName>
                                        </p:attrNameLst>
                                      </p:cBhvr>
                                      <p:to>
                                        <p:strVal val="visible"/>
                                      </p:to>
                                    </p:set>
                                    <p:animEffect transition="in" filter="fade">
                                      <p:cBhvr>
                                        <p:cTn id="68" dur="1000"/>
                                        <p:tgtEl>
                                          <p:spTgt spid="7">
                                            <p:graphicEl>
                                              <a:dgm id="{9FFC06E7-26DE-41FC-872B-131474695B21}"/>
                                            </p:graphicEl>
                                          </p:spTgt>
                                        </p:tgtEl>
                                      </p:cBhvr>
                                    </p:animEffect>
                                    <p:anim calcmode="lin" valueType="num">
                                      <p:cBhvr>
                                        <p:cTn id="69" dur="1000" fill="hold"/>
                                        <p:tgtEl>
                                          <p:spTgt spid="7">
                                            <p:graphicEl>
                                              <a:dgm id="{9FFC06E7-26DE-41FC-872B-131474695B21}"/>
                                            </p:graphicEl>
                                          </p:spTgt>
                                        </p:tgtEl>
                                        <p:attrNameLst>
                                          <p:attrName>ppt_x</p:attrName>
                                        </p:attrNameLst>
                                      </p:cBhvr>
                                      <p:tavLst>
                                        <p:tav tm="0">
                                          <p:val>
                                            <p:strVal val="#ppt_x"/>
                                          </p:val>
                                        </p:tav>
                                        <p:tav tm="100000">
                                          <p:val>
                                            <p:strVal val="#ppt_x"/>
                                          </p:val>
                                        </p:tav>
                                      </p:tavLst>
                                    </p:anim>
                                    <p:anim calcmode="lin" valueType="num">
                                      <p:cBhvr>
                                        <p:cTn id="70" dur="1000" fill="hold"/>
                                        <p:tgtEl>
                                          <p:spTgt spid="7">
                                            <p:graphicEl>
                                              <a:dgm id="{9FFC06E7-26DE-41FC-872B-131474695B21}"/>
                                            </p:graphicEl>
                                          </p:spTgt>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7" presetClass="entr" presetSubtype="0" fill="hold" grpId="0" nodeType="clickEffect">
                                  <p:stCondLst>
                                    <p:cond delay="0"/>
                                  </p:stCondLst>
                                  <p:childTnLst>
                                    <p:set>
                                      <p:cBhvr>
                                        <p:cTn id="74" dur="1" fill="hold">
                                          <p:stCondLst>
                                            <p:cond delay="0"/>
                                          </p:stCondLst>
                                        </p:cTn>
                                        <p:tgtEl>
                                          <p:spTgt spid="7">
                                            <p:graphicEl>
                                              <a:dgm id="{56FE943C-A41D-4A4C-9FE7-BD2A9CC6F558}"/>
                                            </p:graphicEl>
                                          </p:spTgt>
                                        </p:tgtEl>
                                        <p:attrNameLst>
                                          <p:attrName>style.visibility</p:attrName>
                                        </p:attrNameLst>
                                      </p:cBhvr>
                                      <p:to>
                                        <p:strVal val="visible"/>
                                      </p:to>
                                    </p:set>
                                    <p:animEffect transition="in" filter="fade">
                                      <p:cBhvr>
                                        <p:cTn id="75" dur="1000"/>
                                        <p:tgtEl>
                                          <p:spTgt spid="7">
                                            <p:graphicEl>
                                              <a:dgm id="{56FE943C-A41D-4A4C-9FE7-BD2A9CC6F558}"/>
                                            </p:graphicEl>
                                          </p:spTgt>
                                        </p:tgtEl>
                                      </p:cBhvr>
                                    </p:animEffect>
                                    <p:anim calcmode="lin" valueType="num">
                                      <p:cBhvr>
                                        <p:cTn id="76" dur="1000" fill="hold"/>
                                        <p:tgtEl>
                                          <p:spTgt spid="7">
                                            <p:graphicEl>
                                              <a:dgm id="{56FE943C-A41D-4A4C-9FE7-BD2A9CC6F558}"/>
                                            </p:graphicEl>
                                          </p:spTgt>
                                        </p:tgtEl>
                                        <p:attrNameLst>
                                          <p:attrName>ppt_x</p:attrName>
                                        </p:attrNameLst>
                                      </p:cBhvr>
                                      <p:tavLst>
                                        <p:tav tm="0">
                                          <p:val>
                                            <p:strVal val="#ppt_x"/>
                                          </p:val>
                                        </p:tav>
                                        <p:tav tm="100000">
                                          <p:val>
                                            <p:strVal val="#ppt_x"/>
                                          </p:val>
                                        </p:tav>
                                      </p:tavLst>
                                    </p:anim>
                                    <p:anim calcmode="lin" valueType="num">
                                      <p:cBhvr>
                                        <p:cTn id="77" dur="1000" fill="hold"/>
                                        <p:tgtEl>
                                          <p:spTgt spid="7">
                                            <p:graphicEl>
                                              <a:dgm id="{56FE943C-A41D-4A4C-9FE7-BD2A9CC6F558}"/>
                                            </p:graphicEl>
                                          </p:spTgt>
                                        </p:tgtEl>
                                        <p:attrNameLst>
                                          <p:attrName>ppt_y</p:attrName>
                                        </p:attrNameLst>
                                      </p:cBhvr>
                                      <p:tavLst>
                                        <p:tav tm="0">
                                          <p:val>
                                            <p:strVal val="#ppt_y-.1"/>
                                          </p:val>
                                        </p:tav>
                                        <p:tav tm="100000">
                                          <p:val>
                                            <p:strVal val="#ppt_y"/>
                                          </p:val>
                                        </p:tav>
                                      </p:tavLst>
                                    </p:anim>
                                  </p:childTnLst>
                                </p:cTn>
                              </p:par>
                              <p:par>
                                <p:cTn id="78" presetID="47" presetClass="entr" presetSubtype="0" fill="hold" grpId="0" nodeType="withEffect">
                                  <p:stCondLst>
                                    <p:cond delay="0"/>
                                  </p:stCondLst>
                                  <p:childTnLst>
                                    <p:set>
                                      <p:cBhvr>
                                        <p:cTn id="79" dur="1" fill="hold">
                                          <p:stCondLst>
                                            <p:cond delay="0"/>
                                          </p:stCondLst>
                                        </p:cTn>
                                        <p:tgtEl>
                                          <p:spTgt spid="7">
                                            <p:graphicEl>
                                              <a:dgm id="{F9CE505F-A7C7-4F4C-A693-4F706EDB3F9B}"/>
                                            </p:graphicEl>
                                          </p:spTgt>
                                        </p:tgtEl>
                                        <p:attrNameLst>
                                          <p:attrName>style.visibility</p:attrName>
                                        </p:attrNameLst>
                                      </p:cBhvr>
                                      <p:to>
                                        <p:strVal val="visible"/>
                                      </p:to>
                                    </p:set>
                                    <p:animEffect transition="in" filter="fade">
                                      <p:cBhvr>
                                        <p:cTn id="80" dur="1000"/>
                                        <p:tgtEl>
                                          <p:spTgt spid="7">
                                            <p:graphicEl>
                                              <a:dgm id="{F9CE505F-A7C7-4F4C-A693-4F706EDB3F9B}"/>
                                            </p:graphicEl>
                                          </p:spTgt>
                                        </p:tgtEl>
                                      </p:cBhvr>
                                    </p:animEffect>
                                    <p:anim calcmode="lin" valueType="num">
                                      <p:cBhvr>
                                        <p:cTn id="81" dur="1000" fill="hold"/>
                                        <p:tgtEl>
                                          <p:spTgt spid="7">
                                            <p:graphicEl>
                                              <a:dgm id="{F9CE505F-A7C7-4F4C-A693-4F706EDB3F9B}"/>
                                            </p:graphicEl>
                                          </p:spTgt>
                                        </p:tgtEl>
                                        <p:attrNameLst>
                                          <p:attrName>ppt_x</p:attrName>
                                        </p:attrNameLst>
                                      </p:cBhvr>
                                      <p:tavLst>
                                        <p:tav tm="0">
                                          <p:val>
                                            <p:strVal val="#ppt_x"/>
                                          </p:val>
                                        </p:tav>
                                        <p:tav tm="100000">
                                          <p:val>
                                            <p:strVal val="#ppt_x"/>
                                          </p:val>
                                        </p:tav>
                                      </p:tavLst>
                                    </p:anim>
                                    <p:anim calcmode="lin" valueType="num">
                                      <p:cBhvr>
                                        <p:cTn id="82" dur="1000" fill="hold"/>
                                        <p:tgtEl>
                                          <p:spTgt spid="7">
                                            <p:graphicEl>
                                              <a:dgm id="{F9CE505F-A7C7-4F4C-A693-4F706EDB3F9B}"/>
                                            </p:graphicEl>
                                          </p:spTgt>
                                        </p:tgtEl>
                                        <p:attrNameLst>
                                          <p:attrName>ppt_y</p:attrName>
                                        </p:attrNameLst>
                                      </p:cBhvr>
                                      <p:tavLst>
                                        <p:tav tm="0">
                                          <p:val>
                                            <p:strVal val="#ppt_y-.1"/>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47" presetClass="entr" presetSubtype="0" fill="hold" grpId="0" nodeType="clickEffect">
                                  <p:stCondLst>
                                    <p:cond delay="0"/>
                                  </p:stCondLst>
                                  <p:childTnLst>
                                    <p:set>
                                      <p:cBhvr>
                                        <p:cTn id="86" dur="1" fill="hold">
                                          <p:stCondLst>
                                            <p:cond delay="0"/>
                                          </p:stCondLst>
                                        </p:cTn>
                                        <p:tgtEl>
                                          <p:spTgt spid="7">
                                            <p:graphicEl>
                                              <a:dgm id="{E1E1E20C-4790-4513-AEBA-27137B224A18}"/>
                                            </p:graphicEl>
                                          </p:spTgt>
                                        </p:tgtEl>
                                        <p:attrNameLst>
                                          <p:attrName>style.visibility</p:attrName>
                                        </p:attrNameLst>
                                      </p:cBhvr>
                                      <p:to>
                                        <p:strVal val="visible"/>
                                      </p:to>
                                    </p:set>
                                    <p:animEffect transition="in" filter="fade">
                                      <p:cBhvr>
                                        <p:cTn id="87" dur="1000"/>
                                        <p:tgtEl>
                                          <p:spTgt spid="7">
                                            <p:graphicEl>
                                              <a:dgm id="{E1E1E20C-4790-4513-AEBA-27137B224A18}"/>
                                            </p:graphicEl>
                                          </p:spTgt>
                                        </p:tgtEl>
                                      </p:cBhvr>
                                    </p:animEffect>
                                    <p:anim calcmode="lin" valueType="num">
                                      <p:cBhvr>
                                        <p:cTn id="88" dur="1000" fill="hold"/>
                                        <p:tgtEl>
                                          <p:spTgt spid="7">
                                            <p:graphicEl>
                                              <a:dgm id="{E1E1E20C-4790-4513-AEBA-27137B224A18}"/>
                                            </p:graphicEl>
                                          </p:spTgt>
                                        </p:tgtEl>
                                        <p:attrNameLst>
                                          <p:attrName>ppt_x</p:attrName>
                                        </p:attrNameLst>
                                      </p:cBhvr>
                                      <p:tavLst>
                                        <p:tav tm="0">
                                          <p:val>
                                            <p:strVal val="#ppt_x"/>
                                          </p:val>
                                        </p:tav>
                                        <p:tav tm="100000">
                                          <p:val>
                                            <p:strVal val="#ppt_x"/>
                                          </p:val>
                                        </p:tav>
                                      </p:tavLst>
                                    </p:anim>
                                    <p:anim calcmode="lin" valueType="num">
                                      <p:cBhvr>
                                        <p:cTn id="89" dur="1000" fill="hold"/>
                                        <p:tgtEl>
                                          <p:spTgt spid="7">
                                            <p:graphicEl>
                                              <a:dgm id="{E1E1E20C-4790-4513-AEBA-27137B224A18}"/>
                                            </p:graphicEl>
                                          </p:spTgt>
                                        </p:tgtEl>
                                        <p:attrNameLst>
                                          <p:attrName>ppt_y</p:attrName>
                                        </p:attrNameLst>
                                      </p:cBhvr>
                                      <p:tavLst>
                                        <p:tav tm="0">
                                          <p:val>
                                            <p:strVal val="#ppt_y-.1"/>
                                          </p:val>
                                        </p:tav>
                                        <p:tav tm="100000">
                                          <p:val>
                                            <p:strVal val="#ppt_y"/>
                                          </p:val>
                                        </p:tav>
                                      </p:tavLst>
                                    </p:anim>
                                  </p:childTnLst>
                                </p:cTn>
                              </p:par>
                              <p:par>
                                <p:cTn id="90" presetID="47" presetClass="entr" presetSubtype="0" fill="hold" grpId="0" nodeType="withEffect">
                                  <p:stCondLst>
                                    <p:cond delay="0"/>
                                  </p:stCondLst>
                                  <p:childTnLst>
                                    <p:set>
                                      <p:cBhvr>
                                        <p:cTn id="91" dur="1" fill="hold">
                                          <p:stCondLst>
                                            <p:cond delay="0"/>
                                          </p:stCondLst>
                                        </p:cTn>
                                        <p:tgtEl>
                                          <p:spTgt spid="7">
                                            <p:graphicEl>
                                              <a:dgm id="{0BE244A7-8469-48A0-8406-969DA383E508}"/>
                                            </p:graphicEl>
                                          </p:spTgt>
                                        </p:tgtEl>
                                        <p:attrNameLst>
                                          <p:attrName>style.visibility</p:attrName>
                                        </p:attrNameLst>
                                      </p:cBhvr>
                                      <p:to>
                                        <p:strVal val="visible"/>
                                      </p:to>
                                    </p:set>
                                    <p:animEffect transition="in" filter="fade">
                                      <p:cBhvr>
                                        <p:cTn id="92" dur="1000"/>
                                        <p:tgtEl>
                                          <p:spTgt spid="7">
                                            <p:graphicEl>
                                              <a:dgm id="{0BE244A7-8469-48A0-8406-969DA383E508}"/>
                                            </p:graphicEl>
                                          </p:spTgt>
                                        </p:tgtEl>
                                      </p:cBhvr>
                                    </p:animEffect>
                                    <p:anim calcmode="lin" valueType="num">
                                      <p:cBhvr>
                                        <p:cTn id="93" dur="1000" fill="hold"/>
                                        <p:tgtEl>
                                          <p:spTgt spid="7">
                                            <p:graphicEl>
                                              <a:dgm id="{0BE244A7-8469-48A0-8406-969DA383E508}"/>
                                            </p:graphicEl>
                                          </p:spTgt>
                                        </p:tgtEl>
                                        <p:attrNameLst>
                                          <p:attrName>ppt_x</p:attrName>
                                        </p:attrNameLst>
                                      </p:cBhvr>
                                      <p:tavLst>
                                        <p:tav tm="0">
                                          <p:val>
                                            <p:strVal val="#ppt_x"/>
                                          </p:val>
                                        </p:tav>
                                        <p:tav tm="100000">
                                          <p:val>
                                            <p:strVal val="#ppt_x"/>
                                          </p:val>
                                        </p:tav>
                                      </p:tavLst>
                                    </p:anim>
                                    <p:anim calcmode="lin" valueType="num">
                                      <p:cBhvr>
                                        <p:cTn id="94" dur="1000" fill="hold"/>
                                        <p:tgtEl>
                                          <p:spTgt spid="7">
                                            <p:graphicEl>
                                              <a:dgm id="{0BE244A7-8469-48A0-8406-969DA383E508}"/>
                                            </p:graphicEl>
                                          </p:spTgt>
                                        </p:tgtEl>
                                        <p:attrNameLst>
                                          <p:attrName>ppt_y</p:attrName>
                                        </p:attrNameLst>
                                      </p:cBhvr>
                                      <p:tavLst>
                                        <p:tav tm="0">
                                          <p:val>
                                            <p:strVal val="#ppt_y-.1"/>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47" presetClass="entr" presetSubtype="0" fill="hold" grpId="0" nodeType="clickEffect">
                                  <p:stCondLst>
                                    <p:cond delay="0"/>
                                  </p:stCondLst>
                                  <p:childTnLst>
                                    <p:set>
                                      <p:cBhvr>
                                        <p:cTn id="98" dur="1" fill="hold">
                                          <p:stCondLst>
                                            <p:cond delay="0"/>
                                          </p:stCondLst>
                                        </p:cTn>
                                        <p:tgtEl>
                                          <p:spTgt spid="7">
                                            <p:graphicEl>
                                              <a:dgm id="{2C6F090F-AD42-4B00-8B03-8821D786FD18}"/>
                                            </p:graphicEl>
                                          </p:spTgt>
                                        </p:tgtEl>
                                        <p:attrNameLst>
                                          <p:attrName>style.visibility</p:attrName>
                                        </p:attrNameLst>
                                      </p:cBhvr>
                                      <p:to>
                                        <p:strVal val="visible"/>
                                      </p:to>
                                    </p:set>
                                    <p:animEffect transition="in" filter="fade">
                                      <p:cBhvr>
                                        <p:cTn id="99" dur="1000"/>
                                        <p:tgtEl>
                                          <p:spTgt spid="7">
                                            <p:graphicEl>
                                              <a:dgm id="{2C6F090F-AD42-4B00-8B03-8821D786FD18}"/>
                                            </p:graphicEl>
                                          </p:spTgt>
                                        </p:tgtEl>
                                      </p:cBhvr>
                                    </p:animEffect>
                                    <p:anim calcmode="lin" valueType="num">
                                      <p:cBhvr>
                                        <p:cTn id="100" dur="1000" fill="hold"/>
                                        <p:tgtEl>
                                          <p:spTgt spid="7">
                                            <p:graphicEl>
                                              <a:dgm id="{2C6F090F-AD42-4B00-8B03-8821D786FD18}"/>
                                            </p:graphicEl>
                                          </p:spTgt>
                                        </p:tgtEl>
                                        <p:attrNameLst>
                                          <p:attrName>ppt_x</p:attrName>
                                        </p:attrNameLst>
                                      </p:cBhvr>
                                      <p:tavLst>
                                        <p:tav tm="0">
                                          <p:val>
                                            <p:strVal val="#ppt_x"/>
                                          </p:val>
                                        </p:tav>
                                        <p:tav tm="100000">
                                          <p:val>
                                            <p:strVal val="#ppt_x"/>
                                          </p:val>
                                        </p:tav>
                                      </p:tavLst>
                                    </p:anim>
                                    <p:anim calcmode="lin" valueType="num">
                                      <p:cBhvr>
                                        <p:cTn id="101" dur="1000" fill="hold"/>
                                        <p:tgtEl>
                                          <p:spTgt spid="7">
                                            <p:graphicEl>
                                              <a:dgm id="{2C6F090F-AD42-4B00-8B03-8821D786FD18}"/>
                                            </p:graphicEl>
                                          </p:spTgt>
                                        </p:tgtEl>
                                        <p:attrNameLst>
                                          <p:attrName>ppt_y</p:attrName>
                                        </p:attrNameLst>
                                      </p:cBhvr>
                                      <p:tavLst>
                                        <p:tav tm="0">
                                          <p:val>
                                            <p:strVal val="#ppt_y-.1"/>
                                          </p:val>
                                        </p:tav>
                                        <p:tav tm="100000">
                                          <p:val>
                                            <p:strVal val="#ppt_y"/>
                                          </p:val>
                                        </p:tav>
                                      </p:tavLst>
                                    </p:anim>
                                  </p:childTnLst>
                                </p:cTn>
                              </p:par>
                              <p:par>
                                <p:cTn id="102" presetID="47" presetClass="entr" presetSubtype="0" fill="hold" grpId="0" nodeType="withEffect">
                                  <p:stCondLst>
                                    <p:cond delay="0"/>
                                  </p:stCondLst>
                                  <p:childTnLst>
                                    <p:set>
                                      <p:cBhvr>
                                        <p:cTn id="103" dur="1" fill="hold">
                                          <p:stCondLst>
                                            <p:cond delay="0"/>
                                          </p:stCondLst>
                                        </p:cTn>
                                        <p:tgtEl>
                                          <p:spTgt spid="7">
                                            <p:graphicEl>
                                              <a:dgm id="{1161674D-20DF-44A0-AD63-7AF310F62F1F}"/>
                                            </p:graphicEl>
                                          </p:spTgt>
                                        </p:tgtEl>
                                        <p:attrNameLst>
                                          <p:attrName>style.visibility</p:attrName>
                                        </p:attrNameLst>
                                      </p:cBhvr>
                                      <p:to>
                                        <p:strVal val="visible"/>
                                      </p:to>
                                    </p:set>
                                    <p:animEffect transition="in" filter="fade">
                                      <p:cBhvr>
                                        <p:cTn id="104" dur="1000"/>
                                        <p:tgtEl>
                                          <p:spTgt spid="7">
                                            <p:graphicEl>
                                              <a:dgm id="{1161674D-20DF-44A0-AD63-7AF310F62F1F}"/>
                                            </p:graphicEl>
                                          </p:spTgt>
                                        </p:tgtEl>
                                      </p:cBhvr>
                                    </p:animEffect>
                                    <p:anim calcmode="lin" valueType="num">
                                      <p:cBhvr>
                                        <p:cTn id="105" dur="1000" fill="hold"/>
                                        <p:tgtEl>
                                          <p:spTgt spid="7">
                                            <p:graphicEl>
                                              <a:dgm id="{1161674D-20DF-44A0-AD63-7AF310F62F1F}"/>
                                            </p:graphicEl>
                                          </p:spTgt>
                                        </p:tgtEl>
                                        <p:attrNameLst>
                                          <p:attrName>ppt_x</p:attrName>
                                        </p:attrNameLst>
                                      </p:cBhvr>
                                      <p:tavLst>
                                        <p:tav tm="0">
                                          <p:val>
                                            <p:strVal val="#ppt_x"/>
                                          </p:val>
                                        </p:tav>
                                        <p:tav tm="100000">
                                          <p:val>
                                            <p:strVal val="#ppt_x"/>
                                          </p:val>
                                        </p:tav>
                                      </p:tavLst>
                                    </p:anim>
                                    <p:anim calcmode="lin" valueType="num">
                                      <p:cBhvr>
                                        <p:cTn id="106" dur="1000" fill="hold"/>
                                        <p:tgtEl>
                                          <p:spTgt spid="7">
                                            <p:graphicEl>
                                              <a:dgm id="{1161674D-20DF-44A0-AD63-7AF310F62F1F}"/>
                                            </p:graphicEl>
                                          </p:spTgt>
                                        </p:tgtEl>
                                        <p:attrNameLst>
                                          <p:attrName>ppt_y</p:attrName>
                                        </p:attrNameLst>
                                      </p:cBhvr>
                                      <p:tavLst>
                                        <p:tav tm="0">
                                          <p:val>
                                            <p:strVal val="#ppt_y-.1"/>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47" presetClass="entr" presetSubtype="0" fill="hold" grpId="0" nodeType="clickEffect">
                                  <p:stCondLst>
                                    <p:cond delay="0"/>
                                  </p:stCondLst>
                                  <p:childTnLst>
                                    <p:set>
                                      <p:cBhvr>
                                        <p:cTn id="110" dur="1" fill="hold">
                                          <p:stCondLst>
                                            <p:cond delay="0"/>
                                          </p:stCondLst>
                                        </p:cTn>
                                        <p:tgtEl>
                                          <p:spTgt spid="7">
                                            <p:graphicEl>
                                              <a:dgm id="{EDA9FCD7-BDC6-4469-B6F3-C2EA395CD565}"/>
                                            </p:graphicEl>
                                          </p:spTgt>
                                        </p:tgtEl>
                                        <p:attrNameLst>
                                          <p:attrName>style.visibility</p:attrName>
                                        </p:attrNameLst>
                                      </p:cBhvr>
                                      <p:to>
                                        <p:strVal val="visible"/>
                                      </p:to>
                                    </p:set>
                                    <p:animEffect transition="in" filter="fade">
                                      <p:cBhvr>
                                        <p:cTn id="111" dur="1000"/>
                                        <p:tgtEl>
                                          <p:spTgt spid="7">
                                            <p:graphicEl>
                                              <a:dgm id="{EDA9FCD7-BDC6-4469-B6F3-C2EA395CD565}"/>
                                            </p:graphicEl>
                                          </p:spTgt>
                                        </p:tgtEl>
                                      </p:cBhvr>
                                    </p:animEffect>
                                    <p:anim calcmode="lin" valueType="num">
                                      <p:cBhvr>
                                        <p:cTn id="112" dur="1000" fill="hold"/>
                                        <p:tgtEl>
                                          <p:spTgt spid="7">
                                            <p:graphicEl>
                                              <a:dgm id="{EDA9FCD7-BDC6-4469-B6F3-C2EA395CD565}"/>
                                            </p:graphicEl>
                                          </p:spTgt>
                                        </p:tgtEl>
                                        <p:attrNameLst>
                                          <p:attrName>ppt_x</p:attrName>
                                        </p:attrNameLst>
                                      </p:cBhvr>
                                      <p:tavLst>
                                        <p:tav tm="0">
                                          <p:val>
                                            <p:strVal val="#ppt_x"/>
                                          </p:val>
                                        </p:tav>
                                        <p:tav tm="100000">
                                          <p:val>
                                            <p:strVal val="#ppt_x"/>
                                          </p:val>
                                        </p:tav>
                                      </p:tavLst>
                                    </p:anim>
                                    <p:anim calcmode="lin" valueType="num">
                                      <p:cBhvr>
                                        <p:cTn id="113" dur="1000" fill="hold"/>
                                        <p:tgtEl>
                                          <p:spTgt spid="7">
                                            <p:graphicEl>
                                              <a:dgm id="{EDA9FCD7-BDC6-4469-B6F3-C2EA395CD565}"/>
                                            </p:graphicEl>
                                          </p:spTgt>
                                        </p:tgtEl>
                                        <p:attrNameLst>
                                          <p:attrName>ppt_y</p:attrName>
                                        </p:attrNameLst>
                                      </p:cBhvr>
                                      <p:tavLst>
                                        <p:tav tm="0">
                                          <p:val>
                                            <p:strVal val="#ppt_y-.1"/>
                                          </p:val>
                                        </p:tav>
                                        <p:tav tm="100000">
                                          <p:val>
                                            <p:strVal val="#ppt_y"/>
                                          </p:val>
                                        </p:tav>
                                      </p:tavLst>
                                    </p:anim>
                                  </p:childTnLst>
                                </p:cTn>
                              </p:par>
                              <p:par>
                                <p:cTn id="114" presetID="47" presetClass="entr" presetSubtype="0" fill="hold" grpId="0" nodeType="withEffect">
                                  <p:stCondLst>
                                    <p:cond delay="0"/>
                                  </p:stCondLst>
                                  <p:childTnLst>
                                    <p:set>
                                      <p:cBhvr>
                                        <p:cTn id="115" dur="1" fill="hold">
                                          <p:stCondLst>
                                            <p:cond delay="0"/>
                                          </p:stCondLst>
                                        </p:cTn>
                                        <p:tgtEl>
                                          <p:spTgt spid="7">
                                            <p:graphicEl>
                                              <a:dgm id="{0D30CC13-3637-4485-94DD-FF98B9DB220F}"/>
                                            </p:graphicEl>
                                          </p:spTgt>
                                        </p:tgtEl>
                                        <p:attrNameLst>
                                          <p:attrName>style.visibility</p:attrName>
                                        </p:attrNameLst>
                                      </p:cBhvr>
                                      <p:to>
                                        <p:strVal val="visible"/>
                                      </p:to>
                                    </p:set>
                                    <p:animEffect transition="in" filter="fade">
                                      <p:cBhvr>
                                        <p:cTn id="116" dur="1000"/>
                                        <p:tgtEl>
                                          <p:spTgt spid="7">
                                            <p:graphicEl>
                                              <a:dgm id="{0D30CC13-3637-4485-94DD-FF98B9DB220F}"/>
                                            </p:graphicEl>
                                          </p:spTgt>
                                        </p:tgtEl>
                                      </p:cBhvr>
                                    </p:animEffect>
                                    <p:anim calcmode="lin" valueType="num">
                                      <p:cBhvr>
                                        <p:cTn id="117" dur="1000" fill="hold"/>
                                        <p:tgtEl>
                                          <p:spTgt spid="7">
                                            <p:graphicEl>
                                              <a:dgm id="{0D30CC13-3637-4485-94DD-FF98B9DB220F}"/>
                                            </p:graphicEl>
                                          </p:spTgt>
                                        </p:tgtEl>
                                        <p:attrNameLst>
                                          <p:attrName>ppt_x</p:attrName>
                                        </p:attrNameLst>
                                      </p:cBhvr>
                                      <p:tavLst>
                                        <p:tav tm="0">
                                          <p:val>
                                            <p:strVal val="#ppt_x"/>
                                          </p:val>
                                        </p:tav>
                                        <p:tav tm="100000">
                                          <p:val>
                                            <p:strVal val="#ppt_x"/>
                                          </p:val>
                                        </p:tav>
                                      </p:tavLst>
                                    </p:anim>
                                    <p:anim calcmode="lin" valueType="num">
                                      <p:cBhvr>
                                        <p:cTn id="118" dur="1000" fill="hold"/>
                                        <p:tgtEl>
                                          <p:spTgt spid="7">
                                            <p:graphicEl>
                                              <a:dgm id="{0D30CC13-3637-4485-94DD-FF98B9DB220F}"/>
                                            </p:graphicEl>
                                          </p:spTgt>
                                        </p:tgtEl>
                                        <p:attrNameLst>
                                          <p:attrName>ppt_y</p:attrName>
                                        </p:attrNameLst>
                                      </p:cBhvr>
                                      <p:tavLst>
                                        <p:tav tm="0">
                                          <p:val>
                                            <p:strVal val="#ppt_y-.1"/>
                                          </p:val>
                                        </p:tav>
                                        <p:tav tm="100000">
                                          <p:val>
                                            <p:strVal val="#ppt_y"/>
                                          </p:val>
                                        </p:tav>
                                      </p:tavLst>
                                    </p:anim>
                                  </p:childTnLst>
                                </p:cTn>
                              </p:par>
                            </p:childTnLst>
                          </p:cTn>
                        </p:par>
                      </p:childTnLst>
                    </p:cTn>
                  </p:par>
                  <p:par>
                    <p:cTn id="119" fill="hold">
                      <p:stCondLst>
                        <p:cond delay="indefinite"/>
                      </p:stCondLst>
                      <p:childTnLst>
                        <p:par>
                          <p:cTn id="120" fill="hold">
                            <p:stCondLst>
                              <p:cond delay="0"/>
                            </p:stCondLst>
                            <p:childTnLst>
                              <p:par>
                                <p:cTn id="121" presetID="25" presetClass="entr" presetSubtype="0" fill="hold" nodeType="clickEffect">
                                  <p:stCondLst>
                                    <p:cond delay="0"/>
                                  </p:stCondLst>
                                  <p:childTnLst>
                                    <p:set>
                                      <p:cBhvr>
                                        <p:cTn id="122" dur="1" fill="hold">
                                          <p:stCondLst>
                                            <p:cond delay="0"/>
                                          </p:stCondLst>
                                        </p:cTn>
                                        <p:tgtEl>
                                          <p:spTgt spid="9"/>
                                        </p:tgtEl>
                                        <p:attrNameLst>
                                          <p:attrName>style.visibility</p:attrName>
                                        </p:attrNameLst>
                                      </p:cBhvr>
                                      <p:to>
                                        <p:strVal val="visible"/>
                                      </p:to>
                                    </p:set>
                                    <p:anim calcmode="lin" valueType="num">
                                      <p:cBhvr>
                                        <p:cTn id="123" dur="500" decel="50000" fill="hold">
                                          <p:stCondLst>
                                            <p:cond delay="0"/>
                                          </p:stCondLst>
                                        </p:cTn>
                                        <p:tgtEl>
                                          <p:spTgt spid="9"/>
                                        </p:tgtEl>
                                        <p:attrNameLst>
                                          <p:attrName>style.rotation</p:attrName>
                                        </p:attrNameLst>
                                      </p:cBhvr>
                                      <p:tavLst>
                                        <p:tav tm="0">
                                          <p:val>
                                            <p:fltVal val="-90"/>
                                          </p:val>
                                        </p:tav>
                                        <p:tav tm="100000">
                                          <p:val>
                                            <p:fltVal val="0"/>
                                          </p:val>
                                        </p:tav>
                                      </p:tavLst>
                                    </p:anim>
                                    <p:anim calcmode="lin" valueType="num">
                                      <p:cBhvr>
                                        <p:cTn id="124" dur="500" decel="50000" fill="hold">
                                          <p:stCondLst>
                                            <p:cond delay="0"/>
                                          </p:stCondLst>
                                        </p:cTn>
                                        <p:tgtEl>
                                          <p:spTgt spid="9"/>
                                        </p:tgtEl>
                                        <p:attrNameLst>
                                          <p:attrName>ppt_w</p:attrName>
                                        </p:attrNameLst>
                                      </p:cBhvr>
                                      <p:tavLst>
                                        <p:tav tm="0">
                                          <p:val>
                                            <p:strVal val="#ppt_w"/>
                                          </p:val>
                                        </p:tav>
                                        <p:tav tm="100000">
                                          <p:val>
                                            <p:strVal val="#ppt_w*.05"/>
                                          </p:val>
                                        </p:tav>
                                      </p:tavLst>
                                    </p:anim>
                                    <p:anim calcmode="lin" valueType="num">
                                      <p:cBhvr>
                                        <p:cTn id="125" dur="500" accel="50000" fill="hold">
                                          <p:stCondLst>
                                            <p:cond delay="500"/>
                                          </p:stCondLst>
                                        </p:cTn>
                                        <p:tgtEl>
                                          <p:spTgt spid="9"/>
                                        </p:tgtEl>
                                        <p:attrNameLst>
                                          <p:attrName>ppt_w</p:attrName>
                                        </p:attrNameLst>
                                      </p:cBhvr>
                                      <p:tavLst>
                                        <p:tav tm="0">
                                          <p:val>
                                            <p:strVal val="#ppt_w*.05"/>
                                          </p:val>
                                        </p:tav>
                                        <p:tav tm="100000">
                                          <p:val>
                                            <p:strVal val="#ppt_w"/>
                                          </p:val>
                                        </p:tav>
                                      </p:tavLst>
                                    </p:anim>
                                    <p:anim calcmode="lin" valueType="num">
                                      <p:cBhvr>
                                        <p:cTn id="126" dur="1000" fill="hold"/>
                                        <p:tgtEl>
                                          <p:spTgt spid="9"/>
                                        </p:tgtEl>
                                        <p:attrNameLst>
                                          <p:attrName>ppt_h</p:attrName>
                                        </p:attrNameLst>
                                      </p:cBhvr>
                                      <p:tavLst>
                                        <p:tav tm="0">
                                          <p:val>
                                            <p:strVal val="#ppt_h"/>
                                          </p:val>
                                        </p:tav>
                                        <p:tav tm="100000">
                                          <p:val>
                                            <p:strVal val="#ppt_h"/>
                                          </p:val>
                                        </p:tav>
                                      </p:tavLst>
                                    </p:anim>
                                    <p:anim calcmode="lin" valueType="num">
                                      <p:cBhvr>
                                        <p:cTn id="127" dur="500" decel="50000" fill="hold">
                                          <p:stCondLst>
                                            <p:cond delay="0"/>
                                          </p:stCondLst>
                                        </p:cTn>
                                        <p:tgtEl>
                                          <p:spTgt spid="9"/>
                                        </p:tgtEl>
                                        <p:attrNameLst>
                                          <p:attrName>ppt_x</p:attrName>
                                        </p:attrNameLst>
                                      </p:cBhvr>
                                      <p:tavLst>
                                        <p:tav tm="0">
                                          <p:val>
                                            <p:strVal val="#ppt_x+.4"/>
                                          </p:val>
                                        </p:tav>
                                        <p:tav tm="100000">
                                          <p:val>
                                            <p:strVal val="#ppt_x"/>
                                          </p:val>
                                        </p:tav>
                                      </p:tavLst>
                                    </p:anim>
                                    <p:anim calcmode="lin" valueType="num">
                                      <p:cBhvr>
                                        <p:cTn id="128" dur="500" decel="50000" fill="hold">
                                          <p:stCondLst>
                                            <p:cond delay="0"/>
                                          </p:stCondLst>
                                        </p:cTn>
                                        <p:tgtEl>
                                          <p:spTgt spid="9"/>
                                        </p:tgtEl>
                                        <p:attrNameLst>
                                          <p:attrName>ppt_y</p:attrName>
                                        </p:attrNameLst>
                                      </p:cBhvr>
                                      <p:tavLst>
                                        <p:tav tm="0">
                                          <p:val>
                                            <p:strVal val="#ppt_y-.2"/>
                                          </p:val>
                                        </p:tav>
                                        <p:tav tm="100000">
                                          <p:val>
                                            <p:strVal val="#ppt_y+.1"/>
                                          </p:val>
                                        </p:tav>
                                      </p:tavLst>
                                    </p:anim>
                                    <p:anim calcmode="lin" valueType="num">
                                      <p:cBhvr>
                                        <p:cTn id="129" dur="500" accel="50000" fill="hold">
                                          <p:stCondLst>
                                            <p:cond delay="500"/>
                                          </p:stCondLst>
                                        </p:cTn>
                                        <p:tgtEl>
                                          <p:spTgt spid="9"/>
                                        </p:tgtEl>
                                        <p:attrNameLst>
                                          <p:attrName>ppt_y</p:attrName>
                                        </p:attrNameLst>
                                      </p:cBhvr>
                                      <p:tavLst>
                                        <p:tav tm="0">
                                          <p:val>
                                            <p:strVal val="#ppt_y+.1"/>
                                          </p:val>
                                        </p:tav>
                                        <p:tav tm="100000">
                                          <p:val>
                                            <p:strVal val="#ppt_y"/>
                                          </p:val>
                                        </p:tav>
                                      </p:tavLst>
                                    </p:anim>
                                    <p:animEffect transition="in" filter="fade">
                                      <p:cBhvr>
                                        <p:cTn id="130" dur="1000" decel="50000">
                                          <p:stCondLst>
                                            <p:cond delay="0"/>
                                          </p:stCondLst>
                                        </p:cTn>
                                        <p:tgtEl>
                                          <p:spTgt spid="9"/>
                                        </p:tgtEl>
                                      </p:cBhvr>
                                    </p:animEffect>
                                  </p:childTnLst>
                                </p:cTn>
                              </p:par>
                            </p:childTnLst>
                          </p:cTn>
                        </p:par>
                        <p:par>
                          <p:cTn id="131" fill="hold">
                            <p:stCondLst>
                              <p:cond delay="1000"/>
                            </p:stCondLst>
                            <p:childTnLst>
                              <p:par>
                                <p:cTn id="132" presetID="53" presetClass="entr" presetSubtype="16" fill="hold" grpId="0" nodeType="afterEffect">
                                  <p:stCondLst>
                                    <p:cond delay="0"/>
                                  </p:stCondLst>
                                  <p:childTnLst>
                                    <p:set>
                                      <p:cBhvr>
                                        <p:cTn id="133" dur="1" fill="hold">
                                          <p:stCondLst>
                                            <p:cond delay="0"/>
                                          </p:stCondLst>
                                        </p:cTn>
                                        <p:tgtEl>
                                          <p:spTgt spid="7">
                                            <p:graphicEl>
                                              <a:dgm id="{DB107F88-2B7E-4CD4-9653-6C12600D236F}"/>
                                            </p:graphicEl>
                                          </p:spTgt>
                                        </p:tgtEl>
                                        <p:attrNameLst>
                                          <p:attrName>style.visibility</p:attrName>
                                        </p:attrNameLst>
                                      </p:cBhvr>
                                      <p:to>
                                        <p:strVal val="visible"/>
                                      </p:to>
                                    </p:set>
                                    <p:anim calcmode="lin" valueType="num">
                                      <p:cBhvr>
                                        <p:cTn id="134" dur="500" fill="hold"/>
                                        <p:tgtEl>
                                          <p:spTgt spid="7">
                                            <p:graphicEl>
                                              <a:dgm id="{DB107F88-2B7E-4CD4-9653-6C12600D236F}"/>
                                            </p:graphicEl>
                                          </p:spTgt>
                                        </p:tgtEl>
                                        <p:attrNameLst>
                                          <p:attrName>ppt_w</p:attrName>
                                        </p:attrNameLst>
                                      </p:cBhvr>
                                      <p:tavLst>
                                        <p:tav tm="0">
                                          <p:val>
                                            <p:fltVal val="0"/>
                                          </p:val>
                                        </p:tav>
                                        <p:tav tm="100000">
                                          <p:val>
                                            <p:strVal val="#ppt_w"/>
                                          </p:val>
                                        </p:tav>
                                      </p:tavLst>
                                    </p:anim>
                                    <p:anim calcmode="lin" valueType="num">
                                      <p:cBhvr>
                                        <p:cTn id="135" dur="500" fill="hold"/>
                                        <p:tgtEl>
                                          <p:spTgt spid="7">
                                            <p:graphicEl>
                                              <a:dgm id="{DB107F88-2B7E-4CD4-9653-6C12600D236F}"/>
                                            </p:graphicEl>
                                          </p:spTgt>
                                        </p:tgtEl>
                                        <p:attrNameLst>
                                          <p:attrName>ppt_h</p:attrName>
                                        </p:attrNameLst>
                                      </p:cBhvr>
                                      <p:tavLst>
                                        <p:tav tm="0">
                                          <p:val>
                                            <p:fltVal val="0"/>
                                          </p:val>
                                        </p:tav>
                                        <p:tav tm="100000">
                                          <p:val>
                                            <p:strVal val="#ppt_h"/>
                                          </p:val>
                                        </p:tav>
                                      </p:tavLst>
                                    </p:anim>
                                    <p:animEffect transition="in" filter="fade">
                                      <p:cBhvr>
                                        <p:cTn id="136" dur="500"/>
                                        <p:tgtEl>
                                          <p:spTgt spid="7">
                                            <p:graphicEl>
                                              <a:dgm id="{DB107F88-2B7E-4CD4-9653-6C12600D236F}"/>
                                            </p:graphicEl>
                                          </p:spTgt>
                                        </p:tgtEl>
                                      </p:cBhvr>
                                    </p:animEffect>
                                  </p:childTnLst>
                                </p:cTn>
                              </p:par>
                            </p:childTnLst>
                          </p:cTn>
                        </p:par>
                      </p:childTnLst>
                    </p:cTn>
                  </p:par>
                  <p:par>
                    <p:cTn id="137" fill="hold">
                      <p:stCondLst>
                        <p:cond delay="indefinite"/>
                      </p:stCondLst>
                      <p:childTnLst>
                        <p:par>
                          <p:cTn id="138" fill="hold">
                            <p:stCondLst>
                              <p:cond delay="0"/>
                            </p:stCondLst>
                            <p:childTnLst>
                              <p:par>
                                <p:cTn id="139" presetID="47" presetClass="entr" presetSubtype="0" fill="hold" grpId="0" nodeType="clickEffect">
                                  <p:stCondLst>
                                    <p:cond delay="0"/>
                                  </p:stCondLst>
                                  <p:childTnLst>
                                    <p:set>
                                      <p:cBhvr>
                                        <p:cTn id="140" dur="1" fill="hold">
                                          <p:stCondLst>
                                            <p:cond delay="0"/>
                                          </p:stCondLst>
                                        </p:cTn>
                                        <p:tgtEl>
                                          <p:spTgt spid="7">
                                            <p:graphicEl>
                                              <a:dgm id="{AAB01C3E-A9DC-4014-89C8-378CB1BD25DD}"/>
                                            </p:graphicEl>
                                          </p:spTgt>
                                        </p:tgtEl>
                                        <p:attrNameLst>
                                          <p:attrName>style.visibility</p:attrName>
                                        </p:attrNameLst>
                                      </p:cBhvr>
                                      <p:to>
                                        <p:strVal val="visible"/>
                                      </p:to>
                                    </p:set>
                                    <p:animEffect transition="in" filter="fade">
                                      <p:cBhvr>
                                        <p:cTn id="141" dur="1000"/>
                                        <p:tgtEl>
                                          <p:spTgt spid="7">
                                            <p:graphicEl>
                                              <a:dgm id="{AAB01C3E-A9DC-4014-89C8-378CB1BD25DD}"/>
                                            </p:graphicEl>
                                          </p:spTgt>
                                        </p:tgtEl>
                                      </p:cBhvr>
                                    </p:animEffect>
                                    <p:anim calcmode="lin" valueType="num">
                                      <p:cBhvr>
                                        <p:cTn id="142" dur="1000" fill="hold"/>
                                        <p:tgtEl>
                                          <p:spTgt spid="7">
                                            <p:graphicEl>
                                              <a:dgm id="{AAB01C3E-A9DC-4014-89C8-378CB1BD25DD}"/>
                                            </p:graphicEl>
                                          </p:spTgt>
                                        </p:tgtEl>
                                        <p:attrNameLst>
                                          <p:attrName>ppt_x</p:attrName>
                                        </p:attrNameLst>
                                      </p:cBhvr>
                                      <p:tavLst>
                                        <p:tav tm="0">
                                          <p:val>
                                            <p:strVal val="#ppt_x"/>
                                          </p:val>
                                        </p:tav>
                                        <p:tav tm="100000">
                                          <p:val>
                                            <p:strVal val="#ppt_x"/>
                                          </p:val>
                                        </p:tav>
                                      </p:tavLst>
                                    </p:anim>
                                    <p:anim calcmode="lin" valueType="num">
                                      <p:cBhvr>
                                        <p:cTn id="143" dur="1000" fill="hold"/>
                                        <p:tgtEl>
                                          <p:spTgt spid="7">
                                            <p:graphicEl>
                                              <a:dgm id="{AAB01C3E-A9DC-4014-89C8-378CB1BD25DD}"/>
                                            </p:graphicEl>
                                          </p:spTgt>
                                        </p:tgtEl>
                                        <p:attrNameLst>
                                          <p:attrName>ppt_y</p:attrName>
                                        </p:attrNameLst>
                                      </p:cBhvr>
                                      <p:tavLst>
                                        <p:tav tm="0">
                                          <p:val>
                                            <p:strVal val="#ppt_y-.1"/>
                                          </p:val>
                                        </p:tav>
                                        <p:tav tm="100000">
                                          <p:val>
                                            <p:strVal val="#ppt_y"/>
                                          </p:val>
                                        </p:tav>
                                      </p:tavLst>
                                    </p:anim>
                                  </p:childTnLst>
                                </p:cTn>
                              </p:par>
                              <p:par>
                                <p:cTn id="144" presetID="47" presetClass="entr" presetSubtype="0" fill="hold" grpId="0" nodeType="withEffect">
                                  <p:stCondLst>
                                    <p:cond delay="0"/>
                                  </p:stCondLst>
                                  <p:childTnLst>
                                    <p:set>
                                      <p:cBhvr>
                                        <p:cTn id="145" dur="1" fill="hold">
                                          <p:stCondLst>
                                            <p:cond delay="0"/>
                                          </p:stCondLst>
                                        </p:cTn>
                                        <p:tgtEl>
                                          <p:spTgt spid="7">
                                            <p:graphicEl>
                                              <a:dgm id="{EF6A0CAB-A8A1-4FF3-AD97-EAC4DB54552A}"/>
                                            </p:graphicEl>
                                          </p:spTgt>
                                        </p:tgtEl>
                                        <p:attrNameLst>
                                          <p:attrName>style.visibility</p:attrName>
                                        </p:attrNameLst>
                                      </p:cBhvr>
                                      <p:to>
                                        <p:strVal val="visible"/>
                                      </p:to>
                                    </p:set>
                                    <p:animEffect transition="in" filter="fade">
                                      <p:cBhvr>
                                        <p:cTn id="146" dur="1000"/>
                                        <p:tgtEl>
                                          <p:spTgt spid="7">
                                            <p:graphicEl>
                                              <a:dgm id="{EF6A0CAB-A8A1-4FF3-AD97-EAC4DB54552A}"/>
                                            </p:graphicEl>
                                          </p:spTgt>
                                        </p:tgtEl>
                                      </p:cBhvr>
                                    </p:animEffect>
                                    <p:anim calcmode="lin" valueType="num">
                                      <p:cBhvr>
                                        <p:cTn id="147" dur="1000" fill="hold"/>
                                        <p:tgtEl>
                                          <p:spTgt spid="7">
                                            <p:graphicEl>
                                              <a:dgm id="{EF6A0CAB-A8A1-4FF3-AD97-EAC4DB54552A}"/>
                                            </p:graphicEl>
                                          </p:spTgt>
                                        </p:tgtEl>
                                        <p:attrNameLst>
                                          <p:attrName>ppt_x</p:attrName>
                                        </p:attrNameLst>
                                      </p:cBhvr>
                                      <p:tavLst>
                                        <p:tav tm="0">
                                          <p:val>
                                            <p:strVal val="#ppt_x"/>
                                          </p:val>
                                        </p:tav>
                                        <p:tav tm="100000">
                                          <p:val>
                                            <p:strVal val="#ppt_x"/>
                                          </p:val>
                                        </p:tav>
                                      </p:tavLst>
                                    </p:anim>
                                    <p:anim calcmode="lin" valueType="num">
                                      <p:cBhvr>
                                        <p:cTn id="148" dur="1000" fill="hold"/>
                                        <p:tgtEl>
                                          <p:spTgt spid="7">
                                            <p:graphicEl>
                                              <a:dgm id="{EF6A0CAB-A8A1-4FF3-AD97-EAC4DB54552A}"/>
                                            </p:graphicEl>
                                          </p:spTgt>
                                        </p:tgtEl>
                                        <p:attrNameLst>
                                          <p:attrName>ppt_y</p:attrName>
                                        </p:attrNameLst>
                                      </p:cBhvr>
                                      <p:tavLst>
                                        <p:tav tm="0">
                                          <p:val>
                                            <p:strVal val="#ppt_y-.1"/>
                                          </p:val>
                                        </p:tav>
                                        <p:tav tm="100000">
                                          <p:val>
                                            <p:strVal val="#ppt_y"/>
                                          </p:val>
                                        </p:tav>
                                      </p:tavLst>
                                    </p:anim>
                                  </p:childTnLst>
                                </p:cTn>
                              </p:par>
                            </p:childTnLst>
                          </p:cTn>
                        </p:par>
                      </p:childTnLst>
                    </p:cTn>
                  </p:par>
                  <p:par>
                    <p:cTn id="149" fill="hold">
                      <p:stCondLst>
                        <p:cond delay="indefinite"/>
                      </p:stCondLst>
                      <p:childTnLst>
                        <p:par>
                          <p:cTn id="150" fill="hold">
                            <p:stCondLst>
                              <p:cond delay="0"/>
                            </p:stCondLst>
                            <p:childTnLst>
                              <p:par>
                                <p:cTn id="151" presetID="47" presetClass="entr" presetSubtype="0" fill="hold" grpId="0" nodeType="clickEffect">
                                  <p:stCondLst>
                                    <p:cond delay="0"/>
                                  </p:stCondLst>
                                  <p:childTnLst>
                                    <p:set>
                                      <p:cBhvr>
                                        <p:cTn id="152" dur="1" fill="hold">
                                          <p:stCondLst>
                                            <p:cond delay="0"/>
                                          </p:stCondLst>
                                        </p:cTn>
                                        <p:tgtEl>
                                          <p:spTgt spid="7">
                                            <p:graphicEl>
                                              <a:dgm id="{9203FAC0-0E6F-43AE-A1CA-F5D4C0CFCF1A}"/>
                                            </p:graphicEl>
                                          </p:spTgt>
                                        </p:tgtEl>
                                        <p:attrNameLst>
                                          <p:attrName>style.visibility</p:attrName>
                                        </p:attrNameLst>
                                      </p:cBhvr>
                                      <p:to>
                                        <p:strVal val="visible"/>
                                      </p:to>
                                    </p:set>
                                    <p:animEffect transition="in" filter="fade">
                                      <p:cBhvr>
                                        <p:cTn id="153" dur="1000"/>
                                        <p:tgtEl>
                                          <p:spTgt spid="7">
                                            <p:graphicEl>
                                              <a:dgm id="{9203FAC0-0E6F-43AE-A1CA-F5D4C0CFCF1A}"/>
                                            </p:graphicEl>
                                          </p:spTgt>
                                        </p:tgtEl>
                                      </p:cBhvr>
                                    </p:animEffect>
                                    <p:anim calcmode="lin" valueType="num">
                                      <p:cBhvr>
                                        <p:cTn id="154" dur="1000" fill="hold"/>
                                        <p:tgtEl>
                                          <p:spTgt spid="7">
                                            <p:graphicEl>
                                              <a:dgm id="{9203FAC0-0E6F-43AE-A1CA-F5D4C0CFCF1A}"/>
                                            </p:graphicEl>
                                          </p:spTgt>
                                        </p:tgtEl>
                                        <p:attrNameLst>
                                          <p:attrName>ppt_x</p:attrName>
                                        </p:attrNameLst>
                                      </p:cBhvr>
                                      <p:tavLst>
                                        <p:tav tm="0">
                                          <p:val>
                                            <p:strVal val="#ppt_x"/>
                                          </p:val>
                                        </p:tav>
                                        <p:tav tm="100000">
                                          <p:val>
                                            <p:strVal val="#ppt_x"/>
                                          </p:val>
                                        </p:tav>
                                      </p:tavLst>
                                    </p:anim>
                                    <p:anim calcmode="lin" valueType="num">
                                      <p:cBhvr>
                                        <p:cTn id="155" dur="1000" fill="hold"/>
                                        <p:tgtEl>
                                          <p:spTgt spid="7">
                                            <p:graphicEl>
                                              <a:dgm id="{9203FAC0-0E6F-43AE-A1CA-F5D4C0CFCF1A}"/>
                                            </p:graphicEl>
                                          </p:spTgt>
                                        </p:tgtEl>
                                        <p:attrNameLst>
                                          <p:attrName>ppt_y</p:attrName>
                                        </p:attrNameLst>
                                      </p:cBhvr>
                                      <p:tavLst>
                                        <p:tav tm="0">
                                          <p:val>
                                            <p:strVal val="#ppt_y-.1"/>
                                          </p:val>
                                        </p:tav>
                                        <p:tav tm="100000">
                                          <p:val>
                                            <p:strVal val="#ppt_y"/>
                                          </p:val>
                                        </p:tav>
                                      </p:tavLst>
                                    </p:anim>
                                  </p:childTnLst>
                                </p:cTn>
                              </p:par>
                              <p:par>
                                <p:cTn id="156" presetID="47" presetClass="entr" presetSubtype="0" fill="hold" grpId="0" nodeType="withEffect">
                                  <p:stCondLst>
                                    <p:cond delay="0"/>
                                  </p:stCondLst>
                                  <p:childTnLst>
                                    <p:set>
                                      <p:cBhvr>
                                        <p:cTn id="157" dur="1" fill="hold">
                                          <p:stCondLst>
                                            <p:cond delay="0"/>
                                          </p:stCondLst>
                                        </p:cTn>
                                        <p:tgtEl>
                                          <p:spTgt spid="7">
                                            <p:graphicEl>
                                              <a:dgm id="{E712B545-364D-4030-AB4B-BEC9E2309F3A}"/>
                                            </p:graphicEl>
                                          </p:spTgt>
                                        </p:tgtEl>
                                        <p:attrNameLst>
                                          <p:attrName>style.visibility</p:attrName>
                                        </p:attrNameLst>
                                      </p:cBhvr>
                                      <p:to>
                                        <p:strVal val="visible"/>
                                      </p:to>
                                    </p:set>
                                    <p:animEffect transition="in" filter="fade">
                                      <p:cBhvr>
                                        <p:cTn id="158" dur="1000"/>
                                        <p:tgtEl>
                                          <p:spTgt spid="7">
                                            <p:graphicEl>
                                              <a:dgm id="{E712B545-364D-4030-AB4B-BEC9E2309F3A}"/>
                                            </p:graphicEl>
                                          </p:spTgt>
                                        </p:tgtEl>
                                      </p:cBhvr>
                                    </p:animEffect>
                                    <p:anim calcmode="lin" valueType="num">
                                      <p:cBhvr>
                                        <p:cTn id="159" dur="1000" fill="hold"/>
                                        <p:tgtEl>
                                          <p:spTgt spid="7">
                                            <p:graphicEl>
                                              <a:dgm id="{E712B545-364D-4030-AB4B-BEC9E2309F3A}"/>
                                            </p:graphicEl>
                                          </p:spTgt>
                                        </p:tgtEl>
                                        <p:attrNameLst>
                                          <p:attrName>ppt_x</p:attrName>
                                        </p:attrNameLst>
                                      </p:cBhvr>
                                      <p:tavLst>
                                        <p:tav tm="0">
                                          <p:val>
                                            <p:strVal val="#ppt_x"/>
                                          </p:val>
                                        </p:tav>
                                        <p:tav tm="100000">
                                          <p:val>
                                            <p:strVal val="#ppt_x"/>
                                          </p:val>
                                        </p:tav>
                                      </p:tavLst>
                                    </p:anim>
                                    <p:anim calcmode="lin" valueType="num">
                                      <p:cBhvr>
                                        <p:cTn id="160" dur="1000" fill="hold"/>
                                        <p:tgtEl>
                                          <p:spTgt spid="7">
                                            <p:graphicEl>
                                              <a:dgm id="{E712B545-364D-4030-AB4B-BEC9E2309F3A}"/>
                                            </p:graphicEl>
                                          </p:spTgt>
                                        </p:tgtEl>
                                        <p:attrNameLst>
                                          <p:attrName>ppt_y</p:attrName>
                                        </p:attrNameLst>
                                      </p:cBhvr>
                                      <p:tavLst>
                                        <p:tav tm="0">
                                          <p:val>
                                            <p:strVal val="#ppt_y-.1"/>
                                          </p:val>
                                        </p:tav>
                                        <p:tav tm="100000">
                                          <p:val>
                                            <p:strVal val="#ppt_y"/>
                                          </p:val>
                                        </p:tav>
                                      </p:tavLst>
                                    </p:anim>
                                  </p:childTnLst>
                                </p:cTn>
                              </p:par>
                            </p:childTnLst>
                          </p:cTn>
                        </p:par>
                      </p:childTnLst>
                    </p:cTn>
                  </p:par>
                  <p:par>
                    <p:cTn id="161" fill="hold">
                      <p:stCondLst>
                        <p:cond delay="indefinite"/>
                      </p:stCondLst>
                      <p:childTnLst>
                        <p:par>
                          <p:cTn id="162" fill="hold">
                            <p:stCondLst>
                              <p:cond delay="0"/>
                            </p:stCondLst>
                            <p:childTnLst>
                              <p:par>
                                <p:cTn id="163" presetID="47" presetClass="entr" presetSubtype="0" fill="hold" grpId="0" nodeType="clickEffect">
                                  <p:stCondLst>
                                    <p:cond delay="0"/>
                                  </p:stCondLst>
                                  <p:childTnLst>
                                    <p:set>
                                      <p:cBhvr>
                                        <p:cTn id="164" dur="1" fill="hold">
                                          <p:stCondLst>
                                            <p:cond delay="0"/>
                                          </p:stCondLst>
                                        </p:cTn>
                                        <p:tgtEl>
                                          <p:spTgt spid="7">
                                            <p:graphicEl>
                                              <a:dgm id="{B73798CF-76F8-4AA2-B5D4-F5F0D32F4381}"/>
                                            </p:graphicEl>
                                          </p:spTgt>
                                        </p:tgtEl>
                                        <p:attrNameLst>
                                          <p:attrName>style.visibility</p:attrName>
                                        </p:attrNameLst>
                                      </p:cBhvr>
                                      <p:to>
                                        <p:strVal val="visible"/>
                                      </p:to>
                                    </p:set>
                                    <p:animEffect transition="in" filter="fade">
                                      <p:cBhvr>
                                        <p:cTn id="165" dur="1000"/>
                                        <p:tgtEl>
                                          <p:spTgt spid="7">
                                            <p:graphicEl>
                                              <a:dgm id="{B73798CF-76F8-4AA2-B5D4-F5F0D32F4381}"/>
                                            </p:graphicEl>
                                          </p:spTgt>
                                        </p:tgtEl>
                                      </p:cBhvr>
                                    </p:animEffect>
                                    <p:anim calcmode="lin" valueType="num">
                                      <p:cBhvr>
                                        <p:cTn id="166" dur="1000" fill="hold"/>
                                        <p:tgtEl>
                                          <p:spTgt spid="7">
                                            <p:graphicEl>
                                              <a:dgm id="{B73798CF-76F8-4AA2-B5D4-F5F0D32F4381}"/>
                                            </p:graphicEl>
                                          </p:spTgt>
                                        </p:tgtEl>
                                        <p:attrNameLst>
                                          <p:attrName>ppt_x</p:attrName>
                                        </p:attrNameLst>
                                      </p:cBhvr>
                                      <p:tavLst>
                                        <p:tav tm="0">
                                          <p:val>
                                            <p:strVal val="#ppt_x"/>
                                          </p:val>
                                        </p:tav>
                                        <p:tav tm="100000">
                                          <p:val>
                                            <p:strVal val="#ppt_x"/>
                                          </p:val>
                                        </p:tav>
                                      </p:tavLst>
                                    </p:anim>
                                    <p:anim calcmode="lin" valueType="num">
                                      <p:cBhvr>
                                        <p:cTn id="167" dur="1000" fill="hold"/>
                                        <p:tgtEl>
                                          <p:spTgt spid="7">
                                            <p:graphicEl>
                                              <a:dgm id="{B73798CF-76F8-4AA2-B5D4-F5F0D32F4381}"/>
                                            </p:graphicEl>
                                          </p:spTgt>
                                        </p:tgtEl>
                                        <p:attrNameLst>
                                          <p:attrName>ppt_y</p:attrName>
                                        </p:attrNameLst>
                                      </p:cBhvr>
                                      <p:tavLst>
                                        <p:tav tm="0">
                                          <p:val>
                                            <p:strVal val="#ppt_y-.1"/>
                                          </p:val>
                                        </p:tav>
                                        <p:tav tm="100000">
                                          <p:val>
                                            <p:strVal val="#ppt_y"/>
                                          </p:val>
                                        </p:tav>
                                      </p:tavLst>
                                    </p:anim>
                                  </p:childTnLst>
                                </p:cTn>
                              </p:par>
                              <p:par>
                                <p:cTn id="168" presetID="47" presetClass="entr" presetSubtype="0" fill="hold" grpId="0" nodeType="withEffect">
                                  <p:stCondLst>
                                    <p:cond delay="0"/>
                                  </p:stCondLst>
                                  <p:childTnLst>
                                    <p:set>
                                      <p:cBhvr>
                                        <p:cTn id="169" dur="1" fill="hold">
                                          <p:stCondLst>
                                            <p:cond delay="0"/>
                                          </p:stCondLst>
                                        </p:cTn>
                                        <p:tgtEl>
                                          <p:spTgt spid="7">
                                            <p:graphicEl>
                                              <a:dgm id="{7B278B18-C361-410E-982B-678C2EB25053}"/>
                                            </p:graphicEl>
                                          </p:spTgt>
                                        </p:tgtEl>
                                        <p:attrNameLst>
                                          <p:attrName>style.visibility</p:attrName>
                                        </p:attrNameLst>
                                      </p:cBhvr>
                                      <p:to>
                                        <p:strVal val="visible"/>
                                      </p:to>
                                    </p:set>
                                    <p:animEffect transition="in" filter="fade">
                                      <p:cBhvr>
                                        <p:cTn id="170" dur="1000"/>
                                        <p:tgtEl>
                                          <p:spTgt spid="7">
                                            <p:graphicEl>
                                              <a:dgm id="{7B278B18-C361-410E-982B-678C2EB25053}"/>
                                            </p:graphicEl>
                                          </p:spTgt>
                                        </p:tgtEl>
                                      </p:cBhvr>
                                    </p:animEffect>
                                    <p:anim calcmode="lin" valueType="num">
                                      <p:cBhvr>
                                        <p:cTn id="171" dur="1000" fill="hold"/>
                                        <p:tgtEl>
                                          <p:spTgt spid="7">
                                            <p:graphicEl>
                                              <a:dgm id="{7B278B18-C361-410E-982B-678C2EB25053}"/>
                                            </p:graphicEl>
                                          </p:spTgt>
                                        </p:tgtEl>
                                        <p:attrNameLst>
                                          <p:attrName>ppt_x</p:attrName>
                                        </p:attrNameLst>
                                      </p:cBhvr>
                                      <p:tavLst>
                                        <p:tav tm="0">
                                          <p:val>
                                            <p:strVal val="#ppt_x"/>
                                          </p:val>
                                        </p:tav>
                                        <p:tav tm="100000">
                                          <p:val>
                                            <p:strVal val="#ppt_x"/>
                                          </p:val>
                                        </p:tav>
                                      </p:tavLst>
                                    </p:anim>
                                    <p:anim calcmode="lin" valueType="num">
                                      <p:cBhvr>
                                        <p:cTn id="172" dur="1000" fill="hold"/>
                                        <p:tgtEl>
                                          <p:spTgt spid="7">
                                            <p:graphicEl>
                                              <a:dgm id="{7B278B18-C361-410E-982B-678C2EB25053}"/>
                                            </p:graphicEl>
                                          </p:spTgt>
                                        </p:tgtEl>
                                        <p:attrNameLst>
                                          <p:attrName>ppt_y</p:attrName>
                                        </p:attrNameLst>
                                      </p:cBhvr>
                                      <p:tavLst>
                                        <p:tav tm="0">
                                          <p:val>
                                            <p:strVal val="#ppt_y-.1"/>
                                          </p:val>
                                        </p:tav>
                                        <p:tav tm="100000">
                                          <p:val>
                                            <p:strVal val="#ppt_y"/>
                                          </p:val>
                                        </p:tav>
                                      </p:tavLst>
                                    </p:anim>
                                  </p:childTnLst>
                                </p:cTn>
                              </p:par>
                            </p:childTnLst>
                          </p:cTn>
                        </p:par>
                      </p:childTnLst>
                    </p:cTn>
                  </p:par>
                  <p:par>
                    <p:cTn id="173" fill="hold">
                      <p:stCondLst>
                        <p:cond delay="indefinite"/>
                      </p:stCondLst>
                      <p:childTnLst>
                        <p:par>
                          <p:cTn id="174" fill="hold">
                            <p:stCondLst>
                              <p:cond delay="0"/>
                            </p:stCondLst>
                            <p:childTnLst>
                              <p:par>
                                <p:cTn id="175" presetID="47" presetClass="entr" presetSubtype="0" fill="hold" grpId="0" nodeType="clickEffect">
                                  <p:stCondLst>
                                    <p:cond delay="0"/>
                                  </p:stCondLst>
                                  <p:childTnLst>
                                    <p:set>
                                      <p:cBhvr>
                                        <p:cTn id="176" dur="1" fill="hold">
                                          <p:stCondLst>
                                            <p:cond delay="0"/>
                                          </p:stCondLst>
                                        </p:cTn>
                                        <p:tgtEl>
                                          <p:spTgt spid="7">
                                            <p:graphicEl>
                                              <a:dgm id="{1C19AFCF-A663-4D3C-97AE-0C7C69A3569A}"/>
                                            </p:graphicEl>
                                          </p:spTgt>
                                        </p:tgtEl>
                                        <p:attrNameLst>
                                          <p:attrName>style.visibility</p:attrName>
                                        </p:attrNameLst>
                                      </p:cBhvr>
                                      <p:to>
                                        <p:strVal val="visible"/>
                                      </p:to>
                                    </p:set>
                                    <p:animEffect transition="in" filter="fade">
                                      <p:cBhvr>
                                        <p:cTn id="177" dur="1000"/>
                                        <p:tgtEl>
                                          <p:spTgt spid="7">
                                            <p:graphicEl>
                                              <a:dgm id="{1C19AFCF-A663-4D3C-97AE-0C7C69A3569A}"/>
                                            </p:graphicEl>
                                          </p:spTgt>
                                        </p:tgtEl>
                                      </p:cBhvr>
                                    </p:animEffect>
                                    <p:anim calcmode="lin" valueType="num">
                                      <p:cBhvr>
                                        <p:cTn id="178" dur="1000" fill="hold"/>
                                        <p:tgtEl>
                                          <p:spTgt spid="7">
                                            <p:graphicEl>
                                              <a:dgm id="{1C19AFCF-A663-4D3C-97AE-0C7C69A3569A}"/>
                                            </p:graphicEl>
                                          </p:spTgt>
                                        </p:tgtEl>
                                        <p:attrNameLst>
                                          <p:attrName>ppt_x</p:attrName>
                                        </p:attrNameLst>
                                      </p:cBhvr>
                                      <p:tavLst>
                                        <p:tav tm="0">
                                          <p:val>
                                            <p:strVal val="#ppt_x"/>
                                          </p:val>
                                        </p:tav>
                                        <p:tav tm="100000">
                                          <p:val>
                                            <p:strVal val="#ppt_x"/>
                                          </p:val>
                                        </p:tav>
                                      </p:tavLst>
                                    </p:anim>
                                    <p:anim calcmode="lin" valueType="num">
                                      <p:cBhvr>
                                        <p:cTn id="179" dur="1000" fill="hold"/>
                                        <p:tgtEl>
                                          <p:spTgt spid="7">
                                            <p:graphicEl>
                                              <a:dgm id="{1C19AFCF-A663-4D3C-97AE-0C7C69A3569A}"/>
                                            </p:graphicEl>
                                          </p:spTgt>
                                        </p:tgtEl>
                                        <p:attrNameLst>
                                          <p:attrName>ppt_y</p:attrName>
                                        </p:attrNameLst>
                                      </p:cBhvr>
                                      <p:tavLst>
                                        <p:tav tm="0">
                                          <p:val>
                                            <p:strVal val="#ppt_y-.1"/>
                                          </p:val>
                                        </p:tav>
                                        <p:tav tm="100000">
                                          <p:val>
                                            <p:strVal val="#ppt_y"/>
                                          </p:val>
                                        </p:tav>
                                      </p:tavLst>
                                    </p:anim>
                                  </p:childTnLst>
                                </p:cTn>
                              </p:par>
                              <p:par>
                                <p:cTn id="180" presetID="47" presetClass="entr" presetSubtype="0" fill="hold" grpId="0" nodeType="withEffect">
                                  <p:stCondLst>
                                    <p:cond delay="0"/>
                                  </p:stCondLst>
                                  <p:childTnLst>
                                    <p:set>
                                      <p:cBhvr>
                                        <p:cTn id="181" dur="1" fill="hold">
                                          <p:stCondLst>
                                            <p:cond delay="0"/>
                                          </p:stCondLst>
                                        </p:cTn>
                                        <p:tgtEl>
                                          <p:spTgt spid="7">
                                            <p:graphicEl>
                                              <a:dgm id="{9D4603D5-0128-4C88-BEA3-34E686F65CF0}"/>
                                            </p:graphicEl>
                                          </p:spTgt>
                                        </p:tgtEl>
                                        <p:attrNameLst>
                                          <p:attrName>style.visibility</p:attrName>
                                        </p:attrNameLst>
                                      </p:cBhvr>
                                      <p:to>
                                        <p:strVal val="visible"/>
                                      </p:to>
                                    </p:set>
                                    <p:animEffect transition="in" filter="fade">
                                      <p:cBhvr>
                                        <p:cTn id="182" dur="1000"/>
                                        <p:tgtEl>
                                          <p:spTgt spid="7">
                                            <p:graphicEl>
                                              <a:dgm id="{9D4603D5-0128-4C88-BEA3-34E686F65CF0}"/>
                                            </p:graphicEl>
                                          </p:spTgt>
                                        </p:tgtEl>
                                      </p:cBhvr>
                                    </p:animEffect>
                                    <p:anim calcmode="lin" valueType="num">
                                      <p:cBhvr>
                                        <p:cTn id="183" dur="1000" fill="hold"/>
                                        <p:tgtEl>
                                          <p:spTgt spid="7">
                                            <p:graphicEl>
                                              <a:dgm id="{9D4603D5-0128-4C88-BEA3-34E686F65CF0}"/>
                                            </p:graphicEl>
                                          </p:spTgt>
                                        </p:tgtEl>
                                        <p:attrNameLst>
                                          <p:attrName>ppt_x</p:attrName>
                                        </p:attrNameLst>
                                      </p:cBhvr>
                                      <p:tavLst>
                                        <p:tav tm="0">
                                          <p:val>
                                            <p:strVal val="#ppt_x"/>
                                          </p:val>
                                        </p:tav>
                                        <p:tav tm="100000">
                                          <p:val>
                                            <p:strVal val="#ppt_x"/>
                                          </p:val>
                                        </p:tav>
                                      </p:tavLst>
                                    </p:anim>
                                    <p:anim calcmode="lin" valueType="num">
                                      <p:cBhvr>
                                        <p:cTn id="184" dur="1000" fill="hold"/>
                                        <p:tgtEl>
                                          <p:spTgt spid="7">
                                            <p:graphicEl>
                                              <a:dgm id="{9D4603D5-0128-4C88-BEA3-34E686F65CF0}"/>
                                            </p:graphicEl>
                                          </p:spTgt>
                                        </p:tgtEl>
                                        <p:attrNameLst>
                                          <p:attrName>ppt_y</p:attrName>
                                        </p:attrNameLst>
                                      </p:cBhvr>
                                      <p:tavLst>
                                        <p:tav tm="0">
                                          <p:val>
                                            <p:strVal val="#ppt_y-.1"/>
                                          </p:val>
                                        </p:tav>
                                        <p:tav tm="100000">
                                          <p:val>
                                            <p:strVal val="#ppt_y"/>
                                          </p:val>
                                        </p:tav>
                                      </p:tavLst>
                                    </p:anim>
                                  </p:childTnLst>
                                </p:cTn>
                              </p:par>
                            </p:childTnLst>
                          </p:cTn>
                        </p:par>
                      </p:childTnLst>
                    </p:cTn>
                  </p:par>
                  <p:par>
                    <p:cTn id="185" fill="hold">
                      <p:stCondLst>
                        <p:cond delay="indefinite"/>
                      </p:stCondLst>
                      <p:childTnLst>
                        <p:par>
                          <p:cTn id="186" fill="hold">
                            <p:stCondLst>
                              <p:cond delay="0"/>
                            </p:stCondLst>
                            <p:childTnLst>
                              <p:par>
                                <p:cTn id="187" presetID="47" presetClass="entr" presetSubtype="0" fill="hold" grpId="0" nodeType="clickEffect">
                                  <p:stCondLst>
                                    <p:cond delay="0"/>
                                  </p:stCondLst>
                                  <p:childTnLst>
                                    <p:set>
                                      <p:cBhvr>
                                        <p:cTn id="188" dur="1" fill="hold">
                                          <p:stCondLst>
                                            <p:cond delay="0"/>
                                          </p:stCondLst>
                                        </p:cTn>
                                        <p:tgtEl>
                                          <p:spTgt spid="7">
                                            <p:graphicEl>
                                              <a:dgm id="{12F070E5-8FBC-45FE-9CB2-304C266EED22}"/>
                                            </p:graphicEl>
                                          </p:spTgt>
                                        </p:tgtEl>
                                        <p:attrNameLst>
                                          <p:attrName>style.visibility</p:attrName>
                                        </p:attrNameLst>
                                      </p:cBhvr>
                                      <p:to>
                                        <p:strVal val="visible"/>
                                      </p:to>
                                    </p:set>
                                    <p:animEffect transition="in" filter="fade">
                                      <p:cBhvr>
                                        <p:cTn id="189" dur="1000"/>
                                        <p:tgtEl>
                                          <p:spTgt spid="7">
                                            <p:graphicEl>
                                              <a:dgm id="{12F070E5-8FBC-45FE-9CB2-304C266EED22}"/>
                                            </p:graphicEl>
                                          </p:spTgt>
                                        </p:tgtEl>
                                      </p:cBhvr>
                                    </p:animEffect>
                                    <p:anim calcmode="lin" valueType="num">
                                      <p:cBhvr>
                                        <p:cTn id="190" dur="1000" fill="hold"/>
                                        <p:tgtEl>
                                          <p:spTgt spid="7">
                                            <p:graphicEl>
                                              <a:dgm id="{12F070E5-8FBC-45FE-9CB2-304C266EED22}"/>
                                            </p:graphicEl>
                                          </p:spTgt>
                                        </p:tgtEl>
                                        <p:attrNameLst>
                                          <p:attrName>ppt_x</p:attrName>
                                        </p:attrNameLst>
                                      </p:cBhvr>
                                      <p:tavLst>
                                        <p:tav tm="0">
                                          <p:val>
                                            <p:strVal val="#ppt_x"/>
                                          </p:val>
                                        </p:tav>
                                        <p:tav tm="100000">
                                          <p:val>
                                            <p:strVal val="#ppt_x"/>
                                          </p:val>
                                        </p:tav>
                                      </p:tavLst>
                                    </p:anim>
                                    <p:anim calcmode="lin" valueType="num">
                                      <p:cBhvr>
                                        <p:cTn id="191" dur="1000" fill="hold"/>
                                        <p:tgtEl>
                                          <p:spTgt spid="7">
                                            <p:graphicEl>
                                              <a:dgm id="{12F070E5-8FBC-45FE-9CB2-304C266EED22}"/>
                                            </p:graphicEl>
                                          </p:spTgt>
                                        </p:tgtEl>
                                        <p:attrNameLst>
                                          <p:attrName>ppt_y</p:attrName>
                                        </p:attrNameLst>
                                      </p:cBhvr>
                                      <p:tavLst>
                                        <p:tav tm="0">
                                          <p:val>
                                            <p:strVal val="#ppt_y-.1"/>
                                          </p:val>
                                        </p:tav>
                                        <p:tav tm="100000">
                                          <p:val>
                                            <p:strVal val="#ppt_y"/>
                                          </p:val>
                                        </p:tav>
                                      </p:tavLst>
                                    </p:anim>
                                  </p:childTnLst>
                                </p:cTn>
                              </p:par>
                              <p:par>
                                <p:cTn id="192" presetID="47" presetClass="entr" presetSubtype="0" fill="hold" grpId="0" nodeType="withEffect">
                                  <p:stCondLst>
                                    <p:cond delay="0"/>
                                  </p:stCondLst>
                                  <p:childTnLst>
                                    <p:set>
                                      <p:cBhvr>
                                        <p:cTn id="193" dur="1" fill="hold">
                                          <p:stCondLst>
                                            <p:cond delay="0"/>
                                          </p:stCondLst>
                                        </p:cTn>
                                        <p:tgtEl>
                                          <p:spTgt spid="7">
                                            <p:graphicEl>
                                              <a:dgm id="{E1E2DAA3-4558-450E-8385-5813A3E42918}"/>
                                            </p:graphicEl>
                                          </p:spTgt>
                                        </p:tgtEl>
                                        <p:attrNameLst>
                                          <p:attrName>style.visibility</p:attrName>
                                        </p:attrNameLst>
                                      </p:cBhvr>
                                      <p:to>
                                        <p:strVal val="visible"/>
                                      </p:to>
                                    </p:set>
                                    <p:animEffect transition="in" filter="fade">
                                      <p:cBhvr>
                                        <p:cTn id="194" dur="1000"/>
                                        <p:tgtEl>
                                          <p:spTgt spid="7">
                                            <p:graphicEl>
                                              <a:dgm id="{E1E2DAA3-4558-450E-8385-5813A3E42918}"/>
                                            </p:graphicEl>
                                          </p:spTgt>
                                        </p:tgtEl>
                                      </p:cBhvr>
                                    </p:animEffect>
                                    <p:anim calcmode="lin" valueType="num">
                                      <p:cBhvr>
                                        <p:cTn id="195" dur="1000" fill="hold"/>
                                        <p:tgtEl>
                                          <p:spTgt spid="7">
                                            <p:graphicEl>
                                              <a:dgm id="{E1E2DAA3-4558-450E-8385-5813A3E42918}"/>
                                            </p:graphicEl>
                                          </p:spTgt>
                                        </p:tgtEl>
                                        <p:attrNameLst>
                                          <p:attrName>ppt_x</p:attrName>
                                        </p:attrNameLst>
                                      </p:cBhvr>
                                      <p:tavLst>
                                        <p:tav tm="0">
                                          <p:val>
                                            <p:strVal val="#ppt_x"/>
                                          </p:val>
                                        </p:tav>
                                        <p:tav tm="100000">
                                          <p:val>
                                            <p:strVal val="#ppt_x"/>
                                          </p:val>
                                        </p:tav>
                                      </p:tavLst>
                                    </p:anim>
                                    <p:anim calcmode="lin" valueType="num">
                                      <p:cBhvr>
                                        <p:cTn id="196" dur="1000" fill="hold"/>
                                        <p:tgtEl>
                                          <p:spTgt spid="7">
                                            <p:graphicEl>
                                              <a:dgm id="{E1E2DAA3-4558-450E-8385-5813A3E42918}"/>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7" grpId="0" uiExpand="1">
        <p:bldSub>
          <a:bldDgm bld="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a:extLst>
            <a:ext uri="{FF2B5EF4-FFF2-40B4-BE49-F238E27FC236}">
              <a16:creationId xmlns:a16="http://schemas.microsoft.com/office/drawing/2014/main" id="{34430ABE-37F4-D897-905B-8D387FD694FC}"/>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4693E7AB-7C2F-23CF-543A-75F3CE02B884}"/>
              </a:ext>
            </a:extLst>
          </p:cNvPr>
          <p:cNvSpPr txBox="1"/>
          <p:nvPr/>
        </p:nvSpPr>
        <p:spPr>
          <a:xfrm>
            <a:off x="586408" y="1092423"/>
            <a:ext cx="11191461" cy="4231928"/>
          </a:xfrm>
          <a:prstGeom prst="rect">
            <a:avLst/>
          </a:prstGeom>
          <a:noFill/>
        </p:spPr>
        <p:txBody>
          <a:bodyPr wrap="square">
            <a:spAutoFit/>
          </a:bodyPr>
          <a:lstStyle/>
          <a:p>
            <a:pPr>
              <a:spcBef>
                <a:spcPts val="600"/>
              </a:spcBef>
            </a:pPr>
            <a:r>
              <a:rPr lang="es-ES" sz="2400" b="1" dirty="0">
                <a:latin typeface="Constantia" panose="02030602050306030303" pitchFamily="18" charset="0"/>
              </a:rPr>
              <a:t>“Se suscitarán dificultades que probarán su fe y su paciencia. Háganles frente valerosamente. Miren el lado brillante de las cosas. […] El cielo está lleno de gozo. Resuena con las alabanzas que se le rinden a Aquel que realizó un sacrificio tan maravilloso en favor de la redención de la raza humana. ¿No debería también llenarse de alabanza la iglesia de esta tierra? ¿Acaso no deberían los cristianos publicar por todo el mundo la felicidad de servir a Cristo? […]</a:t>
            </a:r>
          </a:p>
          <a:p>
            <a:pPr>
              <a:spcBef>
                <a:spcPts val="600"/>
              </a:spcBef>
            </a:pPr>
            <a:r>
              <a:rPr lang="es-ES" sz="2400" b="1" dirty="0">
                <a:latin typeface="Constantia" panose="02030602050306030303" pitchFamily="18" charset="0"/>
              </a:rPr>
              <a:t>Si cometéis un error, trocad vuestra derrota en victoria. Si se las aprende bien, las lecciones que Dios envía imparten ayuda oportuna. Pongan su confianza en Dios. Oren mucho y crean. Si confían, esperan, creen y se aferran de la mano del poder infinito, serán más que vencedores”</a:t>
            </a:r>
          </a:p>
        </p:txBody>
      </p:sp>
      <p:sp>
        <p:nvSpPr>
          <p:cNvPr id="4" name="CuadroTexto 3">
            <a:extLst>
              <a:ext uri="{FF2B5EF4-FFF2-40B4-BE49-F238E27FC236}">
                <a16:creationId xmlns:a16="http://schemas.microsoft.com/office/drawing/2014/main" id="{0E68AA0C-DB23-160A-E8D5-754CF9F428CB}"/>
              </a:ext>
            </a:extLst>
          </p:cNvPr>
          <p:cNvSpPr txBox="1"/>
          <p:nvPr/>
        </p:nvSpPr>
        <p:spPr>
          <a:xfrm>
            <a:off x="6441428" y="5596300"/>
            <a:ext cx="5012206" cy="338554"/>
          </a:xfrm>
          <a:prstGeom prst="rect">
            <a:avLst/>
          </a:prstGeom>
          <a:noFill/>
        </p:spPr>
        <p:txBody>
          <a:bodyPr wrap="none" rtlCol="0">
            <a:spAutoFit/>
          </a:bodyPr>
          <a:lstStyle/>
          <a:p>
            <a:pPr algn="r"/>
            <a:r>
              <a:rPr lang="es-ES" sz="1600" b="1" dirty="0"/>
              <a:t>E. G. W. (Testimonios para la iglesia, tomo 7, pg. 232)</a:t>
            </a:r>
          </a:p>
        </p:txBody>
      </p:sp>
    </p:spTree>
    <p:extLst>
      <p:ext uri="{BB962C8B-B14F-4D97-AF65-F5344CB8AC3E}">
        <p14:creationId xmlns:p14="http://schemas.microsoft.com/office/powerpoint/2010/main" val="4025720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2000"/>
            <a:lum/>
          </a:blip>
          <a:srcRect/>
          <a:stretch>
            <a:fillRect/>
          </a:stretch>
        </a:blipFill>
        <a:effectLst/>
      </p:bgPr>
    </p:bg>
    <p:spTree>
      <p:nvGrpSpPr>
        <p:cNvPr id="1" name=""/>
        <p:cNvGrpSpPr/>
        <p:nvPr/>
      </p:nvGrpSpPr>
      <p:grpSpPr>
        <a:xfrm>
          <a:off x="0" y="0"/>
          <a:ext cx="0" cy="0"/>
          <a:chOff x="0" y="0"/>
          <a:chExt cx="0" cy="0"/>
        </a:xfrm>
      </p:grpSpPr>
      <p:sp>
        <p:nvSpPr>
          <p:cNvPr id="17" name="Rectángulo 16">
            <a:extLst>
              <a:ext uri="{FF2B5EF4-FFF2-40B4-BE49-F238E27FC236}">
                <a16:creationId xmlns:a16="http://schemas.microsoft.com/office/drawing/2014/main" id="{A838E355-9D06-CB3E-DBF1-0468138CA26B}"/>
              </a:ext>
            </a:extLst>
          </p:cNvPr>
          <p:cNvSpPr>
            <a:spLocks noGrp="1" noRot="1" noMove="1" noResize="1" noEditPoints="1" noAdjustHandles="1" noChangeArrowheads="1" noChangeShapeType="1"/>
          </p:cNvSpPr>
          <p:nvPr/>
        </p:nvSpPr>
        <p:spPr>
          <a:xfrm>
            <a:off x="0" y="0"/>
            <a:ext cx="12191999" cy="1070871"/>
          </a:xfrm>
          <a:prstGeom prst="rect">
            <a:avLst/>
          </a:prstGeom>
          <a:blipFill dpi="0" rotWithShape="1">
            <a:blip r:embed="rId3">
              <a:alphaModFix amt="62000"/>
            </a:blip>
            <a:srcRect/>
            <a:stretch>
              <a:fillRect t="-77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3168D362-3ECA-6A08-1804-10FB5DB80B2F}"/>
              </a:ext>
            </a:extLst>
          </p:cNvPr>
          <p:cNvSpPr txBox="1"/>
          <p:nvPr/>
        </p:nvSpPr>
        <p:spPr>
          <a:xfrm>
            <a:off x="0" y="0"/>
            <a:ext cx="12191999" cy="769441"/>
          </a:xfrm>
          <a:prstGeom prst="rect">
            <a:avLst/>
          </a:prstGeom>
          <a:noFill/>
          <a:effectLst>
            <a:outerShdw blurRad="50800" dist="38100" dir="2700000" algn="tl" rotWithShape="0">
              <a:srgbClr val="FFFF00">
                <a:alpha val="79000"/>
              </a:srgbClr>
            </a:outerShdw>
          </a:effectLst>
        </p:spPr>
        <p:txBody>
          <a:bodyPr wrap="square">
            <a:spAutoFit/>
          </a:bodyPr>
          <a:lstStyle/>
          <a:p>
            <a:pPr algn="ctr"/>
            <a:r>
              <a:rPr lang="es-ES" sz="4400" b="1" dirty="0">
                <a:ln w="6600">
                  <a:solidFill>
                    <a:schemeClr val="accent2"/>
                  </a:solidFill>
                  <a:prstDash val="solid"/>
                </a:ln>
                <a:solidFill>
                  <a:srgbClr val="FFFFFF"/>
                </a:solidFill>
                <a:effectLst>
                  <a:outerShdw dist="38100" dir="2700000" algn="tl" rotWithShape="0">
                    <a:schemeClr val="tx1"/>
                  </a:outerShdw>
                </a:effectLst>
              </a:rPr>
              <a:t>LA PROCLAMACIÓN DEL EVANGELIO</a:t>
            </a:r>
          </a:p>
        </p:txBody>
      </p:sp>
      <p:sp>
        <p:nvSpPr>
          <p:cNvPr id="5" name="CuadroTexto 4">
            <a:extLst>
              <a:ext uri="{FF2B5EF4-FFF2-40B4-BE49-F238E27FC236}">
                <a16:creationId xmlns:a16="http://schemas.microsoft.com/office/drawing/2014/main" id="{6BCDC4DE-F170-6AAF-D3F8-40FA545ECB9F}"/>
              </a:ext>
            </a:extLst>
          </p:cNvPr>
          <p:cNvSpPr txBox="1"/>
          <p:nvPr/>
        </p:nvSpPr>
        <p:spPr>
          <a:xfrm>
            <a:off x="0" y="662672"/>
            <a:ext cx="12191999" cy="369332"/>
          </a:xfrm>
          <a:prstGeom prst="rect">
            <a:avLst/>
          </a:prstGeom>
          <a:noFill/>
        </p:spPr>
        <p:txBody>
          <a:bodyPr wrap="square">
            <a:spAutoFit/>
          </a:bodyPr>
          <a:lstStyle/>
          <a:p>
            <a:pPr algn="ctr"/>
            <a:r>
              <a:rPr lang="es-ES" b="1" dirty="0">
                <a:solidFill>
                  <a:srgbClr val="FFFF00"/>
                </a:solidFill>
                <a:effectLst>
                  <a:outerShdw blurRad="38100" dist="38100" dir="2700000" algn="tl">
                    <a:srgbClr val="000000">
                      <a:alpha val="43137"/>
                    </a:srgbClr>
                  </a:outerShdw>
                </a:effectLst>
                <a:latin typeface="Comic Sans MS" panose="030F0702030302020204" pitchFamily="66" charset="0"/>
              </a:rPr>
              <a:t>“Entonces enseñaré a los transgresores tus caminos, y los pecadores se convertirán a ti” </a:t>
            </a:r>
            <a:r>
              <a:rPr lang="es-ES" sz="1400" b="1" dirty="0">
                <a:solidFill>
                  <a:srgbClr val="FFFF00"/>
                </a:solidFill>
                <a:effectLst>
                  <a:outerShdw blurRad="38100" dist="38100" dir="2700000" algn="tl">
                    <a:srgbClr val="000000">
                      <a:alpha val="43137"/>
                    </a:srgbClr>
                  </a:outerShdw>
                </a:effectLst>
                <a:latin typeface="Comic Sans MS" panose="030F0702030302020204" pitchFamily="66" charset="0"/>
              </a:rPr>
              <a:t>(Salmo 51:13)</a:t>
            </a:r>
          </a:p>
        </p:txBody>
      </p:sp>
      <p:sp>
        <p:nvSpPr>
          <p:cNvPr id="6" name="CuadroTexto 5">
            <a:extLst>
              <a:ext uri="{FF2B5EF4-FFF2-40B4-BE49-F238E27FC236}">
                <a16:creationId xmlns:a16="http://schemas.microsoft.com/office/drawing/2014/main" id="{8D8A474D-00FB-EF21-5ABF-004A7C6E4726}"/>
              </a:ext>
            </a:extLst>
          </p:cNvPr>
          <p:cNvSpPr txBox="1"/>
          <p:nvPr/>
        </p:nvSpPr>
        <p:spPr>
          <a:xfrm>
            <a:off x="190477" y="1059690"/>
            <a:ext cx="7835576" cy="1323439"/>
          </a:xfrm>
          <a:prstGeom prst="rect">
            <a:avLst/>
          </a:prstGeom>
          <a:noFill/>
        </p:spPr>
        <p:txBody>
          <a:bodyPr wrap="square" rtlCol="0">
            <a:spAutoFit/>
          </a:bodyPr>
          <a:lstStyle/>
          <a:p>
            <a:pPr>
              <a:spcBef>
                <a:spcPts val="600"/>
              </a:spcBef>
            </a:pPr>
            <a:r>
              <a:rPr lang="es-ES" sz="2000" b="1" dirty="0"/>
              <a:t>No podemos engañarnos: todos somos pecadores (Sal. 14:3; </a:t>
            </a:r>
            <a:br>
              <a:rPr lang="es-ES" sz="2000" b="1" dirty="0"/>
            </a:br>
            <a:r>
              <a:rPr lang="es-ES" sz="2000" b="1" dirty="0"/>
              <a:t>Ro. 3:10; 1Jn. 1:8). Como pecadores, no somos dignos de proclamar el evangelio de la Salvación. Ese era el sentimiento de Isaías (</a:t>
            </a:r>
            <a:r>
              <a:rPr lang="es-ES" sz="2000" b="1" dirty="0" err="1"/>
              <a:t>Is</a:t>
            </a:r>
            <a:r>
              <a:rPr lang="es-ES" sz="2000" b="1" dirty="0"/>
              <a:t>. 6:5) y el del rey David (Sal. 51:3-5).</a:t>
            </a:r>
          </a:p>
        </p:txBody>
      </p:sp>
      <p:pic>
        <p:nvPicPr>
          <p:cNvPr id="4" name="Imagen 3" descr="Dibujo de una persona&#10;&#10;El contenido generado por IA puede ser incorrecto.">
            <a:extLst>
              <a:ext uri="{FF2B5EF4-FFF2-40B4-BE49-F238E27FC236}">
                <a16:creationId xmlns:a16="http://schemas.microsoft.com/office/drawing/2014/main" id="{95CEFD0D-6ACF-BEFE-3E6C-B060A1CE954D}"/>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026053" y="3719249"/>
            <a:ext cx="4005244" cy="2989421"/>
          </a:xfrm>
          <a:prstGeom prst="roundRect">
            <a:avLst>
              <a:gd name="adj" fmla="val 9685"/>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Imagen 7" descr="Dibujo de una persona&#10;&#10;El contenido generado por IA puede ser incorrecto.">
            <a:extLst>
              <a:ext uri="{FF2B5EF4-FFF2-40B4-BE49-F238E27FC236}">
                <a16:creationId xmlns:a16="http://schemas.microsoft.com/office/drawing/2014/main" id="{A8ABBD35-4D51-6809-D4DB-CE4E4E5F4C2B}"/>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9199" r="9199"/>
          <a:stretch/>
        </p:blipFill>
        <p:spPr>
          <a:xfrm>
            <a:off x="190477" y="3837802"/>
            <a:ext cx="1740530" cy="2869426"/>
          </a:xfrm>
          <a:prstGeom prst="round2DiagRect">
            <a:avLst>
              <a:gd name="adj1" fmla="val 0"/>
              <a:gd name="adj2" fmla="val 15989"/>
            </a:avLst>
          </a:prstGeom>
          <a:ln w="57150" cap="sq">
            <a:solidFill>
              <a:schemeClr val="accent6">
                <a:lumMod val="75000"/>
              </a:schemeClr>
            </a:solidFill>
            <a:miter lim="800000"/>
          </a:ln>
          <a:effectLst>
            <a:outerShdw blurRad="50800" dist="38100" dir="8100000" algn="tr" rotWithShape="0">
              <a:prstClr val="black">
                <a:alpha val="40000"/>
              </a:prstClr>
            </a:outerShdw>
          </a:effectLst>
        </p:spPr>
      </p:pic>
      <p:pic>
        <p:nvPicPr>
          <p:cNvPr id="10" name="Imagen 9" descr="Un dibujo de una persona&#10;&#10;El contenido generado por IA puede ser incorrecto.">
            <a:extLst>
              <a:ext uri="{FF2B5EF4-FFF2-40B4-BE49-F238E27FC236}">
                <a16:creationId xmlns:a16="http://schemas.microsoft.com/office/drawing/2014/main" id="{4280B46A-577E-5CCC-5B20-056C9B20AC6E}"/>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8216530" y="1261164"/>
            <a:ext cx="1740530" cy="2267791"/>
          </a:xfrm>
          <a:prstGeom prst="snip2DiagRect">
            <a:avLst/>
          </a:prstGeom>
          <a:solidFill>
            <a:srgbClr val="FFFFFF">
              <a:shade val="85000"/>
            </a:srgbClr>
          </a:solidFill>
          <a:ln w="57150" cap="sq">
            <a:solidFill>
              <a:schemeClr val="accent3">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2" name="Imagen 11" descr="Imagen que contiene parado, hombre, foto, vistiendo&#10;&#10;El contenido generado por IA puede ser incorrecto.">
            <a:extLst>
              <a:ext uri="{FF2B5EF4-FFF2-40B4-BE49-F238E27FC236}">
                <a16:creationId xmlns:a16="http://schemas.microsoft.com/office/drawing/2014/main" id="{034DCC70-1F41-93AA-7B5B-66768305595C}"/>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l="482" t="895" r="3503" b="9901"/>
          <a:stretch/>
        </p:blipFill>
        <p:spPr>
          <a:xfrm>
            <a:off x="10230584" y="1261164"/>
            <a:ext cx="1740530" cy="2267791"/>
          </a:xfrm>
          <a:prstGeom prst="snip2DiagRect">
            <a:avLst>
              <a:gd name="adj1" fmla="val 15989"/>
              <a:gd name="adj2" fmla="val 0"/>
            </a:avLst>
          </a:prstGeom>
          <a:solidFill>
            <a:srgbClr val="FFFFFF">
              <a:shade val="85000"/>
            </a:srgbClr>
          </a:solidFill>
          <a:ln w="57150" cap="sq">
            <a:solidFill>
              <a:schemeClr val="accent3">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4" name="Imagen 13" descr="Imagen que contiene interior, cama, cortina, mujer&#10;&#10;El contenido generado por IA puede ser incorrecto.">
            <a:extLst>
              <a:ext uri="{FF2B5EF4-FFF2-40B4-BE49-F238E27FC236}">
                <a16:creationId xmlns:a16="http://schemas.microsoft.com/office/drawing/2014/main" id="{EEDB600E-079B-6B89-2B9A-C25417FF4474}"/>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t="3992" b="856"/>
          <a:stretch/>
        </p:blipFill>
        <p:spPr>
          <a:xfrm>
            <a:off x="2128494" y="3839244"/>
            <a:ext cx="1740530" cy="2869426"/>
          </a:xfrm>
          <a:prstGeom prst="round2DiagRect">
            <a:avLst>
              <a:gd name="adj1" fmla="val 16667"/>
              <a:gd name="adj2" fmla="val 0"/>
            </a:avLst>
          </a:prstGeom>
          <a:ln w="57150" cap="sq">
            <a:solidFill>
              <a:schemeClr val="accent6">
                <a:lumMod val="75000"/>
              </a:schemeClr>
            </a:solidFill>
            <a:miter lim="800000"/>
          </a:ln>
          <a:effectLst>
            <a:outerShdw blurRad="50800" dist="38100" dir="8100000" algn="tr" rotWithShape="0">
              <a:prstClr val="black">
                <a:alpha val="40000"/>
              </a:prstClr>
            </a:outerShdw>
          </a:effectLst>
        </p:spPr>
      </p:pic>
      <p:sp>
        <p:nvSpPr>
          <p:cNvPr id="16" name="CuadroTexto 15">
            <a:extLst>
              <a:ext uri="{FF2B5EF4-FFF2-40B4-BE49-F238E27FC236}">
                <a16:creationId xmlns:a16="http://schemas.microsoft.com/office/drawing/2014/main" id="{523AE22D-F9E0-7892-F120-184E1E5C8828}"/>
              </a:ext>
            </a:extLst>
          </p:cNvPr>
          <p:cNvSpPr txBox="1"/>
          <p:nvPr/>
        </p:nvSpPr>
        <p:spPr>
          <a:xfrm>
            <a:off x="3947129" y="3628909"/>
            <a:ext cx="4095034" cy="3170099"/>
          </a:xfrm>
          <a:prstGeom prst="rect">
            <a:avLst/>
          </a:prstGeom>
          <a:noFill/>
        </p:spPr>
        <p:txBody>
          <a:bodyPr wrap="square">
            <a:spAutoFit/>
          </a:bodyPr>
          <a:lstStyle/>
          <a:p>
            <a:pPr>
              <a:spcBef>
                <a:spcPts val="600"/>
              </a:spcBef>
            </a:pPr>
            <a:r>
              <a:rPr lang="es-ES" sz="2000" b="1" dirty="0"/>
              <a:t>Del triple mensaje que se proclama al mundo en la última generación, los dos últimos son un llamado a abandonar el pecado (Ap. 14:8-10). Por eso, es imprescindible que, antes de señalar el pecado, sea proclamada su solución, a través del primer mensaje: el evangelio eterno (Ap. 14:6-7).</a:t>
            </a:r>
          </a:p>
        </p:txBody>
      </p:sp>
      <p:sp>
        <p:nvSpPr>
          <p:cNvPr id="7" name="CuadroTexto 6">
            <a:extLst>
              <a:ext uri="{FF2B5EF4-FFF2-40B4-BE49-F238E27FC236}">
                <a16:creationId xmlns:a16="http://schemas.microsoft.com/office/drawing/2014/main" id="{5CB1E760-468C-C34D-8B90-DB651B307583}"/>
              </a:ext>
            </a:extLst>
          </p:cNvPr>
          <p:cNvSpPr txBox="1"/>
          <p:nvPr/>
        </p:nvSpPr>
        <p:spPr>
          <a:xfrm>
            <a:off x="190476" y="2383129"/>
            <a:ext cx="7835575" cy="1323439"/>
          </a:xfrm>
          <a:prstGeom prst="rect">
            <a:avLst/>
          </a:prstGeom>
          <a:noFill/>
        </p:spPr>
        <p:txBody>
          <a:bodyPr wrap="square">
            <a:spAutoFit/>
          </a:bodyPr>
          <a:lstStyle/>
          <a:p>
            <a:pPr>
              <a:spcBef>
                <a:spcPts val="600"/>
              </a:spcBef>
            </a:pPr>
            <a:r>
              <a:rPr lang="es-ES" sz="2000" b="1" dirty="0"/>
              <a:t>Pero hay buenas noticias: nuestra experiencia puede ser la misma que la de estos dos profetas. A ambos se les perdonó su pecado (</a:t>
            </a:r>
            <a:r>
              <a:rPr lang="es-ES" sz="2000" b="1" dirty="0" err="1"/>
              <a:t>Is</a:t>
            </a:r>
            <a:r>
              <a:rPr lang="es-ES" sz="2000" b="1" dirty="0"/>
              <a:t>. 6:7; Sal. 51:12); y ambos comenzaron a proclamar el mensaje de Dios al mundo (</a:t>
            </a:r>
            <a:r>
              <a:rPr lang="es-ES" sz="2000" b="1" dirty="0" err="1"/>
              <a:t>Is</a:t>
            </a:r>
            <a:r>
              <a:rPr lang="es-ES" sz="2000" b="1" dirty="0"/>
              <a:t>. 6:8; Sal. 51:13).</a:t>
            </a:r>
          </a:p>
        </p:txBody>
      </p:sp>
    </p:spTree>
    <p:extLst>
      <p:ext uri="{BB962C8B-B14F-4D97-AF65-F5344CB8AC3E}">
        <p14:creationId xmlns:p14="http://schemas.microsoft.com/office/powerpoint/2010/main" val="3450938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217">
                                          <p:stCondLst>
                                            <p:cond delay="0"/>
                                          </p:stCondLst>
                                        </p:cTn>
                                        <p:tgtEl>
                                          <p:spTgt spid="5"/>
                                        </p:tgtEl>
                                      </p:cBhvr>
                                    </p:animEffect>
                                    <p:anim calcmode="lin" valueType="num">
                                      <p:cBhvr>
                                        <p:cTn id="17" dur="683"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8" dur="249"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9" dur="249" tmFilter="0, 0; 0.125,0.2665; 0.25,0.4; 0.375,0.465; 0.5,0.5;  0.625,0.535; 0.75,0.6; 0.875,0.7335; 1,1">
                                          <p:stCondLst>
                                            <p:cond delay="249"/>
                                          </p:stCondLst>
                                        </p:cTn>
                                        <p:tgtEl>
                                          <p:spTgt spid="5"/>
                                        </p:tgtEl>
                                        <p:attrNameLst>
                                          <p:attrName>ppt_y</p:attrName>
                                        </p:attrNameLst>
                                      </p:cBhvr>
                                      <p:tavLst>
                                        <p:tav tm="0" fmla="#ppt_y-sin(pi*$)/9">
                                          <p:val>
                                            <p:fltVal val="0"/>
                                          </p:val>
                                        </p:tav>
                                        <p:tav tm="100000">
                                          <p:val>
                                            <p:fltVal val="1"/>
                                          </p:val>
                                        </p:tav>
                                      </p:tavLst>
                                    </p:anim>
                                    <p:anim calcmode="lin" valueType="num">
                                      <p:cBhvr>
                                        <p:cTn id="20" dur="124" tmFilter="0, 0; 0.125,0.2665; 0.25,0.4; 0.375,0.465; 0.5,0.5;  0.625,0.535; 0.75,0.6; 0.875,0.7335; 1,1">
                                          <p:stCondLst>
                                            <p:cond delay="497"/>
                                          </p:stCondLst>
                                        </p:cTn>
                                        <p:tgtEl>
                                          <p:spTgt spid="5"/>
                                        </p:tgtEl>
                                        <p:attrNameLst>
                                          <p:attrName>ppt_y</p:attrName>
                                        </p:attrNameLst>
                                      </p:cBhvr>
                                      <p:tavLst>
                                        <p:tav tm="0" fmla="#ppt_y-sin(pi*$)/27">
                                          <p:val>
                                            <p:fltVal val="0"/>
                                          </p:val>
                                        </p:tav>
                                        <p:tav tm="100000">
                                          <p:val>
                                            <p:fltVal val="1"/>
                                          </p:val>
                                        </p:tav>
                                      </p:tavLst>
                                    </p:anim>
                                    <p:anim calcmode="lin" valueType="num">
                                      <p:cBhvr>
                                        <p:cTn id="21" dur="62" tmFilter="0, 0; 0.125,0.2665; 0.25,0.4; 0.375,0.465; 0.5,0.5;  0.625,0.535; 0.75,0.6; 0.875,0.7335; 1,1">
                                          <p:stCondLst>
                                            <p:cond delay="621"/>
                                          </p:stCondLst>
                                        </p:cTn>
                                        <p:tgtEl>
                                          <p:spTgt spid="5"/>
                                        </p:tgtEl>
                                        <p:attrNameLst>
                                          <p:attrName>ppt_y</p:attrName>
                                        </p:attrNameLst>
                                      </p:cBhvr>
                                      <p:tavLst>
                                        <p:tav tm="0" fmla="#ppt_y-sin(pi*$)/81">
                                          <p:val>
                                            <p:fltVal val="0"/>
                                          </p:val>
                                        </p:tav>
                                        <p:tav tm="100000">
                                          <p:val>
                                            <p:fltVal val="1"/>
                                          </p:val>
                                        </p:tav>
                                      </p:tavLst>
                                    </p:anim>
                                    <p:animScale>
                                      <p:cBhvr>
                                        <p:cTn id="22" dur="10">
                                          <p:stCondLst>
                                            <p:cond delay="244"/>
                                          </p:stCondLst>
                                        </p:cTn>
                                        <p:tgtEl>
                                          <p:spTgt spid="5"/>
                                        </p:tgtEl>
                                      </p:cBhvr>
                                      <p:to x="100000" y="60000"/>
                                    </p:animScale>
                                    <p:animScale>
                                      <p:cBhvr>
                                        <p:cTn id="23" dur="62" decel="50000">
                                          <p:stCondLst>
                                            <p:cond delay="254"/>
                                          </p:stCondLst>
                                        </p:cTn>
                                        <p:tgtEl>
                                          <p:spTgt spid="5"/>
                                        </p:tgtEl>
                                      </p:cBhvr>
                                      <p:to x="100000" y="100000"/>
                                    </p:animScale>
                                    <p:animScale>
                                      <p:cBhvr>
                                        <p:cTn id="24" dur="10">
                                          <p:stCondLst>
                                            <p:cond delay="492"/>
                                          </p:stCondLst>
                                        </p:cTn>
                                        <p:tgtEl>
                                          <p:spTgt spid="5"/>
                                        </p:tgtEl>
                                      </p:cBhvr>
                                      <p:to x="100000" y="80000"/>
                                    </p:animScale>
                                    <p:animScale>
                                      <p:cBhvr>
                                        <p:cTn id="25" dur="62" decel="50000">
                                          <p:stCondLst>
                                            <p:cond delay="502"/>
                                          </p:stCondLst>
                                        </p:cTn>
                                        <p:tgtEl>
                                          <p:spTgt spid="5"/>
                                        </p:tgtEl>
                                      </p:cBhvr>
                                      <p:to x="100000" y="100000"/>
                                    </p:animScale>
                                    <p:animScale>
                                      <p:cBhvr>
                                        <p:cTn id="26" dur="10">
                                          <p:stCondLst>
                                            <p:cond delay="616"/>
                                          </p:stCondLst>
                                        </p:cTn>
                                        <p:tgtEl>
                                          <p:spTgt spid="5"/>
                                        </p:tgtEl>
                                      </p:cBhvr>
                                      <p:to x="100000" y="90000"/>
                                    </p:animScale>
                                    <p:animScale>
                                      <p:cBhvr>
                                        <p:cTn id="27" dur="62" decel="50000">
                                          <p:stCondLst>
                                            <p:cond delay="625"/>
                                          </p:stCondLst>
                                        </p:cTn>
                                        <p:tgtEl>
                                          <p:spTgt spid="5"/>
                                        </p:tgtEl>
                                      </p:cBhvr>
                                      <p:to x="100000" y="100000"/>
                                    </p:animScale>
                                    <p:animScale>
                                      <p:cBhvr>
                                        <p:cTn id="28" dur="10">
                                          <p:stCondLst>
                                            <p:cond delay="678"/>
                                          </p:stCondLst>
                                        </p:cTn>
                                        <p:tgtEl>
                                          <p:spTgt spid="5"/>
                                        </p:tgtEl>
                                      </p:cBhvr>
                                      <p:to x="100000" y="95000"/>
                                    </p:animScale>
                                    <p:animScale>
                                      <p:cBhvr>
                                        <p:cTn id="29" dur="62" decel="50000">
                                          <p:stCondLst>
                                            <p:cond delay="688"/>
                                          </p:stCondLst>
                                        </p:cTn>
                                        <p:tgtEl>
                                          <p:spTgt spid="5"/>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18" presetClass="entr" presetSubtype="9" fill="hold"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strips(upLeft)">
                                      <p:cBhvr>
                                        <p:cTn id="34" dur="500"/>
                                        <p:tgtEl>
                                          <p:spTgt spid="10"/>
                                        </p:tgtEl>
                                      </p:cBhvr>
                                    </p:animEffect>
                                  </p:childTnLst>
                                </p:cTn>
                              </p:par>
                              <p:par>
                                <p:cTn id="35" presetID="18" presetClass="entr" presetSubtype="3"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strips(upRight)">
                                      <p:cBhvr>
                                        <p:cTn id="37" dur="500"/>
                                        <p:tgtEl>
                                          <p:spTgt spid="12"/>
                                        </p:tgtEl>
                                      </p:cBhvr>
                                    </p:animEffect>
                                  </p:childTnLst>
                                </p:cTn>
                              </p:par>
                            </p:childTnLst>
                          </p:cTn>
                        </p:par>
                        <p:par>
                          <p:cTn id="38" fill="hold">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left)">
                                      <p:cBhvr>
                                        <p:cTn id="41" dur="500"/>
                                        <p:tgtEl>
                                          <p:spTgt spid="6"/>
                                        </p:tgtEl>
                                      </p:cBhvr>
                                    </p:animEffect>
                                  </p:childTnLst>
                                </p:cTn>
                              </p:par>
                            </p:childTnLst>
                          </p:cTn>
                        </p:par>
                      </p:childTnLst>
                    </p:cTn>
                  </p:par>
                  <p:par>
                    <p:cTn id="42" fill="hold">
                      <p:stCondLst>
                        <p:cond delay="indefinite"/>
                      </p:stCondLst>
                      <p:childTnLst>
                        <p:par>
                          <p:cTn id="43" fill="hold">
                            <p:stCondLst>
                              <p:cond delay="0"/>
                            </p:stCondLst>
                            <p:childTnLst>
                              <p:par>
                                <p:cTn id="44" presetID="18" presetClass="entr" presetSubtype="9" fill="hold" nodeType="click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strips(upLeft)">
                                      <p:cBhvr>
                                        <p:cTn id="46" dur="500"/>
                                        <p:tgtEl>
                                          <p:spTgt spid="8"/>
                                        </p:tgtEl>
                                      </p:cBhvr>
                                    </p:animEffect>
                                  </p:childTnLst>
                                </p:cTn>
                              </p:par>
                              <p:par>
                                <p:cTn id="47" presetID="18" presetClass="entr" presetSubtype="3" fill="hold" nodeType="with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strips(upRight)">
                                      <p:cBhvr>
                                        <p:cTn id="49" dur="500"/>
                                        <p:tgtEl>
                                          <p:spTgt spid="14"/>
                                        </p:tgtEl>
                                      </p:cBhvr>
                                    </p:animEffect>
                                  </p:childTnLst>
                                </p:cTn>
                              </p:par>
                            </p:childTnLst>
                          </p:cTn>
                        </p:par>
                        <p:par>
                          <p:cTn id="50" fill="hold">
                            <p:stCondLst>
                              <p:cond delay="500"/>
                            </p:stCondLst>
                            <p:childTnLst>
                              <p:par>
                                <p:cTn id="51" presetID="22" presetClass="entr" presetSubtype="8" fill="hold" grpId="0" nodeType="after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wipe(left)">
                                      <p:cBhvr>
                                        <p:cTn id="53" dur="500"/>
                                        <p:tgtEl>
                                          <p:spTgt spid="7"/>
                                        </p:tgtEl>
                                      </p:cBhvr>
                                    </p:animEffect>
                                  </p:childTnLst>
                                </p:cTn>
                              </p:par>
                            </p:childTnLst>
                          </p:cTn>
                        </p:par>
                      </p:childTnLst>
                    </p:cTn>
                  </p:par>
                  <p:par>
                    <p:cTn id="54" fill="hold">
                      <p:stCondLst>
                        <p:cond delay="indefinite"/>
                      </p:stCondLst>
                      <p:childTnLst>
                        <p:par>
                          <p:cTn id="55" fill="hold">
                            <p:stCondLst>
                              <p:cond delay="0"/>
                            </p:stCondLst>
                            <p:childTnLst>
                              <p:par>
                                <p:cTn id="56" presetID="2" presetClass="entr" presetSubtype="2" fill="hold" grpId="0" nodeType="clickEffect">
                                  <p:stCondLst>
                                    <p:cond delay="0"/>
                                  </p:stCondLst>
                                  <p:childTnLst>
                                    <p:set>
                                      <p:cBhvr>
                                        <p:cTn id="57" dur="1" fill="hold">
                                          <p:stCondLst>
                                            <p:cond delay="0"/>
                                          </p:stCondLst>
                                        </p:cTn>
                                        <p:tgtEl>
                                          <p:spTgt spid="16"/>
                                        </p:tgtEl>
                                        <p:attrNameLst>
                                          <p:attrName>style.visibility</p:attrName>
                                        </p:attrNameLst>
                                      </p:cBhvr>
                                      <p:to>
                                        <p:strVal val="visible"/>
                                      </p:to>
                                    </p:set>
                                    <p:anim calcmode="lin" valueType="num">
                                      <p:cBhvr additive="base">
                                        <p:cTn id="58" dur="500" fill="hold"/>
                                        <p:tgtEl>
                                          <p:spTgt spid="16"/>
                                        </p:tgtEl>
                                        <p:attrNameLst>
                                          <p:attrName>ppt_x</p:attrName>
                                        </p:attrNameLst>
                                      </p:cBhvr>
                                      <p:tavLst>
                                        <p:tav tm="0">
                                          <p:val>
                                            <p:strVal val="1+#ppt_w/2"/>
                                          </p:val>
                                        </p:tav>
                                        <p:tav tm="100000">
                                          <p:val>
                                            <p:strVal val="#ppt_x"/>
                                          </p:val>
                                        </p:tav>
                                      </p:tavLst>
                                    </p:anim>
                                    <p:anim calcmode="lin" valueType="num">
                                      <p:cBhvr additive="base">
                                        <p:cTn id="59" dur="500" fill="hold"/>
                                        <p:tgtEl>
                                          <p:spTgt spid="16"/>
                                        </p:tgtEl>
                                        <p:attrNameLst>
                                          <p:attrName>ppt_y</p:attrName>
                                        </p:attrNameLst>
                                      </p:cBhvr>
                                      <p:tavLst>
                                        <p:tav tm="0">
                                          <p:val>
                                            <p:strVal val="#ppt_y"/>
                                          </p:val>
                                        </p:tav>
                                        <p:tav tm="100000">
                                          <p:val>
                                            <p:strVal val="#ppt_y"/>
                                          </p:val>
                                        </p:tav>
                                      </p:tavLst>
                                    </p:anim>
                                  </p:childTnLst>
                                </p:cTn>
                              </p:par>
                              <p:par>
                                <p:cTn id="60" presetID="2" presetClass="entr" presetSubtype="2" fill="hold" nodeType="withEffect">
                                  <p:stCondLst>
                                    <p:cond delay="0"/>
                                  </p:stCondLst>
                                  <p:childTnLst>
                                    <p:set>
                                      <p:cBhvr>
                                        <p:cTn id="61" dur="1" fill="hold">
                                          <p:stCondLst>
                                            <p:cond delay="0"/>
                                          </p:stCondLst>
                                        </p:cTn>
                                        <p:tgtEl>
                                          <p:spTgt spid="4"/>
                                        </p:tgtEl>
                                        <p:attrNameLst>
                                          <p:attrName>style.visibility</p:attrName>
                                        </p:attrNameLst>
                                      </p:cBhvr>
                                      <p:to>
                                        <p:strVal val="visible"/>
                                      </p:to>
                                    </p:set>
                                    <p:anim calcmode="lin" valueType="num">
                                      <p:cBhvr additive="base">
                                        <p:cTn id="62" dur="500" fill="hold"/>
                                        <p:tgtEl>
                                          <p:spTgt spid="4"/>
                                        </p:tgtEl>
                                        <p:attrNameLst>
                                          <p:attrName>ppt_x</p:attrName>
                                        </p:attrNameLst>
                                      </p:cBhvr>
                                      <p:tavLst>
                                        <p:tav tm="0">
                                          <p:val>
                                            <p:strVal val="1+#ppt_w/2"/>
                                          </p:val>
                                        </p:tav>
                                        <p:tav tm="100000">
                                          <p:val>
                                            <p:strVal val="#ppt_x"/>
                                          </p:val>
                                        </p:tav>
                                      </p:tavLst>
                                    </p:anim>
                                    <p:anim calcmode="lin" valueType="num">
                                      <p:cBhvr additive="base">
                                        <p:cTn id="63"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6"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C1F1BE1-3E49-0A08-3291-4A1A01AC0627}"/>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24A926C7-FF32-B2E7-8E8C-CE5A67ADE7EE}"/>
              </a:ext>
            </a:extLst>
          </p:cNvPr>
          <p:cNvSpPr txBox="1"/>
          <p:nvPr/>
        </p:nvSpPr>
        <p:spPr>
          <a:xfrm>
            <a:off x="3018385" y="1440960"/>
            <a:ext cx="8988083" cy="4832092"/>
          </a:xfrm>
          <a:prstGeom prst="rect">
            <a:avLst/>
          </a:prstGeom>
          <a:noFill/>
        </p:spPr>
        <p:txBody>
          <a:bodyPr wrap="square">
            <a:spAutoFit/>
          </a:bodyPr>
          <a:lstStyle/>
          <a:p>
            <a:pPr>
              <a:spcBef>
                <a:spcPts val="600"/>
              </a:spcBef>
            </a:pPr>
            <a:r>
              <a:rPr lang="es-ES" sz="2800" b="1" dirty="0">
                <a:latin typeface="Constantia" panose="02030602050306030303" pitchFamily="18" charset="0"/>
              </a:rPr>
              <a:t>“Pronto se cumplirán las profecías del capítulo decimoctavo del Apocalipsis. Durante la proclamación del mensaje del tercer ángel “otro ángel” descenderá “del cielo con gran poder; y la tierra” será “alumbrada con su gloria”. El Espíritu del Señor bendecirá tan abundantemente a los instrumentos humanos consagrados, que hombres,  mujeres y niños abrirán sus labios en alabanza y acción de gracias, llenando la tierra con el conocimiento de Dios y con su insuperable gloria como las aguas cubren el mar”</a:t>
            </a:r>
          </a:p>
        </p:txBody>
      </p:sp>
      <p:sp>
        <p:nvSpPr>
          <p:cNvPr id="4" name="CuadroTexto 3">
            <a:extLst>
              <a:ext uri="{FF2B5EF4-FFF2-40B4-BE49-F238E27FC236}">
                <a16:creationId xmlns:a16="http://schemas.microsoft.com/office/drawing/2014/main" id="{51DA2935-0376-CF00-21D0-2C0D5A870434}"/>
              </a:ext>
            </a:extLst>
          </p:cNvPr>
          <p:cNvSpPr txBox="1"/>
          <p:nvPr/>
        </p:nvSpPr>
        <p:spPr>
          <a:xfrm>
            <a:off x="7512427" y="6436416"/>
            <a:ext cx="4392357" cy="338554"/>
          </a:xfrm>
          <a:prstGeom prst="rect">
            <a:avLst/>
          </a:prstGeom>
          <a:noFill/>
        </p:spPr>
        <p:txBody>
          <a:bodyPr wrap="none" rtlCol="0">
            <a:spAutoFit/>
          </a:bodyPr>
          <a:lstStyle/>
          <a:p>
            <a:pPr algn="r"/>
            <a:r>
              <a:rPr lang="es-ES" sz="1600" b="1" dirty="0"/>
              <a:t>E. G. W. (Maranata: el Señor viene, 29 de julio)</a:t>
            </a:r>
          </a:p>
        </p:txBody>
      </p:sp>
    </p:spTree>
    <p:extLst>
      <p:ext uri="{BB962C8B-B14F-4D97-AF65-F5344CB8AC3E}">
        <p14:creationId xmlns:p14="http://schemas.microsoft.com/office/powerpoint/2010/main" val="1683964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303CC1A1-5BC0-1C43-4B8E-EADE306BEE10}"/>
              </a:ext>
            </a:extLst>
          </p:cNvPr>
          <p:cNvSpPr txBox="1"/>
          <p:nvPr/>
        </p:nvSpPr>
        <p:spPr>
          <a:xfrm>
            <a:off x="355531" y="148980"/>
            <a:ext cx="6452773" cy="6494085"/>
          </a:xfrm>
          <a:prstGeom prst="rect">
            <a:avLst/>
          </a:prstGeom>
          <a:noFill/>
        </p:spPr>
        <p:txBody>
          <a:bodyPr wrap="square">
            <a:spAutoFit/>
          </a:bodyPr>
          <a:lstStyle/>
          <a:p>
            <a:pPr>
              <a:spcBef>
                <a:spcPts val="600"/>
              </a:spcBef>
            </a:pPr>
            <a:r>
              <a:rPr lang="es-ES" sz="2600" b="1" dirty="0">
                <a:solidFill>
                  <a:schemeClr val="bg1"/>
                </a:solidFill>
                <a:effectLst>
                  <a:glow rad="127000">
                    <a:srgbClr val="253421"/>
                  </a:glow>
                  <a:outerShdw blurRad="38100" dist="38100" dir="2700000" algn="tl">
                    <a:srgbClr val="000000">
                      <a:alpha val="43137"/>
                    </a:srgbClr>
                  </a:outerShdw>
                </a:effectLst>
                <a:latin typeface="Constantia" panose="02030602050306030303" pitchFamily="18" charset="0"/>
              </a:rPr>
              <a:t>«El tema central de la Biblia, el tema alrededor del cual se agrupan todos los demás, es el plan de la redención, la restauración de la imagen de Dios en el alma humana. Desde la primera insinuación de esperanza que se hizo en la sentencia pronunciada en el Edén, hasta la gloriosa promesa del Apocalipsis: “Y verán su rostro, y su nombre estará en sus frentes” Apocalipsis 22:4., el propósito de cada libro y pasaje de la Biblia es el desarrollo de este maravilloso tema: la restauración del hombre, el poder de Dios, “que nos da la victoria por medio de nuestro Señor Jesucristo”»</a:t>
            </a:r>
          </a:p>
        </p:txBody>
      </p:sp>
      <p:sp>
        <p:nvSpPr>
          <p:cNvPr id="4" name="CuadroTexto 3">
            <a:extLst>
              <a:ext uri="{FF2B5EF4-FFF2-40B4-BE49-F238E27FC236}">
                <a16:creationId xmlns:a16="http://schemas.microsoft.com/office/drawing/2014/main" id="{EDCF0C5C-A248-E85B-DB2A-CA917A888D22}"/>
              </a:ext>
            </a:extLst>
          </p:cNvPr>
          <p:cNvSpPr txBox="1"/>
          <p:nvPr/>
        </p:nvSpPr>
        <p:spPr>
          <a:xfrm>
            <a:off x="7254392" y="148980"/>
            <a:ext cx="3059556" cy="338554"/>
          </a:xfrm>
          <a:prstGeom prst="rect">
            <a:avLst/>
          </a:prstGeom>
          <a:noFill/>
        </p:spPr>
        <p:txBody>
          <a:bodyPr wrap="none" rtlCol="0">
            <a:spAutoFit/>
          </a:bodyPr>
          <a:lstStyle/>
          <a:p>
            <a:pPr algn="r"/>
            <a:r>
              <a:rPr lang="es-ES" sz="1600" b="1" dirty="0">
                <a:solidFill>
                  <a:schemeClr val="accent6">
                    <a:lumMod val="20000"/>
                    <a:lumOff val="80000"/>
                  </a:schemeClr>
                </a:solidFill>
                <a:effectLst>
                  <a:outerShdw blurRad="38100" dist="38100" dir="2700000" algn="tl">
                    <a:srgbClr val="000000">
                      <a:alpha val="43137"/>
                    </a:srgbClr>
                  </a:outerShdw>
                </a:effectLst>
              </a:rPr>
              <a:t>E. G. W. (La educación, pg. 113)</a:t>
            </a:r>
          </a:p>
        </p:txBody>
      </p:sp>
    </p:spTree>
    <p:extLst>
      <p:ext uri="{BB962C8B-B14F-4D97-AF65-F5344CB8AC3E}">
        <p14:creationId xmlns:p14="http://schemas.microsoft.com/office/powerpoint/2010/main" val="2883924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theme1.xml><?xml version="1.0" encoding="utf-8"?>
<a:theme xmlns:a="http://schemas.openxmlformats.org/drawingml/2006/main" name="Tema de Office">
  <a:themeElements>
    <a:clrScheme name="Personalizado 6">
      <a:dk1>
        <a:sysClr val="windowText" lastClr="000000"/>
      </a:dk1>
      <a:lt1>
        <a:sysClr val="window" lastClr="FFFFFF"/>
      </a:lt1>
      <a:dk2>
        <a:srgbClr val="44546A"/>
      </a:dk2>
      <a:lt2>
        <a:srgbClr val="E7E6E6"/>
      </a:lt2>
      <a:accent1>
        <a:srgbClr val="4472C4"/>
      </a:accent1>
      <a:accent2>
        <a:srgbClr val="ED7D31"/>
      </a:accent2>
      <a:accent3>
        <a:srgbClr val="FF0066"/>
      </a:accent3>
      <a:accent4>
        <a:srgbClr val="FFC000"/>
      </a:accent4>
      <a:accent5>
        <a:srgbClr val="990099"/>
      </a:accent5>
      <a:accent6>
        <a:srgbClr val="70AD47"/>
      </a:accent6>
      <a:hlink>
        <a:srgbClr val="0563C1"/>
      </a:hlink>
      <a:folHlink>
        <a:srgbClr val="2992FA"/>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1013</TotalTime>
  <Words>2041</Words>
  <Application>Microsoft Office PowerPoint</Application>
  <PresentationFormat>Widescreen</PresentationFormat>
  <Paragraphs>74</Paragraphs>
  <Slides>14</Slides>
  <Notes>0</Notes>
  <HiddenSlides>0</HiddenSlides>
  <MMClips>0</MMClips>
  <ScaleCrop>false</ScaleCrop>
  <HeadingPairs>
    <vt:vector size="6" baseType="variant">
      <vt:variant>
        <vt:lpstr>Fontes usadas</vt:lpstr>
      </vt:variant>
      <vt:variant>
        <vt:i4>5</vt:i4>
      </vt:variant>
      <vt:variant>
        <vt:lpstr>Tema</vt:lpstr>
      </vt:variant>
      <vt:variant>
        <vt:i4>2</vt:i4>
      </vt:variant>
      <vt:variant>
        <vt:lpstr>Títulos de slides</vt:lpstr>
      </vt:variant>
      <vt:variant>
        <vt:i4>14</vt:i4>
      </vt:variant>
    </vt:vector>
  </HeadingPairs>
  <TitlesOfParts>
    <vt:vector size="21" baseType="lpstr">
      <vt:lpstr>Comic Sans MS</vt:lpstr>
      <vt:lpstr>Arial</vt:lpstr>
      <vt:lpstr>Constantia</vt:lpstr>
      <vt:lpstr>Aptos Display</vt:lpstr>
      <vt:lpstr>Aptos</vt:lpstr>
      <vt:lpstr>Tema de Office</vt:lpstr>
      <vt:lpstr>1_Tema de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jose ferreira Neto</cp:lastModifiedBy>
  <cp:revision>81</cp:revision>
  <dcterms:created xsi:type="dcterms:W3CDTF">2025-04-27T05:52:49Z</dcterms:created>
  <dcterms:modified xsi:type="dcterms:W3CDTF">2025-05-17T19:16:39Z</dcterms:modified>
</cp:coreProperties>
</file>