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04"/>
  </p:notesMasterIdLst>
  <p:sldIdLst>
    <p:sldId id="518" r:id="rId2"/>
    <p:sldId id="587" r:id="rId3"/>
    <p:sldId id="588" r:id="rId4"/>
    <p:sldId id="590" r:id="rId5"/>
    <p:sldId id="591" r:id="rId6"/>
    <p:sldId id="593" r:id="rId7"/>
    <p:sldId id="594" r:id="rId8"/>
    <p:sldId id="595" r:id="rId9"/>
    <p:sldId id="596" r:id="rId10"/>
    <p:sldId id="597" r:id="rId11"/>
    <p:sldId id="598" r:id="rId12"/>
    <p:sldId id="599" r:id="rId13"/>
    <p:sldId id="600" r:id="rId14"/>
    <p:sldId id="601" r:id="rId15"/>
    <p:sldId id="602" r:id="rId16"/>
    <p:sldId id="603" r:id="rId17"/>
    <p:sldId id="604" r:id="rId18"/>
    <p:sldId id="606" r:id="rId19"/>
    <p:sldId id="607" r:id="rId20"/>
    <p:sldId id="608" r:id="rId21"/>
    <p:sldId id="609" r:id="rId22"/>
    <p:sldId id="610" r:id="rId23"/>
    <p:sldId id="611" r:id="rId24"/>
    <p:sldId id="612" r:id="rId25"/>
    <p:sldId id="613" r:id="rId26"/>
    <p:sldId id="614" r:id="rId27"/>
    <p:sldId id="615" r:id="rId28"/>
    <p:sldId id="616" r:id="rId29"/>
    <p:sldId id="617" r:id="rId30"/>
    <p:sldId id="618" r:id="rId31"/>
    <p:sldId id="620" r:id="rId32"/>
    <p:sldId id="621" r:id="rId33"/>
    <p:sldId id="622" r:id="rId34"/>
    <p:sldId id="623" r:id="rId35"/>
    <p:sldId id="626" r:id="rId36"/>
    <p:sldId id="625" r:id="rId37"/>
    <p:sldId id="633" r:id="rId38"/>
    <p:sldId id="634" r:id="rId39"/>
    <p:sldId id="635" r:id="rId40"/>
    <p:sldId id="636" r:id="rId41"/>
    <p:sldId id="637" r:id="rId42"/>
    <p:sldId id="638" r:id="rId43"/>
    <p:sldId id="640" r:id="rId44"/>
    <p:sldId id="641" r:id="rId45"/>
    <p:sldId id="642" r:id="rId46"/>
    <p:sldId id="643" r:id="rId47"/>
    <p:sldId id="644" r:id="rId48"/>
    <p:sldId id="645" r:id="rId49"/>
    <p:sldId id="646" r:id="rId50"/>
    <p:sldId id="647" r:id="rId51"/>
    <p:sldId id="648" r:id="rId52"/>
    <p:sldId id="649" r:id="rId53"/>
    <p:sldId id="650"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6" r:id="rId67"/>
    <p:sldId id="712" r:id="rId68"/>
    <p:sldId id="667" r:id="rId69"/>
    <p:sldId id="663" r:id="rId70"/>
    <p:sldId id="664" r:id="rId71"/>
    <p:sldId id="665" r:id="rId72"/>
    <p:sldId id="668" r:id="rId73"/>
    <p:sldId id="669" r:id="rId74"/>
    <p:sldId id="671" r:id="rId75"/>
    <p:sldId id="673" r:id="rId76"/>
    <p:sldId id="675" r:id="rId77"/>
    <p:sldId id="676" r:id="rId78"/>
    <p:sldId id="678" r:id="rId79"/>
    <p:sldId id="679" r:id="rId80"/>
    <p:sldId id="680" r:id="rId81"/>
    <p:sldId id="681" r:id="rId82"/>
    <p:sldId id="682" r:id="rId83"/>
    <p:sldId id="683" r:id="rId84"/>
    <p:sldId id="685" r:id="rId85"/>
    <p:sldId id="686" r:id="rId86"/>
    <p:sldId id="687" r:id="rId87"/>
    <p:sldId id="688" r:id="rId88"/>
    <p:sldId id="693" r:id="rId89"/>
    <p:sldId id="694" r:id="rId90"/>
    <p:sldId id="695" r:id="rId91"/>
    <p:sldId id="700" r:id="rId92"/>
    <p:sldId id="701" r:id="rId93"/>
    <p:sldId id="702" r:id="rId94"/>
    <p:sldId id="703" r:id="rId95"/>
    <p:sldId id="704" r:id="rId96"/>
    <p:sldId id="705" r:id="rId97"/>
    <p:sldId id="711" r:id="rId98"/>
    <p:sldId id="706" r:id="rId99"/>
    <p:sldId id="707" r:id="rId100"/>
    <p:sldId id="708" r:id="rId101"/>
    <p:sldId id="709" r:id="rId102"/>
    <p:sldId id="710" r:id="rId10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E2FF"/>
    <a:srgbClr val="C3F4FF"/>
    <a:srgbClr val="FFFF00"/>
    <a:srgbClr val="FFCC00"/>
    <a:srgbClr val="002060"/>
    <a:srgbClr val="CCCCFF"/>
    <a:srgbClr val="CC66FF"/>
    <a:srgbClr val="AAE600"/>
    <a:srgbClr val="0C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364" autoAdjust="0"/>
  </p:normalViewPr>
  <p:slideViewPr>
    <p:cSldViewPr>
      <p:cViewPr varScale="1">
        <p:scale>
          <a:sx n="57" d="100"/>
          <a:sy n="57" d="100"/>
        </p:scale>
        <p:origin x="1716" y="282"/>
      </p:cViewPr>
      <p:guideLst>
        <p:guide orient="horz" pos="2160"/>
        <p:guide pos="2880"/>
      </p:guideLst>
    </p:cSldViewPr>
  </p:slideViewPr>
  <p:outlineViewPr>
    <p:cViewPr>
      <p:scale>
        <a:sx n="33" d="100"/>
        <a:sy n="33" d="100"/>
      </p:scale>
      <p:origin x="0" y="-115"/>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B1308-4ED4-BF18-D941-116F9DDC97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403CD-071F-E7EE-5596-E5277104F5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89E7F-C112-0511-DA0C-CE7179E12A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A26779-3652-333A-F8B5-E8C1CC662DAE}"/>
              </a:ext>
            </a:extLst>
          </p:cNvPr>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418397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CCE95-DB09-4515-6418-20E8AEF5A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2A301-F260-F8DF-35E6-2E99E0BEE8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22CF3D-18F3-DF64-6029-8D20D41B9D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90BB29-6A65-F79F-EB1D-DFCC400932CF}"/>
              </a:ext>
            </a:extLst>
          </p:cNvPr>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3463598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A3EA1-CBD4-8753-9423-75F56C1E2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435D6-173E-F242-9B57-0871E761B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96044F-20B0-AF29-946A-C5D14F64A5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97D83F-1401-A99C-626F-6C424D195582}"/>
              </a:ext>
            </a:extLst>
          </p:cNvPr>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4071998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DAB67-02A7-9FA5-D7F3-7CF1E82B3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29E29-65B1-66CB-3C50-72F8C144F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B1DDDE-5EC7-6557-F449-EC59FD0DDC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0EB26B-754A-6349-DC8E-99D783CEB802}"/>
              </a:ext>
            </a:extLst>
          </p:cNvPr>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1675174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B97CC-2E9D-A497-EB5A-1FBCA20771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8E303-EF5E-8480-F32A-E9ACB7C2D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B0245-6D70-386E-3EB1-37EFADECCD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E8103D-04B1-075D-F703-63875FD70C12}"/>
              </a:ext>
            </a:extLst>
          </p:cNvPr>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2859511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071C2-AB2E-98E0-372B-F623F3F0C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A36A8-8B78-48A4-B7C7-C231F8F408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1C6EF2-79D8-A1A6-3452-31C41A60D8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9F96F1-64A6-1479-54F7-7BF6C27DB369}"/>
              </a:ext>
            </a:extLst>
          </p:cNvPr>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2105765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364A5-FD1E-132A-3F3F-A9B49DEF7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49C19-1FF6-D2FD-B0BD-9776D9ED1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60EEA-7AD1-A203-13E3-7905F7E2C1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EB46AE-C273-70C6-9A1C-2544B64AC8EC}"/>
              </a:ext>
            </a:extLst>
          </p:cNvPr>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152349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83AFD-AA18-205D-DFC7-8AF1E8FE8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E9496-4A78-0893-1A98-E217A61E2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2AFC9B-A874-70CC-D60E-2304470A5F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E57C35-2E3B-19CA-BC2A-16397B1B13E0}"/>
              </a:ext>
            </a:extLst>
          </p:cNvPr>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921359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76829-1E1C-4139-9BFB-1C2E18DD9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73692-B3D6-6EA9-EEBB-A593280BC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D3C0B-CD67-DF9A-97D5-2CF6D440FD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3A47F9-8003-FA43-9289-AF0E803BA4CC}"/>
              </a:ext>
            </a:extLst>
          </p:cNvPr>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586683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36BD9-3491-0C75-05EF-1B50D5FD19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2192D-0969-450E-6481-51F323AC7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78AE7-EF3C-A596-E15E-4EF0C31B14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2139A8-8025-F0B2-739F-D0DD3C869572}"/>
              </a:ext>
            </a:extLst>
          </p:cNvPr>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1100686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4946D-9DBD-9C44-B63F-516D7C138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6D633-D012-4531-A997-C7E2EE3EAD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83768-9FA3-8E58-E11B-1E49E8AE80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DC0DD7-61A1-489B-AB3D-834E28ABA6E0}"/>
              </a:ext>
            </a:extLst>
          </p:cNvPr>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2955554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E2710-96FB-6337-5463-0489F06B3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75E5E-51EA-9363-052F-43699059F1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89CFF2-5932-4D40-373A-39A472090C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94CBAD-CDB8-7BDE-A95E-6511D1090AE9}"/>
              </a:ext>
            </a:extLst>
          </p:cNvPr>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3702575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5A23C-7B1A-DD30-5142-2DE88976C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1A65C1-D1C4-D8C4-4980-9142626E6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8AF94-7906-9B47-66EC-45FD022947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972075-DFE9-47E6-8E2C-9B1A09DC1442}"/>
              </a:ext>
            </a:extLst>
          </p:cNvPr>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4092473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FEF6B-735C-245D-5DB8-79B42F5C07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08F7ED-24FF-5228-9FA3-27EF90DC72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146590-7ED6-D2A1-E317-7F900B5CBF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D146E6-5142-EB53-8597-7A2A5D7A3AF3}"/>
              </a:ext>
            </a:extLst>
          </p:cNvPr>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130425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69F12-DF39-30FC-FAFB-763330AE29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084B1-1A09-5C6F-6EA4-5F4F7A176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7FD66E-D0B9-C01B-C2DD-ED764E7DA6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17C49B-5AED-34D5-A0E4-6EF10F29C9C5}"/>
              </a:ext>
            </a:extLst>
          </p:cNvPr>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3201780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EA418-0ED1-0B3E-343E-1A5D1E19C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6D68E-A53A-AAC1-CAF4-83F8251F9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F447DB-26D3-AFBE-EC57-8F5066FC2A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1EB14B-CBA3-F2A7-1EFC-733DF18D5FC1}"/>
              </a:ext>
            </a:extLst>
          </p:cNvPr>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3371781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CD2EE-D9D3-AEC6-256F-0C2029D78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8FD46-829B-2649-BC82-E1D86A7274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0617D-FE15-9C71-FA64-8B0F9C2BB1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6AABE8-8F47-A69D-72C6-3E5CFB74BFA5}"/>
              </a:ext>
            </a:extLst>
          </p:cNvPr>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71203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672C7-A897-A5F8-97C0-9B71F53DF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22E18-264B-1A8F-9E2C-7DC79E04A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950972-321C-1593-444B-7788D8AF6B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F62765-4ABA-8749-C16A-61D213177B53}"/>
              </a:ext>
            </a:extLst>
          </p:cNvPr>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3677854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84701-5BD8-CCDD-F455-A55B0ED86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34C52-B849-60A9-A932-6936CE1D1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8A016-B1DE-35B2-DBAE-56FDFCCD8F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4CF358-3456-D56D-1321-6804C764E9CD}"/>
              </a:ext>
            </a:extLst>
          </p:cNvPr>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41726808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1E864-E6B1-0992-B4C4-F6E8CC0A67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5B1E7-84BE-7729-9C1E-CDAAFA2F2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E6A3DF-3B72-7C36-3262-A64525DD7A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6FA59A-F837-B2A0-0F94-630705119FFC}"/>
              </a:ext>
            </a:extLst>
          </p:cNvPr>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1692838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BF32B-2ACB-5A3A-4632-23BBD1B091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A3605-B788-8E3A-EB10-D65CFF02A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4C6BFD-D1BE-A193-E94C-6EE8C98A4F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B6DE86-B1BA-C1F5-935D-50023CB7D71D}"/>
              </a:ext>
            </a:extLst>
          </p:cNvPr>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4259784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511F5-AB98-2CA6-458A-F380A45C8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1225C-1E3D-D2BE-7037-97A696A40D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A1E6F-D3D2-9AEF-F843-8C906C1262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37BC14-1F1E-6A8B-CF00-8948D1EB6270}"/>
              </a:ext>
            </a:extLst>
          </p:cNvPr>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3202285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12429-A75A-90EE-D52E-B99EC4395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5D5DB-EE62-064B-2BD2-6CC4F898C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60D131-B7AD-F861-0751-E2548B382F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D05801-A6E1-B11E-7564-F3A9CE15C2A0}"/>
              </a:ext>
            </a:extLst>
          </p:cNvPr>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3221272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8DDBA-F8B2-DD1A-F68A-5BE2A2A85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1C778-3CDE-6FFA-A703-65BCF58C0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4866D8-B31A-A770-5AFA-9F15420C25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DE9B57-F330-F3E0-0EEF-5C1BF3486DC8}"/>
              </a:ext>
            </a:extLst>
          </p:cNvPr>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5481267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E243-4ED3-329B-C5ED-C521D502B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7A5F5-94F0-7885-7B88-7A30B5CD3B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5769FB-D589-7A1F-1A48-8283A1FF32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94070C-A083-C6F4-08E5-BDBBF2DF972E}"/>
              </a:ext>
            </a:extLst>
          </p:cNvPr>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3707531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A091D-1C34-33C3-164F-A7CC1811F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913C8-851C-1B53-26F2-5359C3281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02FC1-8256-0F0F-CD36-54D909FEEE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10AF81-367C-1DA8-3DA5-8D2B5CCE9563}"/>
              </a:ext>
            </a:extLst>
          </p:cNvPr>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1043089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D4521-2BE7-7D57-E0FA-13DF4E28D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A798C-BAB9-AE48-F6FA-D9ED49738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40E9C-80DB-82FF-E685-44BB55D5E3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C027FE-F914-C6BE-39D1-C14C3CDD0464}"/>
              </a:ext>
            </a:extLst>
          </p:cNvPr>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1512523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72442-F697-96EE-E22E-336AD57CA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BA213-8312-18E0-AA6C-81DDB9C79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7AEF4F-E648-06B9-6CE6-40F54D0FCE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413317-E9ED-F91C-E6BB-DCEB7BC88E47}"/>
              </a:ext>
            </a:extLst>
          </p:cNvPr>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4208806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480C7-F344-BA08-3737-98C4207BC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33CD7-0E41-6CAC-D30D-F9FD649C6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8D372-D254-5065-5F3D-77FFA06E7F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C6EE85-7997-91B3-E0E4-60843D249E12}"/>
              </a:ext>
            </a:extLst>
          </p:cNvPr>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3203627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D916D-1EB9-2268-6F81-8CF096839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059C5-A6CF-121D-788C-ED1FF814B9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8344C1-335D-3512-DDBE-8D403E652B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F5FC7F-ACFD-87CB-B084-533956067B3D}"/>
              </a:ext>
            </a:extLst>
          </p:cNvPr>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572758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3D18E-BD29-A2DC-D70F-E75452AE19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82A2B-2CAC-BAF5-8803-4A45D338A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D5CC7-3B86-44E8-5731-37780A4CC3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783C60-9A18-3CCD-7734-B3EFDFA8B9C1}"/>
              </a:ext>
            </a:extLst>
          </p:cNvPr>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1788854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5C1CC-6384-53B4-B3EE-A669BD5B73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C4DFF-8D7A-756F-7E5E-372752944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84EDA-7033-7246-ED3B-F7E6969365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853FFC-4F2A-DFF7-B98E-9FAEB968A5E7}"/>
              </a:ext>
            </a:extLst>
          </p:cNvPr>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24033709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CD49B-A5A2-B82F-196E-085A11AAE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B5896-1CDB-FAF2-3019-F69077F52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9A69D-FD6D-2642-4660-FDEF70E99F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71F83D-2D71-14D3-2058-443B682949DE}"/>
              </a:ext>
            </a:extLst>
          </p:cNvPr>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35294802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4D86-FF92-27CE-DFF4-768834567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52106-AA93-413D-9C70-8ADCFDBF9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F2C171-EFEB-EA31-A80F-6D0EF59DE6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9F4CEC-A3F0-1603-45A6-B51D83A10507}"/>
              </a:ext>
            </a:extLst>
          </p:cNvPr>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2253772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06A62-611F-16D6-182E-67D88F319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085484-6C7B-5A62-EDBD-35EAEF0CB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C98BE6-7D7B-3D2A-8E14-D1B36236F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399E59-C19D-BFF2-E13A-E1C6CEA1D147}"/>
              </a:ext>
            </a:extLst>
          </p:cNvPr>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30180590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71A5B-4358-400B-19B9-C309B9258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1E7AD-1A4C-482E-F9FF-78FFDF4CA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24A9ED-7D3E-AF57-E1AB-E2752DBAFB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998941-C98D-387C-02E9-E2018E285283}"/>
              </a:ext>
            </a:extLst>
          </p:cNvPr>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4190156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CA5CE-B137-E987-AA51-09B6B7246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B3C34-22E3-FDD4-0D4D-0B85C9F6B2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0A9DF-77FF-4111-3FBD-4FC2BBED96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CD955C-0751-1CDD-29EF-EFBE796D4D45}"/>
              </a:ext>
            </a:extLst>
          </p:cNvPr>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39164314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3379F-2B43-4C4F-A22E-2D89F766C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8DF469-532C-709E-80F7-6E72C4DE6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7F9E7-3480-6990-82AD-94F8BB1580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4CE81A-4CAF-1C72-ED6E-DAF73701E7DB}"/>
              </a:ext>
            </a:extLst>
          </p:cNvPr>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1098213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962F4-2100-CC26-031A-B84EA4429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F26E4-DB17-6D2A-7D8D-AC23E0591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631B3-8D08-64D7-65D6-64B5BE6E84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9EAF4D-1876-3983-6086-33F8D3E7BEBA}"/>
              </a:ext>
            </a:extLst>
          </p:cNvPr>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1375528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92C7-C6F4-7221-3906-3FDF3C2C00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7F57E-E102-8872-5984-CA1CD5ABB2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84C84-5199-D8F5-1DC6-B9AE00D7EB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2C54C5-A1CF-8DB0-B8DB-E9D198B619B9}"/>
              </a:ext>
            </a:extLst>
          </p:cNvPr>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11776457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91588-198C-45DC-5CC5-C89359751A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8B23F-1C5C-1E20-8C20-36963BA6D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0CF47-2AD7-EB9E-2DE7-B172AD8DB4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396605-57CE-67D8-77D7-7FBBF0BCFEA1}"/>
              </a:ext>
            </a:extLst>
          </p:cNvPr>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21745393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F3C68-2423-6540-DA7F-15D43C594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6C9D5-391C-B0FC-B130-3AA143E4F0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8A9C6-19B2-9E56-A319-EFAB4B11AC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9FB779-B7EA-CE5B-3442-658E18A95B56}"/>
              </a:ext>
            </a:extLst>
          </p:cNvPr>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16133392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8A9FE-6F14-FA4E-E364-89DBB3384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65DCE-F175-4456-3CD4-BADD343F13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6AF496-6C47-32E7-258B-9B8A9FDAB2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24B2A9-760A-E04F-AA4B-76E03767E6A6}"/>
              </a:ext>
            </a:extLst>
          </p:cNvPr>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19173175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DB90A-9030-63E9-7D31-9FA29386E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7AB72-E576-4489-5A33-57713CDB77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EA2219-6343-5F89-BB41-E535C02E35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A0AC41-7A13-59E0-D621-D4550B19AED0}"/>
              </a:ext>
            </a:extLst>
          </p:cNvPr>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24738958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1E9EA-C2AA-9D24-2B55-89405D413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05A18-3838-98FE-4391-0E2F11E87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25BD6-DE7D-0081-A78E-68E1F26B94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A97048-66E2-E066-5608-0942433DAD06}"/>
              </a:ext>
            </a:extLst>
          </p:cNvPr>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37712026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E3DA3-5C9A-4B6E-47C9-326694E2A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73C731-F6DA-0D74-1D6B-3973E4A504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5621A1-814F-77C6-0271-8282010C7E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BC66E5-A210-3EB6-D4CB-370A57F3FA80}"/>
              </a:ext>
            </a:extLst>
          </p:cNvPr>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42907259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3C845-C994-4FC7-2A5E-E7635A040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41602-23F2-98EA-CE07-16B83943CC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4DAC1-315B-3F02-5033-EBA38AA231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813679-8320-2AB5-294A-BCE09683380B}"/>
              </a:ext>
            </a:extLst>
          </p:cNvPr>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16215811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B9C78-6AB1-2907-EB29-5937B8E57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10282-C20B-BBC9-DBA9-1369DEFB8A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C883B-EC1C-B7E7-27B3-843D158B7C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931B56-2042-6B41-9F29-7DE1F2B987A8}"/>
              </a:ext>
            </a:extLst>
          </p:cNvPr>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6391042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B4A0-3268-866F-C465-75489C748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048964-A43A-6B1A-D198-A0D3CBC38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A89EB-26B6-3491-61F4-CC7A052707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B3D13B-11BD-FB73-1FA9-EEC3C33765CA}"/>
              </a:ext>
            </a:extLst>
          </p:cNvPr>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16961301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8B255-3937-9214-BE34-73190A3C7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DBFDE8-0922-62BB-DE1D-C953FA383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332A0-6D1B-B343-DBB1-51E0D80EB2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7D9CA6-F0DC-8FCF-C556-D3D393688B36}"/>
              </a:ext>
            </a:extLst>
          </p:cNvPr>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12936731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CDFA9-386E-8F78-CCBA-FDFCFBF08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389BE8-00CB-7D23-15E5-0BA9BAFC5F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C49443-4343-A2AA-20F0-9996C4203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BB31B7-88C7-361C-D495-4A6F7035AA74}"/>
              </a:ext>
            </a:extLst>
          </p:cNvPr>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37419171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D72F3-8C88-746E-E47A-46BE1BE7A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1B925-8FE8-D391-803A-6013B215C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A3117-F9BB-FADE-54FD-93032484F0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7B663D-2270-2023-1770-2EEAF1DCD8EE}"/>
              </a:ext>
            </a:extLst>
          </p:cNvPr>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19711836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4D250-92CE-D83C-C04F-939247CCD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B5D4B-D957-0941-FDB6-4D087F150C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601D34-6796-775A-9173-BA5A8B997F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8D1FA9-10B9-F5CE-2A30-8A4FD8B5C399}"/>
              </a:ext>
            </a:extLst>
          </p:cNvPr>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767210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A5E8B-CC8E-6EFB-130C-8ED8D0D22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95FD3-32F1-F8C0-43DE-C5B1CA525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7AAC3-92D1-177C-F4F9-BAF11CA46F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BE4218-5907-32D8-F1A8-49E3A2E2FC70}"/>
              </a:ext>
            </a:extLst>
          </p:cNvPr>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24208313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683CA-543D-05C8-10D9-9F4105B04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F366A-10EF-E593-8A84-E21C0029B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24AB1-7E43-3508-933E-D2642E3FC1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8FEF63-F323-689B-6D7C-9A65377F6219}"/>
              </a:ext>
            </a:extLst>
          </p:cNvPr>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18532137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6001-8997-64CE-B4FD-72BEDD1A3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02954-442F-1F9E-9561-DBB5FE3E0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7ED6E-0D43-01B2-7091-43682F4439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9472B1-F896-E590-AFF3-92D3A055E16D}"/>
              </a:ext>
            </a:extLst>
          </p:cNvPr>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4609856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AC277-DF3D-23FA-4CBB-478C02FAF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EBD1B-4CB0-08D9-BF3C-F0A745B4C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94E1C3-2A3D-7788-7BE6-FB6818A1D4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E2134-A192-1060-85C7-640B50F4378A}"/>
              </a:ext>
            </a:extLst>
          </p:cNvPr>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14000895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BB9B-0345-2D42-1C75-B906462F09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F6900-5762-81D6-A013-3FDD16195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F7EB0E-E055-B29E-70AE-BEE610DDB9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6E6491-E999-301A-3056-DF167D434C17}"/>
              </a:ext>
            </a:extLst>
          </p:cNvPr>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2537268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5AB53-0A84-5C16-2623-5003F1F33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615E7-12EF-44A0-EDA1-C1E3FB49E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72C6B5-428F-2B65-0FFB-9292F04AD6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D0E7B5-1D9E-4A4D-1F19-13BA7E3AE217}"/>
              </a:ext>
            </a:extLst>
          </p:cNvPr>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6324897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AB2F7-D5A1-0A76-EC84-985A39811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BE726-2E12-2BC8-AD9B-8778DE343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2417B-5D98-CD28-2373-E7C607F8D1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197A91-3C2B-ABD7-38AF-833899EDC721}"/>
              </a:ext>
            </a:extLst>
          </p:cNvPr>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13953065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75D88-97C1-231D-F671-4396CE9F6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A6B71-2E94-83AC-B3A3-5342508FB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4119BE-C73B-1825-65AD-CF6EF913A0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B35B51-EEDF-7292-8638-E2CD7DECC5C8}"/>
              </a:ext>
            </a:extLst>
          </p:cNvPr>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15147444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EEBF5-1EEA-687E-A0DC-147D8E8F2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678B2-D0C6-0B63-8DF7-0B260ED9A0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3D933-675E-F880-78C8-AF3AC16493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C03156-26D0-8F7F-7D8E-69A911A9A2FF}"/>
              </a:ext>
            </a:extLst>
          </p:cNvPr>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1574359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9F83-A58F-56F3-6FC6-5585448C3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FE33F-93D6-3B67-47C7-CA793B56E2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805F8-5FCE-1B76-5D26-086A1EFC3E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5C9EAC-74D4-568E-1BBD-458E48D6B3F5}"/>
              </a:ext>
            </a:extLst>
          </p:cNvPr>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30326044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CF967-5299-CE6C-4FAE-6B889BCBE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A2B92-AFDE-3D7E-09BD-770E52FD86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6D91D-18E4-445B-E30E-0AA20C5A7E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62EF05-1449-11E6-56CB-00668A39F3B8}"/>
              </a:ext>
            </a:extLst>
          </p:cNvPr>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34114898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A2597-C5F9-4126-91BA-80CF8470D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03A74-D477-7AC6-3F10-ED8BF6747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B51F21-FA87-9C44-433F-CA1011B36E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41EC3C-B9BB-B0EE-98A6-6208CA994F85}"/>
              </a:ext>
            </a:extLst>
          </p:cNvPr>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29075954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0BA55-5511-63ED-5487-30DBCA859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D5170-AA55-2D54-6922-E4993B8853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9A99C3-DBD9-24B2-7D1A-CD988BAC8E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521767-CBD5-45AB-609C-E2A43634D065}"/>
              </a:ext>
            </a:extLst>
          </p:cNvPr>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15752117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63391-0FFC-1114-17B5-36E6829E7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A2D374-1268-6706-ECA6-F7CA847B3B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D965C1-EAFC-DA0D-A8B3-DFB2CC63D9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937698-083F-7E2D-81B7-EBFC1E954EE9}"/>
              </a:ext>
            </a:extLst>
          </p:cNvPr>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12897772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0F02C-65D6-007D-6046-3C4C7D298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3D224-178D-217C-5D5C-B8BE1BCF0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8F13E-DF07-7FBC-D845-C36F03BB01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C02C59-125A-372E-89A3-1F99FE9F0897}"/>
              </a:ext>
            </a:extLst>
          </p:cNvPr>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42183248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140BE-2C6D-1FBD-5854-1EA16C33D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B1EE0-CE1E-15F0-A015-8FF8F743D4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F5F188-954B-0695-FD6B-FEA324E985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9FCB6A-DB86-E14A-B445-3A8A50DF622C}"/>
              </a:ext>
            </a:extLst>
          </p:cNvPr>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26757442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CD00F-7B2E-4841-804C-08FAEEF53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0E040-1B03-D542-C611-4E097E3777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CC39B-4C74-F07E-3AA3-0070908071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95E7D5-5B59-77F3-77D5-D2AAFC7DBC99}"/>
              </a:ext>
            </a:extLst>
          </p:cNvPr>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20309309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3B3AD-DC09-B732-F322-103898F19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9E8A5-1E3D-B07C-48CC-1BEEC906BE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34D26-29E1-AE15-5D77-5A3E05020A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342FC2-F00E-8AEE-51E0-7E2989A53C9F}"/>
              </a:ext>
            </a:extLst>
          </p:cNvPr>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28991620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F75BC-EAC2-8E44-96E5-072B078B9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DE814-F53B-DA2E-3F3E-BD6EE3F69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9A2EA-4353-FEEE-9103-75B1B66ADD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8B2F84-E30E-8482-89F5-44B1A1E90260}"/>
              </a:ext>
            </a:extLst>
          </p:cNvPr>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15334448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D9186-5BFA-3F55-2FAC-D33F591154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A6823-1CFB-7FAB-D56D-8A1DC7D57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01EF17-A4B1-3379-A28F-E2563D5A00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2B9296-D14E-5B8F-55E1-3EE91FCF0C5A}"/>
              </a:ext>
            </a:extLst>
          </p:cNvPr>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932258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C0076-922F-2FC5-55B4-02A0CE540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FAFDC7-43F3-DBB1-6D91-2EFD768D8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571B23-B631-5FFD-22C6-6E9D3FC9CE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BFA424-E5CC-D1BB-400D-5B5370C0D0BF}"/>
              </a:ext>
            </a:extLst>
          </p:cNvPr>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29274103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9FAE-C638-553F-8842-4B8D670A7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FC205-A111-BA10-D262-2B569A30FB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CE014-B03B-38C3-446D-A15D4F8C88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73A511-B289-BCE4-15F4-91CB8CA23B99}"/>
              </a:ext>
            </a:extLst>
          </p:cNvPr>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34898223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0A9BA-887A-53AE-CE96-8FADFFEEF2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32CED-AB24-826E-2DC2-A776D2679D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45FFA-229E-C39E-1B59-3BB84ADCAF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A6D321-A14F-C3A8-4A1C-495A00C5F62A}"/>
              </a:ext>
            </a:extLst>
          </p:cNvPr>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34233213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3048-FAC9-28C2-314F-A5C1C2ABE9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E5616-FE7D-6CAD-6E17-A2CAE22FA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7F8FF-9AB4-7993-8E61-9555F22580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A1DC28-9583-B17A-1F41-2D5A52DF0AD0}"/>
              </a:ext>
            </a:extLst>
          </p:cNvPr>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17931481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DF49E-6FE2-8A70-4B62-C4595B011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5B563-D654-2119-D4D0-021BB03BE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0414D9-AF25-86ED-5C54-41A0AD8363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5892E7-0C84-0748-E9A9-3124E0F094D5}"/>
              </a:ext>
            </a:extLst>
          </p:cNvPr>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8553625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02D33-A7B6-B340-D890-E4E91EDA2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B63145-3DC9-BBE8-1145-4DEDF98310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76224F-1F81-9091-D004-CE93545856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D84CAF-F492-4311-BEF3-A3CB052EA55D}"/>
              </a:ext>
            </a:extLst>
          </p:cNvPr>
          <p:cNvSpPr>
            <a:spLocks noGrp="1"/>
          </p:cNvSpPr>
          <p:nvPr>
            <p:ph type="sldNum" sz="quarter" idx="5"/>
          </p:nvPr>
        </p:nvSpPr>
        <p:spPr/>
        <p:txBody>
          <a:bodyPr/>
          <a:lstStyle/>
          <a:p>
            <a:fld id="{D3CB639B-CC03-4920-A60D-3E4C72B47D60}" type="slidenum">
              <a:rPr lang="es-ES" smtClean="0"/>
              <a:pPr/>
              <a:t>83</a:t>
            </a:fld>
            <a:endParaRPr lang="es-ES"/>
          </a:p>
        </p:txBody>
      </p:sp>
    </p:spTree>
    <p:extLst>
      <p:ext uri="{BB962C8B-B14F-4D97-AF65-F5344CB8AC3E}">
        <p14:creationId xmlns:p14="http://schemas.microsoft.com/office/powerpoint/2010/main" val="14469893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30319-9F82-3D6F-BB55-6383F767E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F8017-A174-366D-7A95-F748BE11B8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A8682-D5AA-8E73-D484-A2BC9FBF4D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FA30BA-0D4D-0F99-C1A6-86BD02A8FE6D}"/>
              </a:ext>
            </a:extLst>
          </p:cNvPr>
          <p:cNvSpPr>
            <a:spLocks noGrp="1"/>
          </p:cNvSpPr>
          <p:nvPr>
            <p:ph type="sldNum" sz="quarter" idx="5"/>
          </p:nvPr>
        </p:nvSpPr>
        <p:spPr/>
        <p:txBody>
          <a:bodyPr/>
          <a:lstStyle/>
          <a:p>
            <a:fld id="{D3CB639B-CC03-4920-A60D-3E4C72B47D60}" type="slidenum">
              <a:rPr lang="es-ES" smtClean="0"/>
              <a:pPr/>
              <a:t>84</a:t>
            </a:fld>
            <a:endParaRPr lang="es-ES"/>
          </a:p>
        </p:txBody>
      </p:sp>
    </p:spTree>
    <p:extLst>
      <p:ext uri="{BB962C8B-B14F-4D97-AF65-F5344CB8AC3E}">
        <p14:creationId xmlns:p14="http://schemas.microsoft.com/office/powerpoint/2010/main" val="36900964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1FF89-CE5D-B78E-C6F7-DBB8988DF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C0738-E486-EA61-7209-85F23F529D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CD4837-E80D-C656-8A42-466DCE7C0B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5EEF18-C2DD-B702-06B0-493AC5D2BD8B}"/>
              </a:ext>
            </a:extLst>
          </p:cNvPr>
          <p:cNvSpPr>
            <a:spLocks noGrp="1"/>
          </p:cNvSpPr>
          <p:nvPr>
            <p:ph type="sldNum" sz="quarter" idx="5"/>
          </p:nvPr>
        </p:nvSpPr>
        <p:spPr/>
        <p:txBody>
          <a:bodyPr/>
          <a:lstStyle/>
          <a:p>
            <a:fld id="{D3CB639B-CC03-4920-A60D-3E4C72B47D60}" type="slidenum">
              <a:rPr lang="es-ES" smtClean="0"/>
              <a:pPr/>
              <a:t>85</a:t>
            </a:fld>
            <a:endParaRPr lang="es-ES"/>
          </a:p>
        </p:txBody>
      </p:sp>
    </p:spTree>
    <p:extLst>
      <p:ext uri="{BB962C8B-B14F-4D97-AF65-F5344CB8AC3E}">
        <p14:creationId xmlns:p14="http://schemas.microsoft.com/office/powerpoint/2010/main" val="25607087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E15EE-5E98-704A-2B18-AF3EF134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8B83F-2EBE-4213-5924-838AE277F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D7707-74C1-E98C-3A25-F3E21B1995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084DBD-384C-C647-1971-AF643B3EDC04}"/>
              </a:ext>
            </a:extLst>
          </p:cNvPr>
          <p:cNvSpPr>
            <a:spLocks noGrp="1"/>
          </p:cNvSpPr>
          <p:nvPr>
            <p:ph type="sldNum" sz="quarter" idx="5"/>
          </p:nvPr>
        </p:nvSpPr>
        <p:spPr/>
        <p:txBody>
          <a:bodyPr/>
          <a:lstStyle/>
          <a:p>
            <a:fld id="{D3CB639B-CC03-4920-A60D-3E4C72B47D60}" type="slidenum">
              <a:rPr lang="es-ES" smtClean="0"/>
              <a:pPr/>
              <a:t>86</a:t>
            </a:fld>
            <a:endParaRPr lang="es-ES"/>
          </a:p>
        </p:txBody>
      </p:sp>
    </p:spTree>
    <p:extLst>
      <p:ext uri="{BB962C8B-B14F-4D97-AF65-F5344CB8AC3E}">
        <p14:creationId xmlns:p14="http://schemas.microsoft.com/office/powerpoint/2010/main" val="31514224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5E878-4047-68E7-E2DA-0FCD4C844E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3FEBA-CEC2-BD6E-8D3C-1B4CEBB76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D81DB4-3FE1-94CA-FCB0-7D54BAAAAD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C31B3D-8E4D-F013-B997-74F912099731}"/>
              </a:ext>
            </a:extLst>
          </p:cNvPr>
          <p:cNvSpPr>
            <a:spLocks noGrp="1"/>
          </p:cNvSpPr>
          <p:nvPr>
            <p:ph type="sldNum" sz="quarter" idx="5"/>
          </p:nvPr>
        </p:nvSpPr>
        <p:spPr/>
        <p:txBody>
          <a:bodyPr/>
          <a:lstStyle/>
          <a:p>
            <a:fld id="{D3CB639B-CC03-4920-A60D-3E4C72B47D60}" type="slidenum">
              <a:rPr lang="es-ES" smtClean="0"/>
              <a:pPr/>
              <a:t>87</a:t>
            </a:fld>
            <a:endParaRPr lang="es-ES"/>
          </a:p>
        </p:txBody>
      </p:sp>
    </p:spTree>
    <p:extLst>
      <p:ext uri="{BB962C8B-B14F-4D97-AF65-F5344CB8AC3E}">
        <p14:creationId xmlns:p14="http://schemas.microsoft.com/office/powerpoint/2010/main" val="27396365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707E8-ECF8-7059-FF91-C0716113C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09670-4B85-C644-4278-5C2DDF0E5E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00C52-64C6-379D-A052-66027BEE84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CE81F6-5944-0B59-E3E7-E526094DE4E0}"/>
              </a:ext>
            </a:extLst>
          </p:cNvPr>
          <p:cNvSpPr>
            <a:spLocks noGrp="1"/>
          </p:cNvSpPr>
          <p:nvPr>
            <p:ph type="sldNum" sz="quarter" idx="5"/>
          </p:nvPr>
        </p:nvSpPr>
        <p:spPr/>
        <p:txBody>
          <a:bodyPr/>
          <a:lstStyle/>
          <a:p>
            <a:fld id="{D3CB639B-CC03-4920-A60D-3E4C72B47D60}" type="slidenum">
              <a:rPr lang="es-ES" smtClean="0"/>
              <a:pPr/>
              <a:t>88</a:t>
            </a:fld>
            <a:endParaRPr lang="es-ES"/>
          </a:p>
        </p:txBody>
      </p:sp>
    </p:spTree>
    <p:extLst>
      <p:ext uri="{BB962C8B-B14F-4D97-AF65-F5344CB8AC3E}">
        <p14:creationId xmlns:p14="http://schemas.microsoft.com/office/powerpoint/2010/main" val="1486440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F6DA7-EB91-562F-CD37-B8936E884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27AF1-F708-EAF5-42BC-011B40CCD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99A1F4-E8E7-753C-9DE8-5FA090E10A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55A25D-CB8D-D26C-0677-7EA2568B1626}"/>
              </a:ext>
            </a:extLst>
          </p:cNvPr>
          <p:cNvSpPr>
            <a:spLocks noGrp="1"/>
          </p:cNvSpPr>
          <p:nvPr>
            <p:ph type="sldNum" sz="quarter" idx="5"/>
          </p:nvPr>
        </p:nvSpPr>
        <p:spPr/>
        <p:txBody>
          <a:bodyPr/>
          <a:lstStyle/>
          <a:p>
            <a:fld id="{D3CB639B-CC03-4920-A60D-3E4C72B47D60}" type="slidenum">
              <a:rPr lang="es-ES" smtClean="0"/>
              <a:pPr/>
              <a:t>89</a:t>
            </a:fld>
            <a:endParaRPr lang="es-ES"/>
          </a:p>
        </p:txBody>
      </p:sp>
    </p:spTree>
    <p:extLst>
      <p:ext uri="{BB962C8B-B14F-4D97-AF65-F5344CB8AC3E}">
        <p14:creationId xmlns:p14="http://schemas.microsoft.com/office/powerpoint/2010/main" val="33912733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413BE-DD61-7E4F-1DC7-5F92D3AB1F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19D47-9255-6D45-6C4F-3ECC83817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305907-6B64-A31D-3811-299A2ADCCE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2B1794-349B-DC11-DEB7-86B2FE45D9BB}"/>
              </a:ext>
            </a:extLst>
          </p:cNvPr>
          <p:cNvSpPr>
            <a:spLocks noGrp="1"/>
          </p:cNvSpPr>
          <p:nvPr>
            <p:ph type="sldNum" sz="quarter" idx="5"/>
          </p:nvPr>
        </p:nvSpPr>
        <p:spPr/>
        <p:txBody>
          <a:bodyPr/>
          <a:lstStyle/>
          <a:p>
            <a:fld id="{D3CB639B-CC03-4920-A60D-3E4C72B47D60}" type="slidenum">
              <a:rPr lang="es-ES" smtClean="0"/>
              <a:pPr/>
              <a:t>90</a:t>
            </a:fld>
            <a:endParaRPr lang="es-ES"/>
          </a:p>
        </p:txBody>
      </p:sp>
    </p:spTree>
    <p:extLst>
      <p:ext uri="{BB962C8B-B14F-4D97-AF65-F5344CB8AC3E}">
        <p14:creationId xmlns:p14="http://schemas.microsoft.com/office/powerpoint/2010/main" val="36465469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A31A5-AEAE-9890-674E-8D39C9E267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DA16C-0BA3-A6CA-FD83-0404E5374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AB900-87C0-28F0-77AE-C8810E7DAF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1B7BF-331D-2B24-6AC7-47CA2C5F1BFA}"/>
              </a:ext>
            </a:extLst>
          </p:cNvPr>
          <p:cNvSpPr>
            <a:spLocks noGrp="1"/>
          </p:cNvSpPr>
          <p:nvPr>
            <p:ph type="sldNum" sz="quarter" idx="5"/>
          </p:nvPr>
        </p:nvSpPr>
        <p:spPr/>
        <p:txBody>
          <a:bodyPr/>
          <a:lstStyle/>
          <a:p>
            <a:fld id="{D3CB639B-CC03-4920-A60D-3E4C72B47D60}" type="slidenum">
              <a:rPr lang="es-ES" smtClean="0"/>
              <a:pPr/>
              <a:t>91</a:t>
            </a:fld>
            <a:endParaRPr lang="es-ES"/>
          </a:p>
        </p:txBody>
      </p:sp>
    </p:spTree>
    <p:extLst>
      <p:ext uri="{BB962C8B-B14F-4D97-AF65-F5344CB8AC3E}">
        <p14:creationId xmlns:p14="http://schemas.microsoft.com/office/powerpoint/2010/main" val="23993822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2F179-7F94-9480-BB4A-0335E2014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2DD34-9AD1-95EE-7AF6-56DAAE200E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E4A1E0-7C6A-675B-8A3E-4108CED3E5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BCF182-20E4-2254-B209-78738B3CE4C2}"/>
              </a:ext>
            </a:extLst>
          </p:cNvPr>
          <p:cNvSpPr>
            <a:spLocks noGrp="1"/>
          </p:cNvSpPr>
          <p:nvPr>
            <p:ph type="sldNum" sz="quarter" idx="5"/>
          </p:nvPr>
        </p:nvSpPr>
        <p:spPr/>
        <p:txBody>
          <a:bodyPr/>
          <a:lstStyle/>
          <a:p>
            <a:fld id="{D3CB639B-CC03-4920-A60D-3E4C72B47D60}" type="slidenum">
              <a:rPr lang="es-ES" smtClean="0"/>
              <a:pPr/>
              <a:t>92</a:t>
            </a:fld>
            <a:endParaRPr lang="es-ES"/>
          </a:p>
        </p:txBody>
      </p:sp>
    </p:spTree>
    <p:extLst>
      <p:ext uri="{BB962C8B-B14F-4D97-AF65-F5344CB8AC3E}">
        <p14:creationId xmlns:p14="http://schemas.microsoft.com/office/powerpoint/2010/main" val="30723427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CF435-4B65-DD32-DCAC-1F8C02D05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257B3-AD73-513B-8E7E-70424AAFC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08ACC-B391-A1D0-FD3D-30C0CDE3B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C431A3-EB04-D426-585B-27B837994D81}"/>
              </a:ext>
            </a:extLst>
          </p:cNvPr>
          <p:cNvSpPr>
            <a:spLocks noGrp="1"/>
          </p:cNvSpPr>
          <p:nvPr>
            <p:ph type="sldNum" sz="quarter" idx="5"/>
          </p:nvPr>
        </p:nvSpPr>
        <p:spPr/>
        <p:txBody>
          <a:bodyPr/>
          <a:lstStyle/>
          <a:p>
            <a:fld id="{D3CB639B-CC03-4920-A60D-3E4C72B47D60}" type="slidenum">
              <a:rPr lang="es-ES" smtClean="0"/>
              <a:pPr/>
              <a:t>93</a:t>
            </a:fld>
            <a:endParaRPr lang="es-ES"/>
          </a:p>
        </p:txBody>
      </p:sp>
    </p:spTree>
    <p:extLst>
      <p:ext uri="{BB962C8B-B14F-4D97-AF65-F5344CB8AC3E}">
        <p14:creationId xmlns:p14="http://schemas.microsoft.com/office/powerpoint/2010/main" val="21739640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43332-07D0-8E2C-45F4-D2D152BB2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18C12-8A73-48B7-FB7A-A0B7F7C2D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61798-98DB-50F2-E0DE-9D73A87FEA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826176-309C-0809-BE8F-CF129AE58DBD}"/>
              </a:ext>
            </a:extLst>
          </p:cNvPr>
          <p:cNvSpPr>
            <a:spLocks noGrp="1"/>
          </p:cNvSpPr>
          <p:nvPr>
            <p:ph type="sldNum" sz="quarter" idx="5"/>
          </p:nvPr>
        </p:nvSpPr>
        <p:spPr/>
        <p:txBody>
          <a:bodyPr/>
          <a:lstStyle/>
          <a:p>
            <a:fld id="{D3CB639B-CC03-4920-A60D-3E4C72B47D60}" type="slidenum">
              <a:rPr lang="es-ES" smtClean="0"/>
              <a:pPr/>
              <a:t>94</a:t>
            </a:fld>
            <a:endParaRPr lang="es-ES"/>
          </a:p>
        </p:txBody>
      </p:sp>
    </p:spTree>
    <p:extLst>
      <p:ext uri="{BB962C8B-B14F-4D97-AF65-F5344CB8AC3E}">
        <p14:creationId xmlns:p14="http://schemas.microsoft.com/office/powerpoint/2010/main" val="164666763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8CA7-1B76-A81E-47DB-4C51D6FFB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FE247-C7AF-351D-F598-41A68316AE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5F495-2253-7602-346E-C19AADE2E8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DFFE83-73A3-DDF6-A9CB-F13C1FC67722}"/>
              </a:ext>
            </a:extLst>
          </p:cNvPr>
          <p:cNvSpPr>
            <a:spLocks noGrp="1"/>
          </p:cNvSpPr>
          <p:nvPr>
            <p:ph type="sldNum" sz="quarter" idx="5"/>
          </p:nvPr>
        </p:nvSpPr>
        <p:spPr/>
        <p:txBody>
          <a:bodyPr/>
          <a:lstStyle/>
          <a:p>
            <a:fld id="{D3CB639B-CC03-4920-A60D-3E4C72B47D60}" type="slidenum">
              <a:rPr lang="es-ES" smtClean="0"/>
              <a:pPr/>
              <a:t>95</a:t>
            </a:fld>
            <a:endParaRPr lang="es-ES"/>
          </a:p>
        </p:txBody>
      </p:sp>
    </p:spTree>
    <p:extLst>
      <p:ext uri="{BB962C8B-B14F-4D97-AF65-F5344CB8AC3E}">
        <p14:creationId xmlns:p14="http://schemas.microsoft.com/office/powerpoint/2010/main" val="928003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1A157-4F0B-A0EE-9B04-FE3450677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B04CA-10DD-23A3-8304-DB999B686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69B4D-6CDE-918D-96EE-92FA0C6BA9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A6CF0A-73F3-095E-E1E7-3C26D17B4852}"/>
              </a:ext>
            </a:extLst>
          </p:cNvPr>
          <p:cNvSpPr>
            <a:spLocks noGrp="1"/>
          </p:cNvSpPr>
          <p:nvPr>
            <p:ph type="sldNum" sz="quarter" idx="5"/>
          </p:nvPr>
        </p:nvSpPr>
        <p:spPr/>
        <p:txBody>
          <a:bodyPr/>
          <a:lstStyle/>
          <a:p>
            <a:fld id="{D3CB639B-CC03-4920-A60D-3E4C72B47D60}" type="slidenum">
              <a:rPr lang="es-ES" smtClean="0"/>
              <a:pPr/>
              <a:t>96</a:t>
            </a:fld>
            <a:endParaRPr lang="es-ES"/>
          </a:p>
        </p:txBody>
      </p:sp>
    </p:spTree>
    <p:extLst>
      <p:ext uri="{BB962C8B-B14F-4D97-AF65-F5344CB8AC3E}">
        <p14:creationId xmlns:p14="http://schemas.microsoft.com/office/powerpoint/2010/main" val="6870196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2373B-C462-3B56-A99A-67D30A605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913B9-5664-5C04-146A-B9350E90A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BC406C-8176-A4F1-91BD-17BCB9A3ED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FC4AC7-1C23-BB1D-C38B-1A849ABE0790}"/>
              </a:ext>
            </a:extLst>
          </p:cNvPr>
          <p:cNvSpPr>
            <a:spLocks noGrp="1"/>
          </p:cNvSpPr>
          <p:nvPr>
            <p:ph type="sldNum" sz="quarter" idx="5"/>
          </p:nvPr>
        </p:nvSpPr>
        <p:spPr/>
        <p:txBody>
          <a:bodyPr/>
          <a:lstStyle/>
          <a:p>
            <a:fld id="{D3CB639B-CC03-4920-A60D-3E4C72B47D60}" type="slidenum">
              <a:rPr lang="es-ES" smtClean="0"/>
              <a:pPr/>
              <a:t>97</a:t>
            </a:fld>
            <a:endParaRPr lang="es-ES"/>
          </a:p>
        </p:txBody>
      </p:sp>
    </p:spTree>
    <p:extLst>
      <p:ext uri="{BB962C8B-B14F-4D97-AF65-F5344CB8AC3E}">
        <p14:creationId xmlns:p14="http://schemas.microsoft.com/office/powerpoint/2010/main" val="2362651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66C09-57C8-C303-4874-AB2595E94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68B90-8AC6-2556-0339-3775DAF71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DA09C-D103-385E-768B-97B931BD3B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C59CF9-6676-FB3C-EFCF-0EA67BAB522E}"/>
              </a:ext>
            </a:extLst>
          </p:cNvPr>
          <p:cNvSpPr>
            <a:spLocks noGrp="1"/>
          </p:cNvSpPr>
          <p:nvPr>
            <p:ph type="sldNum" sz="quarter" idx="5"/>
          </p:nvPr>
        </p:nvSpPr>
        <p:spPr/>
        <p:txBody>
          <a:bodyPr/>
          <a:lstStyle/>
          <a:p>
            <a:fld id="{D3CB639B-CC03-4920-A60D-3E4C72B47D60}" type="slidenum">
              <a:rPr lang="es-ES" smtClean="0"/>
              <a:pPr/>
              <a:t>98</a:t>
            </a:fld>
            <a:endParaRPr lang="es-ES"/>
          </a:p>
        </p:txBody>
      </p:sp>
    </p:spTree>
    <p:extLst>
      <p:ext uri="{BB962C8B-B14F-4D97-AF65-F5344CB8AC3E}">
        <p14:creationId xmlns:p14="http://schemas.microsoft.com/office/powerpoint/2010/main" val="8625728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B3AF1-6BC4-8ADA-2405-BE7BAA0A0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25E67-8605-BC5A-BF03-C0A53FF0B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F6BEE-6984-9F5F-8D30-66500B422A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E555FF-5924-1D40-72B9-044629F57162}"/>
              </a:ext>
            </a:extLst>
          </p:cNvPr>
          <p:cNvSpPr>
            <a:spLocks noGrp="1"/>
          </p:cNvSpPr>
          <p:nvPr>
            <p:ph type="sldNum" sz="quarter" idx="5"/>
          </p:nvPr>
        </p:nvSpPr>
        <p:spPr/>
        <p:txBody>
          <a:bodyPr/>
          <a:lstStyle/>
          <a:p>
            <a:fld id="{D3CB639B-CC03-4920-A60D-3E4C72B47D60}" type="slidenum">
              <a:rPr lang="es-ES" smtClean="0"/>
              <a:pPr/>
              <a:t>99</a:t>
            </a:fld>
            <a:endParaRPr lang="es-ES"/>
          </a:p>
        </p:txBody>
      </p:sp>
    </p:spTree>
    <p:extLst>
      <p:ext uri="{BB962C8B-B14F-4D97-AF65-F5344CB8AC3E}">
        <p14:creationId xmlns:p14="http://schemas.microsoft.com/office/powerpoint/2010/main" val="1843731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B4B77-6DDF-3BC8-FA68-16BECD44B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181B2E-4DC5-D891-EDB3-7881D2F01B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262BB-1B9C-F7E8-902C-F8A0910765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5D1CA4-4AE4-B8AD-DF3D-3DC2C8E61EB5}"/>
              </a:ext>
            </a:extLst>
          </p:cNvPr>
          <p:cNvSpPr>
            <a:spLocks noGrp="1"/>
          </p:cNvSpPr>
          <p:nvPr>
            <p:ph type="sldNum" sz="quarter" idx="5"/>
          </p:nvPr>
        </p:nvSpPr>
        <p:spPr/>
        <p:txBody>
          <a:bodyPr/>
          <a:lstStyle/>
          <a:p>
            <a:fld id="{D3CB639B-CC03-4920-A60D-3E4C72B47D60}" type="slidenum">
              <a:rPr lang="es-ES" smtClean="0"/>
              <a:pPr/>
              <a:t>100</a:t>
            </a:fld>
            <a:endParaRPr lang="es-ES"/>
          </a:p>
        </p:txBody>
      </p:sp>
    </p:spTree>
    <p:extLst>
      <p:ext uri="{BB962C8B-B14F-4D97-AF65-F5344CB8AC3E}">
        <p14:creationId xmlns:p14="http://schemas.microsoft.com/office/powerpoint/2010/main" val="26673917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355EE-12E7-C1ED-74A2-80ED3F8F7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A920C7-9BE4-AC4D-F181-BE8F4D777E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EEA1B-7688-F728-1493-7D59C07A0C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6F29A2-F383-54CA-B283-ADFB6C5C39EE}"/>
              </a:ext>
            </a:extLst>
          </p:cNvPr>
          <p:cNvSpPr>
            <a:spLocks noGrp="1"/>
          </p:cNvSpPr>
          <p:nvPr>
            <p:ph type="sldNum" sz="quarter" idx="5"/>
          </p:nvPr>
        </p:nvSpPr>
        <p:spPr/>
        <p:txBody>
          <a:bodyPr/>
          <a:lstStyle/>
          <a:p>
            <a:fld id="{D3CB639B-CC03-4920-A60D-3E4C72B47D60}" type="slidenum">
              <a:rPr lang="es-ES" smtClean="0"/>
              <a:pPr/>
              <a:t>101</a:t>
            </a:fld>
            <a:endParaRPr lang="es-ES"/>
          </a:p>
        </p:txBody>
      </p:sp>
    </p:spTree>
    <p:extLst>
      <p:ext uri="{BB962C8B-B14F-4D97-AF65-F5344CB8AC3E}">
        <p14:creationId xmlns:p14="http://schemas.microsoft.com/office/powerpoint/2010/main" val="4567640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73644-1383-AF91-644A-92382F0FC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0CD86-778E-D478-31F2-AF2BDB4D9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1B95E-9517-33DF-70DE-85135C866B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609FB0-F28D-BECC-AB1E-3177FC060516}"/>
              </a:ext>
            </a:extLst>
          </p:cNvPr>
          <p:cNvSpPr>
            <a:spLocks noGrp="1"/>
          </p:cNvSpPr>
          <p:nvPr>
            <p:ph type="sldNum" sz="quarter" idx="5"/>
          </p:nvPr>
        </p:nvSpPr>
        <p:spPr/>
        <p:txBody>
          <a:bodyPr/>
          <a:lstStyle/>
          <a:p>
            <a:fld id="{D3CB639B-CC03-4920-A60D-3E4C72B47D60}" type="slidenum">
              <a:rPr lang="es-ES" smtClean="0"/>
              <a:pPr/>
              <a:t>102</a:t>
            </a:fld>
            <a:endParaRPr lang="es-ES"/>
          </a:p>
        </p:txBody>
      </p:sp>
    </p:spTree>
    <p:extLst>
      <p:ext uri="{BB962C8B-B14F-4D97-AF65-F5344CB8AC3E}">
        <p14:creationId xmlns:p14="http://schemas.microsoft.com/office/powerpoint/2010/main" val="577769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9BBCF9CF-4D11-3B8A-FD83-EA872E01696E}"/>
              </a:ext>
            </a:extLst>
          </p:cNvPr>
          <p:cNvPicPr>
            <a:picLocks noChangeAspect="1"/>
          </p:cNvPicPr>
          <p:nvPr/>
        </p:nvPicPr>
        <p:blipFill>
          <a:blip r:embed="rId3"/>
          <a:stretch>
            <a:fillRect/>
          </a:stretch>
        </p:blipFill>
        <p:spPr>
          <a:xfrm>
            <a:off x="3021469" y="0"/>
            <a:ext cx="3206715" cy="4842674"/>
          </a:xfrm>
          <a:prstGeom prst="rect">
            <a:avLst/>
          </a:prstGeom>
        </p:spPr>
      </p:pic>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0" y="1196752"/>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 FUNDAMENTOS DE LA</a:t>
            </a:r>
          </a:p>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PROFECÍA</a:t>
            </a:r>
          </a:p>
        </p:txBody>
      </p:sp>
      <p:pic>
        <p:nvPicPr>
          <p:cNvPr id="4" name="Picture 3">
            <a:extLst>
              <a:ext uri="{FF2B5EF4-FFF2-40B4-BE49-F238E27FC236}">
                <a16:creationId xmlns:a16="http://schemas.microsoft.com/office/drawing/2014/main" id="{883E22EB-3B9A-05A9-2DDC-186C42C35564}"/>
              </a:ext>
            </a:extLst>
          </p:cNvPr>
          <p:cNvPicPr>
            <a:picLocks noChangeAspect="1"/>
          </p:cNvPicPr>
          <p:nvPr/>
        </p:nvPicPr>
        <p:blipFill>
          <a:blip r:embed="rId2"/>
          <a:stretch>
            <a:fillRect/>
          </a:stretch>
        </p:blipFill>
        <p:spPr>
          <a:xfrm>
            <a:off x="2266681" y="2665927"/>
            <a:ext cx="4610637" cy="1526146"/>
          </a:xfrm>
          <a:prstGeom prst="rect">
            <a:avLst/>
          </a:prstGeom>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Después oí la voz del Señor, que dijo: ‘¿A quién enviaré? ¿Quién irá de nuestra parte?’ Entonces respondí: ‘Aquí estoy, envíame a mí’.</a:t>
            </a:r>
          </a:p>
        </p:txBody>
      </p:sp>
      <p:sp>
        <p:nvSpPr>
          <p:cNvPr id="2" name="TextBox 1">
            <a:extLst>
              <a:ext uri="{FF2B5EF4-FFF2-40B4-BE49-F238E27FC236}">
                <a16:creationId xmlns:a16="http://schemas.microsoft.com/office/drawing/2014/main" id="{24380949-88A1-C5EB-88B6-32E95A2AFD4B}"/>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13C9E-BC4A-C8AF-E0A8-ABD18F78905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6855679-0F56-5FC0-6B71-B6B55780BE1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688E1B15-D476-353A-E974-D172B6FDDB37}"/>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Señor, digno eres de recibir la gloria y la honra y el poder; porque tú creaste todas las cosas, y por tu voluntad existen y fueron creadas.</a:t>
            </a:r>
          </a:p>
        </p:txBody>
      </p:sp>
      <p:sp>
        <p:nvSpPr>
          <p:cNvPr id="2" name="TextBox 1">
            <a:extLst>
              <a:ext uri="{FF2B5EF4-FFF2-40B4-BE49-F238E27FC236}">
                <a16:creationId xmlns:a16="http://schemas.microsoft.com/office/drawing/2014/main" id="{F6BD06A4-A9CC-A7E1-6C7F-33FD8044A333}"/>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E6C71744-4994-61A2-0E4C-2517433AC25A}"/>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Tree>
    <p:extLst>
      <p:ext uri="{BB962C8B-B14F-4D97-AF65-F5344CB8AC3E}">
        <p14:creationId xmlns:p14="http://schemas.microsoft.com/office/powerpoint/2010/main" val="272307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EF461-E6F8-F6C7-7D54-12B41103D73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9DFB4E7-5DF4-903A-5424-49F5736D3BA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5A8A546A-AD5F-465C-A749-4088F877DAB0}"/>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porque tú creaste todas las cosas, y por tu voluntad existen y fueron creadas.</a:t>
            </a:r>
          </a:p>
        </p:txBody>
      </p:sp>
      <p:sp>
        <p:nvSpPr>
          <p:cNvPr id="2" name="TextBox 1">
            <a:extLst>
              <a:ext uri="{FF2B5EF4-FFF2-40B4-BE49-F238E27FC236}">
                <a16:creationId xmlns:a16="http://schemas.microsoft.com/office/drawing/2014/main" id="{7BCE58BA-56C7-E858-8E9B-5C163C10461D}"/>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4EA6DDA-BF84-BC70-6F66-CAC5C4E28E46}"/>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Tree>
    <p:extLst>
      <p:ext uri="{BB962C8B-B14F-4D97-AF65-F5344CB8AC3E}">
        <p14:creationId xmlns:p14="http://schemas.microsoft.com/office/powerpoint/2010/main" val="2780446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31F89-48FD-8E56-9A8E-67AF90F1C02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08A7A03-C4B8-046A-346C-27DC43670A1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FA454977-D9CB-CC63-B594-B59BE0F46C03}"/>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FD81719E-191B-94A8-DC7D-4A67D4A0EA6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0546DC6C-742C-A776-D0A8-1ED0B879EEBF}"/>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0CA8CBCD-3DAA-FC73-61BA-58CB5091C525}"/>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2B4FC853-A53A-ABD8-11AD-30CA0920EB6E}"/>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el uno al otro daba voces, diciendo: Santo, santo, santo, Jehová de los ejércitos; toda la tierra está llena de su gloria. </a:t>
            </a:r>
          </a:p>
        </p:txBody>
      </p:sp>
    </p:spTree>
    <p:extLst>
      <p:ext uri="{BB962C8B-B14F-4D97-AF65-F5344CB8AC3E}">
        <p14:creationId xmlns:p14="http://schemas.microsoft.com/office/powerpoint/2010/main" val="367082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E4363-D684-8949-3172-588D18BF241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49AFB51-CDC0-37CA-ED8B-F62A00FEDAA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89A2B6CE-BBC2-9B4A-4487-2B06CC67093A}"/>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D3B03FBC-CD7B-15D7-8799-1648D4E8EE67}"/>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BD7B7F9C-CFF9-20F6-402B-B50EB62BD2F2}"/>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B4838B97-7B4E-6D0B-88F4-5F4D4E82EF76}"/>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A760991F-2B10-B0E4-0ECE-382E90E631C9}"/>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latin typeface="Calibri"/>
              </a:rPr>
              <a:t>Santo, santo, santo, Jehová de los ejércitos; toda la tierra está llena de su gloria. </a:t>
            </a:r>
          </a:p>
        </p:txBody>
      </p:sp>
    </p:spTree>
    <p:extLst>
      <p:ext uri="{BB962C8B-B14F-4D97-AF65-F5344CB8AC3E}">
        <p14:creationId xmlns:p14="http://schemas.microsoft.com/office/powerpoint/2010/main" val="724760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EA635-8822-E831-0FB1-9FB675FB556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872D956-36EC-7BC5-11A7-6060D8D5293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7EBC4BE0-DBC6-53F9-94A6-E41FBD21A884}"/>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B7725AB7-3B0C-A430-B248-71F61518D48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D4C44BC-799F-64C0-AFC0-E8C0B0A19D12}"/>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2D510C29-3885-38C3-4A04-277BF403B377}"/>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B569C95C-163B-9CD4-D43F-65F3A9C2BBF2}"/>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solidFill>
                  <a:srgbClr val="00B0F0"/>
                </a:solidFill>
                <a:latin typeface="Calibri"/>
              </a:rPr>
              <a:t>Santo, santo, santo, Jehová de los ejércitos; </a:t>
            </a:r>
            <a:r>
              <a:rPr lang="es-ES" sz="2400" dirty="0">
                <a:latin typeface="Calibri"/>
              </a:rPr>
              <a:t>toda la tierra está llena de su gloria. </a:t>
            </a:r>
          </a:p>
        </p:txBody>
      </p:sp>
    </p:spTree>
    <p:extLst>
      <p:ext uri="{BB962C8B-B14F-4D97-AF65-F5344CB8AC3E}">
        <p14:creationId xmlns:p14="http://schemas.microsoft.com/office/powerpoint/2010/main" val="316443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74E3-87FB-4CFC-A3EC-FAC9530BCA8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3E86810-B4A4-40DE-00CF-30B2A89839D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4C20E80C-1FBC-3114-F0E6-1A641B530D12}"/>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62BDB9AD-7E64-5082-7FE5-5CD1FD12360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7D6C1093-D9B4-53A2-CEC8-183BC5633419}"/>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7437C786-58FC-A6F5-F936-B7D4E884D9E3}"/>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ADF01F0D-1572-89A3-2BF5-3DBE149E3D23}"/>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solidFill>
                  <a:srgbClr val="00B0F0"/>
                </a:solidFill>
                <a:latin typeface="Calibri"/>
              </a:rPr>
              <a:t>Santo, santo, santo, Jehová de los ejércitos; </a:t>
            </a:r>
            <a:r>
              <a:rPr lang="es-ES" sz="2400" dirty="0">
                <a:solidFill>
                  <a:srgbClr val="FFFF00"/>
                </a:solidFill>
                <a:latin typeface="Calibri"/>
              </a:rPr>
              <a:t>toda la tierra está llena de su gloria. </a:t>
            </a:r>
          </a:p>
        </p:txBody>
      </p:sp>
      <p:sp>
        <p:nvSpPr>
          <p:cNvPr id="6" name="TextBox 5">
            <a:extLst>
              <a:ext uri="{FF2B5EF4-FFF2-40B4-BE49-F238E27FC236}">
                <a16:creationId xmlns:a16="http://schemas.microsoft.com/office/drawing/2014/main" id="{75E0AD01-D996-DBB7-7D41-94D57B9CDE7F}"/>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2" name="1 CuadroTexto">
            <a:extLst>
              <a:ext uri="{FF2B5EF4-FFF2-40B4-BE49-F238E27FC236}">
                <a16:creationId xmlns:a16="http://schemas.microsoft.com/office/drawing/2014/main" id="{0AE7EBE9-2DFA-3A4F-B8EA-70192A7E8521}"/>
              </a:ext>
            </a:extLst>
          </p:cNvPr>
          <p:cNvSpPr txBox="1"/>
          <p:nvPr/>
        </p:nvSpPr>
        <p:spPr>
          <a:xfrm>
            <a:off x="277128" y="270892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13" name="2 CuadroTexto">
            <a:extLst>
              <a:ext uri="{FF2B5EF4-FFF2-40B4-BE49-F238E27FC236}">
                <a16:creationId xmlns:a16="http://schemas.microsoft.com/office/drawing/2014/main" id="{A70867EE-894F-7F2B-0F2E-0FE72D1CFC30}"/>
              </a:ext>
            </a:extLst>
          </p:cNvPr>
          <p:cNvSpPr txBox="1"/>
          <p:nvPr/>
        </p:nvSpPr>
        <p:spPr>
          <a:xfrm>
            <a:off x="53244" y="3157466"/>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dije: ¡Ay de mí! que soy muerto; porque siendo hombre inmundo de labios, y habitando en medio de pueblo que tiene labios inmundos, han visto mis ojos al Rey, Jehová de los ejércitos. </a:t>
            </a:r>
          </a:p>
        </p:txBody>
      </p:sp>
    </p:spTree>
    <p:extLst>
      <p:ext uri="{BB962C8B-B14F-4D97-AF65-F5344CB8AC3E}">
        <p14:creationId xmlns:p14="http://schemas.microsoft.com/office/powerpoint/2010/main" val="58937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2533B-5538-CF8B-16AF-061C849CD94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70BC630-2E80-0D3B-E880-44F521B60F7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9318C55F-4E8E-E975-3903-97F0253D2150}"/>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0DB51F79-ACAB-EFB2-339D-88C8C60431E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2B24AEEC-C172-8117-4620-4C06E0A77AFD}"/>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666FD8CF-3319-B7EF-D07A-9D77E3892235}"/>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A949AD2E-CF2B-A24E-6E17-C069C31AC5A7}"/>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solidFill>
                  <a:srgbClr val="00B0F0"/>
                </a:solidFill>
                <a:latin typeface="Calibri"/>
              </a:rPr>
              <a:t>Santo, santo, santo, Jehová de los ejércitos; </a:t>
            </a:r>
            <a:r>
              <a:rPr lang="es-ES" sz="2400" dirty="0">
                <a:solidFill>
                  <a:srgbClr val="FFFF00"/>
                </a:solidFill>
                <a:latin typeface="Calibri"/>
              </a:rPr>
              <a:t>toda la tierra está llena de su gloria. </a:t>
            </a:r>
          </a:p>
        </p:txBody>
      </p:sp>
      <p:sp>
        <p:nvSpPr>
          <p:cNvPr id="6" name="TextBox 5">
            <a:extLst>
              <a:ext uri="{FF2B5EF4-FFF2-40B4-BE49-F238E27FC236}">
                <a16:creationId xmlns:a16="http://schemas.microsoft.com/office/drawing/2014/main" id="{3AB761A8-A0DC-B691-F5E5-705DC3FA2226}"/>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2" name="1 CuadroTexto">
            <a:extLst>
              <a:ext uri="{FF2B5EF4-FFF2-40B4-BE49-F238E27FC236}">
                <a16:creationId xmlns:a16="http://schemas.microsoft.com/office/drawing/2014/main" id="{47259F10-842C-FB3C-E7F3-B46DCDA57F18}"/>
              </a:ext>
            </a:extLst>
          </p:cNvPr>
          <p:cNvSpPr txBox="1"/>
          <p:nvPr/>
        </p:nvSpPr>
        <p:spPr>
          <a:xfrm>
            <a:off x="277128" y="270892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13" name="2 CuadroTexto">
            <a:extLst>
              <a:ext uri="{FF2B5EF4-FFF2-40B4-BE49-F238E27FC236}">
                <a16:creationId xmlns:a16="http://schemas.microsoft.com/office/drawing/2014/main" id="{08CC9C58-F7C0-4DC9-0F2A-C12421AF28F8}"/>
              </a:ext>
            </a:extLst>
          </p:cNvPr>
          <p:cNvSpPr txBox="1"/>
          <p:nvPr/>
        </p:nvSpPr>
        <p:spPr>
          <a:xfrm>
            <a:off x="53244" y="3157466"/>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 porque siendo hombre inmundo de labios, </a:t>
            </a:r>
            <a:r>
              <a:rPr lang="es-ES" sz="2400" dirty="0">
                <a:latin typeface="Calibri"/>
              </a:rPr>
              <a:t>y habitando en medio de pueblo que tiene labios inmundos, han visto mis ojos al Rey, Jehová de los ejércitos. </a:t>
            </a:r>
          </a:p>
        </p:txBody>
      </p:sp>
    </p:spTree>
    <p:extLst>
      <p:ext uri="{BB962C8B-B14F-4D97-AF65-F5344CB8AC3E}">
        <p14:creationId xmlns:p14="http://schemas.microsoft.com/office/powerpoint/2010/main" val="3636221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6F7AC-48F5-DC91-9DBA-B051B6B26B1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446B851-6792-CC39-2C21-6C8B23E9702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66571F45-3970-E074-A02F-06CF500F7D19}"/>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8E75F256-F689-5423-8CF0-9A7FC9944C3E}"/>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87BF9E54-547C-8EFF-1B02-E384EB195E8F}"/>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A0EB3914-9AB5-60C6-65AD-9B7CA8EA628B}"/>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CCF4D840-4913-6F7D-4D18-2DBF377718E8}"/>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solidFill>
                  <a:srgbClr val="00B0F0"/>
                </a:solidFill>
                <a:latin typeface="Calibri"/>
              </a:rPr>
              <a:t>Santo, santo, santo, Jehová de los ejércitos; </a:t>
            </a:r>
            <a:r>
              <a:rPr lang="es-ES" sz="2400" dirty="0">
                <a:solidFill>
                  <a:srgbClr val="FFFF00"/>
                </a:solidFill>
                <a:latin typeface="Calibri"/>
              </a:rPr>
              <a:t>toda la tierra está llena de su gloria. </a:t>
            </a:r>
          </a:p>
        </p:txBody>
      </p:sp>
      <p:sp>
        <p:nvSpPr>
          <p:cNvPr id="6" name="TextBox 5">
            <a:extLst>
              <a:ext uri="{FF2B5EF4-FFF2-40B4-BE49-F238E27FC236}">
                <a16:creationId xmlns:a16="http://schemas.microsoft.com/office/drawing/2014/main" id="{11FAAAC5-8280-CE7E-51AC-9D1866C380EE}"/>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2" name="1 CuadroTexto">
            <a:extLst>
              <a:ext uri="{FF2B5EF4-FFF2-40B4-BE49-F238E27FC236}">
                <a16:creationId xmlns:a16="http://schemas.microsoft.com/office/drawing/2014/main" id="{7BD10C59-C0E0-B15C-561C-EBBD7F995FEA}"/>
              </a:ext>
            </a:extLst>
          </p:cNvPr>
          <p:cNvSpPr txBox="1"/>
          <p:nvPr/>
        </p:nvSpPr>
        <p:spPr>
          <a:xfrm>
            <a:off x="277128" y="270892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13" name="2 CuadroTexto">
            <a:extLst>
              <a:ext uri="{FF2B5EF4-FFF2-40B4-BE49-F238E27FC236}">
                <a16:creationId xmlns:a16="http://schemas.microsoft.com/office/drawing/2014/main" id="{D58C5CA8-67E9-7326-D291-7A6471AF6027}"/>
              </a:ext>
            </a:extLst>
          </p:cNvPr>
          <p:cNvSpPr txBox="1"/>
          <p:nvPr/>
        </p:nvSpPr>
        <p:spPr>
          <a:xfrm>
            <a:off x="53244" y="3157466"/>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 porque siendo hombre inmundo de labios, </a:t>
            </a:r>
            <a:r>
              <a:rPr lang="es-ES" sz="2400" dirty="0">
                <a:solidFill>
                  <a:srgbClr val="00B0F0"/>
                </a:solidFill>
                <a:latin typeface="Calibri"/>
              </a:rPr>
              <a:t>y habitando en medio de pueblo que tiene labios inmundos,</a:t>
            </a:r>
            <a:r>
              <a:rPr lang="es-ES" sz="2400" dirty="0">
                <a:latin typeface="Calibri"/>
              </a:rPr>
              <a:t> han visto mis ojos al Rey, Jehová de los ejércitos. </a:t>
            </a:r>
          </a:p>
        </p:txBody>
      </p:sp>
    </p:spTree>
    <p:extLst>
      <p:ext uri="{BB962C8B-B14F-4D97-AF65-F5344CB8AC3E}">
        <p14:creationId xmlns:p14="http://schemas.microsoft.com/office/powerpoint/2010/main" val="1888138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C7270-6054-0E99-ACE6-3F04281291A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FC8FD25-040D-6C8D-BED9-21690BB5843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9A401A72-7B84-7CFA-29E4-63011FD255D7}"/>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0FCD1843-B1C5-436B-3C3F-EA2E99917FE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941DDDB2-24B6-6450-3379-466FC2D4D176}"/>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991CBE18-E990-23D4-EABA-93F9458EA88A}"/>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7E926F75-69EB-2C85-6D93-7997B6A30ADC}"/>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solidFill>
                  <a:srgbClr val="00B0F0"/>
                </a:solidFill>
                <a:latin typeface="Calibri"/>
              </a:rPr>
              <a:t>Santo, santo, santo, Jehová de los ejércitos; </a:t>
            </a:r>
            <a:r>
              <a:rPr lang="es-ES" sz="2400" dirty="0">
                <a:solidFill>
                  <a:srgbClr val="FFFF00"/>
                </a:solidFill>
                <a:latin typeface="Calibri"/>
              </a:rPr>
              <a:t>toda la tierra está llena de su gloria. </a:t>
            </a:r>
          </a:p>
        </p:txBody>
      </p:sp>
      <p:sp>
        <p:nvSpPr>
          <p:cNvPr id="6" name="TextBox 5">
            <a:extLst>
              <a:ext uri="{FF2B5EF4-FFF2-40B4-BE49-F238E27FC236}">
                <a16:creationId xmlns:a16="http://schemas.microsoft.com/office/drawing/2014/main" id="{0D35CA59-ACD2-7156-BF97-7F7ED60318D9}"/>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2" name="1 CuadroTexto">
            <a:extLst>
              <a:ext uri="{FF2B5EF4-FFF2-40B4-BE49-F238E27FC236}">
                <a16:creationId xmlns:a16="http://schemas.microsoft.com/office/drawing/2014/main" id="{2841770B-FEDC-1C10-91B4-F2963EF7933B}"/>
              </a:ext>
            </a:extLst>
          </p:cNvPr>
          <p:cNvSpPr txBox="1"/>
          <p:nvPr/>
        </p:nvSpPr>
        <p:spPr>
          <a:xfrm>
            <a:off x="277128" y="270892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13" name="2 CuadroTexto">
            <a:extLst>
              <a:ext uri="{FF2B5EF4-FFF2-40B4-BE49-F238E27FC236}">
                <a16:creationId xmlns:a16="http://schemas.microsoft.com/office/drawing/2014/main" id="{81231AC5-1340-808C-A18B-CED814EC481F}"/>
              </a:ext>
            </a:extLst>
          </p:cNvPr>
          <p:cNvSpPr txBox="1"/>
          <p:nvPr/>
        </p:nvSpPr>
        <p:spPr>
          <a:xfrm>
            <a:off x="53244" y="3157466"/>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 porque siendo hombre inmundo de labios, </a:t>
            </a:r>
            <a:r>
              <a:rPr lang="es-ES" sz="2400" dirty="0">
                <a:solidFill>
                  <a:srgbClr val="00B0F0"/>
                </a:solidFill>
                <a:latin typeface="Calibri"/>
              </a:rPr>
              <a:t>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7" name="TextBox 6">
            <a:extLst>
              <a:ext uri="{FF2B5EF4-FFF2-40B4-BE49-F238E27FC236}">
                <a16:creationId xmlns:a16="http://schemas.microsoft.com/office/drawing/2014/main" id="{0721776E-C8CF-11D0-6C25-E8EBF352BB8D}"/>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82BD0D10-F76E-5E51-A37C-50B116DD8852}"/>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994D48CC-1736-2810-5836-10CE649FCC16}"/>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voló hacia mí uno de los serafines, teniendo en su mano un carbón encendido, tomado del altar con unas tenazas; y tocando con él sobre mi boca, dijo: He aquí que esto tocó tus labios, y es quitada tu culpa, y limpio tu pecado. </a:t>
            </a:r>
          </a:p>
        </p:txBody>
      </p:sp>
    </p:spTree>
    <p:extLst>
      <p:ext uri="{BB962C8B-B14F-4D97-AF65-F5344CB8AC3E}">
        <p14:creationId xmlns:p14="http://schemas.microsoft.com/office/powerpoint/2010/main" val="42586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33DD1-6DD1-9B19-8C5B-E19F32A4399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17B05BE-4D85-63CF-D4D9-08649F28027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7E8D8892-7EA9-440D-2FDE-2AEC832CE7A7}"/>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374D89B3-9D2D-E423-8C44-BEEB5CF31F48}"/>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8A1EB899-352A-BEEC-26E1-5BCEA98D2E5B}"/>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83100513-0C89-590F-7FA9-CB1E4A56925D}"/>
              </a:ext>
            </a:extLst>
          </p:cNvPr>
          <p:cNvSpPr txBox="1"/>
          <p:nvPr/>
        </p:nvSpPr>
        <p:spPr>
          <a:xfrm>
            <a:off x="323528" y="10748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0" name="2 CuadroTexto">
            <a:extLst>
              <a:ext uri="{FF2B5EF4-FFF2-40B4-BE49-F238E27FC236}">
                <a16:creationId xmlns:a16="http://schemas.microsoft.com/office/drawing/2014/main" id="{E357CD5A-428C-BFC2-3178-64C00FC4265C}"/>
              </a:ext>
            </a:extLst>
          </p:cNvPr>
          <p:cNvSpPr txBox="1"/>
          <p:nvPr/>
        </p:nvSpPr>
        <p:spPr>
          <a:xfrm>
            <a:off x="35496" y="157329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solidFill>
                  <a:srgbClr val="00B0F0"/>
                </a:solidFill>
                <a:latin typeface="Calibri"/>
              </a:rPr>
              <a:t>Santo, santo, santo, Jehová de los ejércitos; </a:t>
            </a:r>
            <a:r>
              <a:rPr lang="es-ES" sz="2400" dirty="0">
                <a:solidFill>
                  <a:srgbClr val="FFFF00"/>
                </a:solidFill>
                <a:latin typeface="Calibri"/>
              </a:rPr>
              <a:t>toda la tierra está llena de su gloria. </a:t>
            </a:r>
          </a:p>
        </p:txBody>
      </p:sp>
      <p:sp>
        <p:nvSpPr>
          <p:cNvPr id="6" name="TextBox 5">
            <a:extLst>
              <a:ext uri="{FF2B5EF4-FFF2-40B4-BE49-F238E27FC236}">
                <a16:creationId xmlns:a16="http://schemas.microsoft.com/office/drawing/2014/main" id="{FA9BCB9B-7BAD-14D9-B97F-71CB7D330B5A}"/>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2" name="1 CuadroTexto">
            <a:extLst>
              <a:ext uri="{FF2B5EF4-FFF2-40B4-BE49-F238E27FC236}">
                <a16:creationId xmlns:a16="http://schemas.microsoft.com/office/drawing/2014/main" id="{6A15B686-E9C8-AEB0-1A3C-7C16A84EF607}"/>
              </a:ext>
            </a:extLst>
          </p:cNvPr>
          <p:cNvSpPr txBox="1"/>
          <p:nvPr/>
        </p:nvSpPr>
        <p:spPr>
          <a:xfrm>
            <a:off x="277128" y="270892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13" name="2 CuadroTexto">
            <a:extLst>
              <a:ext uri="{FF2B5EF4-FFF2-40B4-BE49-F238E27FC236}">
                <a16:creationId xmlns:a16="http://schemas.microsoft.com/office/drawing/2014/main" id="{AE40DE44-A335-3957-95EF-C621155FFBE0}"/>
              </a:ext>
            </a:extLst>
          </p:cNvPr>
          <p:cNvSpPr txBox="1"/>
          <p:nvPr/>
        </p:nvSpPr>
        <p:spPr>
          <a:xfrm>
            <a:off x="53244" y="3157466"/>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 porque siendo hombre inmundo de labios, </a:t>
            </a:r>
            <a:r>
              <a:rPr lang="es-ES" sz="2400" dirty="0">
                <a:solidFill>
                  <a:srgbClr val="00B0F0"/>
                </a:solidFill>
                <a:latin typeface="Calibri"/>
              </a:rPr>
              <a:t>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7" name="TextBox 6">
            <a:extLst>
              <a:ext uri="{FF2B5EF4-FFF2-40B4-BE49-F238E27FC236}">
                <a16:creationId xmlns:a16="http://schemas.microsoft.com/office/drawing/2014/main" id="{B911F212-8038-DB61-3E9C-785B3520DFC8}"/>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C1F9B8B7-B368-6ED7-C8E3-8F0FD8F0FCDB}"/>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D54FADEB-2581-3D7E-D116-786E87CDBC50}"/>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latin typeface="Calibri"/>
              </a:rPr>
              <a:t>y tocando con él sobre mi boca, dijo: He aquí que esto tocó tus labios, y es quitada tu culpa, y limpio tu pecado. </a:t>
            </a:r>
          </a:p>
        </p:txBody>
      </p:sp>
    </p:spTree>
    <p:extLst>
      <p:ext uri="{BB962C8B-B14F-4D97-AF65-F5344CB8AC3E}">
        <p14:creationId xmlns:p14="http://schemas.microsoft.com/office/powerpoint/2010/main" val="1738254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E8243-9D08-A496-178D-333B76306E5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565B265-BE7E-A41F-2D73-0111F1417AF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14D034E2-F8D5-AE83-8B4F-926216A94D30}"/>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E0CF8D5F-28BB-BDB7-2824-AD6882AF1576}"/>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8CADCED9-7DFF-D025-C571-2F7AD8D29134}"/>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D1E093C6-34E8-2416-7905-F9F2F0AAF068}"/>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6F4290D9-0BA4-1D64-52E9-1D78E6D68318}"/>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Otro ángel vino entonces y se paró ante el altar, con un incensario de oro; y se le dio mucho incienso para añadirlo a las oraciones de todos los santos, sobre el altar de oro que estaba delante del trono. 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605916BA-9439-3571-075B-097735E2DFB1}"/>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C8939CB4-B127-6D5C-81E7-9277D37327D7}"/>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7F13366D-379E-93F0-1291-BA6273DFBF3C}"/>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B6CB0797-4A6B-15FD-2FB6-B0EB53C9A843}"/>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latin typeface="Calibri"/>
              </a:rPr>
              <a:t>y tocando con él sobre mi boca, dijo: He aquí que esto tocó tus labios, y es quitada tu culpa, y limpio tu pecado. </a:t>
            </a:r>
          </a:p>
        </p:txBody>
      </p:sp>
    </p:spTree>
    <p:extLst>
      <p:ext uri="{BB962C8B-B14F-4D97-AF65-F5344CB8AC3E}">
        <p14:creationId xmlns:p14="http://schemas.microsoft.com/office/powerpoint/2010/main" val="207214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8CB69-4EB1-CC4A-36E8-1A819547FDA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D612616-3511-EE79-5F07-4251AB14BF8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A00ED2FF-9CFB-12CF-182E-9BE894E478AF}"/>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019E9454-97F2-15AF-ECE3-590743B2116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376478D-C46C-30B2-4E0B-BA9638FCF87A}"/>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42406B8E-8557-85C1-7AFC-8B4EA8B6C0AF}"/>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B887D6EA-845F-6B9E-6F38-9AF8C5D55B90}"/>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latin typeface="Calibri"/>
              </a:rPr>
              <a:t>y se le dio mucho incienso para añadirlo a las oraciones de todos los santos, sobre el altar de oro que estaba delante del trono. 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AD045EDC-32FB-230C-6065-3C5F145D45A1}"/>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D10E5809-80F8-B246-2A40-8CDD27618ACB}"/>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03991AA4-6FED-3090-38F8-2541C3CDB772}"/>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51088DE1-2111-1F4B-425F-4ADBFBE67359}"/>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latin typeface="Calibri"/>
              </a:rPr>
              <a:t>y tocando con él sobre mi boca, dijo: He aquí que esto tocó tus labios, y es quitada tu culpa, y limpio tu pecado. </a:t>
            </a:r>
          </a:p>
        </p:txBody>
      </p:sp>
    </p:spTree>
    <p:extLst>
      <p:ext uri="{BB962C8B-B14F-4D97-AF65-F5344CB8AC3E}">
        <p14:creationId xmlns:p14="http://schemas.microsoft.com/office/powerpoint/2010/main" val="2654089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7FEB-292D-09CC-9169-5781DD1519F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A2DF620-CE1F-6B0A-DB90-B36F95F56B8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6E1027FE-6799-B87B-A743-BF9186035599}"/>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24EDEF96-3C2F-D08B-4204-66DC76602E6D}"/>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79E18EA4-4B84-CE46-FD19-0E981A03366C}"/>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2139D535-4B87-C7EB-531B-951842D53056}"/>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8411AE20-FD84-F341-F0C0-3187B68DAA4A}"/>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solidFill>
                  <a:srgbClr val="00B0F0"/>
                </a:solidFill>
                <a:latin typeface="Calibri"/>
              </a:rPr>
              <a:t>y se le dio mucho incienso para añadirlo a las oraciones de todos los santos, sobre el altar de oro que estaba delante del trono. </a:t>
            </a:r>
            <a:r>
              <a:rPr lang="es-ES" sz="2400" dirty="0">
                <a:latin typeface="Calibri"/>
              </a:rPr>
              <a:t>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04E6F2D8-0A6E-CE32-12D1-5C2B151B9A30}"/>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89A84495-D667-0CCE-3C5A-51DBB64B0D95}"/>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5B7F9649-7F1F-6316-7BB8-5A142B5DEE7D}"/>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4FB1D856-E107-79B0-FDC9-255DAEC40837}"/>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latin typeface="Calibri"/>
              </a:rPr>
              <a:t>y tocando con él sobre mi boca, dijo: He aquí que esto tocó tus labios, y es quitada tu culpa, y limpio tu pecado. </a:t>
            </a:r>
          </a:p>
        </p:txBody>
      </p:sp>
    </p:spTree>
    <p:extLst>
      <p:ext uri="{BB962C8B-B14F-4D97-AF65-F5344CB8AC3E}">
        <p14:creationId xmlns:p14="http://schemas.microsoft.com/office/powerpoint/2010/main" val="870674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DCB72-B042-5854-4E21-F8AFF6BCAD8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4DD74C1-8AEA-3800-E200-1E862B4F4B7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BDF6ECED-D12A-9F30-2BE8-8DB5F129D0E8}"/>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5DD59B91-7D84-21F2-7279-9A5B966B310A}"/>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3D3E5044-8837-54B6-6666-933254A9CD5A}"/>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FDB4B37C-CD85-E5C9-DE52-5AE3B3FD5589}"/>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183D5C83-4B06-D521-BEF3-05C3CD18DB0D}"/>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solidFill>
                  <a:srgbClr val="00B0F0"/>
                </a:solidFill>
                <a:latin typeface="Calibri"/>
              </a:rPr>
              <a:t>y se le dio mucho incienso para añadirlo a las oraciones de todos los santos, sobre el altar de oro que estaba delante del trono. </a:t>
            </a:r>
            <a:r>
              <a:rPr lang="es-ES" sz="2400" dirty="0">
                <a:solidFill>
                  <a:srgbClr val="FFFF00"/>
                </a:solidFill>
                <a:latin typeface="Calibri"/>
              </a:rPr>
              <a:t>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A3F0F914-BB31-B41D-B1C6-CE84AA0F1446}"/>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43190323-A05C-6CA7-54F8-D9B159813850}"/>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1525686E-D52D-12EC-D8C0-24794E3BAAD7}"/>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AD84AFC6-2244-8652-66FB-96E97ED1D28A}"/>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latin typeface="Calibri"/>
              </a:rPr>
              <a:t>y tocando con él sobre mi boca, dijo: He aquí que esto tocó tus labios, y es quitada tu culpa, y limpio tu pecado. </a:t>
            </a:r>
          </a:p>
        </p:txBody>
      </p:sp>
    </p:spTree>
    <p:extLst>
      <p:ext uri="{BB962C8B-B14F-4D97-AF65-F5344CB8AC3E}">
        <p14:creationId xmlns:p14="http://schemas.microsoft.com/office/powerpoint/2010/main" val="1937241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B10A4-592D-6A90-7016-70E8CEC8B3D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41E2BC0-7890-096E-F4B0-1FD87162B8F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323A7E8A-86F2-BD85-A76D-583D7B536738}"/>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7413F53E-9E68-66E2-E7D6-0532A9A260DE}"/>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3F7CADB-D48A-B101-F6AE-50E52A7EFFA1}"/>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9519779B-F7BB-DDE6-43A4-40CD5EA31818}"/>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0121897D-E1E2-8814-6FC1-5F90CFD8CE0F}"/>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solidFill>
                  <a:srgbClr val="00B0F0"/>
                </a:solidFill>
                <a:latin typeface="Calibri"/>
              </a:rPr>
              <a:t>y se le dio mucho incienso para añadirlo a las oraciones de todos los santos, sobre el altar de oro que estaba delante del trono. </a:t>
            </a:r>
            <a:r>
              <a:rPr lang="es-ES" sz="2400" dirty="0">
                <a:solidFill>
                  <a:srgbClr val="FFFF00"/>
                </a:solidFill>
                <a:latin typeface="Calibri"/>
              </a:rPr>
              <a:t>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0BAEAC8E-AE2F-A5BF-6F53-32A3F6B10648}"/>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41139AF3-5A39-DAC1-A06C-326FB2B53572}"/>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2054A0CE-C6A7-3F85-FECE-2B75C493089D}"/>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D1615AC2-2895-4B68-7F4F-FC9174F10B63}"/>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3" name="TextBox 12">
            <a:extLst>
              <a:ext uri="{FF2B5EF4-FFF2-40B4-BE49-F238E27FC236}">
                <a16:creationId xmlns:a16="http://schemas.microsoft.com/office/drawing/2014/main" id="{8F9F0F17-BE63-0D05-DDF5-AE4EA86B2CBB}"/>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Tree>
    <p:extLst>
      <p:ext uri="{BB962C8B-B14F-4D97-AF65-F5344CB8AC3E}">
        <p14:creationId xmlns:p14="http://schemas.microsoft.com/office/powerpoint/2010/main" val="314689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8976-1CE4-46A8-5245-CD889A4B5BB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08D785B-CB42-920A-CC80-BE14E8D5EE6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p>
        </p:txBody>
      </p:sp>
      <p:sp>
        <p:nvSpPr>
          <p:cNvPr id="5" name="2 CuadroTexto">
            <a:extLst>
              <a:ext uri="{FF2B5EF4-FFF2-40B4-BE49-F238E27FC236}">
                <a16:creationId xmlns:a16="http://schemas.microsoft.com/office/drawing/2014/main" id="{0909EDA9-AE5B-1A06-99AC-5649FB0CD6D3}"/>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Después oí la voz del Señor, que decía: ¿A quién enviaré, y quién irá por nosotros? Entonces respondí yo: Heme aquí, envíame a mí. </a:t>
            </a:r>
          </a:p>
        </p:txBody>
      </p:sp>
      <p:sp>
        <p:nvSpPr>
          <p:cNvPr id="2" name="TextBox 1">
            <a:extLst>
              <a:ext uri="{FF2B5EF4-FFF2-40B4-BE49-F238E27FC236}">
                <a16:creationId xmlns:a16="http://schemas.microsoft.com/office/drawing/2014/main" id="{D8BC6F3D-201D-2862-04B5-C49EE8CF6DFE}"/>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8824B20A-81BF-FF16-2300-2979C8C61867}"/>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B46343A8-7FB5-2A2B-CAAB-B64A9AF8A164}"/>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39E04DDB-A302-030F-FD7C-73114A2EEE94}"/>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solidFill>
                  <a:srgbClr val="00B0F0"/>
                </a:solidFill>
                <a:latin typeface="Calibri"/>
              </a:rPr>
              <a:t>y se le dio mucho incienso para añadirlo a las oraciones de todos los santos, sobre el altar de oro que estaba delante del trono. </a:t>
            </a:r>
            <a:r>
              <a:rPr lang="es-ES" sz="2400" dirty="0">
                <a:solidFill>
                  <a:srgbClr val="FFFF00"/>
                </a:solidFill>
                <a:latin typeface="Calibri"/>
              </a:rPr>
              <a:t>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B9FB690A-8AEE-38F8-9A11-9792693C52E8}"/>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76482D31-1ACA-9B0C-B79A-1BD158DB443F}"/>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84B552E0-95A1-AA8B-A024-9F7F2E0F5DCB}"/>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FCF1C63B-3643-4848-1759-8AD63DE40EFE}"/>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3" name="TextBox 12">
            <a:extLst>
              <a:ext uri="{FF2B5EF4-FFF2-40B4-BE49-F238E27FC236}">
                <a16:creationId xmlns:a16="http://schemas.microsoft.com/office/drawing/2014/main" id="{4696A8A4-9619-D1AD-8B1B-3243EDB4CC27}"/>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Tree>
    <p:extLst>
      <p:ext uri="{BB962C8B-B14F-4D97-AF65-F5344CB8AC3E}">
        <p14:creationId xmlns:p14="http://schemas.microsoft.com/office/powerpoint/2010/main" val="207089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1A06-6B17-2A50-6AF5-E19EF8326B7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5BB108F-50CE-F501-C448-3C5E3FFEF3C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p>
        </p:txBody>
      </p:sp>
      <p:sp>
        <p:nvSpPr>
          <p:cNvPr id="5" name="2 CuadroTexto">
            <a:extLst>
              <a:ext uri="{FF2B5EF4-FFF2-40B4-BE49-F238E27FC236}">
                <a16:creationId xmlns:a16="http://schemas.microsoft.com/office/drawing/2014/main" id="{D009B30E-3D2D-636D-E98C-DCBF744E211A}"/>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oí la voz del Señor, que decía: </a:t>
            </a:r>
            <a:r>
              <a:rPr lang="es-ES" sz="2400" dirty="0">
                <a:latin typeface="Calibri"/>
              </a:rPr>
              <a:t>¿A quién enviaré, y quién irá por nosotros? Entonces respondí yo: Heme aquí, envíame a mí. </a:t>
            </a:r>
          </a:p>
        </p:txBody>
      </p:sp>
      <p:sp>
        <p:nvSpPr>
          <p:cNvPr id="2" name="TextBox 1">
            <a:extLst>
              <a:ext uri="{FF2B5EF4-FFF2-40B4-BE49-F238E27FC236}">
                <a16:creationId xmlns:a16="http://schemas.microsoft.com/office/drawing/2014/main" id="{5B74C8EC-FEAD-CE19-2817-9621B47EFC4D}"/>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9EE2F6E8-4C49-517C-203C-D280525A9EE7}"/>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81A301A8-C579-1948-C03E-37E14B961185}"/>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9B82262F-D55B-503D-8CD7-AD345F220E41}"/>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solidFill>
                  <a:srgbClr val="00B0F0"/>
                </a:solidFill>
                <a:latin typeface="Calibri"/>
              </a:rPr>
              <a:t>y se le dio mucho incienso para añadirlo a las oraciones de todos los santos, sobre el altar de oro que estaba delante del trono. </a:t>
            </a:r>
            <a:r>
              <a:rPr lang="es-ES" sz="2400" dirty="0">
                <a:solidFill>
                  <a:srgbClr val="FFFF00"/>
                </a:solidFill>
                <a:latin typeface="Calibri"/>
              </a:rPr>
              <a:t>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470D06E8-A352-497D-2C41-EBE0D955DDC1}"/>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71D1134F-88C5-0847-762C-80F71151151D}"/>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6A3FDBE2-8C68-9D35-5A91-0F3ED19D4878}"/>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6DB94F1B-4D4E-BDAD-CA95-32CBBA2964BA}"/>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3" name="TextBox 12">
            <a:extLst>
              <a:ext uri="{FF2B5EF4-FFF2-40B4-BE49-F238E27FC236}">
                <a16:creationId xmlns:a16="http://schemas.microsoft.com/office/drawing/2014/main" id="{2E9F7661-9763-094D-DE99-32D4361F5B5B}"/>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Tree>
    <p:extLst>
      <p:ext uri="{BB962C8B-B14F-4D97-AF65-F5344CB8AC3E}">
        <p14:creationId xmlns:p14="http://schemas.microsoft.com/office/powerpoint/2010/main" val="4011014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20BCA-BE2F-447A-08ED-A977D1DC665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3913C39-5390-DCED-09CA-FB39E507163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p>
        </p:txBody>
      </p:sp>
      <p:sp>
        <p:nvSpPr>
          <p:cNvPr id="5" name="2 CuadroTexto">
            <a:extLst>
              <a:ext uri="{FF2B5EF4-FFF2-40B4-BE49-F238E27FC236}">
                <a16:creationId xmlns:a16="http://schemas.microsoft.com/office/drawing/2014/main" id="{D3A969ED-C654-A607-035A-A11D4DFCB109}"/>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oí la voz del Señor, que decía: </a:t>
            </a:r>
            <a:r>
              <a:rPr lang="es-ES" sz="2400" dirty="0">
                <a:solidFill>
                  <a:srgbClr val="00B0F0"/>
                </a:solidFill>
                <a:latin typeface="Calibri"/>
              </a:rPr>
              <a:t>¿A quién enviaré, y quién irá por nosotros? </a:t>
            </a:r>
            <a:r>
              <a:rPr lang="es-ES" sz="2400" dirty="0">
                <a:latin typeface="Calibri"/>
              </a:rPr>
              <a:t>Entonces respondí yo: Heme aquí, envíame a mí. </a:t>
            </a:r>
          </a:p>
        </p:txBody>
      </p:sp>
      <p:sp>
        <p:nvSpPr>
          <p:cNvPr id="2" name="TextBox 1">
            <a:extLst>
              <a:ext uri="{FF2B5EF4-FFF2-40B4-BE49-F238E27FC236}">
                <a16:creationId xmlns:a16="http://schemas.microsoft.com/office/drawing/2014/main" id="{25C3298C-6A65-3BBE-EEFD-A3FA310003EC}"/>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FBD387B2-5587-B2EA-A105-916209BBDC96}"/>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B1A7273C-FD11-29B1-ACC6-037F76AE045C}"/>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26BCC251-6BBA-FC09-3E2F-576F3D270B9E}"/>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solidFill>
                  <a:srgbClr val="00B0F0"/>
                </a:solidFill>
                <a:latin typeface="Calibri"/>
              </a:rPr>
              <a:t>y se le dio mucho incienso para añadirlo a las oraciones de todos los santos, sobre el altar de oro que estaba delante del trono. </a:t>
            </a:r>
            <a:r>
              <a:rPr lang="es-ES" sz="2400" dirty="0">
                <a:solidFill>
                  <a:srgbClr val="FFFF00"/>
                </a:solidFill>
                <a:latin typeface="Calibri"/>
              </a:rPr>
              <a:t>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14F8CBF1-5009-D26A-397B-88816F273340}"/>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3DC6DD8D-53D7-0A27-494D-477EA35E79D2}"/>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BDBAFA53-289A-4A98-2D07-22AE390BAFBD}"/>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FF78400F-D272-5AA7-F99C-8BF0EF6B5321}"/>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2" name="TextBox 11">
            <a:extLst>
              <a:ext uri="{FF2B5EF4-FFF2-40B4-BE49-F238E27FC236}">
                <a16:creationId xmlns:a16="http://schemas.microsoft.com/office/drawing/2014/main" id="{F7A3F9B6-C04F-C80B-1520-F015E6D2CC73}"/>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Tree>
    <p:extLst>
      <p:ext uri="{BB962C8B-B14F-4D97-AF65-F5344CB8AC3E}">
        <p14:creationId xmlns:p14="http://schemas.microsoft.com/office/powerpoint/2010/main" val="2647315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FC1AD-2E57-0104-7834-D5137BA808D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BE2DA16-6BC9-E92E-7ACC-8B00A6B6626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p>
        </p:txBody>
      </p:sp>
      <p:sp>
        <p:nvSpPr>
          <p:cNvPr id="5" name="2 CuadroTexto">
            <a:extLst>
              <a:ext uri="{FF2B5EF4-FFF2-40B4-BE49-F238E27FC236}">
                <a16:creationId xmlns:a16="http://schemas.microsoft.com/office/drawing/2014/main" id="{A41A0961-AF6C-1FC3-DE4E-38C837F50BF3}"/>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oí la voz del Señor, que decía: </a:t>
            </a:r>
            <a:r>
              <a:rPr lang="es-ES" sz="2400" dirty="0">
                <a:solidFill>
                  <a:srgbClr val="00B0F0"/>
                </a:solidFill>
                <a:latin typeface="Calibri"/>
              </a:rPr>
              <a:t>¿A quién enviaré, y quién irá por nosotros? </a:t>
            </a:r>
            <a:r>
              <a:rPr lang="es-ES" sz="2400" dirty="0">
                <a:solidFill>
                  <a:srgbClr val="FFFF00"/>
                </a:solidFill>
                <a:latin typeface="Calibri"/>
              </a:rPr>
              <a:t>Entonces respondí yo: Heme aquí, envíame a mí. </a:t>
            </a:r>
          </a:p>
        </p:txBody>
      </p:sp>
      <p:sp>
        <p:nvSpPr>
          <p:cNvPr id="2" name="TextBox 1">
            <a:extLst>
              <a:ext uri="{FF2B5EF4-FFF2-40B4-BE49-F238E27FC236}">
                <a16:creationId xmlns:a16="http://schemas.microsoft.com/office/drawing/2014/main" id="{F67289E5-2FE6-C0D6-94C5-60BE74FD2BFD}"/>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E3634E6C-330E-F8D1-BC99-437A3A65AE1E}"/>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0F137B0E-787C-235C-E646-290C7567C041}"/>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8:3, 4</a:t>
            </a:r>
          </a:p>
        </p:txBody>
      </p:sp>
      <p:sp>
        <p:nvSpPr>
          <p:cNvPr id="10" name="2 CuadroTexto">
            <a:extLst>
              <a:ext uri="{FF2B5EF4-FFF2-40B4-BE49-F238E27FC236}">
                <a16:creationId xmlns:a16="http://schemas.microsoft.com/office/drawing/2014/main" id="{6F7BC069-A468-4649-25E6-7D4CDE3EF8CD}"/>
              </a:ext>
            </a:extLst>
          </p:cNvPr>
          <p:cNvSpPr txBox="1"/>
          <p:nvPr/>
        </p:nvSpPr>
        <p:spPr>
          <a:xfrm>
            <a:off x="125760" y="1963815"/>
            <a:ext cx="4389952"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Otro ángel vino entonces y se paró </a:t>
            </a:r>
            <a:r>
              <a:rPr lang="es-ES" sz="2400" u="sng" dirty="0">
                <a:solidFill>
                  <a:srgbClr val="FFFF00"/>
                </a:solidFill>
                <a:latin typeface="Calibri"/>
              </a:rPr>
              <a:t>ante el altar</a:t>
            </a:r>
            <a:r>
              <a:rPr lang="es-ES" sz="2400" dirty="0">
                <a:solidFill>
                  <a:srgbClr val="FFFF00"/>
                </a:solidFill>
                <a:latin typeface="Calibri"/>
              </a:rPr>
              <a:t>, con un incensario de oro; </a:t>
            </a:r>
            <a:r>
              <a:rPr lang="es-ES" sz="2400" dirty="0">
                <a:solidFill>
                  <a:srgbClr val="00B0F0"/>
                </a:solidFill>
                <a:latin typeface="Calibri"/>
              </a:rPr>
              <a:t>y se le dio mucho incienso para añadirlo a las oraciones de todos los santos, sobre el altar de oro que estaba delante del trono. </a:t>
            </a:r>
            <a:r>
              <a:rPr lang="es-ES" sz="2400" dirty="0">
                <a:solidFill>
                  <a:srgbClr val="FFFF00"/>
                </a:solidFill>
                <a:latin typeface="Calibri"/>
              </a:rPr>
              <a:t>Y de la mano del ángel subió a la presencia de Dios el humo del incienso con las oraciones de los santos. </a:t>
            </a:r>
          </a:p>
        </p:txBody>
      </p:sp>
      <p:sp>
        <p:nvSpPr>
          <p:cNvPr id="6" name="TextBox 5">
            <a:extLst>
              <a:ext uri="{FF2B5EF4-FFF2-40B4-BE49-F238E27FC236}">
                <a16:creationId xmlns:a16="http://schemas.microsoft.com/office/drawing/2014/main" id="{D61BCEF4-B055-01DA-F544-2F8905B1A304}"/>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DFC0B8AA-432F-25F2-6484-271ED831C550}"/>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27825FDE-804F-5F4A-337C-B25E5633CF6A}"/>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2F7161B3-FB7A-1FCB-0126-D180530EC2C5}"/>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2" name="TextBox 11">
            <a:extLst>
              <a:ext uri="{FF2B5EF4-FFF2-40B4-BE49-F238E27FC236}">
                <a16:creationId xmlns:a16="http://schemas.microsoft.com/office/drawing/2014/main" id="{DCD182CC-F82C-10EA-494D-D12FF05E055C}"/>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
        <p:nvSpPr>
          <p:cNvPr id="14" name="TextBox 13">
            <a:extLst>
              <a:ext uri="{FF2B5EF4-FFF2-40B4-BE49-F238E27FC236}">
                <a16:creationId xmlns:a16="http://schemas.microsoft.com/office/drawing/2014/main" id="{96671069-F77F-6AEF-7CA5-0F781D517C21}"/>
              </a:ext>
            </a:extLst>
          </p:cNvPr>
          <p:cNvSpPr txBox="1"/>
          <p:nvPr/>
        </p:nvSpPr>
        <p:spPr>
          <a:xfrm>
            <a:off x="4566298" y="402258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nos encomienda a representarlo ante el mundo</a:t>
            </a:r>
          </a:p>
        </p:txBody>
      </p:sp>
    </p:spTree>
    <p:extLst>
      <p:ext uri="{BB962C8B-B14F-4D97-AF65-F5344CB8AC3E}">
        <p14:creationId xmlns:p14="http://schemas.microsoft.com/office/powerpoint/2010/main" val="367887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AA70F-7D9C-9BB2-AC19-FCF244435EB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82A25B9-A906-2EC8-C135-D7FAB7D7EFF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p>
        </p:txBody>
      </p:sp>
      <p:sp>
        <p:nvSpPr>
          <p:cNvPr id="5" name="2 CuadroTexto">
            <a:extLst>
              <a:ext uri="{FF2B5EF4-FFF2-40B4-BE49-F238E27FC236}">
                <a16:creationId xmlns:a16="http://schemas.microsoft.com/office/drawing/2014/main" id="{41D63530-F174-B126-64D1-1350865F7EE6}"/>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oí la voz del Señor, que decía: </a:t>
            </a:r>
            <a:r>
              <a:rPr lang="es-ES" sz="2400" dirty="0">
                <a:solidFill>
                  <a:srgbClr val="00B0F0"/>
                </a:solidFill>
                <a:latin typeface="Calibri"/>
              </a:rPr>
              <a:t>¿A quién enviaré, y quién irá por nosotros? </a:t>
            </a:r>
            <a:r>
              <a:rPr lang="es-ES" sz="2400" dirty="0">
                <a:solidFill>
                  <a:srgbClr val="FFFF00"/>
                </a:solidFill>
                <a:latin typeface="Calibri"/>
              </a:rPr>
              <a:t>Entonces respondí yo: Heme aquí, envíame a mí. </a:t>
            </a:r>
          </a:p>
        </p:txBody>
      </p:sp>
      <p:sp>
        <p:nvSpPr>
          <p:cNvPr id="2" name="TextBox 1">
            <a:extLst>
              <a:ext uri="{FF2B5EF4-FFF2-40B4-BE49-F238E27FC236}">
                <a16:creationId xmlns:a16="http://schemas.microsoft.com/office/drawing/2014/main" id="{885E71F4-55EA-82EE-530F-0F0D6EB70D7D}"/>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04F16478-F46E-D6FF-DD12-D2C67A43D513}"/>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C0D9D609-84A7-6291-DD6B-9AC929208A1B}"/>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Juan 5:35</a:t>
            </a:r>
          </a:p>
        </p:txBody>
      </p:sp>
      <p:sp>
        <p:nvSpPr>
          <p:cNvPr id="10" name="2 CuadroTexto">
            <a:extLst>
              <a:ext uri="{FF2B5EF4-FFF2-40B4-BE49-F238E27FC236}">
                <a16:creationId xmlns:a16="http://schemas.microsoft.com/office/drawing/2014/main" id="{70D19084-4A03-4A6B-316C-DFACA68C7679}"/>
              </a:ext>
            </a:extLst>
          </p:cNvPr>
          <p:cNvSpPr txBox="1"/>
          <p:nvPr/>
        </p:nvSpPr>
        <p:spPr>
          <a:xfrm>
            <a:off x="251520" y="1952836"/>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El era antorcha que ardía y alumbraba; y vosotros quisisteis regocijaros por un tiempo en su luz. </a:t>
            </a:r>
          </a:p>
        </p:txBody>
      </p:sp>
      <p:sp>
        <p:nvSpPr>
          <p:cNvPr id="6" name="TextBox 5">
            <a:extLst>
              <a:ext uri="{FF2B5EF4-FFF2-40B4-BE49-F238E27FC236}">
                <a16:creationId xmlns:a16="http://schemas.microsoft.com/office/drawing/2014/main" id="{9AE20493-DF91-46EF-676D-F09788CD0D4E}"/>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885C8ED7-7260-AC73-C24B-78D0BD871DBA}"/>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4C414EAB-C7CF-4183-6DF5-FC402591CA63}"/>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2FD6D178-F649-C50F-7E7D-10F4CAF86D65}"/>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2" name="TextBox 11">
            <a:extLst>
              <a:ext uri="{FF2B5EF4-FFF2-40B4-BE49-F238E27FC236}">
                <a16:creationId xmlns:a16="http://schemas.microsoft.com/office/drawing/2014/main" id="{5A679469-F512-F88A-1679-920C1A3BA850}"/>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
        <p:nvSpPr>
          <p:cNvPr id="14" name="TextBox 13">
            <a:extLst>
              <a:ext uri="{FF2B5EF4-FFF2-40B4-BE49-F238E27FC236}">
                <a16:creationId xmlns:a16="http://schemas.microsoft.com/office/drawing/2014/main" id="{564505AB-05E0-D47C-32A5-0E767B957225}"/>
              </a:ext>
            </a:extLst>
          </p:cNvPr>
          <p:cNvSpPr txBox="1"/>
          <p:nvPr/>
        </p:nvSpPr>
        <p:spPr>
          <a:xfrm>
            <a:off x="4566298" y="402258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nos encomienda a representarlo ante el mundo</a:t>
            </a:r>
          </a:p>
        </p:txBody>
      </p:sp>
    </p:spTree>
    <p:extLst>
      <p:ext uri="{BB962C8B-B14F-4D97-AF65-F5344CB8AC3E}">
        <p14:creationId xmlns:p14="http://schemas.microsoft.com/office/powerpoint/2010/main" val="70494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0D87-AE84-CBC3-329E-B6508FD79A8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A95D18A-A752-B476-FCC6-56EC60151206}"/>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p>
        </p:txBody>
      </p:sp>
      <p:sp>
        <p:nvSpPr>
          <p:cNvPr id="5" name="2 CuadroTexto">
            <a:extLst>
              <a:ext uri="{FF2B5EF4-FFF2-40B4-BE49-F238E27FC236}">
                <a16:creationId xmlns:a16="http://schemas.microsoft.com/office/drawing/2014/main" id="{AF7A46CC-AB1D-AD14-D439-CE75611A8732}"/>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oí la voz del Señor, que decía: </a:t>
            </a:r>
            <a:r>
              <a:rPr lang="es-ES" sz="2400" dirty="0">
                <a:solidFill>
                  <a:srgbClr val="00B0F0"/>
                </a:solidFill>
                <a:latin typeface="Calibri"/>
              </a:rPr>
              <a:t>¿A quién enviaré, y quién irá por nosotros? </a:t>
            </a:r>
            <a:r>
              <a:rPr lang="es-ES" sz="2400" dirty="0">
                <a:solidFill>
                  <a:srgbClr val="FFFF00"/>
                </a:solidFill>
                <a:latin typeface="Calibri"/>
              </a:rPr>
              <a:t>Entonces respondí yo: Heme aquí, envíame a mí. </a:t>
            </a:r>
          </a:p>
        </p:txBody>
      </p:sp>
      <p:sp>
        <p:nvSpPr>
          <p:cNvPr id="2" name="TextBox 1">
            <a:extLst>
              <a:ext uri="{FF2B5EF4-FFF2-40B4-BE49-F238E27FC236}">
                <a16:creationId xmlns:a16="http://schemas.microsoft.com/office/drawing/2014/main" id="{24FE5030-AE41-9B38-FD97-FDD9062059D3}"/>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32C32CED-80AE-3DC0-E5A2-D0672C7416F7}"/>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D9C6FEE1-1E8F-9D36-719B-D3A4BC1F2831}"/>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Juan 5:35</a:t>
            </a:r>
          </a:p>
        </p:txBody>
      </p:sp>
      <p:sp>
        <p:nvSpPr>
          <p:cNvPr id="10" name="2 CuadroTexto">
            <a:extLst>
              <a:ext uri="{FF2B5EF4-FFF2-40B4-BE49-F238E27FC236}">
                <a16:creationId xmlns:a16="http://schemas.microsoft.com/office/drawing/2014/main" id="{1B240C2A-B809-6E78-03B4-A5FD22E8F445}"/>
              </a:ext>
            </a:extLst>
          </p:cNvPr>
          <p:cNvSpPr txBox="1"/>
          <p:nvPr/>
        </p:nvSpPr>
        <p:spPr>
          <a:xfrm>
            <a:off x="251520" y="1952836"/>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era antorcha que ardía y alumbraba; </a:t>
            </a:r>
            <a:r>
              <a:rPr lang="es-ES" sz="2400" dirty="0">
                <a:latin typeface="Calibri"/>
              </a:rPr>
              <a:t>y vosotros quisisteis regocijaros por un tiempo en su luz. </a:t>
            </a:r>
          </a:p>
        </p:txBody>
      </p:sp>
      <p:sp>
        <p:nvSpPr>
          <p:cNvPr id="6" name="TextBox 5">
            <a:extLst>
              <a:ext uri="{FF2B5EF4-FFF2-40B4-BE49-F238E27FC236}">
                <a16:creationId xmlns:a16="http://schemas.microsoft.com/office/drawing/2014/main" id="{BACD8170-B851-516F-22DA-057ECB7754D0}"/>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90A5C346-87C7-0F6A-2770-25809D627A57}"/>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99E0BA2F-E488-E5C4-60EA-2350FC643D2F}"/>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7ADE056E-E67F-9213-E243-245B624BBF42}"/>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2" name="TextBox 11">
            <a:extLst>
              <a:ext uri="{FF2B5EF4-FFF2-40B4-BE49-F238E27FC236}">
                <a16:creationId xmlns:a16="http://schemas.microsoft.com/office/drawing/2014/main" id="{0F3DC316-4FD2-6923-9CCE-30DDC881D299}"/>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
        <p:nvSpPr>
          <p:cNvPr id="14" name="TextBox 13">
            <a:extLst>
              <a:ext uri="{FF2B5EF4-FFF2-40B4-BE49-F238E27FC236}">
                <a16:creationId xmlns:a16="http://schemas.microsoft.com/office/drawing/2014/main" id="{0AB05F33-0C1F-0B26-36BA-A7115E64DD59}"/>
              </a:ext>
            </a:extLst>
          </p:cNvPr>
          <p:cNvSpPr txBox="1"/>
          <p:nvPr/>
        </p:nvSpPr>
        <p:spPr>
          <a:xfrm>
            <a:off x="4566298" y="402258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nos encomienda a representarlo ante el mundo</a:t>
            </a:r>
          </a:p>
        </p:txBody>
      </p:sp>
    </p:spTree>
    <p:extLst>
      <p:ext uri="{BB962C8B-B14F-4D97-AF65-F5344CB8AC3E}">
        <p14:creationId xmlns:p14="http://schemas.microsoft.com/office/powerpoint/2010/main" val="2286298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E8D63-C037-F9ED-45CE-B8474C88A8C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2B63D87-DBE9-D911-8DFE-240DC69FEFB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6:8</a:t>
            </a:r>
          </a:p>
        </p:txBody>
      </p:sp>
      <p:sp>
        <p:nvSpPr>
          <p:cNvPr id="5" name="2 CuadroTexto">
            <a:extLst>
              <a:ext uri="{FF2B5EF4-FFF2-40B4-BE49-F238E27FC236}">
                <a16:creationId xmlns:a16="http://schemas.microsoft.com/office/drawing/2014/main" id="{E2F35CE3-77CA-E999-4876-102ABC40AC52}"/>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oí la voz del Señor, que decía: </a:t>
            </a:r>
            <a:r>
              <a:rPr lang="es-ES" sz="2400" dirty="0">
                <a:solidFill>
                  <a:srgbClr val="00B0F0"/>
                </a:solidFill>
                <a:latin typeface="Calibri"/>
              </a:rPr>
              <a:t>¿A quién enviaré, y quién irá por nosotros? </a:t>
            </a:r>
            <a:r>
              <a:rPr lang="es-ES" sz="2400" dirty="0">
                <a:solidFill>
                  <a:srgbClr val="FFFF00"/>
                </a:solidFill>
                <a:latin typeface="Calibri"/>
              </a:rPr>
              <a:t>Entonces respondí yo: Heme aquí, envíame a mí. </a:t>
            </a:r>
          </a:p>
        </p:txBody>
      </p:sp>
      <p:sp>
        <p:nvSpPr>
          <p:cNvPr id="2" name="TextBox 1">
            <a:extLst>
              <a:ext uri="{FF2B5EF4-FFF2-40B4-BE49-F238E27FC236}">
                <a16:creationId xmlns:a16="http://schemas.microsoft.com/office/drawing/2014/main" id="{ABAEB957-E508-B080-BA19-CB1B7EC71D86}"/>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6841265B-ED92-1FCE-E1F1-F7FAD6111EC1}"/>
              </a:ext>
            </a:extLst>
          </p:cNvPr>
          <p:cNvSpPr txBox="1"/>
          <p:nvPr/>
        </p:nvSpPr>
        <p:spPr>
          <a:xfrm>
            <a:off x="4572000" y="19007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9" name="1 CuadroTexto">
            <a:extLst>
              <a:ext uri="{FF2B5EF4-FFF2-40B4-BE49-F238E27FC236}">
                <a16:creationId xmlns:a16="http://schemas.microsoft.com/office/drawing/2014/main" id="{7530D984-47A3-2043-B397-8F1A73F890D2}"/>
              </a:ext>
            </a:extLst>
          </p:cNvPr>
          <p:cNvSpPr txBox="1"/>
          <p:nvPr/>
        </p:nvSpPr>
        <p:spPr>
          <a:xfrm>
            <a:off x="323528" y="14348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Juan 5:35</a:t>
            </a:r>
          </a:p>
        </p:txBody>
      </p:sp>
      <p:sp>
        <p:nvSpPr>
          <p:cNvPr id="10" name="2 CuadroTexto">
            <a:extLst>
              <a:ext uri="{FF2B5EF4-FFF2-40B4-BE49-F238E27FC236}">
                <a16:creationId xmlns:a16="http://schemas.microsoft.com/office/drawing/2014/main" id="{EF634CC4-B197-1885-BE73-A3314678FA54}"/>
              </a:ext>
            </a:extLst>
          </p:cNvPr>
          <p:cNvSpPr txBox="1"/>
          <p:nvPr/>
        </p:nvSpPr>
        <p:spPr>
          <a:xfrm>
            <a:off x="251520" y="1952836"/>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era antorcha que ardía y alumbraba; </a:t>
            </a:r>
            <a:r>
              <a:rPr lang="es-ES" sz="2400" dirty="0">
                <a:solidFill>
                  <a:srgbClr val="00B0F0"/>
                </a:solidFill>
                <a:latin typeface="Calibri"/>
              </a:rPr>
              <a:t>y vosotros quisisteis regocijaros por un tiempo en su luz. </a:t>
            </a:r>
          </a:p>
        </p:txBody>
      </p:sp>
      <p:sp>
        <p:nvSpPr>
          <p:cNvPr id="6" name="TextBox 5">
            <a:extLst>
              <a:ext uri="{FF2B5EF4-FFF2-40B4-BE49-F238E27FC236}">
                <a16:creationId xmlns:a16="http://schemas.microsoft.com/office/drawing/2014/main" id="{DC28F7B1-FC89-3FD8-66FD-9D5ABFD01ED2}"/>
              </a:ext>
            </a:extLst>
          </p:cNvPr>
          <p:cNvSpPr txBox="1"/>
          <p:nvPr/>
        </p:nvSpPr>
        <p:spPr>
          <a:xfrm>
            <a:off x="4572772" y="226982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7" name="TextBox 6">
            <a:extLst>
              <a:ext uri="{FF2B5EF4-FFF2-40B4-BE49-F238E27FC236}">
                <a16:creationId xmlns:a16="http://schemas.microsoft.com/office/drawing/2014/main" id="{FB54A0FB-58F8-205E-9924-A720589FDC84}"/>
              </a:ext>
            </a:extLst>
          </p:cNvPr>
          <p:cNvSpPr txBox="1"/>
          <p:nvPr/>
        </p:nvSpPr>
        <p:spPr>
          <a:xfrm>
            <a:off x="4566298" y="28659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grandeza y dignidad de Dios, comprendemos nuestra indignidad</a:t>
            </a:r>
          </a:p>
        </p:txBody>
      </p:sp>
      <p:sp>
        <p:nvSpPr>
          <p:cNvPr id="8" name="1 CuadroTexto">
            <a:extLst>
              <a:ext uri="{FF2B5EF4-FFF2-40B4-BE49-F238E27FC236}">
                <a16:creationId xmlns:a16="http://schemas.microsoft.com/office/drawing/2014/main" id="{DFB26AE3-B5D6-B664-26F9-18859F3848D3}"/>
              </a:ext>
            </a:extLst>
          </p:cNvPr>
          <p:cNvSpPr txBox="1"/>
          <p:nvPr/>
        </p:nvSpPr>
        <p:spPr>
          <a:xfrm>
            <a:off x="2411760"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6:6, 7</a:t>
            </a:r>
          </a:p>
        </p:txBody>
      </p:sp>
      <p:sp>
        <p:nvSpPr>
          <p:cNvPr id="11" name="2 CuadroTexto">
            <a:extLst>
              <a:ext uri="{FF2B5EF4-FFF2-40B4-BE49-F238E27FC236}">
                <a16:creationId xmlns:a16="http://schemas.microsoft.com/office/drawing/2014/main" id="{5A2AD853-A5B2-D9B9-816A-B81258EB6AF1}"/>
              </a:ext>
            </a:extLst>
          </p:cNvPr>
          <p:cNvSpPr txBox="1"/>
          <p:nvPr/>
        </p:nvSpPr>
        <p:spPr>
          <a:xfrm>
            <a:off x="0" y="5517232"/>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voló hacia mí uno de los serafines, teniendo en su mano </a:t>
            </a:r>
            <a:r>
              <a:rPr lang="es-ES" sz="2400" u="sng" dirty="0">
                <a:solidFill>
                  <a:srgbClr val="FFFF00"/>
                </a:solidFill>
                <a:latin typeface="Calibri"/>
              </a:rPr>
              <a:t>un carbón encendido, tomado del altar con unas tenazas</a:t>
            </a:r>
            <a:r>
              <a:rPr lang="es-ES" sz="2400" dirty="0">
                <a:solidFill>
                  <a:srgbClr val="FFFF00"/>
                </a:solidFill>
                <a:latin typeface="Calibri"/>
              </a:rPr>
              <a:t>; </a:t>
            </a:r>
            <a:r>
              <a:rPr lang="es-ES" sz="2400" dirty="0">
                <a:solidFill>
                  <a:srgbClr val="00B0F0"/>
                </a:solidFill>
                <a:latin typeface="Calibri"/>
              </a:rPr>
              <a:t>y tocando con él sobre mi boca, dijo: He aquí que esto tocó tus labios, y es quitada tu culpa, y limpio tu pecado. </a:t>
            </a:r>
          </a:p>
        </p:txBody>
      </p:sp>
      <p:sp>
        <p:nvSpPr>
          <p:cNvPr id="12" name="TextBox 11">
            <a:extLst>
              <a:ext uri="{FF2B5EF4-FFF2-40B4-BE49-F238E27FC236}">
                <a16:creationId xmlns:a16="http://schemas.microsoft.com/office/drawing/2014/main" id="{781709A8-80DD-8C8D-7E7D-E5E189B919D5}"/>
              </a:ext>
            </a:extLst>
          </p:cNvPr>
          <p:cNvSpPr txBox="1"/>
          <p:nvPr/>
        </p:nvSpPr>
        <p:spPr>
          <a:xfrm>
            <a:off x="4572772" y="344902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perdona nuestros pecados y somos dignos de estar en la presencia de Dios</a:t>
            </a:r>
          </a:p>
        </p:txBody>
      </p:sp>
      <p:sp>
        <p:nvSpPr>
          <p:cNvPr id="13" name="TextBox 12">
            <a:extLst>
              <a:ext uri="{FF2B5EF4-FFF2-40B4-BE49-F238E27FC236}">
                <a16:creationId xmlns:a16="http://schemas.microsoft.com/office/drawing/2014/main" id="{99E68292-A015-49DD-680A-5E388366AB2C}"/>
              </a:ext>
            </a:extLst>
          </p:cNvPr>
          <p:cNvSpPr txBox="1"/>
          <p:nvPr/>
        </p:nvSpPr>
        <p:spPr>
          <a:xfrm>
            <a:off x="4566298" y="402258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nos encomienda a representarlo ante el mundo</a:t>
            </a:r>
          </a:p>
        </p:txBody>
      </p:sp>
    </p:spTree>
    <p:extLst>
      <p:ext uri="{BB962C8B-B14F-4D97-AF65-F5344CB8AC3E}">
        <p14:creationId xmlns:p14="http://schemas.microsoft.com/office/powerpoint/2010/main" val="1296328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11086-DD1E-5153-3FB5-F5BAADA4958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3095367-E878-182E-F5B4-E65FA0CEBF0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3EDC4F98-8535-1C30-F7A0-613E4CB96E10}"/>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pondré enemistad entre ti y la mujer, y entre tu simiente y la simiente suya; ésta te herirá en la cabeza, y tú le herirás en el calcañar. </a:t>
            </a:r>
          </a:p>
        </p:txBody>
      </p:sp>
      <p:sp>
        <p:nvSpPr>
          <p:cNvPr id="6" name="TextBox 5">
            <a:extLst>
              <a:ext uri="{FF2B5EF4-FFF2-40B4-BE49-F238E27FC236}">
                <a16:creationId xmlns:a16="http://schemas.microsoft.com/office/drawing/2014/main" id="{C05D50D0-5683-3EAF-8A6B-3D20B7A4F3BD}"/>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7" name="TextBox 6">
            <a:extLst>
              <a:ext uri="{FF2B5EF4-FFF2-40B4-BE49-F238E27FC236}">
                <a16:creationId xmlns:a16="http://schemas.microsoft.com/office/drawing/2014/main" id="{DEAA4617-3A1F-9911-D0F5-5DA86AFCF408}"/>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8" name="TextBox 7">
            <a:extLst>
              <a:ext uri="{FF2B5EF4-FFF2-40B4-BE49-F238E27FC236}">
                <a16:creationId xmlns:a16="http://schemas.microsoft.com/office/drawing/2014/main" id="{C4E1E394-90CD-D002-EE52-3FFA3F0176B4}"/>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Tree>
    <p:extLst>
      <p:ext uri="{BB962C8B-B14F-4D97-AF65-F5344CB8AC3E}">
        <p14:creationId xmlns:p14="http://schemas.microsoft.com/office/powerpoint/2010/main" val="376672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5F9EB-6393-CAD1-CD5A-6834565A647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31E1D4A-E332-ECD2-70E2-12381B914C0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993A6E25-27A7-0D44-4A62-29CB48D959F3}"/>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ésta te herirá en la cabeza, y tú le herirás en el calcañar. </a:t>
            </a:r>
          </a:p>
        </p:txBody>
      </p:sp>
      <p:sp>
        <p:nvSpPr>
          <p:cNvPr id="6" name="TextBox 5">
            <a:extLst>
              <a:ext uri="{FF2B5EF4-FFF2-40B4-BE49-F238E27FC236}">
                <a16:creationId xmlns:a16="http://schemas.microsoft.com/office/drawing/2014/main" id="{6AD71580-9025-B717-896E-040001153E94}"/>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7" name="TextBox 6">
            <a:extLst>
              <a:ext uri="{FF2B5EF4-FFF2-40B4-BE49-F238E27FC236}">
                <a16:creationId xmlns:a16="http://schemas.microsoft.com/office/drawing/2014/main" id="{0A36FF9D-9844-FF2D-3FC8-F10218F7016A}"/>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8" name="TextBox 7">
            <a:extLst>
              <a:ext uri="{FF2B5EF4-FFF2-40B4-BE49-F238E27FC236}">
                <a16:creationId xmlns:a16="http://schemas.microsoft.com/office/drawing/2014/main" id="{C5959D2A-A202-4BB3-4F6A-5F02136FC889}"/>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Tree>
    <p:extLst>
      <p:ext uri="{BB962C8B-B14F-4D97-AF65-F5344CB8AC3E}">
        <p14:creationId xmlns:p14="http://schemas.microsoft.com/office/powerpoint/2010/main" val="1239491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1AB5B-0EB2-E203-66C3-6BA486B156A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BAEE782-2F36-DBF6-04C0-F3E85BBA084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0659013C-60C4-C595-36B0-262AF4413F9B}"/>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10" name="TextBox 9">
            <a:extLst>
              <a:ext uri="{FF2B5EF4-FFF2-40B4-BE49-F238E27FC236}">
                <a16:creationId xmlns:a16="http://schemas.microsoft.com/office/drawing/2014/main" id="{97057DCC-91F9-82EF-EF25-A2247101E7BB}"/>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E576EB68-FFB3-CC8D-924D-361BDC19A79B}"/>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92EABA76-A598-A6A3-519B-3722221FCC61}"/>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1 CuadroTexto">
            <a:extLst>
              <a:ext uri="{FF2B5EF4-FFF2-40B4-BE49-F238E27FC236}">
                <a16:creationId xmlns:a16="http://schemas.microsoft.com/office/drawing/2014/main" id="{A10858D6-5158-5196-1621-E2EAE82BF677}"/>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3:24</a:t>
            </a:r>
          </a:p>
        </p:txBody>
      </p:sp>
      <p:sp>
        <p:nvSpPr>
          <p:cNvPr id="15" name="2 CuadroTexto">
            <a:extLst>
              <a:ext uri="{FF2B5EF4-FFF2-40B4-BE49-F238E27FC236}">
                <a16:creationId xmlns:a16="http://schemas.microsoft.com/office/drawing/2014/main" id="{723DBE50-CED1-9A03-B4A7-C2502EBC5B9E}"/>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Echó, pues, fuera al hombre, y puso al oriente del huerto de Edén querubines, y una espada encendida que se revolvía por todos lados, para guardar el camino del árbol de la vida.</a:t>
            </a:r>
          </a:p>
        </p:txBody>
      </p:sp>
    </p:spTree>
    <p:extLst>
      <p:ext uri="{BB962C8B-B14F-4D97-AF65-F5344CB8AC3E}">
        <p14:creationId xmlns:p14="http://schemas.microsoft.com/office/powerpoint/2010/main" val="247160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26250-2184-F646-545E-72455F1582C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EC08341-1F18-8724-2D99-B56498DA1F6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F9F465D3-8800-377D-6BF2-F8029F99D986}"/>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10" name="TextBox 9">
            <a:extLst>
              <a:ext uri="{FF2B5EF4-FFF2-40B4-BE49-F238E27FC236}">
                <a16:creationId xmlns:a16="http://schemas.microsoft.com/office/drawing/2014/main" id="{9619715E-8D02-903B-4E9E-A110723F7FF1}"/>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CFF27AB2-D35F-EB8F-74BA-21B366DD3CFB}"/>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B12AD02E-3AA5-3D43-0A3D-DDE81AA1C01A}"/>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1 CuadroTexto">
            <a:extLst>
              <a:ext uri="{FF2B5EF4-FFF2-40B4-BE49-F238E27FC236}">
                <a16:creationId xmlns:a16="http://schemas.microsoft.com/office/drawing/2014/main" id="{76E319EE-2F26-7DFE-09A8-36D1DBCBC13D}"/>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15" name="2 CuadroTexto">
            <a:extLst>
              <a:ext uri="{FF2B5EF4-FFF2-40B4-BE49-F238E27FC236}">
                <a16:creationId xmlns:a16="http://schemas.microsoft.com/office/drawing/2014/main" id="{D70A61C4-CB0D-90C8-8F63-A0FF73B7747E}"/>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para guardar el camino del árbol de la vida.</a:t>
            </a:r>
          </a:p>
        </p:txBody>
      </p:sp>
    </p:spTree>
    <p:extLst>
      <p:ext uri="{BB962C8B-B14F-4D97-AF65-F5344CB8AC3E}">
        <p14:creationId xmlns:p14="http://schemas.microsoft.com/office/powerpoint/2010/main" val="3114512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46610-18B5-7F26-13F8-3A9C8553D27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C889028-495B-0C0F-B4F5-F7F1C4BEEA2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2D042A60-3FFD-195C-FB94-623CADDFCFD0}"/>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8" name="1 CuadroTexto">
            <a:extLst>
              <a:ext uri="{FF2B5EF4-FFF2-40B4-BE49-F238E27FC236}">
                <a16:creationId xmlns:a16="http://schemas.microsoft.com/office/drawing/2014/main" id="{7C2057D8-F472-E9B2-5C6B-7ABBD4B81004}"/>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1316CD6A-1D6C-F938-DDC8-D4540CD27FB6}"/>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Harás también dos querubines de oro; labrados a martillo los harás en los dos extremos del propiciatorio. 20 Y los querubines extenderán por encima las alas, cubriendo con sus alas el propiciatorio; sus rostros el uno enfrente del otro, mirando al propiciatorio los rostros de los querubines. 21 Y pondrás el propiciatorio encima del arca, y en el arca pondrás el testimonio que yo te daré.</a:t>
            </a:r>
          </a:p>
        </p:txBody>
      </p:sp>
      <p:sp>
        <p:nvSpPr>
          <p:cNvPr id="13" name="TextBox 12">
            <a:extLst>
              <a:ext uri="{FF2B5EF4-FFF2-40B4-BE49-F238E27FC236}">
                <a16:creationId xmlns:a16="http://schemas.microsoft.com/office/drawing/2014/main" id="{1D001097-FCDF-BD5C-8C40-10DD50F7DB63}"/>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5" name="TextBox 14">
            <a:extLst>
              <a:ext uri="{FF2B5EF4-FFF2-40B4-BE49-F238E27FC236}">
                <a16:creationId xmlns:a16="http://schemas.microsoft.com/office/drawing/2014/main" id="{B54A1E54-3120-07A4-54D7-1FF2E6340AFD}"/>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6" name="TextBox 15">
            <a:extLst>
              <a:ext uri="{FF2B5EF4-FFF2-40B4-BE49-F238E27FC236}">
                <a16:creationId xmlns:a16="http://schemas.microsoft.com/office/drawing/2014/main" id="{E3091171-3D5D-5F60-6B9A-9501662C0839}"/>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7" name="1 CuadroTexto">
            <a:extLst>
              <a:ext uri="{FF2B5EF4-FFF2-40B4-BE49-F238E27FC236}">
                <a16:creationId xmlns:a16="http://schemas.microsoft.com/office/drawing/2014/main" id="{2BDEC223-EA72-224E-263B-0403B4DA74FD}"/>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18" name="2 CuadroTexto">
            <a:extLst>
              <a:ext uri="{FF2B5EF4-FFF2-40B4-BE49-F238E27FC236}">
                <a16:creationId xmlns:a16="http://schemas.microsoft.com/office/drawing/2014/main" id="{A6A3089B-E6F6-889A-36AA-9DC12ED70E8E}"/>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a:t>
            </a:r>
            <a:r>
              <a:rPr lang="es-ES" sz="2400" u="sng" dirty="0">
                <a:solidFill>
                  <a:srgbClr val="00B0F0"/>
                </a:solidFill>
                <a:latin typeface="Calibri"/>
              </a:rPr>
              <a:t>para guardar</a:t>
            </a:r>
            <a:r>
              <a:rPr lang="es-ES" sz="2400" dirty="0">
                <a:solidFill>
                  <a:srgbClr val="00B0F0"/>
                </a:solidFill>
                <a:latin typeface="Calibri"/>
              </a:rPr>
              <a:t> el camino del árbol de la vida.</a:t>
            </a:r>
          </a:p>
        </p:txBody>
      </p:sp>
      <p:sp>
        <p:nvSpPr>
          <p:cNvPr id="19" name="TextBox 18">
            <a:extLst>
              <a:ext uri="{FF2B5EF4-FFF2-40B4-BE49-F238E27FC236}">
                <a16:creationId xmlns:a16="http://schemas.microsoft.com/office/drawing/2014/main" id="{82494092-C37C-D8E4-F912-72246A95DC2E}"/>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Tree>
    <p:extLst>
      <p:ext uri="{BB962C8B-B14F-4D97-AF65-F5344CB8AC3E}">
        <p14:creationId xmlns:p14="http://schemas.microsoft.com/office/powerpoint/2010/main" val="240852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172A0-9EEB-93B4-A2C8-3FDB8E62BF2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3DB2590-9349-7712-118D-96596CDFC6E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52389006-68AA-7C17-BE1C-12091ECCF22B}"/>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8" name="1 CuadroTexto">
            <a:extLst>
              <a:ext uri="{FF2B5EF4-FFF2-40B4-BE49-F238E27FC236}">
                <a16:creationId xmlns:a16="http://schemas.microsoft.com/office/drawing/2014/main" id="{79365A9B-FA5B-1472-70E4-64CD57E4E78E}"/>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D808739E-C8D1-6849-A034-D913794E9816}"/>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Y los querubines extenderán por encima las alas, cubriendo con sus alas el propiciatorio; sus rostros el uno enfrente del otro, mirando al propiciatorio los rostros de los querubines. 21 Y pondrás el propiciatorio encima del arca, y en el arca pondrás el testimonio que yo te daré.</a:t>
            </a:r>
          </a:p>
        </p:txBody>
      </p:sp>
      <p:sp>
        <p:nvSpPr>
          <p:cNvPr id="13" name="TextBox 12">
            <a:extLst>
              <a:ext uri="{FF2B5EF4-FFF2-40B4-BE49-F238E27FC236}">
                <a16:creationId xmlns:a16="http://schemas.microsoft.com/office/drawing/2014/main" id="{669F454C-3CC4-5F86-4547-3A3B2D6A13FC}"/>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5" name="TextBox 14">
            <a:extLst>
              <a:ext uri="{FF2B5EF4-FFF2-40B4-BE49-F238E27FC236}">
                <a16:creationId xmlns:a16="http://schemas.microsoft.com/office/drawing/2014/main" id="{6EB22790-5F51-7ECA-F163-EC96B073E678}"/>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6" name="TextBox 15">
            <a:extLst>
              <a:ext uri="{FF2B5EF4-FFF2-40B4-BE49-F238E27FC236}">
                <a16:creationId xmlns:a16="http://schemas.microsoft.com/office/drawing/2014/main" id="{59A4DEAB-7486-35DD-233B-ED7C2C5CCAA7}"/>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7" name="1 CuadroTexto">
            <a:extLst>
              <a:ext uri="{FF2B5EF4-FFF2-40B4-BE49-F238E27FC236}">
                <a16:creationId xmlns:a16="http://schemas.microsoft.com/office/drawing/2014/main" id="{2787F98C-0CCC-71CD-E271-5936EA21DA8F}"/>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18" name="2 CuadroTexto">
            <a:extLst>
              <a:ext uri="{FF2B5EF4-FFF2-40B4-BE49-F238E27FC236}">
                <a16:creationId xmlns:a16="http://schemas.microsoft.com/office/drawing/2014/main" id="{3FB0D1DF-7186-2BAB-0A71-2E343DC22BDD}"/>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a:t>
            </a:r>
            <a:r>
              <a:rPr lang="es-ES" sz="2400" u="sng" dirty="0">
                <a:solidFill>
                  <a:srgbClr val="00B0F0"/>
                </a:solidFill>
                <a:latin typeface="Calibri"/>
              </a:rPr>
              <a:t>para guardar</a:t>
            </a:r>
            <a:r>
              <a:rPr lang="es-ES" sz="2400" dirty="0">
                <a:solidFill>
                  <a:srgbClr val="00B0F0"/>
                </a:solidFill>
                <a:latin typeface="Calibri"/>
              </a:rPr>
              <a:t> el camino del árbol de la vida.</a:t>
            </a:r>
          </a:p>
        </p:txBody>
      </p:sp>
      <p:sp>
        <p:nvSpPr>
          <p:cNvPr id="19" name="TextBox 18">
            <a:extLst>
              <a:ext uri="{FF2B5EF4-FFF2-40B4-BE49-F238E27FC236}">
                <a16:creationId xmlns:a16="http://schemas.microsoft.com/office/drawing/2014/main" id="{36E51F89-8C96-C564-C4F8-F024BBBB3200}"/>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Tree>
    <p:extLst>
      <p:ext uri="{BB962C8B-B14F-4D97-AF65-F5344CB8AC3E}">
        <p14:creationId xmlns:p14="http://schemas.microsoft.com/office/powerpoint/2010/main" val="2221075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48F9-998C-1198-ABFD-7C5408B442A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F12997E-19AF-5156-52CB-60A5090F8E4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FBC9DF76-C9F0-0BC8-57AA-F7AB621BD582}"/>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8" name="1 CuadroTexto">
            <a:extLst>
              <a:ext uri="{FF2B5EF4-FFF2-40B4-BE49-F238E27FC236}">
                <a16:creationId xmlns:a16="http://schemas.microsoft.com/office/drawing/2014/main" id="{0EF190C4-9E54-77FB-BFFA-8661D86C6BB9}"/>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48FA3AC7-43A0-C0D3-B89B-615072E298F4}"/>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a:t>
            </a:r>
            <a:r>
              <a:rPr lang="es-ES" sz="2400" u="sng" dirty="0">
                <a:solidFill>
                  <a:srgbClr val="00B0F0"/>
                </a:solidFill>
                <a:latin typeface="Calibri"/>
              </a:rPr>
              <a:t>los querubines</a:t>
            </a:r>
            <a:r>
              <a:rPr lang="es-ES" sz="2400" dirty="0">
                <a:solidFill>
                  <a:srgbClr val="00B0F0"/>
                </a:solidFill>
                <a:latin typeface="Calibri"/>
              </a:rPr>
              <a:t>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Y pondrás el propiciatorio encima del arca, y en el arca pondrás el testimonio que yo te daré.</a:t>
            </a:r>
          </a:p>
        </p:txBody>
      </p:sp>
      <p:sp>
        <p:nvSpPr>
          <p:cNvPr id="13" name="TextBox 12">
            <a:extLst>
              <a:ext uri="{FF2B5EF4-FFF2-40B4-BE49-F238E27FC236}">
                <a16:creationId xmlns:a16="http://schemas.microsoft.com/office/drawing/2014/main" id="{BC7B2B3A-1F6D-E14D-BF98-6C8DEB913E13}"/>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5" name="TextBox 14">
            <a:extLst>
              <a:ext uri="{FF2B5EF4-FFF2-40B4-BE49-F238E27FC236}">
                <a16:creationId xmlns:a16="http://schemas.microsoft.com/office/drawing/2014/main" id="{D81C4FED-DB75-4136-53F0-40F647E9962F}"/>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6" name="TextBox 15">
            <a:extLst>
              <a:ext uri="{FF2B5EF4-FFF2-40B4-BE49-F238E27FC236}">
                <a16:creationId xmlns:a16="http://schemas.microsoft.com/office/drawing/2014/main" id="{E236AB13-79AE-EBD7-08EA-3450770A6F26}"/>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7" name="1 CuadroTexto">
            <a:extLst>
              <a:ext uri="{FF2B5EF4-FFF2-40B4-BE49-F238E27FC236}">
                <a16:creationId xmlns:a16="http://schemas.microsoft.com/office/drawing/2014/main" id="{562BA8D4-D089-0100-FEA6-E329654870B9}"/>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18" name="2 CuadroTexto">
            <a:extLst>
              <a:ext uri="{FF2B5EF4-FFF2-40B4-BE49-F238E27FC236}">
                <a16:creationId xmlns:a16="http://schemas.microsoft.com/office/drawing/2014/main" id="{FE5D6642-45C4-A70C-522D-A2A55718CE6C}"/>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a:t>
            </a:r>
            <a:r>
              <a:rPr lang="es-ES" sz="2400" u="sng" dirty="0">
                <a:solidFill>
                  <a:srgbClr val="00B0F0"/>
                </a:solidFill>
                <a:latin typeface="Calibri"/>
              </a:rPr>
              <a:t>para guardar</a:t>
            </a:r>
            <a:r>
              <a:rPr lang="es-ES" sz="2400" dirty="0">
                <a:solidFill>
                  <a:srgbClr val="00B0F0"/>
                </a:solidFill>
                <a:latin typeface="Calibri"/>
              </a:rPr>
              <a:t> el camino del árbol de la vida.</a:t>
            </a:r>
          </a:p>
        </p:txBody>
      </p:sp>
      <p:sp>
        <p:nvSpPr>
          <p:cNvPr id="19" name="TextBox 18">
            <a:extLst>
              <a:ext uri="{FF2B5EF4-FFF2-40B4-BE49-F238E27FC236}">
                <a16:creationId xmlns:a16="http://schemas.microsoft.com/office/drawing/2014/main" id="{DFA43EBB-CE03-2ECA-D3BC-BB3C089FDED7}"/>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Tree>
    <p:extLst>
      <p:ext uri="{BB962C8B-B14F-4D97-AF65-F5344CB8AC3E}">
        <p14:creationId xmlns:p14="http://schemas.microsoft.com/office/powerpoint/2010/main" val="994103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FA415-031B-B5A8-08C7-76856E9A2C2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E5B5A76-043A-D2CB-5A36-A4F449677F0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7B714AC5-C456-75FC-35D6-C446E15CBA08}"/>
              </a:ext>
            </a:extLst>
          </p:cNvPr>
          <p:cNvSpPr txBox="1"/>
          <p:nvPr/>
        </p:nvSpPr>
        <p:spPr>
          <a:xfrm>
            <a:off x="125760" y="523623"/>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8" name="1 CuadroTexto">
            <a:extLst>
              <a:ext uri="{FF2B5EF4-FFF2-40B4-BE49-F238E27FC236}">
                <a16:creationId xmlns:a16="http://schemas.microsoft.com/office/drawing/2014/main" id="{5FC3EAAD-52DF-8872-D497-72E24613C3B4}"/>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34E20589-FEC1-1FCD-BAC2-D55902EE57B2}"/>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los querubines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a:t>
            </a:r>
            <a:r>
              <a:rPr lang="es-ES" sz="2400" dirty="0">
                <a:solidFill>
                  <a:srgbClr val="FFFF00"/>
                </a:solidFill>
                <a:latin typeface="Calibri"/>
              </a:rPr>
              <a:t>Y pondrás el propiciatorio encima del arca, y en </a:t>
            </a:r>
            <a:r>
              <a:rPr lang="es-ES" sz="2400" u="sng" dirty="0">
                <a:solidFill>
                  <a:srgbClr val="FFFF00"/>
                </a:solidFill>
                <a:latin typeface="Calibri"/>
              </a:rPr>
              <a:t>el arca pondrás el testimonio que yo te daré</a:t>
            </a:r>
            <a:r>
              <a:rPr lang="es-ES" sz="2400" dirty="0">
                <a:solidFill>
                  <a:srgbClr val="FFFF00"/>
                </a:solidFill>
                <a:latin typeface="Calibri"/>
              </a:rPr>
              <a:t>.</a:t>
            </a:r>
          </a:p>
        </p:txBody>
      </p:sp>
      <p:sp>
        <p:nvSpPr>
          <p:cNvPr id="11" name="TextBox 10">
            <a:extLst>
              <a:ext uri="{FF2B5EF4-FFF2-40B4-BE49-F238E27FC236}">
                <a16:creationId xmlns:a16="http://schemas.microsoft.com/office/drawing/2014/main" id="{1C8C6932-69F2-AB73-A7BC-FCF3B3C9F349}"/>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2" name="TextBox 11">
            <a:extLst>
              <a:ext uri="{FF2B5EF4-FFF2-40B4-BE49-F238E27FC236}">
                <a16:creationId xmlns:a16="http://schemas.microsoft.com/office/drawing/2014/main" id="{AB5492B2-FC9A-43AF-95F6-6F4B3E66B213}"/>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3" name="TextBox 12">
            <a:extLst>
              <a:ext uri="{FF2B5EF4-FFF2-40B4-BE49-F238E27FC236}">
                <a16:creationId xmlns:a16="http://schemas.microsoft.com/office/drawing/2014/main" id="{9FB61843-4A30-444B-82B8-AB5B565B4C45}"/>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1 CuadroTexto">
            <a:extLst>
              <a:ext uri="{FF2B5EF4-FFF2-40B4-BE49-F238E27FC236}">
                <a16:creationId xmlns:a16="http://schemas.microsoft.com/office/drawing/2014/main" id="{0D79813A-D54D-5967-876F-CC7CCFF781FC}"/>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16" name="2 CuadroTexto">
            <a:extLst>
              <a:ext uri="{FF2B5EF4-FFF2-40B4-BE49-F238E27FC236}">
                <a16:creationId xmlns:a16="http://schemas.microsoft.com/office/drawing/2014/main" id="{3244EC1A-C6EE-B2A0-2BFD-FC9AA295FF31}"/>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a:t>
            </a:r>
            <a:r>
              <a:rPr lang="es-ES" sz="2400" u="sng" dirty="0">
                <a:solidFill>
                  <a:srgbClr val="00B0F0"/>
                </a:solidFill>
                <a:latin typeface="Calibri"/>
              </a:rPr>
              <a:t>para guardar</a:t>
            </a:r>
            <a:r>
              <a:rPr lang="es-ES" sz="2400" dirty="0">
                <a:solidFill>
                  <a:srgbClr val="00B0F0"/>
                </a:solidFill>
                <a:latin typeface="Calibri"/>
              </a:rPr>
              <a:t> el camino del árbol de la vida.</a:t>
            </a:r>
          </a:p>
        </p:txBody>
      </p:sp>
      <p:sp>
        <p:nvSpPr>
          <p:cNvPr id="17" name="TextBox 16">
            <a:extLst>
              <a:ext uri="{FF2B5EF4-FFF2-40B4-BE49-F238E27FC236}">
                <a16:creationId xmlns:a16="http://schemas.microsoft.com/office/drawing/2014/main" id="{80CC5705-6470-A282-A102-C37FE7C9D4E0}"/>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Tree>
    <p:extLst>
      <p:ext uri="{BB962C8B-B14F-4D97-AF65-F5344CB8AC3E}">
        <p14:creationId xmlns:p14="http://schemas.microsoft.com/office/powerpoint/2010/main" val="1077649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3965F-B143-96B9-F562-C7060BCE3AF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6F1E196-EEAD-2F95-93A3-B9384EF9DC16}"/>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B1906A63-DC79-54B1-190D-564D2B45B92C}"/>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 el arca ninguna cosa había sino las dos tablas de piedra que allí había puesto Moisés en Horeb, donde Jehová hizo pacto con los hijos de Israel, cuando salieron de la tierra de Egipto. Y cuando los sacerdotes salieron del santuario, la nube llenó la casa de Jehová.</a:t>
            </a:r>
          </a:p>
        </p:txBody>
      </p:sp>
      <p:sp>
        <p:nvSpPr>
          <p:cNvPr id="2" name="TextBox 1">
            <a:extLst>
              <a:ext uri="{FF2B5EF4-FFF2-40B4-BE49-F238E27FC236}">
                <a16:creationId xmlns:a16="http://schemas.microsoft.com/office/drawing/2014/main" id="{46B8E674-54A8-419B-2803-A67B6B2C3211}"/>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F71BB10-0B16-49C1-B45B-06BE03326426}"/>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77BB6538-8742-4D7C-801C-FD3165FC1146}"/>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B2A69DAE-ED9E-AC32-56E0-C1EB16BFA4F1}"/>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7" name="2 CuadroTexto">
            <a:extLst>
              <a:ext uri="{FF2B5EF4-FFF2-40B4-BE49-F238E27FC236}">
                <a16:creationId xmlns:a16="http://schemas.microsoft.com/office/drawing/2014/main" id="{C4782882-A629-DE0E-4D17-AFFA84A5111D}"/>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a:t>
            </a:r>
            <a:r>
              <a:rPr lang="es-ES" sz="2400" u="sng" dirty="0">
                <a:solidFill>
                  <a:srgbClr val="00B0F0"/>
                </a:solidFill>
                <a:latin typeface="Calibri"/>
              </a:rPr>
              <a:t>para guardar</a:t>
            </a:r>
            <a:r>
              <a:rPr lang="es-ES" sz="2400" dirty="0">
                <a:solidFill>
                  <a:srgbClr val="00B0F0"/>
                </a:solidFill>
                <a:latin typeface="Calibri"/>
              </a:rPr>
              <a:t> el camino del árbol de la vida.</a:t>
            </a:r>
          </a:p>
        </p:txBody>
      </p:sp>
      <p:sp>
        <p:nvSpPr>
          <p:cNvPr id="8" name="1 CuadroTexto">
            <a:extLst>
              <a:ext uri="{FF2B5EF4-FFF2-40B4-BE49-F238E27FC236}">
                <a16:creationId xmlns:a16="http://schemas.microsoft.com/office/drawing/2014/main" id="{162ACF60-7E94-A2EA-25EC-569E28CE1B0F}"/>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D4D4C0E1-ABE4-24C6-2677-9620BF401944}"/>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los querubines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a:t>
            </a:r>
            <a:r>
              <a:rPr lang="es-ES" sz="2400" dirty="0">
                <a:solidFill>
                  <a:srgbClr val="FFFF00"/>
                </a:solidFill>
                <a:latin typeface="Calibri"/>
              </a:rPr>
              <a:t>Y pondrás el propiciatorio encima del arca, y en </a:t>
            </a:r>
            <a:r>
              <a:rPr lang="es-ES" sz="2400" u="sng" dirty="0">
                <a:solidFill>
                  <a:srgbClr val="FFFF00"/>
                </a:solidFill>
                <a:latin typeface="Calibri"/>
              </a:rPr>
              <a:t>el arca pondrás el testimonio que yo te daré</a:t>
            </a:r>
            <a:r>
              <a:rPr lang="es-ES" sz="2400" dirty="0">
                <a:solidFill>
                  <a:srgbClr val="FFFF00"/>
                </a:solidFill>
                <a:latin typeface="Calibri"/>
              </a:rPr>
              <a:t>.</a:t>
            </a:r>
          </a:p>
        </p:txBody>
      </p:sp>
      <p:sp>
        <p:nvSpPr>
          <p:cNvPr id="10" name="TextBox 9">
            <a:extLst>
              <a:ext uri="{FF2B5EF4-FFF2-40B4-BE49-F238E27FC236}">
                <a16:creationId xmlns:a16="http://schemas.microsoft.com/office/drawing/2014/main" id="{B86109A7-A5CD-2ACC-1690-93439449DED3}"/>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Tree>
    <p:extLst>
      <p:ext uri="{BB962C8B-B14F-4D97-AF65-F5344CB8AC3E}">
        <p14:creationId xmlns:p14="http://schemas.microsoft.com/office/powerpoint/2010/main" val="360515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F8B1E-DF27-44AE-95BF-55BF46B6F5C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A6F6481-4CC2-E203-D4D2-99CFAF210EF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6B340145-ACE9-AC7A-D4A5-246C06F3ABB7}"/>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latin typeface="Calibri"/>
              </a:rPr>
              <a:t>cuando salieron de la tierra de Egipto. Y cuando los sacerdotes salieron del santuario, la nube llenó la casa de Jehová.</a:t>
            </a:r>
          </a:p>
        </p:txBody>
      </p:sp>
      <p:sp>
        <p:nvSpPr>
          <p:cNvPr id="2" name="TextBox 1">
            <a:extLst>
              <a:ext uri="{FF2B5EF4-FFF2-40B4-BE49-F238E27FC236}">
                <a16:creationId xmlns:a16="http://schemas.microsoft.com/office/drawing/2014/main" id="{C1897CB4-D88C-5DE1-B463-9EC73144C59D}"/>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185FAE14-0305-64B7-410A-23E68A8705E3}"/>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7B3DCAC2-54D6-9743-D087-338B46F26B16}"/>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D13D6E9A-44EA-395F-F985-B5E583D78099}"/>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7" name="2 CuadroTexto">
            <a:extLst>
              <a:ext uri="{FF2B5EF4-FFF2-40B4-BE49-F238E27FC236}">
                <a16:creationId xmlns:a16="http://schemas.microsoft.com/office/drawing/2014/main" id="{D1A3FD19-31AA-A934-9994-2A9E7F19C5C5}"/>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a:t>
            </a:r>
            <a:r>
              <a:rPr lang="es-ES" sz="2400" u="sng" dirty="0">
                <a:solidFill>
                  <a:srgbClr val="00B0F0"/>
                </a:solidFill>
                <a:latin typeface="Calibri"/>
              </a:rPr>
              <a:t>para guardar</a:t>
            </a:r>
            <a:r>
              <a:rPr lang="es-ES" sz="2400" dirty="0">
                <a:solidFill>
                  <a:srgbClr val="00B0F0"/>
                </a:solidFill>
                <a:latin typeface="Calibri"/>
              </a:rPr>
              <a:t> el camino del árbol de la vida.</a:t>
            </a:r>
          </a:p>
        </p:txBody>
      </p:sp>
      <p:sp>
        <p:nvSpPr>
          <p:cNvPr id="8" name="1 CuadroTexto">
            <a:extLst>
              <a:ext uri="{FF2B5EF4-FFF2-40B4-BE49-F238E27FC236}">
                <a16:creationId xmlns:a16="http://schemas.microsoft.com/office/drawing/2014/main" id="{B99A744F-3ED5-4AFF-4949-EA24DBC1FF93}"/>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C7CD4ED2-7A5A-E950-8FBC-EF32F13E362E}"/>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los querubines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a:t>
            </a:r>
            <a:r>
              <a:rPr lang="es-ES" sz="2400" dirty="0">
                <a:solidFill>
                  <a:srgbClr val="FFFF00"/>
                </a:solidFill>
                <a:latin typeface="Calibri"/>
              </a:rPr>
              <a:t>Y pondrás el propiciatorio encima del arca, y en </a:t>
            </a:r>
            <a:r>
              <a:rPr lang="es-ES" sz="2400" u="sng" dirty="0">
                <a:solidFill>
                  <a:srgbClr val="FFFF00"/>
                </a:solidFill>
                <a:latin typeface="Calibri"/>
              </a:rPr>
              <a:t>el arca pondrás el testimonio que yo te daré</a:t>
            </a:r>
            <a:r>
              <a:rPr lang="es-ES" sz="2400" dirty="0">
                <a:solidFill>
                  <a:srgbClr val="FFFF00"/>
                </a:solidFill>
                <a:latin typeface="Calibri"/>
              </a:rPr>
              <a:t>.</a:t>
            </a:r>
          </a:p>
        </p:txBody>
      </p:sp>
      <p:sp>
        <p:nvSpPr>
          <p:cNvPr id="10" name="TextBox 9">
            <a:extLst>
              <a:ext uri="{FF2B5EF4-FFF2-40B4-BE49-F238E27FC236}">
                <a16:creationId xmlns:a16="http://schemas.microsoft.com/office/drawing/2014/main" id="{87467D07-E23D-8968-BF3A-4D25F9C282BB}"/>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F4706C15-20B5-7CB9-4506-18EC2BBDE5F0}"/>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Tree>
    <p:extLst>
      <p:ext uri="{BB962C8B-B14F-4D97-AF65-F5344CB8AC3E}">
        <p14:creationId xmlns:p14="http://schemas.microsoft.com/office/powerpoint/2010/main" val="185512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BB3A2-A6F9-8D37-7C74-1F7A4A55C54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E17D424-1B1B-9D4E-6726-CD947DF38EB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DCDA095E-0272-3415-58F1-4896071BB723}"/>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9AC4093B-C655-539F-4CD1-A63B8529996C}"/>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A72D0E00-5151-3EB7-3212-CAF94B76A464}"/>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302203EB-15AF-F59C-6DDA-669DD791D057}"/>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CD9FC204-95D7-62BD-6CF9-60F33CA0AEBD}"/>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3:24</a:t>
            </a:r>
          </a:p>
        </p:txBody>
      </p:sp>
      <p:sp>
        <p:nvSpPr>
          <p:cNvPr id="7" name="2 CuadroTexto">
            <a:extLst>
              <a:ext uri="{FF2B5EF4-FFF2-40B4-BE49-F238E27FC236}">
                <a16:creationId xmlns:a16="http://schemas.microsoft.com/office/drawing/2014/main" id="{5E8063B5-96E9-AE31-610F-6722B193241D}"/>
              </a:ext>
            </a:extLst>
          </p:cNvPr>
          <p:cNvSpPr txBox="1"/>
          <p:nvPr/>
        </p:nvSpPr>
        <p:spPr>
          <a:xfrm>
            <a:off x="0" y="220752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Echó, pues, fuera al hombre, y puso al oriente del huerto de Edén </a:t>
            </a:r>
            <a:r>
              <a:rPr lang="es-ES" sz="2400" u="sng" dirty="0">
                <a:solidFill>
                  <a:srgbClr val="FFFF00"/>
                </a:solidFill>
                <a:latin typeface="Calibri"/>
              </a:rPr>
              <a:t>querubines</a:t>
            </a:r>
            <a:r>
              <a:rPr lang="es-ES" sz="2400" dirty="0">
                <a:solidFill>
                  <a:srgbClr val="FFFF00"/>
                </a:solidFill>
                <a:latin typeface="Calibri"/>
              </a:rPr>
              <a:t>, y una espada encendida que se revolvía por todos lados,</a:t>
            </a:r>
            <a:r>
              <a:rPr lang="es-ES" sz="2400" dirty="0">
                <a:latin typeface="Calibri"/>
              </a:rPr>
              <a:t> </a:t>
            </a:r>
            <a:r>
              <a:rPr lang="es-ES" sz="2400" u="sng" dirty="0">
                <a:solidFill>
                  <a:srgbClr val="00B0F0"/>
                </a:solidFill>
                <a:latin typeface="Calibri"/>
              </a:rPr>
              <a:t>para guardar</a:t>
            </a:r>
            <a:r>
              <a:rPr lang="es-ES" sz="2400" dirty="0">
                <a:solidFill>
                  <a:srgbClr val="00B0F0"/>
                </a:solidFill>
                <a:latin typeface="Calibri"/>
              </a:rPr>
              <a:t> el camino del árbol de la vida.</a:t>
            </a:r>
          </a:p>
        </p:txBody>
      </p:sp>
      <p:sp>
        <p:nvSpPr>
          <p:cNvPr id="8" name="1 CuadroTexto">
            <a:extLst>
              <a:ext uri="{FF2B5EF4-FFF2-40B4-BE49-F238E27FC236}">
                <a16:creationId xmlns:a16="http://schemas.microsoft.com/office/drawing/2014/main" id="{6B5CFEFE-FC25-AE46-EF07-C1E23389CFBE}"/>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94C59AA0-1BE3-1BA2-7B3E-F4664329B479}"/>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los querubines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a:t>
            </a:r>
            <a:r>
              <a:rPr lang="es-ES" sz="2400" dirty="0">
                <a:solidFill>
                  <a:srgbClr val="FFFF00"/>
                </a:solidFill>
                <a:latin typeface="Calibri"/>
              </a:rPr>
              <a:t>Y pondrás el propiciatorio encima del arca, y en </a:t>
            </a:r>
            <a:r>
              <a:rPr lang="es-ES" sz="2400" u="sng" dirty="0">
                <a:solidFill>
                  <a:srgbClr val="FFFF00"/>
                </a:solidFill>
                <a:latin typeface="Calibri"/>
              </a:rPr>
              <a:t>el arca pondrás el testimonio que yo te daré</a:t>
            </a:r>
            <a:r>
              <a:rPr lang="es-ES" sz="2400" dirty="0">
                <a:solidFill>
                  <a:srgbClr val="FFFF00"/>
                </a:solidFill>
                <a:latin typeface="Calibri"/>
              </a:rPr>
              <a:t>.</a:t>
            </a:r>
          </a:p>
        </p:txBody>
      </p:sp>
      <p:sp>
        <p:nvSpPr>
          <p:cNvPr id="10" name="TextBox 9">
            <a:extLst>
              <a:ext uri="{FF2B5EF4-FFF2-40B4-BE49-F238E27FC236}">
                <a16:creationId xmlns:a16="http://schemas.microsoft.com/office/drawing/2014/main" id="{C909B985-8DB1-86F9-B159-9003D2523C55}"/>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CA098B18-709F-57A6-D95F-0797CC384A0C}"/>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Tree>
    <p:extLst>
      <p:ext uri="{BB962C8B-B14F-4D97-AF65-F5344CB8AC3E}">
        <p14:creationId xmlns:p14="http://schemas.microsoft.com/office/powerpoint/2010/main" val="639964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7BFB-688C-C2DD-0DF9-64D645989DE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94B0E53-0B1F-E02A-3ADF-F5358D91E29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F4C3AEF4-EBD9-E34A-3CE7-F4CE190FF1AD}"/>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08B13E70-CACE-50EC-2432-D80D1BCF239F}"/>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34E9DB2-8EAA-5ECF-2D83-4EAEF5027899}"/>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D896C1B4-0205-74F4-2CBC-4E6021881F10}"/>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0E17B029-72DD-F8D0-8B25-7025B19B2866}"/>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3B792306-9BC5-83EF-7F74-0133A60DB363}"/>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los sacerdotes no pudieron permanecer para ministrar por causa de la nube; porque la gloria de Jehová había llenado la casa de Jehová.</a:t>
            </a:r>
          </a:p>
        </p:txBody>
      </p:sp>
      <p:sp>
        <p:nvSpPr>
          <p:cNvPr id="8" name="1 CuadroTexto">
            <a:extLst>
              <a:ext uri="{FF2B5EF4-FFF2-40B4-BE49-F238E27FC236}">
                <a16:creationId xmlns:a16="http://schemas.microsoft.com/office/drawing/2014/main" id="{6DC95884-DC98-0551-CFA4-5021914F02E8}"/>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FEAD6BA0-6B3E-12E5-F27A-9235B92A333F}"/>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los querubines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a:t>
            </a:r>
            <a:r>
              <a:rPr lang="es-ES" sz="2400" dirty="0">
                <a:solidFill>
                  <a:srgbClr val="FFFF00"/>
                </a:solidFill>
                <a:latin typeface="Calibri"/>
              </a:rPr>
              <a:t>Y pondrás el propiciatorio encima del arca, y en </a:t>
            </a:r>
            <a:r>
              <a:rPr lang="es-ES" sz="2400" u="sng" dirty="0">
                <a:solidFill>
                  <a:srgbClr val="FFFF00"/>
                </a:solidFill>
                <a:latin typeface="Calibri"/>
              </a:rPr>
              <a:t>el arca pondrás el testimonio que yo te daré</a:t>
            </a:r>
            <a:r>
              <a:rPr lang="es-ES" sz="2400" dirty="0">
                <a:solidFill>
                  <a:srgbClr val="FFFF00"/>
                </a:solidFill>
                <a:latin typeface="Calibri"/>
              </a:rPr>
              <a:t>.</a:t>
            </a:r>
          </a:p>
        </p:txBody>
      </p:sp>
      <p:sp>
        <p:nvSpPr>
          <p:cNvPr id="10" name="TextBox 9">
            <a:extLst>
              <a:ext uri="{FF2B5EF4-FFF2-40B4-BE49-F238E27FC236}">
                <a16:creationId xmlns:a16="http://schemas.microsoft.com/office/drawing/2014/main" id="{6CDA3A25-E787-8B37-4C9C-FB2F7D40526A}"/>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F6DFA896-DEA0-EC0F-0033-8C38D6B7953F}"/>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Tree>
    <p:extLst>
      <p:ext uri="{BB962C8B-B14F-4D97-AF65-F5344CB8AC3E}">
        <p14:creationId xmlns:p14="http://schemas.microsoft.com/office/powerpoint/2010/main" val="27903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2CE0B-EBF0-20CF-466D-B1F945B036B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BE0ECFF-F631-49E6-82C8-CE07A2E595C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F94FF135-231A-31D5-7C9F-23054B72455D}"/>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A22FE074-917A-0D6C-952B-B37530530EA2}"/>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E3693AEA-7C59-390A-BD37-86DAAAE2BE03}"/>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4C9C189B-0354-E6D6-6CA9-ACA2864F7043}"/>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E1406619-824D-FC37-54B5-64031A550F1E}"/>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F5FF7C3A-1A6C-2FD1-0F42-595793E2D05A}"/>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porque la gloria de Jehová había llenado la casa de Jehová.</a:t>
            </a:r>
          </a:p>
        </p:txBody>
      </p:sp>
      <p:sp>
        <p:nvSpPr>
          <p:cNvPr id="8" name="1 CuadroTexto">
            <a:extLst>
              <a:ext uri="{FF2B5EF4-FFF2-40B4-BE49-F238E27FC236}">
                <a16:creationId xmlns:a16="http://schemas.microsoft.com/office/drawing/2014/main" id="{BDBF371C-B6BA-95B6-7609-504475492A37}"/>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A2288874-2DC3-0715-262D-9BDAB6B36D2D}"/>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los querubines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a:t>
            </a:r>
            <a:r>
              <a:rPr lang="es-ES" sz="2400" dirty="0">
                <a:solidFill>
                  <a:srgbClr val="FFFF00"/>
                </a:solidFill>
                <a:latin typeface="Calibri"/>
              </a:rPr>
              <a:t>Y pondrás el propiciatorio encima del arca, y en </a:t>
            </a:r>
            <a:r>
              <a:rPr lang="es-ES" sz="2400" u="sng" dirty="0">
                <a:solidFill>
                  <a:srgbClr val="FFFF00"/>
                </a:solidFill>
                <a:latin typeface="Calibri"/>
              </a:rPr>
              <a:t>el arca pondrás el testimonio que yo te daré</a:t>
            </a:r>
            <a:r>
              <a:rPr lang="es-ES" sz="2400" dirty="0">
                <a:solidFill>
                  <a:srgbClr val="FFFF00"/>
                </a:solidFill>
                <a:latin typeface="Calibri"/>
              </a:rPr>
              <a:t>.</a:t>
            </a:r>
          </a:p>
        </p:txBody>
      </p:sp>
      <p:sp>
        <p:nvSpPr>
          <p:cNvPr id="10" name="TextBox 9">
            <a:extLst>
              <a:ext uri="{FF2B5EF4-FFF2-40B4-BE49-F238E27FC236}">
                <a16:creationId xmlns:a16="http://schemas.microsoft.com/office/drawing/2014/main" id="{32700443-A1C0-5165-256E-4E66426D0BC2}"/>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C1D74E0B-9E69-1F4B-6EA4-B3B5218BFB1F}"/>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Tree>
    <p:extLst>
      <p:ext uri="{BB962C8B-B14F-4D97-AF65-F5344CB8AC3E}">
        <p14:creationId xmlns:p14="http://schemas.microsoft.com/office/powerpoint/2010/main" val="2981199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CCBB1-54E6-66DB-D024-534FA5E547D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7CEEE1C-0071-905F-14DD-F16C13AB66D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612DA088-E679-4145-4238-4DA17E31EB55}"/>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BE312634-F02F-0CFC-66C4-4D370777AECF}"/>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DB174F95-503B-4052-BEAF-E02BA9242C46}"/>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317A24F1-F0A1-0695-4C72-E96F36E06D6F}"/>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76CA430C-B432-5A06-D80A-11BDA52300E8}"/>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7E6BC73E-D887-D0CE-EE54-CA5DBDC38CFD}"/>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8" name="1 CuadroTexto">
            <a:extLst>
              <a:ext uri="{FF2B5EF4-FFF2-40B4-BE49-F238E27FC236}">
                <a16:creationId xmlns:a16="http://schemas.microsoft.com/office/drawing/2014/main" id="{B13ACAEE-2D1E-DFC9-94C6-B64EB5777C65}"/>
              </a:ext>
            </a:extLst>
          </p:cNvPr>
          <p:cNvSpPr txBox="1"/>
          <p:nvPr/>
        </p:nvSpPr>
        <p:spPr>
          <a:xfrm>
            <a:off x="2583653" y="445917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25:18, 20, 21</a:t>
            </a:r>
          </a:p>
        </p:txBody>
      </p:sp>
      <p:sp>
        <p:nvSpPr>
          <p:cNvPr id="9" name="2 CuadroTexto">
            <a:extLst>
              <a:ext uri="{FF2B5EF4-FFF2-40B4-BE49-F238E27FC236}">
                <a16:creationId xmlns:a16="http://schemas.microsoft.com/office/drawing/2014/main" id="{FCD2832D-B2F4-ED75-074C-451C7C733E6F}"/>
              </a:ext>
            </a:extLst>
          </p:cNvPr>
          <p:cNvSpPr txBox="1"/>
          <p:nvPr/>
        </p:nvSpPr>
        <p:spPr>
          <a:xfrm>
            <a:off x="45625" y="4941168"/>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18 </a:t>
            </a:r>
            <a:r>
              <a:rPr lang="es-ES" sz="2400" dirty="0">
                <a:solidFill>
                  <a:srgbClr val="FFFF00"/>
                </a:solidFill>
                <a:latin typeface="Calibri"/>
              </a:rPr>
              <a:t>Harás también dos querubines de oro; labrados a martillo los harás en los dos extremos del propiciatorio. </a:t>
            </a:r>
            <a:r>
              <a:rPr lang="es-ES" sz="2400" dirty="0">
                <a:latin typeface="Calibri"/>
              </a:rPr>
              <a:t>20 </a:t>
            </a:r>
            <a:r>
              <a:rPr lang="es-ES" sz="2400" dirty="0">
                <a:solidFill>
                  <a:srgbClr val="00B0F0"/>
                </a:solidFill>
                <a:latin typeface="Calibri"/>
              </a:rPr>
              <a:t>Y los querubines extenderán por encima las alas, cubriendo con sus alas el propiciatorio; sus rostros el uno enfrente del otro, </a:t>
            </a:r>
            <a:r>
              <a:rPr lang="es-ES" sz="2400" u="sng" dirty="0">
                <a:solidFill>
                  <a:srgbClr val="00B0F0"/>
                </a:solidFill>
                <a:latin typeface="Calibri"/>
              </a:rPr>
              <a:t>mirando al propiciatorio</a:t>
            </a:r>
            <a:r>
              <a:rPr lang="es-ES" sz="2400" dirty="0">
                <a:solidFill>
                  <a:srgbClr val="00B0F0"/>
                </a:solidFill>
                <a:latin typeface="Calibri"/>
              </a:rPr>
              <a:t> los rostros de los querubines. </a:t>
            </a:r>
            <a:r>
              <a:rPr lang="es-ES" sz="2400" dirty="0">
                <a:latin typeface="Calibri"/>
              </a:rPr>
              <a:t>21 </a:t>
            </a:r>
            <a:r>
              <a:rPr lang="es-ES" sz="2400" dirty="0">
                <a:solidFill>
                  <a:srgbClr val="FFFF00"/>
                </a:solidFill>
                <a:latin typeface="Calibri"/>
              </a:rPr>
              <a:t>Y pondrás el propiciatorio encima del arca, y en </a:t>
            </a:r>
            <a:r>
              <a:rPr lang="es-ES" sz="2400" u="sng" dirty="0">
                <a:solidFill>
                  <a:srgbClr val="FFFF00"/>
                </a:solidFill>
                <a:latin typeface="Calibri"/>
              </a:rPr>
              <a:t>el arca pondrás el testimonio que yo te daré</a:t>
            </a:r>
            <a:r>
              <a:rPr lang="es-ES" sz="2400" dirty="0">
                <a:solidFill>
                  <a:srgbClr val="FFFF00"/>
                </a:solidFill>
                <a:latin typeface="Calibri"/>
              </a:rPr>
              <a:t>.</a:t>
            </a:r>
          </a:p>
        </p:txBody>
      </p:sp>
      <p:sp>
        <p:nvSpPr>
          <p:cNvPr id="10" name="TextBox 9">
            <a:extLst>
              <a:ext uri="{FF2B5EF4-FFF2-40B4-BE49-F238E27FC236}">
                <a16:creationId xmlns:a16="http://schemas.microsoft.com/office/drawing/2014/main" id="{470B23DD-0C02-55EB-E9AA-85BD7F3AD43A}"/>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61AF1C21-6F7C-1C6E-840F-8F7A5B0E5E3A}"/>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Tree>
    <p:extLst>
      <p:ext uri="{BB962C8B-B14F-4D97-AF65-F5344CB8AC3E}">
        <p14:creationId xmlns:p14="http://schemas.microsoft.com/office/powerpoint/2010/main" val="17772898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A2464-B636-416E-FE41-ED91944C27F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E3D13DA-BEF4-7F21-7032-AFC1A9944E3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67E68EA6-D2BF-AE74-AD2B-E20281F60335}"/>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C45A7DB0-F925-16E7-85E9-C933A5F6C211}"/>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B909BE0-97B7-8CDF-C622-DA0564617BED}"/>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C432FF7C-1014-A23E-16FB-063245E34371}"/>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B2895B43-83C0-5AD3-97C4-A56F7E31A77E}"/>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9979CDDE-BE3A-62FC-D231-1E236194009E}"/>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2F0B8255-B161-E593-A7BE-052875C217BA}"/>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93D7AAA9-AF5C-52FF-4C0A-EF926A95BFBD}"/>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F9334C49-4025-C9DD-FED7-5F43B7275338}"/>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4722C163-F23D-77CA-025E-8E5F739EC45D}"/>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subió David con todo Israel a </a:t>
            </a:r>
            <a:r>
              <a:rPr lang="es-ES" sz="2400" dirty="0" err="1">
                <a:latin typeface="Calibri"/>
              </a:rPr>
              <a:t>Baala</a:t>
            </a:r>
            <a:r>
              <a:rPr lang="es-ES" sz="2400" dirty="0">
                <a:latin typeface="Calibri"/>
              </a:rPr>
              <a:t> de </a:t>
            </a:r>
            <a:r>
              <a:rPr lang="es-ES" sz="2400" dirty="0" err="1">
                <a:latin typeface="Calibri"/>
              </a:rPr>
              <a:t>Quiriat-jearim</a:t>
            </a:r>
            <a:r>
              <a:rPr lang="es-ES" sz="2400" dirty="0">
                <a:latin typeface="Calibri"/>
              </a:rPr>
              <a:t>, que está en Judá, para pasar de allí el arca de Jehová Dios, que mora entre los querubines, sobre la cual su nombre es invocado. </a:t>
            </a:r>
          </a:p>
        </p:txBody>
      </p:sp>
    </p:spTree>
    <p:extLst>
      <p:ext uri="{BB962C8B-B14F-4D97-AF65-F5344CB8AC3E}">
        <p14:creationId xmlns:p14="http://schemas.microsoft.com/office/powerpoint/2010/main" val="382340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C9C9-2148-480C-B66F-796D92E349C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BED51D0-72F7-6275-A2CF-3B06A5D36C0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3494ABA9-10E2-395A-7E66-4F01B13AAFE0}"/>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9AD93718-E137-F53E-5EBD-622EA7DF6820}"/>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B59CB77-F20A-111F-D49D-52DD0F6C4A48}"/>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2E9E0E95-F50A-E1AC-5C32-441FF92FED9B}"/>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717C1719-5C72-D0C2-513C-C7D96B3EFAAD}"/>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5F4957B9-5741-ADF2-351E-F55B504FD9C2}"/>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131FD03A-AC06-727C-A62F-55FFD734FD98}"/>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439DAF52-D7DC-AA85-212C-AE5370FD5519}"/>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245EE02A-BD3C-2014-1A3C-B931BFAB02EC}"/>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DC644D37-3BA2-F775-D72E-3DD2E1447856}"/>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latin typeface="Calibri"/>
              </a:rPr>
              <a:t>para pasar de allí el arca de Jehová Dios, que mora entre los querubines, sobre la cual su nombre es invocado. </a:t>
            </a:r>
          </a:p>
        </p:txBody>
      </p:sp>
    </p:spTree>
    <p:extLst>
      <p:ext uri="{BB962C8B-B14F-4D97-AF65-F5344CB8AC3E}">
        <p14:creationId xmlns:p14="http://schemas.microsoft.com/office/powerpoint/2010/main" val="959609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89FB5-3B2E-F1C2-1A5D-D83C0A4E9A8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EB4B293-0DC1-1906-D7FE-6ADAD353AF5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5BA93E69-D52B-6009-6EEA-D49E1626F28F}"/>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D42CC8C3-710B-DA74-4A78-C8EB89A59177}"/>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50E31C30-E892-0C4F-CFBF-33ACE874AAD2}"/>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3FEDC553-1238-4DE0-4047-2121469EC23C}"/>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CA850473-7297-1E42-A75F-FF4AC6854BAD}"/>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79519C3F-131F-F045-C875-4A1E4FA268DF}"/>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5BBD43A6-8C43-D12F-9BD5-83B31BFCA7AA}"/>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973FB4A9-960A-52FE-1096-5FBD7A012B57}"/>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F5AF8138-1D2C-7D3C-B7C4-DAF58C6BCCE0}"/>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6AD360E2-C0FA-5C3A-7FB0-2490000576CB}"/>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solidFill>
                  <a:srgbClr val="00B0F0"/>
                </a:solidFill>
                <a:latin typeface="Calibri"/>
              </a:rPr>
              <a:t>para pasar de allí el </a:t>
            </a:r>
            <a:r>
              <a:rPr lang="es-ES" sz="2400" u="sng" dirty="0">
                <a:solidFill>
                  <a:srgbClr val="00B0F0"/>
                </a:solidFill>
                <a:latin typeface="Calibri"/>
              </a:rPr>
              <a:t>arca de Jehová Dios</a:t>
            </a:r>
            <a:r>
              <a:rPr lang="es-ES" sz="2400" dirty="0">
                <a:solidFill>
                  <a:srgbClr val="00B0F0"/>
                </a:solidFill>
                <a:latin typeface="Calibri"/>
              </a:rPr>
              <a:t>, </a:t>
            </a:r>
            <a:r>
              <a:rPr lang="es-ES" sz="2400" dirty="0">
                <a:latin typeface="Calibri"/>
              </a:rPr>
              <a:t>que mora entre los querubines, sobre la cual su nombre es invocado. </a:t>
            </a:r>
          </a:p>
        </p:txBody>
      </p:sp>
    </p:spTree>
    <p:extLst>
      <p:ext uri="{BB962C8B-B14F-4D97-AF65-F5344CB8AC3E}">
        <p14:creationId xmlns:p14="http://schemas.microsoft.com/office/powerpoint/2010/main" val="1103799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738B7-6887-0CF4-E58F-5826942C938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5EB1061-4FAC-A4FF-9989-626C671B89F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C2FB08D2-0594-DFA7-2BAE-36EE30B4C1CF}"/>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C3192177-F0FF-71B1-523B-FD665B6B16EE}"/>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1FCBAC81-F7D9-C1B4-07AA-DE3A870C51DC}"/>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449D0B88-D237-AC07-02D8-1A5008B9BE3A}"/>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38BDAFD9-EA8E-6357-3FA9-AFB883CF820C}"/>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E41246FD-63D7-5DE9-4B62-4A6FDD5F1C58}"/>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DD6958D8-DE05-A2D0-2FD9-127B6C1CE4D0}"/>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0DEA6ECC-B360-5D0F-FF25-B38205EBBBE0}"/>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F32141AA-0E4F-94D1-F6E8-F1741D828E3E}"/>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89E0FE22-2030-845A-E76B-41A89C160F0D}"/>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solidFill>
                  <a:srgbClr val="00B0F0"/>
                </a:solidFill>
                <a:latin typeface="Calibri"/>
              </a:rPr>
              <a:t>para pasar de allí el </a:t>
            </a:r>
            <a:r>
              <a:rPr lang="es-ES" sz="2400" u="sng" dirty="0">
                <a:solidFill>
                  <a:srgbClr val="00B0F0"/>
                </a:solidFill>
                <a:latin typeface="Calibri"/>
              </a:rPr>
              <a:t>arca de Jehová Dios</a:t>
            </a:r>
            <a:r>
              <a:rPr lang="es-ES" sz="2400" dirty="0">
                <a:solidFill>
                  <a:srgbClr val="00B0F0"/>
                </a:solidFill>
                <a:latin typeface="Calibri"/>
              </a:rPr>
              <a:t>, </a:t>
            </a:r>
            <a:r>
              <a:rPr lang="es-ES" sz="2400" dirty="0">
                <a:solidFill>
                  <a:srgbClr val="FFFF00"/>
                </a:solidFill>
                <a:latin typeface="Calibri"/>
              </a:rPr>
              <a:t>que mora entre los querubines, sobre la cual su nombre es invocado. </a:t>
            </a:r>
          </a:p>
        </p:txBody>
      </p:sp>
      <p:sp>
        <p:nvSpPr>
          <p:cNvPr id="8" name="1 CuadroTexto">
            <a:extLst>
              <a:ext uri="{FF2B5EF4-FFF2-40B4-BE49-F238E27FC236}">
                <a16:creationId xmlns:a16="http://schemas.microsoft.com/office/drawing/2014/main" id="{EE0FB120-F5CB-E8BF-46F8-9D656D1EFF27}"/>
              </a:ext>
            </a:extLst>
          </p:cNvPr>
          <p:cNvSpPr txBox="1"/>
          <p:nvPr/>
        </p:nvSpPr>
        <p:spPr>
          <a:xfrm>
            <a:off x="4788863" y="4715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37:16</a:t>
            </a:r>
          </a:p>
        </p:txBody>
      </p:sp>
      <p:sp>
        <p:nvSpPr>
          <p:cNvPr id="9" name="2 CuadroTexto">
            <a:extLst>
              <a:ext uri="{FF2B5EF4-FFF2-40B4-BE49-F238E27FC236}">
                <a16:creationId xmlns:a16="http://schemas.microsoft.com/office/drawing/2014/main" id="{CF4BA977-BB44-8B1F-23E3-B268AD562FBC}"/>
              </a:ext>
            </a:extLst>
          </p:cNvPr>
          <p:cNvSpPr txBox="1"/>
          <p:nvPr/>
        </p:nvSpPr>
        <p:spPr>
          <a:xfrm>
            <a:off x="4536504" y="5238778"/>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Jehová de los ejércitos, Dios de Israel, que moras entre los querubines, sólo tú eres Dios de todos los reinos de la tierra; tú hiciste los cielos y la tierra. </a:t>
            </a:r>
          </a:p>
        </p:txBody>
      </p:sp>
      <p:sp>
        <p:nvSpPr>
          <p:cNvPr id="15" name="TextBox 14">
            <a:extLst>
              <a:ext uri="{FF2B5EF4-FFF2-40B4-BE49-F238E27FC236}">
                <a16:creationId xmlns:a16="http://schemas.microsoft.com/office/drawing/2014/main" id="{F8D5A919-A93E-C767-9CC9-5AEA142DCED1}"/>
              </a:ext>
            </a:extLst>
          </p:cNvPr>
          <p:cNvSpPr txBox="1"/>
          <p:nvPr/>
        </p:nvSpPr>
        <p:spPr>
          <a:xfrm>
            <a:off x="4572000" y="389065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Entre los 2 querubines se manifestaba la presencia de Dios</a:t>
            </a:r>
          </a:p>
        </p:txBody>
      </p:sp>
    </p:spTree>
    <p:extLst>
      <p:ext uri="{BB962C8B-B14F-4D97-AF65-F5344CB8AC3E}">
        <p14:creationId xmlns:p14="http://schemas.microsoft.com/office/powerpoint/2010/main" val="45077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082D0-3BD4-DB97-A8A9-3F1BDCB88F8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8987A22-8AF5-EC35-2EFE-91F4181258B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EBC86CDD-B524-D6DD-C87E-22C6FDB64890}"/>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E43E4EC2-9A71-1F5F-D8C7-ECF46B9E1EDE}"/>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8591D06E-48DB-5B7C-58C1-B5B5D371702E}"/>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BFFFC543-1BF3-917E-8122-6F66F7CF4420}"/>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4161001C-4CA1-47E8-3563-82220A6E7B2D}"/>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471B8546-7BBB-5F7B-0476-0CEEC1242FE0}"/>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E153E59F-9F71-CFB1-B263-E7007E194D60}"/>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E86BEBED-1114-FE16-4B76-E8D3CE5A4C76}"/>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EBEFCC15-03C9-55AB-3C0B-257E39E11332}"/>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FF96AACA-E4E2-6A9D-8D6F-03CFF7F5935B}"/>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solidFill>
                  <a:srgbClr val="00B0F0"/>
                </a:solidFill>
                <a:latin typeface="Calibri"/>
              </a:rPr>
              <a:t>para pasar de allí el </a:t>
            </a:r>
            <a:r>
              <a:rPr lang="es-ES" sz="2400" u="sng" dirty="0">
                <a:solidFill>
                  <a:srgbClr val="00B0F0"/>
                </a:solidFill>
                <a:latin typeface="Calibri"/>
              </a:rPr>
              <a:t>arca de Jehová Dios</a:t>
            </a:r>
            <a:r>
              <a:rPr lang="es-ES" sz="2400" dirty="0">
                <a:solidFill>
                  <a:srgbClr val="00B0F0"/>
                </a:solidFill>
                <a:latin typeface="Calibri"/>
              </a:rPr>
              <a:t>, </a:t>
            </a:r>
            <a:r>
              <a:rPr lang="es-ES" sz="2400" dirty="0">
                <a:solidFill>
                  <a:srgbClr val="FFFF00"/>
                </a:solidFill>
                <a:latin typeface="Calibri"/>
              </a:rPr>
              <a:t>que mora entre los querubines, sobre la cual su nombre es invocado. </a:t>
            </a:r>
          </a:p>
        </p:txBody>
      </p:sp>
      <p:sp>
        <p:nvSpPr>
          <p:cNvPr id="8" name="1 CuadroTexto">
            <a:extLst>
              <a:ext uri="{FF2B5EF4-FFF2-40B4-BE49-F238E27FC236}">
                <a16:creationId xmlns:a16="http://schemas.microsoft.com/office/drawing/2014/main" id="{2E780F59-3D17-7F6E-16B7-C3C545B69CAE}"/>
              </a:ext>
            </a:extLst>
          </p:cNvPr>
          <p:cNvSpPr txBox="1"/>
          <p:nvPr/>
        </p:nvSpPr>
        <p:spPr>
          <a:xfrm>
            <a:off x="4788863" y="4715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37:16</a:t>
            </a:r>
          </a:p>
        </p:txBody>
      </p:sp>
      <p:sp>
        <p:nvSpPr>
          <p:cNvPr id="9" name="2 CuadroTexto">
            <a:extLst>
              <a:ext uri="{FF2B5EF4-FFF2-40B4-BE49-F238E27FC236}">
                <a16:creationId xmlns:a16="http://schemas.microsoft.com/office/drawing/2014/main" id="{C90D9519-D2D7-E06D-B100-0F37238E6F85}"/>
              </a:ext>
            </a:extLst>
          </p:cNvPr>
          <p:cNvSpPr txBox="1"/>
          <p:nvPr/>
        </p:nvSpPr>
        <p:spPr>
          <a:xfrm>
            <a:off x="4536504" y="5238778"/>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Jehová de los ejércitos, Dios de Israel, </a:t>
            </a:r>
            <a:r>
              <a:rPr lang="es-ES" sz="2400" u="sng" dirty="0">
                <a:solidFill>
                  <a:srgbClr val="FFFF00"/>
                </a:solidFill>
                <a:latin typeface="Calibri"/>
              </a:rPr>
              <a:t>que moras entre los querubines</a:t>
            </a:r>
            <a:r>
              <a:rPr lang="es-ES" sz="2400" dirty="0">
                <a:solidFill>
                  <a:srgbClr val="FFFF00"/>
                </a:solidFill>
                <a:latin typeface="Calibri"/>
              </a:rPr>
              <a:t>, </a:t>
            </a:r>
            <a:r>
              <a:rPr lang="es-ES" sz="2400" dirty="0">
                <a:latin typeface="Calibri"/>
              </a:rPr>
              <a:t>sólo tú eres Dios de todos los reinos de la tierra; tú hiciste los cielos y la tierra. </a:t>
            </a:r>
          </a:p>
        </p:txBody>
      </p:sp>
      <p:sp>
        <p:nvSpPr>
          <p:cNvPr id="15" name="TextBox 14">
            <a:extLst>
              <a:ext uri="{FF2B5EF4-FFF2-40B4-BE49-F238E27FC236}">
                <a16:creationId xmlns:a16="http://schemas.microsoft.com/office/drawing/2014/main" id="{F4538601-21C8-B5F1-4AAD-23B0C95792D9}"/>
              </a:ext>
            </a:extLst>
          </p:cNvPr>
          <p:cNvSpPr txBox="1"/>
          <p:nvPr/>
        </p:nvSpPr>
        <p:spPr>
          <a:xfrm>
            <a:off x="4572000" y="389065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Entre los 2 querubines se manifestaba la presencia de Dios</a:t>
            </a:r>
          </a:p>
        </p:txBody>
      </p:sp>
    </p:spTree>
    <p:extLst>
      <p:ext uri="{BB962C8B-B14F-4D97-AF65-F5344CB8AC3E}">
        <p14:creationId xmlns:p14="http://schemas.microsoft.com/office/powerpoint/2010/main" val="15886621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5CFD3-16E2-D1D1-31D2-8ED04C1D3D9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B43F9DE-BC67-E6BE-CB1C-63E36C92486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 10</a:t>
            </a:r>
          </a:p>
        </p:txBody>
      </p:sp>
      <p:sp>
        <p:nvSpPr>
          <p:cNvPr id="5" name="2 CuadroTexto">
            <a:extLst>
              <a:ext uri="{FF2B5EF4-FFF2-40B4-BE49-F238E27FC236}">
                <a16:creationId xmlns:a16="http://schemas.microsoft.com/office/drawing/2014/main" id="{3B403BF7-18A8-BEAC-0871-51C483510996}"/>
              </a:ext>
            </a:extLst>
          </p:cNvPr>
          <p:cNvSpPr txBox="1"/>
          <p:nvPr/>
        </p:nvSpPr>
        <p:spPr>
          <a:xfrm>
            <a:off x="35496" y="455131"/>
            <a:ext cx="910850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a:t>
            </a:r>
            <a:r>
              <a:rPr lang="es-ES" sz="2400" u="sng" dirty="0">
                <a:solidFill>
                  <a:srgbClr val="FFFF00"/>
                </a:solidFill>
                <a:latin typeface="Calibri"/>
              </a:rPr>
              <a:t>las dos tablas de piedra</a:t>
            </a:r>
            <a:r>
              <a:rPr lang="es-ES" sz="2400" dirty="0">
                <a:solidFill>
                  <a:srgbClr val="FFFF00"/>
                </a:solidFill>
                <a:latin typeface="Calibri"/>
              </a:rPr>
              <a:t> que allí había puesto Moisés en Horeb, donde Jehová hizo pacto con los hijos de Israel, </a:t>
            </a:r>
            <a:r>
              <a:rPr lang="es-ES" sz="2400" dirty="0">
                <a:solidFill>
                  <a:srgbClr val="00B0F0"/>
                </a:solidFill>
                <a:latin typeface="Calibri"/>
              </a:rPr>
              <a:t>cuando salieron de la tierra de Egipto. Y cuando los sacerdotes salieron del santuario, </a:t>
            </a:r>
            <a:r>
              <a:rPr lang="es-ES" sz="2400" u="sng" dirty="0">
                <a:solidFill>
                  <a:srgbClr val="00B0F0"/>
                </a:solidFill>
                <a:latin typeface="Calibri"/>
              </a:rPr>
              <a:t>la nube llenó la casa de Jehová</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C9490132-F9E0-9F6F-DEA6-0753DE3FB55C}"/>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E0B8AC77-5A71-7D88-DD40-5CDF5514916C}"/>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F55B3877-14E7-B805-6B42-656997206F62}"/>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99DA2BA6-191D-1A30-BEC1-DC93464A4780}"/>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7E391282-B98E-46E2-973B-BEE497E833B5}"/>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8228FA58-0906-EC0B-5886-181E8C01F1AD}"/>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D7FBCDBA-8000-5E3C-9BE8-00ACBDFD1EF9}"/>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8ACD1332-49DC-00F5-FB0A-A2A6C2295F31}"/>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E6B78E66-E9B4-28F2-155C-3ECFBC23B51B}"/>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solidFill>
                  <a:srgbClr val="00B0F0"/>
                </a:solidFill>
                <a:latin typeface="Calibri"/>
              </a:rPr>
              <a:t>para pasar de allí el </a:t>
            </a:r>
            <a:r>
              <a:rPr lang="es-ES" sz="2400" u="sng" dirty="0">
                <a:solidFill>
                  <a:srgbClr val="00B0F0"/>
                </a:solidFill>
                <a:latin typeface="Calibri"/>
              </a:rPr>
              <a:t>arca de Jehová Dios</a:t>
            </a:r>
            <a:r>
              <a:rPr lang="es-ES" sz="2400" dirty="0">
                <a:solidFill>
                  <a:srgbClr val="00B0F0"/>
                </a:solidFill>
                <a:latin typeface="Calibri"/>
              </a:rPr>
              <a:t>, </a:t>
            </a:r>
            <a:r>
              <a:rPr lang="es-ES" sz="2400" dirty="0">
                <a:solidFill>
                  <a:srgbClr val="FFFF00"/>
                </a:solidFill>
                <a:latin typeface="Calibri"/>
              </a:rPr>
              <a:t>que mora entre los querubines, sobre la cual su nombre es invocado. </a:t>
            </a:r>
          </a:p>
        </p:txBody>
      </p:sp>
      <p:sp>
        <p:nvSpPr>
          <p:cNvPr id="8" name="1 CuadroTexto">
            <a:extLst>
              <a:ext uri="{FF2B5EF4-FFF2-40B4-BE49-F238E27FC236}">
                <a16:creationId xmlns:a16="http://schemas.microsoft.com/office/drawing/2014/main" id="{7A7E2F74-0F0D-F218-8D4B-14F9B7940B0A}"/>
              </a:ext>
            </a:extLst>
          </p:cNvPr>
          <p:cNvSpPr txBox="1"/>
          <p:nvPr/>
        </p:nvSpPr>
        <p:spPr>
          <a:xfrm>
            <a:off x="4788863" y="4715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37:16</a:t>
            </a:r>
          </a:p>
        </p:txBody>
      </p:sp>
      <p:sp>
        <p:nvSpPr>
          <p:cNvPr id="9" name="2 CuadroTexto">
            <a:extLst>
              <a:ext uri="{FF2B5EF4-FFF2-40B4-BE49-F238E27FC236}">
                <a16:creationId xmlns:a16="http://schemas.microsoft.com/office/drawing/2014/main" id="{76A5E83F-A5B2-16FF-123F-6476881AC811}"/>
              </a:ext>
            </a:extLst>
          </p:cNvPr>
          <p:cNvSpPr txBox="1"/>
          <p:nvPr/>
        </p:nvSpPr>
        <p:spPr>
          <a:xfrm>
            <a:off x="4536504" y="5238778"/>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Jehová de los ejércitos, Dios de Israel, </a:t>
            </a:r>
            <a:r>
              <a:rPr lang="es-ES" sz="2400" u="sng" dirty="0">
                <a:solidFill>
                  <a:srgbClr val="FFFF00"/>
                </a:solidFill>
                <a:latin typeface="Calibri"/>
              </a:rPr>
              <a:t>que moras entre los querubines</a:t>
            </a:r>
            <a:r>
              <a:rPr lang="es-ES" sz="2400" dirty="0">
                <a:solidFill>
                  <a:srgbClr val="FFFF00"/>
                </a:solidFill>
                <a:latin typeface="Calibri"/>
              </a:rPr>
              <a:t>, </a:t>
            </a:r>
            <a:r>
              <a:rPr lang="es-ES" sz="2400" dirty="0">
                <a:solidFill>
                  <a:srgbClr val="00B0F0"/>
                </a:solidFill>
                <a:latin typeface="Calibri"/>
              </a:rPr>
              <a:t>sólo tú eres Dios de todos los reinos de la tierra; tú hiciste los cielos y la tierra. </a:t>
            </a:r>
          </a:p>
        </p:txBody>
      </p:sp>
      <p:sp>
        <p:nvSpPr>
          <p:cNvPr id="15" name="TextBox 14">
            <a:extLst>
              <a:ext uri="{FF2B5EF4-FFF2-40B4-BE49-F238E27FC236}">
                <a16:creationId xmlns:a16="http://schemas.microsoft.com/office/drawing/2014/main" id="{0732E3C0-2DD3-42A4-E6D0-D53E7FAE67D4}"/>
              </a:ext>
            </a:extLst>
          </p:cNvPr>
          <p:cNvSpPr txBox="1"/>
          <p:nvPr/>
        </p:nvSpPr>
        <p:spPr>
          <a:xfrm>
            <a:off x="4572000" y="389065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Entre los 2 querubines se manifestaba la presencia de Dios</a:t>
            </a:r>
          </a:p>
        </p:txBody>
      </p:sp>
    </p:spTree>
    <p:extLst>
      <p:ext uri="{BB962C8B-B14F-4D97-AF65-F5344CB8AC3E}">
        <p14:creationId xmlns:p14="http://schemas.microsoft.com/office/powerpoint/2010/main" val="15320926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7AE94-AC82-AECE-A714-2BD74E67464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0D06430-7E49-3BEA-A22B-73ECA1AC9F3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EE7C8560-0B78-DE5F-F5B9-FFBA0B3A2EE6}"/>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Señor, digno eres de recibir la gloria y la honra y el poder; porque tú creaste todas las cosas, y por tu voluntad existen y fueron creadas.</a:t>
            </a:r>
          </a:p>
        </p:txBody>
      </p:sp>
      <p:sp>
        <p:nvSpPr>
          <p:cNvPr id="2" name="TextBox 1">
            <a:extLst>
              <a:ext uri="{FF2B5EF4-FFF2-40B4-BE49-F238E27FC236}">
                <a16:creationId xmlns:a16="http://schemas.microsoft.com/office/drawing/2014/main" id="{F4838E39-6BF4-0D2B-5309-7F5E26676484}"/>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C560D6A7-B4FE-C472-5144-58122BDFF33A}"/>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B8D5C609-EF3C-EEDF-7649-D7E58A07126C}"/>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894E558E-7A8C-053B-1460-30B1E1BD9088}"/>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78FC747B-2B84-26C1-C6F5-A9F480BAB342}"/>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ECF78F90-3E06-1934-7283-2A3593FD9EA3}"/>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4C480B08-948D-4ED1-E6B8-8B3C45DA62BE}"/>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F1CD82D4-B0B3-3D62-4552-21EC63F18904}"/>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34399B44-9753-AEEF-B4ED-8E2D849E172B}"/>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solidFill>
                  <a:srgbClr val="00B0F0"/>
                </a:solidFill>
                <a:latin typeface="Calibri"/>
              </a:rPr>
              <a:t>para pasar de allí el </a:t>
            </a:r>
            <a:r>
              <a:rPr lang="es-ES" sz="2400" u="sng" dirty="0">
                <a:solidFill>
                  <a:srgbClr val="00B0F0"/>
                </a:solidFill>
                <a:latin typeface="Calibri"/>
              </a:rPr>
              <a:t>arca de Jehová Dios</a:t>
            </a:r>
            <a:r>
              <a:rPr lang="es-ES" sz="2400" dirty="0">
                <a:solidFill>
                  <a:srgbClr val="00B0F0"/>
                </a:solidFill>
                <a:latin typeface="Calibri"/>
              </a:rPr>
              <a:t>, </a:t>
            </a:r>
            <a:r>
              <a:rPr lang="es-ES" sz="2400" dirty="0">
                <a:solidFill>
                  <a:srgbClr val="FFFF00"/>
                </a:solidFill>
                <a:latin typeface="Calibri"/>
              </a:rPr>
              <a:t>que mora entre los querubines, sobre la cual su nombre es invocado. </a:t>
            </a:r>
          </a:p>
        </p:txBody>
      </p:sp>
      <p:sp>
        <p:nvSpPr>
          <p:cNvPr id="8" name="1 CuadroTexto">
            <a:extLst>
              <a:ext uri="{FF2B5EF4-FFF2-40B4-BE49-F238E27FC236}">
                <a16:creationId xmlns:a16="http://schemas.microsoft.com/office/drawing/2014/main" id="{C4DEA0B5-540F-40A2-BBFD-BFD7AF23AD58}"/>
              </a:ext>
            </a:extLst>
          </p:cNvPr>
          <p:cNvSpPr txBox="1"/>
          <p:nvPr/>
        </p:nvSpPr>
        <p:spPr>
          <a:xfrm>
            <a:off x="4788863" y="4715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37:16</a:t>
            </a:r>
          </a:p>
        </p:txBody>
      </p:sp>
      <p:sp>
        <p:nvSpPr>
          <p:cNvPr id="9" name="2 CuadroTexto">
            <a:extLst>
              <a:ext uri="{FF2B5EF4-FFF2-40B4-BE49-F238E27FC236}">
                <a16:creationId xmlns:a16="http://schemas.microsoft.com/office/drawing/2014/main" id="{635EEFE3-C6AB-D45F-F048-3F7CAA327A03}"/>
              </a:ext>
            </a:extLst>
          </p:cNvPr>
          <p:cNvSpPr txBox="1"/>
          <p:nvPr/>
        </p:nvSpPr>
        <p:spPr>
          <a:xfrm>
            <a:off x="4536504" y="5238778"/>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Jehová de los ejércitos, Dios de Israel, </a:t>
            </a:r>
            <a:r>
              <a:rPr lang="es-ES" sz="2400" u="sng" dirty="0">
                <a:solidFill>
                  <a:srgbClr val="FFFF00"/>
                </a:solidFill>
                <a:latin typeface="Calibri"/>
              </a:rPr>
              <a:t>que moras entre los querubines</a:t>
            </a:r>
            <a:r>
              <a:rPr lang="es-ES" sz="2400" dirty="0">
                <a:solidFill>
                  <a:srgbClr val="FFFF00"/>
                </a:solidFill>
                <a:latin typeface="Calibri"/>
              </a:rPr>
              <a:t>, </a:t>
            </a:r>
            <a:r>
              <a:rPr lang="es-ES" sz="2400" dirty="0">
                <a:solidFill>
                  <a:srgbClr val="00B0F0"/>
                </a:solidFill>
                <a:latin typeface="Calibri"/>
              </a:rPr>
              <a:t>sólo tú eres Dios de todos los reinos de la tierra; tú hiciste los cielos y la tierra. </a:t>
            </a:r>
          </a:p>
        </p:txBody>
      </p:sp>
      <p:sp>
        <p:nvSpPr>
          <p:cNvPr id="15" name="TextBox 14">
            <a:extLst>
              <a:ext uri="{FF2B5EF4-FFF2-40B4-BE49-F238E27FC236}">
                <a16:creationId xmlns:a16="http://schemas.microsoft.com/office/drawing/2014/main" id="{EDB65513-E1C0-C822-0CE9-E3EA2DBA86D9}"/>
              </a:ext>
            </a:extLst>
          </p:cNvPr>
          <p:cNvSpPr txBox="1"/>
          <p:nvPr/>
        </p:nvSpPr>
        <p:spPr>
          <a:xfrm>
            <a:off x="4572000" y="389065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Entre los 2 querubines se manifestaba la presencia de Dios</a:t>
            </a:r>
          </a:p>
        </p:txBody>
      </p:sp>
    </p:spTree>
    <p:extLst>
      <p:ext uri="{BB962C8B-B14F-4D97-AF65-F5344CB8AC3E}">
        <p14:creationId xmlns:p14="http://schemas.microsoft.com/office/powerpoint/2010/main" val="354820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6F811-3D3B-9D73-1148-7A99EAAD1A0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8A823C2-A207-07CF-B421-B80741FA04D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B1E7B17D-A64D-DD6E-9FB1-7FF17C89D189}"/>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porque tú creaste todas las cosas, y por tu voluntad existen y fueron creadas.</a:t>
            </a:r>
          </a:p>
        </p:txBody>
      </p:sp>
      <p:sp>
        <p:nvSpPr>
          <p:cNvPr id="2" name="TextBox 1">
            <a:extLst>
              <a:ext uri="{FF2B5EF4-FFF2-40B4-BE49-F238E27FC236}">
                <a16:creationId xmlns:a16="http://schemas.microsoft.com/office/drawing/2014/main" id="{8BADD57E-FD86-8B36-C6AB-B65EC90EA6BE}"/>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81651E1-5D83-F855-F6C9-3EB199240634}"/>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C8B22793-6445-DFF0-BAC0-481FD38744D1}"/>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02EC2DC5-51A2-5B20-5B5F-18E6FA2667DE}"/>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D4A90B07-10B8-9886-40FE-5E54773E36BC}"/>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24BA86E5-3660-9A10-BB4C-DCD46399D76F}"/>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FA701A8A-9BB5-FDA9-4BB7-9C1E2A4DF926}"/>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A6B34923-2DDD-5475-B5F5-79837B3B8D12}"/>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5BCDFBC6-A25C-D45B-B91F-84D6D0B1665E}"/>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solidFill>
                  <a:srgbClr val="00B0F0"/>
                </a:solidFill>
                <a:latin typeface="Calibri"/>
              </a:rPr>
              <a:t>para pasar de allí el </a:t>
            </a:r>
            <a:r>
              <a:rPr lang="es-ES" sz="2400" u="sng" dirty="0">
                <a:solidFill>
                  <a:srgbClr val="00B0F0"/>
                </a:solidFill>
                <a:latin typeface="Calibri"/>
              </a:rPr>
              <a:t>arca de Jehová Dios</a:t>
            </a:r>
            <a:r>
              <a:rPr lang="es-ES" sz="2400" dirty="0">
                <a:solidFill>
                  <a:srgbClr val="00B0F0"/>
                </a:solidFill>
                <a:latin typeface="Calibri"/>
              </a:rPr>
              <a:t>, </a:t>
            </a:r>
            <a:r>
              <a:rPr lang="es-ES" sz="2400" dirty="0">
                <a:solidFill>
                  <a:srgbClr val="FFFF00"/>
                </a:solidFill>
                <a:latin typeface="Calibri"/>
              </a:rPr>
              <a:t>que mora entre los querubines, sobre la cual su nombre es invocado. </a:t>
            </a:r>
          </a:p>
        </p:txBody>
      </p:sp>
      <p:sp>
        <p:nvSpPr>
          <p:cNvPr id="8" name="1 CuadroTexto">
            <a:extLst>
              <a:ext uri="{FF2B5EF4-FFF2-40B4-BE49-F238E27FC236}">
                <a16:creationId xmlns:a16="http://schemas.microsoft.com/office/drawing/2014/main" id="{79F2AC93-8ABE-A80F-F412-B279FA96DED5}"/>
              </a:ext>
            </a:extLst>
          </p:cNvPr>
          <p:cNvSpPr txBox="1"/>
          <p:nvPr/>
        </p:nvSpPr>
        <p:spPr>
          <a:xfrm>
            <a:off x="4788863" y="4715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37:16</a:t>
            </a:r>
          </a:p>
        </p:txBody>
      </p:sp>
      <p:sp>
        <p:nvSpPr>
          <p:cNvPr id="9" name="2 CuadroTexto">
            <a:extLst>
              <a:ext uri="{FF2B5EF4-FFF2-40B4-BE49-F238E27FC236}">
                <a16:creationId xmlns:a16="http://schemas.microsoft.com/office/drawing/2014/main" id="{4F6E327B-0010-BC07-AFCF-C9996999BD0B}"/>
              </a:ext>
            </a:extLst>
          </p:cNvPr>
          <p:cNvSpPr txBox="1"/>
          <p:nvPr/>
        </p:nvSpPr>
        <p:spPr>
          <a:xfrm>
            <a:off x="4536504" y="5238778"/>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Jehová de los ejércitos, Dios de Israel, </a:t>
            </a:r>
            <a:r>
              <a:rPr lang="es-ES" sz="2400" u="sng" dirty="0">
                <a:solidFill>
                  <a:srgbClr val="FFFF00"/>
                </a:solidFill>
                <a:latin typeface="Calibri"/>
              </a:rPr>
              <a:t>que moras entre los querubines</a:t>
            </a:r>
            <a:r>
              <a:rPr lang="es-ES" sz="2400" dirty="0">
                <a:solidFill>
                  <a:srgbClr val="FFFF00"/>
                </a:solidFill>
                <a:latin typeface="Calibri"/>
              </a:rPr>
              <a:t>, </a:t>
            </a:r>
            <a:r>
              <a:rPr lang="es-ES" sz="2400" dirty="0">
                <a:solidFill>
                  <a:srgbClr val="00B0F0"/>
                </a:solidFill>
                <a:latin typeface="Calibri"/>
              </a:rPr>
              <a:t>sólo tú eres Dios de todos los reinos de la tierra; tú hiciste los cielos y la tierra. </a:t>
            </a:r>
          </a:p>
        </p:txBody>
      </p:sp>
      <p:sp>
        <p:nvSpPr>
          <p:cNvPr id="15" name="TextBox 14">
            <a:extLst>
              <a:ext uri="{FF2B5EF4-FFF2-40B4-BE49-F238E27FC236}">
                <a16:creationId xmlns:a16="http://schemas.microsoft.com/office/drawing/2014/main" id="{3AD548C4-F4B7-C32D-450D-956D5D6E0F4C}"/>
              </a:ext>
            </a:extLst>
          </p:cNvPr>
          <p:cNvSpPr txBox="1"/>
          <p:nvPr/>
        </p:nvSpPr>
        <p:spPr>
          <a:xfrm>
            <a:off x="4572000" y="389065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Entre los 2 querubines se manifestaba la presencia de Dios</a:t>
            </a:r>
          </a:p>
        </p:txBody>
      </p:sp>
    </p:spTree>
    <p:extLst>
      <p:ext uri="{BB962C8B-B14F-4D97-AF65-F5344CB8AC3E}">
        <p14:creationId xmlns:p14="http://schemas.microsoft.com/office/powerpoint/2010/main" val="879713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EA1E1-A5F1-B7F3-856C-B441AEBAF14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33A4D30-FC07-32BA-3B98-0ED60B8C48E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4:11</a:t>
            </a:r>
          </a:p>
        </p:txBody>
      </p:sp>
      <p:sp>
        <p:nvSpPr>
          <p:cNvPr id="5" name="2 CuadroTexto">
            <a:extLst>
              <a:ext uri="{FF2B5EF4-FFF2-40B4-BE49-F238E27FC236}">
                <a16:creationId xmlns:a16="http://schemas.microsoft.com/office/drawing/2014/main" id="{8E7070C5-83FF-4B37-FFBD-C552C11E0EBF}"/>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Señor, digno eres de recibir la gloria y la honra y el poder;</a:t>
            </a:r>
            <a:r>
              <a:rPr lang="es-ES" sz="2400" dirty="0">
                <a:latin typeface="Calibri"/>
              </a:rPr>
              <a:t> </a:t>
            </a:r>
            <a:r>
              <a:rPr lang="es-ES" sz="2400" dirty="0">
                <a:solidFill>
                  <a:srgbClr val="00B0F0"/>
                </a:solidFill>
                <a:latin typeface="Calibri"/>
              </a:rPr>
              <a:t>porque tú creaste todas las cosas, y por tu voluntad existen y fueron creadas.</a:t>
            </a:r>
          </a:p>
        </p:txBody>
      </p:sp>
      <p:sp>
        <p:nvSpPr>
          <p:cNvPr id="2" name="TextBox 1">
            <a:extLst>
              <a:ext uri="{FF2B5EF4-FFF2-40B4-BE49-F238E27FC236}">
                <a16:creationId xmlns:a16="http://schemas.microsoft.com/office/drawing/2014/main" id="{30BEDD8E-C3ED-AEA0-23DC-FCD913EAE574}"/>
              </a:ext>
            </a:extLst>
          </p:cNvPr>
          <p:cNvSpPr txBox="1"/>
          <p:nvPr/>
        </p:nvSpPr>
        <p:spPr>
          <a:xfrm>
            <a:off x="4572000" y="170080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85A66E0B-E1DC-F4E9-91F1-AB2206EE7C0E}"/>
              </a:ext>
            </a:extLst>
          </p:cNvPr>
          <p:cNvSpPr txBox="1"/>
          <p:nvPr/>
        </p:nvSpPr>
        <p:spPr>
          <a:xfrm>
            <a:off x="4572000" y="204479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FA67AF71-EDD2-338B-D5CF-D5C6A66C9905}"/>
              </a:ext>
            </a:extLst>
          </p:cNvPr>
          <p:cNvSpPr txBox="1"/>
          <p:nvPr/>
        </p:nvSpPr>
        <p:spPr>
          <a:xfrm>
            <a:off x="4572000" y="236946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6" name="1 CuadroTexto">
            <a:extLst>
              <a:ext uri="{FF2B5EF4-FFF2-40B4-BE49-F238E27FC236}">
                <a16:creationId xmlns:a16="http://schemas.microsoft.com/office/drawing/2014/main" id="{C819FF12-3106-801B-50D8-049264983CFF}"/>
              </a:ext>
            </a:extLst>
          </p:cNvPr>
          <p:cNvSpPr txBox="1"/>
          <p:nvPr/>
        </p:nvSpPr>
        <p:spPr>
          <a:xfrm>
            <a:off x="305272" y="16838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8:11</a:t>
            </a:r>
          </a:p>
        </p:txBody>
      </p:sp>
      <p:sp>
        <p:nvSpPr>
          <p:cNvPr id="7" name="2 CuadroTexto">
            <a:extLst>
              <a:ext uri="{FF2B5EF4-FFF2-40B4-BE49-F238E27FC236}">
                <a16:creationId xmlns:a16="http://schemas.microsoft.com/office/drawing/2014/main" id="{1BF904CB-0033-4D7A-CED7-0F9656FD1F01}"/>
              </a:ext>
            </a:extLst>
          </p:cNvPr>
          <p:cNvSpPr txBox="1"/>
          <p:nvPr/>
        </p:nvSpPr>
        <p:spPr>
          <a:xfrm>
            <a:off x="0" y="2207521"/>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sacerdotes no pudieron permanecer para ministrar por causa de la nube;</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la gloria de Jehová había llenado la casa de Jehová</a:t>
            </a:r>
            <a:r>
              <a:rPr lang="es-ES" sz="2400" dirty="0">
                <a:solidFill>
                  <a:srgbClr val="00B0F0"/>
                </a:solidFill>
                <a:latin typeface="Calibri"/>
              </a:rPr>
              <a:t>.</a:t>
            </a:r>
          </a:p>
        </p:txBody>
      </p:sp>
      <p:sp>
        <p:nvSpPr>
          <p:cNvPr id="10" name="TextBox 9">
            <a:extLst>
              <a:ext uri="{FF2B5EF4-FFF2-40B4-BE49-F238E27FC236}">
                <a16:creationId xmlns:a16="http://schemas.microsoft.com/office/drawing/2014/main" id="{48064CE3-4F78-B579-3363-8B0635F94023}"/>
              </a:ext>
            </a:extLst>
          </p:cNvPr>
          <p:cNvSpPr txBox="1"/>
          <p:nvPr/>
        </p:nvSpPr>
        <p:spPr>
          <a:xfrm>
            <a:off x="4572000" y="271569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tenían la responsabilidad de guardar el camino del árbol de la vida</a:t>
            </a:r>
          </a:p>
        </p:txBody>
      </p:sp>
      <p:sp>
        <p:nvSpPr>
          <p:cNvPr id="11" name="TextBox 10">
            <a:extLst>
              <a:ext uri="{FF2B5EF4-FFF2-40B4-BE49-F238E27FC236}">
                <a16:creationId xmlns:a16="http://schemas.microsoft.com/office/drawing/2014/main" id="{37938262-A51A-22A7-759F-2264DE73E771}"/>
              </a:ext>
            </a:extLst>
          </p:cNvPr>
          <p:cNvSpPr txBox="1"/>
          <p:nvPr/>
        </p:nvSpPr>
        <p:spPr>
          <a:xfrm>
            <a:off x="4572000" y="329588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2 querubines simbolizaban la reverencia celestial hacia la ley divina</a:t>
            </a:r>
          </a:p>
        </p:txBody>
      </p:sp>
      <p:sp>
        <p:nvSpPr>
          <p:cNvPr id="12" name="1 CuadroTexto">
            <a:extLst>
              <a:ext uri="{FF2B5EF4-FFF2-40B4-BE49-F238E27FC236}">
                <a16:creationId xmlns:a16="http://schemas.microsoft.com/office/drawing/2014/main" id="{F82AE273-A8DF-5BD3-69B1-306794F35209}"/>
              </a:ext>
            </a:extLst>
          </p:cNvPr>
          <p:cNvSpPr txBox="1"/>
          <p:nvPr/>
        </p:nvSpPr>
        <p:spPr>
          <a:xfrm>
            <a:off x="305272" y="38441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Crónicas 13:6</a:t>
            </a:r>
          </a:p>
        </p:txBody>
      </p:sp>
      <p:sp>
        <p:nvSpPr>
          <p:cNvPr id="13" name="2 CuadroTexto">
            <a:extLst>
              <a:ext uri="{FF2B5EF4-FFF2-40B4-BE49-F238E27FC236}">
                <a16:creationId xmlns:a16="http://schemas.microsoft.com/office/drawing/2014/main" id="{5FD6E4F0-5200-3C47-4DAE-AE9638077FFC}"/>
              </a:ext>
            </a:extLst>
          </p:cNvPr>
          <p:cNvSpPr txBox="1"/>
          <p:nvPr/>
        </p:nvSpPr>
        <p:spPr>
          <a:xfrm>
            <a:off x="0" y="4367761"/>
            <a:ext cx="457200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subió David con todo Israel a </a:t>
            </a:r>
            <a:r>
              <a:rPr lang="es-ES" sz="2400" dirty="0" err="1">
                <a:solidFill>
                  <a:srgbClr val="FFFF00"/>
                </a:solidFill>
                <a:latin typeface="Calibri"/>
              </a:rPr>
              <a:t>Baala</a:t>
            </a:r>
            <a:r>
              <a:rPr lang="es-ES" sz="2400" dirty="0">
                <a:solidFill>
                  <a:srgbClr val="FFFF00"/>
                </a:solidFill>
                <a:latin typeface="Calibri"/>
              </a:rPr>
              <a:t> de </a:t>
            </a:r>
            <a:r>
              <a:rPr lang="es-ES" sz="2400" dirty="0" err="1">
                <a:solidFill>
                  <a:srgbClr val="FFFF00"/>
                </a:solidFill>
                <a:latin typeface="Calibri"/>
              </a:rPr>
              <a:t>Quiriat-jearim</a:t>
            </a:r>
            <a:r>
              <a:rPr lang="es-ES" sz="2400" dirty="0">
                <a:solidFill>
                  <a:srgbClr val="FFFF00"/>
                </a:solidFill>
                <a:latin typeface="Calibri"/>
              </a:rPr>
              <a:t>, que está en Judá, </a:t>
            </a:r>
            <a:r>
              <a:rPr lang="es-ES" sz="2400" dirty="0">
                <a:solidFill>
                  <a:srgbClr val="00B0F0"/>
                </a:solidFill>
                <a:latin typeface="Calibri"/>
              </a:rPr>
              <a:t>para pasar de allí el </a:t>
            </a:r>
            <a:r>
              <a:rPr lang="es-ES" sz="2400" u="sng" dirty="0">
                <a:solidFill>
                  <a:srgbClr val="00B0F0"/>
                </a:solidFill>
                <a:latin typeface="Calibri"/>
              </a:rPr>
              <a:t>arca de Jehová Dios</a:t>
            </a:r>
            <a:r>
              <a:rPr lang="es-ES" sz="2400" dirty="0">
                <a:solidFill>
                  <a:srgbClr val="00B0F0"/>
                </a:solidFill>
                <a:latin typeface="Calibri"/>
              </a:rPr>
              <a:t>, </a:t>
            </a:r>
            <a:r>
              <a:rPr lang="es-ES" sz="2400" dirty="0">
                <a:solidFill>
                  <a:srgbClr val="FFFF00"/>
                </a:solidFill>
                <a:latin typeface="Calibri"/>
              </a:rPr>
              <a:t>que mora entre los querubines, sobre la cual su nombre es invocado. </a:t>
            </a:r>
          </a:p>
        </p:txBody>
      </p:sp>
      <p:sp>
        <p:nvSpPr>
          <p:cNvPr id="8" name="1 CuadroTexto">
            <a:extLst>
              <a:ext uri="{FF2B5EF4-FFF2-40B4-BE49-F238E27FC236}">
                <a16:creationId xmlns:a16="http://schemas.microsoft.com/office/drawing/2014/main" id="{631FCD68-819B-963B-BC0F-89F8A0373DD3}"/>
              </a:ext>
            </a:extLst>
          </p:cNvPr>
          <p:cNvSpPr txBox="1"/>
          <p:nvPr/>
        </p:nvSpPr>
        <p:spPr>
          <a:xfrm>
            <a:off x="4788863" y="4715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37:16</a:t>
            </a:r>
          </a:p>
        </p:txBody>
      </p:sp>
      <p:sp>
        <p:nvSpPr>
          <p:cNvPr id="9" name="2 CuadroTexto">
            <a:extLst>
              <a:ext uri="{FF2B5EF4-FFF2-40B4-BE49-F238E27FC236}">
                <a16:creationId xmlns:a16="http://schemas.microsoft.com/office/drawing/2014/main" id="{F44238B5-9E29-D81D-DC5F-AA9B708FB7B3}"/>
              </a:ext>
            </a:extLst>
          </p:cNvPr>
          <p:cNvSpPr txBox="1"/>
          <p:nvPr/>
        </p:nvSpPr>
        <p:spPr>
          <a:xfrm>
            <a:off x="4536504" y="5238778"/>
            <a:ext cx="4572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Jehová de los ejércitos, Dios de Israel, </a:t>
            </a:r>
            <a:r>
              <a:rPr lang="es-ES" sz="2400" u="sng" dirty="0">
                <a:solidFill>
                  <a:srgbClr val="FFFF00"/>
                </a:solidFill>
                <a:latin typeface="Calibri"/>
              </a:rPr>
              <a:t>que moras entre los querubines</a:t>
            </a:r>
            <a:r>
              <a:rPr lang="es-ES" sz="2400" dirty="0">
                <a:solidFill>
                  <a:srgbClr val="FFFF00"/>
                </a:solidFill>
                <a:latin typeface="Calibri"/>
              </a:rPr>
              <a:t>, </a:t>
            </a:r>
            <a:r>
              <a:rPr lang="es-ES" sz="2400" dirty="0">
                <a:solidFill>
                  <a:srgbClr val="00B0F0"/>
                </a:solidFill>
                <a:latin typeface="Calibri"/>
              </a:rPr>
              <a:t>sólo tú eres Dios de todos los reinos de la tierra; tú hiciste los cielos y la tierra. </a:t>
            </a:r>
          </a:p>
        </p:txBody>
      </p:sp>
      <p:sp>
        <p:nvSpPr>
          <p:cNvPr id="16" name="TextBox 15">
            <a:extLst>
              <a:ext uri="{FF2B5EF4-FFF2-40B4-BE49-F238E27FC236}">
                <a16:creationId xmlns:a16="http://schemas.microsoft.com/office/drawing/2014/main" id="{9FBEDF2A-7354-1DCB-7357-03F3BCF9713C}"/>
              </a:ext>
            </a:extLst>
          </p:cNvPr>
          <p:cNvSpPr txBox="1"/>
          <p:nvPr/>
        </p:nvSpPr>
        <p:spPr>
          <a:xfrm>
            <a:off x="4572000" y="389065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Entre los 2 querubines se manifestaba la presencia de Dios</a:t>
            </a:r>
          </a:p>
        </p:txBody>
      </p:sp>
    </p:spTree>
    <p:extLst>
      <p:ext uri="{BB962C8B-B14F-4D97-AF65-F5344CB8AC3E}">
        <p14:creationId xmlns:p14="http://schemas.microsoft.com/office/powerpoint/2010/main" val="13679052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46C8F-274E-18F6-D72A-886AC54FE74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7984507-0D2A-6173-1AB3-7264A8136CF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DE6B4D67-8820-61F0-0E4C-E026B97ACCA2}"/>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Vino palabra de Jehová al sacerdote Ezequiel hijo de </a:t>
            </a:r>
            <a:r>
              <a:rPr lang="es-ES" sz="2400" dirty="0" err="1">
                <a:latin typeface="Calibri"/>
              </a:rPr>
              <a:t>Buzi</a:t>
            </a:r>
            <a:r>
              <a:rPr lang="es-ES" sz="2400" dirty="0">
                <a:latin typeface="Calibri"/>
              </a:rPr>
              <a:t>, en la tierra de los caldeos, junto al río </a:t>
            </a:r>
            <a:r>
              <a:rPr lang="es-ES" sz="2400" dirty="0" err="1">
                <a:latin typeface="Calibri"/>
              </a:rPr>
              <a:t>Quebar</a:t>
            </a:r>
            <a:r>
              <a:rPr lang="es-ES" sz="2400" dirty="0">
                <a:latin typeface="Calibri"/>
              </a:rPr>
              <a:t>; vino allí sobre él la mano de Jehová. </a:t>
            </a:r>
          </a:p>
        </p:txBody>
      </p:sp>
      <p:sp>
        <p:nvSpPr>
          <p:cNvPr id="22" name="TextBox 21">
            <a:extLst>
              <a:ext uri="{FF2B5EF4-FFF2-40B4-BE49-F238E27FC236}">
                <a16:creationId xmlns:a16="http://schemas.microsoft.com/office/drawing/2014/main" id="{C18E8997-6B1F-E76B-4A9F-514A4515AB1F}"/>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23" name="TextBox 22">
            <a:extLst>
              <a:ext uri="{FF2B5EF4-FFF2-40B4-BE49-F238E27FC236}">
                <a16:creationId xmlns:a16="http://schemas.microsoft.com/office/drawing/2014/main" id="{02131E03-27E7-4BF4-03BE-4E7CBFBBAF51}"/>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24" name="TextBox 23">
            <a:extLst>
              <a:ext uri="{FF2B5EF4-FFF2-40B4-BE49-F238E27FC236}">
                <a16:creationId xmlns:a16="http://schemas.microsoft.com/office/drawing/2014/main" id="{FD4D0E6F-895D-BF4A-A95D-ADFA319CA1EF}"/>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25" name="TextBox 24">
            <a:extLst>
              <a:ext uri="{FF2B5EF4-FFF2-40B4-BE49-F238E27FC236}">
                <a16:creationId xmlns:a16="http://schemas.microsoft.com/office/drawing/2014/main" id="{2110AF10-1419-C950-2F72-45E61D51356D}"/>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109421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B3360-8951-21A3-4D66-5B10F1438F7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DFD1F14-31FA-AF23-66BF-1D18859AF1E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DECB26ED-AD77-F34B-74BA-8E9916D71F35}"/>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Vino palabra de Jehová al sacerdote Ezequiel hijo de </a:t>
            </a:r>
            <a:r>
              <a:rPr lang="es-ES" sz="2400" dirty="0" err="1">
                <a:solidFill>
                  <a:srgbClr val="FFFF00"/>
                </a:solidFill>
                <a:latin typeface="Calibri"/>
              </a:rPr>
              <a:t>Buzi</a:t>
            </a:r>
            <a:r>
              <a:rPr lang="es-ES" sz="2400" dirty="0">
                <a:solidFill>
                  <a:srgbClr val="FFFF00"/>
                </a:solidFill>
                <a:latin typeface="Calibri"/>
              </a:rPr>
              <a:t>,</a:t>
            </a:r>
            <a:r>
              <a:rPr lang="es-ES" sz="2400" dirty="0">
                <a:latin typeface="Calibri"/>
              </a:rPr>
              <a:t> en la tierra de los caldeos, junto al río </a:t>
            </a:r>
            <a:r>
              <a:rPr lang="es-ES" sz="2400" dirty="0" err="1">
                <a:latin typeface="Calibri"/>
              </a:rPr>
              <a:t>Quebar</a:t>
            </a:r>
            <a:r>
              <a:rPr lang="es-ES" sz="2400" dirty="0">
                <a:latin typeface="Calibri"/>
              </a:rPr>
              <a:t>; vino allí sobre él la mano de Jehová. </a:t>
            </a:r>
          </a:p>
        </p:txBody>
      </p:sp>
      <p:sp>
        <p:nvSpPr>
          <p:cNvPr id="6" name="TextBox 5">
            <a:extLst>
              <a:ext uri="{FF2B5EF4-FFF2-40B4-BE49-F238E27FC236}">
                <a16:creationId xmlns:a16="http://schemas.microsoft.com/office/drawing/2014/main" id="{5C6280E0-4510-128E-DBBF-9DD14CA8BDF8}"/>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7" name="TextBox 6">
            <a:extLst>
              <a:ext uri="{FF2B5EF4-FFF2-40B4-BE49-F238E27FC236}">
                <a16:creationId xmlns:a16="http://schemas.microsoft.com/office/drawing/2014/main" id="{A6EC535D-139B-AFC9-8D2E-1DBF78000914}"/>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8" name="TextBox 7">
            <a:extLst>
              <a:ext uri="{FF2B5EF4-FFF2-40B4-BE49-F238E27FC236}">
                <a16:creationId xmlns:a16="http://schemas.microsoft.com/office/drawing/2014/main" id="{83ADC848-F682-4276-10B4-A66A83CA463E}"/>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9" name="TextBox 8">
            <a:extLst>
              <a:ext uri="{FF2B5EF4-FFF2-40B4-BE49-F238E27FC236}">
                <a16:creationId xmlns:a16="http://schemas.microsoft.com/office/drawing/2014/main" id="{BC8298C6-CA04-564C-7D8D-433C15CBB615}"/>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40951671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925E1-C07D-B5EA-9B37-CD87313DA29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E6940F6-58D4-FBD0-2C5C-F128FA1305F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054EC6E5-A5C0-638C-D827-83D71EDE2FFD}"/>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Vino palabra de Jehová al sacerdote Ezequiel hijo de </a:t>
            </a:r>
            <a:r>
              <a:rPr lang="es-ES" sz="2400" dirty="0" err="1">
                <a:solidFill>
                  <a:srgbClr val="FFFF00"/>
                </a:solidFill>
                <a:latin typeface="Calibri"/>
              </a:rPr>
              <a:t>Buzi</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la tierra de los caldeos, junto al río </a:t>
            </a:r>
            <a:r>
              <a:rPr lang="es-ES" sz="2400" dirty="0" err="1">
                <a:solidFill>
                  <a:srgbClr val="00B0F0"/>
                </a:solidFill>
                <a:latin typeface="Calibri"/>
              </a:rPr>
              <a:t>Quebar</a:t>
            </a:r>
            <a:r>
              <a:rPr lang="es-ES" sz="2400" dirty="0">
                <a:solidFill>
                  <a:srgbClr val="00B0F0"/>
                </a:solidFill>
                <a:latin typeface="Calibri"/>
              </a:rPr>
              <a:t>; vino allí sobre él la mano de Jehová. </a:t>
            </a:r>
          </a:p>
        </p:txBody>
      </p:sp>
      <p:sp>
        <p:nvSpPr>
          <p:cNvPr id="8" name="1 CuadroTexto">
            <a:extLst>
              <a:ext uri="{FF2B5EF4-FFF2-40B4-BE49-F238E27FC236}">
                <a16:creationId xmlns:a16="http://schemas.microsoft.com/office/drawing/2014/main" id="{6F72E233-D30E-DA4B-22B7-69B788239DFE}"/>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9" name="2 CuadroTexto">
            <a:extLst>
              <a:ext uri="{FF2B5EF4-FFF2-40B4-BE49-F238E27FC236}">
                <a16:creationId xmlns:a16="http://schemas.microsoft.com/office/drawing/2014/main" id="{D9FEB8BD-B6BA-907C-4C01-C12F996EAE90}"/>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Como parece el arco iris que está en las nubes el día que llueve, así era el parecer del resplandor alrededor. Esta fue la visión de la semejanza de la gloria de Jehová. Y cuando yo la vi, me postré sobre mi rostro, y oí la voz de uno que hablaba.</a:t>
            </a:r>
          </a:p>
        </p:txBody>
      </p:sp>
      <p:sp>
        <p:nvSpPr>
          <p:cNvPr id="10" name="TextBox 9">
            <a:extLst>
              <a:ext uri="{FF2B5EF4-FFF2-40B4-BE49-F238E27FC236}">
                <a16:creationId xmlns:a16="http://schemas.microsoft.com/office/drawing/2014/main" id="{21A9557E-B44D-527D-F6E1-9C13FF822C6D}"/>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2A423208-AB89-7F59-3291-27C316CBE5DD}"/>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AC2C7BDF-3BC6-6149-2538-4E0BC44CAB44}"/>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TextBox 12">
            <a:extLst>
              <a:ext uri="{FF2B5EF4-FFF2-40B4-BE49-F238E27FC236}">
                <a16:creationId xmlns:a16="http://schemas.microsoft.com/office/drawing/2014/main" id="{C4710844-4F95-11E0-2250-4463A67490AD}"/>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95539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5360B-9874-80CD-F18F-DBE0984D709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AE94B06-EC42-E5BA-D5D9-D8AF70C68E7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973728C3-C0E4-C381-DF57-3AF424B808F7}"/>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Vino palabra de Jehová al sacerdote Ezequiel hijo de </a:t>
            </a:r>
            <a:r>
              <a:rPr lang="es-ES" sz="2400" dirty="0" err="1">
                <a:solidFill>
                  <a:srgbClr val="FFFF00"/>
                </a:solidFill>
                <a:latin typeface="Calibri"/>
              </a:rPr>
              <a:t>Buzi</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la tierra de los caldeos, junto al río </a:t>
            </a:r>
            <a:r>
              <a:rPr lang="es-ES" sz="2400" dirty="0" err="1">
                <a:solidFill>
                  <a:srgbClr val="00B0F0"/>
                </a:solidFill>
                <a:latin typeface="Calibri"/>
              </a:rPr>
              <a:t>Quebar</a:t>
            </a:r>
            <a:r>
              <a:rPr lang="es-ES" sz="2400" dirty="0">
                <a:solidFill>
                  <a:srgbClr val="00B0F0"/>
                </a:solidFill>
                <a:latin typeface="Calibri"/>
              </a:rPr>
              <a:t>; vino allí sobre él la mano de Jehová. </a:t>
            </a:r>
          </a:p>
        </p:txBody>
      </p:sp>
      <p:sp>
        <p:nvSpPr>
          <p:cNvPr id="8" name="1 CuadroTexto">
            <a:extLst>
              <a:ext uri="{FF2B5EF4-FFF2-40B4-BE49-F238E27FC236}">
                <a16:creationId xmlns:a16="http://schemas.microsoft.com/office/drawing/2014/main" id="{7EC3D151-F1CD-DA9E-2023-A9F1F88E0280}"/>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9" name="2 CuadroTexto">
            <a:extLst>
              <a:ext uri="{FF2B5EF4-FFF2-40B4-BE49-F238E27FC236}">
                <a16:creationId xmlns:a16="http://schemas.microsoft.com/office/drawing/2014/main" id="{A675D3A2-6C3A-92B7-07A4-578B8CC5EEE7}"/>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Esta fue la visión de la semejanza de la gloria de Jehová. Y cuando yo la vi, me postré sobre mi rostro, y oí la voz de uno que hablaba.</a:t>
            </a:r>
          </a:p>
        </p:txBody>
      </p:sp>
      <p:sp>
        <p:nvSpPr>
          <p:cNvPr id="10" name="TextBox 9">
            <a:extLst>
              <a:ext uri="{FF2B5EF4-FFF2-40B4-BE49-F238E27FC236}">
                <a16:creationId xmlns:a16="http://schemas.microsoft.com/office/drawing/2014/main" id="{2E9EC254-A720-794D-E76F-EDE4788DF265}"/>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E405D180-CF50-A969-193A-0AC2B68EF6EB}"/>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A40DABBE-942B-BB55-00AC-EB7392A3AC07}"/>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TextBox 12">
            <a:extLst>
              <a:ext uri="{FF2B5EF4-FFF2-40B4-BE49-F238E27FC236}">
                <a16:creationId xmlns:a16="http://schemas.microsoft.com/office/drawing/2014/main" id="{4CDC1A86-A22E-A469-9931-9DE7BA1FCAC2}"/>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4004482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8CCA2-DE87-C87D-9481-A5B3CED8DCA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CB6B840-C710-2CBF-B6E2-A677911A0CB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EC1B8FC4-3A64-09B3-5270-83E606E3661F}"/>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Vino palabra de Jehová al sacerdote Ezequiel hijo de </a:t>
            </a:r>
            <a:r>
              <a:rPr lang="es-ES" sz="2400" dirty="0" err="1">
                <a:solidFill>
                  <a:srgbClr val="FFFF00"/>
                </a:solidFill>
                <a:latin typeface="Calibri"/>
              </a:rPr>
              <a:t>Buzi</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la tierra de los caldeos, junto al río </a:t>
            </a:r>
            <a:r>
              <a:rPr lang="es-ES" sz="2400" dirty="0" err="1">
                <a:solidFill>
                  <a:srgbClr val="00B0F0"/>
                </a:solidFill>
                <a:latin typeface="Calibri"/>
              </a:rPr>
              <a:t>Quebar</a:t>
            </a:r>
            <a:r>
              <a:rPr lang="es-ES" sz="2400" dirty="0">
                <a:solidFill>
                  <a:srgbClr val="00B0F0"/>
                </a:solidFill>
                <a:latin typeface="Calibri"/>
              </a:rPr>
              <a:t>; vino allí sobre él la mano de Jehová. </a:t>
            </a:r>
          </a:p>
        </p:txBody>
      </p:sp>
      <p:sp>
        <p:nvSpPr>
          <p:cNvPr id="6" name="1 CuadroTexto">
            <a:extLst>
              <a:ext uri="{FF2B5EF4-FFF2-40B4-BE49-F238E27FC236}">
                <a16:creationId xmlns:a16="http://schemas.microsoft.com/office/drawing/2014/main" id="{CEBC18C7-63A7-ED1A-9F02-E04C513DC82A}"/>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7" name="2 CuadroTexto">
            <a:extLst>
              <a:ext uri="{FF2B5EF4-FFF2-40B4-BE49-F238E27FC236}">
                <a16:creationId xmlns:a16="http://schemas.microsoft.com/office/drawing/2014/main" id="{1615E594-E737-CB8C-8274-6EC2A22AB4C7}"/>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gloria de Jehová. </a:t>
            </a:r>
            <a:r>
              <a:rPr lang="es-ES" sz="2400" dirty="0">
                <a:latin typeface="Calibri"/>
              </a:rPr>
              <a:t>Y cuando yo la vi, me postré sobre mi rostro, y oí la voz de uno que hablaba.</a:t>
            </a:r>
          </a:p>
        </p:txBody>
      </p:sp>
      <p:sp>
        <p:nvSpPr>
          <p:cNvPr id="8" name="1 CuadroTexto">
            <a:extLst>
              <a:ext uri="{FF2B5EF4-FFF2-40B4-BE49-F238E27FC236}">
                <a16:creationId xmlns:a16="http://schemas.microsoft.com/office/drawing/2014/main" id="{F0CFA97A-BD50-5557-3309-EC4D485388BB}"/>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BC8B66CF-836C-86C4-89B6-4D53E3C95706}"/>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Y en medio de ella la figura de cuatro seres vivientes. Y esta era su apariencia: había en ellos semejanza de hombre. 6 Cada uno tenía cuatro caras y cuatro alas. 10 Y el aspecto de sus caras era cara de hombre, y cara de león al lado derecho de los cuatro, y cara de buey a la izquierda en los cuatro; asimismo había en los cuatro cara de águila.</a:t>
            </a:r>
          </a:p>
          <a:p>
            <a:pPr algn="ctr" fontAlgn="auto">
              <a:lnSpc>
                <a:spcPts val="2300"/>
              </a:lnSpc>
              <a:spcBef>
                <a:spcPts val="0"/>
              </a:spcBef>
              <a:spcAft>
                <a:spcPts val="0"/>
              </a:spcAft>
            </a:pPr>
            <a:endParaRPr lang="es-ES" sz="2400" dirty="0">
              <a:latin typeface="Calibri"/>
            </a:endParaRPr>
          </a:p>
        </p:txBody>
      </p:sp>
      <p:sp>
        <p:nvSpPr>
          <p:cNvPr id="10" name="TextBox 9">
            <a:extLst>
              <a:ext uri="{FF2B5EF4-FFF2-40B4-BE49-F238E27FC236}">
                <a16:creationId xmlns:a16="http://schemas.microsoft.com/office/drawing/2014/main" id="{628392B3-5966-2AEF-FD6F-2E58549BBA3C}"/>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D315B35E-F0D3-62E2-1839-626D70674B2B}"/>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7C5E74C3-8ABF-CB81-780B-FC488B0419B4}"/>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TextBox 12">
            <a:extLst>
              <a:ext uri="{FF2B5EF4-FFF2-40B4-BE49-F238E27FC236}">
                <a16:creationId xmlns:a16="http://schemas.microsoft.com/office/drawing/2014/main" id="{05FE250A-46D2-57CF-5B06-3828839802D0}"/>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325101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D1EF9-04CE-883A-B3FE-750A6423F48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95A5C74-85EE-81F6-BF7C-C3BFB566B37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73449451-41F6-5707-BEF3-ED5FBE171F78}"/>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Vino palabra de Jehová al sacerdote Ezequiel hijo de </a:t>
            </a:r>
            <a:r>
              <a:rPr lang="es-ES" sz="2400" dirty="0" err="1">
                <a:solidFill>
                  <a:srgbClr val="FFFF00"/>
                </a:solidFill>
                <a:latin typeface="Calibri"/>
              </a:rPr>
              <a:t>Buzi</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la tierra de los caldeos, junto al río </a:t>
            </a:r>
            <a:r>
              <a:rPr lang="es-ES" sz="2400" dirty="0" err="1">
                <a:solidFill>
                  <a:srgbClr val="00B0F0"/>
                </a:solidFill>
                <a:latin typeface="Calibri"/>
              </a:rPr>
              <a:t>Quebar</a:t>
            </a:r>
            <a:r>
              <a:rPr lang="es-ES" sz="2400" dirty="0">
                <a:solidFill>
                  <a:srgbClr val="00B0F0"/>
                </a:solidFill>
                <a:latin typeface="Calibri"/>
              </a:rPr>
              <a:t>; vino allí sobre él la mano de Jehová. </a:t>
            </a:r>
          </a:p>
        </p:txBody>
      </p:sp>
      <p:sp>
        <p:nvSpPr>
          <p:cNvPr id="6" name="1 CuadroTexto">
            <a:extLst>
              <a:ext uri="{FF2B5EF4-FFF2-40B4-BE49-F238E27FC236}">
                <a16:creationId xmlns:a16="http://schemas.microsoft.com/office/drawing/2014/main" id="{32B79963-8F79-DE42-B6E9-1C7621EF5368}"/>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7" name="2 CuadroTexto">
            <a:extLst>
              <a:ext uri="{FF2B5EF4-FFF2-40B4-BE49-F238E27FC236}">
                <a16:creationId xmlns:a16="http://schemas.microsoft.com/office/drawing/2014/main" id="{33E38208-471B-6CEE-BB42-11DF07DABB3B}"/>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gloria de Jehová. </a:t>
            </a:r>
            <a:r>
              <a:rPr lang="es-ES" sz="2400" dirty="0">
                <a:latin typeface="Calibri"/>
              </a:rPr>
              <a:t>Y cuando yo la vi, me postré sobre mi rostro, y oí la voz de uno que hablaba.</a:t>
            </a:r>
          </a:p>
        </p:txBody>
      </p:sp>
      <p:sp>
        <p:nvSpPr>
          <p:cNvPr id="8" name="1 CuadroTexto">
            <a:extLst>
              <a:ext uri="{FF2B5EF4-FFF2-40B4-BE49-F238E27FC236}">
                <a16:creationId xmlns:a16="http://schemas.microsoft.com/office/drawing/2014/main" id="{ADFD44B3-323B-B38F-128F-B4928DDCCA2D}"/>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2397B86F-39A1-9F47-643D-AC7154FAEEF9}"/>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cuatro seres vivientes. </a:t>
            </a:r>
            <a:r>
              <a:rPr lang="es-ES" sz="2400" dirty="0">
                <a:latin typeface="Calibri"/>
              </a:rPr>
              <a:t>Y esta era su apariencia: había en ellos semejanza de hombre. 6 Cada uno tenía cuatro caras y cuatro alas. 10 Y el aspecto de sus caras era cara de hombre, y cara de león al lado derecho de los cuatro, y cara de buey a la izquierda en los cuatro; asimismo había en los cuatro cara de águila.</a:t>
            </a:r>
          </a:p>
          <a:p>
            <a:pPr algn="ctr" fontAlgn="auto">
              <a:lnSpc>
                <a:spcPts val="2300"/>
              </a:lnSpc>
              <a:spcBef>
                <a:spcPts val="0"/>
              </a:spcBef>
              <a:spcAft>
                <a:spcPts val="0"/>
              </a:spcAft>
            </a:pPr>
            <a:endParaRPr lang="es-ES" sz="2400" dirty="0">
              <a:latin typeface="Calibri"/>
            </a:endParaRPr>
          </a:p>
        </p:txBody>
      </p:sp>
      <p:sp>
        <p:nvSpPr>
          <p:cNvPr id="10" name="TextBox 9">
            <a:extLst>
              <a:ext uri="{FF2B5EF4-FFF2-40B4-BE49-F238E27FC236}">
                <a16:creationId xmlns:a16="http://schemas.microsoft.com/office/drawing/2014/main" id="{67B35D3B-A7A7-F3FB-AD09-68B908FBE1F9}"/>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D976DD44-7F32-8A1F-19AC-C44FCA493088}"/>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10B4E044-3D5C-ACE4-09A5-5711CA398B2E}"/>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TextBox 12">
            <a:extLst>
              <a:ext uri="{FF2B5EF4-FFF2-40B4-BE49-F238E27FC236}">
                <a16:creationId xmlns:a16="http://schemas.microsoft.com/office/drawing/2014/main" id="{1E6269E7-C008-9256-5516-7B74E4A205FA}"/>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3078443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84A88-0BCD-4DCC-FE78-8265635AD84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EF40ADD-6F48-FA90-1032-B2B202313E6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1462AC82-DAD0-E96E-43E9-72F0706B309F}"/>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Vino palabra de Jehová al sacerdote Ezequiel hijo de </a:t>
            </a:r>
            <a:r>
              <a:rPr lang="es-ES" sz="2400" dirty="0" err="1">
                <a:solidFill>
                  <a:srgbClr val="FFFF00"/>
                </a:solidFill>
                <a:latin typeface="Calibri"/>
              </a:rPr>
              <a:t>Buzi</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la tierra de los caldeos, junto al río </a:t>
            </a:r>
            <a:r>
              <a:rPr lang="es-ES" sz="2400" dirty="0" err="1">
                <a:solidFill>
                  <a:srgbClr val="00B0F0"/>
                </a:solidFill>
                <a:latin typeface="Calibri"/>
              </a:rPr>
              <a:t>Quebar</a:t>
            </a:r>
            <a:r>
              <a:rPr lang="es-ES" sz="2400" dirty="0">
                <a:solidFill>
                  <a:srgbClr val="00B0F0"/>
                </a:solidFill>
                <a:latin typeface="Calibri"/>
              </a:rPr>
              <a:t>; vino allí sobre él la mano de Jehová. </a:t>
            </a:r>
          </a:p>
        </p:txBody>
      </p:sp>
      <p:sp>
        <p:nvSpPr>
          <p:cNvPr id="6" name="1 CuadroTexto">
            <a:extLst>
              <a:ext uri="{FF2B5EF4-FFF2-40B4-BE49-F238E27FC236}">
                <a16:creationId xmlns:a16="http://schemas.microsoft.com/office/drawing/2014/main" id="{0F07655E-7256-53D7-ACC1-099777C8E8DE}"/>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7" name="2 CuadroTexto">
            <a:extLst>
              <a:ext uri="{FF2B5EF4-FFF2-40B4-BE49-F238E27FC236}">
                <a16:creationId xmlns:a16="http://schemas.microsoft.com/office/drawing/2014/main" id="{A49BDE39-9730-6D81-198D-E90117E26235}"/>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gloria de Jehová. </a:t>
            </a:r>
            <a:r>
              <a:rPr lang="es-ES" sz="2400" dirty="0">
                <a:latin typeface="Calibri"/>
              </a:rPr>
              <a:t>Y cuando yo la vi, me postré sobre mi rostro, y oí la voz de uno que hablaba.</a:t>
            </a:r>
          </a:p>
        </p:txBody>
      </p:sp>
      <p:sp>
        <p:nvSpPr>
          <p:cNvPr id="8" name="1 CuadroTexto">
            <a:extLst>
              <a:ext uri="{FF2B5EF4-FFF2-40B4-BE49-F238E27FC236}">
                <a16:creationId xmlns:a16="http://schemas.microsoft.com/office/drawing/2014/main" id="{DAEA15C8-FC64-99A9-E72F-FC3D0393035A}"/>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7FCD8AB7-46D1-45F1-0E88-78156059563F}"/>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cuatro seres vivientes.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Y el aspecto de sus caras era cara de hombre, y cara de león al lado derecho de los cuatro, y cara de buey a la izquierda en los cuatro; asimismo había en los cuatro cara de águila.</a:t>
            </a:r>
          </a:p>
          <a:p>
            <a:pPr algn="ctr" fontAlgn="auto">
              <a:lnSpc>
                <a:spcPts val="2300"/>
              </a:lnSpc>
              <a:spcBef>
                <a:spcPts val="0"/>
              </a:spcBef>
              <a:spcAft>
                <a:spcPts val="0"/>
              </a:spcAft>
            </a:pPr>
            <a:endParaRPr lang="es-ES" sz="2400" dirty="0">
              <a:latin typeface="Calibri"/>
            </a:endParaRPr>
          </a:p>
        </p:txBody>
      </p:sp>
      <p:sp>
        <p:nvSpPr>
          <p:cNvPr id="10" name="TextBox 9">
            <a:extLst>
              <a:ext uri="{FF2B5EF4-FFF2-40B4-BE49-F238E27FC236}">
                <a16:creationId xmlns:a16="http://schemas.microsoft.com/office/drawing/2014/main" id="{0B5B0488-1E14-5AF1-F200-1A471FA07B26}"/>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CDB57E0D-1674-EE3B-25D2-FC403A4109F2}"/>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782672AA-219F-3EF0-9C02-ACB771CA7A2F}"/>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TextBox 12">
            <a:extLst>
              <a:ext uri="{FF2B5EF4-FFF2-40B4-BE49-F238E27FC236}">
                <a16:creationId xmlns:a16="http://schemas.microsoft.com/office/drawing/2014/main" id="{8428E71E-520B-6171-423F-E0F0BA52F3D3}"/>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28744047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13ADC-6951-AF5A-3DBC-0B10726ED23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86CDEFF-63D2-09F3-5DEC-412FC2822AE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1:3</a:t>
            </a:r>
          </a:p>
        </p:txBody>
      </p:sp>
      <p:sp>
        <p:nvSpPr>
          <p:cNvPr id="5" name="2 CuadroTexto">
            <a:extLst>
              <a:ext uri="{FF2B5EF4-FFF2-40B4-BE49-F238E27FC236}">
                <a16:creationId xmlns:a16="http://schemas.microsoft.com/office/drawing/2014/main" id="{2947000F-A34C-4DE3-866E-6AF848D2F3E3}"/>
              </a:ext>
            </a:extLst>
          </p:cNvPr>
          <p:cNvSpPr txBox="1"/>
          <p:nvPr/>
        </p:nvSpPr>
        <p:spPr>
          <a:xfrm>
            <a:off x="35496" y="45513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Vino palabra de Jehová al sacerdote Ezequiel hijo de </a:t>
            </a:r>
            <a:r>
              <a:rPr lang="es-ES" sz="2400" dirty="0" err="1">
                <a:solidFill>
                  <a:srgbClr val="FFFF00"/>
                </a:solidFill>
                <a:latin typeface="Calibri"/>
              </a:rPr>
              <a:t>Buzi</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la tierra de los caldeos, junto al río </a:t>
            </a:r>
            <a:r>
              <a:rPr lang="es-ES" sz="2400" dirty="0" err="1">
                <a:solidFill>
                  <a:srgbClr val="00B0F0"/>
                </a:solidFill>
                <a:latin typeface="Calibri"/>
              </a:rPr>
              <a:t>Quebar</a:t>
            </a:r>
            <a:r>
              <a:rPr lang="es-ES" sz="2400" dirty="0">
                <a:solidFill>
                  <a:srgbClr val="00B0F0"/>
                </a:solidFill>
                <a:latin typeface="Calibri"/>
              </a:rPr>
              <a:t>; vino allí sobre él la mano de Jehová. </a:t>
            </a:r>
          </a:p>
        </p:txBody>
      </p:sp>
      <p:sp>
        <p:nvSpPr>
          <p:cNvPr id="6" name="1 CuadroTexto">
            <a:extLst>
              <a:ext uri="{FF2B5EF4-FFF2-40B4-BE49-F238E27FC236}">
                <a16:creationId xmlns:a16="http://schemas.microsoft.com/office/drawing/2014/main" id="{0E469A59-CD5D-428B-DA23-3AECB75FE4C7}"/>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7" name="2 CuadroTexto">
            <a:extLst>
              <a:ext uri="{FF2B5EF4-FFF2-40B4-BE49-F238E27FC236}">
                <a16:creationId xmlns:a16="http://schemas.microsoft.com/office/drawing/2014/main" id="{F4B42E83-6ED4-A742-C5D2-B99BB7A601E4}"/>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gloria de Jehová. </a:t>
            </a:r>
            <a:r>
              <a:rPr lang="es-ES" sz="2400" dirty="0">
                <a:latin typeface="Calibri"/>
              </a:rPr>
              <a:t>Y cuando yo la vi, me postré sobre mi rostro, y oí la voz de uno que hablaba.</a:t>
            </a:r>
          </a:p>
        </p:txBody>
      </p:sp>
      <p:sp>
        <p:nvSpPr>
          <p:cNvPr id="8" name="1 CuadroTexto">
            <a:extLst>
              <a:ext uri="{FF2B5EF4-FFF2-40B4-BE49-F238E27FC236}">
                <a16:creationId xmlns:a16="http://schemas.microsoft.com/office/drawing/2014/main" id="{5F4DBE76-10AC-782C-F30B-E92EA6D4CAA4}"/>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740705A8-2CC9-A8A6-9409-0C24AAFF34FE}"/>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cuatro seres vivientes.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
        <p:nvSpPr>
          <p:cNvPr id="10" name="TextBox 9">
            <a:extLst>
              <a:ext uri="{FF2B5EF4-FFF2-40B4-BE49-F238E27FC236}">
                <a16:creationId xmlns:a16="http://schemas.microsoft.com/office/drawing/2014/main" id="{C63727CF-845A-D564-15F6-49E9F99ADD4A}"/>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11" name="TextBox 10">
            <a:extLst>
              <a:ext uri="{FF2B5EF4-FFF2-40B4-BE49-F238E27FC236}">
                <a16:creationId xmlns:a16="http://schemas.microsoft.com/office/drawing/2014/main" id="{2F5336AF-0DC0-D01A-BDF2-8131A89B89E8}"/>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2" name="TextBox 11">
            <a:extLst>
              <a:ext uri="{FF2B5EF4-FFF2-40B4-BE49-F238E27FC236}">
                <a16:creationId xmlns:a16="http://schemas.microsoft.com/office/drawing/2014/main" id="{136D3F0F-23D2-EC42-2C0E-703748A89B67}"/>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3" name="TextBox 12">
            <a:extLst>
              <a:ext uri="{FF2B5EF4-FFF2-40B4-BE49-F238E27FC236}">
                <a16:creationId xmlns:a16="http://schemas.microsoft.com/office/drawing/2014/main" id="{7404F57D-CC43-92BE-38C6-6E0E2E1D2F45}"/>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Tree>
    <p:extLst>
      <p:ext uri="{BB962C8B-B14F-4D97-AF65-F5344CB8AC3E}">
        <p14:creationId xmlns:p14="http://schemas.microsoft.com/office/powerpoint/2010/main" val="28080031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E0DC9-1392-B828-18AC-5FFE9E505DF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1930034-1CE4-249A-A562-25E881586F85}"/>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2EC6F694-5CC4-9222-56F1-00D23140B4A4}"/>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Y delante del trono había como un mar de vidrio semejante al cristal; y junto al trono, y alrededor del trono, cuatro seres vivientes llenos de ojos delante y detrás. El primer ser viviente era semejante a un león; el segundo era semejante a un becerro; el tercero tenía rostro como de hombre; y el cuarto era semejante a un águila volando.</a:t>
            </a:r>
          </a:p>
        </p:txBody>
      </p:sp>
      <p:sp>
        <p:nvSpPr>
          <p:cNvPr id="2" name="TextBox 1">
            <a:extLst>
              <a:ext uri="{FF2B5EF4-FFF2-40B4-BE49-F238E27FC236}">
                <a16:creationId xmlns:a16="http://schemas.microsoft.com/office/drawing/2014/main" id="{159EF3DE-DDBC-3CBE-805A-A1CFC78AE9C9}"/>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93B042CA-D038-F4BF-D497-1CD47426C629}"/>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9E54331B-E35B-AA5F-41EC-79955B381EF1}"/>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039A955C-B1E3-2804-54A4-F00DA80C6269}"/>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40944C99-118E-D186-08EA-ED392705E5F6}"/>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7" name="2 CuadroTexto">
            <a:extLst>
              <a:ext uri="{FF2B5EF4-FFF2-40B4-BE49-F238E27FC236}">
                <a16:creationId xmlns:a16="http://schemas.microsoft.com/office/drawing/2014/main" id="{ACFAF9FB-C84C-9FFD-C20D-170F405464D9}"/>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gloria de Jehová. </a:t>
            </a:r>
            <a:r>
              <a:rPr lang="es-ES" sz="2400" dirty="0">
                <a:latin typeface="Calibri"/>
              </a:rPr>
              <a:t>Y cuando yo la vi, me postré sobre mi rostro, y oí la voz de uno que hablaba.</a:t>
            </a:r>
          </a:p>
        </p:txBody>
      </p:sp>
      <p:sp>
        <p:nvSpPr>
          <p:cNvPr id="8" name="1 CuadroTexto">
            <a:extLst>
              <a:ext uri="{FF2B5EF4-FFF2-40B4-BE49-F238E27FC236}">
                <a16:creationId xmlns:a16="http://schemas.microsoft.com/office/drawing/2014/main" id="{C6CA3CF7-09E2-C938-838D-170DF143B5A4}"/>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19039BF9-A88E-8282-C53C-9A1E1DCB7D07}"/>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cuatro seres vivientes.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Tree>
    <p:extLst>
      <p:ext uri="{BB962C8B-B14F-4D97-AF65-F5344CB8AC3E}">
        <p14:creationId xmlns:p14="http://schemas.microsoft.com/office/powerpoint/2010/main" val="283647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7F216-AC1E-98B1-0111-201562F9281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8F4D52C-287A-DFD8-A809-8F5F4E637421}"/>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6BC2C376-B55B-6A22-9F80-F6AC6822D95D}"/>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delante del trono</a:t>
            </a:r>
            <a:r>
              <a:rPr lang="es-ES" sz="2400" dirty="0">
                <a:solidFill>
                  <a:srgbClr val="FFFF00"/>
                </a:solidFill>
                <a:latin typeface="Calibri"/>
              </a:rPr>
              <a:t> había como un mar de vidrio semejante al cristal; y junto al trono, y alrededor del trono, </a:t>
            </a:r>
            <a:r>
              <a:rPr lang="es-ES" sz="2400" u="sng" dirty="0">
                <a:solidFill>
                  <a:srgbClr val="FFFF00"/>
                </a:solidFill>
                <a:latin typeface="Calibri"/>
              </a:rPr>
              <a:t>cuatro seres vivientes</a:t>
            </a:r>
            <a:r>
              <a:rPr lang="es-ES" sz="2400" dirty="0">
                <a:solidFill>
                  <a:srgbClr val="FFFF00"/>
                </a:solidFill>
                <a:latin typeface="Calibri"/>
              </a:rPr>
              <a:t> llenos de ojos delante y detrás. </a:t>
            </a:r>
            <a:r>
              <a:rPr lang="es-ES" sz="2400" dirty="0">
                <a:latin typeface="Calibri"/>
              </a:rPr>
              <a:t>El primer ser viviente era semejante a un león; el segundo era semejante a un becerro; el tercero tenía rostro como de hombre; y el cuarto era semejante a un águila volando.</a:t>
            </a:r>
          </a:p>
        </p:txBody>
      </p:sp>
      <p:sp>
        <p:nvSpPr>
          <p:cNvPr id="2" name="TextBox 1">
            <a:extLst>
              <a:ext uri="{FF2B5EF4-FFF2-40B4-BE49-F238E27FC236}">
                <a16:creationId xmlns:a16="http://schemas.microsoft.com/office/drawing/2014/main" id="{04031297-2876-DA8D-50C4-6EA0865F9E59}"/>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6EE3D415-CDC6-1305-C305-E053502DF5D5}"/>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ADB55161-4370-F63C-098B-D288AB6427E7}"/>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1C75547F-91BE-9075-4CCC-E838F62681D2}"/>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C360DF51-8931-DCE0-B24C-CAADBBA5FCC0}"/>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7" name="2 CuadroTexto">
            <a:extLst>
              <a:ext uri="{FF2B5EF4-FFF2-40B4-BE49-F238E27FC236}">
                <a16:creationId xmlns:a16="http://schemas.microsoft.com/office/drawing/2014/main" id="{8B9CF645-398F-2C55-EF48-229CACB7D221}"/>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a:t>
            </a:r>
            <a:r>
              <a:rPr lang="es-ES" sz="2400" u="sng" dirty="0">
                <a:solidFill>
                  <a:srgbClr val="00B0F0"/>
                </a:solidFill>
                <a:latin typeface="Calibri"/>
              </a:rPr>
              <a:t>gloria de Jehová</a:t>
            </a:r>
            <a:r>
              <a:rPr lang="es-ES" sz="2400" dirty="0">
                <a:solidFill>
                  <a:srgbClr val="00B0F0"/>
                </a:solidFill>
                <a:latin typeface="Calibri"/>
              </a:rPr>
              <a:t>. </a:t>
            </a:r>
            <a:r>
              <a:rPr lang="es-ES" sz="2400" dirty="0">
                <a:latin typeface="Calibri"/>
              </a:rPr>
              <a:t>Y cuando yo la vi, me postré sobre mi rostro, y oí la voz de uno que hablaba.</a:t>
            </a:r>
          </a:p>
        </p:txBody>
      </p:sp>
      <p:sp>
        <p:nvSpPr>
          <p:cNvPr id="8" name="1 CuadroTexto">
            <a:extLst>
              <a:ext uri="{FF2B5EF4-FFF2-40B4-BE49-F238E27FC236}">
                <a16:creationId xmlns:a16="http://schemas.microsoft.com/office/drawing/2014/main" id="{97790E17-35BE-3571-B88A-58D7DE9E6174}"/>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DDE38273-E4D5-140F-05CB-BA76B5266191}"/>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cxnSp>
        <p:nvCxnSpPr>
          <p:cNvPr id="11" name="Straight Arrow Connector 10">
            <a:extLst>
              <a:ext uri="{FF2B5EF4-FFF2-40B4-BE49-F238E27FC236}">
                <a16:creationId xmlns:a16="http://schemas.microsoft.com/office/drawing/2014/main" id="{97F4D200-B7D5-731D-D5AF-DD2BDA93DDE9}"/>
              </a:ext>
            </a:extLst>
          </p:cNvPr>
          <p:cNvCxnSpPr>
            <a:cxnSpLocks/>
          </p:cNvCxnSpPr>
          <p:nvPr/>
        </p:nvCxnSpPr>
        <p:spPr>
          <a:xfrm flipH="1">
            <a:off x="6392459" y="950967"/>
            <a:ext cx="51749" cy="443792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9932799-EAFF-C870-47BC-DDBBEB05AC1A}"/>
              </a:ext>
            </a:extLst>
          </p:cNvPr>
          <p:cNvCxnSpPr>
            <a:cxnSpLocks/>
          </p:cNvCxnSpPr>
          <p:nvPr/>
        </p:nvCxnSpPr>
        <p:spPr>
          <a:xfrm flipH="1">
            <a:off x="1619672" y="624535"/>
            <a:ext cx="252536" cy="309249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543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C98C-5D13-6A64-EC03-67863796667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928FF3C-F2E3-4A80-9812-3DFC3B6AF5FA}"/>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D1BCA38A-6374-7AE4-773E-589BCD89C5DD}"/>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delante del trono</a:t>
            </a:r>
            <a:r>
              <a:rPr lang="es-ES" sz="2400" dirty="0">
                <a:solidFill>
                  <a:srgbClr val="FFFF00"/>
                </a:solidFill>
                <a:latin typeface="Calibri"/>
              </a:rPr>
              <a:t> había como un mar de vidrio semejante al cristal; y junto al trono, y alrededor del trono, </a:t>
            </a:r>
            <a:r>
              <a:rPr lang="es-ES" sz="2400" u="sng" dirty="0">
                <a:solidFill>
                  <a:srgbClr val="FFFF00"/>
                </a:solidFill>
                <a:latin typeface="Calibri"/>
              </a:rPr>
              <a:t>cuatro seres vivientes</a:t>
            </a:r>
            <a:r>
              <a:rPr lang="es-ES" sz="2400" dirty="0">
                <a:solidFill>
                  <a:srgbClr val="FFFF00"/>
                </a:solidFill>
                <a:latin typeface="Calibri"/>
              </a:rPr>
              <a:t> llenos de ojos delante y detrás. </a:t>
            </a:r>
            <a:r>
              <a:rPr lang="es-ES" sz="2400" dirty="0">
                <a:solidFill>
                  <a:srgbClr val="00B0F0"/>
                </a:solidFill>
                <a:latin typeface="Calibri"/>
              </a:rPr>
              <a:t>El primer ser viviente era semejante a </a:t>
            </a:r>
            <a:r>
              <a:rPr lang="es-ES" sz="2400" u="sng" dirty="0">
                <a:solidFill>
                  <a:srgbClr val="00B0F0"/>
                </a:solidFill>
                <a:latin typeface="Calibri"/>
              </a:rPr>
              <a:t>un león</a:t>
            </a:r>
            <a:r>
              <a:rPr lang="es-ES" sz="2400" dirty="0">
                <a:solidFill>
                  <a:srgbClr val="00B0F0"/>
                </a:solidFill>
                <a:latin typeface="Calibri"/>
              </a:rPr>
              <a:t>; el segundo era semejante a </a:t>
            </a:r>
            <a:r>
              <a:rPr lang="es-ES" sz="2400" u="sng" dirty="0">
                <a:solidFill>
                  <a:srgbClr val="00B0F0"/>
                </a:solidFill>
                <a:latin typeface="Calibri"/>
              </a:rPr>
              <a:t>un becerro</a:t>
            </a:r>
            <a:r>
              <a:rPr lang="es-ES" sz="2400" dirty="0">
                <a:solidFill>
                  <a:srgbClr val="00B0F0"/>
                </a:solidFill>
                <a:latin typeface="Calibri"/>
              </a:rPr>
              <a:t>; el tercero tenía </a:t>
            </a:r>
            <a:r>
              <a:rPr lang="es-ES" sz="2400" u="sng" dirty="0">
                <a:solidFill>
                  <a:srgbClr val="00B0F0"/>
                </a:solidFill>
                <a:latin typeface="Calibri"/>
              </a:rPr>
              <a:t>rostro como de hombre</a:t>
            </a:r>
            <a:r>
              <a:rPr lang="es-ES" sz="2400" dirty="0">
                <a:solidFill>
                  <a:srgbClr val="00B0F0"/>
                </a:solidFill>
                <a:latin typeface="Calibri"/>
              </a:rPr>
              <a:t>; y el cuarto era semejante a </a:t>
            </a:r>
            <a:r>
              <a:rPr lang="es-ES" sz="2400" u="sng" dirty="0">
                <a:solidFill>
                  <a:srgbClr val="00B0F0"/>
                </a:solidFill>
                <a:latin typeface="Calibri"/>
              </a:rPr>
              <a:t>un águila</a:t>
            </a:r>
            <a:r>
              <a:rPr lang="es-ES" sz="2400" dirty="0">
                <a:solidFill>
                  <a:srgbClr val="00B0F0"/>
                </a:solidFill>
                <a:latin typeface="Calibri"/>
              </a:rPr>
              <a:t> volando.</a:t>
            </a:r>
          </a:p>
        </p:txBody>
      </p:sp>
      <p:sp>
        <p:nvSpPr>
          <p:cNvPr id="2" name="TextBox 1">
            <a:extLst>
              <a:ext uri="{FF2B5EF4-FFF2-40B4-BE49-F238E27FC236}">
                <a16:creationId xmlns:a16="http://schemas.microsoft.com/office/drawing/2014/main" id="{9E35994C-E87F-DB1C-DD2B-C3BED2AC27DD}"/>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338D03C-2E00-4BE9-7B98-C412BD2A8B45}"/>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C078EF7F-18FB-4607-8000-543FA5548CCE}"/>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87B14356-ADE2-9697-0AB8-DC0CC6E7A1FF}"/>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2014D6DD-C17A-4C71-6075-5AE6BAE6B83B}"/>
              </a:ext>
            </a:extLst>
          </p:cNvPr>
          <p:cNvSpPr txBox="1"/>
          <p:nvPr/>
        </p:nvSpPr>
        <p:spPr>
          <a:xfrm>
            <a:off x="323528" y="166654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7" name="2 CuadroTexto">
            <a:extLst>
              <a:ext uri="{FF2B5EF4-FFF2-40B4-BE49-F238E27FC236}">
                <a16:creationId xmlns:a16="http://schemas.microsoft.com/office/drawing/2014/main" id="{E23ADFA2-27D8-6A74-86DC-7017624EA9A0}"/>
              </a:ext>
            </a:extLst>
          </p:cNvPr>
          <p:cNvSpPr txBox="1"/>
          <p:nvPr/>
        </p:nvSpPr>
        <p:spPr>
          <a:xfrm>
            <a:off x="144016" y="2121672"/>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a:t>
            </a:r>
            <a:r>
              <a:rPr lang="es-ES" sz="2400" u="sng" dirty="0">
                <a:solidFill>
                  <a:srgbClr val="00B0F0"/>
                </a:solidFill>
                <a:latin typeface="Calibri"/>
              </a:rPr>
              <a:t>gloria de Jehová</a:t>
            </a:r>
            <a:r>
              <a:rPr lang="es-ES" sz="2400" dirty="0">
                <a:solidFill>
                  <a:srgbClr val="00B0F0"/>
                </a:solidFill>
                <a:latin typeface="Calibri"/>
              </a:rPr>
              <a:t>. </a:t>
            </a:r>
            <a:r>
              <a:rPr lang="es-ES" sz="2400" dirty="0">
                <a:latin typeface="Calibri"/>
              </a:rPr>
              <a:t>Y cuando yo la vi, me postré sobre mi rostro, y oí la voz de uno que hablaba.</a:t>
            </a:r>
          </a:p>
        </p:txBody>
      </p:sp>
      <p:sp>
        <p:nvSpPr>
          <p:cNvPr id="8" name="1 CuadroTexto">
            <a:extLst>
              <a:ext uri="{FF2B5EF4-FFF2-40B4-BE49-F238E27FC236}">
                <a16:creationId xmlns:a16="http://schemas.microsoft.com/office/drawing/2014/main" id="{BEC09029-0D92-3537-4898-534ADA0E039D}"/>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9AA05CC3-763E-FE42-DA0E-8FFA1874CAC9}"/>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cxnSp>
        <p:nvCxnSpPr>
          <p:cNvPr id="11" name="Straight Arrow Connector 10">
            <a:extLst>
              <a:ext uri="{FF2B5EF4-FFF2-40B4-BE49-F238E27FC236}">
                <a16:creationId xmlns:a16="http://schemas.microsoft.com/office/drawing/2014/main" id="{C06D5EE5-4A63-461E-CE90-9FC820C8CC20}"/>
              </a:ext>
            </a:extLst>
          </p:cNvPr>
          <p:cNvCxnSpPr>
            <a:cxnSpLocks/>
          </p:cNvCxnSpPr>
          <p:nvPr/>
        </p:nvCxnSpPr>
        <p:spPr>
          <a:xfrm>
            <a:off x="4423067" y="1469869"/>
            <a:ext cx="3317285" cy="483945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57C456D-A236-F21C-62FB-FE37D3911FF5}"/>
              </a:ext>
            </a:extLst>
          </p:cNvPr>
          <p:cNvCxnSpPr>
            <a:cxnSpLocks/>
          </p:cNvCxnSpPr>
          <p:nvPr/>
        </p:nvCxnSpPr>
        <p:spPr>
          <a:xfrm flipH="1">
            <a:off x="2411760" y="1191671"/>
            <a:ext cx="5508612" cy="511764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89A3C67-68BF-782C-97A7-BB1517CB75EF}"/>
              </a:ext>
            </a:extLst>
          </p:cNvPr>
          <p:cNvCxnSpPr>
            <a:cxnSpLocks/>
          </p:cNvCxnSpPr>
          <p:nvPr/>
        </p:nvCxnSpPr>
        <p:spPr>
          <a:xfrm flipH="1">
            <a:off x="606061" y="1757901"/>
            <a:ext cx="1085619" cy="455141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FCC12EF-7629-A8F9-DA5F-D55070785D71}"/>
              </a:ext>
            </a:extLst>
          </p:cNvPr>
          <p:cNvCxnSpPr>
            <a:cxnSpLocks/>
          </p:cNvCxnSpPr>
          <p:nvPr/>
        </p:nvCxnSpPr>
        <p:spPr>
          <a:xfrm>
            <a:off x="6686006" y="1757901"/>
            <a:ext cx="1774426" cy="491145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659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394DF-1404-36D1-696E-52D6F475522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3EAA34C-B3ED-9A9D-C2E9-81ACC76C4310}"/>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3113BF5A-79A3-F236-A0C4-D497A972D0F3}"/>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delante del trono</a:t>
            </a:r>
            <a:r>
              <a:rPr lang="es-ES" sz="2400" dirty="0">
                <a:solidFill>
                  <a:srgbClr val="FFFF00"/>
                </a:solidFill>
                <a:latin typeface="Calibri"/>
              </a:rPr>
              <a:t> había como un mar de vidrio semejante al cristal; y junto al trono, y alrededor del trono, </a:t>
            </a:r>
            <a:r>
              <a:rPr lang="es-ES" sz="2400" u="sng" dirty="0">
                <a:solidFill>
                  <a:srgbClr val="FFFF00"/>
                </a:solidFill>
                <a:latin typeface="Calibri"/>
              </a:rPr>
              <a:t>cuatro seres vivientes</a:t>
            </a:r>
            <a:r>
              <a:rPr lang="es-ES" sz="2400" dirty="0">
                <a:solidFill>
                  <a:srgbClr val="FFFF00"/>
                </a:solidFill>
                <a:latin typeface="Calibri"/>
              </a:rPr>
              <a:t> llenos de ojos delante y detrás. </a:t>
            </a:r>
            <a:r>
              <a:rPr lang="es-ES" sz="2400" dirty="0">
                <a:solidFill>
                  <a:srgbClr val="00B0F0"/>
                </a:solidFill>
                <a:latin typeface="Calibri"/>
              </a:rPr>
              <a:t>El primer ser viviente era semejante a </a:t>
            </a:r>
            <a:r>
              <a:rPr lang="es-ES" sz="2400" u="sng" dirty="0">
                <a:solidFill>
                  <a:srgbClr val="00B0F0"/>
                </a:solidFill>
                <a:latin typeface="Calibri"/>
              </a:rPr>
              <a:t>un león</a:t>
            </a:r>
            <a:r>
              <a:rPr lang="es-ES" sz="2400" dirty="0">
                <a:solidFill>
                  <a:srgbClr val="00B0F0"/>
                </a:solidFill>
                <a:latin typeface="Calibri"/>
              </a:rPr>
              <a:t>; el segundo era semejante a </a:t>
            </a:r>
            <a:r>
              <a:rPr lang="es-ES" sz="2400" u="sng" dirty="0">
                <a:solidFill>
                  <a:srgbClr val="00B0F0"/>
                </a:solidFill>
                <a:latin typeface="Calibri"/>
              </a:rPr>
              <a:t>un becerro</a:t>
            </a:r>
            <a:r>
              <a:rPr lang="es-ES" sz="2400" dirty="0">
                <a:solidFill>
                  <a:srgbClr val="00B0F0"/>
                </a:solidFill>
                <a:latin typeface="Calibri"/>
              </a:rPr>
              <a:t>; el tercero tenía </a:t>
            </a:r>
            <a:r>
              <a:rPr lang="es-ES" sz="2400" u="sng" dirty="0">
                <a:solidFill>
                  <a:srgbClr val="00B0F0"/>
                </a:solidFill>
                <a:latin typeface="Calibri"/>
              </a:rPr>
              <a:t>rostro como de hombre</a:t>
            </a:r>
            <a:r>
              <a:rPr lang="es-ES" sz="2400" dirty="0">
                <a:solidFill>
                  <a:srgbClr val="00B0F0"/>
                </a:solidFill>
                <a:latin typeface="Calibri"/>
              </a:rPr>
              <a:t>; y el cuarto era semejante a </a:t>
            </a:r>
            <a:r>
              <a:rPr lang="es-ES" sz="2400" u="sng" dirty="0">
                <a:solidFill>
                  <a:srgbClr val="00B0F0"/>
                </a:solidFill>
                <a:latin typeface="Calibri"/>
              </a:rPr>
              <a:t>un águila</a:t>
            </a:r>
            <a:r>
              <a:rPr lang="es-ES" sz="2400" dirty="0">
                <a:solidFill>
                  <a:srgbClr val="00B0F0"/>
                </a:solidFill>
                <a:latin typeface="Calibri"/>
              </a:rPr>
              <a:t> volando.</a:t>
            </a:r>
          </a:p>
        </p:txBody>
      </p:sp>
      <p:sp>
        <p:nvSpPr>
          <p:cNvPr id="2" name="TextBox 1">
            <a:extLst>
              <a:ext uri="{FF2B5EF4-FFF2-40B4-BE49-F238E27FC236}">
                <a16:creationId xmlns:a16="http://schemas.microsoft.com/office/drawing/2014/main" id="{3B918A6A-2026-D3B5-2958-F62309EAA10F}"/>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711F3B9A-4233-0C85-0B9D-7B1BCA7949D5}"/>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6929F0FD-B711-8179-309B-A7D3AB9B91B6}"/>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2BE59D47-D3F1-5F78-7AB5-B06B8E72B73A}"/>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92AB7F69-E183-0E6B-8CF8-6DCE5322A4FC}"/>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63D2A1A9-4C13-5263-5F56-F756DB7B3722}"/>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Estos eran los mismos seres vivientes que vi debajo del Dios de Israel junto al río </a:t>
            </a:r>
            <a:r>
              <a:rPr lang="es-ES" sz="2400" dirty="0" err="1">
                <a:latin typeface="Calibri"/>
              </a:rPr>
              <a:t>Quebar</a:t>
            </a:r>
            <a:r>
              <a:rPr lang="es-ES" sz="2400" dirty="0">
                <a:latin typeface="Calibri"/>
              </a:rPr>
              <a:t>; y conocí que eran querubines. Cada uno tenía cuatro caras y cada uno cuatro alas, y figuras de manos de hombre debajo de sus alas.</a:t>
            </a:r>
          </a:p>
        </p:txBody>
      </p:sp>
      <p:sp>
        <p:nvSpPr>
          <p:cNvPr id="8" name="1 CuadroTexto">
            <a:extLst>
              <a:ext uri="{FF2B5EF4-FFF2-40B4-BE49-F238E27FC236}">
                <a16:creationId xmlns:a16="http://schemas.microsoft.com/office/drawing/2014/main" id="{48AB38AB-B009-3EE1-D597-977DAD99E7DD}"/>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AE1C972B-EE1D-7EF5-79A1-E3A6E4766A1C}"/>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Tree>
    <p:extLst>
      <p:ext uri="{BB962C8B-B14F-4D97-AF65-F5344CB8AC3E}">
        <p14:creationId xmlns:p14="http://schemas.microsoft.com/office/powerpoint/2010/main" val="352280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A625-1B21-5B52-ED34-600FADCBF18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1E0408F-9F9D-FE86-84FE-76D5CBEA08D4}"/>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E33D5B99-49BB-149D-C819-97E96B64F7DF}"/>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delante del trono</a:t>
            </a:r>
            <a:r>
              <a:rPr lang="es-ES" sz="2400" dirty="0">
                <a:solidFill>
                  <a:srgbClr val="FFFF00"/>
                </a:solidFill>
                <a:latin typeface="Calibri"/>
              </a:rPr>
              <a:t> había como un mar de vidrio semejante al cristal; y junto al trono, y alrededor del trono, </a:t>
            </a:r>
            <a:r>
              <a:rPr lang="es-ES" sz="2400" u="sng" dirty="0">
                <a:solidFill>
                  <a:srgbClr val="FFFF00"/>
                </a:solidFill>
                <a:latin typeface="Calibri"/>
              </a:rPr>
              <a:t>cuatro seres vivientes</a:t>
            </a:r>
            <a:r>
              <a:rPr lang="es-ES" sz="2400" dirty="0">
                <a:solidFill>
                  <a:srgbClr val="FFFF00"/>
                </a:solidFill>
                <a:latin typeface="Calibri"/>
              </a:rPr>
              <a:t> llenos de ojos delante y detrás. </a:t>
            </a:r>
            <a:r>
              <a:rPr lang="es-ES" sz="2400" dirty="0">
                <a:solidFill>
                  <a:srgbClr val="00B0F0"/>
                </a:solidFill>
                <a:latin typeface="Calibri"/>
              </a:rPr>
              <a:t>El primer ser viviente era semejante a </a:t>
            </a:r>
            <a:r>
              <a:rPr lang="es-ES" sz="2400" u="sng" dirty="0">
                <a:solidFill>
                  <a:srgbClr val="00B0F0"/>
                </a:solidFill>
                <a:latin typeface="Calibri"/>
              </a:rPr>
              <a:t>un león</a:t>
            </a:r>
            <a:r>
              <a:rPr lang="es-ES" sz="2400" dirty="0">
                <a:solidFill>
                  <a:srgbClr val="00B0F0"/>
                </a:solidFill>
                <a:latin typeface="Calibri"/>
              </a:rPr>
              <a:t>; el segundo era semejante a </a:t>
            </a:r>
            <a:r>
              <a:rPr lang="es-ES" sz="2400" u="sng" dirty="0">
                <a:solidFill>
                  <a:srgbClr val="00B0F0"/>
                </a:solidFill>
                <a:latin typeface="Calibri"/>
              </a:rPr>
              <a:t>un becerro</a:t>
            </a:r>
            <a:r>
              <a:rPr lang="es-ES" sz="2400" dirty="0">
                <a:solidFill>
                  <a:srgbClr val="00B0F0"/>
                </a:solidFill>
                <a:latin typeface="Calibri"/>
              </a:rPr>
              <a:t>; el tercero tenía </a:t>
            </a:r>
            <a:r>
              <a:rPr lang="es-ES" sz="2400" u="sng" dirty="0">
                <a:solidFill>
                  <a:srgbClr val="00B0F0"/>
                </a:solidFill>
                <a:latin typeface="Calibri"/>
              </a:rPr>
              <a:t>rostro como de hombre</a:t>
            </a:r>
            <a:r>
              <a:rPr lang="es-ES" sz="2400" dirty="0">
                <a:solidFill>
                  <a:srgbClr val="00B0F0"/>
                </a:solidFill>
                <a:latin typeface="Calibri"/>
              </a:rPr>
              <a:t>; y el cuarto era semejante a </a:t>
            </a:r>
            <a:r>
              <a:rPr lang="es-ES" sz="2400" u="sng" dirty="0">
                <a:solidFill>
                  <a:srgbClr val="00B0F0"/>
                </a:solidFill>
                <a:latin typeface="Calibri"/>
              </a:rPr>
              <a:t>un águila</a:t>
            </a:r>
            <a:r>
              <a:rPr lang="es-ES" sz="2400" dirty="0">
                <a:solidFill>
                  <a:srgbClr val="00B0F0"/>
                </a:solidFill>
                <a:latin typeface="Calibri"/>
              </a:rPr>
              <a:t> volando.</a:t>
            </a:r>
          </a:p>
        </p:txBody>
      </p:sp>
      <p:sp>
        <p:nvSpPr>
          <p:cNvPr id="2" name="TextBox 1">
            <a:extLst>
              <a:ext uri="{FF2B5EF4-FFF2-40B4-BE49-F238E27FC236}">
                <a16:creationId xmlns:a16="http://schemas.microsoft.com/office/drawing/2014/main" id="{3FBDC5AF-DE3D-044B-B745-A36030AE97AE}"/>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FB7D3911-E077-6D76-D62E-4E5405020F21}"/>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3262EFC6-E90D-2DF4-FAC8-FCAEEF4BBEB6}"/>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B022C26F-135F-7238-AB46-A4A3BF4EE50D}"/>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F8458101-CA85-8536-76A8-5B09B3880C5D}"/>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D08D0729-A901-6246-01DE-0901A05DD852}"/>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Estos eran los mismos seres vivientes que vi debajo del Dios de Israel junto al río </a:t>
            </a:r>
            <a:r>
              <a:rPr lang="es-ES" sz="2400" dirty="0" err="1">
                <a:solidFill>
                  <a:srgbClr val="FFFF00"/>
                </a:solidFill>
                <a:latin typeface="Calibri"/>
              </a:rPr>
              <a:t>Quebar</a:t>
            </a:r>
            <a:r>
              <a:rPr lang="es-ES" sz="2400" dirty="0">
                <a:solidFill>
                  <a:srgbClr val="FFFF00"/>
                </a:solidFill>
                <a:latin typeface="Calibri"/>
              </a:rPr>
              <a:t>;</a:t>
            </a:r>
            <a:r>
              <a:rPr lang="es-ES" sz="2400" dirty="0">
                <a:latin typeface="Calibri"/>
              </a:rPr>
              <a:t> y conocí que eran querubines. Cada uno tenía cuatro caras y cada uno cuatro alas, y figuras de manos de hombre debajo de sus alas.</a:t>
            </a:r>
          </a:p>
        </p:txBody>
      </p:sp>
      <p:sp>
        <p:nvSpPr>
          <p:cNvPr id="8" name="1 CuadroTexto">
            <a:extLst>
              <a:ext uri="{FF2B5EF4-FFF2-40B4-BE49-F238E27FC236}">
                <a16:creationId xmlns:a16="http://schemas.microsoft.com/office/drawing/2014/main" id="{A01B0A9F-8709-1471-6E01-4971D9CD2F12}"/>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996A7A21-8698-EE79-ECF5-C99A8C893917}"/>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Tree>
    <p:extLst>
      <p:ext uri="{BB962C8B-B14F-4D97-AF65-F5344CB8AC3E}">
        <p14:creationId xmlns:p14="http://schemas.microsoft.com/office/powerpoint/2010/main" val="34128578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D04D6-0932-1DB8-18A0-7409D2BBDD6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DFE3A55-A62B-2637-BA51-19EE11AF065C}"/>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D882CA4C-20D9-7504-2E3E-1B10841929CE}"/>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delante del trono</a:t>
            </a:r>
            <a:r>
              <a:rPr lang="es-ES" sz="2400" dirty="0">
                <a:solidFill>
                  <a:srgbClr val="FFFF00"/>
                </a:solidFill>
                <a:latin typeface="Calibri"/>
              </a:rPr>
              <a:t> había como un mar de vidrio semejante al cristal; y junto al trono, y alrededor del trono, </a:t>
            </a:r>
            <a:r>
              <a:rPr lang="es-ES" sz="2400" u="sng" dirty="0">
                <a:solidFill>
                  <a:srgbClr val="FFFF00"/>
                </a:solidFill>
                <a:latin typeface="Calibri"/>
              </a:rPr>
              <a:t>cuatro seres vivientes</a:t>
            </a:r>
            <a:r>
              <a:rPr lang="es-ES" sz="2400" dirty="0">
                <a:solidFill>
                  <a:srgbClr val="FFFF00"/>
                </a:solidFill>
                <a:latin typeface="Calibri"/>
              </a:rPr>
              <a:t> llenos de ojos delante y detrás. </a:t>
            </a:r>
            <a:r>
              <a:rPr lang="es-ES" sz="2400" dirty="0">
                <a:solidFill>
                  <a:srgbClr val="00B0F0"/>
                </a:solidFill>
                <a:latin typeface="Calibri"/>
              </a:rPr>
              <a:t>El primer ser viviente era semejante a </a:t>
            </a:r>
            <a:r>
              <a:rPr lang="es-ES" sz="2400" u="sng" dirty="0">
                <a:solidFill>
                  <a:srgbClr val="00B0F0"/>
                </a:solidFill>
                <a:latin typeface="Calibri"/>
              </a:rPr>
              <a:t>un león</a:t>
            </a:r>
            <a:r>
              <a:rPr lang="es-ES" sz="2400" dirty="0">
                <a:solidFill>
                  <a:srgbClr val="00B0F0"/>
                </a:solidFill>
                <a:latin typeface="Calibri"/>
              </a:rPr>
              <a:t>; el segundo era semejante a </a:t>
            </a:r>
            <a:r>
              <a:rPr lang="es-ES" sz="2400" u="sng" dirty="0">
                <a:solidFill>
                  <a:srgbClr val="00B0F0"/>
                </a:solidFill>
                <a:latin typeface="Calibri"/>
              </a:rPr>
              <a:t>un becerro</a:t>
            </a:r>
            <a:r>
              <a:rPr lang="es-ES" sz="2400" dirty="0">
                <a:solidFill>
                  <a:srgbClr val="00B0F0"/>
                </a:solidFill>
                <a:latin typeface="Calibri"/>
              </a:rPr>
              <a:t>; el tercero tenía </a:t>
            </a:r>
            <a:r>
              <a:rPr lang="es-ES" sz="2400" u="sng" dirty="0">
                <a:solidFill>
                  <a:srgbClr val="00B0F0"/>
                </a:solidFill>
                <a:latin typeface="Calibri"/>
              </a:rPr>
              <a:t>rostro como de hombre</a:t>
            </a:r>
            <a:r>
              <a:rPr lang="es-ES" sz="2400" dirty="0">
                <a:solidFill>
                  <a:srgbClr val="00B0F0"/>
                </a:solidFill>
                <a:latin typeface="Calibri"/>
              </a:rPr>
              <a:t>; y el cuarto era semejante a </a:t>
            </a:r>
            <a:r>
              <a:rPr lang="es-ES" sz="2400" u="sng" dirty="0">
                <a:solidFill>
                  <a:srgbClr val="00B0F0"/>
                </a:solidFill>
                <a:latin typeface="Calibri"/>
              </a:rPr>
              <a:t>un águila</a:t>
            </a:r>
            <a:r>
              <a:rPr lang="es-ES" sz="2400" dirty="0">
                <a:solidFill>
                  <a:srgbClr val="00B0F0"/>
                </a:solidFill>
                <a:latin typeface="Calibri"/>
              </a:rPr>
              <a:t> volando.</a:t>
            </a:r>
          </a:p>
        </p:txBody>
      </p:sp>
      <p:sp>
        <p:nvSpPr>
          <p:cNvPr id="2" name="TextBox 1">
            <a:extLst>
              <a:ext uri="{FF2B5EF4-FFF2-40B4-BE49-F238E27FC236}">
                <a16:creationId xmlns:a16="http://schemas.microsoft.com/office/drawing/2014/main" id="{52642874-0C40-61C9-9149-94BA478A153E}"/>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A36A205B-5049-F55B-E510-CC949508C18C}"/>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5F0395AF-CE37-6C63-EDC3-FCB08B7DFB98}"/>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2A02ADFD-524E-48FA-8482-BD53A93EF550}"/>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D37D1290-7E39-14F3-500D-63928BD6E8F9}"/>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6909439C-CA5D-CA5D-88B3-5B37860CA58C}"/>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Estos eran los mismos seres vivientes que vi debajo del Dios de Israel junto al río </a:t>
            </a:r>
            <a:r>
              <a:rPr lang="es-ES" sz="2400" dirty="0" err="1">
                <a:solidFill>
                  <a:srgbClr val="FFFF00"/>
                </a:solidFill>
                <a:latin typeface="Calibri"/>
              </a:rPr>
              <a:t>Quebar</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y conocí que eran querubines.</a:t>
            </a:r>
            <a:r>
              <a:rPr lang="es-ES" sz="2400" dirty="0">
                <a:latin typeface="Calibri"/>
              </a:rPr>
              <a:t> Cada uno tenía cuatro caras y cada uno cuatro alas, y figuras de manos de hombre debajo de sus alas.</a:t>
            </a:r>
          </a:p>
        </p:txBody>
      </p:sp>
      <p:sp>
        <p:nvSpPr>
          <p:cNvPr id="8" name="1 CuadroTexto">
            <a:extLst>
              <a:ext uri="{FF2B5EF4-FFF2-40B4-BE49-F238E27FC236}">
                <a16:creationId xmlns:a16="http://schemas.microsoft.com/office/drawing/2014/main" id="{532FAE9E-D1C6-C6AC-F095-3E5722E80288}"/>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0EB0E472-A5B1-07F7-8894-C6F2AFA4D9FB}"/>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Tree>
    <p:extLst>
      <p:ext uri="{BB962C8B-B14F-4D97-AF65-F5344CB8AC3E}">
        <p14:creationId xmlns:p14="http://schemas.microsoft.com/office/powerpoint/2010/main" val="16335837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6A9B7-3AB7-2594-DAAC-55E3BBD442D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9B6092B-D7C6-D087-7769-5073924D1347}"/>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5F818839-E7F6-7B4E-44F4-2F8F1040E883}"/>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delante del trono</a:t>
            </a:r>
            <a:r>
              <a:rPr lang="es-ES" sz="2400" dirty="0">
                <a:solidFill>
                  <a:srgbClr val="FFFF00"/>
                </a:solidFill>
                <a:latin typeface="Calibri"/>
              </a:rPr>
              <a:t> había como un mar de vidrio semejante al cristal; y junto al trono, y alrededor del trono, </a:t>
            </a:r>
            <a:r>
              <a:rPr lang="es-ES" sz="2400" u="sng" dirty="0">
                <a:solidFill>
                  <a:srgbClr val="FFFF00"/>
                </a:solidFill>
                <a:latin typeface="Calibri"/>
              </a:rPr>
              <a:t>cuatro seres vivientes</a:t>
            </a:r>
            <a:r>
              <a:rPr lang="es-ES" sz="2400" dirty="0">
                <a:solidFill>
                  <a:srgbClr val="FFFF00"/>
                </a:solidFill>
                <a:latin typeface="Calibri"/>
              </a:rPr>
              <a:t> llenos de ojos delante y detrás. </a:t>
            </a:r>
            <a:r>
              <a:rPr lang="es-ES" sz="2400" dirty="0">
                <a:solidFill>
                  <a:srgbClr val="00B0F0"/>
                </a:solidFill>
                <a:latin typeface="Calibri"/>
              </a:rPr>
              <a:t>El primer ser viviente era semejante a </a:t>
            </a:r>
            <a:r>
              <a:rPr lang="es-ES" sz="2400" u="sng" dirty="0">
                <a:solidFill>
                  <a:srgbClr val="00B0F0"/>
                </a:solidFill>
                <a:latin typeface="Calibri"/>
              </a:rPr>
              <a:t>un león</a:t>
            </a:r>
            <a:r>
              <a:rPr lang="es-ES" sz="2400" dirty="0">
                <a:solidFill>
                  <a:srgbClr val="00B0F0"/>
                </a:solidFill>
                <a:latin typeface="Calibri"/>
              </a:rPr>
              <a:t>; el segundo era semejante a </a:t>
            </a:r>
            <a:r>
              <a:rPr lang="es-ES" sz="2400" u="sng" dirty="0">
                <a:solidFill>
                  <a:srgbClr val="00B0F0"/>
                </a:solidFill>
                <a:latin typeface="Calibri"/>
              </a:rPr>
              <a:t>un becerro</a:t>
            </a:r>
            <a:r>
              <a:rPr lang="es-ES" sz="2400" dirty="0">
                <a:solidFill>
                  <a:srgbClr val="00B0F0"/>
                </a:solidFill>
                <a:latin typeface="Calibri"/>
              </a:rPr>
              <a:t>; el tercero tenía </a:t>
            </a:r>
            <a:r>
              <a:rPr lang="es-ES" sz="2400" u="sng" dirty="0">
                <a:solidFill>
                  <a:srgbClr val="00B0F0"/>
                </a:solidFill>
                <a:latin typeface="Calibri"/>
              </a:rPr>
              <a:t>rostro como de hombre</a:t>
            </a:r>
            <a:r>
              <a:rPr lang="es-ES" sz="2400" dirty="0">
                <a:solidFill>
                  <a:srgbClr val="00B0F0"/>
                </a:solidFill>
                <a:latin typeface="Calibri"/>
              </a:rPr>
              <a:t>; y el cuarto era semejante a </a:t>
            </a:r>
            <a:r>
              <a:rPr lang="es-ES" sz="2400" u="sng" dirty="0">
                <a:solidFill>
                  <a:srgbClr val="00B0F0"/>
                </a:solidFill>
                <a:latin typeface="Calibri"/>
              </a:rPr>
              <a:t>un águila</a:t>
            </a:r>
            <a:r>
              <a:rPr lang="es-ES" sz="2400" dirty="0">
                <a:solidFill>
                  <a:srgbClr val="00B0F0"/>
                </a:solidFill>
                <a:latin typeface="Calibri"/>
              </a:rPr>
              <a:t> volando.</a:t>
            </a:r>
          </a:p>
        </p:txBody>
      </p:sp>
      <p:sp>
        <p:nvSpPr>
          <p:cNvPr id="2" name="TextBox 1">
            <a:extLst>
              <a:ext uri="{FF2B5EF4-FFF2-40B4-BE49-F238E27FC236}">
                <a16:creationId xmlns:a16="http://schemas.microsoft.com/office/drawing/2014/main" id="{600C348D-8A78-CCA2-A5B6-A217E451FC97}"/>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C279464F-00B6-8289-D3D5-7DDE28780193}"/>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E6E90B76-4075-424A-B084-0DB217B79D02}"/>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832DB5C5-2F8B-00AD-AA55-D1F7EAC778C9}"/>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AFF745DE-D7EE-444E-DE16-5BF1DCF703E8}"/>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2E3A0FA3-E540-B879-6337-E27C5ACFAB78}"/>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Estos eran los mismos seres vivientes que vi debajo del Dios de Israel junto al río </a:t>
            </a:r>
            <a:r>
              <a:rPr lang="es-ES" sz="2400" dirty="0" err="1">
                <a:solidFill>
                  <a:srgbClr val="FFFF00"/>
                </a:solidFill>
                <a:latin typeface="Calibri"/>
              </a:rPr>
              <a:t>Quebar</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y conocí que eran querubines.</a:t>
            </a:r>
            <a:r>
              <a:rPr lang="es-ES" sz="2400" dirty="0">
                <a:latin typeface="Calibri"/>
              </a:rPr>
              <a:t> </a:t>
            </a:r>
            <a:r>
              <a:rPr lang="es-ES" sz="2400" dirty="0">
                <a:solidFill>
                  <a:srgbClr val="FFFF00"/>
                </a:solidFill>
                <a:latin typeface="Calibri"/>
              </a:rPr>
              <a:t>Cada uno tenía </a:t>
            </a:r>
            <a:r>
              <a:rPr lang="es-ES" sz="2400" u="sng" dirty="0">
                <a:solidFill>
                  <a:srgbClr val="FFFF00"/>
                </a:solidFill>
                <a:latin typeface="Calibri"/>
              </a:rPr>
              <a:t>cuatro caras y cada uno cuatro alas</a:t>
            </a:r>
            <a:r>
              <a:rPr lang="es-ES" sz="2400" dirty="0">
                <a:latin typeface="Calibri"/>
              </a:rPr>
              <a:t>, y figuras de manos de hombre debajo de sus alas.</a:t>
            </a:r>
          </a:p>
        </p:txBody>
      </p:sp>
      <p:sp>
        <p:nvSpPr>
          <p:cNvPr id="8" name="1 CuadroTexto">
            <a:extLst>
              <a:ext uri="{FF2B5EF4-FFF2-40B4-BE49-F238E27FC236}">
                <a16:creationId xmlns:a16="http://schemas.microsoft.com/office/drawing/2014/main" id="{0EA87488-B944-ECF3-8EB0-0C3B0E3D2C83}"/>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E691BFAE-F5F3-588B-E91F-1398B8B68C1A}"/>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Cada uno tenía cuatro caras y cuatro alas.</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Tree>
    <p:extLst>
      <p:ext uri="{BB962C8B-B14F-4D97-AF65-F5344CB8AC3E}">
        <p14:creationId xmlns:p14="http://schemas.microsoft.com/office/powerpoint/2010/main" val="18187743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CC44C-D51D-4A5E-48DE-0BED1A631E3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A17F523-2F50-FFE2-6505-82B6DB693A9F}"/>
              </a:ext>
            </a:extLst>
          </p:cNvPr>
          <p:cNvSpPr txBox="1"/>
          <p:nvPr/>
        </p:nvSpPr>
        <p:spPr>
          <a:xfrm>
            <a:off x="2411760" y="-27384"/>
            <a:ext cx="4032448"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138B1B9A-A6EB-B082-0750-E3C4497A0C68}"/>
              </a:ext>
            </a:extLst>
          </p:cNvPr>
          <p:cNvSpPr txBox="1"/>
          <p:nvPr/>
        </p:nvSpPr>
        <p:spPr>
          <a:xfrm>
            <a:off x="35496" y="395453"/>
            <a:ext cx="9073008" cy="144937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delante del trono</a:t>
            </a:r>
            <a:r>
              <a:rPr lang="es-ES" sz="2400" dirty="0">
                <a:solidFill>
                  <a:srgbClr val="FFFF00"/>
                </a:solidFill>
                <a:latin typeface="Calibri"/>
              </a:rPr>
              <a:t> había como un mar de vidrio semejante al cristal; y junto al trono, y alrededor del trono, </a:t>
            </a:r>
            <a:r>
              <a:rPr lang="es-ES" sz="2400" u="sng" dirty="0">
                <a:solidFill>
                  <a:srgbClr val="FFFF00"/>
                </a:solidFill>
                <a:latin typeface="Calibri"/>
              </a:rPr>
              <a:t>cuatro seres vivientes</a:t>
            </a:r>
            <a:r>
              <a:rPr lang="es-ES" sz="2400" dirty="0">
                <a:solidFill>
                  <a:srgbClr val="FFFF00"/>
                </a:solidFill>
                <a:latin typeface="Calibri"/>
              </a:rPr>
              <a:t> llenos de ojos delante y detrás. </a:t>
            </a:r>
            <a:r>
              <a:rPr lang="es-ES" sz="2400" dirty="0">
                <a:solidFill>
                  <a:srgbClr val="00B0F0"/>
                </a:solidFill>
                <a:latin typeface="Calibri"/>
              </a:rPr>
              <a:t>El primer ser viviente era semejante a </a:t>
            </a:r>
            <a:r>
              <a:rPr lang="es-ES" sz="2400" u="sng" dirty="0">
                <a:solidFill>
                  <a:srgbClr val="00B0F0"/>
                </a:solidFill>
                <a:latin typeface="Calibri"/>
              </a:rPr>
              <a:t>un león</a:t>
            </a:r>
            <a:r>
              <a:rPr lang="es-ES" sz="2400" dirty="0">
                <a:solidFill>
                  <a:srgbClr val="00B0F0"/>
                </a:solidFill>
                <a:latin typeface="Calibri"/>
              </a:rPr>
              <a:t>; el segundo era semejante a </a:t>
            </a:r>
            <a:r>
              <a:rPr lang="es-ES" sz="2400" u="sng" dirty="0">
                <a:solidFill>
                  <a:srgbClr val="00B0F0"/>
                </a:solidFill>
                <a:latin typeface="Calibri"/>
              </a:rPr>
              <a:t>un becerro</a:t>
            </a:r>
            <a:r>
              <a:rPr lang="es-ES" sz="2400" dirty="0">
                <a:solidFill>
                  <a:srgbClr val="00B0F0"/>
                </a:solidFill>
                <a:latin typeface="Calibri"/>
              </a:rPr>
              <a:t>; el tercero tenía </a:t>
            </a:r>
            <a:r>
              <a:rPr lang="es-ES" sz="2400" u="sng" dirty="0">
                <a:solidFill>
                  <a:srgbClr val="00B0F0"/>
                </a:solidFill>
                <a:latin typeface="Calibri"/>
              </a:rPr>
              <a:t>rostro como de hombre</a:t>
            </a:r>
            <a:r>
              <a:rPr lang="es-ES" sz="2400" dirty="0">
                <a:solidFill>
                  <a:srgbClr val="00B0F0"/>
                </a:solidFill>
                <a:latin typeface="Calibri"/>
              </a:rPr>
              <a:t>; y el cuarto era semejante a </a:t>
            </a:r>
            <a:r>
              <a:rPr lang="es-ES" sz="2400" u="sng" dirty="0">
                <a:solidFill>
                  <a:srgbClr val="00B0F0"/>
                </a:solidFill>
                <a:latin typeface="Calibri"/>
              </a:rPr>
              <a:t>un águila</a:t>
            </a:r>
            <a:r>
              <a:rPr lang="es-ES" sz="2400" dirty="0">
                <a:solidFill>
                  <a:srgbClr val="00B0F0"/>
                </a:solidFill>
                <a:latin typeface="Calibri"/>
              </a:rPr>
              <a:t> volando.</a:t>
            </a:r>
          </a:p>
        </p:txBody>
      </p:sp>
      <p:sp>
        <p:nvSpPr>
          <p:cNvPr id="2" name="TextBox 1">
            <a:extLst>
              <a:ext uri="{FF2B5EF4-FFF2-40B4-BE49-F238E27FC236}">
                <a16:creationId xmlns:a16="http://schemas.microsoft.com/office/drawing/2014/main" id="{7766488E-2AB3-AF8B-09AB-6078DE722767}"/>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DF63D1CF-91FD-11DE-6F45-05D10E447F66}"/>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DA054D43-D1B0-090E-F708-9D6BB7E6E93E}"/>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FE0D7F40-0583-06FB-6E00-984D9256E3AA}"/>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52CADD23-7C22-55B9-51DF-35983C50CC7D}"/>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98A63EC0-1FA0-3837-24C9-F241D8DC96BE}"/>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Estos eran los mismos seres vivientes que vi debajo del Dios de Israel junto al río </a:t>
            </a:r>
            <a:r>
              <a:rPr lang="es-ES" sz="2400" dirty="0" err="1">
                <a:solidFill>
                  <a:srgbClr val="FFFF00"/>
                </a:solidFill>
                <a:latin typeface="Calibri"/>
              </a:rPr>
              <a:t>Quebar</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y conocí que eran querubines.</a:t>
            </a:r>
            <a:r>
              <a:rPr lang="es-ES" sz="2400" dirty="0">
                <a:latin typeface="Calibri"/>
              </a:rPr>
              <a:t> </a:t>
            </a:r>
            <a:r>
              <a:rPr lang="es-ES" sz="2400" dirty="0">
                <a:solidFill>
                  <a:srgbClr val="FFFF00"/>
                </a:solidFill>
                <a:latin typeface="Calibri"/>
              </a:rPr>
              <a:t>Cada uno tenía </a:t>
            </a:r>
            <a:r>
              <a:rPr lang="es-ES" sz="2400" u="sng" dirty="0">
                <a:solidFill>
                  <a:srgbClr val="FFFF00"/>
                </a:solidFill>
                <a:latin typeface="Calibri"/>
              </a:rPr>
              <a:t>cuatro caras y cada uno cuatro alas</a:t>
            </a:r>
            <a:r>
              <a:rPr lang="es-ES" sz="2400" dirty="0">
                <a:latin typeface="Calibri"/>
              </a:rPr>
              <a:t>, y figuras de manos de hombre debajo de sus alas.</a:t>
            </a:r>
          </a:p>
        </p:txBody>
      </p:sp>
      <p:sp>
        <p:nvSpPr>
          <p:cNvPr id="8" name="1 CuadroTexto">
            <a:extLst>
              <a:ext uri="{FF2B5EF4-FFF2-40B4-BE49-F238E27FC236}">
                <a16:creationId xmlns:a16="http://schemas.microsoft.com/office/drawing/2014/main" id="{F69CE08B-4F9B-6FD4-9976-B9D29A669097}"/>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8E07D899-C7B2-441D-D6C5-813A1AEE23F6}"/>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a:t>
            </a:r>
            <a:r>
              <a:rPr lang="es-ES" sz="2400" u="sng" dirty="0">
                <a:latin typeface="Calibri"/>
              </a:rPr>
              <a:t>Cada uno tenía cuatro caras y cuatro alas</a:t>
            </a:r>
            <a:r>
              <a:rPr lang="es-ES" sz="2400" dirty="0">
                <a:solidFill>
                  <a:srgbClr val="00B0F0"/>
                </a:solidFill>
                <a:latin typeface="Calibri"/>
              </a:rPr>
              <a:t>.</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cxnSp>
        <p:nvCxnSpPr>
          <p:cNvPr id="10" name="Straight Arrow Connector 9">
            <a:extLst>
              <a:ext uri="{FF2B5EF4-FFF2-40B4-BE49-F238E27FC236}">
                <a16:creationId xmlns:a16="http://schemas.microsoft.com/office/drawing/2014/main" id="{4E76BE54-7B66-25F2-6F47-C8AC4C7ED86E}"/>
              </a:ext>
            </a:extLst>
          </p:cNvPr>
          <p:cNvCxnSpPr>
            <a:cxnSpLocks/>
          </p:cNvCxnSpPr>
          <p:nvPr/>
        </p:nvCxnSpPr>
        <p:spPr>
          <a:xfrm>
            <a:off x="2915816" y="3789040"/>
            <a:ext cx="3960440" cy="1944216"/>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D062CAE-A683-DD44-2730-52EB297EC13F}"/>
              </a:ext>
            </a:extLst>
          </p:cNvPr>
          <p:cNvSpPr txBox="1"/>
          <p:nvPr/>
        </p:nvSpPr>
        <p:spPr>
          <a:xfrm>
            <a:off x="4570837" y="321750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querubines están íntimamente unidos al trono y la gloria de Dios</a:t>
            </a:r>
          </a:p>
        </p:txBody>
      </p:sp>
    </p:spTree>
    <p:extLst>
      <p:ext uri="{BB962C8B-B14F-4D97-AF65-F5344CB8AC3E}">
        <p14:creationId xmlns:p14="http://schemas.microsoft.com/office/powerpoint/2010/main" val="267707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3C6B8-385E-21D6-6052-EF76C25F6D0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5377A94-A6BE-9F63-73F0-4DED7E9F3810}"/>
              </a:ext>
            </a:extLst>
          </p:cNvPr>
          <p:cNvSpPr txBox="1"/>
          <p:nvPr/>
        </p:nvSpPr>
        <p:spPr>
          <a:xfrm>
            <a:off x="2411760" y="254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30B08D55-E9FD-D18D-0600-D067134687FE}"/>
              </a:ext>
            </a:extLst>
          </p:cNvPr>
          <p:cNvSpPr txBox="1"/>
          <p:nvPr/>
        </p:nvSpPr>
        <p:spPr>
          <a:xfrm>
            <a:off x="35496" y="570623"/>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Y habló al varón vestido de lino, y le dijo: Entra en medio de las ruedas debajo de los querubines, y llena tus manos de carbones encendidos de entre los querubines, y espárcelos sobre la ciudad. Y entró a vista mía.</a:t>
            </a:r>
          </a:p>
        </p:txBody>
      </p:sp>
      <p:sp>
        <p:nvSpPr>
          <p:cNvPr id="2" name="TextBox 1">
            <a:extLst>
              <a:ext uri="{FF2B5EF4-FFF2-40B4-BE49-F238E27FC236}">
                <a16:creationId xmlns:a16="http://schemas.microsoft.com/office/drawing/2014/main" id="{39E92290-0A44-2B4E-24DB-8AC227C768F9}"/>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3FFC90E1-879E-A370-C04E-04D88C13563F}"/>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DD81B9EE-19FB-CAE1-70E1-337EB0F3A658}"/>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A6F532B5-F577-16EE-E24B-630C26299274}"/>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90A7D0F2-0FBF-AE80-0D0F-B58238F368F4}"/>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037CEC28-03A7-60D1-44F4-8604B8FE9AF9}"/>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Estos eran los mismos seres vivientes que vi debajo del Dios de Israel junto al río </a:t>
            </a:r>
            <a:r>
              <a:rPr lang="es-ES" sz="2400" dirty="0" err="1">
                <a:solidFill>
                  <a:srgbClr val="FFFF00"/>
                </a:solidFill>
                <a:latin typeface="Calibri"/>
              </a:rPr>
              <a:t>Quebar</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y conocí que eran querubines.</a:t>
            </a:r>
            <a:r>
              <a:rPr lang="es-ES" sz="2400" dirty="0">
                <a:latin typeface="Calibri"/>
              </a:rPr>
              <a:t> </a:t>
            </a:r>
            <a:r>
              <a:rPr lang="es-ES" sz="2400" dirty="0">
                <a:solidFill>
                  <a:srgbClr val="FFFF00"/>
                </a:solidFill>
                <a:latin typeface="Calibri"/>
              </a:rPr>
              <a:t>Cada uno tenía </a:t>
            </a:r>
            <a:r>
              <a:rPr lang="es-ES" sz="2400" u="sng" dirty="0">
                <a:solidFill>
                  <a:srgbClr val="FFFF00"/>
                </a:solidFill>
                <a:latin typeface="Calibri"/>
              </a:rPr>
              <a:t>cuatro caras y cada uno cuatro alas</a:t>
            </a:r>
            <a:r>
              <a:rPr lang="es-ES" sz="2400" dirty="0">
                <a:latin typeface="Calibri"/>
              </a:rPr>
              <a:t>, y figuras de manos de hombre debajo de sus alas.</a:t>
            </a:r>
          </a:p>
        </p:txBody>
      </p:sp>
      <p:sp>
        <p:nvSpPr>
          <p:cNvPr id="8" name="1 CuadroTexto">
            <a:extLst>
              <a:ext uri="{FF2B5EF4-FFF2-40B4-BE49-F238E27FC236}">
                <a16:creationId xmlns:a16="http://schemas.microsoft.com/office/drawing/2014/main" id="{BFA9DAD5-70E0-37CE-0632-C45BBFCD2AB6}"/>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9D209515-E36A-7752-FD9B-AD4D1B513440}"/>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a:t>
            </a:r>
            <a:r>
              <a:rPr lang="es-ES" sz="2400" u="sng" dirty="0">
                <a:latin typeface="Calibri"/>
              </a:rPr>
              <a:t>Cada uno tenía cuatro caras y cuatro alas</a:t>
            </a:r>
            <a:r>
              <a:rPr lang="es-ES" sz="2400" dirty="0">
                <a:solidFill>
                  <a:srgbClr val="00B0F0"/>
                </a:solidFill>
                <a:latin typeface="Calibri"/>
              </a:rPr>
              <a:t>.</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
        <p:nvSpPr>
          <p:cNvPr id="13" name="TextBox 12">
            <a:extLst>
              <a:ext uri="{FF2B5EF4-FFF2-40B4-BE49-F238E27FC236}">
                <a16:creationId xmlns:a16="http://schemas.microsoft.com/office/drawing/2014/main" id="{7B0171D6-5E3B-32F6-2A42-C5060CF637ED}"/>
              </a:ext>
            </a:extLst>
          </p:cNvPr>
          <p:cNvSpPr txBox="1"/>
          <p:nvPr/>
        </p:nvSpPr>
        <p:spPr>
          <a:xfrm>
            <a:off x="4570837" y="321750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querubines están íntimamente unidos al trono y la gloria de Dios</a:t>
            </a:r>
          </a:p>
        </p:txBody>
      </p:sp>
    </p:spTree>
    <p:extLst>
      <p:ext uri="{BB962C8B-B14F-4D97-AF65-F5344CB8AC3E}">
        <p14:creationId xmlns:p14="http://schemas.microsoft.com/office/powerpoint/2010/main" val="312877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AC5E7-C2B1-5B1B-930B-A041D248600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AABE0FD-9C50-774F-F0FD-0B390C75C47B}"/>
              </a:ext>
            </a:extLst>
          </p:cNvPr>
          <p:cNvSpPr txBox="1"/>
          <p:nvPr/>
        </p:nvSpPr>
        <p:spPr>
          <a:xfrm>
            <a:off x="2411760" y="254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977F1138-2D28-0168-78AB-9466DC1610B5}"/>
              </a:ext>
            </a:extLst>
          </p:cNvPr>
          <p:cNvSpPr txBox="1"/>
          <p:nvPr/>
        </p:nvSpPr>
        <p:spPr>
          <a:xfrm>
            <a:off x="35496" y="570623"/>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habló al varón vestido de lino, y le dijo: Entra en medio de las ruedas debajo de los querubines,</a:t>
            </a:r>
            <a:r>
              <a:rPr lang="es-ES" sz="2400" dirty="0">
                <a:latin typeface="Calibri"/>
              </a:rPr>
              <a:t> y llena tus manos de carbones encendidos de entre los querubines, y espárcelos sobre la ciudad. Y entró a vista mía.</a:t>
            </a:r>
          </a:p>
        </p:txBody>
      </p:sp>
      <p:sp>
        <p:nvSpPr>
          <p:cNvPr id="2" name="TextBox 1">
            <a:extLst>
              <a:ext uri="{FF2B5EF4-FFF2-40B4-BE49-F238E27FC236}">
                <a16:creationId xmlns:a16="http://schemas.microsoft.com/office/drawing/2014/main" id="{60C2350B-B29B-33AD-1822-AF46BBE58714}"/>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1CAAB577-91F6-B7BD-69E3-97D4B8421963}"/>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84F7F563-D1C0-33CB-2A69-B8E7FA669592}"/>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0C92BCF4-6985-C961-24BE-8F5188D43D6C}"/>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039B41EB-43E2-0065-487E-BDC1AC8EDC1D}"/>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33105020-81A0-8C72-1460-36011D638942}"/>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Estos eran los mismos seres vivientes que vi debajo del Dios de Israel junto al río </a:t>
            </a:r>
            <a:r>
              <a:rPr lang="es-ES" sz="2400" dirty="0" err="1">
                <a:solidFill>
                  <a:srgbClr val="FFFF00"/>
                </a:solidFill>
                <a:latin typeface="Calibri"/>
              </a:rPr>
              <a:t>Quebar</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y conocí que eran querubines.</a:t>
            </a:r>
            <a:r>
              <a:rPr lang="es-ES" sz="2400" dirty="0">
                <a:latin typeface="Calibri"/>
              </a:rPr>
              <a:t> </a:t>
            </a:r>
            <a:r>
              <a:rPr lang="es-ES" sz="2400" dirty="0">
                <a:solidFill>
                  <a:srgbClr val="FFFF00"/>
                </a:solidFill>
                <a:latin typeface="Calibri"/>
              </a:rPr>
              <a:t>Cada uno tenía </a:t>
            </a:r>
            <a:r>
              <a:rPr lang="es-ES" sz="2400" u="sng" dirty="0">
                <a:solidFill>
                  <a:srgbClr val="FFFF00"/>
                </a:solidFill>
                <a:latin typeface="Calibri"/>
              </a:rPr>
              <a:t>cuatro caras y cada uno cuatro alas</a:t>
            </a:r>
            <a:r>
              <a:rPr lang="es-ES" sz="2400" dirty="0">
                <a:latin typeface="Calibri"/>
              </a:rPr>
              <a:t>, y figuras de manos de hombre debajo de sus alas.</a:t>
            </a:r>
          </a:p>
        </p:txBody>
      </p:sp>
      <p:sp>
        <p:nvSpPr>
          <p:cNvPr id="8" name="1 CuadroTexto">
            <a:extLst>
              <a:ext uri="{FF2B5EF4-FFF2-40B4-BE49-F238E27FC236}">
                <a16:creationId xmlns:a16="http://schemas.microsoft.com/office/drawing/2014/main" id="{B5CEAEC2-6955-C9A7-1E3D-E1C37BB6F438}"/>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5F42D4C3-9AC8-D0E9-9010-539F347501AC}"/>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a:t>
            </a:r>
            <a:r>
              <a:rPr lang="es-ES" sz="2400" u="sng" dirty="0">
                <a:latin typeface="Calibri"/>
              </a:rPr>
              <a:t>Cada uno tenía cuatro caras y cuatro alas</a:t>
            </a:r>
            <a:r>
              <a:rPr lang="es-ES" sz="2400" dirty="0">
                <a:solidFill>
                  <a:srgbClr val="00B0F0"/>
                </a:solidFill>
                <a:latin typeface="Calibri"/>
              </a:rPr>
              <a:t>.</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
        <p:nvSpPr>
          <p:cNvPr id="13" name="TextBox 12">
            <a:extLst>
              <a:ext uri="{FF2B5EF4-FFF2-40B4-BE49-F238E27FC236}">
                <a16:creationId xmlns:a16="http://schemas.microsoft.com/office/drawing/2014/main" id="{4777F3B2-0097-E078-B872-8F4C1F64D474}"/>
              </a:ext>
            </a:extLst>
          </p:cNvPr>
          <p:cNvSpPr txBox="1"/>
          <p:nvPr/>
        </p:nvSpPr>
        <p:spPr>
          <a:xfrm>
            <a:off x="4570837" y="321750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querubines están íntimamente unidos al trono y la gloria de Dios</a:t>
            </a:r>
          </a:p>
        </p:txBody>
      </p:sp>
    </p:spTree>
    <p:extLst>
      <p:ext uri="{BB962C8B-B14F-4D97-AF65-F5344CB8AC3E}">
        <p14:creationId xmlns:p14="http://schemas.microsoft.com/office/powerpoint/2010/main" val="16673962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CB74D-BA40-00AF-919D-199878AF5E7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818F70B-406E-28EE-BEFE-FE59C705C2BA}"/>
              </a:ext>
            </a:extLst>
          </p:cNvPr>
          <p:cNvSpPr txBox="1"/>
          <p:nvPr/>
        </p:nvSpPr>
        <p:spPr>
          <a:xfrm>
            <a:off x="2411760" y="254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5" name="2 CuadroTexto">
            <a:extLst>
              <a:ext uri="{FF2B5EF4-FFF2-40B4-BE49-F238E27FC236}">
                <a16:creationId xmlns:a16="http://schemas.microsoft.com/office/drawing/2014/main" id="{1DABD82A-CA3B-9ED2-3B0C-06370EF6863D}"/>
              </a:ext>
            </a:extLst>
          </p:cNvPr>
          <p:cNvSpPr txBox="1"/>
          <p:nvPr/>
        </p:nvSpPr>
        <p:spPr>
          <a:xfrm>
            <a:off x="35496" y="570623"/>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habló al varón vestido de lino, y le dijo: Entra en medio de las ruedas debajo de los querubines,</a:t>
            </a:r>
            <a:r>
              <a:rPr lang="es-ES" sz="2400" dirty="0">
                <a:latin typeface="Calibri"/>
              </a:rPr>
              <a:t> </a:t>
            </a:r>
            <a:r>
              <a:rPr lang="es-ES" sz="2400" dirty="0">
                <a:solidFill>
                  <a:srgbClr val="00B0F0"/>
                </a:solidFill>
                <a:latin typeface="Calibri"/>
              </a:rPr>
              <a:t>y llena tus manos de carbones encendidos de entre los querubines, y espárcelos sobre la ciudad. </a:t>
            </a:r>
            <a:r>
              <a:rPr lang="es-ES" sz="2400" dirty="0">
                <a:latin typeface="Calibri"/>
              </a:rPr>
              <a:t>Y entró a vista mía.</a:t>
            </a:r>
          </a:p>
        </p:txBody>
      </p:sp>
      <p:sp>
        <p:nvSpPr>
          <p:cNvPr id="2" name="TextBox 1">
            <a:extLst>
              <a:ext uri="{FF2B5EF4-FFF2-40B4-BE49-F238E27FC236}">
                <a16:creationId xmlns:a16="http://schemas.microsoft.com/office/drawing/2014/main" id="{CAAD6CCD-EB4E-3342-683E-DE7603C351F0}"/>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5329EDBC-9A8E-D8B5-5B06-5427D92C470C}"/>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7B5C4936-1070-1877-53A7-E26043B0B86D}"/>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5D083AA7-09EA-3177-DF8D-7644C3E503EE}"/>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1 CuadroTexto">
            <a:extLst>
              <a:ext uri="{FF2B5EF4-FFF2-40B4-BE49-F238E27FC236}">
                <a16:creationId xmlns:a16="http://schemas.microsoft.com/office/drawing/2014/main" id="{95C807D5-15B2-A226-E353-80C349E4338B}"/>
              </a:ext>
            </a:extLst>
          </p:cNvPr>
          <p:cNvSpPr txBox="1"/>
          <p:nvPr/>
        </p:nvSpPr>
        <p:spPr>
          <a:xfrm>
            <a:off x="323528" y="17948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10:20, 21</a:t>
            </a:r>
          </a:p>
        </p:txBody>
      </p:sp>
      <p:sp>
        <p:nvSpPr>
          <p:cNvPr id="7" name="2 CuadroTexto">
            <a:extLst>
              <a:ext uri="{FF2B5EF4-FFF2-40B4-BE49-F238E27FC236}">
                <a16:creationId xmlns:a16="http://schemas.microsoft.com/office/drawing/2014/main" id="{066B465E-DED1-5835-2CF5-0DC792EE0240}"/>
              </a:ext>
            </a:extLst>
          </p:cNvPr>
          <p:cNvSpPr txBox="1"/>
          <p:nvPr/>
        </p:nvSpPr>
        <p:spPr>
          <a:xfrm>
            <a:off x="34333" y="2344617"/>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Estos eran los mismos seres vivientes que vi debajo del Dios de Israel junto al río </a:t>
            </a:r>
            <a:r>
              <a:rPr lang="es-ES" sz="2400" dirty="0" err="1">
                <a:solidFill>
                  <a:srgbClr val="FFFF00"/>
                </a:solidFill>
                <a:latin typeface="Calibri"/>
              </a:rPr>
              <a:t>Quebar</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y conocí que eran querubines.</a:t>
            </a:r>
            <a:r>
              <a:rPr lang="es-ES" sz="2400" dirty="0">
                <a:latin typeface="Calibri"/>
              </a:rPr>
              <a:t> </a:t>
            </a:r>
            <a:r>
              <a:rPr lang="es-ES" sz="2400" dirty="0">
                <a:solidFill>
                  <a:srgbClr val="FFFF00"/>
                </a:solidFill>
                <a:latin typeface="Calibri"/>
              </a:rPr>
              <a:t>Cada uno tenía </a:t>
            </a:r>
            <a:r>
              <a:rPr lang="es-ES" sz="2400" u="sng" dirty="0">
                <a:solidFill>
                  <a:srgbClr val="FFFF00"/>
                </a:solidFill>
                <a:latin typeface="Calibri"/>
              </a:rPr>
              <a:t>cuatro caras y cada uno cuatro alas</a:t>
            </a:r>
            <a:r>
              <a:rPr lang="es-ES" sz="2400" dirty="0">
                <a:latin typeface="Calibri"/>
              </a:rPr>
              <a:t>, y figuras de manos de hombre debajo de sus alas.</a:t>
            </a:r>
          </a:p>
        </p:txBody>
      </p:sp>
      <p:sp>
        <p:nvSpPr>
          <p:cNvPr id="8" name="1 CuadroTexto">
            <a:extLst>
              <a:ext uri="{FF2B5EF4-FFF2-40B4-BE49-F238E27FC236}">
                <a16:creationId xmlns:a16="http://schemas.microsoft.com/office/drawing/2014/main" id="{A479F55A-3DA0-00B3-8A76-7EF2B91D818B}"/>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27EFE49B-EFC3-F9D1-E367-A6405029D83F}"/>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a:t>
            </a:r>
            <a:r>
              <a:rPr lang="es-ES" sz="2400" u="sng" dirty="0">
                <a:latin typeface="Calibri"/>
              </a:rPr>
              <a:t>Cada uno tenía cuatro caras y cuatro alas</a:t>
            </a:r>
            <a:r>
              <a:rPr lang="es-ES" sz="2400" dirty="0">
                <a:solidFill>
                  <a:srgbClr val="00B0F0"/>
                </a:solidFill>
                <a:latin typeface="Calibri"/>
              </a:rPr>
              <a:t>.</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
        <p:nvSpPr>
          <p:cNvPr id="13" name="TextBox 12">
            <a:extLst>
              <a:ext uri="{FF2B5EF4-FFF2-40B4-BE49-F238E27FC236}">
                <a16:creationId xmlns:a16="http://schemas.microsoft.com/office/drawing/2014/main" id="{04CF7730-510B-9DBE-5164-FCA049BD2C05}"/>
              </a:ext>
            </a:extLst>
          </p:cNvPr>
          <p:cNvSpPr txBox="1"/>
          <p:nvPr/>
        </p:nvSpPr>
        <p:spPr>
          <a:xfrm>
            <a:off x="4570837" y="321750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querubines están íntimamente unidos al trono y la gloria de Dios</a:t>
            </a:r>
          </a:p>
        </p:txBody>
      </p:sp>
    </p:spTree>
    <p:extLst>
      <p:ext uri="{BB962C8B-B14F-4D97-AF65-F5344CB8AC3E}">
        <p14:creationId xmlns:p14="http://schemas.microsoft.com/office/powerpoint/2010/main" val="17776106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62524-4380-4649-56A2-444ECB3A6C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876C51B-C593-B87F-C50E-093E504051E8}"/>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94C7BF80-BAC7-6885-FA77-32853AC1C7F6}"/>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BC6894E6-5902-D914-4344-43E2242675FB}"/>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CFF036D7-0DBB-3741-BAC7-4F9C3433513E}"/>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8" name="1 CuadroTexto">
            <a:extLst>
              <a:ext uri="{FF2B5EF4-FFF2-40B4-BE49-F238E27FC236}">
                <a16:creationId xmlns:a16="http://schemas.microsoft.com/office/drawing/2014/main" id="{D40DDBD9-CD9B-11D4-D143-EA3824738825}"/>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1BCC94C9-E8B1-89A7-73E3-6D0701D46A8C}"/>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a:t>
            </a:r>
            <a:r>
              <a:rPr lang="es-ES" sz="2400" u="sng" dirty="0">
                <a:latin typeface="Calibri"/>
              </a:rPr>
              <a:t>Cada uno tenía cuatro caras y cuatro alas</a:t>
            </a:r>
            <a:r>
              <a:rPr lang="es-ES" sz="2400" dirty="0">
                <a:solidFill>
                  <a:srgbClr val="00B0F0"/>
                </a:solidFill>
                <a:latin typeface="Calibri"/>
              </a:rPr>
              <a:t>.</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
        <p:nvSpPr>
          <p:cNvPr id="13" name="TextBox 12">
            <a:extLst>
              <a:ext uri="{FF2B5EF4-FFF2-40B4-BE49-F238E27FC236}">
                <a16:creationId xmlns:a16="http://schemas.microsoft.com/office/drawing/2014/main" id="{BA97F637-781A-0787-3D01-3D1D97CBFA9E}"/>
              </a:ext>
            </a:extLst>
          </p:cNvPr>
          <p:cNvSpPr txBox="1"/>
          <p:nvPr/>
        </p:nvSpPr>
        <p:spPr>
          <a:xfrm>
            <a:off x="4570837" y="321750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querubines están íntimamente unidos al trono y la gloria de Dios</a:t>
            </a:r>
          </a:p>
        </p:txBody>
      </p:sp>
      <p:sp>
        <p:nvSpPr>
          <p:cNvPr id="11" name="1 CuadroTexto">
            <a:extLst>
              <a:ext uri="{FF2B5EF4-FFF2-40B4-BE49-F238E27FC236}">
                <a16:creationId xmlns:a16="http://schemas.microsoft.com/office/drawing/2014/main" id="{16E88088-BD6B-B2FD-5E4F-9A57407949A3}"/>
              </a:ext>
            </a:extLst>
          </p:cNvPr>
          <p:cNvSpPr txBox="1"/>
          <p:nvPr/>
        </p:nvSpPr>
        <p:spPr>
          <a:xfrm>
            <a:off x="323528" y="181055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12" name="2 CuadroTexto">
            <a:extLst>
              <a:ext uri="{FF2B5EF4-FFF2-40B4-BE49-F238E27FC236}">
                <a16:creationId xmlns:a16="http://schemas.microsoft.com/office/drawing/2014/main" id="{CBBA8CFE-2C43-1A19-D004-5FD4A437E760}"/>
              </a:ext>
            </a:extLst>
          </p:cNvPr>
          <p:cNvSpPr txBox="1"/>
          <p:nvPr/>
        </p:nvSpPr>
        <p:spPr>
          <a:xfrm>
            <a:off x="144016" y="2265688"/>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a:t>
            </a:r>
            <a:r>
              <a:rPr lang="es-ES" sz="2400" u="sng" dirty="0">
                <a:solidFill>
                  <a:srgbClr val="00B0F0"/>
                </a:solidFill>
                <a:latin typeface="Calibri"/>
              </a:rPr>
              <a:t>gloria de Jehová</a:t>
            </a:r>
            <a:r>
              <a:rPr lang="es-ES" sz="2400" dirty="0">
                <a:solidFill>
                  <a:srgbClr val="00B0F0"/>
                </a:solidFill>
                <a:latin typeface="Calibri"/>
              </a:rPr>
              <a:t>. </a:t>
            </a:r>
            <a:r>
              <a:rPr lang="es-ES" sz="2400" dirty="0">
                <a:latin typeface="Calibri"/>
              </a:rPr>
              <a:t>Y cuando yo la vi, me postré sobre mi rostro, y oí la voz de uno que hablaba.</a:t>
            </a:r>
          </a:p>
        </p:txBody>
      </p:sp>
      <p:sp>
        <p:nvSpPr>
          <p:cNvPr id="16" name="1 CuadroTexto">
            <a:extLst>
              <a:ext uri="{FF2B5EF4-FFF2-40B4-BE49-F238E27FC236}">
                <a16:creationId xmlns:a16="http://schemas.microsoft.com/office/drawing/2014/main" id="{64381C2B-5339-7689-56CB-61853F1D9ECF}"/>
              </a:ext>
            </a:extLst>
          </p:cNvPr>
          <p:cNvSpPr txBox="1"/>
          <p:nvPr/>
        </p:nvSpPr>
        <p:spPr>
          <a:xfrm>
            <a:off x="2411760" y="254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17" name="2 CuadroTexto">
            <a:extLst>
              <a:ext uri="{FF2B5EF4-FFF2-40B4-BE49-F238E27FC236}">
                <a16:creationId xmlns:a16="http://schemas.microsoft.com/office/drawing/2014/main" id="{C3A13CD4-3CA2-3287-163F-8B56F2FD129F}"/>
              </a:ext>
            </a:extLst>
          </p:cNvPr>
          <p:cNvSpPr txBox="1"/>
          <p:nvPr/>
        </p:nvSpPr>
        <p:spPr>
          <a:xfrm>
            <a:off x="35496" y="570623"/>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habló al varón vestido de lino, y le dijo: Entra en medio de las ruedas debajo de los querubines,</a:t>
            </a:r>
            <a:r>
              <a:rPr lang="es-ES" sz="2400" dirty="0">
                <a:latin typeface="Calibri"/>
              </a:rPr>
              <a:t> </a:t>
            </a:r>
            <a:r>
              <a:rPr lang="es-ES" sz="2400" dirty="0">
                <a:solidFill>
                  <a:srgbClr val="00B0F0"/>
                </a:solidFill>
                <a:latin typeface="Calibri"/>
              </a:rPr>
              <a:t>y llena tus manos de carbones encendidos de entre los querubines, y espárcelos sobre la ciudad. </a:t>
            </a:r>
            <a:r>
              <a:rPr lang="es-ES" sz="2400" dirty="0">
                <a:latin typeface="Calibri"/>
              </a:rPr>
              <a:t>Y entró a vista mía.</a:t>
            </a:r>
          </a:p>
        </p:txBody>
      </p:sp>
    </p:spTree>
    <p:extLst>
      <p:ext uri="{BB962C8B-B14F-4D97-AF65-F5344CB8AC3E}">
        <p14:creationId xmlns:p14="http://schemas.microsoft.com/office/powerpoint/2010/main" val="9696389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5563B-19E7-1F9B-C460-F71AACAC8B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F28D1F-DEDB-8CF4-8C7D-70E1B528FDCA}"/>
              </a:ext>
            </a:extLst>
          </p:cNvPr>
          <p:cNvSpPr txBox="1"/>
          <p:nvPr/>
        </p:nvSpPr>
        <p:spPr>
          <a:xfrm>
            <a:off x="4572000" y="1842568"/>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54914DBD-3B0B-11AB-37FB-E37DBEFFFEF1}"/>
              </a:ext>
            </a:extLst>
          </p:cNvPr>
          <p:cNvSpPr txBox="1"/>
          <p:nvPr/>
        </p:nvSpPr>
        <p:spPr>
          <a:xfrm>
            <a:off x="4572000" y="21865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D8C5E4BC-D1EB-18F9-2E45-28181B74E2FF}"/>
              </a:ext>
            </a:extLst>
          </p:cNvPr>
          <p:cNvSpPr txBox="1"/>
          <p:nvPr/>
        </p:nvSpPr>
        <p:spPr>
          <a:xfrm>
            <a:off x="4572000" y="251122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F9B70A51-F82B-B32E-F93E-AB3FF354F034}"/>
              </a:ext>
            </a:extLst>
          </p:cNvPr>
          <p:cNvSpPr txBox="1"/>
          <p:nvPr/>
        </p:nvSpPr>
        <p:spPr>
          <a:xfrm>
            <a:off x="4573164" y="287352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8" name="1 CuadroTexto">
            <a:extLst>
              <a:ext uri="{FF2B5EF4-FFF2-40B4-BE49-F238E27FC236}">
                <a16:creationId xmlns:a16="http://schemas.microsoft.com/office/drawing/2014/main" id="{0C09BD7E-FF29-ED3A-D718-70DCAC0B414B}"/>
              </a:ext>
            </a:extLst>
          </p:cNvPr>
          <p:cNvSpPr txBox="1"/>
          <p:nvPr/>
        </p:nvSpPr>
        <p:spPr>
          <a:xfrm>
            <a:off x="2339752" y="483489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1:5, 6, 10</a:t>
            </a:r>
          </a:p>
        </p:txBody>
      </p:sp>
      <p:sp>
        <p:nvSpPr>
          <p:cNvPr id="9" name="2 CuadroTexto">
            <a:extLst>
              <a:ext uri="{FF2B5EF4-FFF2-40B4-BE49-F238E27FC236}">
                <a16:creationId xmlns:a16="http://schemas.microsoft.com/office/drawing/2014/main" id="{4AFA1352-FF02-0E12-D022-E1B556B076B8}"/>
              </a:ext>
            </a:extLst>
          </p:cNvPr>
          <p:cNvSpPr txBox="1"/>
          <p:nvPr/>
        </p:nvSpPr>
        <p:spPr>
          <a:xfrm>
            <a:off x="35496" y="5290024"/>
            <a:ext cx="9108504"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5 </a:t>
            </a:r>
            <a:r>
              <a:rPr lang="es-ES" sz="2400" dirty="0">
                <a:solidFill>
                  <a:srgbClr val="FFFF00"/>
                </a:solidFill>
                <a:latin typeface="Calibri"/>
              </a:rPr>
              <a:t>Y en medio de ella la figura de </a:t>
            </a:r>
            <a:r>
              <a:rPr lang="es-ES" sz="2400" u="sng" dirty="0">
                <a:solidFill>
                  <a:srgbClr val="FFFF00"/>
                </a:solidFill>
                <a:latin typeface="Calibri"/>
              </a:rPr>
              <a:t>cuatro seres vivientes</a:t>
            </a:r>
            <a:r>
              <a:rPr lang="es-ES" sz="2400" dirty="0">
                <a:solidFill>
                  <a:srgbClr val="FFFF00"/>
                </a:solidFill>
                <a:latin typeface="Calibri"/>
              </a:rPr>
              <a:t>. </a:t>
            </a:r>
            <a:r>
              <a:rPr lang="es-ES" sz="2400" dirty="0">
                <a:solidFill>
                  <a:srgbClr val="00B0F0"/>
                </a:solidFill>
                <a:latin typeface="Calibri"/>
              </a:rPr>
              <a:t>Y esta era su apariencia: había en ellos semejanza de hombre. 6 </a:t>
            </a:r>
            <a:r>
              <a:rPr lang="es-ES" sz="2400" u="sng" dirty="0">
                <a:latin typeface="Calibri"/>
              </a:rPr>
              <a:t>Cada uno tenía cuatro caras y cuatro alas</a:t>
            </a:r>
            <a:r>
              <a:rPr lang="es-ES" sz="2400" dirty="0">
                <a:solidFill>
                  <a:srgbClr val="00B0F0"/>
                </a:solidFill>
                <a:latin typeface="Calibri"/>
              </a:rPr>
              <a:t>.</a:t>
            </a:r>
            <a:r>
              <a:rPr lang="es-ES" sz="2400" dirty="0">
                <a:latin typeface="Calibri"/>
              </a:rPr>
              <a:t> 10 </a:t>
            </a:r>
            <a:r>
              <a:rPr lang="es-ES" sz="2400" dirty="0">
                <a:solidFill>
                  <a:srgbClr val="FFFF00"/>
                </a:solidFill>
                <a:latin typeface="Calibri"/>
              </a:rPr>
              <a:t>Y el aspecto de sus caras era </a:t>
            </a:r>
            <a:r>
              <a:rPr lang="es-ES" sz="2400" u="sng" dirty="0">
                <a:solidFill>
                  <a:srgbClr val="FFFF00"/>
                </a:solidFill>
                <a:latin typeface="Calibri"/>
              </a:rPr>
              <a:t>cara de hombre</a:t>
            </a:r>
            <a:r>
              <a:rPr lang="es-ES" sz="2400" dirty="0">
                <a:solidFill>
                  <a:srgbClr val="FFFF00"/>
                </a:solidFill>
                <a:latin typeface="Calibri"/>
              </a:rPr>
              <a:t>, y </a:t>
            </a:r>
            <a:r>
              <a:rPr lang="es-ES" sz="2400" u="sng" dirty="0">
                <a:solidFill>
                  <a:srgbClr val="FFFF00"/>
                </a:solidFill>
                <a:latin typeface="Calibri"/>
              </a:rPr>
              <a:t>cara de león</a:t>
            </a:r>
            <a:r>
              <a:rPr lang="es-ES" sz="2400" dirty="0">
                <a:solidFill>
                  <a:srgbClr val="FFFF00"/>
                </a:solidFill>
                <a:latin typeface="Calibri"/>
              </a:rPr>
              <a:t> al lado derecho de los cuatro, y </a:t>
            </a:r>
            <a:r>
              <a:rPr lang="es-ES" sz="2400" u="sng" dirty="0">
                <a:solidFill>
                  <a:srgbClr val="FFFF00"/>
                </a:solidFill>
                <a:latin typeface="Calibri"/>
              </a:rPr>
              <a:t>cara de buey</a:t>
            </a:r>
            <a:r>
              <a:rPr lang="es-ES" sz="2400" dirty="0">
                <a:solidFill>
                  <a:srgbClr val="FFFF00"/>
                </a:solidFill>
                <a:latin typeface="Calibri"/>
              </a:rPr>
              <a:t> a la izquierda en los cuatro; asimismo había en los cuatro </a:t>
            </a:r>
            <a:r>
              <a:rPr lang="es-ES" sz="2400" u="sng" dirty="0">
                <a:solidFill>
                  <a:srgbClr val="FFFF00"/>
                </a:solidFill>
                <a:latin typeface="Calibri"/>
              </a:rPr>
              <a:t>cara de águila</a:t>
            </a:r>
            <a:r>
              <a:rPr lang="es-ES" sz="2400" dirty="0">
                <a:latin typeface="Calibri"/>
              </a:rPr>
              <a:t>.</a:t>
            </a:r>
          </a:p>
          <a:p>
            <a:pPr algn="ctr" fontAlgn="auto">
              <a:lnSpc>
                <a:spcPts val="2300"/>
              </a:lnSpc>
              <a:spcBef>
                <a:spcPts val="0"/>
              </a:spcBef>
              <a:spcAft>
                <a:spcPts val="0"/>
              </a:spcAft>
            </a:pPr>
            <a:endParaRPr lang="es-ES" sz="2400" dirty="0">
              <a:latin typeface="Calibri"/>
            </a:endParaRPr>
          </a:p>
        </p:txBody>
      </p:sp>
      <p:sp>
        <p:nvSpPr>
          <p:cNvPr id="13" name="TextBox 12">
            <a:extLst>
              <a:ext uri="{FF2B5EF4-FFF2-40B4-BE49-F238E27FC236}">
                <a16:creationId xmlns:a16="http://schemas.microsoft.com/office/drawing/2014/main" id="{94FB65B5-980D-3D68-A97E-652D9C0E5A89}"/>
              </a:ext>
            </a:extLst>
          </p:cNvPr>
          <p:cNvSpPr txBox="1"/>
          <p:nvPr/>
        </p:nvSpPr>
        <p:spPr>
          <a:xfrm>
            <a:off x="4570837" y="321750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querubines están íntimamente unidos al trono y la gloria de Dios</a:t>
            </a:r>
          </a:p>
        </p:txBody>
      </p:sp>
      <p:sp>
        <p:nvSpPr>
          <p:cNvPr id="11" name="1 CuadroTexto">
            <a:extLst>
              <a:ext uri="{FF2B5EF4-FFF2-40B4-BE49-F238E27FC236}">
                <a16:creationId xmlns:a16="http://schemas.microsoft.com/office/drawing/2014/main" id="{1AB9B4BD-410F-989F-54A0-6119788D6AEF}"/>
              </a:ext>
            </a:extLst>
          </p:cNvPr>
          <p:cNvSpPr txBox="1"/>
          <p:nvPr/>
        </p:nvSpPr>
        <p:spPr>
          <a:xfrm>
            <a:off x="323528" y="181055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Ezequiel 1:28</a:t>
            </a:r>
          </a:p>
        </p:txBody>
      </p:sp>
      <p:sp>
        <p:nvSpPr>
          <p:cNvPr id="12" name="2 CuadroTexto">
            <a:extLst>
              <a:ext uri="{FF2B5EF4-FFF2-40B4-BE49-F238E27FC236}">
                <a16:creationId xmlns:a16="http://schemas.microsoft.com/office/drawing/2014/main" id="{19CA53F6-D8A7-49CC-974A-937F47D645AB}"/>
              </a:ext>
            </a:extLst>
          </p:cNvPr>
          <p:cNvSpPr txBox="1"/>
          <p:nvPr/>
        </p:nvSpPr>
        <p:spPr>
          <a:xfrm>
            <a:off x="144016" y="2265688"/>
            <a:ext cx="4211960"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Como parece el arco iris que está en las nubes el día que llueve, así era el parecer del resplandor alrededor.</a:t>
            </a:r>
            <a:r>
              <a:rPr lang="es-ES" sz="2400" dirty="0">
                <a:latin typeface="Calibri"/>
              </a:rPr>
              <a:t> </a:t>
            </a:r>
            <a:r>
              <a:rPr lang="es-ES" sz="2400" dirty="0">
                <a:solidFill>
                  <a:srgbClr val="00B0F0"/>
                </a:solidFill>
                <a:latin typeface="Calibri"/>
              </a:rPr>
              <a:t>Esta fue la visión de la semejanza de la </a:t>
            </a:r>
            <a:r>
              <a:rPr lang="es-ES" sz="2400" u="sng" dirty="0">
                <a:solidFill>
                  <a:srgbClr val="00B0F0"/>
                </a:solidFill>
                <a:latin typeface="Calibri"/>
              </a:rPr>
              <a:t>gloria de Jehová</a:t>
            </a:r>
            <a:r>
              <a:rPr lang="es-ES" sz="2400" dirty="0">
                <a:solidFill>
                  <a:srgbClr val="00B0F0"/>
                </a:solidFill>
                <a:latin typeface="Calibri"/>
              </a:rPr>
              <a:t>. </a:t>
            </a:r>
            <a:r>
              <a:rPr lang="es-ES" sz="2400" dirty="0">
                <a:solidFill>
                  <a:srgbClr val="FFFF00"/>
                </a:solidFill>
                <a:latin typeface="Calibri"/>
              </a:rPr>
              <a:t>Y cuando yo la vi, me postré sobre mi rostro, </a:t>
            </a:r>
            <a:r>
              <a:rPr lang="es-ES" sz="2400" dirty="0">
                <a:latin typeface="Calibri"/>
              </a:rPr>
              <a:t>y oí la voz de uno que hablaba.</a:t>
            </a:r>
          </a:p>
        </p:txBody>
      </p:sp>
      <p:sp>
        <p:nvSpPr>
          <p:cNvPr id="6" name="1 CuadroTexto">
            <a:extLst>
              <a:ext uri="{FF2B5EF4-FFF2-40B4-BE49-F238E27FC236}">
                <a16:creationId xmlns:a16="http://schemas.microsoft.com/office/drawing/2014/main" id="{751EA4AA-EAA4-69E4-A341-001928BBD23B}"/>
              </a:ext>
            </a:extLst>
          </p:cNvPr>
          <p:cNvSpPr txBox="1"/>
          <p:nvPr/>
        </p:nvSpPr>
        <p:spPr>
          <a:xfrm>
            <a:off x="2411760" y="254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4:6, 7</a:t>
            </a:r>
          </a:p>
        </p:txBody>
      </p:sp>
      <p:sp>
        <p:nvSpPr>
          <p:cNvPr id="7" name="2 CuadroTexto">
            <a:extLst>
              <a:ext uri="{FF2B5EF4-FFF2-40B4-BE49-F238E27FC236}">
                <a16:creationId xmlns:a16="http://schemas.microsoft.com/office/drawing/2014/main" id="{5F10A39B-1DB2-1CDF-C27C-9ADEFA2B076B}"/>
              </a:ext>
            </a:extLst>
          </p:cNvPr>
          <p:cNvSpPr txBox="1"/>
          <p:nvPr/>
        </p:nvSpPr>
        <p:spPr>
          <a:xfrm>
            <a:off x="35496" y="570623"/>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habló al varón vestido de lino, y le dijo: Entra en medio de las ruedas debajo de los querubines,</a:t>
            </a:r>
            <a:r>
              <a:rPr lang="es-ES" sz="2400" dirty="0">
                <a:latin typeface="Calibri"/>
              </a:rPr>
              <a:t> </a:t>
            </a:r>
            <a:r>
              <a:rPr lang="es-ES" sz="2400" dirty="0">
                <a:solidFill>
                  <a:srgbClr val="00B0F0"/>
                </a:solidFill>
                <a:latin typeface="Calibri"/>
              </a:rPr>
              <a:t>y llena tus manos de carbones encendidos de entre los querubines, y espárcelos sobre la ciudad. </a:t>
            </a:r>
            <a:r>
              <a:rPr lang="es-ES" sz="2400" dirty="0">
                <a:latin typeface="Calibri"/>
              </a:rPr>
              <a:t>Y entró a vista mía.</a:t>
            </a:r>
          </a:p>
        </p:txBody>
      </p:sp>
    </p:spTree>
    <p:extLst>
      <p:ext uri="{BB962C8B-B14F-4D97-AF65-F5344CB8AC3E}">
        <p14:creationId xmlns:p14="http://schemas.microsoft.com/office/powerpoint/2010/main" val="19968283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1159E-7949-FB94-B5CA-AC7B743DC8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9AA951-14F3-6C10-A145-5B166C0F6D78}"/>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564DF771-DC02-3833-9437-5C27446528D9}"/>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26131AAF-6A4E-FD60-6C46-F1E8BC7742F4}"/>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46311FB6-A966-49AA-1AE5-6F9FA7649AF4}"/>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183E6897-C090-800D-2555-539A8AD0FE2E}"/>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036166C3-A956-01AA-B89A-DEF76E5BFE3E}"/>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2CC884CF-15B3-C043-85F8-9C2826D45BCD}"/>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Los hijos de Israel acamparán cada uno junto a su bandera, bajo las enseñas de las casas de sus padres; alrededor del tabernáculo de reunión acamparán. </a:t>
            </a:r>
          </a:p>
        </p:txBody>
      </p:sp>
    </p:spTree>
    <p:extLst>
      <p:ext uri="{BB962C8B-B14F-4D97-AF65-F5344CB8AC3E}">
        <p14:creationId xmlns:p14="http://schemas.microsoft.com/office/powerpoint/2010/main" val="3792021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52D2F-3FBC-12DB-CBD4-643B6AA64A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DA3D25-A49F-130F-FC77-769DC80D12EC}"/>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D38AF0FA-FF5B-94D9-D19B-B4AC7F8B9839}"/>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F9B1B90F-464F-BF38-C8EA-6A506531EEC9}"/>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39ECD9A2-AE66-5036-B201-A7C56EF31698}"/>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6288C4B1-57CF-C82C-7175-65DF8E82F5BA}"/>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BD841139-EB5E-6E0C-977B-85B1B7C9A128}"/>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1CEFF1C4-1876-19CF-AA79-A51FAB8FBB0D}"/>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latin typeface="Calibri"/>
              </a:rPr>
              <a:t>alrededor del tabernáculo de reunión acamparán. </a:t>
            </a:r>
          </a:p>
        </p:txBody>
      </p:sp>
    </p:spTree>
    <p:extLst>
      <p:ext uri="{BB962C8B-B14F-4D97-AF65-F5344CB8AC3E}">
        <p14:creationId xmlns:p14="http://schemas.microsoft.com/office/powerpoint/2010/main" val="22962705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3C8C6-8F8C-8879-A7AC-383F5264D7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45AF34-DA09-EAA2-A72F-D3459232DEF4}"/>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05199B5A-45D6-6745-3DAC-36C4583D56CD}"/>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5BB0730B-7936-8571-71F9-6E29128FD20D}"/>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012AF2A3-C2F3-693A-5C05-70673A9D269D}"/>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144A1FBE-D33B-E12F-34BE-DBE9847469BA}"/>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092F04AE-2072-DBF5-CBA3-18D50D0FE4A8}"/>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2726395B-4171-FB5D-1001-90953DC49B1C}"/>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4254C77D-1B25-5A0C-1217-865F14C8B0E3}"/>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2:3</a:t>
            </a:r>
          </a:p>
        </p:txBody>
      </p:sp>
      <p:sp>
        <p:nvSpPr>
          <p:cNvPr id="5" name="2 CuadroTexto">
            <a:extLst>
              <a:ext uri="{FF2B5EF4-FFF2-40B4-BE49-F238E27FC236}">
                <a16:creationId xmlns:a16="http://schemas.microsoft.com/office/drawing/2014/main" id="{98AC245F-DA96-10D1-CFD6-377BA9BF9162}"/>
              </a:ext>
            </a:extLst>
          </p:cNvPr>
          <p:cNvSpPr txBox="1"/>
          <p:nvPr/>
        </p:nvSpPr>
        <p:spPr>
          <a:xfrm>
            <a:off x="144016" y="1750750"/>
            <a:ext cx="4355976" cy="1452770"/>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Estos acamparán al oriente, al este: la bandera del campamento de Judá, por sus ejércitos; y el jefe de los hijos de Judá, Naasón hijo de </a:t>
            </a:r>
            <a:r>
              <a:rPr lang="es-ES" sz="2400" dirty="0" err="1">
                <a:latin typeface="Calibri"/>
              </a:rPr>
              <a:t>Aminadab</a:t>
            </a:r>
            <a:r>
              <a:rPr lang="es-ES" sz="2400" dirty="0">
                <a:latin typeface="Calibri"/>
              </a:rPr>
              <a:t>. </a:t>
            </a:r>
          </a:p>
        </p:txBody>
      </p:sp>
    </p:spTree>
    <p:extLst>
      <p:ext uri="{BB962C8B-B14F-4D97-AF65-F5344CB8AC3E}">
        <p14:creationId xmlns:p14="http://schemas.microsoft.com/office/powerpoint/2010/main" val="67290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B190B-82DC-EDF3-1530-1001F41EDA0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409D38-2B66-2CAC-E6B7-7E5C24BED06C}"/>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D7FF0A79-A2EC-168E-020E-E3E02DC4090A}"/>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6C0AAA16-42F4-A546-1FD4-7201C4D194BC}"/>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2EAA86EC-0842-FDFA-4738-0E6766F1758A}"/>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CD131DDC-1725-1AB2-BAA5-CC095AD04B1A}"/>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7A238CE0-208F-C240-FE95-7839BD5D0611}"/>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7945AFEA-32D7-0CAF-EA7A-0FA4567D6F33}"/>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0D85B7D3-F5B1-6237-1445-FB0A65C4F605}"/>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2:3</a:t>
            </a:r>
          </a:p>
        </p:txBody>
      </p:sp>
      <p:sp>
        <p:nvSpPr>
          <p:cNvPr id="5" name="2 CuadroTexto">
            <a:extLst>
              <a:ext uri="{FF2B5EF4-FFF2-40B4-BE49-F238E27FC236}">
                <a16:creationId xmlns:a16="http://schemas.microsoft.com/office/drawing/2014/main" id="{E7DE4AD4-0989-E0E7-A791-AC1D8279F26F}"/>
              </a:ext>
            </a:extLst>
          </p:cNvPr>
          <p:cNvSpPr txBox="1"/>
          <p:nvPr/>
        </p:nvSpPr>
        <p:spPr>
          <a:xfrm>
            <a:off x="144016" y="1750750"/>
            <a:ext cx="4355976" cy="1452770"/>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Estos acamparán al oriente, al este: la bandera del campamento de Judá, </a:t>
            </a:r>
            <a:r>
              <a:rPr lang="es-ES" sz="2400" dirty="0">
                <a:latin typeface="Calibri"/>
              </a:rPr>
              <a:t>por sus ejércitos; y el jefe de los hijos de Judá, Naasón hijo de </a:t>
            </a:r>
            <a:r>
              <a:rPr lang="es-ES" sz="2400" dirty="0" err="1">
                <a:latin typeface="Calibri"/>
              </a:rPr>
              <a:t>Aminadab</a:t>
            </a:r>
            <a:r>
              <a:rPr lang="es-ES" sz="2400" dirty="0">
                <a:latin typeface="Calibri"/>
              </a:rPr>
              <a:t>. </a:t>
            </a:r>
          </a:p>
        </p:txBody>
      </p:sp>
      <p:sp>
        <p:nvSpPr>
          <p:cNvPr id="21" name="TextBox 20">
            <a:extLst>
              <a:ext uri="{FF2B5EF4-FFF2-40B4-BE49-F238E27FC236}">
                <a16:creationId xmlns:a16="http://schemas.microsoft.com/office/drawing/2014/main" id="{CC9E9454-B06D-57AD-B9D3-86BE8A7C3293}"/>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BAEBA5B1-B002-08BF-92F1-2DE212B79826}"/>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BDDE005A-A17F-ACD8-F666-DFB0DDC6CD78}"/>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DCE0F1EC-0D7E-D595-5DA7-4D25E0344087}"/>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7CAE2664-9FE6-A8B5-63CA-6A47CF3E0E4D}"/>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87D7A1D4-C0A0-5900-ECDC-8365D93F5FB6}"/>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7EA40D24-E9C4-3C1C-EF03-EC1EC70400F6}"/>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380A8E48-7E53-B85D-89CE-2C3BE3FBA0FE}"/>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Tree>
    <p:extLst>
      <p:ext uri="{BB962C8B-B14F-4D97-AF65-F5344CB8AC3E}">
        <p14:creationId xmlns:p14="http://schemas.microsoft.com/office/powerpoint/2010/main" val="3964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inVertic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arn(inVertical)">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arn(inVertical)">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5" grpId="0" animBg="1"/>
      <p:bldP spid="26" grpId="0" animBg="1"/>
      <p:bldP spid="27" grpId="0" animBg="1"/>
      <p:bldP spid="28" grpId="0" animBg="1"/>
      <p:bldP spid="2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F21AE-E589-7FFF-58D3-F1A825E912E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29F7DD-E809-1433-03F7-3E74A19100FB}"/>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F5D2C466-91B8-B1A0-5EAA-ABB10725ABE8}"/>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F6D78FEC-3641-9C9B-1F82-6DA45CFB0522}"/>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625176BF-3E3B-9A83-9A30-3B0D330CFA91}"/>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B9774683-44CB-75D5-9388-6EAF34B6BBC8}"/>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EF295978-9E26-874F-306F-5953EB751CAA}"/>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020E71B8-087C-5622-F81F-BD802BE0165B}"/>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3AB8353E-93CA-138E-9FEE-7D38376DA702}"/>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2:10</a:t>
            </a:r>
          </a:p>
        </p:txBody>
      </p:sp>
      <p:sp>
        <p:nvSpPr>
          <p:cNvPr id="5" name="2 CuadroTexto">
            <a:extLst>
              <a:ext uri="{FF2B5EF4-FFF2-40B4-BE49-F238E27FC236}">
                <a16:creationId xmlns:a16="http://schemas.microsoft.com/office/drawing/2014/main" id="{026964B2-1E87-17ED-2BDE-8A0AFE40ADD1}"/>
              </a:ext>
            </a:extLst>
          </p:cNvPr>
          <p:cNvSpPr txBox="1"/>
          <p:nvPr/>
        </p:nvSpPr>
        <p:spPr>
          <a:xfrm>
            <a:off x="144016" y="1750750"/>
            <a:ext cx="4355976" cy="1183466"/>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La bandera del campamento de Rubén estará al sur, por sus ejércitos; y el jefe de los hijos de Rubén, </a:t>
            </a:r>
            <a:r>
              <a:rPr lang="es-ES" sz="2400" dirty="0" err="1">
                <a:latin typeface="Calibri"/>
              </a:rPr>
              <a:t>Elisur</a:t>
            </a:r>
            <a:r>
              <a:rPr lang="es-ES" sz="2400" dirty="0">
                <a:latin typeface="Calibri"/>
              </a:rPr>
              <a:t> hijo de </a:t>
            </a:r>
            <a:r>
              <a:rPr lang="es-ES" sz="2400" dirty="0" err="1">
                <a:latin typeface="Calibri"/>
              </a:rPr>
              <a:t>Sedeur</a:t>
            </a:r>
            <a:r>
              <a:rPr lang="es-ES" sz="2400" dirty="0">
                <a:latin typeface="Calibri"/>
              </a:rPr>
              <a:t>. </a:t>
            </a:r>
          </a:p>
        </p:txBody>
      </p:sp>
      <p:sp>
        <p:nvSpPr>
          <p:cNvPr id="21" name="TextBox 20">
            <a:extLst>
              <a:ext uri="{FF2B5EF4-FFF2-40B4-BE49-F238E27FC236}">
                <a16:creationId xmlns:a16="http://schemas.microsoft.com/office/drawing/2014/main" id="{D3D9262D-0563-B880-66B5-7F67C6BB0E71}"/>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D7CFE022-68FE-5743-5471-9CAC95E1E7FF}"/>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0F2D787C-95E9-5943-3914-8C8E97487D97}"/>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C8CAFB52-000C-FCCB-2298-4F2C20E9F7CC}"/>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CBF3C13D-9BFA-DBAB-C066-C9B24DA9B78C}"/>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5F75718E-0A8D-24E4-1419-95FFC52DC4AA}"/>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C81DE841-EA2A-CF40-499D-628AF034C533}"/>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E389DF14-C2D7-93C7-507C-34BE5DFA2C57}"/>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Tree>
    <p:extLst>
      <p:ext uri="{BB962C8B-B14F-4D97-AF65-F5344CB8AC3E}">
        <p14:creationId xmlns:p14="http://schemas.microsoft.com/office/powerpoint/2010/main" val="43310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6ECFC-57C3-5AF6-267F-137884D53D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505469-FD8D-BC7E-63BA-EECF8C1ADF61}"/>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FE96F0A5-06BE-D980-0EED-650CA157DD18}"/>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FC8F8868-4DA7-73F5-F3B0-023EED4BFC0E}"/>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98DD6E70-03DC-9D7B-061E-037CE8C50ABD}"/>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47CF5595-5DB5-4D28-777C-CE88CBFFBE4F}"/>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63497B0D-CABD-9A18-D88C-3FED24DF2769}"/>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94298349-CDB7-C3AF-1070-B3C953B2AF9E}"/>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7C26BBE7-577C-5035-3D8C-C1E101A2BC35}"/>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2:10</a:t>
            </a:r>
          </a:p>
        </p:txBody>
      </p:sp>
      <p:sp>
        <p:nvSpPr>
          <p:cNvPr id="5" name="2 CuadroTexto">
            <a:extLst>
              <a:ext uri="{FF2B5EF4-FFF2-40B4-BE49-F238E27FC236}">
                <a16:creationId xmlns:a16="http://schemas.microsoft.com/office/drawing/2014/main" id="{FC90C3AF-D789-0AFA-D253-16118268F4F5}"/>
              </a:ext>
            </a:extLst>
          </p:cNvPr>
          <p:cNvSpPr txBox="1"/>
          <p:nvPr/>
        </p:nvSpPr>
        <p:spPr>
          <a:xfrm>
            <a:off x="144016" y="1750750"/>
            <a:ext cx="4355976" cy="1183466"/>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La bandera del campamento de Rubén estará al sur,</a:t>
            </a:r>
            <a:r>
              <a:rPr lang="es-ES" sz="2400" dirty="0">
                <a:latin typeface="Calibri"/>
              </a:rPr>
              <a:t> por sus ejércitos; y el jefe de los hijos de Rubén, </a:t>
            </a:r>
            <a:r>
              <a:rPr lang="es-ES" sz="2400" dirty="0" err="1">
                <a:latin typeface="Calibri"/>
              </a:rPr>
              <a:t>Elisur</a:t>
            </a:r>
            <a:r>
              <a:rPr lang="es-ES" sz="2400" dirty="0">
                <a:latin typeface="Calibri"/>
              </a:rPr>
              <a:t> hijo de </a:t>
            </a:r>
            <a:r>
              <a:rPr lang="es-ES" sz="2400" dirty="0" err="1">
                <a:latin typeface="Calibri"/>
              </a:rPr>
              <a:t>Sedeur</a:t>
            </a:r>
            <a:r>
              <a:rPr lang="es-ES" sz="2400" dirty="0">
                <a:latin typeface="Calibri"/>
              </a:rPr>
              <a:t>. </a:t>
            </a:r>
          </a:p>
        </p:txBody>
      </p:sp>
      <p:sp>
        <p:nvSpPr>
          <p:cNvPr id="21" name="TextBox 20">
            <a:extLst>
              <a:ext uri="{FF2B5EF4-FFF2-40B4-BE49-F238E27FC236}">
                <a16:creationId xmlns:a16="http://schemas.microsoft.com/office/drawing/2014/main" id="{734BD093-D8A2-48FE-2A17-FB6463C10EA4}"/>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69A16860-773A-752B-9032-CEECAA978358}"/>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C0A4B9BC-DFDD-95C4-D869-7696C5810559}"/>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8E17E42C-CDDD-A4EC-9B81-3AD974E97124}"/>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FE78EF80-51F1-1364-E6EC-89ED7FA1A49F}"/>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B75D5448-2827-94B1-9578-9FBFAFA952DB}"/>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85841A79-4A1E-762A-40A9-E75D5AD6FC75}"/>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597D9FCC-9B02-5D2C-0897-732D661B8B45}"/>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9FA65AE1-C92D-8868-F9C5-B167275F2AF2}"/>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601D0A19-0C53-C109-F176-D079A7BBDAD9}"/>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6208EB3F-2BC9-C9FB-11E1-C9D3CF309117}"/>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58EB395A-2774-5997-C7C1-9AAEE29485C8}"/>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Tree>
    <p:extLst>
      <p:ext uri="{BB962C8B-B14F-4D97-AF65-F5344CB8AC3E}">
        <p14:creationId xmlns:p14="http://schemas.microsoft.com/office/powerpoint/2010/main" val="7889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80EB7-535E-9A0B-0E0E-DC3B1EC7D02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A924E82-BC5B-C41E-DFBE-28A7FA38D51C}"/>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C9EA656F-F9EB-DED4-BA35-6FDEC56F563B}"/>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36E966B4-DD4D-1664-E60A-37144C22A895}"/>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9B29DDD7-EB74-48ED-9D50-AAF2294AD641}"/>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845266E5-1B1B-FFFE-F649-983589C873B3}"/>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5119EC34-3B78-5DF8-ED54-8E0913CAA856}"/>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AE175820-C002-D0F9-9B34-57FE02DBF25D}"/>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CBCD3225-0351-328F-F3EA-390134DE25FD}"/>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2:18</a:t>
            </a:r>
          </a:p>
        </p:txBody>
      </p:sp>
      <p:sp>
        <p:nvSpPr>
          <p:cNvPr id="5" name="2 CuadroTexto">
            <a:extLst>
              <a:ext uri="{FF2B5EF4-FFF2-40B4-BE49-F238E27FC236}">
                <a16:creationId xmlns:a16="http://schemas.microsoft.com/office/drawing/2014/main" id="{6D98540C-E887-7355-FF9A-7A93482989D1}"/>
              </a:ext>
            </a:extLst>
          </p:cNvPr>
          <p:cNvSpPr txBox="1"/>
          <p:nvPr/>
        </p:nvSpPr>
        <p:spPr>
          <a:xfrm>
            <a:off x="144016" y="1750750"/>
            <a:ext cx="4355976" cy="1183466"/>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La bandera del campamento de Efraín por sus ejércitos, al occidente; y el jefe de los hijos de Efraín, </a:t>
            </a:r>
            <a:r>
              <a:rPr lang="es-ES" sz="2400" dirty="0" err="1">
                <a:latin typeface="Calibri"/>
              </a:rPr>
              <a:t>Elisama</a:t>
            </a:r>
            <a:r>
              <a:rPr lang="es-ES" sz="2400" dirty="0">
                <a:latin typeface="Calibri"/>
              </a:rPr>
              <a:t> hijo de </a:t>
            </a:r>
            <a:r>
              <a:rPr lang="es-ES" sz="2400" dirty="0" err="1">
                <a:latin typeface="Calibri"/>
              </a:rPr>
              <a:t>Amiud</a:t>
            </a:r>
            <a:r>
              <a:rPr lang="es-ES" sz="2400" dirty="0">
                <a:latin typeface="Calibri"/>
              </a:rPr>
              <a:t>. </a:t>
            </a:r>
          </a:p>
        </p:txBody>
      </p:sp>
      <p:sp>
        <p:nvSpPr>
          <p:cNvPr id="21" name="TextBox 20">
            <a:extLst>
              <a:ext uri="{FF2B5EF4-FFF2-40B4-BE49-F238E27FC236}">
                <a16:creationId xmlns:a16="http://schemas.microsoft.com/office/drawing/2014/main" id="{D85CF92D-01F8-804F-65FB-55804D487AD5}"/>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09057EF0-DD09-C2E3-40D9-F65F1EF38D7B}"/>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A375E2B2-4202-5E8E-028E-EF0472EB9B3A}"/>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C4D28929-8466-A443-CFD3-96C2B0C96D2A}"/>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8976AAF5-CB46-68EA-C328-86EF8A4188E1}"/>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507A66AC-742C-1724-D166-51ECD33EAE47}"/>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FF3CFD8C-9A80-2F3C-729A-742D88735E88}"/>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F2974177-C22F-BCC3-A604-5C1401860773}"/>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1F670FD5-AD17-8D8D-BBB6-1D957FF1A57D}"/>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2B7779A6-07BC-7E3B-D882-2D11E68C442A}"/>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3D10CA68-20EB-AD66-0E11-8A6D619B65C5}"/>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8DB03D82-D099-B5CB-3560-C4E3DCA43B2D}"/>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Tree>
    <p:extLst>
      <p:ext uri="{BB962C8B-B14F-4D97-AF65-F5344CB8AC3E}">
        <p14:creationId xmlns:p14="http://schemas.microsoft.com/office/powerpoint/2010/main" val="426465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AFC7A-1503-6907-0DF0-53331A645F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A712CA-0FC0-BF8C-CC15-78D3C7E84F49}"/>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5AEF9A37-DAA3-7B96-CFFC-40ED6B3BA8CE}"/>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BF5D03A7-B267-A988-3363-9B680116E2E2}"/>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C2B444F1-ED96-F285-3B9D-95E45097BF8E}"/>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97699B1A-21A7-FE7F-751F-8FED903BC203}"/>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3B693316-4969-AB01-9F46-B84F9941CD76}"/>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645DF6B2-0122-F43C-5D4B-4B924D8F59C8}"/>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51A140BE-D7A8-662F-0DB5-CA1AEA295F05}"/>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2:18</a:t>
            </a:r>
          </a:p>
        </p:txBody>
      </p:sp>
      <p:sp>
        <p:nvSpPr>
          <p:cNvPr id="5" name="2 CuadroTexto">
            <a:extLst>
              <a:ext uri="{FF2B5EF4-FFF2-40B4-BE49-F238E27FC236}">
                <a16:creationId xmlns:a16="http://schemas.microsoft.com/office/drawing/2014/main" id="{DDA87DF0-6024-E337-0B09-CEC70D458DE4}"/>
              </a:ext>
            </a:extLst>
          </p:cNvPr>
          <p:cNvSpPr txBox="1"/>
          <p:nvPr/>
        </p:nvSpPr>
        <p:spPr>
          <a:xfrm>
            <a:off x="144016" y="1750750"/>
            <a:ext cx="4355976" cy="1183466"/>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La bandera del campamento de Efraín por sus ejércitos, al occidente; </a:t>
            </a:r>
            <a:r>
              <a:rPr lang="es-ES" sz="2400" dirty="0">
                <a:latin typeface="Calibri"/>
              </a:rPr>
              <a:t>y el jefe de los hijos de Efraín, </a:t>
            </a:r>
            <a:r>
              <a:rPr lang="es-ES" sz="2400" dirty="0" err="1">
                <a:latin typeface="Calibri"/>
              </a:rPr>
              <a:t>Elisama</a:t>
            </a:r>
            <a:r>
              <a:rPr lang="es-ES" sz="2400" dirty="0">
                <a:latin typeface="Calibri"/>
              </a:rPr>
              <a:t> hijo de </a:t>
            </a:r>
            <a:r>
              <a:rPr lang="es-ES" sz="2400" dirty="0" err="1">
                <a:latin typeface="Calibri"/>
              </a:rPr>
              <a:t>Amiud</a:t>
            </a:r>
            <a:r>
              <a:rPr lang="es-ES" sz="2400" dirty="0">
                <a:latin typeface="Calibri"/>
              </a:rPr>
              <a:t>. </a:t>
            </a:r>
          </a:p>
        </p:txBody>
      </p:sp>
      <p:sp>
        <p:nvSpPr>
          <p:cNvPr id="21" name="TextBox 20">
            <a:extLst>
              <a:ext uri="{FF2B5EF4-FFF2-40B4-BE49-F238E27FC236}">
                <a16:creationId xmlns:a16="http://schemas.microsoft.com/office/drawing/2014/main" id="{DE406F84-7E8B-728F-768E-8B2B10277AE6}"/>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D31CCBD3-9A47-E73B-A46C-6AFCF982D14A}"/>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32FE86D7-6E06-811F-C23D-0C7DE53EFA7A}"/>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40646B2B-F06B-8E8C-5A7F-450E61810019}"/>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76B1718B-DB16-86C1-0B81-0254762F81F1}"/>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18B039A0-4472-5039-68A5-ABB134EA04D0}"/>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FA90AF7B-61B9-AC4E-4389-022843BC218C}"/>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0BBD643D-AA22-3D6C-7AF7-C143D5F7CBE9}"/>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664A27E6-D944-BEA5-686F-6ADF6EDEDB6E}"/>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D2F6D738-343A-9E41-BBC4-9D5E0D47E0DA}"/>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D2C1CDC9-FE1C-B276-216C-4DCCB361D233}"/>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5D8DD230-B30C-70D4-1830-6065C602CAAA}"/>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9E868708-E32A-5562-6A82-6EECEFE5E1F8}"/>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7FFCB32F-F66E-BC0B-780A-8826B10FBA46}"/>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11715091-F06B-0528-6A1D-62C2F0564ADB}"/>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62DB5EC2-00D7-732A-DF84-B652FAF02FCA}"/>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Tree>
    <p:extLst>
      <p:ext uri="{BB962C8B-B14F-4D97-AF65-F5344CB8AC3E}">
        <p14:creationId xmlns:p14="http://schemas.microsoft.com/office/powerpoint/2010/main" val="347664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CE922-1B41-77F0-9B19-AD354E2FF9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E032736-6235-20D2-B7CB-3E233A75FBE9}"/>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61CCAEC4-0527-BD46-531D-C2D6390FC986}"/>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39782EF9-9091-62AA-A78E-4C348877F91E}"/>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35FFD366-199D-AB53-9596-89A8A4BCD7DB}"/>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0E71A526-4DE1-C4D8-391E-1E2BFC33F3BB}"/>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51F875AC-B101-C53A-AF77-6FA2B8DF65F3}"/>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068ED45A-6A3F-D70F-6057-04C4480D2DEF}"/>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AD96655D-7596-3F07-B63B-30DE790A5A36}"/>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2:25</a:t>
            </a:r>
          </a:p>
        </p:txBody>
      </p:sp>
      <p:sp>
        <p:nvSpPr>
          <p:cNvPr id="5" name="2 CuadroTexto">
            <a:extLst>
              <a:ext uri="{FF2B5EF4-FFF2-40B4-BE49-F238E27FC236}">
                <a16:creationId xmlns:a16="http://schemas.microsoft.com/office/drawing/2014/main" id="{7DB295B4-0ED1-F97D-4CDF-82338E59C800}"/>
              </a:ext>
            </a:extLst>
          </p:cNvPr>
          <p:cNvSpPr txBox="1"/>
          <p:nvPr/>
        </p:nvSpPr>
        <p:spPr>
          <a:xfrm>
            <a:off x="144016" y="1750750"/>
            <a:ext cx="4355976" cy="1183466"/>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La bandera del campamento de Dan estará al norte, por sus ejércitos; y el jefe de los hijos de Dan, </a:t>
            </a:r>
            <a:r>
              <a:rPr lang="es-ES" sz="2400" dirty="0" err="1">
                <a:latin typeface="Calibri"/>
              </a:rPr>
              <a:t>Ahiezer</a:t>
            </a:r>
            <a:r>
              <a:rPr lang="es-ES" sz="2400" dirty="0">
                <a:latin typeface="Calibri"/>
              </a:rPr>
              <a:t> hijo de Amisadai. </a:t>
            </a:r>
          </a:p>
        </p:txBody>
      </p:sp>
      <p:sp>
        <p:nvSpPr>
          <p:cNvPr id="21" name="TextBox 20">
            <a:extLst>
              <a:ext uri="{FF2B5EF4-FFF2-40B4-BE49-F238E27FC236}">
                <a16:creationId xmlns:a16="http://schemas.microsoft.com/office/drawing/2014/main" id="{C990DB0B-D994-9D5C-782E-329D722E6349}"/>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63295A03-0181-87DF-6F92-0829963AB490}"/>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57DD15FE-9B86-86DB-A857-C3012B8B3B9A}"/>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70335EAD-6708-FE62-63DD-8B35EC64218A}"/>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FB0AD03D-BA64-B614-B59C-76AE25627EF7}"/>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A1584F97-F4F2-FDF2-0352-9447CFCD42A4}"/>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BA5D2C50-9ED6-E788-929B-6EB7271358CC}"/>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6D0AD181-26BB-01D9-0816-24E7ED0BAB4E}"/>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EA5E51D9-673D-5F6B-AFA1-0FFFA47146DC}"/>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34F74AD5-CBBA-038C-684D-38E0201D260B}"/>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C71A8617-49ED-DD86-9EEB-27197E7015FA}"/>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A2DF21AB-FE89-407C-A8C8-1F441E51C2C9}"/>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29729E22-899B-391E-360C-6A79CF0728D1}"/>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B0111F8C-4E0D-661A-98CC-24FA65CD2FA0}"/>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673BAAFF-85AC-435C-8C99-D699D9CA71E4}"/>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668832BC-B28F-DF3B-E5C0-0F64E2A85489}"/>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Tree>
    <p:extLst>
      <p:ext uri="{BB962C8B-B14F-4D97-AF65-F5344CB8AC3E}">
        <p14:creationId xmlns:p14="http://schemas.microsoft.com/office/powerpoint/2010/main" val="377160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08FEE-A52A-025F-6B1F-CDB193F279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612619-FD86-958C-D566-11B36CD359B4}"/>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A487301C-4BA2-2F1D-72C2-4E96E7370097}"/>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6526D4CE-B29E-2A84-D887-B6DB11E2D8B2}"/>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8D686BA8-34FD-6D81-0BB6-0156B2800C44}"/>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A90B0CC0-A6EE-DC53-609D-C78DDED86957}"/>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90886CD5-ADEB-3CAE-4FCD-5A4C3AE7CDE2}"/>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1C0787C4-5415-1AEE-FEF4-03D4F5B2CDE9}"/>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3E1B9AEA-59C1-8B5B-CB39-8399B0EA242B}"/>
              </a:ext>
            </a:extLst>
          </p:cNvPr>
          <p:cNvSpPr txBox="1"/>
          <p:nvPr/>
        </p:nvSpPr>
        <p:spPr>
          <a:xfrm>
            <a:off x="323528"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2:25</a:t>
            </a:r>
          </a:p>
        </p:txBody>
      </p:sp>
      <p:sp>
        <p:nvSpPr>
          <p:cNvPr id="5" name="2 CuadroTexto">
            <a:extLst>
              <a:ext uri="{FF2B5EF4-FFF2-40B4-BE49-F238E27FC236}">
                <a16:creationId xmlns:a16="http://schemas.microsoft.com/office/drawing/2014/main" id="{B775B308-C284-B326-29EC-DD0214E4C3A0}"/>
              </a:ext>
            </a:extLst>
          </p:cNvPr>
          <p:cNvSpPr txBox="1"/>
          <p:nvPr/>
        </p:nvSpPr>
        <p:spPr>
          <a:xfrm>
            <a:off x="144016" y="1750750"/>
            <a:ext cx="4355976" cy="1183466"/>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La bandera del campamento de Dan estará al norte, </a:t>
            </a:r>
            <a:r>
              <a:rPr lang="es-ES" sz="2400" dirty="0">
                <a:latin typeface="Calibri"/>
              </a:rPr>
              <a:t>por sus ejércitos; y el jefe de los hijos de Dan, </a:t>
            </a:r>
            <a:r>
              <a:rPr lang="es-ES" sz="2400" dirty="0" err="1">
                <a:latin typeface="Calibri"/>
              </a:rPr>
              <a:t>Ahiezer</a:t>
            </a:r>
            <a:r>
              <a:rPr lang="es-ES" sz="2400" dirty="0">
                <a:latin typeface="Calibri"/>
              </a:rPr>
              <a:t> hijo de Amisadai. </a:t>
            </a:r>
          </a:p>
        </p:txBody>
      </p:sp>
      <p:sp>
        <p:nvSpPr>
          <p:cNvPr id="21" name="TextBox 20">
            <a:extLst>
              <a:ext uri="{FF2B5EF4-FFF2-40B4-BE49-F238E27FC236}">
                <a16:creationId xmlns:a16="http://schemas.microsoft.com/office/drawing/2014/main" id="{15599DC7-E2CE-FF8E-AFBB-0541A66A2180}"/>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CB5CEFC4-AB69-012E-6E2C-54DB9BAE8831}"/>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DCE9E7A5-0F14-B20E-99BE-2ED1136C3D90}"/>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EE0C0EEB-465E-92E6-226F-81C02E8AE2DA}"/>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E983803C-DCB6-9997-211F-98A062435F22}"/>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84C55BF6-000E-EC3A-D771-AB36DB6940BA}"/>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77A033E8-560C-BC2D-453B-90675CCCE663}"/>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5EDE8C23-E7DB-7BBB-11C9-869AB8ADF6CB}"/>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AE978561-6770-D878-A18F-1C5BEB862C9E}"/>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9C5193A5-A29A-A2D8-4D1F-BE6ADD408C99}"/>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8D79D88E-DA32-913D-FFAD-3EAB7310337A}"/>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32D81BF6-5B9C-8AC7-0279-4C6D761A2614}"/>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56DD4CC8-8934-13F8-4842-548B3057EF7C}"/>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9EE193EC-415D-E4B2-9BD5-093BE3230B5A}"/>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93C65935-8288-8C40-37D2-D6E308C726B4}"/>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CBCB57D0-A5DD-14C3-45B7-1DAE5FB1901D}"/>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
        <p:nvSpPr>
          <p:cNvPr id="19" name="TextBox 18">
            <a:extLst>
              <a:ext uri="{FF2B5EF4-FFF2-40B4-BE49-F238E27FC236}">
                <a16:creationId xmlns:a16="http://schemas.microsoft.com/office/drawing/2014/main" id="{4CED60A6-839F-5907-F304-2E88C4505B91}"/>
              </a:ext>
            </a:extLst>
          </p:cNvPr>
          <p:cNvSpPr txBox="1"/>
          <p:nvPr/>
        </p:nvSpPr>
        <p:spPr>
          <a:xfrm>
            <a:off x="71500" y="6023952"/>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Norte</a:t>
            </a:r>
          </a:p>
        </p:txBody>
      </p:sp>
      <p:sp>
        <p:nvSpPr>
          <p:cNvPr id="20" name="TextBox 19">
            <a:extLst>
              <a:ext uri="{FF2B5EF4-FFF2-40B4-BE49-F238E27FC236}">
                <a16:creationId xmlns:a16="http://schemas.microsoft.com/office/drawing/2014/main" id="{51F829C6-DDCD-D4C7-2CB6-3FA0456902AC}"/>
              </a:ext>
            </a:extLst>
          </p:cNvPr>
          <p:cNvSpPr txBox="1"/>
          <p:nvPr/>
        </p:nvSpPr>
        <p:spPr>
          <a:xfrm>
            <a:off x="1649380" y="6023950"/>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Dan (estandarte)</a:t>
            </a:r>
          </a:p>
        </p:txBody>
      </p:sp>
      <p:sp>
        <p:nvSpPr>
          <p:cNvPr id="24" name="TextBox 23">
            <a:extLst>
              <a:ext uri="{FF2B5EF4-FFF2-40B4-BE49-F238E27FC236}">
                <a16:creationId xmlns:a16="http://schemas.microsoft.com/office/drawing/2014/main" id="{8871F39D-8713-C3DF-5570-0C6AC704B818}"/>
              </a:ext>
            </a:extLst>
          </p:cNvPr>
          <p:cNvSpPr txBox="1"/>
          <p:nvPr/>
        </p:nvSpPr>
        <p:spPr>
          <a:xfrm>
            <a:off x="4486800" y="6023950"/>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Aser, Neftalí</a:t>
            </a:r>
          </a:p>
        </p:txBody>
      </p:sp>
      <p:sp>
        <p:nvSpPr>
          <p:cNvPr id="30" name="TextBox 29">
            <a:extLst>
              <a:ext uri="{FF2B5EF4-FFF2-40B4-BE49-F238E27FC236}">
                <a16:creationId xmlns:a16="http://schemas.microsoft.com/office/drawing/2014/main" id="{B468C6AB-59E7-BC51-A8EA-D04FD8013DBB}"/>
              </a:ext>
            </a:extLst>
          </p:cNvPr>
          <p:cNvSpPr txBox="1"/>
          <p:nvPr/>
        </p:nvSpPr>
        <p:spPr>
          <a:xfrm>
            <a:off x="7131940" y="6023950"/>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águila</a:t>
            </a:r>
          </a:p>
        </p:txBody>
      </p:sp>
    </p:spTree>
    <p:extLst>
      <p:ext uri="{BB962C8B-B14F-4D97-AF65-F5344CB8AC3E}">
        <p14:creationId xmlns:p14="http://schemas.microsoft.com/office/powerpoint/2010/main" val="379204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arn(inVertic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inVertical)">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4" grpId="0" animBg="1"/>
      <p:bldP spid="30"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A1CD8-15AF-E69A-1126-630D82A1CC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CD1CDE5-D6A3-9EF4-2186-FE853102B509}"/>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2A1D23D0-6579-8A14-C11C-BB8A38B814E6}"/>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60C1AAA6-99B7-099B-B3AE-F7F4F4FE07A9}"/>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58AA8789-48C4-75EF-3F53-16FCA4318358}"/>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D5BFF2EF-00C4-21F8-A05D-791A0578A076}"/>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267E039A-CAD2-F23A-CED2-3F932E6F38C0}"/>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5752F4F5-CB33-2EB6-8707-1F172731F1F5}"/>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78E3421D-6D51-2260-B6BD-461951306431}"/>
              </a:ext>
            </a:extLst>
          </p:cNvPr>
          <p:cNvSpPr txBox="1"/>
          <p:nvPr/>
        </p:nvSpPr>
        <p:spPr>
          <a:xfrm>
            <a:off x="251520" y="136283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21:12, 13</a:t>
            </a:r>
          </a:p>
        </p:txBody>
      </p:sp>
      <p:sp>
        <p:nvSpPr>
          <p:cNvPr id="5" name="2 CuadroTexto">
            <a:extLst>
              <a:ext uri="{FF2B5EF4-FFF2-40B4-BE49-F238E27FC236}">
                <a16:creationId xmlns:a16="http://schemas.microsoft.com/office/drawing/2014/main" id="{E73FE1DA-9C6E-7D36-837A-D4CA5BFEF230}"/>
              </a:ext>
            </a:extLst>
          </p:cNvPr>
          <p:cNvSpPr txBox="1"/>
          <p:nvPr/>
        </p:nvSpPr>
        <p:spPr>
          <a:xfrm>
            <a:off x="144016" y="1842423"/>
            <a:ext cx="4283968" cy="2260683"/>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Tenía un muro grande y alto con doce puertas; y en las puertas, doce ángeles, y nombres inscritos, que son los de las doce tribus de los hijos de Israel; al oriente tres puertas; al norte tres puertas; al sur tres puertas; al occidente tres puertas.</a:t>
            </a:r>
          </a:p>
        </p:txBody>
      </p:sp>
      <p:sp>
        <p:nvSpPr>
          <p:cNvPr id="21" name="TextBox 20">
            <a:extLst>
              <a:ext uri="{FF2B5EF4-FFF2-40B4-BE49-F238E27FC236}">
                <a16:creationId xmlns:a16="http://schemas.microsoft.com/office/drawing/2014/main" id="{B9A5A3A3-E795-BDD7-7922-CA14EAE1AD66}"/>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9A7BC036-0E2B-F5B8-BDB0-C9CF78E8B8B3}"/>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9C2A0C22-1464-73B7-B487-B1C27984E444}"/>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88C47115-2C6D-6F4C-8670-7D764597CE7D}"/>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7FD18DBF-4ABC-EE36-9CE1-A60B329F3714}"/>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376B3EAC-9C11-82AF-2AB2-3C2DDF431B0A}"/>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211D1814-1355-51AB-5802-C74F4E50B2B6}"/>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90445DD3-D387-B5FF-2B92-5ED251F76732}"/>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2360D153-266D-48A2-4573-D9E9BDEB1F0C}"/>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108CA712-5168-3C5D-8CE9-6F29F8042C77}"/>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9F84218F-58A9-0ED1-1332-BAD73A5BC13C}"/>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7B96BD98-1BAD-73E8-096D-C0FAD1A247A4}"/>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4085BCAD-A2E5-C6A1-7FE5-032B03D11A7B}"/>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E6A3F434-E080-D261-A9BD-2151A8C66A3C}"/>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62A8D57D-374F-9658-34BF-50F18A9BD16D}"/>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84779605-C6AC-27F0-BC75-44C8750DEF8A}"/>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
        <p:nvSpPr>
          <p:cNvPr id="19" name="TextBox 18">
            <a:extLst>
              <a:ext uri="{FF2B5EF4-FFF2-40B4-BE49-F238E27FC236}">
                <a16:creationId xmlns:a16="http://schemas.microsoft.com/office/drawing/2014/main" id="{8DE7BE3A-7056-121A-F509-6A4367A6A121}"/>
              </a:ext>
            </a:extLst>
          </p:cNvPr>
          <p:cNvSpPr txBox="1"/>
          <p:nvPr/>
        </p:nvSpPr>
        <p:spPr>
          <a:xfrm>
            <a:off x="71500" y="6023952"/>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Norte</a:t>
            </a:r>
          </a:p>
        </p:txBody>
      </p:sp>
      <p:sp>
        <p:nvSpPr>
          <p:cNvPr id="20" name="TextBox 19">
            <a:extLst>
              <a:ext uri="{FF2B5EF4-FFF2-40B4-BE49-F238E27FC236}">
                <a16:creationId xmlns:a16="http://schemas.microsoft.com/office/drawing/2014/main" id="{19157D91-CED8-5EA2-17EF-4B3D3F03CA82}"/>
              </a:ext>
            </a:extLst>
          </p:cNvPr>
          <p:cNvSpPr txBox="1"/>
          <p:nvPr/>
        </p:nvSpPr>
        <p:spPr>
          <a:xfrm>
            <a:off x="1649380" y="6023950"/>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Dan (estandarte)</a:t>
            </a:r>
          </a:p>
        </p:txBody>
      </p:sp>
      <p:sp>
        <p:nvSpPr>
          <p:cNvPr id="24" name="TextBox 23">
            <a:extLst>
              <a:ext uri="{FF2B5EF4-FFF2-40B4-BE49-F238E27FC236}">
                <a16:creationId xmlns:a16="http://schemas.microsoft.com/office/drawing/2014/main" id="{59BEE896-51A3-CFAF-A67E-F877569C1B42}"/>
              </a:ext>
            </a:extLst>
          </p:cNvPr>
          <p:cNvSpPr txBox="1"/>
          <p:nvPr/>
        </p:nvSpPr>
        <p:spPr>
          <a:xfrm>
            <a:off x="4486800" y="6023950"/>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Aser, Neftalí</a:t>
            </a:r>
          </a:p>
        </p:txBody>
      </p:sp>
      <p:sp>
        <p:nvSpPr>
          <p:cNvPr id="30" name="TextBox 29">
            <a:extLst>
              <a:ext uri="{FF2B5EF4-FFF2-40B4-BE49-F238E27FC236}">
                <a16:creationId xmlns:a16="http://schemas.microsoft.com/office/drawing/2014/main" id="{17759C26-3CCE-23A3-C2CD-D535D0E35B93}"/>
              </a:ext>
            </a:extLst>
          </p:cNvPr>
          <p:cNvSpPr txBox="1"/>
          <p:nvPr/>
        </p:nvSpPr>
        <p:spPr>
          <a:xfrm>
            <a:off x="7131940" y="6023950"/>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águila</a:t>
            </a:r>
          </a:p>
        </p:txBody>
      </p:sp>
    </p:spTree>
    <p:extLst>
      <p:ext uri="{BB962C8B-B14F-4D97-AF65-F5344CB8AC3E}">
        <p14:creationId xmlns:p14="http://schemas.microsoft.com/office/powerpoint/2010/main" val="195115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68149-FC65-6285-56C2-12ACB875A1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89F221-5B9E-198C-3E46-40478BB31CF6}"/>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3F397A7F-175F-A035-375F-23BFBF794546}"/>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BD4B384B-A1D3-9224-2AE7-0F920B40F4E5}"/>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ACE5064B-171B-59FA-881E-599C4468CDCB}"/>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F8CF5981-3CBE-56A1-2B29-D51F454C076B}"/>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2955E8D0-9C79-DF13-6DCD-3EBC3AA6C2D8}"/>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3CA1C37B-C9B4-0F08-7654-9956A8A67557}"/>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BDF9C349-8139-2D69-B796-F511F7F53780}"/>
              </a:ext>
            </a:extLst>
          </p:cNvPr>
          <p:cNvSpPr txBox="1"/>
          <p:nvPr/>
        </p:nvSpPr>
        <p:spPr>
          <a:xfrm>
            <a:off x="251520" y="136283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21:12, 13</a:t>
            </a:r>
          </a:p>
        </p:txBody>
      </p:sp>
      <p:sp>
        <p:nvSpPr>
          <p:cNvPr id="5" name="2 CuadroTexto">
            <a:extLst>
              <a:ext uri="{FF2B5EF4-FFF2-40B4-BE49-F238E27FC236}">
                <a16:creationId xmlns:a16="http://schemas.microsoft.com/office/drawing/2014/main" id="{7C304539-BCBA-26BC-8D89-741F236A919F}"/>
              </a:ext>
            </a:extLst>
          </p:cNvPr>
          <p:cNvSpPr txBox="1"/>
          <p:nvPr/>
        </p:nvSpPr>
        <p:spPr>
          <a:xfrm>
            <a:off x="144016" y="1842423"/>
            <a:ext cx="4283968" cy="2260683"/>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Tenía un muro grande y alto con doce puertas; y en las puertas, doce ángeles, y nombres inscritos, que son </a:t>
            </a:r>
            <a:r>
              <a:rPr lang="es-ES" sz="2400" u="sng" dirty="0">
                <a:solidFill>
                  <a:srgbClr val="FFFF00"/>
                </a:solidFill>
                <a:latin typeface="Calibri"/>
              </a:rPr>
              <a:t>los de las doce tribus de los hijos de Israel</a:t>
            </a:r>
            <a:r>
              <a:rPr lang="es-ES" sz="2400" dirty="0">
                <a:solidFill>
                  <a:srgbClr val="FFFF00"/>
                </a:solidFill>
                <a:latin typeface="Calibri"/>
              </a:rPr>
              <a:t>; </a:t>
            </a:r>
            <a:r>
              <a:rPr lang="es-ES" sz="2400" dirty="0">
                <a:latin typeface="Calibri"/>
              </a:rPr>
              <a:t>al oriente tres puertas; al norte tres puertas; al sur tres puertas; al occidente tres puertas.</a:t>
            </a:r>
          </a:p>
        </p:txBody>
      </p:sp>
      <p:sp>
        <p:nvSpPr>
          <p:cNvPr id="21" name="TextBox 20">
            <a:extLst>
              <a:ext uri="{FF2B5EF4-FFF2-40B4-BE49-F238E27FC236}">
                <a16:creationId xmlns:a16="http://schemas.microsoft.com/office/drawing/2014/main" id="{425CD7E6-B9CA-5DDF-1706-D7B1F593C39B}"/>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3D7FAE46-5B64-2E5E-D643-D5A200F1AE24}"/>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BC9600C2-74BD-6358-257D-0C0D33A57F8A}"/>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6F83F3E4-A19F-BC17-2E5C-CF0D2795704D}"/>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4D81FB7F-414E-8432-2652-4D69D1A5EAB8}"/>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8B779EE5-FD5B-4EEC-BAD5-768245170112}"/>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ED6718CD-B3BD-A24D-35DC-2ED4FFFCF04E}"/>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E9C9C9A0-6707-ED3F-3239-319765BF1FF2}"/>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480C7953-4778-5957-203E-71D4EDE89D44}"/>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223277DD-01B8-43DF-6CFC-F0ADFD8A8330}"/>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F1DD274E-16DF-3CF4-D3D4-F3A3B264B0C4}"/>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B346F354-672D-BE2C-4BC0-04E75BBA6EEE}"/>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6B70D417-7F98-F83F-5440-EB0F6C7BD409}"/>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A78B1A8F-DE5D-ACFF-69FD-8168624989CA}"/>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60E48F6A-5841-2A06-A302-8D40B8777699}"/>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FBBA82B4-5766-0AB5-8E21-656B0ACFA175}"/>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
        <p:nvSpPr>
          <p:cNvPr id="19" name="TextBox 18">
            <a:extLst>
              <a:ext uri="{FF2B5EF4-FFF2-40B4-BE49-F238E27FC236}">
                <a16:creationId xmlns:a16="http://schemas.microsoft.com/office/drawing/2014/main" id="{BB686D3C-2F46-19AC-BA91-74B363B08E5B}"/>
              </a:ext>
            </a:extLst>
          </p:cNvPr>
          <p:cNvSpPr txBox="1"/>
          <p:nvPr/>
        </p:nvSpPr>
        <p:spPr>
          <a:xfrm>
            <a:off x="71500" y="6023952"/>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Norte</a:t>
            </a:r>
          </a:p>
        </p:txBody>
      </p:sp>
      <p:sp>
        <p:nvSpPr>
          <p:cNvPr id="20" name="TextBox 19">
            <a:extLst>
              <a:ext uri="{FF2B5EF4-FFF2-40B4-BE49-F238E27FC236}">
                <a16:creationId xmlns:a16="http://schemas.microsoft.com/office/drawing/2014/main" id="{7DF8B05D-2A86-26B5-0F09-0B6E937306E6}"/>
              </a:ext>
            </a:extLst>
          </p:cNvPr>
          <p:cNvSpPr txBox="1"/>
          <p:nvPr/>
        </p:nvSpPr>
        <p:spPr>
          <a:xfrm>
            <a:off x="1649380" y="6023950"/>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Dan (estandarte)</a:t>
            </a:r>
          </a:p>
        </p:txBody>
      </p:sp>
      <p:sp>
        <p:nvSpPr>
          <p:cNvPr id="24" name="TextBox 23">
            <a:extLst>
              <a:ext uri="{FF2B5EF4-FFF2-40B4-BE49-F238E27FC236}">
                <a16:creationId xmlns:a16="http://schemas.microsoft.com/office/drawing/2014/main" id="{0ACB9094-8D83-6FC5-D640-477FF5A9916F}"/>
              </a:ext>
            </a:extLst>
          </p:cNvPr>
          <p:cNvSpPr txBox="1"/>
          <p:nvPr/>
        </p:nvSpPr>
        <p:spPr>
          <a:xfrm>
            <a:off x="4486800" y="6023950"/>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Aser, Neftalí</a:t>
            </a:r>
          </a:p>
        </p:txBody>
      </p:sp>
      <p:sp>
        <p:nvSpPr>
          <p:cNvPr id="30" name="TextBox 29">
            <a:extLst>
              <a:ext uri="{FF2B5EF4-FFF2-40B4-BE49-F238E27FC236}">
                <a16:creationId xmlns:a16="http://schemas.microsoft.com/office/drawing/2014/main" id="{94FB2CCE-1467-7F62-68A9-7C1F223D824B}"/>
              </a:ext>
            </a:extLst>
          </p:cNvPr>
          <p:cNvSpPr txBox="1"/>
          <p:nvPr/>
        </p:nvSpPr>
        <p:spPr>
          <a:xfrm>
            <a:off x="7131940" y="6023950"/>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águila</a:t>
            </a:r>
          </a:p>
        </p:txBody>
      </p:sp>
    </p:spTree>
    <p:extLst>
      <p:ext uri="{BB962C8B-B14F-4D97-AF65-F5344CB8AC3E}">
        <p14:creationId xmlns:p14="http://schemas.microsoft.com/office/powerpoint/2010/main" val="17370465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A2306-6BB2-343C-D8D1-F09BE084CB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5C60D5-A1FD-08E4-C9E4-31E3C77737A1}"/>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E93BDC5F-C0BB-FE30-92A4-FF7C9C684FFF}"/>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9B7F53BE-27AF-67D7-5EFE-6776D22A31EB}"/>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C4EF817A-0A67-5A05-E5CE-EA7DA778BD9B}"/>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E65A9064-0FCF-FD35-834D-F9666BA6FBBC}"/>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C300D80D-4154-4480-DCEA-72FFB12E8E34}"/>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2:2</a:t>
            </a:r>
          </a:p>
        </p:txBody>
      </p:sp>
      <p:sp>
        <p:nvSpPr>
          <p:cNvPr id="10" name="2 CuadroTexto">
            <a:extLst>
              <a:ext uri="{FF2B5EF4-FFF2-40B4-BE49-F238E27FC236}">
                <a16:creationId xmlns:a16="http://schemas.microsoft.com/office/drawing/2014/main" id="{383DF3A4-7DE6-4EF4-2CDD-3C6D214156CC}"/>
              </a:ext>
            </a:extLst>
          </p:cNvPr>
          <p:cNvSpPr txBox="1"/>
          <p:nvPr/>
        </p:nvSpPr>
        <p:spPr>
          <a:xfrm>
            <a:off x="35496" y="476672"/>
            <a:ext cx="9073008" cy="914161"/>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Los hijos de Israel acamparán cada uno </a:t>
            </a:r>
            <a:r>
              <a:rPr lang="es-ES" sz="2400" u="sng" dirty="0">
                <a:solidFill>
                  <a:srgbClr val="FFFF00"/>
                </a:solidFill>
                <a:latin typeface="Calibri"/>
              </a:rPr>
              <a:t>junto a su bandera</a:t>
            </a:r>
            <a:r>
              <a:rPr lang="es-ES" sz="2400" dirty="0">
                <a:solidFill>
                  <a:srgbClr val="FFFF00"/>
                </a:solidFill>
                <a:latin typeface="Calibri"/>
              </a:rPr>
              <a:t>, bajo las enseñas de las casas de sus padres; </a:t>
            </a:r>
            <a:r>
              <a:rPr lang="es-ES" sz="2400" dirty="0">
                <a:solidFill>
                  <a:srgbClr val="00B0F0"/>
                </a:solidFill>
                <a:latin typeface="Calibri"/>
              </a:rPr>
              <a:t>alrededor del tabernáculo de reunión acamparán. </a:t>
            </a:r>
          </a:p>
        </p:txBody>
      </p:sp>
      <p:sp>
        <p:nvSpPr>
          <p:cNvPr id="4" name="1 CuadroTexto">
            <a:extLst>
              <a:ext uri="{FF2B5EF4-FFF2-40B4-BE49-F238E27FC236}">
                <a16:creationId xmlns:a16="http://schemas.microsoft.com/office/drawing/2014/main" id="{0C7FBBD7-FC42-C7FE-B2B1-0081AF854117}"/>
              </a:ext>
            </a:extLst>
          </p:cNvPr>
          <p:cNvSpPr txBox="1"/>
          <p:nvPr/>
        </p:nvSpPr>
        <p:spPr>
          <a:xfrm>
            <a:off x="251520" y="136283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21:12, 13</a:t>
            </a:r>
          </a:p>
        </p:txBody>
      </p:sp>
      <p:sp>
        <p:nvSpPr>
          <p:cNvPr id="5" name="2 CuadroTexto">
            <a:extLst>
              <a:ext uri="{FF2B5EF4-FFF2-40B4-BE49-F238E27FC236}">
                <a16:creationId xmlns:a16="http://schemas.microsoft.com/office/drawing/2014/main" id="{C9CABD88-F5DE-018A-F92B-F039AAB42119}"/>
              </a:ext>
            </a:extLst>
          </p:cNvPr>
          <p:cNvSpPr txBox="1"/>
          <p:nvPr/>
        </p:nvSpPr>
        <p:spPr>
          <a:xfrm>
            <a:off x="144016" y="1842423"/>
            <a:ext cx="4283968" cy="2260683"/>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Tenía un muro grande y alto con doce puertas; y en las puertas, doce ángeles, y nombres inscritos, que son </a:t>
            </a:r>
            <a:r>
              <a:rPr lang="es-ES" sz="2400" u="sng" dirty="0">
                <a:solidFill>
                  <a:srgbClr val="FFFF00"/>
                </a:solidFill>
                <a:latin typeface="Calibri"/>
              </a:rPr>
              <a:t>los de las doce tribus de los hijos de Israel</a:t>
            </a:r>
            <a:r>
              <a:rPr lang="es-ES" sz="2400" dirty="0">
                <a:solidFill>
                  <a:srgbClr val="FFFF00"/>
                </a:solidFill>
                <a:latin typeface="Calibri"/>
              </a:rPr>
              <a:t>; </a:t>
            </a:r>
            <a:r>
              <a:rPr lang="es-ES" sz="2400" dirty="0">
                <a:solidFill>
                  <a:srgbClr val="00B0F0"/>
                </a:solidFill>
                <a:latin typeface="Calibri"/>
              </a:rPr>
              <a:t>al oriente tres puertas; al norte tres puertas; al sur tres puertas; al occidente tres puertas.</a:t>
            </a:r>
          </a:p>
        </p:txBody>
      </p:sp>
      <p:sp>
        <p:nvSpPr>
          <p:cNvPr id="21" name="TextBox 20">
            <a:extLst>
              <a:ext uri="{FF2B5EF4-FFF2-40B4-BE49-F238E27FC236}">
                <a16:creationId xmlns:a16="http://schemas.microsoft.com/office/drawing/2014/main" id="{71AADEB7-980B-EC08-F11B-BD1D8159476B}"/>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99D6FFD9-9FDE-044F-CB6A-B9055ACF1186}"/>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1D1E9CEE-496A-3520-8454-43E822A3E7D0}"/>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5B18D916-F5C4-6F2C-598F-FD4EB318A23E}"/>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C9CCED99-F7DF-DDA2-15FB-B2749F79EDFA}"/>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930CA603-A7E2-F965-9B15-6C248CCE9C60}"/>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1739FEAE-12BA-AB23-5AC1-2C89CCF16233}"/>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C4A77CA1-7A86-297A-982F-36C30D41F279}"/>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28BA578A-4136-D612-0E5D-815338ADC269}"/>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2742155B-026D-8428-C87E-B8D9038957C4}"/>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7D994253-3721-944A-306F-808F117D945E}"/>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EA3E348C-E7C7-C934-0090-2B81E2224BCB}"/>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3DD69A1D-9C07-EA36-E5C9-4C85D22E068D}"/>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30E324DC-2BAD-BBF2-A43C-31E77AB0E6D7}"/>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60CAE187-A329-F874-831C-16F679374B7F}"/>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9C4AECD5-E893-0B8F-8F24-4ABFFDA5604D}"/>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
        <p:nvSpPr>
          <p:cNvPr id="19" name="TextBox 18">
            <a:extLst>
              <a:ext uri="{FF2B5EF4-FFF2-40B4-BE49-F238E27FC236}">
                <a16:creationId xmlns:a16="http://schemas.microsoft.com/office/drawing/2014/main" id="{6C4A989F-D6DB-25A4-B6AB-D77A12BD0466}"/>
              </a:ext>
            </a:extLst>
          </p:cNvPr>
          <p:cNvSpPr txBox="1"/>
          <p:nvPr/>
        </p:nvSpPr>
        <p:spPr>
          <a:xfrm>
            <a:off x="71500" y="6023952"/>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Norte</a:t>
            </a:r>
          </a:p>
        </p:txBody>
      </p:sp>
      <p:sp>
        <p:nvSpPr>
          <p:cNvPr id="20" name="TextBox 19">
            <a:extLst>
              <a:ext uri="{FF2B5EF4-FFF2-40B4-BE49-F238E27FC236}">
                <a16:creationId xmlns:a16="http://schemas.microsoft.com/office/drawing/2014/main" id="{767F8424-AF8D-BD19-8FCF-92B30C17CC3F}"/>
              </a:ext>
            </a:extLst>
          </p:cNvPr>
          <p:cNvSpPr txBox="1"/>
          <p:nvPr/>
        </p:nvSpPr>
        <p:spPr>
          <a:xfrm>
            <a:off x="1649380" y="6023950"/>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Dan (estandarte)</a:t>
            </a:r>
          </a:p>
        </p:txBody>
      </p:sp>
      <p:sp>
        <p:nvSpPr>
          <p:cNvPr id="24" name="TextBox 23">
            <a:extLst>
              <a:ext uri="{FF2B5EF4-FFF2-40B4-BE49-F238E27FC236}">
                <a16:creationId xmlns:a16="http://schemas.microsoft.com/office/drawing/2014/main" id="{6629CC13-44EF-4B2C-5BC1-3095636EF264}"/>
              </a:ext>
            </a:extLst>
          </p:cNvPr>
          <p:cNvSpPr txBox="1"/>
          <p:nvPr/>
        </p:nvSpPr>
        <p:spPr>
          <a:xfrm>
            <a:off x="4486800" y="6023950"/>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Aser, Neftalí</a:t>
            </a:r>
          </a:p>
        </p:txBody>
      </p:sp>
      <p:sp>
        <p:nvSpPr>
          <p:cNvPr id="30" name="TextBox 29">
            <a:extLst>
              <a:ext uri="{FF2B5EF4-FFF2-40B4-BE49-F238E27FC236}">
                <a16:creationId xmlns:a16="http://schemas.microsoft.com/office/drawing/2014/main" id="{7D332FEF-3854-FFB7-9833-2B1019BBBA76}"/>
              </a:ext>
            </a:extLst>
          </p:cNvPr>
          <p:cNvSpPr txBox="1"/>
          <p:nvPr/>
        </p:nvSpPr>
        <p:spPr>
          <a:xfrm>
            <a:off x="7131940" y="6023950"/>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águila</a:t>
            </a:r>
          </a:p>
        </p:txBody>
      </p:sp>
    </p:spTree>
    <p:extLst>
      <p:ext uri="{BB962C8B-B14F-4D97-AF65-F5344CB8AC3E}">
        <p14:creationId xmlns:p14="http://schemas.microsoft.com/office/powerpoint/2010/main" val="9757583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F0113-AF22-47DD-B5AA-E0FFC23AB37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0C35AD-D271-5A45-9994-8714311F7F1A}"/>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DA1BE339-8C96-5588-2FCA-0EF621B74A68}"/>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9E307D97-AD19-707D-A397-083079FF7F2D}"/>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B8BCF8A5-3862-9BFF-199A-04F17DD133CD}"/>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24F7F1D7-0AB5-48D8-5A31-FABAF4154BDB}"/>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6B6DB616-4E5B-CAF6-D79F-FA9E21E83BBE}"/>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21:22</a:t>
            </a:r>
          </a:p>
        </p:txBody>
      </p:sp>
      <p:sp>
        <p:nvSpPr>
          <p:cNvPr id="10" name="2 CuadroTexto">
            <a:extLst>
              <a:ext uri="{FF2B5EF4-FFF2-40B4-BE49-F238E27FC236}">
                <a16:creationId xmlns:a16="http://schemas.microsoft.com/office/drawing/2014/main" id="{62043166-E704-D7D3-4F0C-4F6F2F9AC5E7}"/>
              </a:ext>
            </a:extLst>
          </p:cNvPr>
          <p:cNvSpPr txBox="1"/>
          <p:nvPr/>
        </p:nvSpPr>
        <p:spPr>
          <a:xfrm>
            <a:off x="35496" y="476672"/>
            <a:ext cx="9073008" cy="644857"/>
          </a:xfrm>
          <a:prstGeom prst="rect">
            <a:avLst/>
          </a:prstGeom>
          <a:noFill/>
        </p:spPr>
        <p:txBody>
          <a:bodyPr wrap="square" rtlCol="0">
            <a:spAutoFit/>
          </a:bodyPr>
          <a:lstStyle/>
          <a:p>
            <a:pPr algn="ctr" fontAlgn="auto">
              <a:lnSpc>
                <a:spcPts val="2100"/>
              </a:lnSpc>
              <a:spcBef>
                <a:spcPts val="0"/>
              </a:spcBef>
              <a:spcAft>
                <a:spcPts val="0"/>
              </a:spcAft>
            </a:pPr>
            <a:r>
              <a:rPr lang="es-ES" sz="2400" dirty="0">
                <a:latin typeface="Calibri"/>
              </a:rPr>
              <a:t>Y no vi en ella templo; porque el Señor Dios Todopoderoso es el templo de ella, y el Cordero. </a:t>
            </a:r>
          </a:p>
        </p:txBody>
      </p:sp>
      <p:sp>
        <p:nvSpPr>
          <p:cNvPr id="4" name="1 CuadroTexto">
            <a:extLst>
              <a:ext uri="{FF2B5EF4-FFF2-40B4-BE49-F238E27FC236}">
                <a16:creationId xmlns:a16="http://schemas.microsoft.com/office/drawing/2014/main" id="{837083A3-F810-FDD6-0E20-468A70A00202}"/>
              </a:ext>
            </a:extLst>
          </p:cNvPr>
          <p:cNvSpPr txBox="1"/>
          <p:nvPr/>
        </p:nvSpPr>
        <p:spPr>
          <a:xfrm>
            <a:off x="251520" y="136283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21:12, 13</a:t>
            </a:r>
          </a:p>
        </p:txBody>
      </p:sp>
      <p:sp>
        <p:nvSpPr>
          <p:cNvPr id="5" name="2 CuadroTexto">
            <a:extLst>
              <a:ext uri="{FF2B5EF4-FFF2-40B4-BE49-F238E27FC236}">
                <a16:creationId xmlns:a16="http://schemas.microsoft.com/office/drawing/2014/main" id="{1BF777CB-B7F6-4D15-1F92-35B4D43796A1}"/>
              </a:ext>
            </a:extLst>
          </p:cNvPr>
          <p:cNvSpPr txBox="1"/>
          <p:nvPr/>
        </p:nvSpPr>
        <p:spPr>
          <a:xfrm>
            <a:off x="144016" y="1842423"/>
            <a:ext cx="4283968" cy="2260683"/>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Tenía un muro grande y alto con doce puertas; y en las puertas, doce ángeles, y nombres inscritos, que son </a:t>
            </a:r>
            <a:r>
              <a:rPr lang="es-ES" sz="2400" u="sng" dirty="0">
                <a:solidFill>
                  <a:srgbClr val="FFFF00"/>
                </a:solidFill>
                <a:latin typeface="Calibri"/>
              </a:rPr>
              <a:t>los de las doce tribus de los hijos de Israel</a:t>
            </a:r>
            <a:r>
              <a:rPr lang="es-ES" sz="2400" dirty="0">
                <a:solidFill>
                  <a:srgbClr val="FFFF00"/>
                </a:solidFill>
                <a:latin typeface="Calibri"/>
              </a:rPr>
              <a:t>; </a:t>
            </a:r>
            <a:r>
              <a:rPr lang="es-ES" sz="2400" dirty="0">
                <a:solidFill>
                  <a:srgbClr val="00B0F0"/>
                </a:solidFill>
                <a:latin typeface="Calibri"/>
              </a:rPr>
              <a:t>al oriente tres puertas; al norte tres puertas; al sur tres puertas; al occidente tres puertas.</a:t>
            </a:r>
          </a:p>
        </p:txBody>
      </p:sp>
      <p:sp>
        <p:nvSpPr>
          <p:cNvPr id="21" name="TextBox 20">
            <a:extLst>
              <a:ext uri="{FF2B5EF4-FFF2-40B4-BE49-F238E27FC236}">
                <a16:creationId xmlns:a16="http://schemas.microsoft.com/office/drawing/2014/main" id="{5B10F2F5-A4A9-ED15-23A4-5B690E68F056}"/>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46EF97AE-34C6-8156-138D-93071EF27DDD}"/>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99BA6813-16C8-A4F1-FACF-F3B71A7FA667}"/>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5BF6CFD1-93C6-6160-3DA1-A0EA1C996814}"/>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477A4558-8732-A6AD-8413-C9E198A52586}"/>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E62E4872-1FF6-6797-4FAC-9DD89F5FE38F}"/>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1A81FACC-D686-97F4-D790-C28E66B99B09}"/>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D7E02C7C-5F8F-EBFC-B82F-0C1B3F4F3547}"/>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3FC7C1CB-0259-9D65-863F-ECCA0054529D}"/>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C1423EAC-1C1B-18E9-D2A1-F84309941706}"/>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7F5BE1CB-5BE1-7E01-0FEC-323E4C7DB244}"/>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FA6028B5-01AB-E9AC-09AF-16A2C3403B5B}"/>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5B8626AB-3962-43F4-2A28-FA711CD97F7F}"/>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C7B69308-B706-5732-ECB1-803390BDE887}"/>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D8B2F594-4382-DD25-EE4D-85A790C74163}"/>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61364310-2F3C-EDE4-D4F8-A72CC780F071}"/>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
        <p:nvSpPr>
          <p:cNvPr id="19" name="TextBox 18">
            <a:extLst>
              <a:ext uri="{FF2B5EF4-FFF2-40B4-BE49-F238E27FC236}">
                <a16:creationId xmlns:a16="http://schemas.microsoft.com/office/drawing/2014/main" id="{98013F22-115B-DBF5-46B8-2F16D1D4E067}"/>
              </a:ext>
            </a:extLst>
          </p:cNvPr>
          <p:cNvSpPr txBox="1"/>
          <p:nvPr/>
        </p:nvSpPr>
        <p:spPr>
          <a:xfrm>
            <a:off x="71500" y="6023952"/>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Norte</a:t>
            </a:r>
          </a:p>
        </p:txBody>
      </p:sp>
      <p:sp>
        <p:nvSpPr>
          <p:cNvPr id="20" name="TextBox 19">
            <a:extLst>
              <a:ext uri="{FF2B5EF4-FFF2-40B4-BE49-F238E27FC236}">
                <a16:creationId xmlns:a16="http://schemas.microsoft.com/office/drawing/2014/main" id="{FDF87267-F6DD-98F2-C75E-C39D0A23B91A}"/>
              </a:ext>
            </a:extLst>
          </p:cNvPr>
          <p:cNvSpPr txBox="1"/>
          <p:nvPr/>
        </p:nvSpPr>
        <p:spPr>
          <a:xfrm>
            <a:off x="1649380" y="6023950"/>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Dan (estandarte)</a:t>
            </a:r>
          </a:p>
        </p:txBody>
      </p:sp>
      <p:sp>
        <p:nvSpPr>
          <p:cNvPr id="24" name="TextBox 23">
            <a:extLst>
              <a:ext uri="{FF2B5EF4-FFF2-40B4-BE49-F238E27FC236}">
                <a16:creationId xmlns:a16="http://schemas.microsoft.com/office/drawing/2014/main" id="{5E2F3D61-F52E-4B29-7976-9739B1AEDFA9}"/>
              </a:ext>
            </a:extLst>
          </p:cNvPr>
          <p:cNvSpPr txBox="1"/>
          <p:nvPr/>
        </p:nvSpPr>
        <p:spPr>
          <a:xfrm>
            <a:off x="4486800" y="6023950"/>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Aser, Neftalí</a:t>
            </a:r>
          </a:p>
        </p:txBody>
      </p:sp>
      <p:sp>
        <p:nvSpPr>
          <p:cNvPr id="30" name="TextBox 29">
            <a:extLst>
              <a:ext uri="{FF2B5EF4-FFF2-40B4-BE49-F238E27FC236}">
                <a16:creationId xmlns:a16="http://schemas.microsoft.com/office/drawing/2014/main" id="{AD4527F7-3911-FF26-0F28-D67C890AA659}"/>
              </a:ext>
            </a:extLst>
          </p:cNvPr>
          <p:cNvSpPr txBox="1"/>
          <p:nvPr/>
        </p:nvSpPr>
        <p:spPr>
          <a:xfrm>
            <a:off x="7131940" y="6023950"/>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águila</a:t>
            </a:r>
          </a:p>
        </p:txBody>
      </p:sp>
    </p:spTree>
    <p:extLst>
      <p:ext uri="{BB962C8B-B14F-4D97-AF65-F5344CB8AC3E}">
        <p14:creationId xmlns:p14="http://schemas.microsoft.com/office/powerpoint/2010/main" val="7830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4B823-9420-2AA0-1408-B01C73BFB23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261712-AFC3-704B-F621-1552DE236C0F}"/>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2C0159B1-BD1F-DC0B-B8CF-CB1694BF5894}"/>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F80B2E8C-308E-3871-DE4E-3B31C0064285}"/>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EC913F09-CED7-8AEE-4553-7B0F1555C296}"/>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12B1E6E2-50EB-5FD9-E654-361B2DD5F27B}"/>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0F205C51-45F0-BC40-FCF0-274C14E8B8ED}"/>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21:22</a:t>
            </a:r>
          </a:p>
        </p:txBody>
      </p:sp>
      <p:sp>
        <p:nvSpPr>
          <p:cNvPr id="10" name="2 CuadroTexto">
            <a:extLst>
              <a:ext uri="{FF2B5EF4-FFF2-40B4-BE49-F238E27FC236}">
                <a16:creationId xmlns:a16="http://schemas.microsoft.com/office/drawing/2014/main" id="{0A0E1370-2EB7-DCE6-8313-190ED22C4862}"/>
              </a:ext>
            </a:extLst>
          </p:cNvPr>
          <p:cNvSpPr txBox="1"/>
          <p:nvPr/>
        </p:nvSpPr>
        <p:spPr>
          <a:xfrm>
            <a:off x="35496" y="476672"/>
            <a:ext cx="9073008" cy="644857"/>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no vi en ella templo; </a:t>
            </a:r>
            <a:r>
              <a:rPr lang="es-ES" sz="2400" dirty="0">
                <a:latin typeface="Calibri"/>
              </a:rPr>
              <a:t>porque el Señor Dios Todopoderoso es el templo de ella, y el Cordero. </a:t>
            </a:r>
          </a:p>
        </p:txBody>
      </p:sp>
      <p:sp>
        <p:nvSpPr>
          <p:cNvPr id="4" name="1 CuadroTexto">
            <a:extLst>
              <a:ext uri="{FF2B5EF4-FFF2-40B4-BE49-F238E27FC236}">
                <a16:creationId xmlns:a16="http://schemas.microsoft.com/office/drawing/2014/main" id="{452AB54D-4B8E-5CBA-1AD3-695BF32A5CE5}"/>
              </a:ext>
            </a:extLst>
          </p:cNvPr>
          <p:cNvSpPr txBox="1"/>
          <p:nvPr/>
        </p:nvSpPr>
        <p:spPr>
          <a:xfrm>
            <a:off x="251520" y="136283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21:12, 13</a:t>
            </a:r>
          </a:p>
        </p:txBody>
      </p:sp>
      <p:sp>
        <p:nvSpPr>
          <p:cNvPr id="5" name="2 CuadroTexto">
            <a:extLst>
              <a:ext uri="{FF2B5EF4-FFF2-40B4-BE49-F238E27FC236}">
                <a16:creationId xmlns:a16="http://schemas.microsoft.com/office/drawing/2014/main" id="{6069B8A0-69AC-56A1-3999-B45324D33E78}"/>
              </a:ext>
            </a:extLst>
          </p:cNvPr>
          <p:cNvSpPr txBox="1"/>
          <p:nvPr/>
        </p:nvSpPr>
        <p:spPr>
          <a:xfrm>
            <a:off x="144016" y="1842423"/>
            <a:ext cx="4283968" cy="2260683"/>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Tenía un muro grande y alto con doce puertas; y en las puertas, doce ángeles, y nombres inscritos, que son </a:t>
            </a:r>
            <a:r>
              <a:rPr lang="es-ES" sz="2400" u="sng" dirty="0">
                <a:solidFill>
                  <a:srgbClr val="FFFF00"/>
                </a:solidFill>
                <a:latin typeface="Calibri"/>
              </a:rPr>
              <a:t>los de las doce tribus de los hijos de Israel</a:t>
            </a:r>
            <a:r>
              <a:rPr lang="es-ES" sz="2400" dirty="0">
                <a:solidFill>
                  <a:srgbClr val="FFFF00"/>
                </a:solidFill>
                <a:latin typeface="Calibri"/>
              </a:rPr>
              <a:t>; </a:t>
            </a:r>
            <a:r>
              <a:rPr lang="es-ES" sz="2400" dirty="0">
                <a:solidFill>
                  <a:srgbClr val="00B0F0"/>
                </a:solidFill>
                <a:latin typeface="Calibri"/>
              </a:rPr>
              <a:t>al oriente tres puertas; al norte tres puertas; al sur tres puertas; al occidente tres puertas.</a:t>
            </a:r>
          </a:p>
        </p:txBody>
      </p:sp>
      <p:sp>
        <p:nvSpPr>
          <p:cNvPr id="21" name="TextBox 20">
            <a:extLst>
              <a:ext uri="{FF2B5EF4-FFF2-40B4-BE49-F238E27FC236}">
                <a16:creationId xmlns:a16="http://schemas.microsoft.com/office/drawing/2014/main" id="{BE833D25-1409-401F-3990-0C100C2B40D7}"/>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E33485EF-FB14-3AFE-76B7-5A16A6CF7C95}"/>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68D8AA93-8162-E4B6-B832-06D6DD5D4A3E}"/>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8CAD4202-7B00-26DD-5455-9D6C1F44A391}"/>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64B30713-1C00-76E7-D003-E8AEDEDC3AAE}"/>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B011FFEC-AEEA-E938-8473-12423286529A}"/>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CD49E15B-63C9-FDCC-3339-89A013E5D99F}"/>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FEF86B10-728C-3C40-EB27-65C494FD4702}"/>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6DD5218F-8E1A-DFDD-258F-5A6463EED230}"/>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33651659-886D-F6C1-F360-AB13BA4D80ED}"/>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54A5CA0F-A203-D00F-EBD5-71B5A7059BBD}"/>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2D72FF74-F09B-2AD0-2FD3-93EA59A63485}"/>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22F1F7AE-673F-F29A-A91E-EB315F19DC8D}"/>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AE3422C3-040B-ED1A-F30A-6E777F7B120C}"/>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DDD8C52D-3B36-F765-1924-66A61EC41D84}"/>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FC657D5F-5883-DBFA-2198-101A2827FBD5}"/>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
        <p:nvSpPr>
          <p:cNvPr id="19" name="TextBox 18">
            <a:extLst>
              <a:ext uri="{FF2B5EF4-FFF2-40B4-BE49-F238E27FC236}">
                <a16:creationId xmlns:a16="http://schemas.microsoft.com/office/drawing/2014/main" id="{D9FC95BD-A628-9E82-D125-F75835AE48C2}"/>
              </a:ext>
            </a:extLst>
          </p:cNvPr>
          <p:cNvSpPr txBox="1"/>
          <p:nvPr/>
        </p:nvSpPr>
        <p:spPr>
          <a:xfrm>
            <a:off x="71500" y="6023952"/>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Norte</a:t>
            </a:r>
          </a:p>
        </p:txBody>
      </p:sp>
      <p:sp>
        <p:nvSpPr>
          <p:cNvPr id="20" name="TextBox 19">
            <a:extLst>
              <a:ext uri="{FF2B5EF4-FFF2-40B4-BE49-F238E27FC236}">
                <a16:creationId xmlns:a16="http://schemas.microsoft.com/office/drawing/2014/main" id="{6311964B-3F67-AB16-9D51-7B3A3E903368}"/>
              </a:ext>
            </a:extLst>
          </p:cNvPr>
          <p:cNvSpPr txBox="1"/>
          <p:nvPr/>
        </p:nvSpPr>
        <p:spPr>
          <a:xfrm>
            <a:off x="1649380" y="6023950"/>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Dan (estandarte)</a:t>
            </a:r>
          </a:p>
        </p:txBody>
      </p:sp>
      <p:sp>
        <p:nvSpPr>
          <p:cNvPr id="24" name="TextBox 23">
            <a:extLst>
              <a:ext uri="{FF2B5EF4-FFF2-40B4-BE49-F238E27FC236}">
                <a16:creationId xmlns:a16="http://schemas.microsoft.com/office/drawing/2014/main" id="{282DC617-F301-1791-0716-FCB0F5001659}"/>
              </a:ext>
            </a:extLst>
          </p:cNvPr>
          <p:cNvSpPr txBox="1"/>
          <p:nvPr/>
        </p:nvSpPr>
        <p:spPr>
          <a:xfrm>
            <a:off x="4486800" y="6023950"/>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Aser, Neftalí</a:t>
            </a:r>
          </a:p>
        </p:txBody>
      </p:sp>
      <p:sp>
        <p:nvSpPr>
          <p:cNvPr id="30" name="TextBox 29">
            <a:extLst>
              <a:ext uri="{FF2B5EF4-FFF2-40B4-BE49-F238E27FC236}">
                <a16:creationId xmlns:a16="http://schemas.microsoft.com/office/drawing/2014/main" id="{EE8BED24-52A8-DDCC-D2D0-39E3427F2523}"/>
              </a:ext>
            </a:extLst>
          </p:cNvPr>
          <p:cNvSpPr txBox="1"/>
          <p:nvPr/>
        </p:nvSpPr>
        <p:spPr>
          <a:xfrm>
            <a:off x="7131940" y="6023950"/>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águila</a:t>
            </a:r>
          </a:p>
        </p:txBody>
      </p:sp>
    </p:spTree>
    <p:extLst>
      <p:ext uri="{BB962C8B-B14F-4D97-AF65-F5344CB8AC3E}">
        <p14:creationId xmlns:p14="http://schemas.microsoft.com/office/powerpoint/2010/main" val="21594009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5D1F-DFFE-AE00-A613-B35D17D46AE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540D85-85CB-5E70-4D2A-9C284518DD33}"/>
              </a:ext>
            </a:extLst>
          </p:cNvPr>
          <p:cNvSpPr txBox="1"/>
          <p:nvPr/>
        </p:nvSpPr>
        <p:spPr>
          <a:xfrm>
            <a:off x="4572000" y="135910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5DE769A-CE20-FB5A-D37C-319D454E945B}"/>
              </a:ext>
            </a:extLst>
          </p:cNvPr>
          <p:cNvSpPr txBox="1"/>
          <p:nvPr/>
        </p:nvSpPr>
        <p:spPr>
          <a:xfrm>
            <a:off x="4572000" y="170308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1A271F5F-C879-F542-8641-5DC5016EA602}"/>
              </a:ext>
            </a:extLst>
          </p:cNvPr>
          <p:cNvSpPr txBox="1"/>
          <p:nvPr/>
        </p:nvSpPr>
        <p:spPr>
          <a:xfrm>
            <a:off x="4572000" y="202776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D74FABEA-5B37-DC0A-2C1F-AA0B1430CD2F}"/>
              </a:ext>
            </a:extLst>
          </p:cNvPr>
          <p:cNvSpPr txBox="1"/>
          <p:nvPr/>
        </p:nvSpPr>
        <p:spPr>
          <a:xfrm>
            <a:off x="4573164" y="23900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36666328-CB63-2DCF-DDF6-F565C3302A48}"/>
              </a:ext>
            </a:extLst>
          </p:cNvPr>
          <p:cNvSpPr txBox="1"/>
          <p:nvPr/>
        </p:nvSpPr>
        <p:spPr>
          <a:xfrm>
            <a:off x="4572000" y="272950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C09FE1E2-F454-8387-5697-7C8248CEBDE1}"/>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21:22</a:t>
            </a:r>
          </a:p>
        </p:txBody>
      </p:sp>
      <p:sp>
        <p:nvSpPr>
          <p:cNvPr id="10" name="2 CuadroTexto">
            <a:extLst>
              <a:ext uri="{FF2B5EF4-FFF2-40B4-BE49-F238E27FC236}">
                <a16:creationId xmlns:a16="http://schemas.microsoft.com/office/drawing/2014/main" id="{F8B25E9E-8527-B8F5-9545-97EF4FEC7A21}"/>
              </a:ext>
            </a:extLst>
          </p:cNvPr>
          <p:cNvSpPr txBox="1"/>
          <p:nvPr/>
        </p:nvSpPr>
        <p:spPr>
          <a:xfrm>
            <a:off x="35496" y="476672"/>
            <a:ext cx="9073008" cy="644857"/>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Y no vi en ella templo; </a:t>
            </a:r>
            <a:r>
              <a:rPr lang="es-ES" sz="2400" dirty="0">
                <a:solidFill>
                  <a:srgbClr val="00B0F0"/>
                </a:solidFill>
                <a:latin typeface="Calibri"/>
              </a:rPr>
              <a:t>porque el Señor Dios Todopoderoso es el templo de ella, y el Cordero. </a:t>
            </a:r>
          </a:p>
        </p:txBody>
      </p:sp>
      <p:sp>
        <p:nvSpPr>
          <p:cNvPr id="4" name="1 CuadroTexto">
            <a:extLst>
              <a:ext uri="{FF2B5EF4-FFF2-40B4-BE49-F238E27FC236}">
                <a16:creationId xmlns:a16="http://schemas.microsoft.com/office/drawing/2014/main" id="{AA180C16-78DA-C588-5D54-5410A47D9E83}"/>
              </a:ext>
            </a:extLst>
          </p:cNvPr>
          <p:cNvSpPr txBox="1"/>
          <p:nvPr/>
        </p:nvSpPr>
        <p:spPr>
          <a:xfrm>
            <a:off x="251520" y="136283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21:12, 13</a:t>
            </a:r>
          </a:p>
        </p:txBody>
      </p:sp>
      <p:sp>
        <p:nvSpPr>
          <p:cNvPr id="5" name="2 CuadroTexto">
            <a:extLst>
              <a:ext uri="{FF2B5EF4-FFF2-40B4-BE49-F238E27FC236}">
                <a16:creationId xmlns:a16="http://schemas.microsoft.com/office/drawing/2014/main" id="{C31964D5-5145-D795-8FC1-9C6ECD74E45E}"/>
              </a:ext>
            </a:extLst>
          </p:cNvPr>
          <p:cNvSpPr txBox="1"/>
          <p:nvPr/>
        </p:nvSpPr>
        <p:spPr>
          <a:xfrm>
            <a:off x="144016" y="1842423"/>
            <a:ext cx="4283968" cy="2260683"/>
          </a:xfrm>
          <a:prstGeom prst="rect">
            <a:avLst/>
          </a:prstGeom>
          <a:noFill/>
        </p:spPr>
        <p:txBody>
          <a:bodyPr wrap="square" rtlCol="0">
            <a:spAutoFit/>
          </a:bodyPr>
          <a:lstStyle/>
          <a:p>
            <a:pPr algn="ctr" fontAlgn="auto">
              <a:lnSpc>
                <a:spcPts val="2100"/>
              </a:lnSpc>
              <a:spcBef>
                <a:spcPts val="0"/>
              </a:spcBef>
              <a:spcAft>
                <a:spcPts val="0"/>
              </a:spcAft>
            </a:pPr>
            <a:r>
              <a:rPr lang="es-ES" sz="2400" dirty="0">
                <a:solidFill>
                  <a:srgbClr val="FFFF00"/>
                </a:solidFill>
                <a:latin typeface="Calibri"/>
              </a:rPr>
              <a:t>Tenía un muro grande y alto con doce puertas; y en las puertas, doce ángeles, y nombres inscritos, que son </a:t>
            </a:r>
            <a:r>
              <a:rPr lang="es-ES" sz="2400" u="sng" dirty="0">
                <a:solidFill>
                  <a:srgbClr val="FFFF00"/>
                </a:solidFill>
                <a:latin typeface="Calibri"/>
              </a:rPr>
              <a:t>los de las doce tribus de los hijos de Israel</a:t>
            </a:r>
            <a:r>
              <a:rPr lang="es-ES" sz="2400" dirty="0">
                <a:solidFill>
                  <a:srgbClr val="FFFF00"/>
                </a:solidFill>
                <a:latin typeface="Calibri"/>
              </a:rPr>
              <a:t>; </a:t>
            </a:r>
            <a:r>
              <a:rPr lang="es-ES" sz="2400" dirty="0">
                <a:solidFill>
                  <a:srgbClr val="00B0F0"/>
                </a:solidFill>
                <a:latin typeface="Calibri"/>
              </a:rPr>
              <a:t>al oriente tres puertas; al norte tres puertas; al sur tres puertas; al occidente tres puertas.</a:t>
            </a:r>
          </a:p>
        </p:txBody>
      </p:sp>
      <p:sp>
        <p:nvSpPr>
          <p:cNvPr id="21" name="TextBox 20">
            <a:extLst>
              <a:ext uri="{FF2B5EF4-FFF2-40B4-BE49-F238E27FC236}">
                <a16:creationId xmlns:a16="http://schemas.microsoft.com/office/drawing/2014/main" id="{DD24300C-A03C-EAD0-6B61-A2A4AA43459C}"/>
              </a:ext>
            </a:extLst>
          </p:cNvPr>
          <p:cNvSpPr txBox="1"/>
          <p:nvPr/>
        </p:nvSpPr>
        <p:spPr>
          <a:xfrm>
            <a:off x="71500" y="4321063"/>
            <a:ext cx="1476164"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Dirección</a:t>
            </a:r>
          </a:p>
        </p:txBody>
      </p:sp>
      <p:sp>
        <p:nvSpPr>
          <p:cNvPr id="22" name="TextBox 21">
            <a:extLst>
              <a:ext uri="{FF2B5EF4-FFF2-40B4-BE49-F238E27FC236}">
                <a16:creationId xmlns:a16="http://schemas.microsoft.com/office/drawing/2014/main" id="{D3A1AC68-9F6F-71A3-F4DF-715FF145C3FD}"/>
              </a:ext>
            </a:extLst>
          </p:cNvPr>
          <p:cNvSpPr txBox="1"/>
          <p:nvPr/>
        </p:nvSpPr>
        <p:spPr>
          <a:xfrm>
            <a:off x="1649380" y="4321061"/>
            <a:ext cx="2700300"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Tribu principal</a:t>
            </a:r>
          </a:p>
        </p:txBody>
      </p:sp>
      <p:sp>
        <p:nvSpPr>
          <p:cNvPr id="23" name="TextBox 22">
            <a:extLst>
              <a:ext uri="{FF2B5EF4-FFF2-40B4-BE49-F238E27FC236}">
                <a16:creationId xmlns:a16="http://schemas.microsoft.com/office/drawing/2014/main" id="{B714CAAE-A261-7915-BBA9-599469D5EC5C}"/>
              </a:ext>
            </a:extLst>
          </p:cNvPr>
          <p:cNvSpPr txBox="1"/>
          <p:nvPr/>
        </p:nvSpPr>
        <p:spPr>
          <a:xfrm>
            <a:off x="4486800" y="4321061"/>
            <a:ext cx="2533472" cy="357376"/>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Otras tribus</a:t>
            </a:r>
          </a:p>
        </p:txBody>
      </p:sp>
      <p:sp>
        <p:nvSpPr>
          <p:cNvPr id="25" name="TextBox 24">
            <a:extLst>
              <a:ext uri="{FF2B5EF4-FFF2-40B4-BE49-F238E27FC236}">
                <a16:creationId xmlns:a16="http://schemas.microsoft.com/office/drawing/2014/main" id="{D7E93D32-B586-9586-789A-D8909B181551}"/>
              </a:ext>
            </a:extLst>
          </p:cNvPr>
          <p:cNvSpPr txBox="1"/>
          <p:nvPr/>
        </p:nvSpPr>
        <p:spPr>
          <a:xfrm>
            <a:off x="7131940" y="4321061"/>
            <a:ext cx="1976564" cy="349583"/>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Símbolo</a:t>
            </a:r>
          </a:p>
        </p:txBody>
      </p:sp>
      <p:sp>
        <p:nvSpPr>
          <p:cNvPr id="26" name="TextBox 25">
            <a:extLst>
              <a:ext uri="{FF2B5EF4-FFF2-40B4-BE49-F238E27FC236}">
                <a16:creationId xmlns:a16="http://schemas.microsoft.com/office/drawing/2014/main" id="{F5A7D34C-0F27-B0BC-B903-9AAC8DC9499D}"/>
              </a:ext>
            </a:extLst>
          </p:cNvPr>
          <p:cNvSpPr txBox="1"/>
          <p:nvPr/>
        </p:nvSpPr>
        <p:spPr>
          <a:xfrm>
            <a:off x="71500" y="4727808"/>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Este</a:t>
            </a:r>
          </a:p>
        </p:txBody>
      </p:sp>
      <p:sp>
        <p:nvSpPr>
          <p:cNvPr id="27" name="TextBox 26">
            <a:extLst>
              <a:ext uri="{FF2B5EF4-FFF2-40B4-BE49-F238E27FC236}">
                <a16:creationId xmlns:a16="http://schemas.microsoft.com/office/drawing/2014/main" id="{DFA166D6-4606-5AC0-80FB-2AAE345B4E3E}"/>
              </a:ext>
            </a:extLst>
          </p:cNvPr>
          <p:cNvSpPr txBox="1"/>
          <p:nvPr/>
        </p:nvSpPr>
        <p:spPr>
          <a:xfrm>
            <a:off x="1649380" y="4727806"/>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Judá (estandarte)</a:t>
            </a:r>
          </a:p>
        </p:txBody>
      </p:sp>
      <p:sp>
        <p:nvSpPr>
          <p:cNvPr id="28" name="TextBox 27">
            <a:extLst>
              <a:ext uri="{FF2B5EF4-FFF2-40B4-BE49-F238E27FC236}">
                <a16:creationId xmlns:a16="http://schemas.microsoft.com/office/drawing/2014/main" id="{AAB82BEC-8611-3FEF-AD4B-1FA41CE4192A}"/>
              </a:ext>
            </a:extLst>
          </p:cNvPr>
          <p:cNvSpPr txBox="1"/>
          <p:nvPr/>
        </p:nvSpPr>
        <p:spPr>
          <a:xfrm>
            <a:off x="4486800" y="4727806"/>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Isacar, Zabulón</a:t>
            </a:r>
          </a:p>
        </p:txBody>
      </p:sp>
      <p:sp>
        <p:nvSpPr>
          <p:cNvPr id="29" name="TextBox 28">
            <a:extLst>
              <a:ext uri="{FF2B5EF4-FFF2-40B4-BE49-F238E27FC236}">
                <a16:creationId xmlns:a16="http://schemas.microsoft.com/office/drawing/2014/main" id="{6595E675-5671-2D30-1CA0-E4E31104C806}"/>
              </a:ext>
            </a:extLst>
          </p:cNvPr>
          <p:cNvSpPr txBox="1"/>
          <p:nvPr/>
        </p:nvSpPr>
        <p:spPr>
          <a:xfrm>
            <a:off x="7131940" y="4727806"/>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león</a:t>
            </a:r>
          </a:p>
        </p:txBody>
      </p:sp>
      <p:sp>
        <p:nvSpPr>
          <p:cNvPr id="8" name="TextBox 7">
            <a:extLst>
              <a:ext uri="{FF2B5EF4-FFF2-40B4-BE49-F238E27FC236}">
                <a16:creationId xmlns:a16="http://schemas.microsoft.com/office/drawing/2014/main" id="{5FB8C325-1202-EB5C-C1C0-E5D28CAFBFC9}"/>
              </a:ext>
            </a:extLst>
          </p:cNvPr>
          <p:cNvSpPr txBox="1"/>
          <p:nvPr/>
        </p:nvSpPr>
        <p:spPr>
          <a:xfrm>
            <a:off x="71500" y="5159856"/>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Sur</a:t>
            </a:r>
          </a:p>
        </p:txBody>
      </p:sp>
      <p:sp>
        <p:nvSpPr>
          <p:cNvPr id="9" name="TextBox 8">
            <a:extLst>
              <a:ext uri="{FF2B5EF4-FFF2-40B4-BE49-F238E27FC236}">
                <a16:creationId xmlns:a16="http://schemas.microsoft.com/office/drawing/2014/main" id="{13181DCD-F872-DB4E-837C-0B874E3EF014}"/>
              </a:ext>
            </a:extLst>
          </p:cNvPr>
          <p:cNvSpPr txBox="1"/>
          <p:nvPr/>
        </p:nvSpPr>
        <p:spPr>
          <a:xfrm>
            <a:off x="1649380" y="5159854"/>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Rubén (estandarte)</a:t>
            </a:r>
          </a:p>
        </p:txBody>
      </p:sp>
      <p:sp>
        <p:nvSpPr>
          <p:cNvPr id="11" name="TextBox 10">
            <a:extLst>
              <a:ext uri="{FF2B5EF4-FFF2-40B4-BE49-F238E27FC236}">
                <a16:creationId xmlns:a16="http://schemas.microsoft.com/office/drawing/2014/main" id="{F49E1BF8-C1AA-F937-B88A-F1FD7C8401B4}"/>
              </a:ext>
            </a:extLst>
          </p:cNvPr>
          <p:cNvSpPr txBox="1"/>
          <p:nvPr/>
        </p:nvSpPr>
        <p:spPr>
          <a:xfrm>
            <a:off x="4486800" y="5159854"/>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Simeón, Gad</a:t>
            </a:r>
          </a:p>
        </p:txBody>
      </p:sp>
      <p:sp>
        <p:nvSpPr>
          <p:cNvPr id="12" name="TextBox 11">
            <a:extLst>
              <a:ext uri="{FF2B5EF4-FFF2-40B4-BE49-F238E27FC236}">
                <a16:creationId xmlns:a16="http://schemas.microsoft.com/office/drawing/2014/main" id="{183DA83E-6E25-16AE-BDF5-694628E54D9B}"/>
              </a:ext>
            </a:extLst>
          </p:cNvPr>
          <p:cNvSpPr txBox="1"/>
          <p:nvPr/>
        </p:nvSpPr>
        <p:spPr>
          <a:xfrm>
            <a:off x="7131940" y="5159854"/>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hombre</a:t>
            </a:r>
          </a:p>
        </p:txBody>
      </p:sp>
      <p:sp>
        <p:nvSpPr>
          <p:cNvPr id="13" name="TextBox 12">
            <a:extLst>
              <a:ext uri="{FF2B5EF4-FFF2-40B4-BE49-F238E27FC236}">
                <a16:creationId xmlns:a16="http://schemas.microsoft.com/office/drawing/2014/main" id="{6094D920-0B56-E4AC-2EA7-ECE173D5D886}"/>
              </a:ext>
            </a:extLst>
          </p:cNvPr>
          <p:cNvSpPr txBox="1"/>
          <p:nvPr/>
        </p:nvSpPr>
        <p:spPr>
          <a:xfrm>
            <a:off x="71500" y="5591904"/>
            <a:ext cx="1476164"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Oeste</a:t>
            </a:r>
          </a:p>
        </p:txBody>
      </p:sp>
      <p:sp>
        <p:nvSpPr>
          <p:cNvPr id="16" name="TextBox 15">
            <a:extLst>
              <a:ext uri="{FF2B5EF4-FFF2-40B4-BE49-F238E27FC236}">
                <a16:creationId xmlns:a16="http://schemas.microsoft.com/office/drawing/2014/main" id="{DA15F4C7-B12E-055B-B52B-48FE7DFD1B02}"/>
              </a:ext>
            </a:extLst>
          </p:cNvPr>
          <p:cNvSpPr txBox="1"/>
          <p:nvPr/>
        </p:nvSpPr>
        <p:spPr>
          <a:xfrm>
            <a:off x="1649380" y="5591902"/>
            <a:ext cx="2700300"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Efraín (estandarte)</a:t>
            </a:r>
          </a:p>
        </p:txBody>
      </p:sp>
      <p:sp>
        <p:nvSpPr>
          <p:cNvPr id="17" name="TextBox 16">
            <a:extLst>
              <a:ext uri="{FF2B5EF4-FFF2-40B4-BE49-F238E27FC236}">
                <a16:creationId xmlns:a16="http://schemas.microsoft.com/office/drawing/2014/main" id="{513692FC-67AA-3BE2-F894-ED9EDEE297BC}"/>
              </a:ext>
            </a:extLst>
          </p:cNvPr>
          <p:cNvSpPr txBox="1"/>
          <p:nvPr/>
        </p:nvSpPr>
        <p:spPr>
          <a:xfrm>
            <a:off x="4486800" y="5591902"/>
            <a:ext cx="2533472" cy="357376"/>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Manasés, Benjamín</a:t>
            </a:r>
          </a:p>
        </p:txBody>
      </p:sp>
      <p:sp>
        <p:nvSpPr>
          <p:cNvPr id="18" name="TextBox 17">
            <a:extLst>
              <a:ext uri="{FF2B5EF4-FFF2-40B4-BE49-F238E27FC236}">
                <a16:creationId xmlns:a16="http://schemas.microsoft.com/office/drawing/2014/main" id="{6FE447B3-97DD-A525-8A09-064CFF7C2B01}"/>
              </a:ext>
            </a:extLst>
          </p:cNvPr>
          <p:cNvSpPr txBox="1"/>
          <p:nvPr/>
        </p:nvSpPr>
        <p:spPr>
          <a:xfrm>
            <a:off x="7131940" y="5591902"/>
            <a:ext cx="1976564" cy="349583"/>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becerro o buey</a:t>
            </a:r>
          </a:p>
        </p:txBody>
      </p:sp>
      <p:sp>
        <p:nvSpPr>
          <p:cNvPr id="19" name="TextBox 18">
            <a:extLst>
              <a:ext uri="{FF2B5EF4-FFF2-40B4-BE49-F238E27FC236}">
                <a16:creationId xmlns:a16="http://schemas.microsoft.com/office/drawing/2014/main" id="{0ECBFDC1-EF93-7314-A92B-AEC313B75320}"/>
              </a:ext>
            </a:extLst>
          </p:cNvPr>
          <p:cNvSpPr txBox="1"/>
          <p:nvPr/>
        </p:nvSpPr>
        <p:spPr>
          <a:xfrm>
            <a:off x="71500" y="6023952"/>
            <a:ext cx="1476164"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Norte</a:t>
            </a:r>
          </a:p>
        </p:txBody>
      </p:sp>
      <p:sp>
        <p:nvSpPr>
          <p:cNvPr id="20" name="TextBox 19">
            <a:extLst>
              <a:ext uri="{FF2B5EF4-FFF2-40B4-BE49-F238E27FC236}">
                <a16:creationId xmlns:a16="http://schemas.microsoft.com/office/drawing/2014/main" id="{1735EDF9-58E9-79C1-0979-F6D71E56DF39}"/>
              </a:ext>
            </a:extLst>
          </p:cNvPr>
          <p:cNvSpPr txBox="1"/>
          <p:nvPr/>
        </p:nvSpPr>
        <p:spPr>
          <a:xfrm>
            <a:off x="1649380" y="6023950"/>
            <a:ext cx="2700300"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Dan (estandarte)</a:t>
            </a:r>
          </a:p>
        </p:txBody>
      </p:sp>
      <p:sp>
        <p:nvSpPr>
          <p:cNvPr id="24" name="TextBox 23">
            <a:extLst>
              <a:ext uri="{FF2B5EF4-FFF2-40B4-BE49-F238E27FC236}">
                <a16:creationId xmlns:a16="http://schemas.microsoft.com/office/drawing/2014/main" id="{CCF1C3B8-F3C6-E97F-55CF-5C4CBF9A2950}"/>
              </a:ext>
            </a:extLst>
          </p:cNvPr>
          <p:cNvSpPr txBox="1"/>
          <p:nvPr/>
        </p:nvSpPr>
        <p:spPr>
          <a:xfrm>
            <a:off x="4486800" y="6023950"/>
            <a:ext cx="2533472" cy="35737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Aser, Neftalí</a:t>
            </a:r>
          </a:p>
        </p:txBody>
      </p:sp>
      <p:sp>
        <p:nvSpPr>
          <p:cNvPr id="30" name="TextBox 29">
            <a:extLst>
              <a:ext uri="{FF2B5EF4-FFF2-40B4-BE49-F238E27FC236}">
                <a16:creationId xmlns:a16="http://schemas.microsoft.com/office/drawing/2014/main" id="{7B620640-BABD-28AB-F57B-520A2DD91F26}"/>
              </a:ext>
            </a:extLst>
          </p:cNvPr>
          <p:cNvSpPr txBox="1"/>
          <p:nvPr/>
        </p:nvSpPr>
        <p:spPr>
          <a:xfrm>
            <a:off x="7131940" y="6023950"/>
            <a:ext cx="1976564" cy="349583"/>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águila</a:t>
            </a:r>
          </a:p>
        </p:txBody>
      </p:sp>
    </p:spTree>
    <p:extLst>
      <p:ext uri="{BB962C8B-B14F-4D97-AF65-F5344CB8AC3E}">
        <p14:creationId xmlns:p14="http://schemas.microsoft.com/office/powerpoint/2010/main" val="37090184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A01EC-3524-666A-9D0E-9B96DB7A29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372FE2-1D34-3EAA-8AA7-5362D9B30605}"/>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92B71E45-2354-1BCC-AAB0-CF16E70301B6}"/>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E20847E8-0FD0-88E9-87F6-6DB8FE5484C8}"/>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89070410-ED4C-B2FC-1E16-9F84E91C9AB6}"/>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A47819E3-3D4C-3C13-D7A6-66B5C974F963}"/>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B429CADF-13B8-ACC9-8CAB-E84E4D7FAFF7}"/>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F0E768C8-D22C-1359-926E-08884B85913B}"/>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Subiré al cielo; en lo alto, junto a las estrellas de Dios, levantaré mi trono, y en el monte del testimonio me sentaré, a los lados del norte; sobre las alturas de las nubes subiré, y seré semejante al Altísimo. </a:t>
            </a:r>
          </a:p>
        </p:txBody>
      </p:sp>
      <p:sp>
        <p:nvSpPr>
          <p:cNvPr id="31" name="TextBox 30">
            <a:extLst>
              <a:ext uri="{FF2B5EF4-FFF2-40B4-BE49-F238E27FC236}">
                <a16:creationId xmlns:a16="http://schemas.microsoft.com/office/drawing/2014/main" id="{1656274A-3CDA-30E4-D2A9-AEACBF11C948}"/>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Tree>
    <p:extLst>
      <p:ext uri="{BB962C8B-B14F-4D97-AF65-F5344CB8AC3E}">
        <p14:creationId xmlns:p14="http://schemas.microsoft.com/office/powerpoint/2010/main" val="390885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31"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7FE62-C6D7-2109-B209-D0F1606BB1A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6BE0F13-5A8E-A8C0-C93A-7457D261CD18}"/>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23819F1A-CAC2-A6F6-8963-0CA28979E3DE}"/>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832B6F8C-D177-E7CC-3C9A-A50484CEDCDB}"/>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45837CD8-799A-9E16-D9A5-E5E0E1AE8D57}"/>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64E1F870-45A1-7ADE-9240-23866560F0BF}"/>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2CE2EBCA-00F0-6ADE-D163-7551F9343501}"/>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6D85C0D7-CB2B-E221-EE45-B0DC8E800788}"/>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sobre las alturas de las nubes subiré, y seré semejante al Altísimo. </a:t>
            </a:r>
          </a:p>
        </p:txBody>
      </p:sp>
      <p:sp>
        <p:nvSpPr>
          <p:cNvPr id="31" name="TextBox 30">
            <a:extLst>
              <a:ext uri="{FF2B5EF4-FFF2-40B4-BE49-F238E27FC236}">
                <a16:creationId xmlns:a16="http://schemas.microsoft.com/office/drawing/2014/main" id="{D169AA10-635F-F96B-3127-572EB1A7031D}"/>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Tree>
    <p:extLst>
      <p:ext uri="{BB962C8B-B14F-4D97-AF65-F5344CB8AC3E}">
        <p14:creationId xmlns:p14="http://schemas.microsoft.com/office/powerpoint/2010/main" val="14457424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C8256-423C-2FF4-CFD5-D8202F82685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CD56D3-701E-6DEF-8158-2EECCE2CFE3A}"/>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066253B2-CBED-856E-811F-121D7CAFFDC3}"/>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2A20B3F0-1F67-D65F-358B-97DEA75E694D}"/>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5BFB099C-D445-EBF4-88F6-D06F81000F26}"/>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03987378-40CC-7498-F48D-272ACA4977A1}"/>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7493D6B8-C184-002E-DDF8-B48C8DFA073A}"/>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99A8E7A2-AFE3-5A62-51EB-5A2317E9137D}"/>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a:t>
            </a:r>
            <a:r>
              <a:rPr lang="es-ES" sz="2400" dirty="0">
                <a:solidFill>
                  <a:srgbClr val="00B0F0"/>
                </a:solidFill>
                <a:latin typeface="Calibri"/>
              </a:rPr>
              <a:t>sobre las alturas de las nubes subiré, y seré semejante al Altísimo. </a:t>
            </a:r>
          </a:p>
        </p:txBody>
      </p:sp>
      <p:sp>
        <p:nvSpPr>
          <p:cNvPr id="31" name="TextBox 30">
            <a:extLst>
              <a:ext uri="{FF2B5EF4-FFF2-40B4-BE49-F238E27FC236}">
                <a16:creationId xmlns:a16="http://schemas.microsoft.com/office/drawing/2014/main" id="{15173B68-110A-D34B-1CBD-0C9E4A2DFE6C}"/>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9" name="TextBox 8">
            <a:extLst>
              <a:ext uri="{FF2B5EF4-FFF2-40B4-BE49-F238E27FC236}">
                <a16:creationId xmlns:a16="http://schemas.microsoft.com/office/drawing/2014/main" id="{D0912AF6-56D8-4982-D8E6-F1967A3BC146}"/>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11" name="1 CuadroTexto">
            <a:extLst>
              <a:ext uri="{FF2B5EF4-FFF2-40B4-BE49-F238E27FC236}">
                <a16:creationId xmlns:a16="http://schemas.microsoft.com/office/drawing/2014/main" id="{4DF5783F-64CA-7F8C-F975-FFB20BF12461}"/>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12" name="2 CuadroTexto">
            <a:extLst>
              <a:ext uri="{FF2B5EF4-FFF2-40B4-BE49-F238E27FC236}">
                <a16:creationId xmlns:a16="http://schemas.microsoft.com/office/drawing/2014/main" id="{87C701B4-6D16-5A68-E541-4C5FDAFE2583}"/>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¡Cómo caíste del cielo, oh Lucero, hijo de la mañana! Cortado fuiste por tierra, tú que debilitabas a las naciones. </a:t>
            </a:r>
          </a:p>
        </p:txBody>
      </p:sp>
    </p:spTree>
    <p:extLst>
      <p:ext uri="{BB962C8B-B14F-4D97-AF65-F5344CB8AC3E}">
        <p14:creationId xmlns:p14="http://schemas.microsoft.com/office/powerpoint/2010/main" val="198918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C324-0E72-B728-9F23-210577D3B86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01E551-3248-64B5-EB25-1DEC5759A51C}"/>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0F951FBC-AF64-8E9C-AE45-46B5FE869186}"/>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359DAE92-D54B-37AC-8A61-D0D7CDCBDA02}"/>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225DB426-D1E2-89D8-1DF9-2DE9A6F8CAA4}"/>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FCF91D48-23CB-3F75-FCAF-F4CD9DB6A01C}"/>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A9B48B3B-079A-7757-2EEA-BA667E7E9958}"/>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7DF57C05-0DAF-BA63-44FF-FC674C2AF7B8}"/>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a:t>
            </a:r>
            <a:r>
              <a:rPr lang="es-ES" sz="2400" dirty="0">
                <a:solidFill>
                  <a:srgbClr val="00B0F0"/>
                </a:solidFill>
                <a:latin typeface="Calibri"/>
              </a:rPr>
              <a:t>sobre las alturas de las nubes subiré, y seré semejante al Altísimo. </a:t>
            </a:r>
          </a:p>
        </p:txBody>
      </p:sp>
      <p:sp>
        <p:nvSpPr>
          <p:cNvPr id="31" name="TextBox 30">
            <a:extLst>
              <a:ext uri="{FF2B5EF4-FFF2-40B4-BE49-F238E27FC236}">
                <a16:creationId xmlns:a16="http://schemas.microsoft.com/office/drawing/2014/main" id="{D892165C-FF85-3124-B744-CE2A2126A25E}"/>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9" name="TextBox 8">
            <a:extLst>
              <a:ext uri="{FF2B5EF4-FFF2-40B4-BE49-F238E27FC236}">
                <a16:creationId xmlns:a16="http://schemas.microsoft.com/office/drawing/2014/main" id="{298EEF44-F373-B653-0868-5424902309C0}"/>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11" name="1 CuadroTexto">
            <a:extLst>
              <a:ext uri="{FF2B5EF4-FFF2-40B4-BE49-F238E27FC236}">
                <a16:creationId xmlns:a16="http://schemas.microsoft.com/office/drawing/2014/main" id="{FFC396E2-6C86-1E19-5070-825452BA17C6}"/>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12" name="2 CuadroTexto">
            <a:extLst>
              <a:ext uri="{FF2B5EF4-FFF2-40B4-BE49-F238E27FC236}">
                <a16:creationId xmlns:a16="http://schemas.microsoft.com/office/drawing/2014/main" id="{8CC1DF60-F176-DBA7-675F-F5EE3D7FB1F5}"/>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latin typeface="Calibri"/>
              </a:rPr>
              <a:t>Cortado fuiste por tierra, tú que debilitabas a las naciones. </a:t>
            </a:r>
          </a:p>
        </p:txBody>
      </p:sp>
    </p:spTree>
    <p:extLst>
      <p:ext uri="{BB962C8B-B14F-4D97-AF65-F5344CB8AC3E}">
        <p14:creationId xmlns:p14="http://schemas.microsoft.com/office/powerpoint/2010/main" val="25194920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08238-D4C0-1227-B9BF-C303B75D5D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A629010-3C34-C668-F111-4FA45024AB60}"/>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FAAFF1EC-5747-E409-28B7-31D7C42690B3}"/>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7CF00F8C-DAC1-5AD1-96DE-8C0703437337}"/>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CABB710C-10C5-DF88-2977-69BF7501190B}"/>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D94E8897-74BB-DA5F-CC5A-8DB24A9C169F}"/>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ACFA91AF-4393-4AE0-DA97-E905F54742EA}"/>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ABA821FC-68AF-5737-30C5-E68510ED89B2}"/>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a:t>
            </a:r>
            <a:r>
              <a:rPr lang="es-ES" sz="2400" dirty="0">
                <a:solidFill>
                  <a:srgbClr val="00B0F0"/>
                </a:solidFill>
                <a:latin typeface="Calibri"/>
              </a:rPr>
              <a:t>sobre las alturas de las nubes subiré, y seré semejante al Altísimo. </a:t>
            </a:r>
          </a:p>
        </p:txBody>
      </p:sp>
      <p:sp>
        <p:nvSpPr>
          <p:cNvPr id="31" name="TextBox 30">
            <a:extLst>
              <a:ext uri="{FF2B5EF4-FFF2-40B4-BE49-F238E27FC236}">
                <a16:creationId xmlns:a16="http://schemas.microsoft.com/office/drawing/2014/main" id="{BB0BF294-D5DD-278C-EBA6-E626C4F4141C}"/>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E750E5D3-36F6-31FB-D038-B3E85D41399C}"/>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0D17020C-9DFA-007A-E853-D31AA298BD6B}"/>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FE81F4D2-8792-11EA-8303-8FDD90201099}"/>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A804C387-E670-2974-DEFA-E3D23489A8F1}"/>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4A95E414-BFBA-31A7-1430-B05F830A06A4}"/>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3E1A9EF9-F6D5-7706-6DED-6600C180FE1F}"/>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Después me mostró un río limpio de agua de vida, resplandeciente como cristal, que salía del trono de Dios y del Cordero. En medio de la calle de la ciudad, y a uno y otro lado del río, estaba el árbol de la vida, que produce doce frutos, dando cada mes su fruto; y las hojas del árbol eran para la sanidad de las naciones. Y no habrá más maldición; y el trono de Dios y del Cordero estará en ella, y sus siervos le servirán, y verán su rostro, y su nombre estará en sus frentes. </a:t>
            </a:r>
          </a:p>
        </p:txBody>
      </p:sp>
    </p:spTree>
    <p:extLst>
      <p:ext uri="{BB962C8B-B14F-4D97-AF65-F5344CB8AC3E}">
        <p14:creationId xmlns:p14="http://schemas.microsoft.com/office/powerpoint/2010/main" val="170953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8BC75-6D23-164B-42FF-E1E6A51993C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A53B05-0975-6AFD-AF4D-2977B2874293}"/>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A2F53920-8796-CA4E-7FEA-EB3C57640076}"/>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162FEEB3-329A-6AA2-EEB2-B59F419D5493}"/>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CB19388C-B2AF-2DE8-3B07-7F8C92035E5F}"/>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EBAD7283-6D3E-5EDC-24F9-38D7EE32F31F}"/>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AA2ABB37-66E9-D4BD-AFB9-F3079043656C}"/>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72183BE5-92B0-3231-4B64-AEAA5208F05E}"/>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a:t>
            </a:r>
            <a:r>
              <a:rPr lang="es-ES" sz="2400" dirty="0">
                <a:solidFill>
                  <a:srgbClr val="00B0F0"/>
                </a:solidFill>
                <a:latin typeface="Calibri"/>
              </a:rPr>
              <a:t>sobre las alturas de las nubes subiré, y seré semejante al Altísimo. </a:t>
            </a:r>
          </a:p>
        </p:txBody>
      </p:sp>
      <p:sp>
        <p:nvSpPr>
          <p:cNvPr id="31" name="TextBox 30">
            <a:extLst>
              <a:ext uri="{FF2B5EF4-FFF2-40B4-BE49-F238E27FC236}">
                <a16:creationId xmlns:a16="http://schemas.microsoft.com/office/drawing/2014/main" id="{171F1755-1159-0F29-4283-9E54E823C18A}"/>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DD9238B2-9B4E-92F2-CD2E-45C76AADD3F3}"/>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7C63ED1A-BFE9-0917-68F6-182B89F8110E}"/>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32D8C09F-E196-1B67-0495-D8CD0D3F0FD8}"/>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41B8C6AB-E582-A426-AFAA-E26E6304479D}"/>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A3CB66CC-B01D-D9EA-FD1D-8EAF7A25641B}"/>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8836CFD9-FD4A-B3DA-C03E-15059A2C3EF1}"/>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me mostró un río limpio de agua de vida, resplandeciente como cristal, que salía del trono de Dios y del Cordero.</a:t>
            </a:r>
            <a:r>
              <a:rPr lang="es-ES" sz="2400" dirty="0">
                <a:latin typeface="Calibri"/>
              </a:rPr>
              <a:t> En medio de la calle de la ciudad, y a uno y otro lado del río, estaba el árbol de la vida, que produce doce frutos, dando cada mes su fruto; y las hojas del árbol eran para la sanidad de las naciones. Y no habrá más maldición; y el trono de Dios y del Cordero estará en ella, y sus siervos le servirán, y verán su rostro, y su nombre estará en sus frentes. </a:t>
            </a:r>
          </a:p>
        </p:txBody>
      </p:sp>
    </p:spTree>
    <p:extLst>
      <p:ext uri="{BB962C8B-B14F-4D97-AF65-F5344CB8AC3E}">
        <p14:creationId xmlns:p14="http://schemas.microsoft.com/office/powerpoint/2010/main" val="38548579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D02C2-E886-4B72-DC32-A8BF625E34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0CA940-B940-4749-E850-AA5D4783A90E}"/>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0F3912B1-ADD8-C9F1-15B4-27785FAFADC7}"/>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DCB92F37-5112-5C99-DEBC-37E59D72DE8A}"/>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12077B56-1CDA-DB8C-FBB7-F080F818C061}"/>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11B868D6-0BC2-BEFC-D2E3-D52F3BE0A025}"/>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46D1C076-27A7-939E-81A7-A0F473D67089}"/>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8AA97E7F-A683-50F5-F45B-C0027FCF424A}"/>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a:t>
            </a:r>
            <a:r>
              <a:rPr lang="es-ES" sz="2400" dirty="0">
                <a:solidFill>
                  <a:srgbClr val="00B0F0"/>
                </a:solidFill>
                <a:latin typeface="Calibri"/>
              </a:rPr>
              <a:t>sobre las alturas de las nubes subiré, y seré semejante al Altísimo. </a:t>
            </a:r>
          </a:p>
        </p:txBody>
      </p:sp>
      <p:sp>
        <p:nvSpPr>
          <p:cNvPr id="31" name="TextBox 30">
            <a:extLst>
              <a:ext uri="{FF2B5EF4-FFF2-40B4-BE49-F238E27FC236}">
                <a16:creationId xmlns:a16="http://schemas.microsoft.com/office/drawing/2014/main" id="{3382E9FA-F9F6-1A9E-80D9-6290087F3525}"/>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7D30CE17-AED4-C869-26EB-2DC56FE04190}"/>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0CC6A429-F158-B50F-167B-953EF3D94057}"/>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3C1A392A-728C-325B-0AEE-037BB4C2AED5}"/>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D3ABFC61-6874-AEA5-0B42-126253CF136D}"/>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95EDDE09-DF91-018A-E640-28A70A248D10}"/>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FE906DBF-B146-A548-0492-157044C09675}"/>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me mostró un río limpio de agua de vida, resplandeciente como cristal, que salía del trono de Dios y del Cordero.</a:t>
            </a:r>
            <a:r>
              <a:rPr lang="es-ES" sz="2400" dirty="0">
                <a:latin typeface="Calibri"/>
              </a:rPr>
              <a:t> </a:t>
            </a:r>
            <a:r>
              <a:rPr lang="es-ES" sz="2400" dirty="0">
                <a:solidFill>
                  <a:srgbClr val="00B0F0"/>
                </a:solidFill>
                <a:latin typeface="Calibri"/>
              </a:rPr>
              <a:t>En medio de la calle de la ciudad, y a uno y otro lado del río, estaba el árbol de la vida, que produce doce frutos, dando cada mes su fruto; y las hojas del árbol eran para la sanidad de las naciones. </a:t>
            </a:r>
            <a:r>
              <a:rPr lang="es-ES" sz="2400" dirty="0">
                <a:latin typeface="Calibri"/>
              </a:rPr>
              <a:t>Y no habrá más maldición; y el trono de Dios y del Cordero estará en ella, y sus siervos le servirán, y verán su rostro, y su nombre estará en sus frentes. </a:t>
            </a:r>
          </a:p>
        </p:txBody>
      </p:sp>
    </p:spTree>
    <p:extLst>
      <p:ext uri="{BB962C8B-B14F-4D97-AF65-F5344CB8AC3E}">
        <p14:creationId xmlns:p14="http://schemas.microsoft.com/office/powerpoint/2010/main" val="2543926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34848-4659-16AF-A2FD-392EF69F6CE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9439400-03B7-1205-1133-E83F3F477FDB}"/>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68EA7B6C-E106-D83B-C48A-E791E2C97170}"/>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DEE97795-0DBE-99DA-FFCA-B2AC13963F73}"/>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F4CF2CDE-B68F-4626-4457-1B1469440CAE}"/>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738C8375-F147-51CD-5984-B0C9459948E1}"/>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1C8D15DF-5EB5-5909-8EDD-C80BF3126D7A}"/>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AED48579-D9C5-8D76-3A9C-3D7F4BC987CF}"/>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a:t>
            </a:r>
            <a:r>
              <a:rPr lang="es-ES" sz="2400" dirty="0">
                <a:solidFill>
                  <a:srgbClr val="00B0F0"/>
                </a:solidFill>
                <a:latin typeface="Calibri"/>
              </a:rPr>
              <a:t>sobre las alturas de las nubes subiré, y seré semejante al Altísimo. </a:t>
            </a:r>
          </a:p>
        </p:txBody>
      </p:sp>
      <p:sp>
        <p:nvSpPr>
          <p:cNvPr id="31" name="TextBox 30">
            <a:extLst>
              <a:ext uri="{FF2B5EF4-FFF2-40B4-BE49-F238E27FC236}">
                <a16:creationId xmlns:a16="http://schemas.microsoft.com/office/drawing/2014/main" id="{1E900394-EBC4-7B13-9E61-8BB2F163B49C}"/>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D4034102-1201-D7B8-5849-ABC92D017F64}"/>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CCCA5CE4-C8F5-C09B-BBF1-983881715C89}"/>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04C2091D-2396-7D75-30E8-72F656021611}"/>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15EDF76D-FB24-1F4E-4C3C-9ADD935B8289}"/>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FC8EB25C-3AE8-1644-FD55-652648AC3E9F}"/>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83DB001B-B987-C0CB-11EC-717EBCA9BAA3}"/>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me mostró un río limpio de agua de vida, resplandeciente como cristal, que salía del trono de Dios y del Cordero.</a:t>
            </a:r>
            <a:r>
              <a:rPr lang="es-ES" sz="2400" dirty="0">
                <a:latin typeface="Calibri"/>
              </a:rPr>
              <a:t> </a:t>
            </a:r>
            <a:r>
              <a:rPr lang="es-ES" sz="2400" dirty="0">
                <a:solidFill>
                  <a:srgbClr val="00B0F0"/>
                </a:solidFill>
                <a:latin typeface="Calibri"/>
              </a:rPr>
              <a:t>En medio de la calle de la ciudad, y a uno y otro lado del río, estaba el árbol de la vida, que produce doce frutos, dando cada mes su fruto; y las hojas del árbol eran para la sanidad de las naciones. </a:t>
            </a:r>
            <a:r>
              <a:rPr lang="es-ES" sz="2400" dirty="0">
                <a:solidFill>
                  <a:srgbClr val="FFFF00"/>
                </a:solidFill>
                <a:latin typeface="Calibri"/>
              </a:rPr>
              <a:t>Y no habrá más maldición; y el trono de Dios y del Cordero estará en ella,</a:t>
            </a:r>
            <a:r>
              <a:rPr lang="es-ES" sz="2400" dirty="0">
                <a:latin typeface="Calibri"/>
              </a:rPr>
              <a:t> y sus siervos le servirán, y verán su rostro, y su nombre estará en sus frentes. </a:t>
            </a:r>
          </a:p>
        </p:txBody>
      </p:sp>
    </p:spTree>
    <p:extLst>
      <p:ext uri="{BB962C8B-B14F-4D97-AF65-F5344CB8AC3E}">
        <p14:creationId xmlns:p14="http://schemas.microsoft.com/office/powerpoint/2010/main" val="23292884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E1220-29EA-CC59-C861-AFC6AA30B3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7FAD43-3683-7DF2-A2E0-E7C4C9E4174A}"/>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DBA57D7F-06F2-A0EB-EEB5-0586B0304245}"/>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BC179B32-B4F7-AE04-F9FE-7B4124855AB7}"/>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B88A23E9-9159-F75D-779E-F74EA92C9BBD}"/>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B46EB556-5171-028F-38FC-A34506E171CD}"/>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6EBC581E-7F71-24CF-AB15-D8A0EC757FBB}"/>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14:13, 14</a:t>
            </a:r>
          </a:p>
        </p:txBody>
      </p:sp>
      <p:sp>
        <p:nvSpPr>
          <p:cNvPr id="10" name="2 CuadroTexto">
            <a:extLst>
              <a:ext uri="{FF2B5EF4-FFF2-40B4-BE49-F238E27FC236}">
                <a16:creationId xmlns:a16="http://schemas.microsoft.com/office/drawing/2014/main" id="{B3EF9605-3BF3-5F6E-2BCD-CEDDF4775B35}"/>
              </a:ext>
            </a:extLst>
          </p:cNvPr>
          <p:cNvSpPr txBox="1"/>
          <p:nvPr/>
        </p:nvSpPr>
        <p:spPr>
          <a:xfrm>
            <a:off x="35496" y="476672"/>
            <a:ext cx="907300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Tú que decías en tu corazón: </a:t>
            </a:r>
            <a:r>
              <a:rPr lang="es-ES" sz="2400" dirty="0">
                <a:solidFill>
                  <a:srgbClr val="FFFF00"/>
                </a:solidFill>
                <a:latin typeface="Calibri"/>
              </a:rPr>
              <a:t>Subiré al cielo; en lo alto, junto a las estrellas de Dios, levantaré mi trono, y en el monte del testimonio me sentaré, a los lados del norte;</a:t>
            </a:r>
            <a:r>
              <a:rPr lang="es-ES" sz="2400" dirty="0">
                <a:latin typeface="Calibri"/>
              </a:rPr>
              <a:t> </a:t>
            </a:r>
            <a:r>
              <a:rPr lang="es-ES" sz="2400" dirty="0">
                <a:solidFill>
                  <a:srgbClr val="00B0F0"/>
                </a:solidFill>
                <a:latin typeface="Calibri"/>
              </a:rPr>
              <a:t>sobre las alturas de las nubes subiré, y seré semejante al Altísimo. </a:t>
            </a:r>
          </a:p>
        </p:txBody>
      </p:sp>
      <p:sp>
        <p:nvSpPr>
          <p:cNvPr id="31" name="TextBox 30">
            <a:extLst>
              <a:ext uri="{FF2B5EF4-FFF2-40B4-BE49-F238E27FC236}">
                <a16:creationId xmlns:a16="http://schemas.microsoft.com/office/drawing/2014/main" id="{D8BC2822-C6A9-0F51-A548-EBD3795810E4}"/>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7923D276-EE26-7673-9E85-FF08CC39D0F6}"/>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B72A7FE0-28C7-DA05-1506-EF525FA4F53E}"/>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C8413028-8A4B-FB66-411E-12E1906BB9AB}"/>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10744AE0-7E32-CBAA-E71E-3DBCE90ECEFA}"/>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4E15306B-8D03-28DC-879D-36154F56F8E4}"/>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EFD31FD1-9ED5-8FD2-1C45-C08FA697983D}"/>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me mostró un río limpio de agua de vida, resplandeciente como cristal, que salía del trono de Dios y </a:t>
            </a:r>
            <a:r>
              <a:rPr lang="es-ES" sz="2400" u="sng" dirty="0">
                <a:solidFill>
                  <a:srgbClr val="FFFF00"/>
                </a:solidFill>
                <a:latin typeface="Calibri"/>
              </a:rPr>
              <a:t>del Cordero</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medio de la calle de la ciudad, y a uno y otro lado del río, estaba el árbol de la vida, que produce doce frutos, dando cada mes su fruto; y las hojas del árbol eran para la sanidad de las naciones. </a:t>
            </a:r>
            <a:r>
              <a:rPr lang="es-ES" sz="2400" dirty="0">
                <a:solidFill>
                  <a:srgbClr val="FFFF00"/>
                </a:solidFill>
                <a:latin typeface="Calibri"/>
              </a:rPr>
              <a:t>Y no habrá más maldición; y el trono de Dios y </a:t>
            </a:r>
            <a:r>
              <a:rPr lang="es-ES" sz="2400" u="sng" dirty="0">
                <a:solidFill>
                  <a:srgbClr val="FFFF00"/>
                </a:solidFill>
                <a:latin typeface="Calibri"/>
              </a:rPr>
              <a:t>del Cordero</a:t>
            </a:r>
            <a:r>
              <a:rPr lang="es-ES" sz="2400" dirty="0">
                <a:solidFill>
                  <a:srgbClr val="FFFF00"/>
                </a:solidFill>
                <a:latin typeface="Calibri"/>
              </a:rPr>
              <a:t> estará en ella,</a:t>
            </a:r>
            <a:r>
              <a:rPr lang="es-ES" sz="2400" dirty="0">
                <a:latin typeface="Calibri"/>
              </a:rPr>
              <a:t> </a:t>
            </a:r>
            <a:r>
              <a:rPr lang="es-ES" sz="2400" dirty="0">
                <a:solidFill>
                  <a:srgbClr val="00B0F0"/>
                </a:solidFill>
                <a:latin typeface="Calibri"/>
              </a:rPr>
              <a:t>y sus siervos le servirán, y verán su rostro, y su nombre estará en sus frentes. </a:t>
            </a:r>
          </a:p>
        </p:txBody>
      </p:sp>
      <p:sp>
        <p:nvSpPr>
          <p:cNvPr id="13" name="TextBox 12">
            <a:extLst>
              <a:ext uri="{FF2B5EF4-FFF2-40B4-BE49-F238E27FC236}">
                <a16:creationId xmlns:a16="http://schemas.microsoft.com/office/drawing/2014/main" id="{AF47A334-7034-06AA-0834-F702FB8EAC56}"/>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Tree>
    <p:extLst>
      <p:ext uri="{BB962C8B-B14F-4D97-AF65-F5344CB8AC3E}">
        <p14:creationId xmlns:p14="http://schemas.microsoft.com/office/powerpoint/2010/main" val="214819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7BB94-82AE-E70D-052E-D0A6B27E14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5E645F-1E85-FB90-4D9C-ABC7BFAA979A}"/>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637643F3-188F-96E9-ED6C-3337166910A2}"/>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4A1764AB-A8FA-4514-5645-F55401BE9216}"/>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7985EE4A-8416-91C5-66F9-CB7E8595F50A}"/>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F6E86BF7-D05B-48B4-6832-77C7D33CD62D}"/>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A3FACE35-BB4B-5B91-7A36-DA62EBCD3E96}"/>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5:9</a:t>
            </a:r>
          </a:p>
        </p:txBody>
      </p:sp>
      <p:sp>
        <p:nvSpPr>
          <p:cNvPr id="10" name="2 CuadroTexto">
            <a:extLst>
              <a:ext uri="{FF2B5EF4-FFF2-40B4-BE49-F238E27FC236}">
                <a16:creationId xmlns:a16="http://schemas.microsoft.com/office/drawing/2014/main" id="{44A5D67D-365F-9FA0-8761-A1FE539E2863}"/>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cantaban un nuevo cántico, diciendo: Digno eres de tomar el libro y de abrir sus sellos; porque tú fuiste inmolado, y con tu sangre nos has redimido para Dios, de todo linaje y lengua y pueblo y nación; </a:t>
            </a:r>
          </a:p>
        </p:txBody>
      </p:sp>
      <p:sp>
        <p:nvSpPr>
          <p:cNvPr id="31" name="TextBox 30">
            <a:extLst>
              <a:ext uri="{FF2B5EF4-FFF2-40B4-BE49-F238E27FC236}">
                <a16:creationId xmlns:a16="http://schemas.microsoft.com/office/drawing/2014/main" id="{1FCC3880-F7F0-35FB-4949-FD86189D76EF}"/>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FFB1DEC5-5D49-5DF9-F164-7E43A7BD3A47}"/>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6A2C7F8D-D87C-CCC8-7E4C-89A47D86D237}"/>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3D0B4708-BB0E-EF20-BEDB-BE8AE26C2364}"/>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F92AF6A3-2D84-C7DC-9366-312883DC0DCF}"/>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9EC18822-2469-0870-03E3-E029327680E6}"/>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939375CB-C4E9-5E44-3613-95AA332C751C}"/>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me mostró un río limpio de agua de vida, resplandeciente como cristal, que salía del trono de Dios y </a:t>
            </a:r>
            <a:r>
              <a:rPr lang="es-ES" sz="2400" u="sng" dirty="0">
                <a:solidFill>
                  <a:srgbClr val="FFFF00"/>
                </a:solidFill>
                <a:latin typeface="Calibri"/>
              </a:rPr>
              <a:t>del Cordero</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medio de la calle de la ciudad, y a uno y otro lado del río, estaba el árbol de la vida, que produce doce frutos, dando cada mes su fruto; y las hojas del árbol eran para la sanidad de las naciones. </a:t>
            </a:r>
            <a:r>
              <a:rPr lang="es-ES" sz="2400" dirty="0">
                <a:solidFill>
                  <a:srgbClr val="FFFF00"/>
                </a:solidFill>
                <a:latin typeface="Calibri"/>
              </a:rPr>
              <a:t>Y no habrá más maldición; y el trono de Dios y </a:t>
            </a:r>
            <a:r>
              <a:rPr lang="es-ES" sz="2400" u="sng" dirty="0">
                <a:solidFill>
                  <a:srgbClr val="FFFF00"/>
                </a:solidFill>
                <a:latin typeface="Calibri"/>
              </a:rPr>
              <a:t>del Cordero</a:t>
            </a:r>
            <a:r>
              <a:rPr lang="es-ES" sz="2400" dirty="0">
                <a:solidFill>
                  <a:srgbClr val="FFFF00"/>
                </a:solidFill>
                <a:latin typeface="Calibri"/>
              </a:rPr>
              <a:t> estará en ella,</a:t>
            </a:r>
            <a:r>
              <a:rPr lang="es-ES" sz="2400" dirty="0">
                <a:latin typeface="Calibri"/>
              </a:rPr>
              <a:t> </a:t>
            </a:r>
            <a:r>
              <a:rPr lang="es-ES" sz="2400" dirty="0">
                <a:solidFill>
                  <a:srgbClr val="00B0F0"/>
                </a:solidFill>
                <a:latin typeface="Calibri"/>
              </a:rPr>
              <a:t>y sus siervos le servirán, y verán su rostro, y su nombre estará en sus frentes. </a:t>
            </a:r>
          </a:p>
        </p:txBody>
      </p:sp>
      <p:sp>
        <p:nvSpPr>
          <p:cNvPr id="13" name="TextBox 12">
            <a:extLst>
              <a:ext uri="{FF2B5EF4-FFF2-40B4-BE49-F238E27FC236}">
                <a16:creationId xmlns:a16="http://schemas.microsoft.com/office/drawing/2014/main" id="{F02173CF-12E8-8499-6F97-196805434201}"/>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Tree>
    <p:extLst>
      <p:ext uri="{BB962C8B-B14F-4D97-AF65-F5344CB8AC3E}">
        <p14:creationId xmlns:p14="http://schemas.microsoft.com/office/powerpoint/2010/main" val="340355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62C48-208A-B51F-E752-4B78E36DFD9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EDA78D-C7F9-DCF4-1A4F-B0B1FC98D335}"/>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58E8FCBC-9786-8E12-F5C9-FC70D875594F}"/>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96FB039D-8491-1EFD-566C-6061C63CC070}"/>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3712E3E3-A144-C24F-48D6-5CD6BA1E425C}"/>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ED24EE16-3E7D-A9FB-4A6D-E2AC61F84671}"/>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8ED21673-BE2D-C708-B77C-663C4309FF03}"/>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5:9</a:t>
            </a:r>
          </a:p>
        </p:txBody>
      </p:sp>
      <p:sp>
        <p:nvSpPr>
          <p:cNvPr id="10" name="2 CuadroTexto">
            <a:extLst>
              <a:ext uri="{FF2B5EF4-FFF2-40B4-BE49-F238E27FC236}">
                <a16:creationId xmlns:a16="http://schemas.microsoft.com/office/drawing/2014/main" id="{C8FED850-18A2-F1ED-EDEE-3BC4532A6132}"/>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a:t>
            </a:r>
            <a:r>
              <a:rPr lang="es-ES" sz="2400" dirty="0">
                <a:latin typeface="Calibri"/>
              </a:rPr>
              <a:t> porque tú fuiste inmolado, y con tu sangre nos has redimido para Dios, de todo linaje y lengua y pueblo y nación; </a:t>
            </a:r>
          </a:p>
        </p:txBody>
      </p:sp>
      <p:sp>
        <p:nvSpPr>
          <p:cNvPr id="31" name="TextBox 30">
            <a:extLst>
              <a:ext uri="{FF2B5EF4-FFF2-40B4-BE49-F238E27FC236}">
                <a16:creationId xmlns:a16="http://schemas.microsoft.com/office/drawing/2014/main" id="{9F6BD5A9-5008-95C4-8DEE-4AF55449C076}"/>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13811BD8-D529-3C63-D5D0-B565BE8707F5}"/>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131F3C4C-1307-2998-D437-7B2FF40A0E97}"/>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51928340-8030-8542-D53D-027B5A1AB826}"/>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6A5CB60A-B561-0C59-BA5D-F76BF0A06E23}"/>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6BB50CD3-AF73-73E1-5E85-AF9DCD8298AE}"/>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78146FF5-0160-A6F7-0613-B579ABC27F6F}"/>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me mostró un río limpio de agua de vida, resplandeciente como cristal, que salía del trono de Dios y </a:t>
            </a:r>
            <a:r>
              <a:rPr lang="es-ES" sz="2400" u="sng" dirty="0">
                <a:solidFill>
                  <a:srgbClr val="FFFF00"/>
                </a:solidFill>
                <a:latin typeface="Calibri"/>
              </a:rPr>
              <a:t>del Cordero</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medio de la calle de la ciudad, y a uno y otro lado del río, estaba el árbol de la vida, que produce doce frutos, dando cada mes su fruto; y las hojas del árbol eran para la sanidad de las naciones. </a:t>
            </a:r>
            <a:r>
              <a:rPr lang="es-ES" sz="2400" dirty="0">
                <a:solidFill>
                  <a:srgbClr val="FFFF00"/>
                </a:solidFill>
                <a:latin typeface="Calibri"/>
              </a:rPr>
              <a:t>Y no habrá más maldición; y el trono de Dios y </a:t>
            </a:r>
            <a:r>
              <a:rPr lang="es-ES" sz="2400" u="sng" dirty="0">
                <a:solidFill>
                  <a:srgbClr val="FFFF00"/>
                </a:solidFill>
                <a:latin typeface="Calibri"/>
              </a:rPr>
              <a:t>del Cordero</a:t>
            </a:r>
            <a:r>
              <a:rPr lang="es-ES" sz="2400" dirty="0">
                <a:solidFill>
                  <a:srgbClr val="FFFF00"/>
                </a:solidFill>
                <a:latin typeface="Calibri"/>
              </a:rPr>
              <a:t> estará en ella,</a:t>
            </a:r>
            <a:r>
              <a:rPr lang="es-ES" sz="2400" dirty="0">
                <a:latin typeface="Calibri"/>
              </a:rPr>
              <a:t> </a:t>
            </a:r>
            <a:r>
              <a:rPr lang="es-ES" sz="2400" dirty="0">
                <a:solidFill>
                  <a:srgbClr val="00B0F0"/>
                </a:solidFill>
                <a:latin typeface="Calibri"/>
              </a:rPr>
              <a:t>y sus siervos le servirán, y verán su rostro, y su nombre estará en sus frentes. </a:t>
            </a:r>
          </a:p>
        </p:txBody>
      </p:sp>
      <p:sp>
        <p:nvSpPr>
          <p:cNvPr id="13" name="TextBox 12">
            <a:extLst>
              <a:ext uri="{FF2B5EF4-FFF2-40B4-BE49-F238E27FC236}">
                <a16:creationId xmlns:a16="http://schemas.microsoft.com/office/drawing/2014/main" id="{E9EC4DDF-7861-7310-0058-EB6266035579}"/>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Tree>
    <p:extLst>
      <p:ext uri="{BB962C8B-B14F-4D97-AF65-F5344CB8AC3E}">
        <p14:creationId xmlns:p14="http://schemas.microsoft.com/office/powerpoint/2010/main" val="32921988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E3A0A-BCF8-307D-5313-89A822F1F1C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AB5A76-93F8-DE7E-61BF-5B1BD279661C}"/>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0EDD78EF-3140-0996-6CE0-CBD727B123BF}"/>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27CFDC9B-19A6-B692-C481-38083EBAD8A4}"/>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7CC0BE81-51CE-701B-3149-3E50E685A43C}"/>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2938775A-38A8-C0DC-DC04-E65E5E3FF686}"/>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63565E8B-1C0A-E8AD-4339-9F18530E5E29}"/>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5:9</a:t>
            </a:r>
          </a:p>
        </p:txBody>
      </p:sp>
      <p:sp>
        <p:nvSpPr>
          <p:cNvPr id="10" name="2 CuadroTexto">
            <a:extLst>
              <a:ext uri="{FF2B5EF4-FFF2-40B4-BE49-F238E27FC236}">
                <a16:creationId xmlns:a16="http://schemas.microsoft.com/office/drawing/2014/main" id="{16067A41-3E66-35B1-30AF-E91CB97DDBD5}"/>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a:t>
            </a:r>
            <a:r>
              <a:rPr lang="es-ES" sz="2400" dirty="0">
                <a:latin typeface="Calibri"/>
              </a:rPr>
              <a:t> </a:t>
            </a:r>
            <a:r>
              <a:rPr lang="es-ES" sz="2400" dirty="0">
                <a:solidFill>
                  <a:srgbClr val="00B0F0"/>
                </a:solidFill>
                <a:latin typeface="Calibri"/>
              </a:rPr>
              <a:t>porque tú fuiste inmolado, y con tu sangre nos has redimido para Dios, </a:t>
            </a:r>
            <a:r>
              <a:rPr lang="es-ES" sz="2400" u="sng" dirty="0">
                <a:solidFill>
                  <a:srgbClr val="00B0F0"/>
                </a:solidFill>
                <a:latin typeface="Calibri"/>
              </a:rPr>
              <a:t>de todo linaje y lengua y pueblo y nación</a:t>
            </a:r>
            <a:r>
              <a:rPr lang="es-ES" sz="2400" dirty="0">
                <a:solidFill>
                  <a:srgbClr val="00B0F0"/>
                </a:solidFill>
                <a:latin typeface="Calibri"/>
              </a:rPr>
              <a:t>; </a:t>
            </a:r>
          </a:p>
        </p:txBody>
      </p:sp>
      <p:sp>
        <p:nvSpPr>
          <p:cNvPr id="31" name="TextBox 30">
            <a:extLst>
              <a:ext uri="{FF2B5EF4-FFF2-40B4-BE49-F238E27FC236}">
                <a16:creationId xmlns:a16="http://schemas.microsoft.com/office/drawing/2014/main" id="{6152787D-D4C0-DBF2-8E73-2C72DC38BD68}"/>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4" name="1 CuadroTexto">
            <a:extLst>
              <a:ext uri="{FF2B5EF4-FFF2-40B4-BE49-F238E27FC236}">
                <a16:creationId xmlns:a16="http://schemas.microsoft.com/office/drawing/2014/main" id="{74FC10D1-993A-E168-FEC6-C345BC3E4538}"/>
              </a:ext>
            </a:extLst>
          </p:cNvPr>
          <p:cNvSpPr txBox="1"/>
          <p:nvPr/>
        </p:nvSpPr>
        <p:spPr>
          <a:xfrm>
            <a:off x="5004048" y="5020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14:12</a:t>
            </a:r>
          </a:p>
        </p:txBody>
      </p:sp>
      <p:sp>
        <p:nvSpPr>
          <p:cNvPr id="5" name="2 CuadroTexto">
            <a:extLst>
              <a:ext uri="{FF2B5EF4-FFF2-40B4-BE49-F238E27FC236}">
                <a16:creationId xmlns:a16="http://schemas.microsoft.com/office/drawing/2014/main" id="{EFB24AD5-72CB-BB25-37C3-B62C87ECAD0E}"/>
              </a:ext>
            </a:extLst>
          </p:cNvPr>
          <p:cNvSpPr txBox="1"/>
          <p:nvPr/>
        </p:nvSpPr>
        <p:spPr>
          <a:xfrm>
            <a:off x="4932040" y="5533730"/>
            <a:ext cx="41753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¡Cómo caíste del cielo, oh Lucero, hijo de la mañana! </a:t>
            </a:r>
            <a:r>
              <a:rPr lang="es-ES" sz="2400" dirty="0">
                <a:solidFill>
                  <a:srgbClr val="00B0F0"/>
                </a:solidFill>
                <a:latin typeface="Calibri"/>
              </a:rPr>
              <a:t>Cortado fuiste por tierra, tú que debilitabas a las naciones. </a:t>
            </a:r>
          </a:p>
        </p:txBody>
      </p:sp>
      <p:sp>
        <p:nvSpPr>
          <p:cNvPr id="8" name="TextBox 7">
            <a:extLst>
              <a:ext uri="{FF2B5EF4-FFF2-40B4-BE49-F238E27FC236}">
                <a16:creationId xmlns:a16="http://schemas.microsoft.com/office/drawing/2014/main" id="{D2BD3DE6-692E-394D-2E78-B612702D6A5B}"/>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9E8F0EA9-BB98-7145-8780-E026ED71F41C}"/>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CFBB7FCE-2F52-6A49-11B5-C4021553FD22}"/>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22:1-4</a:t>
            </a:r>
          </a:p>
        </p:txBody>
      </p:sp>
      <p:sp>
        <p:nvSpPr>
          <p:cNvPr id="12" name="2 CuadroTexto">
            <a:extLst>
              <a:ext uri="{FF2B5EF4-FFF2-40B4-BE49-F238E27FC236}">
                <a16:creationId xmlns:a16="http://schemas.microsoft.com/office/drawing/2014/main" id="{1B79BC01-7C38-A700-28F1-E0CA910EE6B5}"/>
              </a:ext>
            </a:extLst>
          </p:cNvPr>
          <p:cNvSpPr txBox="1"/>
          <p:nvPr/>
        </p:nvSpPr>
        <p:spPr>
          <a:xfrm>
            <a:off x="35496" y="2132856"/>
            <a:ext cx="4652190" cy="422917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Después me mostró un río limpio de agua de vida, resplandeciente como cristal, que salía del trono de Dios y </a:t>
            </a:r>
            <a:r>
              <a:rPr lang="es-ES" sz="2400" u="sng" dirty="0">
                <a:solidFill>
                  <a:srgbClr val="FFFF00"/>
                </a:solidFill>
                <a:latin typeface="Calibri"/>
              </a:rPr>
              <a:t>del Cordero</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En medio de la calle de la ciudad, y a uno y otro lado del río, estaba el árbol de la vida, que produce doce frutos, dando cada mes su fruto; y las hojas del árbol eran para la sanidad de las naciones. </a:t>
            </a:r>
            <a:r>
              <a:rPr lang="es-ES" sz="2400" dirty="0">
                <a:solidFill>
                  <a:srgbClr val="FFFF00"/>
                </a:solidFill>
                <a:latin typeface="Calibri"/>
              </a:rPr>
              <a:t>Y no habrá más maldición; y el trono de Dios y </a:t>
            </a:r>
            <a:r>
              <a:rPr lang="es-ES" sz="2400" u="sng" dirty="0">
                <a:solidFill>
                  <a:srgbClr val="FFFF00"/>
                </a:solidFill>
                <a:latin typeface="Calibri"/>
              </a:rPr>
              <a:t>del Cordero</a:t>
            </a:r>
            <a:r>
              <a:rPr lang="es-ES" sz="2400" dirty="0">
                <a:solidFill>
                  <a:srgbClr val="FFFF00"/>
                </a:solidFill>
                <a:latin typeface="Calibri"/>
              </a:rPr>
              <a:t> estará en ella,</a:t>
            </a:r>
            <a:r>
              <a:rPr lang="es-ES" sz="2400" dirty="0">
                <a:latin typeface="Calibri"/>
              </a:rPr>
              <a:t> </a:t>
            </a:r>
            <a:r>
              <a:rPr lang="es-ES" sz="2400" dirty="0">
                <a:solidFill>
                  <a:srgbClr val="00B0F0"/>
                </a:solidFill>
                <a:latin typeface="Calibri"/>
              </a:rPr>
              <a:t>y sus siervos le servirán, y verán su rostro, y su nombre estará en sus frentes. </a:t>
            </a:r>
          </a:p>
        </p:txBody>
      </p:sp>
      <p:sp>
        <p:nvSpPr>
          <p:cNvPr id="13" name="TextBox 12">
            <a:extLst>
              <a:ext uri="{FF2B5EF4-FFF2-40B4-BE49-F238E27FC236}">
                <a16:creationId xmlns:a16="http://schemas.microsoft.com/office/drawing/2014/main" id="{47FC1307-D9B0-C18A-966C-DEE8FC426A9B}"/>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
        <p:nvSpPr>
          <p:cNvPr id="16" name="TextBox 15">
            <a:extLst>
              <a:ext uri="{FF2B5EF4-FFF2-40B4-BE49-F238E27FC236}">
                <a16:creationId xmlns:a16="http://schemas.microsoft.com/office/drawing/2014/main" id="{7B646AF8-6F81-1908-4818-0C54CE5983FD}"/>
              </a:ext>
            </a:extLst>
          </p:cNvPr>
          <p:cNvSpPr txBox="1"/>
          <p:nvPr/>
        </p:nvSpPr>
        <p:spPr>
          <a:xfrm>
            <a:off x="4584910" y="501317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Adoran al cordero porque por su sacrificio están en el cielo</a:t>
            </a:r>
          </a:p>
        </p:txBody>
      </p:sp>
    </p:spTree>
    <p:extLst>
      <p:ext uri="{BB962C8B-B14F-4D97-AF65-F5344CB8AC3E}">
        <p14:creationId xmlns:p14="http://schemas.microsoft.com/office/powerpoint/2010/main" val="84670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3BA4E-85C8-BA63-9191-0A4015F3AD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D2EEC4A-187E-BCA4-99F4-970FAAF256A5}"/>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49CBC5A6-4664-316B-7398-F378EBA4CB2D}"/>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CB3F7422-0D4A-DB0A-4FE3-65275AAF9776}"/>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D1F77AC7-47FA-A507-4189-7A7E11C9F657}"/>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02B573E8-8863-B16D-BE33-E8563F3503D6}"/>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2F33B8F8-BE5A-BACF-88CB-09FE338F4867}"/>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5:9</a:t>
            </a:r>
          </a:p>
        </p:txBody>
      </p:sp>
      <p:sp>
        <p:nvSpPr>
          <p:cNvPr id="10" name="2 CuadroTexto">
            <a:extLst>
              <a:ext uri="{FF2B5EF4-FFF2-40B4-BE49-F238E27FC236}">
                <a16:creationId xmlns:a16="http://schemas.microsoft.com/office/drawing/2014/main" id="{079F1BE2-1D2A-5622-3C6E-29A5EAAC17DE}"/>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a:t>
            </a:r>
            <a:r>
              <a:rPr lang="es-ES" sz="2400" dirty="0">
                <a:latin typeface="Calibri"/>
              </a:rPr>
              <a:t> </a:t>
            </a:r>
            <a:r>
              <a:rPr lang="es-ES" sz="2400" dirty="0">
                <a:solidFill>
                  <a:srgbClr val="00B0F0"/>
                </a:solidFill>
                <a:latin typeface="Calibri"/>
              </a:rPr>
              <a:t>porque tú fuiste inmolado, y con tu sangre nos has redimido para Dios, </a:t>
            </a:r>
            <a:r>
              <a:rPr lang="es-ES" sz="2400" u="sng" dirty="0">
                <a:solidFill>
                  <a:srgbClr val="00B0F0"/>
                </a:solidFill>
                <a:latin typeface="Calibri"/>
              </a:rPr>
              <a:t>de todo linaje y lengua y pueblo y nación</a:t>
            </a:r>
            <a:r>
              <a:rPr lang="es-ES" sz="2400" dirty="0">
                <a:solidFill>
                  <a:srgbClr val="00B0F0"/>
                </a:solidFill>
                <a:latin typeface="Calibri"/>
              </a:rPr>
              <a:t>; </a:t>
            </a:r>
          </a:p>
        </p:txBody>
      </p:sp>
      <p:sp>
        <p:nvSpPr>
          <p:cNvPr id="31" name="TextBox 30">
            <a:extLst>
              <a:ext uri="{FF2B5EF4-FFF2-40B4-BE49-F238E27FC236}">
                <a16:creationId xmlns:a16="http://schemas.microsoft.com/office/drawing/2014/main" id="{6B4F0ACF-BE82-7F1E-F90E-A3ACFF70DF43}"/>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8" name="TextBox 7">
            <a:extLst>
              <a:ext uri="{FF2B5EF4-FFF2-40B4-BE49-F238E27FC236}">
                <a16:creationId xmlns:a16="http://schemas.microsoft.com/office/drawing/2014/main" id="{79A63AA1-D182-0171-CD34-2ED2E15CDC0A}"/>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1C14F252-39F6-26B4-D867-385F3E871F9C}"/>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4082E4F6-2CD8-2E2B-BA35-C80DAEE7291C}"/>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14:6, 7</a:t>
            </a:r>
          </a:p>
        </p:txBody>
      </p:sp>
      <p:sp>
        <p:nvSpPr>
          <p:cNvPr id="12" name="2 CuadroTexto">
            <a:extLst>
              <a:ext uri="{FF2B5EF4-FFF2-40B4-BE49-F238E27FC236}">
                <a16:creationId xmlns:a16="http://schemas.microsoft.com/office/drawing/2014/main" id="{568ED3D1-4D6F-07BE-E073-C3CA8C8C3B36}"/>
              </a:ext>
            </a:extLst>
          </p:cNvPr>
          <p:cNvSpPr txBox="1"/>
          <p:nvPr/>
        </p:nvSpPr>
        <p:spPr>
          <a:xfrm>
            <a:off x="35496" y="2132856"/>
            <a:ext cx="4523594"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Vi volar por en medio del cielo a otro ángel, que tenía el evangelio eterno para predicarlo a los moradores de la tierra, a toda nación, tribu, lengua y pueblo, diciendo a gran voz: Temed a Dios, y dadle gloria, porque la hora de su juicio ha llegado; y adorad a aquel que hizo el cielo y la tierra, el mar y las fuentes de las aguas. </a:t>
            </a:r>
          </a:p>
        </p:txBody>
      </p:sp>
      <p:sp>
        <p:nvSpPr>
          <p:cNvPr id="13" name="TextBox 12">
            <a:extLst>
              <a:ext uri="{FF2B5EF4-FFF2-40B4-BE49-F238E27FC236}">
                <a16:creationId xmlns:a16="http://schemas.microsoft.com/office/drawing/2014/main" id="{916DFB7D-0581-C5EA-4EAB-6D6B329F752E}"/>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
        <p:nvSpPr>
          <p:cNvPr id="16" name="TextBox 15">
            <a:extLst>
              <a:ext uri="{FF2B5EF4-FFF2-40B4-BE49-F238E27FC236}">
                <a16:creationId xmlns:a16="http://schemas.microsoft.com/office/drawing/2014/main" id="{523F22A6-AFAE-5327-1EE3-8DAC3B55579A}"/>
              </a:ext>
            </a:extLst>
          </p:cNvPr>
          <p:cNvSpPr txBox="1"/>
          <p:nvPr/>
        </p:nvSpPr>
        <p:spPr>
          <a:xfrm>
            <a:off x="4584910" y="501317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Adoran al cordero porque por su sacrificio están en el cielo</a:t>
            </a:r>
          </a:p>
        </p:txBody>
      </p:sp>
    </p:spTree>
    <p:extLst>
      <p:ext uri="{BB962C8B-B14F-4D97-AF65-F5344CB8AC3E}">
        <p14:creationId xmlns:p14="http://schemas.microsoft.com/office/powerpoint/2010/main" val="231324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8FA6-A1B8-2377-5F80-EE24B9E034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09E1A56-93FA-2276-5D95-D92DD8CD06BB}"/>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9C72320A-5860-EB5F-F779-5669AF2A2763}"/>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0E14028E-0775-EF25-4435-220AB72C3674}"/>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1D2C1AE8-9F6D-DB51-DDBE-E8C047C78DB1}"/>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D29254DF-2863-9BBC-3AC5-0B528B32D909}"/>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1908E2E8-20B7-3CC7-1790-CDED2CABDF27}"/>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5:9</a:t>
            </a:r>
          </a:p>
        </p:txBody>
      </p:sp>
      <p:sp>
        <p:nvSpPr>
          <p:cNvPr id="10" name="2 CuadroTexto">
            <a:extLst>
              <a:ext uri="{FF2B5EF4-FFF2-40B4-BE49-F238E27FC236}">
                <a16:creationId xmlns:a16="http://schemas.microsoft.com/office/drawing/2014/main" id="{3CF80664-9536-AE64-447F-19A356281181}"/>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a:t>
            </a:r>
            <a:r>
              <a:rPr lang="es-ES" sz="2400" dirty="0">
                <a:latin typeface="Calibri"/>
              </a:rPr>
              <a:t> </a:t>
            </a:r>
            <a:r>
              <a:rPr lang="es-ES" sz="2400" dirty="0">
                <a:solidFill>
                  <a:srgbClr val="00B0F0"/>
                </a:solidFill>
                <a:latin typeface="Calibri"/>
              </a:rPr>
              <a:t>porque tú fuiste inmolado, y con tu sangre nos has redimido para Dios, </a:t>
            </a:r>
            <a:r>
              <a:rPr lang="es-ES" sz="2400" u="sng" dirty="0">
                <a:solidFill>
                  <a:srgbClr val="00B0F0"/>
                </a:solidFill>
                <a:latin typeface="Calibri"/>
              </a:rPr>
              <a:t>de todo linaje y lengua y pueblo y nación</a:t>
            </a:r>
            <a:r>
              <a:rPr lang="es-ES" sz="2400" dirty="0">
                <a:solidFill>
                  <a:srgbClr val="00B0F0"/>
                </a:solidFill>
                <a:latin typeface="Calibri"/>
              </a:rPr>
              <a:t>; </a:t>
            </a:r>
          </a:p>
        </p:txBody>
      </p:sp>
      <p:sp>
        <p:nvSpPr>
          <p:cNvPr id="31" name="TextBox 30">
            <a:extLst>
              <a:ext uri="{FF2B5EF4-FFF2-40B4-BE49-F238E27FC236}">
                <a16:creationId xmlns:a16="http://schemas.microsoft.com/office/drawing/2014/main" id="{A64B85EB-CA13-AE72-7673-7A354473A801}"/>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8" name="TextBox 7">
            <a:extLst>
              <a:ext uri="{FF2B5EF4-FFF2-40B4-BE49-F238E27FC236}">
                <a16:creationId xmlns:a16="http://schemas.microsoft.com/office/drawing/2014/main" id="{BF9AD530-857B-A1EB-DE2C-E9E9720BB983}"/>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985C25A2-275F-501F-49B6-8E9DB6167F6F}"/>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6C882A68-D7C6-E76D-8D9E-EA41896E0C86}"/>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14:6, 7</a:t>
            </a:r>
          </a:p>
        </p:txBody>
      </p:sp>
      <p:sp>
        <p:nvSpPr>
          <p:cNvPr id="12" name="2 CuadroTexto">
            <a:extLst>
              <a:ext uri="{FF2B5EF4-FFF2-40B4-BE49-F238E27FC236}">
                <a16:creationId xmlns:a16="http://schemas.microsoft.com/office/drawing/2014/main" id="{08C26BCA-88CC-224D-9467-5F328385FF25}"/>
              </a:ext>
            </a:extLst>
          </p:cNvPr>
          <p:cNvSpPr txBox="1"/>
          <p:nvPr/>
        </p:nvSpPr>
        <p:spPr>
          <a:xfrm>
            <a:off x="35496" y="2132856"/>
            <a:ext cx="4523594"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volar por en medio del cielo a otro ángel, que tenía el evangelio eterno para predicarlo a los moradores de la tierra, </a:t>
            </a:r>
            <a:r>
              <a:rPr lang="es-ES" sz="2400" dirty="0">
                <a:latin typeface="Calibri"/>
              </a:rPr>
              <a:t>a toda nación, tribu, lengua y pueblo, diciendo a gran voz: Temed a Dios, y dadle gloria, porque la hora de su juicio ha llegado; y adorad a aquel que hizo el cielo y la tierra, el mar y las fuentes de las aguas. </a:t>
            </a:r>
          </a:p>
        </p:txBody>
      </p:sp>
      <p:sp>
        <p:nvSpPr>
          <p:cNvPr id="13" name="TextBox 12">
            <a:extLst>
              <a:ext uri="{FF2B5EF4-FFF2-40B4-BE49-F238E27FC236}">
                <a16:creationId xmlns:a16="http://schemas.microsoft.com/office/drawing/2014/main" id="{CC15F273-FCA8-12EE-9D6D-8827F7CD2407}"/>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
        <p:nvSpPr>
          <p:cNvPr id="16" name="TextBox 15">
            <a:extLst>
              <a:ext uri="{FF2B5EF4-FFF2-40B4-BE49-F238E27FC236}">
                <a16:creationId xmlns:a16="http://schemas.microsoft.com/office/drawing/2014/main" id="{84BA2236-3DDC-1269-CF44-7A8F66D48FD7}"/>
              </a:ext>
            </a:extLst>
          </p:cNvPr>
          <p:cNvSpPr txBox="1"/>
          <p:nvPr/>
        </p:nvSpPr>
        <p:spPr>
          <a:xfrm>
            <a:off x="4584910" y="501317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Adoran al cordero porque por su sacrificio están en el cielo</a:t>
            </a:r>
          </a:p>
        </p:txBody>
      </p:sp>
    </p:spTree>
    <p:extLst>
      <p:ext uri="{BB962C8B-B14F-4D97-AF65-F5344CB8AC3E}">
        <p14:creationId xmlns:p14="http://schemas.microsoft.com/office/powerpoint/2010/main" val="12424990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22B5A-B982-3BD0-A231-25516204DFD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390B94-3132-D5B5-45F3-D562A562BD90}"/>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16690182-0D23-1A91-A193-3A2C8DCA5749}"/>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6D7D69B2-02E4-8B01-21BE-2F03652EB343}"/>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9A08CEA7-4BC1-4694-CE28-7681D23F1CEF}"/>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DEB115D2-3D9D-7FD1-667C-655FF15AFEC0}"/>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BF3A25D2-6279-000B-F65C-F081A65321D0}"/>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5:9</a:t>
            </a:r>
          </a:p>
        </p:txBody>
      </p:sp>
      <p:sp>
        <p:nvSpPr>
          <p:cNvPr id="10" name="2 CuadroTexto">
            <a:extLst>
              <a:ext uri="{FF2B5EF4-FFF2-40B4-BE49-F238E27FC236}">
                <a16:creationId xmlns:a16="http://schemas.microsoft.com/office/drawing/2014/main" id="{F2E10AAC-721A-52D9-735A-8BFDEE384DF7}"/>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a:t>
            </a:r>
            <a:r>
              <a:rPr lang="es-ES" sz="2400" dirty="0">
                <a:latin typeface="Calibri"/>
              </a:rPr>
              <a:t> </a:t>
            </a:r>
            <a:r>
              <a:rPr lang="es-ES" sz="2400" dirty="0">
                <a:solidFill>
                  <a:srgbClr val="00B0F0"/>
                </a:solidFill>
                <a:latin typeface="Calibri"/>
              </a:rPr>
              <a:t>porque tú fuiste inmolado, y con tu sangre nos has redimido para Dios, </a:t>
            </a:r>
            <a:r>
              <a:rPr lang="es-ES" sz="2400" u="sng" dirty="0">
                <a:solidFill>
                  <a:srgbClr val="00B0F0"/>
                </a:solidFill>
                <a:latin typeface="Calibri"/>
              </a:rPr>
              <a:t>de todo linaje y lengua y pueblo y nación</a:t>
            </a:r>
            <a:r>
              <a:rPr lang="es-ES" sz="2400" dirty="0">
                <a:solidFill>
                  <a:srgbClr val="00B0F0"/>
                </a:solidFill>
                <a:latin typeface="Calibri"/>
              </a:rPr>
              <a:t>; </a:t>
            </a:r>
          </a:p>
        </p:txBody>
      </p:sp>
      <p:sp>
        <p:nvSpPr>
          <p:cNvPr id="31" name="TextBox 30">
            <a:extLst>
              <a:ext uri="{FF2B5EF4-FFF2-40B4-BE49-F238E27FC236}">
                <a16:creationId xmlns:a16="http://schemas.microsoft.com/office/drawing/2014/main" id="{1300D6CF-EC4A-9A93-8131-6197714D36C5}"/>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8" name="TextBox 7">
            <a:extLst>
              <a:ext uri="{FF2B5EF4-FFF2-40B4-BE49-F238E27FC236}">
                <a16:creationId xmlns:a16="http://schemas.microsoft.com/office/drawing/2014/main" id="{0ADA6500-A1E6-E1D9-803A-B0A1433AC383}"/>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04DE59A2-7ACF-D7DF-D3DF-ED039EE20104}"/>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5821A80A-AEEC-D5D3-D8EE-0C72522A4B2F}"/>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14:6, 7</a:t>
            </a:r>
          </a:p>
        </p:txBody>
      </p:sp>
      <p:sp>
        <p:nvSpPr>
          <p:cNvPr id="12" name="2 CuadroTexto">
            <a:extLst>
              <a:ext uri="{FF2B5EF4-FFF2-40B4-BE49-F238E27FC236}">
                <a16:creationId xmlns:a16="http://schemas.microsoft.com/office/drawing/2014/main" id="{ADDBA2C6-C023-2C83-1DE6-3FDBBCB0347F}"/>
              </a:ext>
            </a:extLst>
          </p:cNvPr>
          <p:cNvSpPr txBox="1"/>
          <p:nvPr/>
        </p:nvSpPr>
        <p:spPr>
          <a:xfrm>
            <a:off x="35496" y="2132856"/>
            <a:ext cx="4523594"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volar por en medio del cielo a otro ángel, que tenía el evangelio eterno para predicarlo a los moradores de la tierra, </a:t>
            </a:r>
            <a:r>
              <a:rPr lang="es-ES" sz="2400" dirty="0">
                <a:solidFill>
                  <a:srgbClr val="00B0F0"/>
                </a:solidFill>
                <a:latin typeface="Calibri"/>
              </a:rPr>
              <a:t>a </a:t>
            </a:r>
            <a:r>
              <a:rPr lang="es-ES" sz="2400" u="sng" dirty="0">
                <a:solidFill>
                  <a:srgbClr val="00B0F0"/>
                </a:solidFill>
                <a:latin typeface="Calibri"/>
              </a:rPr>
              <a:t>toda nación, tribu, lengua y pueblo</a:t>
            </a:r>
            <a:r>
              <a:rPr lang="es-ES" sz="2400" dirty="0">
                <a:solidFill>
                  <a:srgbClr val="00B0F0"/>
                </a:solidFill>
                <a:latin typeface="Calibri"/>
              </a:rPr>
              <a:t>, diciendo a gran voz: </a:t>
            </a:r>
            <a:r>
              <a:rPr lang="es-ES" sz="2400" dirty="0">
                <a:latin typeface="Calibri"/>
              </a:rPr>
              <a:t>Temed a Dios, y dadle gloria, porque la hora de su juicio ha llegado; y adorad a aquel que hizo el cielo y la tierra, el mar y las fuentes de las aguas. </a:t>
            </a:r>
          </a:p>
        </p:txBody>
      </p:sp>
      <p:sp>
        <p:nvSpPr>
          <p:cNvPr id="13" name="TextBox 12">
            <a:extLst>
              <a:ext uri="{FF2B5EF4-FFF2-40B4-BE49-F238E27FC236}">
                <a16:creationId xmlns:a16="http://schemas.microsoft.com/office/drawing/2014/main" id="{E82CA39E-D80C-BF4E-25DB-3978677FF505}"/>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
        <p:nvSpPr>
          <p:cNvPr id="16" name="TextBox 15">
            <a:extLst>
              <a:ext uri="{FF2B5EF4-FFF2-40B4-BE49-F238E27FC236}">
                <a16:creationId xmlns:a16="http://schemas.microsoft.com/office/drawing/2014/main" id="{4C0A03D3-303E-E633-7F5B-06FAA68D1892}"/>
              </a:ext>
            </a:extLst>
          </p:cNvPr>
          <p:cNvSpPr txBox="1"/>
          <p:nvPr/>
        </p:nvSpPr>
        <p:spPr>
          <a:xfrm>
            <a:off x="4584910" y="501317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Adoran al cordero porque por su sacrificio están en el cielo</a:t>
            </a:r>
          </a:p>
        </p:txBody>
      </p:sp>
      <p:cxnSp>
        <p:nvCxnSpPr>
          <p:cNvPr id="5" name="Straight Arrow Connector 4">
            <a:extLst>
              <a:ext uri="{FF2B5EF4-FFF2-40B4-BE49-F238E27FC236}">
                <a16:creationId xmlns:a16="http://schemas.microsoft.com/office/drawing/2014/main" id="{18CEEFB8-EF26-2417-D55D-C16FDC08E513}"/>
              </a:ext>
            </a:extLst>
          </p:cNvPr>
          <p:cNvCxnSpPr>
            <a:cxnSpLocks/>
          </p:cNvCxnSpPr>
          <p:nvPr/>
        </p:nvCxnSpPr>
        <p:spPr>
          <a:xfrm flipV="1">
            <a:off x="2915816" y="1339911"/>
            <a:ext cx="1944216" cy="2132148"/>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488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D8A0B-FD86-5116-A6CE-E6F8B17E96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3D9ACCA-1D42-6864-5E7B-94213F57F2A6}"/>
              </a:ext>
            </a:extLst>
          </p:cNvPr>
          <p:cNvSpPr txBox="1"/>
          <p:nvPr/>
        </p:nvSpPr>
        <p:spPr>
          <a:xfrm>
            <a:off x="4572000" y="1750345"/>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Fundamentos de la profecía</a:t>
            </a:r>
          </a:p>
        </p:txBody>
      </p:sp>
      <p:sp>
        <p:nvSpPr>
          <p:cNvPr id="3" name="TextBox 2">
            <a:extLst>
              <a:ext uri="{FF2B5EF4-FFF2-40B4-BE49-F238E27FC236}">
                <a16:creationId xmlns:a16="http://schemas.microsoft.com/office/drawing/2014/main" id="{D29AF84F-EF53-E928-4AFD-53BC9CBB228D}"/>
              </a:ext>
            </a:extLst>
          </p:cNvPr>
          <p:cNvSpPr txBox="1"/>
          <p:nvPr/>
        </p:nvSpPr>
        <p:spPr>
          <a:xfrm>
            <a:off x="4572000" y="209432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“Aquí estoy, envíame a mí”</a:t>
            </a:r>
          </a:p>
        </p:txBody>
      </p:sp>
      <p:sp>
        <p:nvSpPr>
          <p:cNvPr id="14" name="TextBox 13">
            <a:extLst>
              <a:ext uri="{FF2B5EF4-FFF2-40B4-BE49-F238E27FC236}">
                <a16:creationId xmlns:a16="http://schemas.microsoft.com/office/drawing/2014/main" id="{0A58B677-C994-4BED-0518-40BD7CAC12F3}"/>
              </a:ext>
            </a:extLst>
          </p:cNvPr>
          <p:cNvSpPr txBox="1"/>
          <p:nvPr/>
        </p:nvSpPr>
        <p:spPr>
          <a:xfrm>
            <a:off x="4572000" y="241900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dos querubines</a:t>
            </a:r>
          </a:p>
        </p:txBody>
      </p:sp>
      <p:sp>
        <p:nvSpPr>
          <p:cNvPr id="15" name="TextBox 14">
            <a:extLst>
              <a:ext uri="{FF2B5EF4-FFF2-40B4-BE49-F238E27FC236}">
                <a16:creationId xmlns:a16="http://schemas.microsoft.com/office/drawing/2014/main" id="{9907CD6D-3A0C-D107-CE28-53C1B8DA7E83}"/>
              </a:ext>
            </a:extLst>
          </p:cNvPr>
          <p:cNvSpPr txBox="1"/>
          <p:nvPr/>
        </p:nvSpPr>
        <p:spPr>
          <a:xfrm>
            <a:off x="4573164" y="27813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Como carbones encendidos</a:t>
            </a:r>
          </a:p>
        </p:txBody>
      </p:sp>
      <p:sp>
        <p:nvSpPr>
          <p:cNvPr id="6" name="TextBox 5">
            <a:extLst>
              <a:ext uri="{FF2B5EF4-FFF2-40B4-BE49-F238E27FC236}">
                <a16:creationId xmlns:a16="http://schemas.microsoft.com/office/drawing/2014/main" id="{906F9F6B-B346-A321-7F3C-1FB121C62C04}"/>
              </a:ext>
            </a:extLst>
          </p:cNvPr>
          <p:cNvSpPr txBox="1"/>
          <p:nvPr/>
        </p:nvSpPr>
        <p:spPr>
          <a:xfrm>
            <a:off x="4572000" y="312075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entre su pueblo</a:t>
            </a:r>
          </a:p>
        </p:txBody>
      </p:sp>
      <p:sp>
        <p:nvSpPr>
          <p:cNvPr id="7" name="1 CuadroTexto">
            <a:extLst>
              <a:ext uri="{FF2B5EF4-FFF2-40B4-BE49-F238E27FC236}">
                <a16:creationId xmlns:a16="http://schemas.microsoft.com/office/drawing/2014/main" id="{D2107794-02D0-713B-D45D-7F88A4EA71EE}"/>
              </a:ext>
            </a:extLst>
          </p:cNvPr>
          <p:cNvSpPr txBox="1"/>
          <p:nvPr/>
        </p:nvSpPr>
        <p:spPr>
          <a:xfrm>
            <a:off x="2411760" y="-53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5:9</a:t>
            </a:r>
          </a:p>
        </p:txBody>
      </p:sp>
      <p:sp>
        <p:nvSpPr>
          <p:cNvPr id="10" name="2 CuadroTexto">
            <a:extLst>
              <a:ext uri="{FF2B5EF4-FFF2-40B4-BE49-F238E27FC236}">
                <a16:creationId xmlns:a16="http://schemas.microsoft.com/office/drawing/2014/main" id="{F9E35188-D613-B9C5-35CF-61B062CD5A1F}"/>
              </a:ext>
            </a:extLst>
          </p:cNvPr>
          <p:cNvSpPr txBox="1"/>
          <p:nvPr/>
        </p:nvSpPr>
        <p:spPr>
          <a:xfrm>
            <a:off x="35496" y="476672"/>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a:t>
            </a:r>
            <a:r>
              <a:rPr lang="es-ES" sz="2400" dirty="0">
                <a:latin typeface="Calibri"/>
              </a:rPr>
              <a:t> </a:t>
            </a:r>
            <a:r>
              <a:rPr lang="es-ES" sz="2400" dirty="0">
                <a:solidFill>
                  <a:srgbClr val="00B0F0"/>
                </a:solidFill>
                <a:latin typeface="Calibri"/>
              </a:rPr>
              <a:t>porque tú fuiste inmolado, y con tu sangre nos has redimido para Dios, </a:t>
            </a:r>
            <a:r>
              <a:rPr lang="es-ES" sz="2400" u="sng" dirty="0">
                <a:solidFill>
                  <a:srgbClr val="00B0F0"/>
                </a:solidFill>
                <a:latin typeface="Calibri"/>
              </a:rPr>
              <a:t>de todo linaje y lengua y pueblo y nación</a:t>
            </a:r>
            <a:r>
              <a:rPr lang="es-ES" sz="2400" dirty="0">
                <a:solidFill>
                  <a:srgbClr val="00B0F0"/>
                </a:solidFill>
                <a:latin typeface="Calibri"/>
              </a:rPr>
              <a:t>; </a:t>
            </a:r>
          </a:p>
        </p:txBody>
      </p:sp>
      <p:sp>
        <p:nvSpPr>
          <p:cNvPr id="31" name="TextBox 30">
            <a:extLst>
              <a:ext uri="{FF2B5EF4-FFF2-40B4-BE49-F238E27FC236}">
                <a16:creationId xmlns:a16="http://schemas.microsoft.com/office/drawing/2014/main" id="{6CB22CBF-BE58-B1AE-A6CE-F5D55265D881}"/>
              </a:ext>
            </a:extLst>
          </p:cNvPr>
          <p:cNvSpPr txBox="1"/>
          <p:nvPr/>
        </p:nvSpPr>
        <p:spPr>
          <a:xfrm>
            <a:off x="4572000" y="34495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caída de Lucifer</a:t>
            </a:r>
          </a:p>
        </p:txBody>
      </p:sp>
      <p:sp>
        <p:nvSpPr>
          <p:cNvPr id="8" name="TextBox 7">
            <a:extLst>
              <a:ext uri="{FF2B5EF4-FFF2-40B4-BE49-F238E27FC236}">
                <a16:creationId xmlns:a16="http://schemas.microsoft.com/office/drawing/2014/main" id="{B0E4E51E-AA1B-F086-3F50-74CC1D862E98}"/>
              </a:ext>
            </a:extLst>
          </p:cNvPr>
          <p:cNvSpPr txBox="1"/>
          <p:nvPr/>
        </p:nvSpPr>
        <p:spPr>
          <a:xfrm>
            <a:off x="4572000" y="37784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anhelo la gloria para sí, no para su Creador</a:t>
            </a:r>
          </a:p>
        </p:txBody>
      </p:sp>
      <p:sp>
        <p:nvSpPr>
          <p:cNvPr id="9" name="TextBox 8">
            <a:extLst>
              <a:ext uri="{FF2B5EF4-FFF2-40B4-BE49-F238E27FC236}">
                <a16:creationId xmlns:a16="http://schemas.microsoft.com/office/drawing/2014/main" id="{1115A0A3-3EB3-1667-5B41-561491BCEE6D}"/>
              </a:ext>
            </a:extLst>
          </p:cNvPr>
          <p:cNvSpPr txBox="1"/>
          <p:nvPr/>
        </p:nvSpPr>
        <p:spPr>
          <a:xfrm>
            <a:off x="4572000" y="4375889"/>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Lucifer peco y fue expulsado del cielo</a:t>
            </a:r>
          </a:p>
        </p:txBody>
      </p:sp>
      <p:sp>
        <p:nvSpPr>
          <p:cNvPr id="11" name="1 CuadroTexto">
            <a:extLst>
              <a:ext uri="{FF2B5EF4-FFF2-40B4-BE49-F238E27FC236}">
                <a16:creationId xmlns:a16="http://schemas.microsoft.com/office/drawing/2014/main" id="{BFAA8F3E-17DD-5D2F-B5C8-1FDC3FC3583F}"/>
              </a:ext>
            </a:extLst>
          </p:cNvPr>
          <p:cNvSpPr txBox="1"/>
          <p:nvPr/>
        </p:nvSpPr>
        <p:spPr>
          <a:xfrm>
            <a:off x="287524" y="168431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14:6, 7</a:t>
            </a:r>
          </a:p>
        </p:txBody>
      </p:sp>
      <p:sp>
        <p:nvSpPr>
          <p:cNvPr id="12" name="2 CuadroTexto">
            <a:extLst>
              <a:ext uri="{FF2B5EF4-FFF2-40B4-BE49-F238E27FC236}">
                <a16:creationId xmlns:a16="http://schemas.microsoft.com/office/drawing/2014/main" id="{4C42DF92-7B10-C42A-9D66-4BBF8929F5C9}"/>
              </a:ext>
            </a:extLst>
          </p:cNvPr>
          <p:cNvSpPr txBox="1"/>
          <p:nvPr/>
        </p:nvSpPr>
        <p:spPr>
          <a:xfrm>
            <a:off x="35496" y="2132856"/>
            <a:ext cx="4523594"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volar por en medio del cielo a otro ángel, que tenía el evangelio eterno para predicarlo a los moradores de la tierra, </a:t>
            </a:r>
            <a:r>
              <a:rPr lang="es-ES" sz="2400" dirty="0">
                <a:solidFill>
                  <a:srgbClr val="00B0F0"/>
                </a:solidFill>
                <a:latin typeface="Calibri"/>
              </a:rPr>
              <a:t>a </a:t>
            </a:r>
            <a:r>
              <a:rPr lang="es-ES" sz="2400" u="sng" dirty="0">
                <a:solidFill>
                  <a:srgbClr val="00B0F0"/>
                </a:solidFill>
                <a:latin typeface="Calibri"/>
              </a:rPr>
              <a:t>toda nación, tribu, lengua y pueblo</a:t>
            </a:r>
            <a:r>
              <a:rPr lang="es-ES" sz="2400" dirty="0">
                <a:solidFill>
                  <a:srgbClr val="00B0F0"/>
                </a:solidFill>
                <a:latin typeface="Calibri"/>
              </a:rPr>
              <a:t>, diciendo a gran voz: </a:t>
            </a:r>
            <a:r>
              <a:rPr lang="es-ES" sz="2400" dirty="0">
                <a:solidFill>
                  <a:srgbClr val="FFFF00"/>
                </a:solidFill>
                <a:latin typeface="Calibri"/>
              </a:rPr>
              <a:t>Temed a Dios, y dadle gloria, porque la hora de su juicio ha llegado; y adorad a aquel que hizo el cielo y la tierra, el mar y las fuentes de las aguas. </a:t>
            </a:r>
          </a:p>
        </p:txBody>
      </p:sp>
      <p:sp>
        <p:nvSpPr>
          <p:cNvPr id="13" name="TextBox 12">
            <a:extLst>
              <a:ext uri="{FF2B5EF4-FFF2-40B4-BE49-F238E27FC236}">
                <a16:creationId xmlns:a16="http://schemas.microsoft.com/office/drawing/2014/main" id="{8206EC4E-3F6B-E426-EE73-CE1DBE14B521}"/>
              </a:ext>
            </a:extLst>
          </p:cNvPr>
          <p:cNvSpPr txBox="1"/>
          <p:nvPr/>
        </p:nvSpPr>
        <p:spPr>
          <a:xfrm>
            <a:off x="4572000" y="469395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redimidos estarán en el Cielo</a:t>
            </a:r>
          </a:p>
        </p:txBody>
      </p:sp>
      <p:sp>
        <p:nvSpPr>
          <p:cNvPr id="16" name="TextBox 15">
            <a:extLst>
              <a:ext uri="{FF2B5EF4-FFF2-40B4-BE49-F238E27FC236}">
                <a16:creationId xmlns:a16="http://schemas.microsoft.com/office/drawing/2014/main" id="{38F941AC-D291-CA47-1BA1-AD3449CB2E65}"/>
              </a:ext>
            </a:extLst>
          </p:cNvPr>
          <p:cNvSpPr txBox="1"/>
          <p:nvPr/>
        </p:nvSpPr>
        <p:spPr>
          <a:xfrm>
            <a:off x="4584910" y="501317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Adoran al cordero porque por su sacrificio están en el cielo</a:t>
            </a:r>
          </a:p>
        </p:txBody>
      </p:sp>
      <p:cxnSp>
        <p:nvCxnSpPr>
          <p:cNvPr id="5" name="Straight Arrow Connector 4">
            <a:extLst>
              <a:ext uri="{FF2B5EF4-FFF2-40B4-BE49-F238E27FC236}">
                <a16:creationId xmlns:a16="http://schemas.microsoft.com/office/drawing/2014/main" id="{A5C7982B-796C-2DD1-0A51-5D23A82D6F57}"/>
              </a:ext>
            </a:extLst>
          </p:cNvPr>
          <p:cNvCxnSpPr>
            <a:cxnSpLocks/>
          </p:cNvCxnSpPr>
          <p:nvPr/>
        </p:nvCxnSpPr>
        <p:spPr>
          <a:xfrm flipV="1">
            <a:off x="2915816" y="1339911"/>
            <a:ext cx="1944216" cy="2132148"/>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205140"/>
      </p:ext>
    </p:extLst>
  </p:cSld>
  <p:clrMapOvr>
    <a:masterClrMapping/>
  </p:clrMapOvr>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334161</TotalTime>
  <Words>16770</Words>
  <Application>Microsoft Office PowerPoint</Application>
  <PresentationFormat>Apresentação na tela (4:3)</PresentationFormat>
  <Paragraphs>1330</Paragraphs>
  <Slides>102</Slides>
  <Notes>100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102</vt:i4>
      </vt:variant>
    </vt:vector>
  </HeadingPairs>
  <TitlesOfParts>
    <vt:vector size="108" baseType="lpstr">
      <vt:lpstr>Arial</vt:lpstr>
      <vt:lpstr>Arial Rounded MT Bold</vt:lpstr>
      <vt:lpstr>Calibri</vt:lpstr>
      <vt:lpstr>Tahoma</vt:lpstr>
      <vt:lpstr>Wingdings</vt:lpstr>
      <vt:lpstr>Corte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jose ferreira Neto</cp:lastModifiedBy>
  <cp:revision>2037</cp:revision>
  <dcterms:created xsi:type="dcterms:W3CDTF">2006-07-04T03:12:34Z</dcterms:created>
  <dcterms:modified xsi:type="dcterms:W3CDTF">2025-05-16T23:30:05Z</dcterms:modified>
</cp:coreProperties>
</file>