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5"/>
  </p:notesMasterIdLst>
  <p:sldIdLst>
    <p:sldId id="518" r:id="rId2"/>
    <p:sldId id="587" r:id="rId3"/>
    <p:sldId id="588" r:id="rId4"/>
    <p:sldId id="590" r:id="rId5"/>
    <p:sldId id="591" r:id="rId6"/>
    <p:sldId id="592" r:id="rId7"/>
    <p:sldId id="593" r:id="rId8"/>
    <p:sldId id="594" r:id="rId9"/>
    <p:sldId id="595" r:id="rId10"/>
    <p:sldId id="596" r:id="rId11"/>
    <p:sldId id="600" r:id="rId12"/>
    <p:sldId id="601" r:id="rId13"/>
    <p:sldId id="602" r:id="rId14"/>
    <p:sldId id="603" r:id="rId15"/>
    <p:sldId id="604" r:id="rId16"/>
    <p:sldId id="605" r:id="rId17"/>
    <p:sldId id="606" r:id="rId18"/>
    <p:sldId id="607" r:id="rId19"/>
    <p:sldId id="608" r:id="rId20"/>
    <p:sldId id="609" r:id="rId21"/>
    <p:sldId id="610" r:id="rId22"/>
    <p:sldId id="612" r:id="rId23"/>
    <p:sldId id="613" r:id="rId24"/>
    <p:sldId id="615" r:id="rId25"/>
    <p:sldId id="616" r:id="rId26"/>
    <p:sldId id="617" r:id="rId27"/>
    <p:sldId id="618" r:id="rId28"/>
    <p:sldId id="619" r:id="rId29"/>
    <p:sldId id="620" r:id="rId30"/>
    <p:sldId id="621" r:id="rId31"/>
    <p:sldId id="622" r:id="rId32"/>
    <p:sldId id="623" r:id="rId33"/>
    <p:sldId id="625" r:id="rId34"/>
    <p:sldId id="626" r:id="rId35"/>
    <p:sldId id="627" r:id="rId36"/>
    <p:sldId id="628" r:id="rId37"/>
    <p:sldId id="629" r:id="rId38"/>
    <p:sldId id="630" r:id="rId39"/>
    <p:sldId id="631" r:id="rId40"/>
    <p:sldId id="632" r:id="rId41"/>
    <p:sldId id="633" r:id="rId42"/>
    <p:sldId id="634" r:id="rId43"/>
    <p:sldId id="636" r:id="rId44"/>
    <p:sldId id="637" r:id="rId45"/>
    <p:sldId id="639" r:id="rId46"/>
    <p:sldId id="640" r:id="rId47"/>
    <p:sldId id="641" r:id="rId48"/>
    <p:sldId id="642" r:id="rId49"/>
    <p:sldId id="643" r:id="rId50"/>
    <p:sldId id="644" r:id="rId51"/>
    <p:sldId id="646" r:id="rId52"/>
    <p:sldId id="647" r:id="rId53"/>
    <p:sldId id="648" r:id="rId54"/>
    <p:sldId id="649" r:id="rId55"/>
    <p:sldId id="650" r:id="rId56"/>
    <p:sldId id="652" r:id="rId57"/>
    <p:sldId id="653" r:id="rId58"/>
    <p:sldId id="654" r:id="rId59"/>
    <p:sldId id="655" r:id="rId60"/>
    <p:sldId id="656" r:id="rId61"/>
    <p:sldId id="657" r:id="rId62"/>
    <p:sldId id="658" r:id="rId63"/>
    <p:sldId id="659" r:id="rId64"/>
    <p:sldId id="660" r:id="rId65"/>
    <p:sldId id="661" r:id="rId66"/>
    <p:sldId id="662" r:id="rId67"/>
    <p:sldId id="663" r:id="rId68"/>
    <p:sldId id="664" r:id="rId69"/>
    <p:sldId id="665" r:id="rId70"/>
    <p:sldId id="668" r:id="rId71"/>
    <p:sldId id="691" r:id="rId72"/>
    <p:sldId id="667" r:id="rId73"/>
    <p:sldId id="670" r:id="rId74"/>
    <p:sldId id="671" r:id="rId75"/>
    <p:sldId id="672" r:id="rId76"/>
    <p:sldId id="673" r:id="rId77"/>
    <p:sldId id="674" r:id="rId78"/>
    <p:sldId id="675" r:id="rId79"/>
    <p:sldId id="676" r:id="rId80"/>
    <p:sldId id="677" r:id="rId81"/>
    <p:sldId id="678" r:id="rId82"/>
    <p:sldId id="679" r:id="rId83"/>
    <p:sldId id="680" r:id="rId84"/>
    <p:sldId id="681" r:id="rId85"/>
    <p:sldId id="682" r:id="rId86"/>
    <p:sldId id="683" r:id="rId87"/>
    <p:sldId id="684" r:id="rId88"/>
    <p:sldId id="685" r:id="rId89"/>
    <p:sldId id="686" r:id="rId90"/>
    <p:sldId id="687" r:id="rId91"/>
    <p:sldId id="688" r:id="rId92"/>
    <p:sldId id="689" r:id="rId93"/>
    <p:sldId id="690" r:id="rId9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FFFF00"/>
    <a:srgbClr val="CC66FF"/>
    <a:srgbClr val="C3E2FF"/>
    <a:srgbClr val="FFCC00"/>
    <a:srgbClr val="002060"/>
    <a:srgbClr val="CCCC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379"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7282"/>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6113D-D87C-30FA-0253-2DD56EA130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0180B-3FFE-7840-2581-7A619BD649F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17E651-58A3-77FB-6E9A-614D02A8AC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A5EFF1-D4A7-A4FF-0284-05A5716B1EC0}"/>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259854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6B95B-656B-37D7-8767-8DEA8A023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17E38-1D0F-C687-ABA2-840CAB82AE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D19B8D-5BDB-26CB-7DD3-E0D113FDDF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F571A9-F2E9-85BB-3821-17BF898874F2}"/>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397157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7EC3A-00B7-3A07-04A0-4B3894FF53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BEF5C-0C9F-E164-DEA8-58D375E3F9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BB00D6-831F-5637-7BDF-B3F5E09D0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17A2F-07EE-1F2F-DF1C-302B2088DA26}"/>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129310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B704-5EF7-807C-7FC8-4859D549E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7D648-0152-CF6D-B20B-3FCB3C91A0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78B904-D7E0-D3A7-9162-125C9E86F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248E1-7712-C229-5662-5E435752A3A0}"/>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313191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FE78-6490-F03A-4A74-AABB16076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8DEF6-C66E-F44B-CD25-9A2D234331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F8F337-4D86-8DD0-002E-3486240BE9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238C8C-9B8B-54A9-F439-CB424ADCB692}"/>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1845191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AD12-74DC-7F03-3471-ED512CFB2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5E7BA2-7D8C-A4A9-16DF-890265A443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2F105F-456A-D785-9C7A-6F6E5F9CA4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77FC7E-BDD8-B463-009A-E14F860517C8}"/>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47035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3FE9-6846-274A-B780-F22887EF2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36C32-E5F3-9197-A1AD-2C852976129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A94816-75E6-067B-03F6-2CE9DE3792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9649D-804B-8B8B-8AF3-B5ECA8C7A271}"/>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178315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75610-9E5E-88CC-F8B2-C67F85888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94775-1BBF-AD93-B029-31D7D76EF0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6EE4F4-CCBA-3BB4-7E46-02660CE1E4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6C9F64-7314-E406-553F-59D9068A69BD}"/>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355095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A0BBA-2875-958A-B70F-EEBA88539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BCE9C-3609-EEC9-9E4F-AD963AA3D1F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BD2284-4624-949E-CB6A-736D120F36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A6267-133F-B9D4-A24C-AFE9F169CA9F}"/>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3391316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D1DB-1058-12F9-C16A-6C42378F6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9F3CB-9D54-B77C-9BF3-3F3EC77B2A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BF1390-6664-3B15-4546-07B3942A65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E6908-4B6A-B9B5-883C-862B7CAF5708}"/>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193953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7526E-0A24-018B-6ECF-BF80EA2D2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77826D-561E-1297-17CB-160855363D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9E4E40-6332-DE26-FD8E-19789A8577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38A105-67E7-A54F-ED74-10DBA7CAD936}"/>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2470268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CA6C9-4970-5690-1189-B9B6436BB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22DED-8899-B4C9-ED69-D3186FDB53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3AFA91-46CF-382B-1BA9-94E92B841E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10E3E7-CCEA-733F-1463-067DD236AD29}"/>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33476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8AF5-6288-CC11-517C-A1D4BD0D2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B2455-D2D3-9D17-9954-C50008FC22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6029CC-1C61-4FF5-D27E-5D1E458C70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412119-B4E5-628D-AC12-329D707D8F7D}"/>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308094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7EE9-3855-0A7D-F5B4-7272D93BB1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8AECF-9403-061A-B082-2FE099E49D2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03ECF8-9910-79DD-65A5-1BDBAB5E7C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451C0E-E695-74A7-60C3-D848DDCF1FF4}"/>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3677652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776C-BC03-52DA-E44C-F92EE9FD7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DBA52-10EA-A28E-6CFC-02C3892F58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DEA5C4-51C5-BAAD-6BCF-172A47F525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E663AB-0C44-4BC3-CFB3-9ECDF92591FE}"/>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304465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9DA2-A298-9285-275E-536DEAD74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F7F84-3789-B172-92BF-23DDDFDE79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DAD2537-BDA5-D75A-C8ED-32503314F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CD7C1-2D78-A73A-9168-FC7DF03A16BC}"/>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1863420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FFE7B-14C8-C598-5C3F-5F0745E35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0E203-D492-0402-930F-EE31FDD4C89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DA96B1-3416-0D42-824A-A55BF4A46A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CF8C5-00C8-3E1B-51FE-F3C40AF07395}"/>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496204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832F4-FFB7-1124-D06F-E9CB88C41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09437-F5E4-F26B-0BF4-0532A6F69FB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464E03-CBBA-CF98-98D8-50C506E71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1468A0-A4FE-7C31-5C4B-46298E818AE5}"/>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231630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B0D31-51E7-95C2-1996-91B82222E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9E908E-DB6F-D30D-6958-ED9B1EE7C1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B9C87B-55EC-7E0B-C3E5-A6AFDAEAC7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1F40C4-7373-3A38-8DAF-0E4F16768FD7}"/>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3244706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28052-71E8-B299-06BC-E4EEC8A56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FAA82-B935-A1E9-06AB-365359E419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BF5716-E43F-557B-8DFB-DC4D91FCE1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68EC2-AA1E-D668-B2AA-37F2A5ADAF87}"/>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169139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224C-1544-3F4E-B4B6-ABC925328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4564C0-72C6-1784-1A99-8131F25E03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6DEDCF3-B968-104E-8ACF-0B39E1D53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55175E-B02B-B265-4913-270D9EEE0BC4}"/>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3371329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3236-4D56-4718-99A8-138B46FCB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531FC-2D07-6612-B2DD-85B8FE0DD5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32A5E9-15AD-6F14-7AA6-42DA3E0EE9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4E414-5C95-6B5A-E0E2-1BF0EFD6BABC}"/>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509882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79326-183F-375A-9BA0-054B13991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4CA58-8393-654F-36DF-2687D917E1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16DE0D-46D9-E0DF-56A2-EDE2CB15DF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A6821D-9E82-AC73-5A23-B7016CC8627D}"/>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1773794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B2AE-372E-0BBB-449A-E93271992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1B659-F45C-6ED9-1366-CE7E2D7244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406B47-86F4-B152-5570-2D0F0C0D55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7ECC0F-72D1-31F4-81C7-EEC98CA63C46}"/>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1045804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34D6E-F118-3602-683E-840777109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BF336-BEE0-93C1-146C-CBB29BFD04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9D134FB-BF8F-0491-CC28-C291164E3A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6D2BD7-CF0B-729D-6248-464A74EFBA89}"/>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43473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A914D-B08C-D47F-0BA6-57001F32A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F3821-1848-44C4-F0CC-9E9F30AB0D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EAFF61-491F-551C-61BF-4AEFFBB814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089B23-69AA-1294-C16F-01121ECD155A}"/>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778292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3E47A-34AD-7798-0F8C-AF9C99B1DB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95062-073A-A245-0A1B-BD70FA6B17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88552E-41A6-1AC2-9873-D2E77B12D1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E93D9-1B38-8468-EB92-FB6311DB4951}"/>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3213338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2080D-B1B8-0F30-8040-1223221A5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99EC7-D8E3-E05D-8D05-0739ED9958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D921084-9574-13CE-3448-B454DDCF9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D3C637-16D9-1CE4-8B90-70DF67E8608D}"/>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3637683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6C7C-1AF8-C254-6BF8-FDEA737BA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D5483-F5D6-F93B-5C0C-61EB4FC176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73ADF5F-90D1-D705-373B-00AA0995A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3AC22E-E837-538F-6241-49D0F8C3544C}"/>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4011966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381C7-4D7B-B898-CD13-DF834488C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ECC7FF-6C93-A517-1A7B-70515E8BA1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6C5F4B-A82B-BBAC-A4B3-364984EC59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BD0E9E-19B8-7558-16A1-CDFDE7ABC560}"/>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3889881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58194-8000-D0C4-74BE-87EC93BCA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58CBD-DE1E-9326-9566-66126F8E9D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910A5A-9C60-E54C-D620-37D019AE37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265D40-A60D-DBFB-C4DE-F4E183875795}"/>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3731746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A7DA-2C51-AB49-D9AE-0FAF08B3F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23C60-072D-6BE6-DCA7-4CBD4680BF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B815A6-F94E-7625-9650-C38D10ACFB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CDC240-E1C0-2A4C-C1A0-73B040A44F02}"/>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3731575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91333-2AC7-3CB2-B0F7-337922A2E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B2A15-0C0B-BE91-92BF-7B28852E13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F9D150-01F8-8429-C575-06FA2A890D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FC777A-E219-BC20-2046-E8B7BFCE7A2F}"/>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1253319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8B66-5DA2-FD19-023D-DBD68C34C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EF790-F912-31D6-62E1-6AEC620E35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DED5CC-0C0B-06B2-88F5-8361865F5F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7D7E86-6084-3B8F-6CD3-2D2B49DE024B}"/>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331979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BABA7-7BBD-BFC4-6A22-457C76264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5C192-F61D-0571-760F-FA02A43EDD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802549-3001-AAAB-66F1-C7D3755EAD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2101FF-DDD1-9353-6122-C09086A26907}"/>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1642532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69342-3CC7-769E-8A32-471183947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964B8-60E3-982E-D0A1-D32A32F2AC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FDBEA3-7B7A-675C-4B8E-01A982F0E0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4E8907-B0AF-D3E5-6E2C-DC3135C92C58}"/>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2656456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452A-B866-DEC1-D891-7135DC998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05DAB-BBED-26AC-2805-015B236472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529A9E-F5E6-3E1B-A673-AA5B858D58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DFD5D-9ACC-CF2C-581A-EB68ECDCDADE}"/>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4152777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9B6BD-3552-1BF2-EBBD-DFE20BE9D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89668-895C-FE4E-6424-8160B4CFA5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B1ADCB-73F3-2602-58AF-46274D6E5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58026-3ABC-A634-B7E8-7EB34A7F6A5D}"/>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105758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9599-D8EC-6AAD-37B4-EE332E9622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9451C-1048-62FE-E975-298149DC21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6155EA-C1FB-3CBE-A8CC-7314BAAA08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D85F6-DE89-6BB0-432D-B71E90DAFBA5}"/>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949046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02D6-96F8-CC89-24AC-9B42AE268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86D96-42AA-4116-6AD5-924C286B7E5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DABF7FD-301F-6C9D-D47D-7D650BE43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57175-7837-4F98-DA27-8CF838415425}"/>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876679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97DCE-97D7-544E-E691-4BF602CDB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C423A-8E51-BA28-367A-B1BC6AA222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DB1EA7-A69C-6FA8-4374-E12373C313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378D8-D5F0-8345-FF0B-83D029EE7191}"/>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1804758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92BF8-722C-70E0-40A7-573783936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B08BF-3989-F95F-CA57-594244297E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F96CE5-9B42-F45E-9764-94E6C9FC8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24B4D-7266-0CA9-B264-3E09B4E11153}"/>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212970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D5295-C69C-7D1E-15E5-8081B0CE81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25EE8-78CE-7E77-CB84-609E770818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D59BBA1-C8BC-C6C6-A096-04B7453866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D12C2-B7BE-79BB-70A2-C385D41966B7}"/>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1609738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EE3C4-187B-57D0-A3FB-CA7FB8ABF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ECEC6-BFF8-08E7-C409-ED13E565AE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4F4391-9909-76E0-FE7D-45236B1C44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D9857D-93DD-4776-6772-287C83C612AE}"/>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2821793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F7D15-0F9F-5BAE-F9D8-A407EF0E2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539A1-04B6-8FF4-6009-76FC50761B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B9D1CB-3632-518B-7837-CB0B2A92C0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13EEBB-1BA2-280C-11A0-512BDB6844F4}"/>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10474279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11FC-5CAF-0E73-74C5-488B74469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DAEB1-7AF6-4F45-9991-B56F5DDC46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F828FC-F8D2-4655-661B-5DEF3A4D4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68597A-98C4-10CC-EA23-8E6001452237}"/>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1384442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49EF6-DCAE-5F58-0A4D-629796631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717FB-B0EA-43B2-69D0-CA39401D3C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52F83A8-FD54-1814-FF1E-2DE9A5E60D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2A7F5-3728-8480-4E8B-015647D5ABF8}"/>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220822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16DE-34DD-B8FC-36F0-FC76DE13D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C124D-75B7-5558-E501-C75D6ED99B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57ADA50-CE29-0141-D24D-40C000DAF2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0A130E-9B94-CA06-01FF-6285F34D9945}"/>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859920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7EB93-AACC-EF1C-7535-093FD846E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B9DBD-39FE-89AD-2157-7302D2E440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7C6FD9-3458-6F49-E2D0-B6A180403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8220E0-2C8B-7018-7E26-57EB7DA05F70}"/>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6109726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76483-8761-770B-A9C0-815374950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838FA-117F-5952-E8B2-2B6C806497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9E98B2F-42D3-AC6C-414F-4A96C7E9A9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37A364-8A75-09AE-BC05-41365C7F4C58}"/>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12760671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4A47-FC0B-1684-C640-2B3B6504A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C61DC-EFD3-F6E9-E0C3-4A56ED254CF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A2E417-FF8C-097F-FCB0-21C0CF783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351D35-E6ED-DFD7-7CE9-AB04341410C9}"/>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4235484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4CF1-581D-BB62-A04C-67AF0078B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E69CE-1416-24D2-10B6-62EF0FA8DF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ECDA47-0516-8664-D781-CC2E37C248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4BAE40-0DA4-4C4C-C26D-627BAD286BF4}"/>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3851650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5F61-6C64-7415-952D-DF31AA4C1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72CE1-6A4B-F281-93EB-349999F36B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2EB7F8E-C851-D3EA-E239-18368008A8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6312E-EEB2-D83A-1255-5294650120F9}"/>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204841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28DE-5A9C-21A5-3601-EC39C3627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283A1-B8AD-0E73-00E6-2BC03D62F1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A074EF-57F8-8ABF-9089-C534498855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B11DDA-95E7-2EB6-D790-2F850801D430}"/>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11523143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296B3-B705-1ACB-275E-78CBFC7C8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EA252-CDFB-1E73-5156-9D43D4E5D75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7FD269-0664-1307-11EE-B7647ACA8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50B3F8-987D-1500-CE65-944BAEBA3390}"/>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2983454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ACF9D-0058-A538-1EB9-476D5905A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22D0C-3EFA-1962-50A4-300341A29C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5A5ABF-CC44-6EC2-018B-9186A083E8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734571-0BC4-1774-FCF0-E5F4A586A1EA}"/>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2616653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78EB2-28CC-E028-0EF9-87959C831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1E4A3-CBD3-E730-BFE2-AEFC4DBE68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82CE42-71D0-318C-C403-18DD95B81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1D5B9-3AF8-4B56-A59E-B40621563129}"/>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11108217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1213-C33D-7622-B754-34C81CEA5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80F0D-2FF7-F94B-98E5-E66580739E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923611-D758-A59D-26A9-8E28C62A71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4BF72-468C-C78D-FE11-444470F2E076}"/>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17808285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9B206-43D9-C884-5732-0E2ACADAD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A0356-2F53-DCA9-35C5-EF9774CC19B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F1474F-D280-94D8-3F02-632A529546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5DC62A-8413-44AC-621F-A2E7261EAD3E}"/>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9091017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7C6B-5271-3706-8B92-E2DE7456F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18DD0-3D13-4D74-AF39-27773B360F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6FC8D06-5D68-A314-24E2-2CEA6D229E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F94203-380B-B809-B722-27C8BFCAFB2E}"/>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17713635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7771-1A17-84B9-AE5C-A476313BD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54AA9-C8D8-4E80-3EE6-F471918EB2B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F0710-3229-263D-DE6D-3782A623D5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7A3DAD-1482-0B8E-B9C1-01F5F5995BE8}"/>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11064047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BB42-9C04-4C71-C57F-AB60778F8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79195-E185-F150-864A-30F1A26B2D0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10D58F-039C-2A34-9449-56CC14FB71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FE373-32FA-E414-0260-E1002B3BB088}"/>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895171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6CBA-9CBE-1D24-92A9-211CC077C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D0160-4047-9E95-66AA-67AA16D32B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0FD68E-F480-B0E6-2C25-0669443147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3AAB3B-DC6C-633C-276E-4FB12104B7B5}"/>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37735785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EBED-D8F2-C5D2-588B-72E32F827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FD0A10-460A-6F8A-02AA-3F3A3EF3CE6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2A7E079-991A-0B01-A6C6-379397933E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06C51F-B8F5-F605-0DBE-539848B87F2D}"/>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98062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6AE6-334B-CF57-8C21-92BFB7A26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F10A5-4B87-EBD9-95FA-6D9162F11D7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0C0B1BF-D492-0985-3093-71A37F156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2F1AC-27D7-555A-DC45-3A2A6408E896}"/>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25883693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578D-BF5D-49EB-188E-466853E05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740C7-CF87-F6DA-636A-7C2BE66BAC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F688F9-2672-2A22-C9ED-A82FCDECA5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BA93A6-3E32-7003-6F10-B6EFF1C6F7B4}"/>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25871501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06A0-9CFD-DC89-B2FB-61BFA80D9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6E1DB-2C35-6DE4-1049-1B95BEB481A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0881ED-6AB1-B8D9-2012-AE67791B18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CB146D-11F2-A839-8447-DA252F83BD0A}"/>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26525241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C609-19BE-A97B-E4B4-B0277BF5D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15146-8BCD-D86C-A83E-0B6BE7C6625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EEDC00-49A0-7281-35FC-D86AC73CA1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A09BA-D347-A98C-A1BE-608166C1744E}"/>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41839554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EEBBB-6478-D478-EF08-156343CCF5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394CD-DC93-E43D-9A9F-EC69A1B703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A5973E-029F-DE6C-01A2-57429C5F21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200200-6D64-284E-0237-9CC0554D95D1}"/>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17159293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C184B-36EE-E2FA-245D-E107F531F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CCD13-DB75-868B-CD38-8E233CDED2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0FA4C6E-BBCA-A037-F6DA-2F372F6ADE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670A21-6D2B-DF21-BED6-D6619BB9551C}"/>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30464553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958F-F1B8-3364-C1C1-17CD6C30D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D76E9-D59B-A741-661C-835BEBDBFE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CF1E08-2A5D-3E82-1817-51112CE8D1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F2C3E4-7084-2C8B-6CFF-936FD4B5E53E}"/>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33847036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F6424-ED64-3683-C937-82AA798B3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0B6E3-E527-FD4D-2A30-8EC73AD9C1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DBFEC31-CCE0-9CE2-7EA8-BDF7A67789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CB084A-1F87-48EB-C4B7-F3F340B69000}"/>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1069705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7840-3BA5-8308-FD30-C624F60FC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71F7D-8B40-06F7-09CA-383EB58A8B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DAEDE1-4BC5-9821-431C-A5E74E5192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17D5B-D171-D14A-5160-430C250FF51B}"/>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24569324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E57E-16A2-87E8-6C22-01C5B36AE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C4922-9C20-7CE1-8DCC-21D8492C99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2A1814-BBA0-76DC-8DCA-798B7A8B28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4CCA87-5E06-1EC7-7A27-119CE6B0F9D5}"/>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18112882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2BEBD-3AF1-0EBD-11EB-C74271536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CC0C1-F317-D9F9-0D5D-CED30D147BA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B2563C-482B-BA9B-1544-C49FE705B2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A207E-3952-0CDF-ABDC-A4B3F42FE3CE}"/>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330545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710C-063F-E501-51D3-817CB67AA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AFFD2-C7CC-0CF2-BF18-61152C16621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6E7F03-524B-0B56-3491-6041588F00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83A040-BEBF-B92F-008C-650AB41D3842}"/>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17538793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C6A93-E9D3-9A20-6532-0B0E751EE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05261-CB97-2776-A6D0-414D84A5CFD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498899-C599-742B-A06E-C54BD84738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2FD11-9962-9C35-C413-4F026DDEA524}"/>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18181398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6249-8CE8-9CB3-0A8E-5D4DB699F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EBFC3-CCEC-9A5E-2DD8-A80E12BFBCD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224EEEA-1125-2A84-F35D-8040F43160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79605-1957-7167-3C6E-FE0C51B6EA00}"/>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18791111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5AD7-A42B-9DA6-AF21-970C411F0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8921E-3895-4EC9-CDD8-F67EFF844F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C3EF80-9681-0506-E69E-A920EC79B1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ADD983-469D-B4C2-16D8-3DA910527496}"/>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35274675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13E-AFC4-B255-8799-B0B6B5C4F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42E1E-A794-F4A9-840E-2BBB6C7A17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35B49E0-1DF4-B2B0-B7DD-B5F585F9C3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D6306-C8D4-5E73-6295-29661B9D0079}"/>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27560005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05C2-3245-A8C3-0EA8-5FADEF5E1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E68D2-A818-C963-0A2C-BF7A1E2BAE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E06898A-E4A0-C120-F2C0-F8AD661368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97211D-6A7A-D012-13A9-B38CCE7D275C}"/>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31573193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1ADE5-B21D-04E6-CC02-633BF128C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9169F-11A3-7D46-C1A3-01484B8DFE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46BB31-C572-588A-FA0A-E1AFE8274B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BE8CF5-D291-3821-FA2E-6AC9DCD4F3A0}"/>
              </a:ext>
            </a:extLst>
          </p:cNvPr>
          <p:cNvSpPr>
            <a:spLocks noGrp="1"/>
          </p:cNvSpPr>
          <p:nvPr>
            <p:ph type="sldNum" sz="quarter" idx="5"/>
          </p:nvPr>
        </p:nvSpPr>
        <p:spPr/>
        <p:txBody>
          <a:bodyPr/>
          <a:lstStyle/>
          <a:p>
            <a:fld id="{D3CB639B-CC03-4920-A60D-3E4C72B47D60}" type="slidenum">
              <a:rPr lang="es-ES" smtClean="0"/>
              <a:pPr/>
              <a:t>87</a:t>
            </a:fld>
            <a:endParaRPr lang="es-ES"/>
          </a:p>
        </p:txBody>
      </p:sp>
    </p:spTree>
    <p:extLst>
      <p:ext uri="{BB962C8B-B14F-4D97-AF65-F5344CB8AC3E}">
        <p14:creationId xmlns:p14="http://schemas.microsoft.com/office/powerpoint/2010/main" val="25645692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68F3B-22DC-60DB-0BEC-BC890B1E8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D4D5B-CDED-8AA3-F5CE-0CA3DC6EC6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7714DB9-4E71-BAFE-923C-8B869605FF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BBE39D-610D-A21B-AD9F-4C3CC62D1831}"/>
              </a:ext>
            </a:extLst>
          </p:cNvPr>
          <p:cNvSpPr>
            <a:spLocks noGrp="1"/>
          </p:cNvSpPr>
          <p:nvPr>
            <p:ph type="sldNum" sz="quarter" idx="5"/>
          </p:nvPr>
        </p:nvSpPr>
        <p:spPr/>
        <p:txBody>
          <a:bodyPr/>
          <a:lstStyle/>
          <a:p>
            <a:fld id="{D3CB639B-CC03-4920-A60D-3E4C72B47D60}" type="slidenum">
              <a:rPr lang="es-ES" smtClean="0"/>
              <a:pPr/>
              <a:t>88</a:t>
            </a:fld>
            <a:endParaRPr lang="es-ES"/>
          </a:p>
        </p:txBody>
      </p:sp>
    </p:spTree>
    <p:extLst>
      <p:ext uri="{BB962C8B-B14F-4D97-AF65-F5344CB8AC3E}">
        <p14:creationId xmlns:p14="http://schemas.microsoft.com/office/powerpoint/2010/main" val="27364464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04E9-1AE2-C9BD-95B6-4DA5AA4B4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3C64D-6E49-1530-6749-D0C0976F71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3F628E-7CF9-6267-3A02-D110C91E1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9328D-52DC-DEE8-7D3F-CCAE7222EAE4}"/>
              </a:ext>
            </a:extLst>
          </p:cNvPr>
          <p:cNvSpPr>
            <a:spLocks noGrp="1"/>
          </p:cNvSpPr>
          <p:nvPr>
            <p:ph type="sldNum" sz="quarter" idx="5"/>
          </p:nvPr>
        </p:nvSpPr>
        <p:spPr/>
        <p:txBody>
          <a:bodyPr/>
          <a:lstStyle/>
          <a:p>
            <a:fld id="{D3CB639B-CC03-4920-A60D-3E4C72B47D60}" type="slidenum">
              <a:rPr lang="es-ES" smtClean="0"/>
              <a:pPr/>
              <a:t>89</a:t>
            </a:fld>
            <a:endParaRPr lang="es-ES"/>
          </a:p>
        </p:txBody>
      </p:sp>
    </p:spTree>
    <p:extLst>
      <p:ext uri="{BB962C8B-B14F-4D97-AF65-F5344CB8AC3E}">
        <p14:creationId xmlns:p14="http://schemas.microsoft.com/office/powerpoint/2010/main" val="19584780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58382-0E6C-1477-5266-8A1E33C5F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036E5-D739-87EC-9EF3-9CBDA7882B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A4B9E9-E6D0-EADE-0361-771717880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93127-8D2D-6B23-D9B6-C671FC952462}"/>
              </a:ext>
            </a:extLst>
          </p:cNvPr>
          <p:cNvSpPr>
            <a:spLocks noGrp="1"/>
          </p:cNvSpPr>
          <p:nvPr>
            <p:ph type="sldNum" sz="quarter" idx="5"/>
          </p:nvPr>
        </p:nvSpPr>
        <p:spPr/>
        <p:txBody>
          <a:bodyPr/>
          <a:lstStyle/>
          <a:p>
            <a:fld id="{D3CB639B-CC03-4920-A60D-3E4C72B47D60}" type="slidenum">
              <a:rPr lang="es-ES" smtClean="0"/>
              <a:pPr/>
              <a:t>90</a:t>
            </a:fld>
            <a:endParaRPr lang="es-ES"/>
          </a:p>
        </p:txBody>
      </p:sp>
    </p:spTree>
    <p:extLst>
      <p:ext uri="{BB962C8B-B14F-4D97-AF65-F5344CB8AC3E}">
        <p14:creationId xmlns:p14="http://schemas.microsoft.com/office/powerpoint/2010/main" val="29172950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44F9A-97D4-E285-D295-D14D098A3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5DCCC-86AB-BA95-0808-AE5A8AB281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73D358-4DC4-550E-DFFE-B3052CE81A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C2BB4-23BE-1A40-E0D1-67FDDB16C8CC}"/>
              </a:ext>
            </a:extLst>
          </p:cNvPr>
          <p:cNvSpPr>
            <a:spLocks noGrp="1"/>
          </p:cNvSpPr>
          <p:nvPr>
            <p:ph type="sldNum" sz="quarter" idx="5"/>
          </p:nvPr>
        </p:nvSpPr>
        <p:spPr/>
        <p:txBody>
          <a:bodyPr/>
          <a:lstStyle/>
          <a:p>
            <a:fld id="{D3CB639B-CC03-4920-A60D-3E4C72B47D60}" type="slidenum">
              <a:rPr lang="es-ES" smtClean="0"/>
              <a:pPr/>
              <a:t>91</a:t>
            </a:fld>
            <a:endParaRPr lang="es-ES"/>
          </a:p>
        </p:txBody>
      </p:sp>
    </p:spTree>
    <p:extLst>
      <p:ext uri="{BB962C8B-B14F-4D97-AF65-F5344CB8AC3E}">
        <p14:creationId xmlns:p14="http://schemas.microsoft.com/office/powerpoint/2010/main" val="257269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B3B2-26F9-A2ED-6538-92441679A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6C043-2722-5347-217D-4E2190B26A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1DF6DA-CD45-A8A8-8CE2-8577A2457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E8103-8B8C-7B6F-DD84-0BC431D21F33}"/>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21049884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637BB-3921-8721-2DA1-A41CC16EB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8DFEC-013D-5238-3487-F9B3A3BB92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535B45-AA01-3D45-1D06-4A32078C2D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9C2C8C-22CA-638B-53E1-2BB1F8483364}"/>
              </a:ext>
            </a:extLst>
          </p:cNvPr>
          <p:cNvSpPr>
            <a:spLocks noGrp="1"/>
          </p:cNvSpPr>
          <p:nvPr>
            <p:ph type="sldNum" sz="quarter" idx="5"/>
          </p:nvPr>
        </p:nvSpPr>
        <p:spPr/>
        <p:txBody>
          <a:bodyPr/>
          <a:lstStyle/>
          <a:p>
            <a:fld id="{D3CB639B-CC03-4920-A60D-3E4C72B47D60}" type="slidenum">
              <a:rPr lang="es-ES" smtClean="0"/>
              <a:pPr/>
              <a:t>92</a:t>
            </a:fld>
            <a:endParaRPr lang="es-ES"/>
          </a:p>
        </p:txBody>
      </p:sp>
    </p:spTree>
    <p:extLst>
      <p:ext uri="{BB962C8B-B14F-4D97-AF65-F5344CB8AC3E}">
        <p14:creationId xmlns:p14="http://schemas.microsoft.com/office/powerpoint/2010/main" val="15182819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8804B-6A7C-DB88-39DA-472AB5D7D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4990-9C57-1FEB-B765-EB6A3BA147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E95946-4733-5044-A2FD-08F0E9971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D9A351-81E2-9F41-A706-A5EF0C3A8DCF}"/>
              </a:ext>
            </a:extLst>
          </p:cNvPr>
          <p:cNvSpPr>
            <a:spLocks noGrp="1"/>
          </p:cNvSpPr>
          <p:nvPr>
            <p:ph type="sldNum" sz="quarter" idx="5"/>
          </p:nvPr>
        </p:nvSpPr>
        <p:spPr/>
        <p:txBody>
          <a:bodyPr/>
          <a:lstStyle/>
          <a:p>
            <a:fld id="{D3CB639B-CC03-4920-A60D-3E4C72B47D60}" type="slidenum">
              <a:rPr lang="es-ES" smtClean="0"/>
              <a:pPr/>
              <a:t>93</a:t>
            </a:fld>
            <a:endParaRPr lang="es-ES"/>
          </a:p>
        </p:txBody>
      </p:sp>
    </p:spTree>
    <p:extLst>
      <p:ext uri="{BB962C8B-B14F-4D97-AF65-F5344CB8AC3E}">
        <p14:creationId xmlns:p14="http://schemas.microsoft.com/office/powerpoint/2010/main" val="32275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5A32D-1689-4FE4-4F43-8C73AA1C24C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056FB3F-A5E4-B9CB-8548-CE0E4E36D3A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468A73D-B804-F98E-CC7B-7983F9F207E6}"/>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y mirad a los que así se conducen según el ejemplo que tenéis en nosotros.</a:t>
            </a:r>
          </a:p>
        </p:txBody>
      </p:sp>
      <p:sp>
        <p:nvSpPr>
          <p:cNvPr id="3" name="1 CuadroTexto">
            <a:extLst>
              <a:ext uri="{FF2B5EF4-FFF2-40B4-BE49-F238E27FC236}">
                <a16:creationId xmlns:a16="http://schemas.microsoft.com/office/drawing/2014/main" id="{442E88A1-0A21-6168-C055-58CC394EB4D6}"/>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4634AE7F-91F9-7E50-E9AC-F13946EBF525}"/>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2D37F7FC-AC24-4771-B84B-ED2EAACA149A}"/>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7C86A4A2-9AA6-52A7-478C-3D90B7FB9F71}"/>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pues, imitadores de Dios como hijos amados.</a:t>
            </a:r>
            <a:r>
              <a:rPr lang="es-ES" sz="2400" dirty="0">
                <a:latin typeface="Calibri"/>
              </a:rPr>
              <a:t> </a:t>
            </a:r>
            <a:r>
              <a:rPr lang="es-ES" sz="2400" dirty="0">
                <a:solidFill>
                  <a:srgbClr val="00B0F0"/>
                </a:solidFill>
                <a:latin typeface="Calibri"/>
              </a:rPr>
              <a:t>Y andad en amor, como también Cristo nos amó, y se entregó a sí mismo por nosotros, ofrenda y sacrificio a Dios en olor fragante.</a:t>
            </a:r>
          </a:p>
        </p:txBody>
      </p:sp>
      <p:sp>
        <p:nvSpPr>
          <p:cNvPr id="12" name="TextBox 11">
            <a:extLst>
              <a:ext uri="{FF2B5EF4-FFF2-40B4-BE49-F238E27FC236}">
                <a16:creationId xmlns:a16="http://schemas.microsoft.com/office/drawing/2014/main" id="{A19D00C2-CC03-DE81-F195-B5761A099A82}"/>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13" name="TextBox 12">
            <a:extLst>
              <a:ext uri="{FF2B5EF4-FFF2-40B4-BE49-F238E27FC236}">
                <a16:creationId xmlns:a16="http://schemas.microsoft.com/office/drawing/2014/main" id="{9FC8FABC-06B3-2347-8F60-1BCBC4F85199}"/>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14" name="TextBox 13">
            <a:extLst>
              <a:ext uri="{FF2B5EF4-FFF2-40B4-BE49-F238E27FC236}">
                <a16:creationId xmlns:a16="http://schemas.microsoft.com/office/drawing/2014/main" id="{F51122C8-E306-D4F2-727E-4A2F92BC1300}"/>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D8731E65-2EF8-8CEC-6A9A-9C5413006DD0}"/>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Tree>
    <p:extLst>
      <p:ext uri="{BB962C8B-B14F-4D97-AF65-F5344CB8AC3E}">
        <p14:creationId xmlns:p14="http://schemas.microsoft.com/office/powerpoint/2010/main" val="33468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18AED-D958-2B49-D48F-AADF5A3824D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5D00810-67FF-1E73-0B89-7827A790BCB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B48CD21-17B9-9D00-4FA5-E78A29ABD406}"/>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9FAD2744-A706-37E1-28ED-7E9C3D6D8467}"/>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7C3C217-A7FB-B83E-DC96-3FDD16FA0600}"/>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21241D2-C95A-5D73-F289-78FFC123B63E}"/>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F6F591A-6F14-FDF1-864C-80FA10D04352}"/>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8FBCCD3E-BCB6-3200-E326-F7CA10960A41}"/>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6A707303-E47B-6DDE-C9C4-D1F6B0B0F554}"/>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pues, imitadores de Dios como hijos amados.</a:t>
            </a:r>
            <a:r>
              <a:rPr lang="es-ES" sz="2400" dirty="0">
                <a:latin typeface="Calibri"/>
              </a:rPr>
              <a:t> </a:t>
            </a:r>
            <a:r>
              <a:rPr lang="es-ES" sz="2400" dirty="0">
                <a:solidFill>
                  <a:srgbClr val="00B0F0"/>
                </a:solidFill>
                <a:latin typeface="Calibri"/>
              </a:rPr>
              <a:t>Y andad en amor, como también Cristo nos amó, y se entregó a sí mismo por nosotros, ofrenda y sacrificio a Dios en olor fragante.</a:t>
            </a:r>
          </a:p>
        </p:txBody>
      </p:sp>
      <p:sp>
        <p:nvSpPr>
          <p:cNvPr id="11" name="TextBox 10">
            <a:extLst>
              <a:ext uri="{FF2B5EF4-FFF2-40B4-BE49-F238E27FC236}">
                <a16:creationId xmlns:a16="http://schemas.microsoft.com/office/drawing/2014/main" id="{2AC0FEBF-A11F-17F7-C01A-0224373EC9E8}"/>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0BFD42BF-40BC-357E-1738-64969656DA8C}"/>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3A071725-6D4D-9645-3C13-27A356CC85AF}"/>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39210C41-F3B3-16DF-A007-62C3314DC2E2}"/>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deseamos que cada uno de vosotros muestre la misma solicitud hasta el fin, para plena certeza de la esperanza, a fin de que no os hagáis perezosos, sino imitadores de aquellos que por la fe y la paciencia heredan las promesas.</a:t>
            </a:r>
          </a:p>
        </p:txBody>
      </p:sp>
    </p:spTree>
    <p:extLst>
      <p:ext uri="{BB962C8B-B14F-4D97-AF65-F5344CB8AC3E}">
        <p14:creationId xmlns:p14="http://schemas.microsoft.com/office/powerpoint/2010/main" val="255125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55E86-32F1-BE38-E45D-4E6F7C826F2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068322D-0493-A13C-B085-507C8C5D1FC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4FD57D8-BD00-8480-BD35-282BDB478329}"/>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583E366A-4B49-DA7C-2EC3-D398AC59F13F}"/>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EF50FDF0-1A7E-E88F-AACE-53B74AFAE329}"/>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8905EDD-A291-325D-51F6-465163E2B12C}"/>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8CA3AA44-CDCB-B6DF-727D-7D38F9C1936B}"/>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EC3E931F-F8B4-3A15-3DA2-7C9DCB0493F1}"/>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FCD85070-70BB-B467-0014-8E8C0BDE316D}"/>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pues, imitadores de Dios como hijos amados.</a:t>
            </a:r>
            <a:r>
              <a:rPr lang="es-ES" sz="2400" dirty="0">
                <a:latin typeface="Calibri"/>
              </a:rPr>
              <a:t> </a:t>
            </a:r>
            <a:r>
              <a:rPr lang="es-ES" sz="2400" dirty="0">
                <a:solidFill>
                  <a:srgbClr val="00B0F0"/>
                </a:solidFill>
                <a:latin typeface="Calibri"/>
              </a:rPr>
              <a:t>Y andad en amor, como también Cristo nos amó, y se entregó a sí mismo por nosotros, ofrenda y sacrificio a Dios en olor fragante.</a:t>
            </a:r>
          </a:p>
        </p:txBody>
      </p:sp>
      <p:sp>
        <p:nvSpPr>
          <p:cNvPr id="11" name="TextBox 10">
            <a:extLst>
              <a:ext uri="{FF2B5EF4-FFF2-40B4-BE49-F238E27FC236}">
                <a16:creationId xmlns:a16="http://schemas.microsoft.com/office/drawing/2014/main" id="{C906FEF8-8E58-3755-0011-EFDAD2CB5237}"/>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C3245CDE-39B3-7940-D551-1C3398BD040D}"/>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A35376A8-359F-D4DA-B9DE-90211526D411}"/>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8DA7B292-55E1-67E1-3671-2CCD3B052FAB}"/>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deseamos que cada uno de vosotros muestre la misma solicitud hasta el fin, para plena certeza de la esperanza, </a:t>
            </a:r>
            <a:r>
              <a:rPr lang="es-ES" sz="2400" dirty="0">
                <a:latin typeface="Calibri"/>
              </a:rPr>
              <a:t>a fin de que no os hagáis perezosos, sino imitadores de aquellos que por la fe y la paciencia heredan las promesas.</a:t>
            </a:r>
          </a:p>
        </p:txBody>
      </p:sp>
    </p:spTree>
    <p:extLst>
      <p:ext uri="{BB962C8B-B14F-4D97-AF65-F5344CB8AC3E}">
        <p14:creationId xmlns:p14="http://schemas.microsoft.com/office/powerpoint/2010/main" val="3284111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78B1D-96E7-5B2E-6114-76E384EBA51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07670E5-0FFF-C115-8E97-04533417CF4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C164381-2379-2157-F2A8-57F246CC8400}"/>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00CB8BBA-3A74-4C06-8065-C78F07DE5AC8}"/>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C482368-B7DD-449C-4B69-7F901B0919DE}"/>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39A9442-DF7D-B2D2-E06D-8B266406AFB2}"/>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CF6267CF-21BA-CA56-F59E-1C717A79DEC0}"/>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1BCF2EE7-CDB6-ABA6-FFD5-FCC63925D4C9}"/>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8DE92AEC-722B-E8CA-9F24-CA9B1E75EB63}"/>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pues, imitadores de Dios como hijos amados.</a:t>
            </a:r>
            <a:r>
              <a:rPr lang="es-ES" sz="2400" dirty="0">
                <a:latin typeface="Calibri"/>
              </a:rPr>
              <a:t> </a:t>
            </a:r>
            <a:r>
              <a:rPr lang="es-ES" sz="2400" dirty="0">
                <a:solidFill>
                  <a:srgbClr val="00B0F0"/>
                </a:solidFill>
                <a:latin typeface="Calibri"/>
              </a:rPr>
              <a:t>Y andad en amor, como también Cristo nos amó, y se entregó a sí mismo por nosotros, ofrenda y sacrificio a Dios en olor fragante.</a:t>
            </a:r>
          </a:p>
        </p:txBody>
      </p:sp>
      <p:sp>
        <p:nvSpPr>
          <p:cNvPr id="11" name="TextBox 10">
            <a:extLst>
              <a:ext uri="{FF2B5EF4-FFF2-40B4-BE49-F238E27FC236}">
                <a16:creationId xmlns:a16="http://schemas.microsoft.com/office/drawing/2014/main" id="{0FDE9F12-78BC-36B9-7E71-7E2CF8C7FF9D}"/>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B1C4F061-8463-205E-4FD1-F527F13CCA3F}"/>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5FC743E4-AEE0-D344-498A-B356A3572C7C}"/>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E350DD92-EF26-74C7-2F08-7ED64387748F}"/>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deseamos que cada uno de vosotros muestre la misma solicitud hasta el fin, para plena certeza de la esperanza, </a:t>
            </a:r>
            <a:r>
              <a:rPr lang="es-ES" sz="2400" dirty="0">
                <a:solidFill>
                  <a:srgbClr val="00B0F0"/>
                </a:solidFill>
                <a:latin typeface="Calibri"/>
              </a:rPr>
              <a:t>a fin de que no os hagáis perezosos, sino </a:t>
            </a:r>
            <a:r>
              <a:rPr lang="es-ES" sz="2400" u="sng" dirty="0">
                <a:solidFill>
                  <a:srgbClr val="00B0F0"/>
                </a:solidFill>
                <a:latin typeface="Calibri"/>
              </a:rPr>
              <a:t>imitadores de aquellos que por la fe y la paciencia heredan las promesas</a:t>
            </a:r>
            <a:r>
              <a:rPr lang="es-ES" sz="2400" dirty="0">
                <a:solidFill>
                  <a:srgbClr val="00B0F0"/>
                </a:solidFill>
                <a:latin typeface="Calibri"/>
              </a:rPr>
              <a:t>.</a:t>
            </a:r>
          </a:p>
        </p:txBody>
      </p:sp>
      <p:sp>
        <p:nvSpPr>
          <p:cNvPr id="16" name="TextBox 15">
            <a:extLst>
              <a:ext uri="{FF2B5EF4-FFF2-40B4-BE49-F238E27FC236}">
                <a16:creationId xmlns:a16="http://schemas.microsoft.com/office/drawing/2014/main" id="{F43AE002-999C-10CA-A665-5784F57D9305}"/>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762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54BBA-691A-4DED-570E-B45A4CDEE17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AF3D590-6069-A1FB-7574-2C264BD8DF6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E2CB3E1-B1FE-F635-DA6A-D0E7E458BD81}"/>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4297248D-3088-CD30-752D-E5B502117956}"/>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5C39C63-E23A-33EC-E9FA-36669BD74077}"/>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CDB13BA3-A34A-739F-272F-730A37695401}"/>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ACDBD20E-A67A-85ED-9B77-455A6BA08B6C}"/>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por ahí andan muchos, de los cuales os dije muchas veces, y aun ahora lo digo llorando, que son enemigos de la cruz de Cristo; 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AB21E728-B6A5-0A4F-75D1-583FD8B7EBC8}"/>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5A1FCDF2-B23E-D017-ED64-7C3DBE6BA3BC}"/>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FA6C81E0-32C0-CF52-AB64-EE0A22CF9DC4}"/>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CF68B72A-BF1D-0363-D3A8-2D47E7FC571A}"/>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deseamos que cada uno de vosotros muestre la misma solicitud hasta el fin, para plena certeza de la esperanza, </a:t>
            </a:r>
            <a:r>
              <a:rPr lang="es-ES" sz="2400" dirty="0">
                <a:solidFill>
                  <a:srgbClr val="00B0F0"/>
                </a:solidFill>
                <a:latin typeface="Calibri"/>
              </a:rPr>
              <a:t>a fin de que no os hagáis perezosos, sino </a:t>
            </a:r>
            <a:r>
              <a:rPr lang="es-ES" sz="2400" u="sng" dirty="0">
                <a:solidFill>
                  <a:srgbClr val="00B0F0"/>
                </a:solidFill>
                <a:latin typeface="Calibri"/>
              </a:rPr>
              <a:t>imitadores de aquellos que por la fe y la paciencia heredan las promesas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BB8AF88E-7FF9-2678-C8E8-F496CE129243}"/>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268454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1938-08B2-692D-AB7E-09FBB2DC8AE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6260FD3-8877-7326-0A65-2372423B054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E3599C83-CCAE-9DD6-4AD8-11418A09A70A}"/>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59EEA737-BD57-A4BC-A540-295F9BDB07B2}"/>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DDCB63B-B41A-4814-79D5-6634FBA727B0}"/>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1EB75DC-7410-52CD-164B-F0F510496746}"/>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F965B4F3-E5E9-747A-0212-6ADE14896DBE}"/>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por ahí andan muchos, de los cuales os dije muchas veces, y aun ahora lo digo llorando, que </a:t>
            </a:r>
            <a:r>
              <a:rPr lang="es-ES" sz="2400" u="sng" dirty="0">
                <a:solidFill>
                  <a:srgbClr val="FFFF00"/>
                </a:solidFill>
                <a:latin typeface="Calibri"/>
              </a:rPr>
              <a:t>son enemigos de la cruz de Cristo</a:t>
            </a:r>
            <a:r>
              <a:rPr lang="es-ES" sz="2400" dirty="0">
                <a:solidFill>
                  <a:srgbClr val="FFFF00"/>
                </a:solidFill>
                <a:latin typeface="Calibri"/>
              </a:rPr>
              <a:t>; </a:t>
            </a:r>
            <a:r>
              <a:rPr lang="es-ES" sz="2400" dirty="0">
                <a:latin typeface="Calibri"/>
              </a:rPr>
              <a:t>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68ABEF6B-B88A-D989-8A2D-DEE7C019BFEA}"/>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4A1F0CBB-A083-8866-D4CA-EE39F4979FCD}"/>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D1844CBE-DDCA-8CF1-2A89-1CBB7CBB2DA8}"/>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8C108650-A0CB-3DF6-85A7-95CB68F3766B}"/>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deseamos que cada uno de vosotros muestre la misma solicitud hasta el fin, para plena certeza de la esperanza, </a:t>
            </a:r>
            <a:r>
              <a:rPr lang="es-ES" sz="2400" dirty="0">
                <a:solidFill>
                  <a:srgbClr val="00B0F0"/>
                </a:solidFill>
                <a:latin typeface="Calibri"/>
              </a:rPr>
              <a:t>a fin de que no os hagáis perezosos, sino </a:t>
            </a:r>
            <a:r>
              <a:rPr lang="es-ES" sz="2400" u="sng" dirty="0">
                <a:solidFill>
                  <a:srgbClr val="00B0F0"/>
                </a:solidFill>
                <a:latin typeface="Calibri"/>
              </a:rPr>
              <a:t>imitadores de aquellos que por la fe y la paciencia heredan las promesas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A2D1A388-A96C-6C80-EC03-56457A817A0E}"/>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133743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AB557-9390-0282-D22E-C502A65CCC2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C1292B7-3442-3037-EA3D-569401F8688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667D2455-5DB6-EECB-E09E-F8684F9B0D01}"/>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809110FF-48CB-B564-65C6-CD0E422E22A9}"/>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83C4EED-CC82-B706-E00D-F5A9CAC9122C}"/>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2CC7FF15-AA3A-602E-C7AB-9C44718E7CCD}"/>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1F4269B9-AABA-711F-2719-421B59FBD7F3}"/>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por ahí andan muchos, de los cuales os dije muchas veces, y aun ahora lo digo llorando, que </a:t>
            </a:r>
            <a:r>
              <a:rPr lang="es-ES" sz="2400" u="sng" dirty="0">
                <a:solidFill>
                  <a:srgbClr val="FFFF00"/>
                </a:solidFill>
                <a:latin typeface="Calibri"/>
              </a:rPr>
              <a:t>son enemigos de la cruz de Cristo</a:t>
            </a:r>
            <a:r>
              <a:rPr lang="es-ES" sz="2400" dirty="0">
                <a:solidFill>
                  <a:srgbClr val="FFFF00"/>
                </a:solidFill>
                <a:latin typeface="Calibri"/>
              </a:rPr>
              <a:t>; </a:t>
            </a:r>
            <a:r>
              <a:rPr lang="es-ES" sz="2400" dirty="0">
                <a:solidFill>
                  <a:srgbClr val="00B0F0"/>
                </a:solidFill>
                <a:latin typeface="Calibri"/>
              </a:rPr>
              <a:t>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9BE27EF0-8B52-0B36-5E96-1F0133151C0B}"/>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E83C41F0-5618-099D-3697-DC72F8688CE8}"/>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8EE154B9-F170-11D3-0F91-27D4EC6EA915}"/>
              </a:ext>
            </a:extLst>
          </p:cNvPr>
          <p:cNvSpPr txBox="1"/>
          <p:nvPr/>
        </p:nvSpPr>
        <p:spPr>
          <a:xfrm>
            <a:off x="2375756" y="50851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6:11, 12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3" name="2 CuadroTexto">
            <a:extLst>
              <a:ext uri="{FF2B5EF4-FFF2-40B4-BE49-F238E27FC236}">
                <a16:creationId xmlns:a16="http://schemas.microsoft.com/office/drawing/2014/main" id="{5C582E1F-FD6F-5050-6550-2EB75BCB857F}"/>
              </a:ext>
            </a:extLst>
          </p:cNvPr>
          <p:cNvSpPr txBox="1"/>
          <p:nvPr/>
        </p:nvSpPr>
        <p:spPr>
          <a:xfrm>
            <a:off x="0" y="5517232"/>
            <a:ext cx="913157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deseamos que cada uno de vosotros muestre la misma solicitud hasta el fin, para plena certeza de la esperanza, </a:t>
            </a:r>
            <a:r>
              <a:rPr lang="es-ES" sz="2400" dirty="0">
                <a:solidFill>
                  <a:srgbClr val="00B0F0"/>
                </a:solidFill>
                <a:latin typeface="Calibri"/>
              </a:rPr>
              <a:t>a fin de que no os hagáis perezosos, sino </a:t>
            </a:r>
            <a:r>
              <a:rPr lang="es-ES" sz="2400" u="sng" dirty="0">
                <a:solidFill>
                  <a:srgbClr val="00B0F0"/>
                </a:solidFill>
                <a:latin typeface="Calibri"/>
              </a:rPr>
              <a:t>imitadores de aquellos que por la fe y la paciencia heredan las promesas</a:t>
            </a:r>
            <a:r>
              <a:rPr lang="es-ES" sz="2400" dirty="0">
                <a:solidFill>
                  <a:srgbClr val="00B0F0"/>
                </a:solidFill>
                <a:latin typeface="Calibri"/>
              </a:rPr>
              <a:t>.</a:t>
            </a:r>
          </a:p>
        </p:txBody>
      </p:sp>
      <p:sp>
        <p:nvSpPr>
          <p:cNvPr id="14" name="TextBox 13">
            <a:extLst>
              <a:ext uri="{FF2B5EF4-FFF2-40B4-BE49-F238E27FC236}">
                <a16:creationId xmlns:a16="http://schemas.microsoft.com/office/drawing/2014/main" id="{EFDF0238-7CE5-22B3-62B2-4D19D2423FDD}"/>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376937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1E43B-1EBA-9703-7DD7-AE7A2B04C5A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91199FF-B9B9-3401-034A-D28129F8B85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A5F47E94-41C1-E4AC-9D55-997D0B8BA4A9}"/>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90456E4B-FFB8-E0FF-DEEF-4E0B3760D792}"/>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D5F5F23F-22AB-6F27-0DB0-2943431E992A}"/>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EAA7936-744A-3493-0943-12FDFD52A4F3}"/>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AE9B8B8C-99F8-3D21-C52A-DA99ABD0A9A9}"/>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por ahí andan muchos, de los cuales os dije muchas veces, y aun ahora lo digo llorando, que </a:t>
            </a:r>
            <a:r>
              <a:rPr lang="es-ES" sz="2400" u="sng" dirty="0">
                <a:solidFill>
                  <a:srgbClr val="FFFF00"/>
                </a:solidFill>
                <a:latin typeface="Calibri"/>
              </a:rPr>
              <a:t>son enemigos de la cruz de Cristo</a:t>
            </a:r>
            <a:r>
              <a:rPr lang="es-ES" sz="2400" dirty="0">
                <a:solidFill>
                  <a:srgbClr val="FFFF00"/>
                </a:solidFill>
                <a:latin typeface="Calibri"/>
              </a:rPr>
              <a:t>; </a:t>
            </a:r>
            <a:r>
              <a:rPr lang="es-ES" sz="2400" dirty="0">
                <a:solidFill>
                  <a:srgbClr val="00B0F0"/>
                </a:solidFill>
                <a:latin typeface="Calibri"/>
              </a:rPr>
              <a:t>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2B3F2558-0F8B-D6B5-C750-041B1FC81C01}"/>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DFC2FAE6-F1B2-D0B5-BF19-E91EB80201ED}"/>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E6981CCA-5046-2A8C-C729-F06147AF614C}"/>
              </a:ext>
            </a:extLst>
          </p:cNvPr>
          <p:cNvSpPr txBox="1"/>
          <p:nvPr/>
        </p:nvSpPr>
        <p:spPr>
          <a:xfrm>
            <a:off x="2411760"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16:17, 18</a:t>
            </a:r>
          </a:p>
        </p:txBody>
      </p:sp>
      <p:sp>
        <p:nvSpPr>
          <p:cNvPr id="13" name="2 CuadroTexto">
            <a:extLst>
              <a:ext uri="{FF2B5EF4-FFF2-40B4-BE49-F238E27FC236}">
                <a16:creationId xmlns:a16="http://schemas.microsoft.com/office/drawing/2014/main" id="{184B1B1B-EA4F-A372-D825-0D469E4784A0}"/>
              </a:ext>
            </a:extLst>
          </p:cNvPr>
          <p:cNvSpPr txBox="1"/>
          <p:nvPr/>
        </p:nvSpPr>
        <p:spPr>
          <a:xfrm>
            <a:off x="0" y="5177864"/>
            <a:ext cx="913157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os ruego, hermanos, que os fijéis en los que causan divisiones y tropiezos en contra de la doctrina que vosotros habéis aprendido, y que os apartéis de ellos. Porque tales personas no sirven a nuestro Señor Jesucristo, sino a sus propios vientres, y con suaves palabras y lisonjas engañan los corazones de los ingenuos. </a:t>
            </a:r>
          </a:p>
        </p:txBody>
      </p:sp>
      <p:sp>
        <p:nvSpPr>
          <p:cNvPr id="14" name="TextBox 13">
            <a:extLst>
              <a:ext uri="{FF2B5EF4-FFF2-40B4-BE49-F238E27FC236}">
                <a16:creationId xmlns:a16="http://schemas.microsoft.com/office/drawing/2014/main" id="{72087B2D-E286-AA41-1A18-30F4E450A125}"/>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242293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2E257-0B96-D2D9-93E0-771D1A02125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74D59BA3-0778-35C2-C7E6-8F127E11189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0E85624-3DDF-868F-1A58-774F55C34576}"/>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B046A2D1-7CC1-670F-3F2D-97C5B1B2A764}"/>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E3187C69-9F52-84D2-850B-ECDF85A01131}"/>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08F5F40-54C8-5A4B-11A3-FF35CE8B78B7}"/>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365A338A-B516-AD91-69BC-37C4283BE226}"/>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por ahí andan muchos, de los cuales os dije muchas veces, y aun ahora lo digo llorando, que </a:t>
            </a:r>
            <a:r>
              <a:rPr lang="es-ES" sz="2400" u="sng" dirty="0">
                <a:solidFill>
                  <a:srgbClr val="FFFF00"/>
                </a:solidFill>
                <a:latin typeface="Calibri"/>
              </a:rPr>
              <a:t>son enemigos de la cruz de Cristo</a:t>
            </a:r>
            <a:r>
              <a:rPr lang="es-ES" sz="2400" dirty="0">
                <a:solidFill>
                  <a:srgbClr val="FFFF00"/>
                </a:solidFill>
                <a:latin typeface="Calibri"/>
              </a:rPr>
              <a:t>; </a:t>
            </a:r>
            <a:r>
              <a:rPr lang="es-ES" sz="2400" dirty="0">
                <a:solidFill>
                  <a:srgbClr val="00B0F0"/>
                </a:solidFill>
                <a:latin typeface="Calibri"/>
              </a:rPr>
              <a:t>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6DA3D6D0-9E7E-60CA-33C5-09D26EF13C57}"/>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B8F9A8FA-0C26-694C-DE5C-44C578516C57}"/>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552CF8E0-F562-6FB8-1A21-969490E68D6E}"/>
              </a:ext>
            </a:extLst>
          </p:cNvPr>
          <p:cNvSpPr txBox="1"/>
          <p:nvPr/>
        </p:nvSpPr>
        <p:spPr>
          <a:xfrm>
            <a:off x="2411760"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16:17, 18</a:t>
            </a:r>
          </a:p>
        </p:txBody>
      </p:sp>
      <p:sp>
        <p:nvSpPr>
          <p:cNvPr id="13" name="2 CuadroTexto">
            <a:extLst>
              <a:ext uri="{FF2B5EF4-FFF2-40B4-BE49-F238E27FC236}">
                <a16:creationId xmlns:a16="http://schemas.microsoft.com/office/drawing/2014/main" id="{E4F1B9E2-157A-9444-C671-0DC75FAE93C8}"/>
              </a:ext>
            </a:extLst>
          </p:cNvPr>
          <p:cNvSpPr txBox="1"/>
          <p:nvPr/>
        </p:nvSpPr>
        <p:spPr>
          <a:xfrm>
            <a:off x="0" y="5177864"/>
            <a:ext cx="913157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os ruego, hermanos, que os fijéis en los que causan divisiones y tropiezos en contra de la doctrina que vosotros habéis aprendido, y que os apartéis de ellos. </a:t>
            </a:r>
            <a:r>
              <a:rPr lang="es-ES" sz="2400" dirty="0">
                <a:latin typeface="Calibri"/>
              </a:rPr>
              <a:t>Porque tales personas no sirven a nuestro Señor Jesucristo, sino a sus propios vientres, y con suaves palabras y lisonjas engañan los corazones de los ingenuos. </a:t>
            </a:r>
          </a:p>
        </p:txBody>
      </p:sp>
      <p:sp>
        <p:nvSpPr>
          <p:cNvPr id="14" name="TextBox 13">
            <a:extLst>
              <a:ext uri="{FF2B5EF4-FFF2-40B4-BE49-F238E27FC236}">
                <a16:creationId xmlns:a16="http://schemas.microsoft.com/office/drawing/2014/main" id="{E57B08C3-03CA-EE73-98C5-F3F08A990367}"/>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Tree>
    <p:extLst>
      <p:ext uri="{BB962C8B-B14F-4D97-AF65-F5344CB8AC3E}">
        <p14:creationId xmlns:p14="http://schemas.microsoft.com/office/powerpoint/2010/main" val="396337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4340-0E61-AB84-60A1-DACB2E94456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01AC29B-0629-E3FA-0365-B354697FF83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0028EDD-1EDF-C894-74C5-34B2AF96CD70}"/>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a:t>
            </a:r>
            <a:r>
              <a:rPr lang="es-ES" sz="2400" dirty="0">
                <a:solidFill>
                  <a:srgbClr val="00B0F0"/>
                </a:solidFill>
                <a:latin typeface="Calibri"/>
              </a:rPr>
              <a:t>y mirad a los que </a:t>
            </a:r>
            <a:r>
              <a:rPr lang="es-ES" sz="2400" u="sng" dirty="0">
                <a:solidFill>
                  <a:srgbClr val="00B0F0"/>
                </a:solidFill>
                <a:latin typeface="Calibri"/>
              </a:rPr>
              <a:t>así se conducen según el ejemplo que tenéis en nosotros</a:t>
            </a:r>
            <a:r>
              <a:rPr lang="es-ES" sz="2400" dirty="0">
                <a:solidFill>
                  <a:srgbClr val="00B0F0"/>
                </a:solidFill>
                <a:latin typeface="Calibri"/>
              </a:rPr>
              <a:t>.</a:t>
            </a:r>
          </a:p>
        </p:txBody>
      </p:sp>
      <p:sp>
        <p:nvSpPr>
          <p:cNvPr id="7" name="TextBox 6">
            <a:extLst>
              <a:ext uri="{FF2B5EF4-FFF2-40B4-BE49-F238E27FC236}">
                <a16:creationId xmlns:a16="http://schemas.microsoft.com/office/drawing/2014/main" id="{20C76DEB-E0F7-B164-7214-18C37411F152}"/>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BDFD20F-BF33-6391-B01B-F7346D702580}"/>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6EE8B7E-9C76-AADD-15F8-27336662EA06}"/>
              </a:ext>
            </a:extLst>
          </p:cNvPr>
          <p:cNvSpPr txBox="1"/>
          <p:nvPr/>
        </p:nvSpPr>
        <p:spPr>
          <a:xfrm>
            <a:off x="251520" y="154468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3:18, 19</a:t>
            </a:r>
          </a:p>
        </p:txBody>
      </p:sp>
      <p:sp>
        <p:nvSpPr>
          <p:cNvPr id="6" name="2 CuadroTexto">
            <a:extLst>
              <a:ext uri="{FF2B5EF4-FFF2-40B4-BE49-F238E27FC236}">
                <a16:creationId xmlns:a16="http://schemas.microsoft.com/office/drawing/2014/main" id="{3B7078A7-B6E2-7F7F-2934-9E990785D18F}"/>
              </a:ext>
            </a:extLst>
          </p:cNvPr>
          <p:cNvSpPr txBox="1"/>
          <p:nvPr/>
        </p:nvSpPr>
        <p:spPr>
          <a:xfrm>
            <a:off x="91814" y="2022286"/>
            <a:ext cx="4480186"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por ahí andan muchos, de los cuales os dije muchas veces, y aun ahora lo digo llorando, que </a:t>
            </a:r>
            <a:r>
              <a:rPr lang="es-ES" sz="2400" u="sng" dirty="0">
                <a:solidFill>
                  <a:srgbClr val="FFFF00"/>
                </a:solidFill>
                <a:latin typeface="Calibri"/>
              </a:rPr>
              <a:t>son enemigos de la cruz de Cristo</a:t>
            </a:r>
            <a:r>
              <a:rPr lang="es-ES" sz="2400" dirty="0">
                <a:solidFill>
                  <a:srgbClr val="FFFF00"/>
                </a:solidFill>
                <a:latin typeface="Calibri"/>
              </a:rPr>
              <a:t>; </a:t>
            </a:r>
            <a:r>
              <a:rPr lang="es-ES" sz="2400" dirty="0">
                <a:solidFill>
                  <a:srgbClr val="00B0F0"/>
                </a:solidFill>
                <a:latin typeface="Calibri"/>
              </a:rPr>
              <a:t>el fin de los cuales será perdición, cuyo dios es el vientre, y cuya gloria es su vergüenza; que sólo piensan en lo terrenal. </a:t>
            </a:r>
          </a:p>
        </p:txBody>
      </p:sp>
      <p:sp>
        <p:nvSpPr>
          <p:cNvPr id="11" name="TextBox 10">
            <a:extLst>
              <a:ext uri="{FF2B5EF4-FFF2-40B4-BE49-F238E27FC236}">
                <a16:creationId xmlns:a16="http://schemas.microsoft.com/office/drawing/2014/main" id="{780EFE44-8DE0-284A-44AE-F926FF91D360}"/>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4C0429BD-1B76-6F8E-BC75-4544CA1C8164}"/>
              </a:ext>
            </a:extLst>
          </p:cNvPr>
          <p:cNvSpPr txBox="1"/>
          <p:nvPr/>
        </p:nvSpPr>
        <p:spPr>
          <a:xfrm>
            <a:off x="4587690" y="240542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2" name="1 CuadroTexto">
            <a:extLst>
              <a:ext uri="{FF2B5EF4-FFF2-40B4-BE49-F238E27FC236}">
                <a16:creationId xmlns:a16="http://schemas.microsoft.com/office/drawing/2014/main" id="{FF0C400D-41C0-7EFD-31E1-57B23C4FC1A0}"/>
              </a:ext>
            </a:extLst>
          </p:cNvPr>
          <p:cNvSpPr txBox="1"/>
          <p:nvPr/>
        </p:nvSpPr>
        <p:spPr>
          <a:xfrm>
            <a:off x="2411760"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Romanos 16:17, 18</a:t>
            </a:r>
          </a:p>
        </p:txBody>
      </p:sp>
      <p:sp>
        <p:nvSpPr>
          <p:cNvPr id="13" name="2 CuadroTexto">
            <a:extLst>
              <a:ext uri="{FF2B5EF4-FFF2-40B4-BE49-F238E27FC236}">
                <a16:creationId xmlns:a16="http://schemas.microsoft.com/office/drawing/2014/main" id="{23170356-C4CF-825A-89B8-4F740812E1B9}"/>
              </a:ext>
            </a:extLst>
          </p:cNvPr>
          <p:cNvSpPr txBox="1"/>
          <p:nvPr/>
        </p:nvSpPr>
        <p:spPr>
          <a:xfrm>
            <a:off x="0" y="5177864"/>
            <a:ext cx="913157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os ruego, hermanos, que os fijéis en los que causan divisiones y tropiezos en contra de la doctrina que vosotros habéis aprendido, y que os apartéis de ellos. </a:t>
            </a:r>
            <a:r>
              <a:rPr lang="es-ES" sz="2400" dirty="0">
                <a:solidFill>
                  <a:srgbClr val="00B0F0"/>
                </a:solidFill>
                <a:latin typeface="Calibri"/>
              </a:rPr>
              <a:t>Porque tales personas no sirven a nuestro Señor Jesucristo, sino a sus propios vientres, y con suaves palabras y lisonjas engañan los corazones de los ingenuos. </a:t>
            </a:r>
          </a:p>
        </p:txBody>
      </p:sp>
      <p:sp>
        <p:nvSpPr>
          <p:cNvPr id="14" name="TextBox 13">
            <a:extLst>
              <a:ext uri="{FF2B5EF4-FFF2-40B4-BE49-F238E27FC236}">
                <a16:creationId xmlns:a16="http://schemas.microsoft.com/office/drawing/2014/main" id="{071C2673-F236-E03F-81C4-977CA56BAC1F}"/>
              </a:ext>
            </a:extLst>
          </p:cNvPr>
          <p:cNvSpPr txBox="1"/>
          <p:nvPr/>
        </p:nvSpPr>
        <p:spPr>
          <a:xfrm>
            <a:off x="4595072" y="2970495"/>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8" name="TextBox 7">
            <a:extLst>
              <a:ext uri="{FF2B5EF4-FFF2-40B4-BE49-F238E27FC236}">
                <a16:creationId xmlns:a16="http://schemas.microsoft.com/office/drawing/2014/main" id="{E337CA43-76B3-3454-BEA2-EE296A0E06B4}"/>
              </a:ext>
            </a:extLst>
          </p:cNvPr>
          <p:cNvSpPr txBox="1"/>
          <p:nvPr/>
        </p:nvSpPr>
        <p:spPr>
          <a:xfrm>
            <a:off x="4572000" y="358948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Tree>
    <p:extLst>
      <p:ext uri="{BB962C8B-B14F-4D97-AF65-F5344CB8AC3E}">
        <p14:creationId xmlns:p14="http://schemas.microsoft.com/office/powerpoint/2010/main" val="401447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D7C94-B665-DE63-3E7B-36B206CDEFC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058A04D-B1D3-85D2-EC55-52A9DB7CE2F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5DA24E66-8F5D-448F-F126-5546DA5607A8}"/>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F7A76B03-C861-97EE-A8AA-010E7378794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34882602-FF86-67FD-FFD5-F11431E1BD9E}"/>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nuestra ciudadanía está en los cielos, de donde también esperamos al Salvador, al Señor Jesucristo; el cual transformará el cuerpo de la humillación nuestra, para que sea semejante al cuerpo de la gloria suya, por el poder con el cual puede también sujetar a sí mismo todas las cosas.</a:t>
            </a:r>
          </a:p>
        </p:txBody>
      </p:sp>
      <p:sp>
        <p:nvSpPr>
          <p:cNvPr id="15" name="TextBox 14">
            <a:extLst>
              <a:ext uri="{FF2B5EF4-FFF2-40B4-BE49-F238E27FC236}">
                <a16:creationId xmlns:a16="http://schemas.microsoft.com/office/drawing/2014/main" id="{B21283EC-65EF-6E53-B671-61124C3C89E5}"/>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6" name="TextBox 15">
            <a:extLst>
              <a:ext uri="{FF2B5EF4-FFF2-40B4-BE49-F238E27FC236}">
                <a16:creationId xmlns:a16="http://schemas.microsoft.com/office/drawing/2014/main" id="{7029E886-D622-CE95-D144-10522BE635ED}"/>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E75A08CC-B42E-F3EA-453D-20DAF16B8043}"/>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3161F731-69E5-3A02-489F-BDE4DFE92EC5}"/>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2DF369B8-EA7A-18E9-BFC3-0210D92AF68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Tree>
    <p:extLst>
      <p:ext uri="{BB962C8B-B14F-4D97-AF65-F5344CB8AC3E}">
        <p14:creationId xmlns:p14="http://schemas.microsoft.com/office/powerpoint/2010/main" val="388929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26EB0-3AAB-C89F-F5F1-25F44B1C3E0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F9ABDDE-EFC5-4262-F659-D8CD88B6E61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C5288D58-8951-EE60-8871-F9A1A24422A5}"/>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DEC882F-7279-DB75-B29D-6324F62BECC3}"/>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4EDB84AC-B355-0EC0-2F3D-C567152882AB}"/>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17" name="1 CuadroTexto">
            <a:extLst>
              <a:ext uri="{FF2B5EF4-FFF2-40B4-BE49-F238E27FC236}">
                <a16:creationId xmlns:a16="http://schemas.microsoft.com/office/drawing/2014/main" id="{7A4AB82C-A9CC-88A1-CE28-635400CF23EA}"/>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8" name="2 CuadroTexto">
            <a:extLst>
              <a:ext uri="{FF2B5EF4-FFF2-40B4-BE49-F238E27FC236}">
                <a16:creationId xmlns:a16="http://schemas.microsoft.com/office/drawing/2014/main" id="{73319DEF-D0D5-9097-127F-B4EF18FBE572}"/>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He aquí, os digo un misterio: No todos dormiremos; pero todos seremos transformados, en un momento, en un abrir y cerrar de ojos, a la final trompeta; porque se tocará la trompeta, y los muertos serán resucitados incorruptibles, y nosotros seremos transformados.</a:t>
            </a:r>
          </a:p>
        </p:txBody>
      </p:sp>
      <p:sp>
        <p:nvSpPr>
          <p:cNvPr id="19" name="TextBox 18">
            <a:extLst>
              <a:ext uri="{FF2B5EF4-FFF2-40B4-BE49-F238E27FC236}">
                <a16:creationId xmlns:a16="http://schemas.microsoft.com/office/drawing/2014/main" id="{FE9BC995-AC5B-057B-5097-15FF434B9DBE}"/>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20" name="TextBox 19">
            <a:extLst>
              <a:ext uri="{FF2B5EF4-FFF2-40B4-BE49-F238E27FC236}">
                <a16:creationId xmlns:a16="http://schemas.microsoft.com/office/drawing/2014/main" id="{CA5F0843-CB9E-045D-8F66-975AB841301B}"/>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21" name="TextBox 20">
            <a:extLst>
              <a:ext uri="{FF2B5EF4-FFF2-40B4-BE49-F238E27FC236}">
                <a16:creationId xmlns:a16="http://schemas.microsoft.com/office/drawing/2014/main" id="{D2508C0B-EDFA-317B-62EA-6D1D033AC1CD}"/>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2" name="TextBox 21">
            <a:extLst>
              <a:ext uri="{FF2B5EF4-FFF2-40B4-BE49-F238E27FC236}">
                <a16:creationId xmlns:a16="http://schemas.microsoft.com/office/drawing/2014/main" id="{C91DFBBB-D1FC-4023-2534-B41B997AA75E}"/>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3" name="TextBox 22">
            <a:extLst>
              <a:ext uri="{FF2B5EF4-FFF2-40B4-BE49-F238E27FC236}">
                <a16:creationId xmlns:a16="http://schemas.microsoft.com/office/drawing/2014/main" id="{93A9A145-532A-1141-C2FA-12C443127B6B}"/>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4" name="TextBox 23">
            <a:extLst>
              <a:ext uri="{FF2B5EF4-FFF2-40B4-BE49-F238E27FC236}">
                <a16:creationId xmlns:a16="http://schemas.microsoft.com/office/drawing/2014/main" id="{3CEB38AD-0B2A-3703-D30B-B059610A5ACA}"/>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16188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6683-DE15-366E-E0EF-65272A4C422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C33D411-4225-F942-C38B-A89B164B593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6F9060D-CD8A-653E-3121-C818BC8F3884}"/>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AFF8D9FD-C8E3-7EB6-5992-D7C0F98F605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5" name="1 CuadroTexto">
            <a:extLst>
              <a:ext uri="{FF2B5EF4-FFF2-40B4-BE49-F238E27FC236}">
                <a16:creationId xmlns:a16="http://schemas.microsoft.com/office/drawing/2014/main" id="{90505925-D67A-C771-5157-9048EA79195F}"/>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B2A9D5E4-9738-8C86-0ED9-1BCD4976F5A7}"/>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latin typeface="Calibri"/>
              </a:rPr>
              <a:t>porque se tocará la trompeta, y los muertos serán resucitados incorruptibles, y nosotros seremos transformados.</a:t>
            </a:r>
          </a:p>
        </p:txBody>
      </p:sp>
      <p:sp>
        <p:nvSpPr>
          <p:cNvPr id="13" name="2 CuadroTexto">
            <a:extLst>
              <a:ext uri="{FF2B5EF4-FFF2-40B4-BE49-F238E27FC236}">
                <a16:creationId xmlns:a16="http://schemas.microsoft.com/office/drawing/2014/main" id="{F9E249E1-C3A4-57F7-2B0C-00E11FD96263}"/>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15" name="TextBox 14">
            <a:extLst>
              <a:ext uri="{FF2B5EF4-FFF2-40B4-BE49-F238E27FC236}">
                <a16:creationId xmlns:a16="http://schemas.microsoft.com/office/drawing/2014/main" id="{2C553691-E580-9782-6124-F54D6341D639}"/>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6" name="TextBox 15">
            <a:extLst>
              <a:ext uri="{FF2B5EF4-FFF2-40B4-BE49-F238E27FC236}">
                <a16:creationId xmlns:a16="http://schemas.microsoft.com/office/drawing/2014/main" id="{89652D14-982A-AC4C-ED49-32F30033BC2F}"/>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CB330EEC-2A8A-2C18-7653-9AD380F8597A}"/>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32761524-2997-C508-CE36-E9724C538050}"/>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40AF7B87-AF34-5A44-A2D4-D27591A1510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76C5540E-F2A1-45B7-7113-6449663955EC}"/>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75650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123C-12D5-72B3-7CE7-A753F8E1427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5D2341C-6C93-9F98-6252-D5F96FC78FB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F6AE368-64B2-3927-3CE8-8696DB25ED3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6D0FBB8C-7760-123F-4A57-8FF6F86D48E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5" name="1 CuadroTexto">
            <a:extLst>
              <a:ext uri="{FF2B5EF4-FFF2-40B4-BE49-F238E27FC236}">
                <a16:creationId xmlns:a16="http://schemas.microsoft.com/office/drawing/2014/main" id="{3D1878B3-04C5-EDAE-2F69-5E4DFB10432D}"/>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37312BCC-F654-23A5-126E-594215BF7202}"/>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9" name="1 CuadroTexto">
            <a:extLst>
              <a:ext uri="{FF2B5EF4-FFF2-40B4-BE49-F238E27FC236}">
                <a16:creationId xmlns:a16="http://schemas.microsoft.com/office/drawing/2014/main" id="{18D9E0AB-137D-6F41-D2F8-A0044A705605}"/>
              </a:ext>
            </a:extLst>
          </p:cNvPr>
          <p:cNvSpPr txBox="1"/>
          <p:nvPr/>
        </p:nvSpPr>
        <p:spPr>
          <a:xfrm>
            <a:off x="4836960"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15:26</a:t>
            </a:r>
          </a:p>
        </p:txBody>
      </p:sp>
      <p:sp>
        <p:nvSpPr>
          <p:cNvPr id="20" name="2 CuadroTexto">
            <a:extLst>
              <a:ext uri="{FF2B5EF4-FFF2-40B4-BE49-F238E27FC236}">
                <a16:creationId xmlns:a16="http://schemas.microsoft.com/office/drawing/2014/main" id="{A19DD0C6-2EF4-4331-7E0F-1159C5F01307}"/>
              </a:ext>
            </a:extLst>
          </p:cNvPr>
          <p:cNvSpPr txBox="1"/>
          <p:nvPr/>
        </p:nvSpPr>
        <p:spPr>
          <a:xfrm>
            <a:off x="4608512" y="5381113"/>
            <a:ext cx="4572000"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el postrer enemigo que será destruido es la muerte.</a:t>
            </a:r>
          </a:p>
        </p:txBody>
      </p:sp>
      <p:sp>
        <p:nvSpPr>
          <p:cNvPr id="21" name="2 CuadroTexto">
            <a:extLst>
              <a:ext uri="{FF2B5EF4-FFF2-40B4-BE49-F238E27FC236}">
                <a16:creationId xmlns:a16="http://schemas.microsoft.com/office/drawing/2014/main" id="{0C1FE5A7-5147-4EF8-D28B-316110DB50B6}"/>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22" name="TextBox 21">
            <a:extLst>
              <a:ext uri="{FF2B5EF4-FFF2-40B4-BE49-F238E27FC236}">
                <a16:creationId xmlns:a16="http://schemas.microsoft.com/office/drawing/2014/main" id="{CF7BCFD1-789A-294C-EB11-1FCCCDCBE82C}"/>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23" name="TextBox 22">
            <a:extLst>
              <a:ext uri="{FF2B5EF4-FFF2-40B4-BE49-F238E27FC236}">
                <a16:creationId xmlns:a16="http://schemas.microsoft.com/office/drawing/2014/main" id="{02A93707-4766-9C70-BC5D-48D9C42602F8}"/>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24" name="TextBox 23">
            <a:extLst>
              <a:ext uri="{FF2B5EF4-FFF2-40B4-BE49-F238E27FC236}">
                <a16:creationId xmlns:a16="http://schemas.microsoft.com/office/drawing/2014/main" id="{98905610-1325-1FCF-E076-69F89A85A5F9}"/>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5" name="TextBox 24">
            <a:extLst>
              <a:ext uri="{FF2B5EF4-FFF2-40B4-BE49-F238E27FC236}">
                <a16:creationId xmlns:a16="http://schemas.microsoft.com/office/drawing/2014/main" id="{A32DA4C9-179A-61A5-A233-DC457187C2E8}"/>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6" name="TextBox 25">
            <a:extLst>
              <a:ext uri="{FF2B5EF4-FFF2-40B4-BE49-F238E27FC236}">
                <a16:creationId xmlns:a16="http://schemas.microsoft.com/office/drawing/2014/main" id="{A68F86BC-3760-5E7C-0991-1A03ADB41D7D}"/>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7" name="TextBox 26">
            <a:extLst>
              <a:ext uri="{FF2B5EF4-FFF2-40B4-BE49-F238E27FC236}">
                <a16:creationId xmlns:a16="http://schemas.microsoft.com/office/drawing/2014/main" id="{10EFB090-F9D9-8B90-6916-8AE4DED5A64C}"/>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426531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CC6A3-C7C9-3C40-7A76-1BDADEB2F17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72C8AC8-04D5-13B1-C941-A47E6B34488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0EC14C9-5B8A-FA0D-96D7-6F072E5F9CEA}"/>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7592E59-355B-D5B7-664E-A2A52D1416A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5" name="1 CuadroTexto">
            <a:extLst>
              <a:ext uri="{FF2B5EF4-FFF2-40B4-BE49-F238E27FC236}">
                <a16:creationId xmlns:a16="http://schemas.microsoft.com/office/drawing/2014/main" id="{9D2F3EE3-5726-AAAC-2570-A8D3E028404D}"/>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2161D209-D263-610B-762E-6D115D0004C3}"/>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9" name="1 CuadroTexto">
            <a:extLst>
              <a:ext uri="{FF2B5EF4-FFF2-40B4-BE49-F238E27FC236}">
                <a16:creationId xmlns:a16="http://schemas.microsoft.com/office/drawing/2014/main" id="{EC7B3CF2-DAA5-22BC-6151-98D45E1D8A9E}"/>
              </a:ext>
            </a:extLst>
          </p:cNvPr>
          <p:cNvSpPr txBox="1"/>
          <p:nvPr/>
        </p:nvSpPr>
        <p:spPr>
          <a:xfrm>
            <a:off x="4836960" y="486916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15:26</a:t>
            </a:r>
          </a:p>
        </p:txBody>
      </p:sp>
      <p:sp>
        <p:nvSpPr>
          <p:cNvPr id="20" name="2 CuadroTexto">
            <a:extLst>
              <a:ext uri="{FF2B5EF4-FFF2-40B4-BE49-F238E27FC236}">
                <a16:creationId xmlns:a16="http://schemas.microsoft.com/office/drawing/2014/main" id="{9021867E-01E9-4053-3721-EF7AD88862D5}"/>
              </a:ext>
            </a:extLst>
          </p:cNvPr>
          <p:cNvSpPr txBox="1"/>
          <p:nvPr/>
        </p:nvSpPr>
        <p:spPr>
          <a:xfrm>
            <a:off x="4608512" y="5381113"/>
            <a:ext cx="4572000"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el postrer enemigo que será destruido es la muerte.</a:t>
            </a:r>
          </a:p>
        </p:txBody>
      </p:sp>
      <p:sp>
        <p:nvSpPr>
          <p:cNvPr id="13" name="2 CuadroTexto">
            <a:extLst>
              <a:ext uri="{FF2B5EF4-FFF2-40B4-BE49-F238E27FC236}">
                <a16:creationId xmlns:a16="http://schemas.microsoft.com/office/drawing/2014/main" id="{E05201C0-BEF1-4CDB-51A9-FF58A8C6D5A0}"/>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15" name="TextBox 14">
            <a:extLst>
              <a:ext uri="{FF2B5EF4-FFF2-40B4-BE49-F238E27FC236}">
                <a16:creationId xmlns:a16="http://schemas.microsoft.com/office/drawing/2014/main" id="{5281031D-4114-8D23-6BB0-DE276BD24AFA}"/>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6" name="TextBox 15">
            <a:extLst>
              <a:ext uri="{FF2B5EF4-FFF2-40B4-BE49-F238E27FC236}">
                <a16:creationId xmlns:a16="http://schemas.microsoft.com/office/drawing/2014/main" id="{646C2798-BE80-76D1-EB89-01A610779119}"/>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EA86E05E-0E59-519E-307E-BD3F4D2057DD}"/>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FFDFF970-0D68-0E29-96E6-AC0C5346BA18}"/>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1" name="TextBox 20">
            <a:extLst>
              <a:ext uri="{FF2B5EF4-FFF2-40B4-BE49-F238E27FC236}">
                <a16:creationId xmlns:a16="http://schemas.microsoft.com/office/drawing/2014/main" id="{8F5B5B04-C48D-0FF0-900E-CAA242A00F1D}"/>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2" name="TextBox 21">
            <a:extLst>
              <a:ext uri="{FF2B5EF4-FFF2-40B4-BE49-F238E27FC236}">
                <a16:creationId xmlns:a16="http://schemas.microsoft.com/office/drawing/2014/main" id="{C549F8BE-BDDE-05E9-E6F3-C6736A85FF12}"/>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143743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D840-3B35-C44D-F283-CAA8332E7FB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322448-E63D-2B63-53BC-3D322A88B91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9A6007B-1FA9-67F4-4C66-72AA4DE0EBCF}"/>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413E9C39-0FAE-ACEA-33E2-31BA954349F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5" name="1 CuadroTexto">
            <a:extLst>
              <a:ext uri="{FF2B5EF4-FFF2-40B4-BE49-F238E27FC236}">
                <a16:creationId xmlns:a16="http://schemas.microsoft.com/office/drawing/2014/main" id="{FB795042-87AA-A05E-3492-990AE3F925CF}"/>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1086E400-1EC1-6155-1E65-198A7D02E184}"/>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3" name="1 CuadroTexto">
            <a:extLst>
              <a:ext uri="{FF2B5EF4-FFF2-40B4-BE49-F238E27FC236}">
                <a16:creationId xmlns:a16="http://schemas.microsoft.com/office/drawing/2014/main" id="{F6FADB16-8A4E-A47A-69A7-D2E6E7A7499C}"/>
              </a:ext>
            </a:extLst>
          </p:cNvPr>
          <p:cNvSpPr txBox="1"/>
          <p:nvPr/>
        </p:nvSpPr>
        <p:spPr>
          <a:xfrm>
            <a:off x="4836960" y="43651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2:14</a:t>
            </a:r>
          </a:p>
        </p:txBody>
      </p:sp>
      <p:sp>
        <p:nvSpPr>
          <p:cNvPr id="15" name="2 CuadroTexto">
            <a:extLst>
              <a:ext uri="{FF2B5EF4-FFF2-40B4-BE49-F238E27FC236}">
                <a16:creationId xmlns:a16="http://schemas.microsoft.com/office/drawing/2014/main" id="{3AF5991B-BEB3-55A4-B257-667032F74427}"/>
              </a:ext>
            </a:extLst>
          </p:cNvPr>
          <p:cNvSpPr txBox="1"/>
          <p:nvPr/>
        </p:nvSpPr>
        <p:spPr>
          <a:xfrm>
            <a:off x="4608512" y="4877057"/>
            <a:ext cx="457200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Así que, por cuanto los hijos participaron de carne y sangre, él también participó de lo mismo, para destruir por medio de la muerte al que tenía el imperio de la muerte, esto es, al diablo</a:t>
            </a:r>
          </a:p>
        </p:txBody>
      </p:sp>
      <p:sp>
        <p:nvSpPr>
          <p:cNvPr id="16" name="2 CuadroTexto">
            <a:extLst>
              <a:ext uri="{FF2B5EF4-FFF2-40B4-BE49-F238E27FC236}">
                <a16:creationId xmlns:a16="http://schemas.microsoft.com/office/drawing/2014/main" id="{701F1511-64AA-0C12-C4E9-BAA181FD7EB3}"/>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17" name="TextBox 16">
            <a:extLst>
              <a:ext uri="{FF2B5EF4-FFF2-40B4-BE49-F238E27FC236}">
                <a16:creationId xmlns:a16="http://schemas.microsoft.com/office/drawing/2014/main" id="{BF3411A1-25F3-7F89-5DEF-8CFD7EAF8585}"/>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83945A8F-21F5-F2DB-A70C-9E46D1559232}"/>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21" name="TextBox 20">
            <a:extLst>
              <a:ext uri="{FF2B5EF4-FFF2-40B4-BE49-F238E27FC236}">
                <a16:creationId xmlns:a16="http://schemas.microsoft.com/office/drawing/2014/main" id="{3A783824-30D4-CF43-208B-FBBC255E5DC7}"/>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2" name="TextBox 21">
            <a:extLst>
              <a:ext uri="{FF2B5EF4-FFF2-40B4-BE49-F238E27FC236}">
                <a16:creationId xmlns:a16="http://schemas.microsoft.com/office/drawing/2014/main" id="{28243651-62C9-DFA6-0DB8-1BD0E991EE35}"/>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3" name="TextBox 22">
            <a:extLst>
              <a:ext uri="{FF2B5EF4-FFF2-40B4-BE49-F238E27FC236}">
                <a16:creationId xmlns:a16="http://schemas.microsoft.com/office/drawing/2014/main" id="{7B6D9EE7-F873-8B7B-4E88-B6584961ABB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4" name="TextBox 23">
            <a:extLst>
              <a:ext uri="{FF2B5EF4-FFF2-40B4-BE49-F238E27FC236}">
                <a16:creationId xmlns:a16="http://schemas.microsoft.com/office/drawing/2014/main" id="{2AFE59CF-E5C3-5FD0-57BE-6AB7FE69E308}"/>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15364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2241A-8EFF-268D-1480-14248A36FEA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C396C5D-DCEE-0233-E754-FDF8FAABD37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368FC4AE-27FB-FB82-FD88-D6074A8EDC01}"/>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87E5B17-6044-0CAD-C617-D540178BF50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5" name="1 CuadroTexto">
            <a:extLst>
              <a:ext uri="{FF2B5EF4-FFF2-40B4-BE49-F238E27FC236}">
                <a16:creationId xmlns:a16="http://schemas.microsoft.com/office/drawing/2014/main" id="{2D3D7E5D-3E05-FF84-DFBE-C1EC7C98E3FE}"/>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F8A1A4B3-6CD6-63A1-ABA1-C958A109DAD9}"/>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3" name="1 CuadroTexto">
            <a:extLst>
              <a:ext uri="{FF2B5EF4-FFF2-40B4-BE49-F238E27FC236}">
                <a16:creationId xmlns:a16="http://schemas.microsoft.com/office/drawing/2014/main" id="{C6818F42-FEEF-EE93-B5D0-2BC322F3785F}"/>
              </a:ext>
            </a:extLst>
          </p:cNvPr>
          <p:cNvSpPr txBox="1"/>
          <p:nvPr/>
        </p:nvSpPr>
        <p:spPr>
          <a:xfrm>
            <a:off x="4836960" y="43651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2:14</a:t>
            </a:r>
          </a:p>
        </p:txBody>
      </p:sp>
      <p:sp>
        <p:nvSpPr>
          <p:cNvPr id="15" name="2 CuadroTexto">
            <a:extLst>
              <a:ext uri="{FF2B5EF4-FFF2-40B4-BE49-F238E27FC236}">
                <a16:creationId xmlns:a16="http://schemas.microsoft.com/office/drawing/2014/main" id="{AAEAE8DF-7A7F-0301-2E9F-D6E8A4DDDBC8}"/>
              </a:ext>
            </a:extLst>
          </p:cNvPr>
          <p:cNvSpPr txBox="1"/>
          <p:nvPr/>
        </p:nvSpPr>
        <p:spPr>
          <a:xfrm>
            <a:off x="4608512" y="4877057"/>
            <a:ext cx="457200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por cuanto los hijos participaron de carne y sangre, él también participó de lo mismo, </a:t>
            </a:r>
            <a:r>
              <a:rPr lang="es-ES" sz="2400" dirty="0">
                <a:latin typeface="Calibri"/>
              </a:rPr>
              <a:t>para destruir por medio de la muerte al que tenía el imperio de la muerte, esto es, al diablo</a:t>
            </a:r>
          </a:p>
        </p:txBody>
      </p:sp>
      <p:sp>
        <p:nvSpPr>
          <p:cNvPr id="16" name="2 CuadroTexto">
            <a:extLst>
              <a:ext uri="{FF2B5EF4-FFF2-40B4-BE49-F238E27FC236}">
                <a16:creationId xmlns:a16="http://schemas.microsoft.com/office/drawing/2014/main" id="{065F6FC2-5105-A81F-DC5F-518B84BA81A4}"/>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17" name="TextBox 16">
            <a:extLst>
              <a:ext uri="{FF2B5EF4-FFF2-40B4-BE49-F238E27FC236}">
                <a16:creationId xmlns:a16="http://schemas.microsoft.com/office/drawing/2014/main" id="{650B0EC7-2965-E3E0-001C-EA27ECC28A57}"/>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F2EC0A9E-A2F7-1666-B03A-7F0E02A2EA38}"/>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9" name="TextBox 18">
            <a:extLst>
              <a:ext uri="{FF2B5EF4-FFF2-40B4-BE49-F238E27FC236}">
                <a16:creationId xmlns:a16="http://schemas.microsoft.com/office/drawing/2014/main" id="{F696954D-5531-E8AC-A0FA-C8FAC0FDEC41}"/>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0" name="TextBox 19">
            <a:extLst>
              <a:ext uri="{FF2B5EF4-FFF2-40B4-BE49-F238E27FC236}">
                <a16:creationId xmlns:a16="http://schemas.microsoft.com/office/drawing/2014/main" id="{E0FF29B9-D6DA-2809-2C23-33B356587F56}"/>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1" name="TextBox 20">
            <a:extLst>
              <a:ext uri="{FF2B5EF4-FFF2-40B4-BE49-F238E27FC236}">
                <a16:creationId xmlns:a16="http://schemas.microsoft.com/office/drawing/2014/main" id="{C7ABD23F-93F5-2532-6B56-E1F7E20CFC54}"/>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2" name="TextBox 21">
            <a:extLst>
              <a:ext uri="{FF2B5EF4-FFF2-40B4-BE49-F238E27FC236}">
                <a16:creationId xmlns:a16="http://schemas.microsoft.com/office/drawing/2014/main" id="{495E96DB-91FD-0664-4A9D-B752B7256729}"/>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Tree>
    <p:extLst>
      <p:ext uri="{BB962C8B-B14F-4D97-AF65-F5344CB8AC3E}">
        <p14:creationId xmlns:p14="http://schemas.microsoft.com/office/powerpoint/2010/main" val="2093033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CFB4-2832-B7C3-E6FD-B351E3809CD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CCF26D-0386-2562-9198-C05D5E6B802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F5BB3CC6-351E-CF17-3DDD-7C38E9126BDE}"/>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F50AF6E-4618-3863-2470-0F85ADB90BF2}"/>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A780B435-178C-1BF3-E0E2-34C1BE1932B2}"/>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el cual transformará el cuerpo de la humillación nuestra, para que sea semejante al cuerpo de la gloria suya, por el poder con el cual puede también sujetar a sí mismo todas las cosas.</a:t>
            </a:r>
          </a:p>
        </p:txBody>
      </p:sp>
      <p:sp>
        <p:nvSpPr>
          <p:cNvPr id="5" name="1 CuadroTexto">
            <a:extLst>
              <a:ext uri="{FF2B5EF4-FFF2-40B4-BE49-F238E27FC236}">
                <a16:creationId xmlns:a16="http://schemas.microsoft.com/office/drawing/2014/main" id="{B1B642D0-7893-00AE-6065-85965539E360}"/>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9B7932FC-B365-E08A-993E-17510DFCEF7D}"/>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3" name="1 CuadroTexto">
            <a:extLst>
              <a:ext uri="{FF2B5EF4-FFF2-40B4-BE49-F238E27FC236}">
                <a16:creationId xmlns:a16="http://schemas.microsoft.com/office/drawing/2014/main" id="{9E4B6DB2-732E-616A-6E12-53B20D21B420}"/>
              </a:ext>
            </a:extLst>
          </p:cNvPr>
          <p:cNvSpPr txBox="1"/>
          <p:nvPr/>
        </p:nvSpPr>
        <p:spPr>
          <a:xfrm>
            <a:off x="4836960" y="43651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2:14</a:t>
            </a:r>
          </a:p>
        </p:txBody>
      </p:sp>
      <p:sp>
        <p:nvSpPr>
          <p:cNvPr id="15" name="2 CuadroTexto">
            <a:extLst>
              <a:ext uri="{FF2B5EF4-FFF2-40B4-BE49-F238E27FC236}">
                <a16:creationId xmlns:a16="http://schemas.microsoft.com/office/drawing/2014/main" id="{38B98852-3011-70CE-6260-DD81E9ED0B25}"/>
              </a:ext>
            </a:extLst>
          </p:cNvPr>
          <p:cNvSpPr txBox="1"/>
          <p:nvPr/>
        </p:nvSpPr>
        <p:spPr>
          <a:xfrm>
            <a:off x="4608512" y="4877057"/>
            <a:ext cx="457200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por cuanto los hijos participaron de carne y sangre, él también participó de lo mismo, </a:t>
            </a:r>
            <a:r>
              <a:rPr lang="es-ES" sz="2400" dirty="0">
                <a:solidFill>
                  <a:srgbClr val="00B0F0"/>
                </a:solidFill>
                <a:latin typeface="Calibri"/>
              </a:rPr>
              <a:t>para destruir por medio de la muerte al que tenía el imperio de la muerte, esto es, al diablo</a:t>
            </a:r>
          </a:p>
        </p:txBody>
      </p:sp>
      <p:sp>
        <p:nvSpPr>
          <p:cNvPr id="17" name="TextBox 16">
            <a:extLst>
              <a:ext uri="{FF2B5EF4-FFF2-40B4-BE49-F238E27FC236}">
                <a16:creationId xmlns:a16="http://schemas.microsoft.com/office/drawing/2014/main" id="{1455660C-59E7-6D44-569C-3C8D0EAD14EA}"/>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472D96ED-D261-41DA-060C-374BF57E1FD6}"/>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9" name="TextBox 18">
            <a:extLst>
              <a:ext uri="{FF2B5EF4-FFF2-40B4-BE49-F238E27FC236}">
                <a16:creationId xmlns:a16="http://schemas.microsoft.com/office/drawing/2014/main" id="{DEDAA75E-DFAF-17F7-1D86-2707C339F4C7}"/>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0" name="TextBox 19">
            <a:extLst>
              <a:ext uri="{FF2B5EF4-FFF2-40B4-BE49-F238E27FC236}">
                <a16:creationId xmlns:a16="http://schemas.microsoft.com/office/drawing/2014/main" id="{C82FE5F2-E2C3-0170-0223-0973F0ECDA0F}"/>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1" name="TextBox 20">
            <a:extLst>
              <a:ext uri="{FF2B5EF4-FFF2-40B4-BE49-F238E27FC236}">
                <a16:creationId xmlns:a16="http://schemas.microsoft.com/office/drawing/2014/main" id="{62A88200-73F8-F2F0-5C0B-39A0064AD22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2" name="TextBox 21">
            <a:extLst>
              <a:ext uri="{FF2B5EF4-FFF2-40B4-BE49-F238E27FC236}">
                <a16:creationId xmlns:a16="http://schemas.microsoft.com/office/drawing/2014/main" id="{96D8AE5C-A3EB-0419-FBCC-72F2ABD5D8D4}"/>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3" name="TextBox 22">
            <a:extLst>
              <a:ext uri="{FF2B5EF4-FFF2-40B4-BE49-F238E27FC236}">
                <a16:creationId xmlns:a16="http://schemas.microsoft.com/office/drawing/2014/main" id="{C3620433-B580-187E-75E7-E72E8A3561CC}"/>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25279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C1930-1384-AC69-552B-8404C89B4F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1F4AE31-E9FE-7AE4-6530-F3924E0960B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C4B166F5-C013-8B05-F518-09D5F29DA6D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7A7D2D0-7FA3-0214-EEE2-441B39A909C6}"/>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B830EB36-5AF3-86FB-4601-EBA4B4BD3E48}"/>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a:t>
            </a:r>
            <a:r>
              <a:rPr lang="es-ES" sz="2400" dirty="0">
                <a:solidFill>
                  <a:srgbClr val="00B0F0"/>
                </a:solidFill>
                <a:latin typeface="Calibri"/>
              </a:rPr>
              <a:t>el cual </a:t>
            </a:r>
            <a:r>
              <a:rPr lang="es-ES" sz="2400" u="sng" dirty="0">
                <a:solidFill>
                  <a:srgbClr val="00B0F0"/>
                </a:solidFill>
                <a:latin typeface="Calibri"/>
              </a:rPr>
              <a:t>transformará el cuerpo de la humillación nuestra, para que sea semejante al cuerpo de la gloria suya</a:t>
            </a:r>
            <a:r>
              <a:rPr lang="es-ES" sz="2400" dirty="0">
                <a:solidFill>
                  <a:srgbClr val="00B0F0"/>
                </a:solidFill>
                <a:latin typeface="Calibri"/>
              </a:rPr>
              <a:t>, por el poder con el cual puede también sujetar a sí mismo todas las cosas.</a:t>
            </a:r>
          </a:p>
        </p:txBody>
      </p:sp>
      <p:sp>
        <p:nvSpPr>
          <p:cNvPr id="5" name="1 CuadroTexto">
            <a:extLst>
              <a:ext uri="{FF2B5EF4-FFF2-40B4-BE49-F238E27FC236}">
                <a16:creationId xmlns:a16="http://schemas.microsoft.com/office/drawing/2014/main" id="{95ABCA67-CF98-7C2E-0CF5-60FC29637EED}"/>
              </a:ext>
            </a:extLst>
          </p:cNvPr>
          <p:cNvSpPr txBox="1"/>
          <p:nvPr/>
        </p:nvSpPr>
        <p:spPr>
          <a:xfrm>
            <a:off x="267210" y="323272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15:51, 52</a:t>
            </a:r>
          </a:p>
        </p:txBody>
      </p:sp>
      <p:sp>
        <p:nvSpPr>
          <p:cNvPr id="12" name="2 CuadroTexto">
            <a:extLst>
              <a:ext uri="{FF2B5EF4-FFF2-40B4-BE49-F238E27FC236}">
                <a16:creationId xmlns:a16="http://schemas.microsoft.com/office/drawing/2014/main" id="{A5AD1781-E648-3F54-3214-F0FC1BF2A4B5}"/>
              </a:ext>
            </a:extLst>
          </p:cNvPr>
          <p:cNvSpPr txBox="1"/>
          <p:nvPr/>
        </p:nvSpPr>
        <p:spPr>
          <a:xfrm>
            <a:off x="0" y="3822486"/>
            <a:ext cx="4572000"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os digo un misterio: No todos dormiremos; pero </a:t>
            </a:r>
            <a:r>
              <a:rPr lang="es-ES" sz="2400" u="sng" dirty="0">
                <a:solidFill>
                  <a:srgbClr val="FFFF00"/>
                </a:solidFill>
                <a:latin typeface="Calibri"/>
              </a:rPr>
              <a:t>todos seremos transformados</a:t>
            </a:r>
            <a:r>
              <a:rPr lang="es-ES" sz="2400" dirty="0">
                <a:solidFill>
                  <a:srgbClr val="FFFF00"/>
                </a:solidFill>
                <a:latin typeface="Calibri"/>
              </a:rPr>
              <a:t>, en un momento, en un abrir y cerrar de ojos, a la final trompeta; </a:t>
            </a:r>
            <a:r>
              <a:rPr lang="es-ES" sz="2400" dirty="0">
                <a:solidFill>
                  <a:srgbClr val="00B0F0"/>
                </a:solidFill>
                <a:latin typeface="Calibri"/>
              </a:rPr>
              <a:t>porque se tocará la trompeta, y </a:t>
            </a:r>
            <a:r>
              <a:rPr lang="es-ES" sz="2400" u="sng" dirty="0">
                <a:solidFill>
                  <a:srgbClr val="00B0F0"/>
                </a:solidFill>
                <a:latin typeface="Calibri"/>
              </a:rPr>
              <a:t>los muertos serán resucitados incorruptibles</a:t>
            </a:r>
            <a:r>
              <a:rPr lang="es-ES" sz="2400" dirty="0">
                <a:solidFill>
                  <a:srgbClr val="00B0F0"/>
                </a:solidFill>
                <a:latin typeface="Calibri"/>
              </a:rPr>
              <a:t>, y nosotros seremos transformados.</a:t>
            </a:r>
          </a:p>
        </p:txBody>
      </p:sp>
      <p:sp>
        <p:nvSpPr>
          <p:cNvPr id="13" name="1 CuadroTexto">
            <a:extLst>
              <a:ext uri="{FF2B5EF4-FFF2-40B4-BE49-F238E27FC236}">
                <a16:creationId xmlns:a16="http://schemas.microsoft.com/office/drawing/2014/main" id="{AD97928B-B268-02B3-EBFC-D2972323B727}"/>
              </a:ext>
            </a:extLst>
          </p:cNvPr>
          <p:cNvSpPr txBox="1"/>
          <p:nvPr/>
        </p:nvSpPr>
        <p:spPr>
          <a:xfrm>
            <a:off x="4836960" y="436510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Hebreos 2:14</a:t>
            </a:r>
          </a:p>
        </p:txBody>
      </p:sp>
      <p:sp>
        <p:nvSpPr>
          <p:cNvPr id="15" name="2 CuadroTexto">
            <a:extLst>
              <a:ext uri="{FF2B5EF4-FFF2-40B4-BE49-F238E27FC236}">
                <a16:creationId xmlns:a16="http://schemas.microsoft.com/office/drawing/2014/main" id="{AF509840-F799-0950-8E3B-94E585F047A4}"/>
              </a:ext>
            </a:extLst>
          </p:cNvPr>
          <p:cNvSpPr txBox="1"/>
          <p:nvPr/>
        </p:nvSpPr>
        <p:spPr>
          <a:xfrm>
            <a:off x="4608512" y="4877057"/>
            <a:ext cx="4572000"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Así que, por cuanto los hijos participaron de carne y sangre, él también participó de lo mismo, </a:t>
            </a:r>
            <a:r>
              <a:rPr lang="es-ES" sz="2400" dirty="0">
                <a:solidFill>
                  <a:srgbClr val="00B0F0"/>
                </a:solidFill>
                <a:latin typeface="Calibri"/>
              </a:rPr>
              <a:t>para destruir por medio de la muerte al que tenía el imperio de la muerte, esto es, al diablo</a:t>
            </a:r>
          </a:p>
        </p:txBody>
      </p:sp>
      <p:sp>
        <p:nvSpPr>
          <p:cNvPr id="17" name="TextBox 16">
            <a:extLst>
              <a:ext uri="{FF2B5EF4-FFF2-40B4-BE49-F238E27FC236}">
                <a16:creationId xmlns:a16="http://schemas.microsoft.com/office/drawing/2014/main" id="{CB8B13A7-F5ED-EBA6-C051-B37F4830DB67}"/>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A1188A21-7C89-A6CC-0179-32FC7FDB55D7}"/>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9" name="TextBox 18">
            <a:extLst>
              <a:ext uri="{FF2B5EF4-FFF2-40B4-BE49-F238E27FC236}">
                <a16:creationId xmlns:a16="http://schemas.microsoft.com/office/drawing/2014/main" id="{67C93729-8840-A3A3-DF61-B8E605E7D6AC}"/>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0" name="TextBox 19">
            <a:extLst>
              <a:ext uri="{FF2B5EF4-FFF2-40B4-BE49-F238E27FC236}">
                <a16:creationId xmlns:a16="http://schemas.microsoft.com/office/drawing/2014/main" id="{CC145F3D-9621-13EA-F1D1-C503B1BCC82C}"/>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1" name="TextBox 20">
            <a:extLst>
              <a:ext uri="{FF2B5EF4-FFF2-40B4-BE49-F238E27FC236}">
                <a16:creationId xmlns:a16="http://schemas.microsoft.com/office/drawing/2014/main" id="{2AF102A4-925C-F647-AFE8-B372C7F5175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2" name="TextBox 21">
            <a:extLst>
              <a:ext uri="{FF2B5EF4-FFF2-40B4-BE49-F238E27FC236}">
                <a16:creationId xmlns:a16="http://schemas.microsoft.com/office/drawing/2014/main" id="{F085B2D1-4432-54C0-2B80-9FE92B5AB74E}"/>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3" name="TextBox 22">
            <a:extLst>
              <a:ext uri="{FF2B5EF4-FFF2-40B4-BE49-F238E27FC236}">
                <a16:creationId xmlns:a16="http://schemas.microsoft.com/office/drawing/2014/main" id="{27FD137D-917F-FF14-C986-38D4702A2D8A}"/>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697773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B952F-E008-DE19-5ABD-40019248768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326EE7D-D768-FB3C-6E34-E25ACEE958D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917BE03-0D0A-D42E-E1F1-E27F4B2CCBF6}"/>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A6F1E94-A000-93D0-4A48-1D0DFA79C065}"/>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6965C77B-3C2C-36D7-86C0-E8E4CF5BBB33}"/>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a:t>
            </a:r>
            <a:r>
              <a:rPr lang="es-ES" sz="2400" dirty="0">
                <a:solidFill>
                  <a:srgbClr val="00B0F0"/>
                </a:solidFill>
                <a:latin typeface="Calibri"/>
              </a:rPr>
              <a:t>el cual </a:t>
            </a:r>
            <a:r>
              <a:rPr lang="es-ES" sz="2400" u="sng" dirty="0">
                <a:solidFill>
                  <a:srgbClr val="00B0F0"/>
                </a:solidFill>
                <a:latin typeface="Calibri"/>
              </a:rPr>
              <a:t>transformará el cuerpo de la humillación nuestra, para que sea semejante al cuerpo de la gloria suya</a:t>
            </a:r>
            <a:r>
              <a:rPr lang="es-ES" sz="2400" dirty="0">
                <a:solidFill>
                  <a:srgbClr val="00B0F0"/>
                </a:solidFill>
                <a:latin typeface="Calibri"/>
              </a:rPr>
              <a:t>, por el poder con el cual puede también sujetar a sí mismo todas las cosas.</a:t>
            </a:r>
          </a:p>
        </p:txBody>
      </p:sp>
      <p:sp>
        <p:nvSpPr>
          <p:cNvPr id="5" name="1 CuadroTexto">
            <a:extLst>
              <a:ext uri="{FF2B5EF4-FFF2-40B4-BE49-F238E27FC236}">
                <a16:creationId xmlns:a16="http://schemas.microsoft.com/office/drawing/2014/main" id="{D7BD836F-F8D6-E1DB-5D0F-3050BF9E667D}"/>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9B5B2F19-ABC1-8B11-A0A2-78AE56A88FC8}"/>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es necesario que esto corruptible se vista de incorrupción, y esto mortal se vista de inmortalidad. Y cuando esto corruptible se haya vestido de incorrupción, y esto mortal se haya vestido de inmortalidad, entonces se cumplirá la palabra que está escrita: Sorbida es la muerte en victoria. ¿Dónde está, oh muerte, tu aguijón? ¿Dónde, oh sepulcro, tu victoria?</a:t>
            </a:r>
          </a:p>
        </p:txBody>
      </p:sp>
      <p:sp>
        <p:nvSpPr>
          <p:cNvPr id="17" name="TextBox 16">
            <a:extLst>
              <a:ext uri="{FF2B5EF4-FFF2-40B4-BE49-F238E27FC236}">
                <a16:creationId xmlns:a16="http://schemas.microsoft.com/office/drawing/2014/main" id="{4121A264-A601-091A-1F6F-DED40D6C5142}"/>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8" name="TextBox 17">
            <a:extLst>
              <a:ext uri="{FF2B5EF4-FFF2-40B4-BE49-F238E27FC236}">
                <a16:creationId xmlns:a16="http://schemas.microsoft.com/office/drawing/2014/main" id="{F5C8FF55-B764-E1E9-BCBB-04306B82EA6B}"/>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9" name="TextBox 18">
            <a:extLst>
              <a:ext uri="{FF2B5EF4-FFF2-40B4-BE49-F238E27FC236}">
                <a16:creationId xmlns:a16="http://schemas.microsoft.com/office/drawing/2014/main" id="{6950365B-B0E8-49DF-2054-4600919DD675}"/>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20" name="TextBox 19">
            <a:extLst>
              <a:ext uri="{FF2B5EF4-FFF2-40B4-BE49-F238E27FC236}">
                <a16:creationId xmlns:a16="http://schemas.microsoft.com/office/drawing/2014/main" id="{67D2FE83-34E9-0381-A84E-43FCEA086D62}"/>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21" name="TextBox 20">
            <a:extLst>
              <a:ext uri="{FF2B5EF4-FFF2-40B4-BE49-F238E27FC236}">
                <a16:creationId xmlns:a16="http://schemas.microsoft.com/office/drawing/2014/main" id="{BA5EEFDA-AA6A-8F25-531D-197109D641E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2" name="TextBox 21">
            <a:extLst>
              <a:ext uri="{FF2B5EF4-FFF2-40B4-BE49-F238E27FC236}">
                <a16:creationId xmlns:a16="http://schemas.microsoft.com/office/drawing/2014/main" id="{363FBC50-8B45-69C8-A27E-F0D962536D5C}"/>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3" name="TextBox 22">
            <a:extLst>
              <a:ext uri="{FF2B5EF4-FFF2-40B4-BE49-F238E27FC236}">
                <a16:creationId xmlns:a16="http://schemas.microsoft.com/office/drawing/2014/main" id="{162BA897-8E04-6E4A-B823-8D9969B90D76}"/>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354970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1384995"/>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UNA CIUDADANÍA</a:t>
            </a:r>
          </a:p>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CELESTIAL</a:t>
            </a:r>
          </a:p>
        </p:txBody>
      </p:sp>
      <p:pic>
        <p:nvPicPr>
          <p:cNvPr id="4" name="Picture 3">
            <a:extLst>
              <a:ext uri="{FF2B5EF4-FFF2-40B4-BE49-F238E27FC236}">
                <a16:creationId xmlns:a16="http://schemas.microsoft.com/office/drawing/2014/main" id="{F12C0959-4D08-7D0A-B6A7-C1284F68AEA8}"/>
              </a:ext>
            </a:extLst>
          </p:cNvPr>
          <p:cNvPicPr>
            <a:picLocks noChangeAspect="1"/>
          </p:cNvPicPr>
          <p:nvPr/>
        </p:nvPicPr>
        <p:blipFill>
          <a:blip r:embed="rId2"/>
          <a:srcRect l="6688" r="8263"/>
          <a:stretch>
            <a:fillRect/>
          </a:stretch>
        </p:blipFill>
        <p:spPr>
          <a:xfrm>
            <a:off x="2159732" y="2708920"/>
            <a:ext cx="4824536" cy="2121945"/>
          </a:xfrm>
          <a:prstGeom prst="rect">
            <a:avLst/>
          </a:prstGeom>
          <a:effectLst>
            <a:softEdge rad="1270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77CD-4E64-D486-9E48-0D5FFF5ABC2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44D3740-EA9B-06D5-FDE2-AA1058604D7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81F3735-053E-FA69-FAE2-2E72C28C261E}"/>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F36FEDB-55CF-7E7A-A132-2212C3DEA86A}"/>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36A44FFC-E6BC-71DD-4B7C-8B3725B09914}"/>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a:t>
            </a:r>
            <a:r>
              <a:rPr lang="es-ES" sz="2400" dirty="0">
                <a:solidFill>
                  <a:srgbClr val="00B0F0"/>
                </a:solidFill>
                <a:latin typeface="Calibri"/>
              </a:rPr>
              <a:t>el cual </a:t>
            </a:r>
            <a:r>
              <a:rPr lang="es-ES" sz="2400" u="sng" dirty="0">
                <a:solidFill>
                  <a:srgbClr val="00B0F0"/>
                </a:solidFill>
                <a:latin typeface="Calibri"/>
              </a:rPr>
              <a:t>transformará el cuerpo de la humillación nuestra, para que sea semejante al cuerpo de la gloria suya</a:t>
            </a:r>
            <a:r>
              <a:rPr lang="es-ES" sz="2400" dirty="0">
                <a:solidFill>
                  <a:srgbClr val="00B0F0"/>
                </a:solidFill>
                <a:latin typeface="Calibri"/>
              </a:rPr>
              <a:t>, por el poder con el cual puede también sujetar a sí mismo todas las cosas.</a:t>
            </a:r>
          </a:p>
        </p:txBody>
      </p:sp>
      <p:sp>
        <p:nvSpPr>
          <p:cNvPr id="5" name="1 CuadroTexto">
            <a:extLst>
              <a:ext uri="{FF2B5EF4-FFF2-40B4-BE49-F238E27FC236}">
                <a16:creationId xmlns:a16="http://schemas.microsoft.com/office/drawing/2014/main" id="{9B8ACD44-8F75-BB30-A39A-D209A6F353DC}"/>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968A53B9-7144-33C2-03E2-E9264A617C06}"/>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latin typeface="Calibri"/>
              </a:rPr>
              <a:t>Y cuando esto corruptible se haya vestido de incorrupción, y esto mortal se haya vestido de inmortalidad, entonces se cumplirá la palabra que está escrita: Sorbida es la muerte en victoria. ¿Dónde está, oh muerte, tu aguijón? ¿Dónde, oh sepulcro, tu victoria?</a:t>
            </a:r>
          </a:p>
        </p:txBody>
      </p:sp>
      <p:sp>
        <p:nvSpPr>
          <p:cNvPr id="13" name="TextBox 12">
            <a:extLst>
              <a:ext uri="{FF2B5EF4-FFF2-40B4-BE49-F238E27FC236}">
                <a16:creationId xmlns:a16="http://schemas.microsoft.com/office/drawing/2014/main" id="{FD620C11-3F15-0187-67CD-B1F03999ACA8}"/>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4DC231FD-AC73-D199-204E-174E7D771F12}"/>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3517CCCF-A52E-9AB3-DCD6-B47C74020A7F}"/>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E79953DB-E311-616C-27C1-E6DF4564BC63}"/>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6485F066-902A-D385-83CC-4E1AEA20260A}"/>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859DC94B-067D-BB64-0032-2175E3B04FBB}"/>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6C12CBF0-A433-897F-F6FC-B1144ADFEF20}"/>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2601579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643EF-A436-F82E-D1AD-FE3DF911A5A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7E1611-7EAC-CE48-0A29-FD074C67E5F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CF18CA49-F713-217D-98F9-BBC90C16ECE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7EF15FCB-360D-62C5-5B19-81F1D901DFAC}"/>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29CDDB13-383D-DCB5-4D07-19AB10D86B60}"/>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a:t>
            </a:r>
            <a:r>
              <a:rPr lang="es-ES" sz="2400" dirty="0">
                <a:solidFill>
                  <a:srgbClr val="00B0F0"/>
                </a:solidFill>
                <a:latin typeface="Calibri"/>
              </a:rPr>
              <a:t>el cual </a:t>
            </a:r>
            <a:r>
              <a:rPr lang="es-ES" sz="2400" u="sng" dirty="0">
                <a:solidFill>
                  <a:srgbClr val="00B0F0"/>
                </a:solidFill>
                <a:latin typeface="Calibri"/>
              </a:rPr>
              <a:t>transformará el cuerpo de la humillación nuestra, para que sea semejante al cuerpo de la gloria suya</a:t>
            </a:r>
            <a:r>
              <a:rPr lang="es-ES" sz="2400" dirty="0">
                <a:solidFill>
                  <a:srgbClr val="00B0F0"/>
                </a:solidFill>
                <a:latin typeface="Calibri"/>
              </a:rPr>
              <a:t>, por el poder con el cual puede también sujetar a sí mismo todas las cosas.</a:t>
            </a:r>
          </a:p>
        </p:txBody>
      </p:sp>
      <p:sp>
        <p:nvSpPr>
          <p:cNvPr id="5" name="1 CuadroTexto">
            <a:extLst>
              <a:ext uri="{FF2B5EF4-FFF2-40B4-BE49-F238E27FC236}">
                <a16:creationId xmlns:a16="http://schemas.microsoft.com/office/drawing/2014/main" id="{E8CACC0C-5E8A-3821-0F36-85E34B56EA7C}"/>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B9F31E2E-843B-6A4D-CD81-20586874AEBC}"/>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Sorbida es la muerte en victoria. ¿Dónde está, oh muerte, tu aguijón? ¿Dónde, oh sepulcro, tu victoria?</a:t>
            </a:r>
          </a:p>
        </p:txBody>
      </p:sp>
      <p:sp>
        <p:nvSpPr>
          <p:cNvPr id="13" name="TextBox 12">
            <a:extLst>
              <a:ext uri="{FF2B5EF4-FFF2-40B4-BE49-F238E27FC236}">
                <a16:creationId xmlns:a16="http://schemas.microsoft.com/office/drawing/2014/main" id="{34207951-4781-1ED9-75B2-DAF1ADD486A4}"/>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ABC6AA2E-CE79-F38B-4CAA-1184381ECF8E}"/>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86C81C3A-46C0-4DE1-7885-FB256CC9D6D2}"/>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B1804B7D-1C4C-EEDB-EA71-C4C55EDA54E5}"/>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1771A86B-6FDD-6CF1-FC35-8B86014B071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4C05108C-78E2-EF22-D569-FA4F7BA876D0}"/>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133ACA1C-5CA3-39EE-79E1-7BDD34ED350A}"/>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3726081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1F7A-956D-099F-A189-9EA77EC9210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D90BD4C-625F-ECA4-F135-8FC1408C306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E0550917-FCE9-70EC-0A47-55EA86F497CA}"/>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1FAAE27B-BD5E-6EE7-6DB8-A879A42CD9C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3:20, 21</a:t>
            </a:r>
          </a:p>
        </p:txBody>
      </p:sp>
      <p:sp>
        <p:nvSpPr>
          <p:cNvPr id="6" name="2 CuadroTexto">
            <a:extLst>
              <a:ext uri="{FF2B5EF4-FFF2-40B4-BE49-F238E27FC236}">
                <a16:creationId xmlns:a16="http://schemas.microsoft.com/office/drawing/2014/main" id="{C7E61BDA-3FB0-12FC-9177-843F398FC846}"/>
              </a:ext>
            </a:extLst>
          </p:cNvPr>
          <p:cNvSpPr txBox="1"/>
          <p:nvPr/>
        </p:nvSpPr>
        <p:spPr>
          <a:xfrm>
            <a:off x="91814" y="542637"/>
            <a:ext cx="4480186"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nuestra ciudadanía está en los cielos, </a:t>
            </a:r>
            <a:r>
              <a:rPr lang="es-ES" sz="2400" u="sng" dirty="0">
                <a:solidFill>
                  <a:srgbClr val="FFFF00"/>
                </a:solidFill>
                <a:latin typeface="Calibri"/>
              </a:rPr>
              <a:t>de donde también esperamos al Salvador,</a:t>
            </a:r>
            <a:r>
              <a:rPr lang="es-ES" sz="2400" dirty="0">
                <a:solidFill>
                  <a:srgbClr val="FFFF00"/>
                </a:solidFill>
                <a:latin typeface="Calibri"/>
              </a:rPr>
              <a:t> al Señor Jesucristo;</a:t>
            </a:r>
            <a:r>
              <a:rPr lang="es-ES" sz="2400" dirty="0">
                <a:latin typeface="Calibri"/>
              </a:rPr>
              <a:t> </a:t>
            </a:r>
            <a:r>
              <a:rPr lang="es-ES" sz="2400" dirty="0">
                <a:solidFill>
                  <a:srgbClr val="00B0F0"/>
                </a:solidFill>
                <a:latin typeface="Calibri"/>
              </a:rPr>
              <a:t>el cual </a:t>
            </a:r>
            <a:r>
              <a:rPr lang="es-ES" sz="2400" u="sng" dirty="0">
                <a:solidFill>
                  <a:srgbClr val="00B0F0"/>
                </a:solidFill>
                <a:latin typeface="Calibri"/>
              </a:rPr>
              <a:t>transformará el cuerpo de la humillación nuestra, para que sea semejante al cuerpo de la gloria suya</a:t>
            </a:r>
            <a:r>
              <a:rPr lang="es-ES" sz="2400" dirty="0">
                <a:solidFill>
                  <a:srgbClr val="00B0F0"/>
                </a:solidFill>
                <a:latin typeface="Calibri"/>
              </a:rPr>
              <a:t>, por el poder con el cual puede también sujetar a sí mismo todas las cosas.</a:t>
            </a:r>
          </a:p>
        </p:txBody>
      </p:sp>
      <p:sp>
        <p:nvSpPr>
          <p:cNvPr id="5" name="1 CuadroTexto">
            <a:extLst>
              <a:ext uri="{FF2B5EF4-FFF2-40B4-BE49-F238E27FC236}">
                <a16:creationId xmlns:a16="http://schemas.microsoft.com/office/drawing/2014/main" id="{8FA1CEDD-F66B-7345-FADF-12158058C02F}"/>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D9B44538-EF93-8FD5-4CB1-35CA8E5BCCAE}"/>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a:t>
            </a:r>
            <a:r>
              <a:rPr lang="es-ES" sz="2400" dirty="0">
                <a:solidFill>
                  <a:srgbClr val="FFFF00"/>
                </a:solidFill>
                <a:latin typeface="Calibri"/>
              </a:rPr>
              <a:t>Sorbida es la muerte en victoria. ¿Dónde está, oh muerte, tu aguijón? ¿Dónde, oh sepulcro, tu victoria?</a:t>
            </a:r>
          </a:p>
        </p:txBody>
      </p:sp>
      <p:sp>
        <p:nvSpPr>
          <p:cNvPr id="13" name="TextBox 12">
            <a:extLst>
              <a:ext uri="{FF2B5EF4-FFF2-40B4-BE49-F238E27FC236}">
                <a16:creationId xmlns:a16="http://schemas.microsoft.com/office/drawing/2014/main" id="{E6774101-15B1-E335-1D69-B5AE2C1E5A6B}"/>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310E4CC9-22F1-DA4D-B484-F18A17D85D2A}"/>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77B645A1-9737-3B61-6842-31857E5A2D30}"/>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D0095E31-A75C-8820-A316-0847DAB645EF}"/>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4E32DD0D-A242-2DA1-E541-C6909F7D307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9322A4F5-B5F6-3DF0-3828-4A7616922B3A}"/>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8170C035-C320-7DD7-D9C9-0769C0A1DE48}"/>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3054831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060FE-5F6E-1A13-2869-F52937D0C9E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676E1A-AEAF-9B29-48EB-4A50074C734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FD512BA1-4C4E-C57B-72AB-5BEBC29994C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36BAA16-57C7-95B1-5B77-FB8AD8E50871}"/>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Job 19:25-27</a:t>
            </a:r>
          </a:p>
        </p:txBody>
      </p:sp>
      <p:sp>
        <p:nvSpPr>
          <p:cNvPr id="6" name="2 CuadroTexto">
            <a:extLst>
              <a:ext uri="{FF2B5EF4-FFF2-40B4-BE49-F238E27FC236}">
                <a16:creationId xmlns:a16="http://schemas.microsoft.com/office/drawing/2014/main" id="{E4F78C94-BB9D-D0B7-C4E6-34B7813B5B17}"/>
              </a:ext>
            </a:extLst>
          </p:cNvPr>
          <p:cNvSpPr txBox="1"/>
          <p:nvPr/>
        </p:nvSpPr>
        <p:spPr>
          <a:xfrm>
            <a:off x="91814" y="582126"/>
            <a:ext cx="448018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Yo sé que mi Redentor vive, y al fin se levantará sobre el polvo; y después de deshecha esta mi piel, en mi carne he de ver a Dios; al cual veré por mí mismo, y mis ojos lo verán, y no otro, aunque mi corazón desfallece dentro de mí. </a:t>
            </a:r>
          </a:p>
        </p:txBody>
      </p:sp>
      <p:sp>
        <p:nvSpPr>
          <p:cNvPr id="5" name="1 CuadroTexto">
            <a:extLst>
              <a:ext uri="{FF2B5EF4-FFF2-40B4-BE49-F238E27FC236}">
                <a16:creationId xmlns:a16="http://schemas.microsoft.com/office/drawing/2014/main" id="{FE3D1099-C6F6-BC59-844C-61767935596C}"/>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0E56D4A7-2F3C-AA97-B041-98055945EEFE}"/>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a:t>
            </a:r>
            <a:r>
              <a:rPr lang="es-ES" sz="2400" dirty="0">
                <a:solidFill>
                  <a:srgbClr val="FFFF00"/>
                </a:solidFill>
                <a:latin typeface="Calibri"/>
              </a:rPr>
              <a:t>Sorbida es la muerte en victoria. ¿Dónde está, oh muerte, tu aguijón? ¿Dónde, oh sepulcro, tu victoria?</a:t>
            </a:r>
          </a:p>
        </p:txBody>
      </p:sp>
      <p:sp>
        <p:nvSpPr>
          <p:cNvPr id="13" name="TextBox 12">
            <a:extLst>
              <a:ext uri="{FF2B5EF4-FFF2-40B4-BE49-F238E27FC236}">
                <a16:creationId xmlns:a16="http://schemas.microsoft.com/office/drawing/2014/main" id="{BFBF286A-ECB3-98B4-562E-975763023060}"/>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458FFD78-289E-72DC-F5C5-EE82D46A478C}"/>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C74F5307-92F8-A0C3-52A8-1BA1A3B0EB99}"/>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437CC2B5-B83C-BD48-CAF6-6655779F0B65}"/>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D37AAF6A-E9D1-2D35-E0A2-C08A960EB9D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B6CA8BC5-6B61-3BFB-6C3E-14C962E76CE8}"/>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2880356F-2E52-3932-8477-4D42CF2EDD1F}"/>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423724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93D7F-B3F4-2A04-E930-DC1C7D2075A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883ADB2-F584-3312-7375-9082189B7F5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55A3285A-B2C6-935C-4A15-86DC6474B965}"/>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504FA40-E473-09C3-E404-21217DAE229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Job 19:25-27</a:t>
            </a:r>
          </a:p>
        </p:txBody>
      </p:sp>
      <p:sp>
        <p:nvSpPr>
          <p:cNvPr id="6" name="2 CuadroTexto">
            <a:extLst>
              <a:ext uri="{FF2B5EF4-FFF2-40B4-BE49-F238E27FC236}">
                <a16:creationId xmlns:a16="http://schemas.microsoft.com/office/drawing/2014/main" id="{66C81543-7719-5ED3-ECAE-A57A346A085F}"/>
              </a:ext>
            </a:extLst>
          </p:cNvPr>
          <p:cNvSpPr txBox="1"/>
          <p:nvPr/>
        </p:nvSpPr>
        <p:spPr>
          <a:xfrm>
            <a:off x="91814" y="582126"/>
            <a:ext cx="448018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sé que mi Redentor vive, y al fin se levantará sobre el polvo; </a:t>
            </a:r>
            <a:r>
              <a:rPr lang="es-ES" sz="2400" dirty="0">
                <a:latin typeface="Calibri"/>
              </a:rPr>
              <a:t>y después de deshecha esta mi piel, en mi carne he de ver a Dios; al cual veré por mí mismo, y mis ojos lo verán, y no otro, aunque mi corazón desfallece dentro de mí. </a:t>
            </a:r>
          </a:p>
        </p:txBody>
      </p:sp>
      <p:sp>
        <p:nvSpPr>
          <p:cNvPr id="5" name="1 CuadroTexto">
            <a:extLst>
              <a:ext uri="{FF2B5EF4-FFF2-40B4-BE49-F238E27FC236}">
                <a16:creationId xmlns:a16="http://schemas.microsoft.com/office/drawing/2014/main" id="{BA6A5586-DF1A-496C-0099-44A79DA69642}"/>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50DF609A-3B58-38E2-68C5-984C3A610038}"/>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a:t>
            </a:r>
            <a:r>
              <a:rPr lang="es-ES" sz="2400" dirty="0">
                <a:solidFill>
                  <a:srgbClr val="FFFF00"/>
                </a:solidFill>
                <a:latin typeface="Calibri"/>
              </a:rPr>
              <a:t>Sorbida es la muerte en victoria. ¿Dónde está, oh muerte, tu aguijón? ¿Dónde, oh sepulcro, tu victoria?</a:t>
            </a:r>
          </a:p>
        </p:txBody>
      </p:sp>
      <p:sp>
        <p:nvSpPr>
          <p:cNvPr id="13" name="TextBox 12">
            <a:extLst>
              <a:ext uri="{FF2B5EF4-FFF2-40B4-BE49-F238E27FC236}">
                <a16:creationId xmlns:a16="http://schemas.microsoft.com/office/drawing/2014/main" id="{3605EB90-A0B1-AE1A-17F1-2CCD4D878F84}"/>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C3F7CE3F-2CA0-CE39-5371-571B172A0240}"/>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15938984-570F-5FAF-6A51-D8786859CDFB}"/>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4CAB7B9D-1D57-62C2-8B9A-E882F16968D8}"/>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CBC8E92B-19B9-F3B3-15E4-6D8BB58E7B3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40889925-654E-057C-6936-9BAFDE314FCF}"/>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218723E6-E1AB-8956-23AF-852E5C4C8E5B}"/>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641959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32859-4536-37F0-BE1D-AA25588E2DE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8688931-E392-5313-FA5A-1D4555E3C09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12E96A9-189C-76CD-C544-A133532F7772}"/>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05B3F78-F329-91B1-6321-9F82D84FC67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Job 19:25-27</a:t>
            </a:r>
          </a:p>
        </p:txBody>
      </p:sp>
      <p:sp>
        <p:nvSpPr>
          <p:cNvPr id="6" name="2 CuadroTexto">
            <a:extLst>
              <a:ext uri="{FF2B5EF4-FFF2-40B4-BE49-F238E27FC236}">
                <a16:creationId xmlns:a16="http://schemas.microsoft.com/office/drawing/2014/main" id="{A76BA5AA-CA2C-FB0B-1991-0795F3F70945}"/>
              </a:ext>
            </a:extLst>
          </p:cNvPr>
          <p:cNvSpPr txBox="1"/>
          <p:nvPr/>
        </p:nvSpPr>
        <p:spPr>
          <a:xfrm>
            <a:off x="91814" y="582126"/>
            <a:ext cx="448018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sé que mi Redentor vive, y al fin se levantará sobre el polvo; </a:t>
            </a:r>
            <a:r>
              <a:rPr lang="es-ES" sz="2400" dirty="0">
                <a:solidFill>
                  <a:srgbClr val="00B0F0"/>
                </a:solidFill>
                <a:latin typeface="Calibri"/>
              </a:rPr>
              <a:t>y después de deshecha esta mi piel, en mi carne he de ver a Dios;</a:t>
            </a:r>
            <a:r>
              <a:rPr lang="es-ES" sz="2400" dirty="0">
                <a:latin typeface="Calibri"/>
              </a:rPr>
              <a:t> al cual veré por mí mismo, y mis ojos lo verán, y no otro, aunque mi corazón desfallece dentro de mí. </a:t>
            </a:r>
          </a:p>
        </p:txBody>
      </p:sp>
      <p:sp>
        <p:nvSpPr>
          <p:cNvPr id="5" name="1 CuadroTexto">
            <a:extLst>
              <a:ext uri="{FF2B5EF4-FFF2-40B4-BE49-F238E27FC236}">
                <a16:creationId xmlns:a16="http://schemas.microsoft.com/office/drawing/2014/main" id="{137DDEBB-8EDD-4DC8-A558-73EC1A5E0F16}"/>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C7E01C21-FBAE-2445-656F-4DA282220BB6}"/>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a:t>
            </a:r>
            <a:r>
              <a:rPr lang="es-ES" sz="2400" dirty="0">
                <a:solidFill>
                  <a:srgbClr val="FFFF00"/>
                </a:solidFill>
                <a:latin typeface="Calibri"/>
              </a:rPr>
              <a:t>Sorbida es la muerte en victoria. ¿Dónde está, oh muerte, tu aguijón? ¿Dónde, oh sepulcro, tu victoria?</a:t>
            </a:r>
          </a:p>
        </p:txBody>
      </p:sp>
      <p:sp>
        <p:nvSpPr>
          <p:cNvPr id="13" name="TextBox 12">
            <a:extLst>
              <a:ext uri="{FF2B5EF4-FFF2-40B4-BE49-F238E27FC236}">
                <a16:creationId xmlns:a16="http://schemas.microsoft.com/office/drawing/2014/main" id="{DF160F46-51E1-3E7C-E70A-FE2BED66E1F8}"/>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5" name="TextBox 14">
            <a:extLst>
              <a:ext uri="{FF2B5EF4-FFF2-40B4-BE49-F238E27FC236}">
                <a16:creationId xmlns:a16="http://schemas.microsoft.com/office/drawing/2014/main" id="{B0B1387B-04EA-0480-2644-E88E3BDEB518}"/>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7" name="TextBox 16">
            <a:extLst>
              <a:ext uri="{FF2B5EF4-FFF2-40B4-BE49-F238E27FC236}">
                <a16:creationId xmlns:a16="http://schemas.microsoft.com/office/drawing/2014/main" id="{72E231E7-9043-D768-E35B-D5EF2EE487D5}"/>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18" name="TextBox 17">
            <a:extLst>
              <a:ext uri="{FF2B5EF4-FFF2-40B4-BE49-F238E27FC236}">
                <a16:creationId xmlns:a16="http://schemas.microsoft.com/office/drawing/2014/main" id="{CAE86A60-1C52-400D-B6F5-A3CB7122CA90}"/>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19" name="TextBox 18">
            <a:extLst>
              <a:ext uri="{FF2B5EF4-FFF2-40B4-BE49-F238E27FC236}">
                <a16:creationId xmlns:a16="http://schemas.microsoft.com/office/drawing/2014/main" id="{00C124A4-9BF7-EAD4-624C-75E1C23D58A9}"/>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20" name="TextBox 19">
            <a:extLst>
              <a:ext uri="{FF2B5EF4-FFF2-40B4-BE49-F238E27FC236}">
                <a16:creationId xmlns:a16="http://schemas.microsoft.com/office/drawing/2014/main" id="{914D3475-020E-78D0-BE9E-0C56212CC1C6}"/>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21" name="TextBox 20">
            <a:extLst>
              <a:ext uri="{FF2B5EF4-FFF2-40B4-BE49-F238E27FC236}">
                <a16:creationId xmlns:a16="http://schemas.microsoft.com/office/drawing/2014/main" id="{AA9EC67E-354E-5DFA-ADCF-18AAB86F5CB3}"/>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Tree>
    <p:extLst>
      <p:ext uri="{BB962C8B-B14F-4D97-AF65-F5344CB8AC3E}">
        <p14:creationId xmlns:p14="http://schemas.microsoft.com/office/powerpoint/2010/main" val="532286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926C-C749-2DFC-BD03-CDE01CF2500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AB77529-81A5-E2DE-5C30-6109F5AE859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D0BB0A9-B0F3-0839-36F3-1E7C5EE013A4}"/>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CE30D8B8-6EB3-C642-1979-0133F6DE627F}"/>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Job 19:25-27</a:t>
            </a:r>
          </a:p>
        </p:txBody>
      </p:sp>
      <p:sp>
        <p:nvSpPr>
          <p:cNvPr id="6" name="2 CuadroTexto">
            <a:extLst>
              <a:ext uri="{FF2B5EF4-FFF2-40B4-BE49-F238E27FC236}">
                <a16:creationId xmlns:a16="http://schemas.microsoft.com/office/drawing/2014/main" id="{4BA33E1C-C5EA-5E14-DEE2-A33B3A638191}"/>
              </a:ext>
            </a:extLst>
          </p:cNvPr>
          <p:cNvSpPr txBox="1"/>
          <p:nvPr/>
        </p:nvSpPr>
        <p:spPr>
          <a:xfrm>
            <a:off x="91814" y="582126"/>
            <a:ext cx="4480186"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Yo sé que mi Redentor vive, y al fin se levantará sobre el polvo; </a:t>
            </a:r>
            <a:r>
              <a:rPr lang="es-ES" sz="2400" dirty="0">
                <a:solidFill>
                  <a:srgbClr val="00B0F0"/>
                </a:solidFill>
                <a:latin typeface="Calibri"/>
              </a:rPr>
              <a:t>y después de deshecha esta mi piel, en mi carne he de ver a Dios;</a:t>
            </a:r>
            <a:r>
              <a:rPr lang="es-ES" sz="2400" dirty="0">
                <a:latin typeface="Calibri"/>
              </a:rPr>
              <a:t> </a:t>
            </a:r>
            <a:r>
              <a:rPr lang="es-ES" sz="2400" dirty="0">
                <a:solidFill>
                  <a:srgbClr val="FFFF00"/>
                </a:solidFill>
                <a:latin typeface="Calibri"/>
              </a:rPr>
              <a:t>al cual veré por mí mismo, y mis ojos lo verán, y no otro, aunque mi corazón desfallece dentro de mí. </a:t>
            </a:r>
          </a:p>
        </p:txBody>
      </p:sp>
      <p:sp>
        <p:nvSpPr>
          <p:cNvPr id="11" name="TextBox 10">
            <a:extLst>
              <a:ext uri="{FF2B5EF4-FFF2-40B4-BE49-F238E27FC236}">
                <a16:creationId xmlns:a16="http://schemas.microsoft.com/office/drawing/2014/main" id="{73572538-66D4-1F82-0B67-4298EF20B100}"/>
              </a:ext>
            </a:extLst>
          </p:cNvPr>
          <p:cNvSpPr txBox="1"/>
          <p:nvPr/>
        </p:nvSpPr>
        <p:spPr>
          <a:xfrm>
            <a:off x="4587690" y="10527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
        <p:nvSpPr>
          <p:cNvPr id="10" name="TextBox 9">
            <a:extLst>
              <a:ext uri="{FF2B5EF4-FFF2-40B4-BE49-F238E27FC236}">
                <a16:creationId xmlns:a16="http://schemas.microsoft.com/office/drawing/2014/main" id="{587351A2-4057-B22D-4297-C7ED0D282A12}"/>
              </a:ext>
            </a:extLst>
          </p:cNvPr>
          <p:cNvSpPr txBox="1"/>
          <p:nvPr/>
        </p:nvSpPr>
        <p:spPr>
          <a:xfrm>
            <a:off x="4587690" y="164517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Caminen en amor imitando a Cristo, quien nos amó, y se sacrifico por nosotros </a:t>
            </a:r>
          </a:p>
        </p:txBody>
      </p:sp>
      <p:sp>
        <p:nvSpPr>
          <p:cNvPr id="14" name="TextBox 13">
            <a:extLst>
              <a:ext uri="{FF2B5EF4-FFF2-40B4-BE49-F238E27FC236}">
                <a16:creationId xmlns:a16="http://schemas.microsoft.com/office/drawing/2014/main" id="{168A7D3E-0F50-30A7-E0BE-B57864B76D48}"/>
              </a:ext>
            </a:extLst>
          </p:cNvPr>
          <p:cNvSpPr txBox="1"/>
          <p:nvPr/>
        </p:nvSpPr>
        <p:spPr>
          <a:xfrm>
            <a:off x="4595072" y="221024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8" name="TextBox 7">
            <a:extLst>
              <a:ext uri="{FF2B5EF4-FFF2-40B4-BE49-F238E27FC236}">
                <a16:creationId xmlns:a16="http://schemas.microsoft.com/office/drawing/2014/main" id="{76527506-17C1-4D60-6E14-9B389816DE14}"/>
              </a:ext>
            </a:extLst>
          </p:cNvPr>
          <p:cNvSpPr txBox="1"/>
          <p:nvPr/>
        </p:nvSpPr>
        <p:spPr>
          <a:xfrm>
            <a:off x="4572000" y="28292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Apártense de los enemigos de la cruz de Cristo que causan divisiones y tropiezos</a:t>
            </a:r>
          </a:p>
        </p:txBody>
      </p:sp>
      <p:sp>
        <p:nvSpPr>
          <p:cNvPr id="9" name="TextBox 8">
            <a:extLst>
              <a:ext uri="{FF2B5EF4-FFF2-40B4-BE49-F238E27FC236}">
                <a16:creationId xmlns:a16="http://schemas.microsoft.com/office/drawing/2014/main" id="{32FD3E1A-110D-1BB6-61B7-9C01341E86D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EC250367-929F-2811-27B1-A4BCD33441C7}"/>
              </a:ext>
            </a:extLst>
          </p:cNvPr>
          <p:cNvSpPr txBox="1"/>
          <p:nvPr/>
        </p:nvSpPr>
        <p:spPr>
          <a:xfrm>
            <a:off x="4572000" y="34123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5" name="1 CuadroTexto">
            <a:extLst>
              <a:ext uri="{FF2B5EF4-FFF2-40B4-BE49-F238E27FC236}">
                <a16:creationId xmlns:a16="http://schemas.microsoft.com/office/drawing/2014/main" id="{AD735F64-61E1-726F-EF05-5E80449D1836}"/>
              </a:ext>
            </a:extLst>
          </p:cNvPr>
          <p:cNvSpPr txBox="1"/>
          <p:nvPr/>
        </p:nvSpPr>
        <p:spPr>
          <a:xfrm>
            <a:off x="317041" y="4414865"/>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15:53-55</a:t>
            </a:r>
          </a:p>
        </p:txBody>
      </p:sp>
      <p:sp>
        <p:nvSpPr>
          <p:cNvPr id="12" name="2 CuadroTexto">
            <a:extLst>
              <a:ext uri="{FF2B5EF4-FFF2-40B4-BE49-F238E27FC236}">
                <a16:creationId xmlns:a16="http://schemas.microsoft.com/office/drawing/2014/main" id="{47AE7705-24E5-A13C-8BFA-55DC4FF414C7}"/>
              </a:ext>
            </a:extLst>
          </p:cNvPr>
          <p:cNvSpPr txBox="1"/>
          <p:nvPr/>
        </p:nvSpPr>
        <p:spPr>
          <a:xfrm>
            <a:off x="0" y="4942095"/>
            <a:ext cx="9102015"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es necesario que esto corruptible se vista de incorrupción, y esto mortal se vista de inmortalidad. </a:t>
            </a:r>
            <a:r>
              <a:rPr lang="es-ES" sz="2400" dirty="0">
                <a:solidFill>
                  <a:srgbClr val="00B0F0"/>
                </a:solidFill>
                <a:latin typeface="Calibri"/>
              </a:rPr>
              <a:t>Y cuando esto corruptible se haya vestido de incorrupción, y esto mortal se haya vestido de inmortalidad, entonces se cumplirá la palabra que está escrita:</a:t>
            </a:r>
            <a:r>
              <a:rPr lang="es-ES" sz="2400" dirty="0">
                <a:latin typeface="Calibri"/>
              </a:rPr>
              <a:t> </a:t>
            </a:r>
            <a:r>
              <a:rPr lang="es-ES" sz="2400" dirty="0">
                <a:solidFill>
                  <a:srgbClr val="FFFF00"/>
                </a:solidFill>
                <a:latin typeface="Calibri"/>
              </a:rPr>
              <a:t>Sorbida es la muerte en victoria. ¿Dónde está, oh muerte, tu aguijón? ¿Dónde, oh sepulcro, tu victoria?</a:t>
            </a:r>
          </a:p>
        </p:txBody>
      </p:sp>
      <p:sp>
        <p:nvSpPr>
          <p:cNvPr id="16" name="TextBox 15">
            <a:extLst>
              <a:ext uri="{FF2B5EF4-FFF2-40B4-BE49-F238E27FC236}">
                <a16:creationId xmlns:a16="http://schemas.microsoft.com/office/drawing/2014/main" id="{230A044D-77A1-BE2D-422B-C0B551C10459}"/>
              </a:ext>
            </a:extLst>
          </p:cNvPr>
          <p:cNvSpPr txBox="1"/>
          <p:nvPr/>
        </p:nvSpPr>
        <p:spPr>
          <a:xfrm>
            <a:off x="4565511" y="3986747"/>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103FD357-E6E9-701E-BA48-0487ECC77BC7}"/>
              </a:ext>
            </a:extLst>
          </p:cNvPr>
          <p:cNvSpPr txBox="1"/>
          <p:nvPr/>
        </p:nvSpPr>
        <p:spPr>
          <a:xfrm>
            <a:off x="4565510" y="4309259"/>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Tree>
    <p:extLst>
      <p:ext uri="{BB962C8B-B14F-4D97-AF65-F5344CB8AC3E}">
        <p14:creationId xmlns:p14="http://schemas.microsoft.com/office/powerpoint/2010/main" val="232044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4B2AD-9437-6355-D2CD-97589FA4B2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DC3749F-9435-C623-1AE0-AE79EE1AAFC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36037F3-BBBA-4AE2-9DD9-AAED24892437}"/>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352B06A0-E08E-3221-7211-57680CED9DAA}"/>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538F40C6-0F4D-C198-8382-B866375825CE}"/>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Regocijaos en el Señor siempre. Otra vez digo: ¡Regocijaos! Vuestra gentileza sea conocida de todos los hombres. El Señor está cerca. 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44E58D7D-F6D7-BA32-EE25-CA58C36532BA}"/>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6E996546-D6C1-8F86-1C66-257C0CDED4A8}"/>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CF080962-AEC5-F0BC-2E2A-F494D6811774}"/>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F1EB322F-5350-E4E5-73CD-49B461997BB3}"/>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84108BF3-8F20-8980-F8B7-71E3C190DE96}"/>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ABFC6FD3-3942-CD00-0272-E53259AA3395}"/>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Tree>
    <p:extLst>
      <p:ext uri="{BB962C8B-B14F-4D97-AF65-F5344CB8AC3E}">
        <p14:creationId xmlns:p14="http://schemas.microsoft.com/office/powerpoint/2010/main" val="262290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animBg="1"/>
      <p:bldP spid="4" grpId="0" animBg="1"/>
      <p:bldP spid="16"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6AF-4F44-C9B9-5F8B-57C8BE6D853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D1BE9D9-9F65-8C5C-4FC0-10868FB1D67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6710A316-FB60-267B-7CD8-6B7F425CD86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29B9C5E-2CCB-A265-D487-6BD8660EACF8}"/>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7E95B668-9BEF-0AE7-192F-99314E7B87DD}"/>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 </a:t>
            </a:r>
            <a:r>
              <a:rPr lang="es-ES" sz="2400" dirty="0">
                <a:latin typeface="Calibri"/>
              </a:rPr>
              <a:t>Vuestra gentileza sea conocida de todos los hombres. El Señor está cerca. 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11D5E94E-4B9F-FD5B-0A18-4DED13DA7312}"/>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65839BA9-D163-DD1D-8C03-FD4D4D189BA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8F050620-188A-C815-D3B7-CBE7560D4495}"/>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C9D39557-EDD4-5E0C-B27F-BD534B979104}"/>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446EB2DD-00F9-46C7-44F9-7F79727AE0CA}"/>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3D085BA6-5C7D-A3FF-C0BC-66897F573DC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343FF3E0-AD78-67F9-AE21-283663A57F16}"/>
              </a:ext>
            </a:extLst>
          </p:cNvPr>
          <p:cNvSpPr txBox="1"/>
          <p:nvPr/>
        </p:nvSpPr>
        <p:spPr>
          <a:xfrm>
            <a:off x="267209" y="4247564"/>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2:17, 18</a:t>
            </a:r>
          </a:p>
        </p:txBody>
      </p:sp>
      <p:sp>
        <p:nvSpPr>
          <p:cNvPr id="8" name="2 CuadroTexto">
            <a:extLst>
              <a:ext uri="{FF2B5EF4-FFF2-40B4-BE49-F238E27FC236}">
                <a16:creationId xmlns:a16="http://schemas.microsoft.com/office/drawing/2014/main" id="{41B9247E-74BB-9228-ECF6-3FBBBEE2644B}"/>
              </a:ext>
            </a:extLst>
          </p:cNvPr>
          <p:cNvSpPr txBox="1"/>
          <p:nvPr/>
        </p:nvSpPr>
        <p:spPr>
          <a:xfrm>
            <a:off x="35496" y="475162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aunque sea derramado en libación sobre el sacrificio y servicio de vuestra fe, me gozo y regocijo con todos vosotros. Y asimismo gozaos y regocijaos también vosotros conmigo.</a:t>
            </a:r>
          </a:p>
        </p:txBody>
      </p:sp>
    </p:spTree>
    <p:extLst>
      <p:ext uri="{BB962C8B-B14F-4D97-AF65-F5344CB8AC3E}">
        <p14:creationId xmlns:p14="http://schemas.microsoft.com/office/powerpoint/2010/main" val="318745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3A44-F414-32B6-3883-C765AF8D377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40C0BD8-E098-4F8A-3918-678A31F140A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6BAA599D-7921-82CD-8624-C23AF95A765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11907C1B-4F01-45B9-3184-05385BEF8D7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D2D4DCF8-B55D-2531-1E09-14086AF75706}"/>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 </a:t>
            </a:r>
            <a:r>
              <a:rPr lang="es-ES" sz="2400" dirty="0">
                <a:latin typeface="Calibri"/>
              </a:rPr>
              <a:t>Vuestra gentileza sea conocida de todos los hombres. El Señor está cerca. 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9E79FB8E-3B6B-F57F-73AD-761C1B2CE644}"/>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DB0C498D-6513-DDC7-BC47-006F0A4F5CF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DE092367-3F0B-7719-18DA-C3A8B30C3BF3}"/>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DBCA1696-53D4-23BD-1CEE-CC738F608E93}"/>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904AF813-62F1-A9BE-8134-9453DC00A5BE}"/>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55B34B29-939B-91C3-F78F-70BE4F495128}"/>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504B87D9-2A78-A82D-136D-4DEBF3FED452}"/>
              </a:ext>
            </a:extLst>
          </p:cNvPr>
          <p:cNvSpPr txBox="1"/>
          <p:nvPr/>
        </p:nvSpPr>
        <p:spPr>
          <a:xfrm>
            <a:off x="267209" y="4247564"/>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2:17, 18</a:t>
            </a:r>
          </a:p>
        </p:txBody>
      </p:sp>
      <p:sp>
        <p:nvSpPr>
          <p:cNvPr id="8" name="2 CuadroTexto">
            <a:extLst>
              <a:ext uri="{FF2B5EF4-FFF2-40B4-BE49-F238E27FC236}">
                <a16:creationId xmlns:a16="http://schemas.microsoft.com/office/drawing/2014/main" id="{0E8A0402-0D92-5CCF-4F83-600956A4BA14}"/>
              </a:ext>
            </a:extLst>
          </p:cNvPr>
          <p:cNvSpPr txBox="1"/>
          <p:nvPr/>
        </p:nvSpPr>
        <p:spPr>
          <a:xfrm>
            <a:off x="35496" y="475162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aunque sea derramado en libación sobre el sacrificio y servicio de vuestra fe, </a:t>
            </a:r>
            <a:r>
              <a:rPr lang="es-ES" sz="2400" dirty="0">
                <a:latin typeface="Calibri"/>
              </a:rPr>
              <a:t>me gozo y regocijo con todos vosotros. Y asimismo gozaos y regocijaos también vosotros conmigo.</a:t>
            </a:r>
          </a:p>
        </p:txBody>
      </p:sp>
    </p:spTree>
    <p:extLst>
      <p:ext uri="{BB962C8B-B14F-4D97-AF65-F5344CB8AC3E}">
        <p14:creationId xmlns:p14="http://schemas.microsoft.com/office/powerpoint/2010/main" val="67962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4:6</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nada estén afanosos, sino presenten sus pedidos a Dios en oración, ruego y acción de gracias”.</a:t>
            </a:r>
          </a:p>
        </p:txBody>
      </p:sp>
      <p:sp>
        <p:nvSpPr>
          <p:cNvPr id="2" name="TextBox 1">
            <a:extLst>
              <a:ext uri="{FF2B5EF4-FFF2-40B4-BE49-F238E27FC236}">
                <a16:creationId xmlns:a16="http://schemas.microsoft.com/office/drawing/2014/main" id="{94EA0154-1EF3-653E-578A-CC395D8C3BBE}"/>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C9511-664E-7B77-FB12-6CD08036870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6303A91-7238-E603-E99B-0F26209BE6C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C1987C0-28FB-6DE2-C410-84598121045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B93025AD-298E-BAE9-D2C7-0040D5920E3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FD011492-4698-7176-5943-45466B108995}"/>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 </a:t>
            </a:r>
            <a:r>
              <a:rPr lang="es-ES" sz="2400" dirty="0">
                <a:latin typeface="Calibri"/>
              </a:rPr>
              <a:t>Vuestra gentileza sea conocida de todos los hombres. El Señor está cerca. 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32AEDF82-A77B-A693-4F93-56ADFFBE195A}"/>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5183C8DC-0829-AFDD-53D5-6FC906D966F8}"/>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7E26955C-9C9C-8757-1CD9-B5A1FD8EC22C}"/>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FF709652-FD49-E025-B2E1-DEDA7A74BBCB}"/>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02C78049-E440-99E7-7D9D-D9F4E1461896}"/>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33D03F2B-1148-939B-F35C-A3571D08AF1D}"/>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A40091EE-40F3-BDE4-6FF7-2BFB089F2E89}"/>
              </a:ext>
            </a:extLst>
          </p:cNvPr>
          <p:cNvSpPr txBox="1"/>
          <p:nvPr/>
        </p:nvSpPr>
        <p:spPr>
          <a:xfrm>
            <a:off x="267209" y="4247564"/>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2:17, 18</a:t>
            </a:r>
          </a:p>
        </p:txBody>
      </p:sp>
      <p:sp>
        <p:nvSpPr>
          <p:cNvPr id="8" name="2 CuadroTexto">
            <a:extLst>
              <a:ext uri="{FF2B5EF4-FFF2-40B4-BE49-F238E27FC236}">
                <a16:creationId xmlns:a16="http://schemas.microsoft.com/office/drawing/2014/main" id="{DFBB5C31-F620-B002-020A-288E11A8214F}"/>
              </a:ext>
            </a:extLst>
          </p:cNvPr>
          <p:cNvSpPr txBox="1"/>
          <p:nvPr/>
        </p:nvSpPr>
        <p:spPr>
          <a:xfrm>
            <a:off x="35496" y="475162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aunque sea derramado en libación sobre el sacrificio y servicio de vuestra fe, </a:t>
            </a:r>
            <a:r>
              <a:rPr lang="es-ES" sz="2400" dirty="0">
                <a:solidFill>
                  <a:srgbClr val="00B0F0"/>
                </a:solidFill>
                <a:latin typeface="Calibri"/>
              </a:rPr>
              <a:t>me gozo y regocijo con todos vosotros.</a:t>
            </a:r>
            <a:r>
              <a:rPr lang="es-ES" sz="2400" dirty="0">
                <a:latin typeface="Calibri"/>
              </a:rPr>
              <a:t> Y asimismo gozaos y regocijaos también vosotros conmigo.</a:t>
            </a:r>
          </a:p>
        </p:txBody>
      </p:sp>
    </p:spTree>
    <p:extLst>
      <p:ext uri="{BB962C8B-B14F-4D97-AF65-F5344CB8AC3E}">
        <p14:creationId xmlns:p14="http://schemas.microsoft.com/office/powerpoint/2010/main" val="3914394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195A8-7381-9C22-38A0-85F3BDFB6A2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9C7982F-1BA8-898D-CA1C-E886DB23F08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0949211-68CF-B037-1B20-D65976EFAAD8}"/>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11260028-304C-264E-91B4-978E8F8195A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B90CF864-D38B-18A1-46D6-C25406CDD15F}"/>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 </a:t>
            </a:r>
            <a:r>
              <a:rPr lang="es-ES" sz="2400" dirty="0">
                <a:latin typeface="Calibri"/>
              </a:rPr>
              <a:t>Vuestra gentileza sea conocida de todos los hombres. El Señor está cerca. 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C7016B10-F385-03FD-EF33-2839A7234107}"/>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D941224C-4DA5-E973-E4FB-3CE44156B954}"/>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EAE2B99B-74A8-2E49-B609-74753E7BFE8B}"/>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4EE8307F-369C-77E3-FDA8-EA04E58FEFCE}"/>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B0AB5AA6-F060-FF94-0628-BCE692185706}"/>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5A64EDF8-916F-ED9F-E417-6AE19002417B}"/>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36A93393-CD61-E5D2-C003-119CFE89B5F6}"/>
              </a:ext>
            </a:extLst>
          </p:cNvPr>
          <p:cNvSpPr txBox="1"/>
          <p:nvPr/>
        </p:nvSpPr>
        <p:spPr>
          <a:xfrm>
            <a:off x="267209" y="4247564"/>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2:17, 18</a:t>
            </a:r>
          </a:p>
        </p:txBody>
      </p:sp>
      <p:sp>
        <p:nvSpPr>
          <p:cNvPr id="8" name="2 CuadroTexto">
            <a:extLst>
              <a:ext uri="{FF2B5EF4-FFF2-40B4-BE49-F238E27FC236}">
                <a16:creationId xmlns:a16="http://schemas.microsoft.com/office/drawing/2014/main" id="{6F1E4E1B-85EC-CDA6-00E3-C7B34A7D9C2A}"/>
              </a:ext>
            </a:extLst>
          </p:cNvPr>
          <p:cNvSpPr txBox="1"/>
          <p:nvPr/>
        </p:nvSpPr>
        <p:spPr>
          <a:xfrm>
            <a:off x="35496" y="475162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aunque sea derramado en libación sobre el sacrificio y servicio de vuestra fe, </a:t>
            </a:r>
            <a:r>
              <a:rPr lang="es-ES" sz="2400" dirty="0">
                <a:solidFill>
                  <a:srgbClr val="00B0F0"/>
                </a:solidFill>
                <a:latin typeface="Calibri"/>
              </a:rPr>
              <a:t>me gozo y regocijo con todos vosotros.</a:t>
            </a:r>
            <a:r>
              <a:rPr lang="es-ES" sz="2400" dirty="0">
                <a:latin typeface="Calibri"/>
              </a:rPr>
              <a:t> </a:t>
            </a:r>
            <a:r>
              <a:rPr lang="es-ES" sz="2400" dirty="0">
                <a:solidFill>
                  <a:srgbClr val="FFFF00"/>
                </a:solidFill>
                <a:latin typeface="Calibri"/>
              </a:rPr>
              <a:t>Y asimismo gozaos y regocijaos también vosotros conmigo.</a:t>
            </a:r>
          </a:p>
        </p:txBody>
      </p:sp>
      <p:sp>
        <p:nvSpPr>
          <p:cNvPr id="10" name="TextBox 9">
            <a:extLst>
              <a:ext uri="{FF2B5EF4-FFF2-40B4-BE49-F238E27FC236}">
                <a16:creationId xmlns:a16="http://schemas.microsoft.com/office/drawing/2014/main" id="{24A672D0-9D23-D6D8-9BB1-6C6CE293E010}"/>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Tree>
    <p:extLst>
      <p:ext uri="{BB962C8B-B14F-4D97-AF65-F5344CB8AC3E}">
        <p14:creationId xmlns:p14="http://schemas.microsoft.com/office/powerpoint/2010/main" val="363242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0A1C0-003D-BAAC-7527-8A88D6A0CFF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B3F13DB-ACD5-3D30-C8E2-9E2DFE1F850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7902DDE-41E9-63F4-E916-6B36730DC05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EDAC7C5-14C9-A99A-E80D-ED97489F3B0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33898AE1-4F3D-83AF-443B-98569C58ACF1}"/>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latin typeface="Calibri"/>
              </a:rPr>
              <a:t>Por nada estéis afanosos, 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119DF9DF-8BB2-5C7B-4D9F-1BD9495372F7}"/>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B777FA88-2CD4-CF01-0580-EDB758BC7E1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48EA8351-17D4-4AAD-8722-28A2EDE6C2F7}"/>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12EEDDE4-DC13-68EE-B33B-F16A7B08C602}"/>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963EF244-ED9D-0293-1CFF-B53FE3CADDA7}"/>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96962699-39D4-E9ED-208F-FA57F15B2CD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2D946D48-6DA0-42E4-74BD-15F6BD16B1CE}"/>
              </a:ext>
            </a:extLst>
          </p:cNvPr>
          <p:cNvSpPr txBox="1"/>
          <p:nvPr/>
        </p:nvSpPr>
        <p:spPr>
          <a:xfrm>
            <a:off x="267209" y="4247564"/>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2:17, 18</a:t>
            </a:r>
          </a:p>
        </p:txBody>
      </p:sp>
      <p:sp>
        <p:nvSpPr>
          <p:cNvPr id="8" name="2 CuadroTexto">
            <a:extLst>
              <a:ext uri="{FF2B5EF4-FFF2-40B4-BE49-F238E27FC236}">
                <a16:creationId xmlns:a16="http://schemas.microsoft.com/office/drawing/2014/main" id="{77EFC8DC-09A4-CE51-55D0-7DB179F32123}"/>
              </a:ext>
            </a:extLst>
          </p:cNvPr>
          <p:cNvSpPr txBox="1"/>
          <p:nvPr/>
        </p:nvSpPr>
        <p:spPr>
          <a:xfrm>
            <a:off x="35496" y="475162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aunque sea derramado en libación sobre el sacrificio y servicio de vuestra fe, </a:t>
            </a:r>
            <a:r>
              <a:rPr lang="es-ES" sz="2400" dirty="0">
                <a:solidFill>
                  <a:srgbClr val="00B0F0"/>
                </a:solidFill>
                <a:latin typeface="Calibri"/>
              </a:rPr>
              <a:t>me gozo y regocijo con todos vosotros.</a:t>
            </a:r>
            <a:r>
              <a:rPr lang="es-ES" sz="2400" dirty="0">
                <a:latin typeface="Calibri"/>
              </a:rPr>
              <a:t> </a:t>
            </a:r>
            <a:r>
              <a:rPr lang="es-ES" sz="2400" dirty="0">
                <a:solidFill>
                  <a:srgbClr val="FFFF00"/>
                </a:solidFill>
                <a:latin typeface="Calibri"/>
              </a:rPr>
              <a:t>Y asimismo gozaos y regocijaos también vosotros conmigo.</a:t>
            </a:r>
          </a:p>
        </p:txBody>
      </p:sp>
      <p:sp>
        <p:nvSpPr>
          <p:cNvPr id="10" name="TextBox 9">
            <a:extLst>
              <a:ext uri="{FF2B5EF4-FFF2-40B4-BE49-F238E27FC236}">
                <a16:creationId xmlns:a16="http://schemas.microsoft.com/office/drawing/2014/main" id="{FBAF197C-FC17-09D0-151A-F66C4156163F}"/>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1" name="2 CuadroTexto">
            <a:extLst>
              <a:ext uri="{FF2B5EF4-FFF2-40B4-BE49-F238E27FC236}">
                <a16:creationId xmlns:a16="http://schemas.microsoft.com/office/drawing/2014/main" id="{F02667F7-8C64-C713-41BD-EF9B49F31503}"/>
              </a:ext>
            </a:extLst>
          </p:cNvPr>
          <p:cNvSpPr txBox="1"/>
          <p:nvPr/>
        </p:nvSpPr>
        <p:spPr>
          <a:xfrm>
            <a:off x="4596662" y="5674950"/>
            <a:ext cx="4498458" cy="1019959"/>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Que todos los conozcan a ustedes como personas bondadosas</a:t>
            </a:r>
            <a:r>
              <a:rPr lang="es-ES" sz="2400" dirty="0">
                <a:latin typeface="Calibri"/>
              </a:rPr>
              <a:t>. El Señor está cerca (DHH).</a:t>
            </a:r>
          </a:p>
        </p:txBody>
      </p:sp>
      <p:sp>
        <p:nvSpPr>
          <p:cNvPr id="12" name="TextBox 11">
            <a:extLst>
              <a:ext uri="{FF2B5EF4-FFF2-40B4-BE49-F238E27FC236}">
                <a16:creationId xmlns:a16="http://schemas.microsoft.com/office/drawing/2014/main" id="{A559460B-7D11-A2FD-26AE-CCD25645A59D}"/>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40767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B7815-6AE1-5A6E-4C26-58AA60D99DF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4ADA7A2-229D-2BD9-3B55-3F0AE5E22D5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D9A11C6-1FD3-1B64-C91C-2E208713F447}"/>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D55B0A3-0AF8-ECF1-9C58-11467926075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BC2977C2-624A-00B2-9F1A-AA1BEA343545}"/>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804A01E8-7516-A8AA-830B-98CB78FCC244}"/>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EF88E5C5-F60E-102B-09F8-DD94C3795AE7}"/>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3CE83B31-5A35-4465-4B69-0FDE27F8D026}"/>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EA2A555C-747A-B561-D58B-76F63EE1530C}"/>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55666A27-E4B9-694C-DF0B-FF4805380F8C}"/>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C8FE9F85-9400-1C30-E5C7-04322A993328}"/>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5F72480D-59E7-F3CD-0910-5A77236E7EAC}"/>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6:25, 26</a:t>
            </a:r>
          </a:p>
        </p:txBody>
      </p:sp>
      <p:sp>
        <p:nvSpPr>
          <p:cNvPr id="8" name="2 CuadroTexto">
            <a:extLst>
              <a:ext uri="{FF2B5EF4-FFF2-40B4-BE49-F238E27FC236}">
                <a16:creationId xmlns:a16="http://schemas.microsoft.com/office/drawing/2014/main" id="{8FF987F7-AE73-3865-2083-D9B8C4205297}"/>
              </a:ext>
            </a:extLst>
          </p:cNvPr>
          <p:cNvSpPr txBox="1"/>
          <p:nvPr/>
        </p:nvSpPr>
        <p:spPr>
          <a:xfrm>
            <a:off x="179512" y="4870087"/>
            <a:ext cx="892899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tanto os digo: No os afanéis por vuestra vida, qué habéis de comer o qué habéis de beber; ni por vuestro cuerpo, qué habéis de vestir. ¿No es la vida más que el alimento, y el cuerpo más que el vestido? Mirad las aves del cielo, que no siembran, ni siegan, ni recogen en graneros; y vuestro Padre celestial las alimenta. ¿No valéis vosotros mucho más que ellas?</a:t>
            </a:r>
          </a:p>
        </p:txBody>
      </p:sp>
      <p:sp>
        <p:nvSpPr>
          <p:cNvPr id="10" name="TextBox 9">
            <a:extLst>
              <a:ext uri="{FF2B5EF4-FFF2-40B4-BE49-F238E27FC236}">
                <a16:creationId xmlns:a16="http://schemas.microsoft.com/office/drawing/2014/main" id="{A0C4BB3A-5D12-34C2-2136-BD92793F1D2F}"/>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D56C45AF-5C1D-BC73-098B-51EB742288A1}"/>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6438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F7342-90A8-7B2F-DA8C-293105B79EF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C060BAB-685D-7B0B-F62F-D1A5AB4340A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D188D392-E853-C197-FF89-87D160AF45B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98CD742-623C-4E72-C95F-651E19D80FBC}"/>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356B581C-EE44-58B4-FA95-9B5FC890BF53}"/>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494EA2A0-4090-8708-BF94-8832F96F9B28}"/>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40FD645B-D7E3-D77D-6A08-5283D5342609}"/>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AED88F19-DD75-DF7A-E762-3F9C5A78DBCC}"/>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DB40055D-F2B8-5E8A-CCA9-6EDD0ED4CF0D}"/>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BC5F4DBE-B26C-C96C-C947-5FCB97C391C1}"/>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1ECA2166-256D-EBEF-5E04-A88C50AC79BE}"/>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B1AB1297-D146-F04F-F091-E677CBF99037}"/>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6:25, 26</a:t>
            </a:r>
          </a:p>
        </p:txBody>
      </p:sp>
      <p:sp>
        <p:nvSpPr>
          <p:cNvPr id="8" name="2 CuadroTexto">
            <a:extLst>
              <a:ext uri="{FF2B5EF4-FFF2-40B4-BE49-F238E27FC236}">
                <a16:creationId xmlns:a16="http://schemas.microsoft.com/office/drawing/2014/main" id="{E0C7AC3F-FC79-1480-C2E8-519B4E7C95C9}"/>
              </a:ext>
            </a:extLst>
          </p:cNvPr>
          <p:cNvSpPr txBox="1"/>
          <p:nvPr/>
        </p:nvSpPr>
        <p:spPr>
          <a:xfrm>
            <a:off x="179512" y="4870087"/>
            <a:ext cx="892899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os digo: No os afanéis por vuestra vida, qué habéis de comer o qué habéis de beber;</a:t>
            </a:r>
            <a:r>
              <a:rPr lang="es-ES" sz="2400" dirty="0">
                <a:latin typeface="Calibri"/>
              </a:rPr>
              <a:t> </a:t>
            </a:r>
            <a:r>
              <a:rPr lang="es-ES" sz="2400" dirty="0">
                <a:solidFill>
                  <a:srgbClr val="FFFF00"/>
                </a:solidFill>
                <a:latin typeface="Calibri"/>
              </a:rPr>
              <a:t>ni por vuestro cuerpo, qué habéis de vestir. </a:t>
            </a:r>
            <a:r>
              <a:rPr lang="es-ES" sz="2400" dirty="0">
                <a:latin typeface="Calibri"/>
              </a:rPr>
              <a:t>¿No es la vida más que el alimento, y el cuerpo más que el vestido? Mirad las aves del cielo, que no siembran, ni siegan, ni recogen en graneros; y vuestro Padre celestial las alimenta. ¿No valéis vosotros mucho más que ellas?</a:t>
            </a:r>
          </a:p>
        </p:txBody>
      </p:sp>
      <p:sp>
        <p:nvSpPr>
          <p:cNvPr id="10" name="TextBox 9">
            <a:extLst>
              <a:ext uri="{FF2B5EF4-FFF2-40B4-BE49-F238E27FC236}">
                <a16:creationId xmlns:a16="http://schemas.microsoft.com/office/drawing/2014/main" id="{2290BFAD-1832-060D-A4B2-8CE4F3E72941}"/>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15838374-A854-0407-9CAA-A0F512927ED6}"/>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2807512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9EC3-43BE-AE45-03CB-739ACCB5B97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5FB3AE5-39C4-5C90-6A6B-E05552D9C27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1690F9C-59C4-7583-A1B7-6727302B6242}"/>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C6C2598-828F-08EF-11E0-87B83240C61F}"/>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CF474C73-B429-7288-C44E-4E87FB29ED41}"/>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64CF20FB-546B-CB12-2BDB-7CB04FE28387}"/>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5B9E48E8-31DC-D0A1-907E-96987C56279D}"/>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9C9F7B9C-FCFD-BB89-DE1A-A62D42CBC3B9}"/>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297560BF-66C1-6407-0750-495FDBFE2D16}"/>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8DF5C772-FD5F-EBB4-3E30-53CEFFAE7380}"/>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6CF8C62C-A676-C12F-5719-2C0300C879F3}"/>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534F15F7-C73E-1169-CE5E-2B25FC1953B7}"/>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6:25, 26</a:t>
            </a:r>
          </a:p>
        </p:txBody>
      </p:sp>
      <p:sp>
        <p:nvSpPr>
          <p:cNvPr id="8" name="2 CuadroTexto">
            <a:extLst>
              <a:ext uri="{FF2B5EF4-FFF2-40B4-BE49-F238E27FC236}">
                <a16:creationId xmlns:a16="http://schemas.microsoft.com/office/drawing/2014/main" id="{AD23ACE3-ED5A-A444-317B-0FA9B87B90B5}"/>
              </a:ext>
            </a:extLst>
          </p:cNvPr>
          <p:cNvSpPr txBox="1"/>
          <p:nvPr/>
        </p:nvSpPr>
        <p:spPr>
          <a:xfrm>
            <a:off x="179512" y="4870087"/>
            <a:ext cx="892899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os digo: No os afanéis por vuestra vida, qué habéis de comer o qué habéis de beber;</a:t>
            </a:r>
            <a:r>
              <a:rPr lang="es-ES" sz="2400" dirty="0">
                <a:latin typeface="Calibri"/>
              </a:rPr>
              <a:t> </a:t>
            </a:r>
            <a:r>
              <a:rPr lang="es-ES" sz="2400" dirty="0">
                <a:solidFill>
                  <a:srgbClr val="FFFF00"/>
                </a:solidFill>
                <a:latin typeface="Calibri"/>
              </a:rPr>
              <a:t>ni por vuestro cuerpo, qué habéis de vestir. </a:t>
            </a:r>
            <a:r>
              <a:rPr lang="es-ES" sz="2400" dirty="0">
                <a:solidFill>
                  <a:srgbClr val="00B0F0"/>
                </a:solidFill>
                <a:latin typeface="Calibri"/>
              </a:rPr>
              <a:t>¿No es la vida más que el alimento, y el cuerpo más que el vestido? </a:t>
            </a:r>
            <a:r>
              <a:rPr lang="es-ES" sz="2400" dirty="0">
                <a:latin typeface="Calibri"/>
              </a:rPr>
              <a:t>Mirad las aves del cielo, que no siembran, ni siegan, ni recogen en graneros; y vuestro Padre celestial las alimenta. ¿No valéis vosotros mucho más que ellas?</a:t>
            </a:r>
          </a:p>
        </p:txBody>
      </p:sp>
      <p:sp>
        <p:nvSpPr>
          <p:cNvPr id="10" name="TextBox 9">
            <a:extLst>
              <a:ext uri="{FF2B5EF4-FFF2-40B4-BE49-F238E27FC236}">
                <a16:creationId xmlns:a16="http://schemas.microsoft.com/office/drawing/2014/main" id="{AA743D4E-B91F-542B-6B5E-AAF1D4EBA22C}"/>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9DFD4E73-EA75-BDF7-1ACD-053682E27B28}"/>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3719525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5B7E0-B145-37E7-4ECE-97D26ECC248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9401ED9-939B-1859-669F-D7663270F56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6BB2FB07-FD73-5D44-0B1F-AC4302564E0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34A6F06-17F5-041A-2FA9-2A4D234AE316}"/>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8499A56B-30F0-A691-65F2-BD94F7B5D341}"/>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2A110903-A52E-C341-E1FD-C5AAD0C3857B}"/>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1C65D5A5-656E-E8CE-BA71-98CB287D1D5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AECAA84A-FAA5-CC6D-37F3-67DCC30FE44D}"/>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6F180401-61D5-34E1-5E5E-BD473D4F9358}"/>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17CF122D-2AF0-19C1-FE85-E9F7A6409B02}"/>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CEA41292-A636-B482-345A-1902D2DE910D}"/>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24AC2B8C-284A-1982-C3E3-EBEFAA8897FA}"/>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6:25, 26</a:t>
            </a:r>
          </a:p>
        </p:txBody>
      </p:sp>
      <p:sp>
        <p:nvSpPr>
          <p:cNvPr id="8" name="2 CuadroTexto">
            <a:extLst>
              <a:ext uri="{FF2B5EF4-FFF2-40B4-BE49-F238E27FC236}">
                <a16:creationId xmlns:a16="http://schemas.microsoft.com/office/drawing/2014/main" id="{DAFF5552-8134-65A2-27FE-10416B25399D}"/>
              </a:ext>
            </a:extLst>
          </p:cNvPr>
          <p:cNvSpPr txBox="1"/>
          <p:nvPr/>
        </p:nvSpPr>
        <p:spPr>
          <a:xfrm>
            <a:off x="179512" y="4870087"/>
            <a:ext cx="892899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os digo: No os afanéis por vuestra vida, qué habéis de comer o qué habéis de beber;</a:t>
            </a:r>
            <a:r>
              <a:rPr lang="es-ES" sz="2400" dirty="0">
                <a:latin typeface="Calibri"/>
              </a:rPr>
              <a:t> </a:t>
            </a:r>
            <a:r>
              <a:rPr lang="es-ES" sz="2400" dirty="0">
                <a:solidFill>
                  <a:srgbClr val="FFFF00"/>
                </a:solidFill>
                <a:latin typeface="Calibri"/>
              </a:rPr>
              <a:t>ni por vuestro cuerpo, qué habéis de vestir. </a:t>
            </a:r>
            <a:r>
              <a:rPr lang="es-ES" sz="2400" dirty="0">
                <a:solidFill>
                  <a:srgbClr val="00B0F0"/>
                </a:solidFill>
                <a:latin typeface="Calibri"/>
              </a:rPr>
              <a:t>¿No es la vida más que el alimento, y el cuerpo más que el vestido? </a:t>
            </a:r>
            <a:r>
              <a:rPr lang="es-ES" sz="2400" dirty="0">
                <a:solidFill>
                  <a:srgbClr val="FFFF00"/>
                </a:solidFill>
                <a:latin typeface="Calibri"/>
              </a:rPr>
              <a:t>Mirad las aves del cielo, que no siembran, ni siegan, ni recogen en graneros; y vuestro Padre celestial las alimenta. </a:t>
            </a:r>
            <a:r>
              <a:rPr lang="es-ES" sz="2400" dirty="0">
                <a:latin typeface="Calibri"/>
              </a:rPr>
              <a:t>¿No valéis vosotros mucho más que ellas?</a:t>
            </a:r>
          </a:p>
        </p:txBody>
      </p:sp>
      <p:sp>
        <p:nvSpPr>
          <p:cNvPr id="10" name="TextBox 9">
            <a:extLst>
              <a:ext uri="{FF2B5EF4-FFF2-40B4-BE49-F238E27FC236}">
                <a16:creationId xmlns:a16="http://schemas.microsoft.com/office/drawing/2014/main" id="{60E90B0F-8154-5154-1894-D2F68F84897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1827AA5F-F97B-DA68-FDEE-7B00022474A3}"/>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4196560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FF32-9E36-5B9E-1C73-39CD3FFA878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487135F-1AFC-DF7D-BCCA-5F802718A83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4D944BD-5F67-14B5-0389-1CAA36EDB871}"/>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48B257F-D073-39A7-34DE-B212525043A3}"/>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5D0EE3D5-761F-5361-F221-1B6603C2E5C9}"/>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5320A0D0-3B4B-BB8D-B4ED-C431C09CFC3D}"/>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C6A79CDC-59C0-DAEE-BD2D-CF85E6C836D6}"/>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36D01B55-5BBE-E1B2-17EE-E2D6E0414507}"/>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1F1A2ADF-6529-7A86-E901-DAFCC3A7BE2C}"/>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14C5BCCF-C6FD-4B7F-FBC5-2FCEE577A67C}"/>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3DF70D83-D26D-84B2-C9AB-105ED9EE4BEA}"/>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2B20AEB4-1875-06D8-F8F6-6A75AC0B469C}"/>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6:25, 26</a:t>
            </a:r>
          </a:p>
        </p:txBody>
      </p:sp>
      <p:sp>
        <p:nvSpPr>
          <p:cNvPr id="8" name="2 CuadroTexto">
            <a:extLst>
              <a:ext uri="{FF2B5EF4-FFF2-40B4-BE49-F238E27FC236}">
                <a16:creationId xmlns:a16="http://schemas.microsoft.com/office/drawing/2014/main" id="{DBB0775E-A272-DA96-6610-A135FF81CF0D}"/>
              </a:ext>
            </a:extLst>
          </p:cNvPr>
          <p:cNvSpPr txBox="1"/>
          <p:nvPr/>
        </p:nvSpPr>
        <p:spPr>
          <a:xfrm>
            <a:off x="179512" y="4870087"/>
            <a:ext cx="8928992"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tanto os digo: No os afanéis por vuestra vida, qué habéis de comer o qué habéis de beber;</a:t>
            </a:r>
            <a:r>
              <a:rPr lang="es-ES" sz="2400" dirty="0">
                <a:latin typeface="Calibri"/>
              </a:rPr>
              <a:t> </a:t>
            </a:r>
            <a:r>
              <a:rPr lang="es-ES" sz="2400" dirty="0">
                <a:solidFill>
                  <a:srgbClr val="FFFF00"/>
                </a:solidFill>
                <a:latin typeface="Calibri"/>
              </a:rPr>
              <a:t>ni por vuestro cuerpo, qué habéis de vestir. </a:t>
            </a:r>
            <a:r>
              <a:rPr lang="es-ES" sz="2400" dirty="0">
                <a:solidFill>
                  <a:srgbClr val="00B0F0"/>
                </a:solidFill>
                <a:latin typeface="Calibri"/>
              </a:rPr>
              <a:t>¿No es la vida más que el alimento, y el cuerpo más que el vestido? </a:t>
            </a:r>
            <a:r>
              <a:rPr lang="es-ES" sz="2400" dirty="0">
                <a:solidFill>
                  <a:srgbClr val="FFFF00"/>
                </a:solidFill>
                <a:latin typeface="Calibri"/>
              </a:rPr>
              <a:t>Mirad las aves del cielo, que no siembran, ni siegan, ni recogen en graneros; y vuestro Padre celestial las alimenta. </a:t>
            </a:r>
            <a:r>
              <a:rPr lang="es-ES" sz="2400" dirty="0">
                <a:solidFill>
                  <a:srgbClr val="00B0F0"/>
                </a:solidFill>
                <a:latin typeface="Calibri"/>
              </a:rPr>
              <a:t>¿No valéis vosotros mucho más que ellas?</a:t>
            </a:r>
          </a:p>
        </p:txBody>
      </p:sp>
      <p:sp>
        <p:nvSpPr>
          <p:cNvPr id="10" name="TextBox 9">
            <a:extLst>
              <a:ext uri="{FF2B5EF4-FFF2-40B4-BE49-F238E27FC236}">
                <a16:creationId xmlns:a16="http://schemas.microsoft.com/office/drawing/2014/main" id="{6892AD08-1E11-C66D-F127-4E120F6E2A8E}"/>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646A43C2-6A48-F520-45BE-1A3371E89F1D}"/>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624030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35AC-809E-6E44-732A-F2668FCE80D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D64F61F-724C-0827-FF59-B7DF083AA87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63E37685-7322-CFAC-79B6-E783CE73242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B1D1625-6495-51BB-DF5F-B206E38426F7}"/>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CD29A26C-4E45-D26C-D1E5-7E10813E83A5}"/>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938DACA5-0B3E-8858-775C-75BD121A6503}"/>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F440ECD2-F521-DBCC-75B3-5FC51597960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ED831AAC-DB60-769C-E1CB-D9578D6CD935}"/>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87BA5AC9-D7A6-3F71-2BAB-4C54BE6D3D95}"/>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FAEEDB63-869B-8211-821F-82311859DCC9}"/>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979EED3A-3B08-20EF-97B4-D994714B8E4D}"/>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C0D15F58-5EA3-75F8-07D1-DD6C3224F163}"/>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1137584F-D01B-E19F-B4B2-B128ED5FC2CA}"/>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No os afanéis, pues, diciendo: ¿Qué comeremos, o qué beberemos, o qué vestiremos? Porque los gentiles buscan todas estas cosas; pero vuestro Padre celestial sabe que tenéis necesidad de todas estas cosas. Mas buscad primeramente el reino de Dios y su justicia, y todas estas cosas os serán añadidas. 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F3E33E6A-0EB4-400A-C5B4-573E23AD1D29}"/>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9842D013-7F23-9C73-0C7C-7FF717B8D4E2}"/>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254659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68F25-5891-5E43-8034-B51373446BC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03248CA-BC7E-5394-3FE3-9AE12BFE5D1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ECD0D61-EFA4-1807-0910-BEF12358422E}"/>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0C3D01E-9C6A-73B6-BEA2-85C780AA90B7}"/>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361C2963-631E-97B9-B1FF-5A66DB08B8BE}"/>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A8456367-5640-8286-D733-60CD4AEB160F}"/>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2D7B79E1-8962-E49D-FA93-36D0ACE1C93C}"/>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3426E36C-D161-1ACB-6B07-FDE4F4C6E05E}"/>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C4E3764E-46FD-1832-4F00-523462BAA63A}"/>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DC44BA9F-85E0-8EF9-8EE2-4C171E4F8428}"/>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3873C976-5326-8E51-38D9-693F249B5FFA}"/>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AFDE92E7-F496-75CA-8140-5A644D351D4A}"/>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3DD260CB-A648-C34B-AF66-D44F986AC638}"/>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os afanéis, pues, diciendo: ¿Qué comeremos, o qué beberemos, o qué vestiremos?</a:t>
            </a:r>
            <a:r>
              <a:rPr lang="es-ES" sz="2400" dirty="0">
                <a:latin typeface="Calibri"/>
              </a:rPr>
              <a:t> Porque los gentiles buscan todas estas cosas; pero vuestro Padre celestial sabe que tenéis necesidad de todas estas cosas. Mas buscad primeramente el reino de Dios y su justicia, y todas estas cosas os serán añadidas. 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D2694AB8-593A-19D0-4CB8-3AFB636FDC5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231BCF51-C90B-EC63-4003-FD6E18D58ABF}"/>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166200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8C761-BE31-504E-9053-9789EFE88DF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3B1CBD6-F9F7-BC37-9529-4314E885D90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606DEE1-1E7D-9FCF-337A-BBDFCA881A00}"/>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Hermanos, sed imitadores de mí, y mirad a los que así se conducen según el ejemplo que tenéis en nosotros.</a:t>
            </a:r>
          </a:p>
        </p:txBody>
      </p:sp>
      <p:sp>
        <p:nvSpPr>
          <p:cNvPr id="3" name="TextBox 2">
            <a:extLst>
              <a:ext uri="{FF2B5EF4-FFF2-40B4-BE49-F238E27FC236}">
                <a16:creationId xmlns:a16="http://schemas.microsoft.com/office/drawing/2014/main" id="{D8684166-FA32-1A1C-B3D9-129695A2CAB3}"/>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6" name="TextBox 5">
            <a:extLst>
              <a:ext uri="{FF2B5EF4-FFF2-40B4-BE49-F238E27FC236}">
                <a16:creationId xmlns:a16="http://schemas.microsoft.com/office/drawing/2014/main" id="{0AB5EB9A-41E8-CF0D-BC13-7BE95A230290}"/>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Tree>
    <p:extLst>
      <p:ext uri="{BB962C8B-B14F-4D97-AF65-F5344CB8AC3E}">
        <p14:creationId xmlns:p14="http://schemas.microsoft.com/office/powerpoint/2010/main" val="70518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A9E9-5C54-B601-E281-B15BD3259D4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283108-0226-7549-7DD7-30CDABB138B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400FF5DB-D338-EB1F-29F6-957D0C2F153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18D8976-77B7-3862-22E4-0951FF8BE416}"/>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ACEA75DC-F5EC-9B00-0D8B-37BB2C98B499}"/>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21EDDDBB-C5C2-4590-9920-DA91625F1DD5}"/>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E391FA84-B5A8-271F-10CF-C21326C4D2C9}"/>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515D70BB-69D6-D203-C819-7978AAA4287F}"/>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696E837A-9C84-8D67-245C-CAEB113B69E8}"/>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D4CC136A-F9C3-C38C-7FE7-33485DEB0B56}"/>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DE05E7F5-56E1-08F1-9FAC-1CC3DC723A1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D080C358-B066-1D30-83AA-2F1969142CE0}"/>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803F2ACE-5575-FEEE-D261-3D1072BB6037}"/>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os afanéis, pues, diciendo: ¿Qué comeremos, o qué beberemos, o qué vestiremos?</a:t>
            </a:r>
            <a:r>
              <a:rPr lang="es-ES" sz="2400" dirty="0">
                <a:latin typeface="Calibri"/>
              </a:rPr>
              <a:t> </a:t>
            </a:r>
            <a:r>
              <a:rPr lang="es-ES" sz="2400" dirty="0">
                <a:solidFill>
                  <a:srgbClr val="00B0F0"/>
                </a:solidFill>
                <a:latin typeface="Calibri"/>
              </a:rPr>
              <a:t>Porque los gentiles buscan todas estas cosas; pero vuestro Padre celestial sabe que tenéis necesidad de todas estas cosas. </a:t>
            </a:r>
            <a:r>
              <a:rPr lang="es-ES" sz="2400" dirty="0">
                <a:latin typeface="Calibri"/>
              </a:rPr>
              <a:t>Mas buscad primeramente el reino de Dios y su justicia, y todas estas cosas os serán añadidas. 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BE12D003-B487-FEC5-927D-2AD48DB98139}"/>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66EA85BD-99AB-A88C-E8D5-DA82B754A1D1}"/>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2590223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1D282-474E-6F3D-0330-6CA0A0D6625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652BCD0-EC6B-904A-C093-80F71F3BB50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9D65569-DEC1-5FB6-EB5C-F92408B55B51}"/>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6F393C1D-A10C-A9FA-2E37-5C5DCE8AE7F2}"/>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2CAA5C4A-4606-B641-3C28-438B6B70A662}"/>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D805DF58-7659-0B40-D750-80473FCBBA95}"/>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B5965EE6-C3EC-49C8-CAFF-ADAE4B048125}"/>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34065938-6E14-6E50-8F07-6278E1443CF9}"/>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23549700-AEFF-82C4-BC5E-4D779F6342CD}"/>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82BEE7A7-0D45-10FF-2265-8433541FA90F}"/>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48D66DFA-EECB-EE10-6669-B348DA90A0B1}"/>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94A5362C-BDA5-78F4-AC12-F693D9EAAE96}"/>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A51CEE48-4B23-0184-0423-FB324C06F81A}"/>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os afanéis, pues, diciendo: ¿Qué comeremos, o qué beberemos, o qué vestiremos?</a:t>
            </a:r>
            <a:r>
              <a:rPr lang="es-ES" sz="2400" dirty="0">
                <a:latin typeface="Calibri"/>
              </a:rPr>
              <a:t> </a:t>
            </a:r>
            <a:r>
              <a:rPr lang="es-ES" sz="2400" dirty="0">
                <a:solidFill>
                  <a:srgbClr val="00B0F0"/>
                </a:solidFill>
                <a:latin typeface="Calibri"/>
              </a:rPr>
              <a:t>Porque los gentiles buscan todas estas cosas; pero vuestro Padre celestial sabe que tenéis necesidad de todas estas cosas. </a:t>
            </a:r>
            <a:r>
              <a:rPr lang="es-ES" sz="2400" dirty="0">
                <a:solidFill>
                  <a:srgbClr val="FFFF00"/>
                </a:solidFill>
                <a:latin typeface="Calibri"/>
              </a:rPr>
              <a:t>Mas buscad primeramente el reino de Dios y su justicia, y todas estas cosas os serán añadidas. </a:t>
            </a:r>
            <a:r>
              <a:rPr lang="es-ES" sz="2400" dirty="0">
                <a:latin typeface="Calibri"/>
              </a:rPr>
              <a:t>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295F5131-6CB4-C4BF-5E50-E9D1CB46834C}"/>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5A400365-2B55-2CBB-4463-22E74B96CA34}"/>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Tree>
    <p:extLst>
      <p:ext uri="{BB962C8B-B14F-4D97-AF65-F5344CB8AC3E}">
        <p14:creationId xmlns:p14="http://schemas.microsoft.com/office/powerpoint/2010/main" val="1510618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BA294-48F0-E88C-8C6B-73A8219108C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6AC288C-CD78-1A5B-C8A2-312AE0FB30D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204EEF1-58D4-065C-2269-5EB95B4CCB2A}"/>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60906C7-3FD8-8696-692C-8978651D801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2EF362CF-016F-F7F6-3589-6D309D49571B}"/>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latin typeface="Calibri"/>
              </a:rPr>
              <a:t>sino sean conocidas vuestras peticiones delante de Dios en toda oración y ruego, con acción de gracias. 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46ED2C8E-5471-6084-2D1D-5E4B3155C906}"/>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BF8A8510-35C6-D014-B74E-19C0AD575FCE}"/>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FFA295C3-9F27-8306-3DBE-CDBFD8E3845D}"/>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A9F06EA6-5A98-BB11-FF3E-E23660AD19F7}"/>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70161BAD-750B-6F3C-7980-9C6FE80C1B87}"/>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2782FAED-5D81-8A04-08B3-57931DAF68D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7C5F6C5E-A381-35BE-D55A-0613BC1CBA4C}"/>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37444DD4-08E6-787B-E6C3-B025C3166BC6}"/>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os afanéis, pues, diciendo: ¿Qué comeremos, o qué beberemos, o qué vestiremos?</a:t>
            </a:r>
            <a:r>
              <a:rPr lang="es-ES" sz="2400" dirty="0">
                <a:latin typeface="Calibri"/>
              </a:rPr>
              <a:t> </a:t>
            </a:r>
            <a:r>
              <a:rPr lang="es-ES" sz="2400" dirty="0">
                <a:solidFill>
                  <a:srgbClr val="00B0F0"/>
                </a:solidFill>
                <a:latin typeface="Calibri"/>
              </a:rPr>
              <a:t>Porque los gentiles buscan todas estas cosas; pero vuestro Padre celestial sabe que tenéis necesidad de todas estas cosas. </a:t>
            </a:r>
            <a:r>
              <a:rPr lang="es-ES" sz="2400" dirty="0">
                <a:solidFill>
                  <a:srgbClr val="FFFF00"/>
                </a:solidFill>
                <a:latin typeface="Calibri"/>
              </a:rPr>
              <a:t>Mas buscad primeramente el reino de Dios y su justicia, y todas estas cosas os serán añadidas. </a:t>
            </a:r>
            <a:r>
              <a:rPr lang="es-ES" sz="2400" dirty="0">
                <a:solidFill>
                  <a:srgbClr val="00B0F0"/>
                </a:solidFill>
                <a:latin typeface="Calibri"/>
              </a:rPr>
              <a:t>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B07F8107-67AB-E93F-9033-FA56DC3EA917}"/>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FCF85E24-50A7-7C86-47C0-D5E015F738A7}"/>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43E64F0C-19FC-E3F4-3AB5-073673BB7FA0}"/>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Tree>
    <p:extLst>
      <p:ext uri="{BB962C8B-B14F-4D97-AF65-F5344CB8AC3E}">
        <p14:creationId xmlns:p14="http://schemas.microsoft.com/office/powerpoint/2010/main" val="40207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58A3F-3E5B-D7CC-51BC-DDF504D53C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0881E81-C878-8DE7-4DFB-E2F71CF2F23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B757DDF-4A04-05F3-52B5-2C3FB79CAEDC}"/>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6B773EBF-B2A8-9F39-04D8-813916447CD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F56E3D4B-341E-9240-AC34-B870D3D62D80}"/>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DC820FD0-5EEE-22F1-B6AD-72AD231C8EC4}"/>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529A1EF6-D828-4376-16C9-D33A1C586F9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04DDF62F-4242-4E39-5160-B4032DC07D04}"/>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E9ACB0FB-95AA-9D07-9E34-5F155B0EC7BA}"/>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59D935E1-2CA8-5D11-1F11-5E41CC1284F0}"/>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D9E80D69-7DB1-0687-EA41-DF7D63CA2F44}"/>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CE6E5B6F-F3C9-4FB3-3EF1-F24188906168}"/>
              </a:ext>
            </a:extLst>
          </p:cNvPr>
          <p:cNvSpPr txBox="1"/>
          <p:nvPr/>
        </p:nvSpPr>
        <p:spPr>
          <a:xfrm>
            <a:off x="1059297" y="438717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6:31-34</a:t>
            </a:r>
          </a:p>
        </p:txBody>
      </p:sp>
      <p:sp>
        <p:nvSpPr>
          <p:cNvPr id="8" name="2 CuadroTexto">
            <a:extLst>
              <a:ext uri="{FF2B5EF4-FFF2-40B4-BE49-F238E27FC236}">
                <a16:creationId xmlns:a16="http://schemas.microsoft.com/office/drawing/2014/main" id="{3A0C649B-FE9E-E478-89DC-513F442BE34D}"/>
              </a:ext>
            </a:extLst>
          </p:cNvPr>
          <p:cNvSpPr txBox="1"/>
          <p:nvPr/>
        </p:nvSpPr>
        <p:spPr>
          <a:xfrm>
            <a:off x="19807" y="4869160"/>
            <a:ext cx="9088697"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No os afanéis, pues, diciendo: ¿Qué comeremos, o qué beberemos, o qué vestiremos?</a:t>
            </a:r>
            <a:r>
              <a:rPr lang="es-ES" sz="2400" dirty="0">
                <a:latin typeface="Calibri"/>
              </a:rPr>
              <a:t> </a:t>
            </a:r>
            <a:r>
              <a:rPr lang="es-ES" sz="2400" dirty="0">
                <a:solidFill>
                  <a:srgbClr val="00B0F0"/>
                </a:solidFill>
                <a:latin typeface="Calibri"/>
              </a:rPr>
              <a:t>Porque los gentiles buscan todas estas cosas; pero vuestro Padre celestial sabe que tenéis necesidad de todas estas cosas. </a:t>
            </a:r>
            <a:r>
              <a:rPr lang="es-ES" sz="2400" dirty="0">
                <a:solidFill>
                  <a:srgbClr val="FFFF00"/>
                </a:solidFill>
                <a:latin typeface="Calibri"/>
              </a:rPr>
              <a:t>Mas buscad primeramente el reino de Dios y su justicia, y todas estas cosas os serán añadidas. </a:t>
            </a:r>
            <a:r>
              <a:rPr lang="es-ES" sz="2400" dirty="0">
                <a:solidFill>
                  <a:srgbClr val="00B0F0"/>
                </a:solidFill>
                <a:latin typeface="Calibri"/>
              </a:rPr>
              <a:t>Así que, no os afanéis por el día de mañana, porque el día de mañana traerá su afán. Basta a cada día su propio mal.</a:t>
            </a:r>
          </a:p>
        </p:txBody>
      </p:sp>
      <p:sp>
        <p:nvSpPr>
          <p:cNvPr id="10" name="TextBox 9">
            <a:extLst>
              <a:ext uri="{FF2B5EF4-FFF2-40B4-BE49-F238E27FC236}">
                <a16:creationId xmlns:a16="http://schemas.microsoft.com/office/drawing/2014/main" id="{46540E22-45AA-C800-376D-B7F4892C6A06}"/>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306CB453-2B2E-8A09-E261-E14BF299767C}"/>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35727B4F-74D7-1A6E-F3AD-1DA0426FE694}"/>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Tree>
    <p:extLst>
      <p:ext uri="{BB962C8B-B14F-4D97-AF65-F5344CB8AC3E}">
        <p14:creationId xmlns:p14="http://schemas.microsoft.com/office/powerpoint/2010/main" val="922314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5CD4-7728-36F1-D8ED-E0EE1D824B0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5E770EC-E55F-6D8D-ED12-BE268A18F2D8}"/>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9FBDF12-7CB2-CDEF-77CA-EF6902576374}"/>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D91715E-0ACB-C727-54FD-4A4373DF0AA8}"/>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1C4F1BA8-DA0F-5CA0-2FFD-A14834AEAC01}"/>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710F126C-3FC8-910E-3228-B904B7E1F486}"/>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ED8BFEBC-ACC6-A8DD-1ECF-5312C9C6E7FA}"/>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CB1C6D07-6171-F94A-B93D-FC7233F8CB92}"/>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BDBCD263-39F3-E432-D409-CB3988F82F19}"/>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A1BBB989-C76A-BE23-00C2-3B52FF55650D}"/>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C2BAF4A6-B181-A3F9-4E2C-488A520FBD8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8CC913CF-1B78-086E-DB5B-B13BA54E80E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AFCBEC09-8310-20E5-2375-954AE052B2FE}"/>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1C16AEFC-96CA-58A9-BF92-66EC08369095}"/>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9" name="1 CuadroTexto">
            <a:extLst>
              <a:ext uri="{FF2B5EF4-FFF2-40B4-BE49-F238E27FC236}">
                <a16:creationId xmlns:a16="http://schemas.microsoft.com/office/drawing/2014/main" id="{88AC3738-6A99-D6FC-746E-F1B3B9E4D7E4}"/>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0" name="2 CuadroTexto">
            <a:extLst>
              <a:ext uri="{FF2B5EF4-FFF2-40B4-BE49-F238E27FC236}">
                <a16:creationId xmlns:a16="http://schemas.microsoft.com/office/drawing/2014/main" id="{0E1482FD-FA7A-C85F-1D24-7F2896C0B984}"/>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él tiene cuidado de vosotros. </a:t>
            </a:r>
          </a:p>
        </p:txBody>
      </p:sp>
    </p:spTree>
    <p:extLst>
      <p:ext uri="{BB962C8B-B14F-4D97-AF65-F5344CB8AC3E}">
        <p14:creationId xmlns:p14="http://schemas.microsoft.com/office/powerpoint/2010/main" val="13272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0C5F6-ED8B-BC6B-2AAA-745529D636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0C63C3B-686C-AA98-AB8D-731615DF82E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7DBB0AF-9F35-B8E5-BA42-BBA0D654940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FB93F30-C00B-5C23-6522-B0BA98685663}"/>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CB20BCD8-2091-B07F-D236-F565E8568FA8}"/>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203CA21C-2E13-B2F7-F159-CF72AD6FA016}"/>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3D037450-9A5B-F45F-2051-7F401C7B39AB}"/>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F6D8E3C7-33B2-6367-8AD6-2DB94E523A57}"/>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3DF08444-8EBF-E45E-8C7F-24EB1102B192}"/>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340F5C92-1235-4325-E41F-72F07C56F457}"/>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49253264-DF46-71B3-0B6C-19E24E50293F}"/>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6D081646-6FC1-6BA9-D20A-B3B465AE53D9}"/>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1C5A88A2-29DF-963D-7EE6-F71ECAD3623A}"/>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porque él tiene cuidado de vosotros. </a:t>
            </a:r>
          </a:p>
        </p:txBody>
      </p:sp>
      <p:sp>
        <p:nvSpPr>
          <p:cNvPr id="10" name="TextBox 9">
            <a:extLst>
              <a:ext uri="{FF2B5EF4-FFF2-40B4-BE49-F238E27FC236}">
                <a16:creationId xmlns:a16="http://schemas.microsoft.com/office/drawing/2014/main" id="{36AD6DDF-FEBD-CBAD-5570-BFFAA367D259}"/>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2667EB34-6011-F620-8049-2C9421C7BBAD}"/>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673BBB9B-229F-4276-1619-3489E8BA4C00}"/>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Tree>
    <p:extLst>
      <p:ext uri="{BB962C8B-B14F-4D97-AF65-F5344CB8AC3E}">
        <p14:creationId xmlns:p14="http://schemas.microsoft.com/office/powerpoint/2010/main" val="2089150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A7A11-AB8D-614A-7FB0-1F8BCEC2856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1B79BA2-C303-CFD8-C654-CBB326BB0E3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6340015-94B9-FBA4-6CC2-8EF28CF99FF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CD8D154-2F8A-3E43-F1DB-76DF885D4CCA}"/>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8F5BFFBC-76CA-8C0C-A235-86F434A6E548}"/>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0A1ED8DF-893E-9E13-73BC-E4233FA5D0A3}"/>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4260564F-D276-0AD5-6B0D-B3A25D840AE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C22D06DF-7FE4-799F-D6D1-F2289B3FDE98}"/>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405BEA5F-B4D4-392B-9502-9D05C30F07E8}"/>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BF51D718-DE66-F667-11B7-13A8081149A5}"/>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3F03947F-B6F8-EA34-3E01-88B1618555C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7225012E-2CAF-0875-C7E5-B197C79E4B02}"/>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461B1193-4629-2E3C-9673-B88164412AE4}"/>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C22373C3-387F-8D97-9AB9-0DF0D878455C}"/>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9F7D0E83-E9F1-9F85-BCCA-EB955D430277}"/>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20EBF57B-19D7-6EB1-FDDA-708602DCFD73}"/>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F4D41142-4A1C-C0D5-92DA-0C1EBB37BCAC}"/>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CD36361F-5183-3CF1-A9F3-E0ECD09813A7}"/>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esta es la confianza que tenemos en él, que si pedimos alguna cosa conforme a su voluntad, él nos oye. </a:t>
            </a:r>
          </a:p>
        </p:txBody>
      </p:sp>
    </p:spTree>
    <p:extLst>
      <p:ext uri="{BB962C8B-B14F-4D97-AF65-F5344CB8AC3E}">
        <p14:creationId xmlns:p14="http://schemas.microsoft.com/office/powerpoint/2010/main" val="26436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D1DA-1575-5D59-8C27-D3C66AB8431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E84A44E-006E-1410-241D-BDB0C001B32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04599C8-CB64-FF5F-6E1D-69898D9A137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7E49132-E43F-B578-3B1A-74465FEF872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0AFC417C-F08E-1151-8A0A-34003B80D969}"/>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61DC680E-A3EC-B3DF-6739-4878CE0D2421}"/>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1B5B43D0-F0F4-DA07-0A40-8A4C66B928F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B6174211-94D8-D96E-85F2-D4A259DE68B7}"/>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816C394C-671C-2DE8-DA34-0D9D610B5CD2}"/>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336C3573-D7C7-79CF-1AA9-8EDA0B864E47}"/>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195914A8-985F-051B-3447-CC9F7F37638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9E46E35E-84C0-72E9-01B3-153F20F34AA7}"/>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C61C66AF-A12C-CF6D-7CAA-585886DFCC48}"/>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D5AD87C2-4316-4783-4CBE-D9FFCF87337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D77E8788-BFDD-C936-9217-F1A446E6A93F}"/>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CAC6D4D6-FBA7-45EC-7ACD-BF10DE275600}"/>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F857D040-841E-2ABF-43BC-477087DD888F}"/>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9828FF51-AFDB-9EB2-A53C-7E566E7A81D5}"/>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esta es la confianza que tenemos en él,</a:t>
            </a:r>
            <a:r>
              <a:rPr lang="es-ES" sz="2400" dirty="0">
                <a:latin typeface="Calibri"/>
              </a:rPr>
              <a:t> que si pedimos alguna cosa conforme a su voluntad, él nos oye. </a:t>
            </a:r>
          </a:p>
        </p:txBody>
      </p:sp>
    </p:spTree>
    <p:extLst>
      <p:ext uri="{BB962C8B-B14F-4D97-AF65-F5344CB8AC3E}">
        <p14:creationId xmlns:p14="http://schemas.microsoft.com/office/powerpoint/2010/main" val="1592303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9D5BE-C9F3-11D5-FCB5-EF9F34199AE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961F83C-579B-2F73-8DB5-BD382FDF0EF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8E3405F-D840-A19B-3633-3809C0E568A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2AF848A6-61D6-C1DD-E20C-44CB716822F3}"/>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AD6F8C8F-B5D3-A59B-B3C2-B1AF59E147C5}"/>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4F5825F4-155F-758F-AA57-940B383ED9C3}"/>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78EA9817-AEE9-E193-FEEE-AB951BF47DA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3DD07B4B-4265-8A77-ECCE-30EA1C8D5369}"/>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CD7D4AC4-BE52-A4D1-CE2A-DA798AACDAA3}"/>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E8AC5AC7-5986-C963-7BD7-D6D8A4CDB294}"/>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81F47E06-0656-53B9-8F7F-415F0E86B8E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C4D7E7D1-FD19-FB2D-9075-5E8735971E41}"/>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2AD1E9D3-0F45-5AB3-F1DE-272FF892465D}"/>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CB1F5403-EBBD-632E-3DA0-8A46F413DAC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66F1DCFC-426A-AC6E-DF76-B8AFF3BABF32}"/>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A65E05CA-5075-D962-6F92-F376AE711414}"/>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1D4F512C-0452-32C6-2563-41D0ADB1B575}"/>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4F2E6A97-3B5A-43D5-77F2-DCDD6DB3AA18}"/>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esta es la confianza que tenemos en él,</a:t>
            </a:r>
            <a:r>
              <a:rPr lang="es-ES" sz="2400" dirty="0">
                <a:latin typeface="Calibri"/>
              </a:rPr>
              <a:t> </a:t>
            </a:r>
            <a:r>
              <a:rPr lang="es-ES" sz="2400" dirty="0">
                <a:solidFill>
                  <a:srgbClr val="00B0F0"/>
                </a:solidFill>
                <a:latin typeface="Calibri"/>
              </a:rPr>
              <a:t>que si pedimos alguna cosa conforme a su voluntad, </a:t>
            </a:r>
            <a:r>
              <a:rPr lang="es-ES" sz="2400" dirty="0">
                <a:latin typeface="Calibri"/>
              </a:rPr>
              <a:t>él nos oye. </a:t>
            </a:r>
          </a:p>
        </p:txBody>
      </p:sp>
    </p:spTree>
    <p:extLst>
      <p:ext uri="{BB962C8B-B14F-4D97-AF65-F5344CB8AC3E}">
        <p14:creationId xmlns:p14="http://schemas.microsoft.com/office/powerpoint/2010/main" val="1760870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FA511-255E-F034-BA5E-EA71AED7C2B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A164741-FD2D-C424-FFCE-D28AA495A38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E80178C3-3679-4A59-C953-A63CBDCB8DCD}"/>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6DD560D-A6EC-A9EC-BB4E-2AE9A8D517D4}"/>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C123C41F-8180-5CCF-9CEF-060DE58CD70E}"/>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1BEAB6D5-2A36-CAEF-8E7C-8BC6EDB50525}"/>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9C72F70A-FF5B-515D-9CF3-153652E4A60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4EA8B495-4328-212D-9CA6-EBA07269052B}"/>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8FB589B7-6EFB-00A9-0291-F83599048E51}"/>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4C71C170-7175-458D-746B-D04B6E01292B}"/>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9BDBF42B-D489-79C4-1955-1F21AF9EB865}"/>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8AF3E322-CFAF-6737-CC1D-03F614598317}"/>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48B8A759-8A78-3CFA-A4BC-8A1895487491}"/>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430B2B90-2ABA-8D32-EB7C-84C6D3351601}"/>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8B0C9391-F378-F59B-281E-2A81DC09E0E6}"/>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3EED6A27-16A5-538A-142F-6EC91CF2D46E}"/>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55E5FB41-093E-160D-41DB-3951FD147D98}"/>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B3CCAAE6-9334-E3A6-90D0-90B1A9DB72E5}"/>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esta es la confianza que tenemos en él,</a:t>
            </a:r>
            <a:r>
              <a:rPr lang="es-ES" sz="2400" dirty="0">
                <a:latin typeface="Calibri"/>
              </a:rPr>
              <a:t> </a:t>
            </a:r>
            <a:r>
              <a:rPr lang="es-ES" sz="2400" dirty="0">
                <a:solidFill>
                  <a:srgbClr val="00B0F0"/>
                </a:solidFill>
                <a:latin typeface="Calibri"/>
              </a:rPr>
              <a:t>que si pedimos alguna cosa conforme a su voluntad, </a:t>
            </a:r>
            <a:r>
              <a:rPr lang="es-ES" sz="2400" dirty="0">
                <a:solidFill>
                  <a:srgbClr val="FFFF00"/>
                </a:solidFill>
                <a:latin typeface="Calibri"/>
              </a:rPr>
              <a:t>él nos oye. </a:t>
            </a:r>
          </a:p>
        </p:txBody>
      </p:sp>
      <p:sp>
        <p:nvSpPr>
          <p:cNvPr id="19" name="1 CuadroTexto">
            <a:extLst>
              <a:ext uri="{FF2B5EF4-FFF2-40B4-BE49-F238E27FC236}">
                <a16:creationId xmlns:a16="http://schemas.microsoft.com/office/drawing/2014/main" id="{5C837583-6A65-A502-718F-EB118E42BFA9}"/>
              </a:ext>
            </a:extLst>
          </p:cNvPr>
          <p:cNvSpPr txBox="1"/>
          <p:nvPr/>
        </p:nvSpPr>
        <p:spPr>
          <a:xfrm>
            <a:off x="323528" y="558924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21:22</a:t>
            </a:r>
          </a:p>
        </p:txBody>
      </p:sp>
      <p:sp>
        <p:nvSpPr>
          <p:cNvPr id="20" name="2 CuadroTexto">
            <a:extLst>
              <a:ext uri="{FF2B5EF4-FFF2-40B4-BE49-F238E27FC236}">
                <a16:creationId xmlns:a16="http://schemas.microsoft.com/office/drawing/2014/main" id="{CAB12AE5-F3E5-C47F-4CEA-3492EE7CC82B}"/>
              </a:ext>
            </a:extLst>
          </p:cNvPr>
          <p:cNvSpPr txBox="1"/>
          <p:nvPr/>
        </p:nvSpPr>
        <p:spPr>
          <a:xfrm>
            <a:off x="107504" y="6101193"/>
            <a:ext cx="4480185"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todo lo que pidiereis en oración, creyendo, lo recibiréis.</a:t>
            </a:r>
          </a:p>
        </p:txBody>
      </p:sp>
    </p:spTree>
    <p:extLst>
      <p:ext uri="{BB962C8B-B14F-4D97-AF65-F5344CB8AC3E}">
        <p14:creationId xmlns:p14="http://schemas.microsoft.com/office/powerpoint/2010/main" val="287314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8C76-737F-578C-5A87-DB607C12D14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C009FD1-04E9-2657-B0B3-73251F0FA04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14FACE8-0510-B153-FC24-9770D04CBC3B}"/>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y mirad a los que así se conducen según el ejemplo que tenéis en nosotros.</a:t>
            </a:r>
          </a:p>
        </p:txBody>
      </p:sp>
      <p:sp>
        <p:nvSpPr>
          <p:cNvPr id="3" name="1 CuadroTexto">
            <a:extLst>
              <a:ext uri="{FF2B5EF4-FFF2-40B4-BE49-F238E27FC236}">
                <a16:creationId xmlns:a16="http://schemas.microsoft.com/office/drawing/2014/main" id="{E9513FCF-67B1-BAC6-0074-F7D5FB3EC193}"/>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5B7F5C8A-C2BE-A767-612C-2DB75F3F0B40}"/>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Sed imitadores de mí, así como yo de Cristo. </a:t>
            </a:r>
          </a:p>
        </p:txBody>
      </p:sp>
      <p:sp>
        <p:nvSpPr>
          <p:cNvPr id="8" name="TextBox 7">
            <a:extLst>
              <a:ext uri="{FF2B5EF4-FFF2-40B4-BE49-F238E27FC236}">
                <a16:creationId xmlns:a16="http://schemas.microsoft.com/office/drawing/2014/main" id="{226E3324-70A9-D484-2FAF-40DF7197E39F}"/>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9" name="TextBox 8">
            <a:extLst>
              <a:ext uri="{FF2B5EF4-FFF2-40B4-BE49-F238E27FC236}">
                <a16:creationId xmlns:a16="http://schemas.microsoft.com/office/drawing/2014/main" id="{28726D8D-E470-BDE0-FED7-F4B68E37FB7B}"/>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Tree>
    <p:extLst>
      <p:ext uri="{BB962C8B-B14F-4D97-AF65-F5344CB8AC3E}">
        <p14:creationId xmlns:p14="http://schemas.microsoft.com/office/powerpoint/2010/main" val="36801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EB40F-54E5-6F04-3F52-F59AB556B2B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A18E07A-1F1E-2140-6A13-7C218CE86E0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2BAE5C0-61FA-EED8-27DD-7E74D6BF3A37}"/>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1B77B415-992A-D64A-6552-BB040D7F5676}"/>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E8275C6F-2FFC-66B0-7191-C4F8BB2C5D45}"/>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7FBE582A-1EEB-ED25-20E3-B2A53333BF95}"/>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3400CD73-DBE5-A56F-326E-80FD157F6F56}"/>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9365C4C1-0242-181C-EA98-F892246BEAA1}"/>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7E83887A-520E-46E1-BCBE-52CB05FE74F8}"/>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D8DA0839-1125-28F8-B65A-F181D4B6AFE7}"/>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AF523286-F192-450E-0760-EF4AF425C2BA}"/>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D3FA624A-D16A-66F3-A553-39B3711CA432}"/>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BEEB1099-FBD8-0982-4E47-D1376C503839}"/>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15AA2044-1D07-8F55-F4D1-0F48B391983A}"/>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359E471E-7488-D74F-59B8-8A000DE1D8D5}"/>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E7A6E8BF-A741-E90A-AC4B-88F9503A296A}"/>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499D39AA-07FE-E4AA-8E14-8E2E63728651}"/>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F3797926-8004-EAB6-BEFA-334EA4F0058B}"/>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esta es la confianza que tenemos en él,</a:t>
            </a:r>
            <a:r>
              <a:rPr lang="es-ES" sz="2400" dirty="0">
                <a:latin typeface="Calibri"/>
              </a:rPr>
              <a:t> </a:t>
            </a:r>
            <a:r>
              <a:rPr lang="es-ES" sz="2400" dirty="0">
                <a:solidFill>
                  <a:srgbClr val="00B0F0"/>
                </a:solidFill>
                <a:latin typeface="Calibri"/>
              </a:rPr>
              <a:t>que si pedimos alguna cosa conforme a su voluntad, </a:t>
            </a:r>
            <a:r>
              <a:rPr lang="es-ES" sz="2400" dirty="0">
                <a:solidFill>
                  <a:srgbClr val="FFFF00"/>
                </a:solidFill>
                <a:latin typeface="Calibri"/>
              </a:rPr>
              <a:t>él nos oye. </a:t>
            </a:r>
          </a:p>
        </p:txBody>
      </p:sp>
      <p:sp>
        <p:nvSpPr>
          <p:cNvPr id="19" name="1 CuadroTexto">
            <a:extLst>
              <a:ext uri="{FF2B5EF4-FFF2-40B4-BE49-F238E27FC236}">
                <a16:creationId xmlns:a16="http://schemas.microsoft.com/office/drawing/2014/main" id="{9D57479C-2911-2688-A583-97897FDB9146}"/>
              </a:ext>
            </a:extLst>
          </p:cNvPr>
          <p:cNvSpPr txBox="1"/>
          <p:nvPr/>
        </p:nvSpPr>
        <p:spPr>
          <a:xfrm>
            <a:off x="323528" y="558924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21:22</a:t>
            </a:r>
          </a:p>
        </p:txBody>
      </p:sp>
      <p:sp>
        <p:nvSpPr>
          <p:cNvPr id="20" name="2 CuadroTexto">
            <a:extLst>
              <a:ext uri="{FF2B5EF4-FFF2-40B4-BE49-F238E27FC236}">
                <a16:creationId xmlns:a16="http://schemas.microsoft.com/office/drawing/2014/main" id="{FA37746B-0641-1BAA-9CF3-EDF3B6C1C410}"/>
              </a:ext>
            </a:extLst>
          </p:cNvPr>
          <p:cNvSpPr txBox="1"/>
          <p:nvPr/>
        </p:nvSpPr>
        <p:spPr>
          <a:xfrm>
            <a:off x="107504" y="6101193"/>
            <a:ext cx="4480185"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todo lo que pidiereis en oración, </a:t>
            </a:r>
            <a:r>
              <a:rPr lang="es-ES" sz="2400" u="sng" dirty="0">
                <a:solidFill>
                  <a:srgbClr val="FFFF00"/>
                </a:solidFill>
                <a:latin typeface="Calibri"/>
              </a:rPr>
              <a:t>creyendo</a:t>
            </a:r>
            <a:r>
              <a:rPr lang="es-ES" sz="2400" dirty="0">
                <a:solidFill>
                  <a:srgbClr val="FFFF00"/>
                </a:solidFill>
                <a:latin typeface="Calibri"/>
              </a:rPr>
              <a:t>, </a:t>
            </a:r>
            <a:r>
              <a:rPr lang="es-ES" sz="2400" dirty="0">
                <a:latin typeface="Calibri"/>
              </a:rPr>
              <a:t>lo recibiréis.</a:t>
            </a:r>
          </a:p>
        </p:txBody>
      </p:sp>
    </p:spTree>
    <p:extLst>
      <p:ext uri="{BB962C8B-B14F-4D97-AF65-F5344CB8AC3E}">
        <p14:creationId xmlns:p14="http://schemas.microsoft.com/office/powerpoint/2010/main" val="12551839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3B26-31B3-AA64-8E29-28DBA4F79BE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B8329A7-3404-6DF1-1141-6A140E69D5E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480E590F-C8F8-EA92-5A48-2779DF4D0611}"/>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B6D6517D-64EF-2C58-3B50-7721D2105EB7}"/>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3984E678-6B41-3A99-6776-07234ABB8733}"/>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latin typeface="Calibri"/>
              </a:rPr>
              <a:t>Y la paz de Dios,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93F8D7C4-84ED-8949-798E-5043A5F780D0}"/>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945DBB5B-D7AC-3191-946A-817CA673FF0E}"/>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59EB3785-A5C4-069A-A26D-8F3349A0E494}"/>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889F619B-8FF8-D01F-9D1D-4914D37260B2}"/>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093780B1-1F30-954C-0D5C-B28789997558}"/>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8D85876B-4DA5-10AA-33B6-362A8B058B2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5" name="1 CuadroTexto">
            <a:extLst>
              <a:ext uri="{FF2B5EF4-FFF2-40B4-BE49-F238E27FC236}">
                <a16:creationId xmlns:a16="http://schemas.microsoft.com/office/drawing/2014/main" id="{D451A42A-6C82-9721-C940-5ED8676B6CCC}"/>
              </a:ext>
            </a:extLst>
          </p:cNvPr>
          <p:cNvSpPr txBox="1"/>
          <p:nvPr/>
        </p:nvSpPr>
        <p:spPr>
          <a:xfrm>
            <a:off x="323527" y="4171146"/>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8" name="2 CuadroTexto">
            <a:extLst>
              <a:ext uri="{FF2B5EF4-FFF2-40B4-BE49-F238E27FC236}">
                <a16:creationId xmlns:a16="http://schemas.microsoft.com/office/drawing/2014/main" id="{16F042D5-9940-0FF1-504F-D9D2E5B6F1DF}"/>
              </a:ext>
            </a:extLst>
          </p:cNvPr>
          <p:cNvSpPr txBox="1"/>
          <p:nvPr/>
        </p:nvSpPr>
        <p:spPr>
          <a:xfrm>
            <a:off x="19807" y="4653136"/>
            <a:ext cx="4480185"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Echando toda vuestra ansiedad sobre él,</a:t>
            </a:r>
            <a:r>
              <a:rPr lang="es-ES" sz="2400" dirty="0">
                <a:latin typeface="Calibri"/>
              </a:rPr>
              <a:t> </a:t>
            </a:r>
            <a:r>
              <a:rPr lang="es-ES" sz="2400" dirty="0">
                <a:solidFill>
                  <a:srgbClr val="00B0F0"/>
                </a:solidFill>
                <a:latin typeface="Calibri"/>
              </a:rPr>
              <a:t>porque él tiene cuidado de vosotros. </a:t>
            </a:r>
          </a:p>
        </p:txBody>
      </p:sp>
      <p:sp>
        <p:nvSpPr>
          <p:cNvPr id="10" name="TextBox 9">
            <a:extLst>
              <a:ext uri="{FF2B5EF4-FFF2-40B4-BE49-F238E27FC236}">
                <a16:creationId xmlns:a16="http://schemas.microsoft.com/office/drawing/2014/main" id="{E96221A5-2A80-1970-5542-4317CF730174}"/>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CF741EC7-42C5-4AAD-B19D-69B7DD57C25D}"/>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97C3B799-4AB9-DBE7-1E90-38A7EF54919C}"/>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17" name="1 CuadroTexto">
            <a:extLst>
              <a:ext uri="{FF2B5EF4-FFF2-40B4-BE49-F238E27FC236}">
                <a16:creationId xmlns:a16="http://schemas.microsoft.com/office/drawing/2014/main" id="{836775D9-ED68-5A32-6C97-A847377D0D43}"/>
              </a:ext>
            </a:extLst>
          </p:cNvPr>
          <p:cNvSpPr txBox="1"/>
          <p:nvPr/>
        </p:nvSpPr>
        <p:spPr>
          <a:xfrm>
            <a:off x="4932039" y="4581128"/>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Juan 5:14</a:t>
            </a:r>
          </a:p>
        </p:txBody>
      </p:sp>
      <p:sp>
        <p:nvSpPr>
          <p:cNvPr id="18" name="2 CuadroTexto">
            <a:extLst>
              <a:ext uri="{FF2B5EF4-FFF2-40B4-BE49-F238E27FC236}">
                <a16:creationId xmlns:a16="http://schemas.microsoft.com/office/drawing/2014/main" id="{EFC17BA4-167D-F2B9-CE2E-EA9A045B038E}"/>
              </a:ext>
            </a:extLst>
          </p:cNvPr>
          <p:cNvSpPr txBox="1"/>
          <p:nvPr/>
        </p:nvSpPr>
        <p:spPr>
          <a:xfrm>
            <a:off x="4565510" y="5073337"/>
            <a:ext cx="4687009"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esta es la confianza que tenemos en él,</a:t>
            </a:r>
            <a:r>
              <a:rPr lang="es-ES" sz="2400" dirty="0">
                <a:latin typeface="Calibri"/>
              </a:rPr>
              <a:t> </a:t>
            </a:r>
            <a:r>
              <a:rPr lang="es-ES" sz="2400" dirty="0">
                <a:solidFill>
                  <a:srgbClr val="00B0F0"/>
                </a:solidFill>
                <a:latin typeface="Calibri"/>
              </a:rPr>
              <a:t>que si pedimos alguna cosa conforme a su voluntad, </a:t>
            </a:r>
            <a:r>
              <a:rPr lang="es-ES" sz="2400" dirty="0">
                <a:solidFill>
                  <a:srgbClr val="FFFF00"/>
                </a:solidFill>
                <a:latin typeface="Calibri"/>
              </a:rPr>
              <a:t>él nos oye. </a:t>
            </a:r>
          </a:p>
        </p:txBody>
      </p:sp>
      <p:sp>
        <p:nvSpPr>
          <p:cNvPr id="19" name="1 CuadroTexto">
            <a:extLst>
              <a:ext uri="{FF2B5EF4-FFF2-40B4-BE49-F238E27FC236}">
                <a16:creationId xmlns:a16="http://schemas.microsoft.com/office/drawing/2014/main" id="{FE7A0621-D920-0A71-61CB-B295FE05DF07}"/>
              </a:ext>
            </a:extLst>
          </p:cNvPr>
          <p:cNvSpPr txBox="1"/>
          <p:nvPr/>
        </p:nvSpPr>
        <p:spPr>
          <a:xfrm>
            <a:off x="323528" y="558924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21:22</a:t>
            </a:r>
          </a:p>
        </p:txBody>
      </p:sp>
      <p:sp>
        <p:nvSpPr>
          <p:cNvPr id="20" name="2 CuadroTexto">
            <a:extLst>
              <a:ext uri="{FF2B5EF4-FFF2-40B4-BE49-F238E27FC236}">
                <a16:creationId xmlns:a16="http://schemas.microsoft.com/office/drawing/2014/main" id="{114563DA-E3DE-3A60-4626-5323BA9E101C}"/>
              </a:ext>
            </a:extLst>
          </p:cNvPr>
          <p:cNvSpPr txBox="1"/>
          <p:nvPr/>
        </p:nvSpPr>
        <p:spPr>
          <a:xfrm>
            <a:off x="107504" y="6101193"/>
            <a:ext cx="4480185"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todo lo que pidiereis en oración, </a:t>
            </a:r>
            <a:r>
              <a:rPr lang="es-ES" sz="2400" u="sng" dirty="0">
                <a:solidFill>
                  <a:srgbClr val="FFFF00"/>
                </a:solidFill>
                <a:latin typeface="Calibri"/>
              </a:rPr>
              <a:t>creyendo</a:t>
            </a:r>
            <a:r>
              <a:rPr lang="es-ES" sz="2400" dirty="0">
                <a:solidFill>
                  <a:srgbClr val="FFFF00"/>
                </a:solidFill>
                <a:latin typeface="Calibri"/>
              </a:rPr>
              <a:t>, </a:t>
            </a:r>
            <a:r>
              <a:rPr lang="es-ES" sz="2400" dirty="0">
                <a:solidFill>
                  <a:srgbClr val="00B0F0"/>
                </a:solidFill>
                <a:latin typeface="Calibri"/>
              </a:rPr>
              <a:t>lo recibiréis.</a:t>
            </a:r>
          </a:p>
        </p:txBody>
      </p:sp>
      <p:sp>
        <p:nvSpPr>
          <p:cNvPr id="21" name="TextBox 20">
            <a:extLst>
              <a:ext uri="{FF2B5EF4-FFF2-40B4-BE49-F238E27FC236}">
                <a16:creationId xmlns:a16="http://schemas.microsoft.com/office/drawing/2014/main" id="{B56B65CC-A59D-555C-9808-2EAFB73ED5E9}"/>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Tree>
    <p:extLst>
      <p:ext uri="{BB962C8B-B14F-4D97-AF65-F5344CB8AC3E}">
        <p14:creationId xmlns:p14="http://schemas.microsoft.com/office/powerpoint/2010/main" val="35256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E8EC4-FAF3-91DF-D009-EDFAB30C4DE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1AADB8F-1085-4F03-F8FD-185F90AE52A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C2888CB0-091C-9E5D-3EBC-1766B6E612F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A5599DAA-A958-160D-87AE-7070B8AEEA68}"/>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C5F9467B-7AEB-B389-2416-141C7226834B}"/>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C9FB458B-BFF2-1F43-4B51-71C3A5189376}"/>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89F2C6BF-EF89-04E1-E51E-B0BB6B3905A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DA1D764D-4249-C22A-F3BF-9D796011E5B1}"/>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13E2233D-9D67-3B12-CCBA-300DEB59C4B2}"/>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2CF0AB13-CE4B-5D74-281D-8BB12B39F61B}"/>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9844C81D-2849-D614-E6E0-E017320342D8}"/>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81FEEBAC-EB88-16D8-13C5-8C1AE6FC0E4C}"/>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28428C48-61CD-88EB-9207-2C73816272D5}"/>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1DAC3FEF-0550-9540-CF73-3F954DBD872F}"/>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509FEEFA-9A79-2EDC-CC3C-77202E83A042}"/>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CCAE5B6D-A98E-6E74-59F0-3FB2A3F77E6F}"/>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591E97FA-6A58-77BF-93E7-17BF78CCDFBE}"/>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La paz os dejo, mi paz os doy; yo no os la doy como el mundo la da. No se turbe vuestro corazón, ni tenga miedo. </a:t>
            </a:r>
          </a:p>
        </p:txBody>
      </p:sp>
    </p:spTree>
    <p:extLst>
      <p:ext uri="{BB962C8B-B14F-4D97-AF65-F5344CB8AC3E}">
        <p14:creationId xmlns:p14="http://schemas.microsoft.com/office/powerpoint/2010/main" val="36640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06AB-578F-8A64-B5D2-E97B11E7021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4B2D44-D4DE-DB45-5E70-C9A31D4AFAE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D963ADB3-DBD0-DACC-C7A6-D9E36B8A7F6E}"/>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70635ED-9A0D-48EA-855D-9600F3423ECA}"/>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50608AE8-5F9C-B23E-6E43-0216BE850484}"/>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473079F7-5FAC-A851-02D9-A63157D14F9F}"/>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AF316EDB-2356-B525-E30E-CC8E46EA03BE}"/>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FC20C23A-6348-AA61-6876-321455C10241}"/>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E034C92C-AABC-CD9E-E340-D152EBD485AE}"/>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348B8493-3492-D576-683B-7B327F2E61EC}"/>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111BE1EC-911E-97CE-DA12-0686EA4DF6F5}"/>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595B92F6-F958-C686-CF3A-1BB14554D28B}"/>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64E1DEFC-E18D-84EC-B1C2-6F4E563D7879}"/>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D8146FC4-33B0-5381-A79C-394AD6056F65}"/>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BFCF26C3-7F9C-99BC-06C0-DF6471063318}"/>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D301FADD-3215-77F8-3751-FD52EFDA71AC}"/>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1394C1D8-B618-F0F5-E25E-71096B75848C}"/>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paz os dejo, mi paz os doy; </a:t>
            </a:r>
            <a:r>
              <a:rPr lang="es-ES" sz="2400" dirty="0">
                <a:latin typeface="Calibri"/>
              </a:rPr>
              <a:t>yo no os la doy como el mundo la da. No se turbe vuestro corazón, ni tenga miedo. </a:t>
            </a:r>
          </a:p>
        </p:txBody>
      </p:sp>
    </p:spTree>
    <p:extLst>
      <p:ext uri="{BB962C8B-B14F-4D97-AF65-F5344CB8AC3E}">
        <p14:creationId xmlns:p14="http://schemas.microsoft.com/office/powerpoint/2010/main" val="1121894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C475D-E347-B962-E5B8-CE9FA528035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6C03B06-A890-304F-46D0-C6C1E06FC9C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8869EB4-004C-D7E8-4463-42175E32308A}"/>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BA52456E-47B7-2D92-0BA5-267D668AE87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559AEE6C-499F-BC48-D5BF-0278E2A773CD}"/>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D5FAFC09-8190-2796-1DC7-D9DEB8EDAF4F}"/>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09F40A01-A5F3-019F-E707-0BAA01614613}"/>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78CD0418-CB5D-67AA-D32F-89F224C63EDB}"/>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D342A74C-4EB8-44C9-2EAA-DA096D8EDBFB}"/>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A677C94A-CDC4-4F23-C168-494233DC3C95}"/>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DFFD37AB-FE3E-4E01-4960-2A571933ABFD}"/>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71AB0918-0FA7-6E2D-1CF9-68814C3ABAD2}"/>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A493102A-A4F9-FD9E-0721-09465E2466EF}"/>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51E9876B-2573-E8BB-6C52-CAF7779B4C0F}"/>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9664CD59-59E2-2D57-24FB-D4B009C14591}"/>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D7787F55-9137-5A9E-282B-F9BAA2252EE3}"/>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EEF194DE-9289-E084-CE70-19120DFD9068}"/>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paz os dejo, mi paz os doy; </a:t>
            </a:r>
            <a:r>
              <a:rPr lang="es-ES" sz="2400" dirty="0">
                <a:solidFill>
                  <a:srgbClr val="00B0F0"/>
                </a:solidFill>
                <a:latin typeface="Calibri"/>
              </a:rPr>
              <a:t>yo no os la doy como el mundo la da. </a:t>
            </a:r>
            <a:r>
              <a:rPr lang="es-ES" sz="2400" dirty="0">
                <a:latin typeface="Calibri"/>
              </a:rPr>
              <a:t>No se turbe vuestro corazón, ni tenga miedo. </a:t>
            </a:r>
          </a:p>
        </p:txBody>
      </p:sp>
    </p:spTree>
    <p:extLst>
      <p:ext uri="{BB962C8B-B14F-4D97-AF65-F5344CB8AC3E}">
        <p14:creationId xmlns:p14="http://schemas.microsoft.com/office/powerpoint/2010/main" val="3918286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1B55-5F43-93E5-1592-F0C24024A38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714E577-AEA3-E27E-7E12-DFE34646F09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DE9B5E6-BED3-524F-4B58-CD69F64E182C}"/>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7CF3C31E-ABB1-5024-F98F-37D71CC32E5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EFBF1842-111E-104E-6059-70DFAA0AD9AB}"/>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D915B0CC-8696-1173-F6FC-9503384E4128}"/>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F3CF6048-CE39-6A9E-1E59-3D43385CABA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0D030342-2967-3FBB-29F4-A186AFABC8AD}"/>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28325363-23FE-F212-2883-5F666E588C18}"/>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EE395C0A-8389-62D7-9BB4-661E5FCB435F}"/>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58057434-717E-B135-45A2-FFE46A499C79}"/>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494CFE56-D13B-D1AA-9B9A-0B54E9A6D93F}"/>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B676509C-6631-4227-C290-5A7E8D24EC0B}"/>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93A8C9CB-57A9-2A95-8CB6-2EEB32EAC287}"/>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D3294FD0-9133-94D7-D789-7EB198979A7E}"/>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3A838DD2-FA96-E475-3FC5-5DE591EE3BDE}"/>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D23A68C2-407F-2A35-AB3D-69C0A6439200}"/>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paz os dejo, mi paz os doy; </a:t>
            </a:r>
            <a:r>
              <a:rPr lang="es-ES" sz="2400" dirty="0">
                <a:solidFill>
                  <a:srgbClr val="00B0F0"/>
                </a:solidFill>
                <a:latin typeface="Calibri"/>
              </a:rPr>
              <a:t>yo no os la doy como el mundo la da. </a:t>
            </a:r>
            <a:r>
              <a:rPr lang="es-ES" sz="2400" dirty="0">
                <a:solidFill>
                  <a:srgbClr val="FFFF00"/>
                </a:solidFill>
                <a:latin typeface="Calibri"/>
              </a:rPr>
              <a:t>No se turbe vuestro corazón, ni tenga miedo. </a:t>
            </a:r>
          </a:p>
        </p:txBody>
      </p:sp>
      <p:sp>
        <p:nvSpPr>
          <p:cNvPr id="5" name="1 CuadroTexto">
            <a:extLst>
              <a:ext uri="{FF2B5EF4-FFF2-40B4-BE49-F238E27FC236}">
                <a16:creationId xmlns:a16="http://schemas.microsoft.com/office/drawing/2014/main" id="{57022224-D281-0FC6-491A-9E089AC14DE2}"/>
              </a:ext>
            </a:extLst>
          </p:cNvPr>
          <p:cNvSpPr txBox="1"/>
          <p:nvPr/>
        </p:nvSpPr>
        <p:spPr>
          <a:xfrm>
            <a:off x="4697013" y="4992853"/>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16:33</a:t>
            </a:r>
          </a:p>
        </p:txBody>
      </p:sp>
      <p:sp>
        <p:nvSpPr>
          <p:cNvPr id="8" name="2 CuadroTexto">
            <a:extLst>
              <a:ext uri="{FF2B5EF4-FFF2-40B4-BE49-F238E27FC236}">
                <a16:creationId xmlns:a16="http://schemas.microsoft.com/office/drawing/2014/main" id="{CE2D8A29-2496-DBD1-FFA0-32FD6E4811E4}"/>
              </a:ext>
            </a:extLst>
          </p:cNvPr>
          <p:cNvSpPr txBox="1"/>
          <p:nvPr/>
        </p:nvSpPr>
        <p:spPr>
          <a:xfrm>
            <a:off x="4697013" y="5485640"/>
            <a:ext cx="438478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Estas cosas os he hablado para que en mí tengáis paz. En el mundo tendréis aflicción; pero confiad, yo he vencido al mundo.</a:t>
            </a:r>
          </a:p>
        </p:txBody>
      </p:sp>
    </p:spTree>
    <p:extLst>
      <p:ext uri="{BB962C8B-B14F-4D97-AF65-F5344CB8AC3E}">
        <p14:creationId xmlns:p14="http://schemas.microsoft.com/office/powerpoint/2010/main" val="34590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3B17-4B4E-9C4E-AE63-97495D5E0B8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007284-22E4-E57D-85D9-3B67BD7E5AF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020069E-59DC-C517-5EFC-7E851516FA2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CAA37DBA-3A90-055D-B280-C20F0A9C271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2F0B2575-7B63-A2AB-80FD-8E76FC9866FF}"/>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A377D943-E10A-3E77-C580-F586B427EECA}"/>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383A5149-047A-5415-59EC-EBED6B300AC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BF66076C-DF27-C56C-9D46-148281C8966E}"/>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72B5A80F-4085-01DF-472A-2C405239EF8D}"/>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8D052C84-CBE4-1709-D350-10194CEF5CC3}"/>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4D550FDA-D2F3-41E3-7825-0D8866F43594}"/>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615EEF4C-942D-021E-04B7-F33287D01E33}"/>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C269AC7C-9620-C8E4-9908-08AEDE3FCFB1}"/>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593ED109-55AD-6143-24F5-B708A8A1711E}"/>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9DCA0B3E-F7CB-1553-484E-1E7826EB8B5F}"/>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95B51909-C3FE-2EEE-E05D-06D2E3091D6C}"/>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A4F08709-6314-9095-9579-EA8CEC371A56}"/>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paz os dejo, mi paz os doy; </a:t>
            </a:r>
            <a:r>
              <a:rPr lang="es-ES" sz="2400" dirty="0">
                <a:solidFill>
                  <a:srgbClr val="00B0F0"/>
                </a:solidFill>
                <a:latin typeface="Calibri"/>
              </a:rPr>
              <a:t>yo no os la doy como el mundo la da. </a:t>
            </a:r>
            <a:r>
              <a:rPr lang="es-ES" sz="2400" dirty="0">
                <a:solidFill>
                  <a:srgbClr val="FFFF00"/>
                </a:solidFill>
                <a:latin typeface="Calibri"/>
              </a:rPr>
              <a:t>No se turbe vuestro corazón, ni tenga miedo. </a:t>
            </a:r>
          </a:p>
        </p:txBody>
      </p:sp>
      <p:sp>
        <p:nvSpPr>
          <p:cNvPr id="5" name="1 CuadroTexto">
            <a:extLst>
              <a:ext uri="{FF2B5EF4-FFF2-40B4-BE49-F238E27FC236}">
                <a16:creationId xmlns:a16="http://schemas.microsoft.com/office/drawing/2014/main" id="{1F388745-CE89-7F78-7B1F-B2F1F1A92130}"/>
              </a:ext>
            </a:extLst>
          </p:cNvPr>
          <p:cNvSpPr txBox="1"/>
          <p:nvPr/>
        </p:nvSpPr>
        <p:spPr>
          <a:xfrm>
            <a:off x="4697013" y="4992853"/>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16:33</a:t>
            </a:r>
          </a:p>
        </p:txBody>
      </p:sp>
      <p:sp>
        <p:nvSpPr>
          <p:cNvPr id="8" name="2 CuadroTexto">
            <a:extLst>
              <a:ext uri="{FF2B5EF4-FFF2-40B4-BE49-F238E27FC236}">
                <a16:creationId xmlns:a16="http://schemas.microsoft.com/office/drawing/2014/main" id="{5C9537DF-6538-7A56-001B-2824A7DBD596}"/>
              </a:ext>
            </a:extLst>
          </p:cNvPr>
          <p:cNvSpPr txBox="1"/>
          <p:nvPr/>
        </p:nvSpPr>
        <p:spPr>
          <a:xfrm>
            <a:off x="4697013" y="5485640"/>
            <a:ext cx="438478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Estas cosas os he hablado para que en mí tengáis paz. </a:t>
            </a:r>
            <a:r>
              <a:rPr lang="es-ES" sz="2400" dirty="0">
                <a:latin typeface="Calibri"/>
              </a:rPr>
              <a:t>En el mundo tendréis aflicción; pero confiad, yo he vencido al mundo.</a:t>
            </a:r>
          </a:p>
        </p:txBody>
      </p:sp>
    </p:spTree>
    <p:extLst>
      <p:ext uri="{BB962C8B-B14F-4D97-AF65-F5344CB8AC3E}">
        <p14:creationId xmlns:p14="http://schemas.microsoft.com/office/powerpoint/2010/main" val="5411919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04B9E-8B7E-D033-751F-43E6EDE6970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FD53001-FEA8-398F-ADB1-82912ED3DC0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590371D-C9CE-5479-E3E3-4DA51401439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4242956D-13B8-F0CF-11C7-F1EC5304728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4:4-7</a:t>
            </a:r>
          </a:p>
        </p:txBody>
      </p:sp>
      <p:sp>
        <p:nvSpPr>
          <p:cNvPr id="6" name="2 CuadroTexto">
            <a:extLst>
              <a:ext uri="{FF2B5EF4-FFF2-40B4-BE49-F238E27FC236}">
                <a16:creationId xmlns:a16="http://schemas.microsoft.com/office/drawing/2014/main" id="{BA45E3B8-5E2E-DB2E-3443-2FFB98C0628A}"/>
              </a:ext>
            </a:extLst>
          </p:cNvPr>
          <p:cNvSpPr txBox="1"/>
          <p:nvPr/>
        </p:nvSpPr>
        <p:spPr>
          <a:xfrm>
            <a:off x="19807" y="548680"/>
            <a:ext cx="4509736" cy="3789948"/>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Regocijaos en el Señor siempre. Otra vez digo: ¡Regocijaos</a:t>
            </a:r>
            <a:r>
              <a:rPr lang="es-ES" sz="2400" dirty="0">
                <a:solidFill>
                  <a:srgbClr val="00B0F0"/>
                </a:solidFill>
                <a:latin typeface="Calibri"/>
              </a:rPr>
              <a:t>! Vuestra </a:t>
            </a:r>
            <a:r>
              <a:rPr lang="es-ES" sz="2400" u="sng" dirty="0">
                <a:solidFill>
                  <a:srgbClr val="00B0F0"/>
                </a:solidFill>
                <a:latin typeface="Calibri"/>
              </a:rPr>
              <a:t>gentileza</a:t>
            </a:r>
            <a:r>
              <a:rPr lang="es-ES" sz="2400" dirty="0">
                <a:solidFill>
                  <a:srgbClr val="00B0F0"/>
                </a:solidFill>
                <a:latin typeface="Calibri"/>
              </a:rPr>
              <a:t> sea conocida de todos los hombres. El Señor está cerca. </a:t>
            </a:r>
            <a:r>
              <a:rPr lang="es-ES" sz="2400" dirty="0">
                <a:solidFill>
                  <a:srgbClr val="FFFF00"/>
                </a:solidFill>
                <a:latin typeface="Calibri"/>
              </a:rPr>
              <a:t>Por nada estéis afanosos, </a:t>
            </a:r>
            <a:r>
              <a:rPr lang="es-ES" sz="2400" dirty="0">
                <a:solidFill>
                  <a:srgbClr val="00B0F0"/>
                </a:solidFill>
                <a:latin typeface="Calibri"/>
              </a:rPr>
              <a:t>sino </a:t>
            </a:r>
            <a:r>
              <a:rPr lang="es-ES" sz="2400" u="sng" dirty="0">
                <a:solidFill>
                  <a:srgbClr val="00B0F0"/>
                </a:solidFill>
                <a:latin typeface="Calibri"/>
              </a:rPr>
              <a:t>sean conocidas vuestras peticiones delante de Dios</a:t>
            </a:r>
            <a:r>
              <a:rPr lang="es-ES" sz="2400" dirty="0">
                <a:solidFill>
                  <a:srgbClr val="00B0F0"/>
                </a:solidFill>
                <a:latin typeface="Calibri"/>
              </a:rPr>
              <a:t> en toda oración y ruego, con acción de gracias. </a:t>
            </a:r>
            <a:r>
              <a:rPr lang="es-ES" sz="2400" dirty="0">
                <a:solidFill>
                  <a:srgbClr val="FFFF00"/>
                </a:solidFill>
                <a:latin typeface="Calibri"/>
              </a:rPr>
              <a:t>Y </a:t>
            </a:r>
            <a:r>
              <a:rPr lang="es-ES" sz="2400" u="sng" dirty="0">
                <a:solidFill>
                  <a:srgbClr val="FFFF00"/>
                </a:solidFill>
                <a:latin typeface="Calibri"/>
              </a:rPr>
              <a:t>la paz de Dios</a:t>
            </a:r>
            <a:r>
              <a:rPr lang="es-ES" sz="2400" dirty="0">
                <a:solidFill>
                  <a:srgbClr val="FFFF00"/>
                </a:solidFill>
                <a:latin typeface="Calibri"/>
              </a:rPr>
              <a:t>, que sobrepasa todo entendimiento, guardará vuestros corazones y vuestros pensamientos en Cristo Jesús.</a:t>
            </a:r>
          </a:p>
        </p:txBody>
      </p:sp>
      <p:sp>
        <p:nvSpPr>
          <p:cNvPr id="14" name="TextBox 13">
            <a:extLst>
              <a:ext uri="{FF2B5EF4-FFF2-40B4-BE49-F238E27FC236}">
                <a16:creationId xmlns:a16="http://schemas.microsoft.com/office/drawing/2014/main" id="{A6B9D60C-6FE5-C1AB-E9F0-787FE464A795}"/>
              </a:ext>
            </a:extLst>
          </p:cNvPr>
          <p:cNvSpPr txBox="1"/>
          <p:nvPr/>
        </p:nvSpPr>
        <p:spPr>
          <a:xfrm>
            <a:off x="4550771" y="14307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Debemos imitar a aquellos que por la fe y la paciencia heredaran la promesa</a:t>
            </a:r>
          </a:p>
        </p:txBody>
      </p:sp>
      <p:sp>
        <p:nvSpPr>
          <p:cNvPr id="9" name="TextBox 8">
            <a:extLst>
              <a:ext uri="{FF2B5EF4-FFF2-40B4-BE49-F238E27FC236}">
                <a16:creationId xmlns:a16="http://schemas.microsoft.com/office/drawing/2014/main" id="{A8359AFF-A4B6-0D00-064F-31A42D7E2966}"/>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4" name="TextBox 3">
            <a:extLst>
              <a:ext uri="{FF2B5EF4-FFF2-40B4-BE49-F238E27FC236}">
                <a16:creationId xmlns:a16="http://schemas.microsoft.com/office/drawing/2014/main" id="{DC0CE6A1-9A3A-3BFA-E877-DFCF77424AA5}"/>
              </a:ext>
            </a:extLst>
          </p:cNvPr>
          <p:cNvSpPr txBox="1"/>
          <p:nvPr/>
        </p:nvSpPr>
        <p:spPr>
          <a:xfrm>
            <a:off x="4572000" y="198884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Cielo, debemos vivir con la fe de que nuestro Salvador volverá</a:t>
            </a:r>
          </a:p>
        </p:txBody>
      </p:sp>
      <p:sp>
        <p:nvSpPr>
          <p:cNvPr id="16" name="TextBox 15">
            <a:extLst>
              <a:ext uri="{FF2B5EF4-FFF2-40B4-BE49-F238E27FC236}">
                <a16:creationId xmlns:a16="http://schemas.microsoft.com/office/drawing/2014/main" id="{2C509CDF-1CF4-F84D-79C2-60942B24111D}"/>
              </a:ext>
            </a:extLst>
          </p:cNvPr>
          <p:cNvSpPr txBox="1"/>
          <p:nvPr/>
        </p:nvSpPr>
        <p:spPr>
          <a:xfrm>
            <a:off x="4565511" y="2563245"/>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Gracias a Jesús, La muerte será destruida</a:t>
            </a:r>
          </a:p>
        </p:txBody>
      </p:sp>
      <p:sp>
        <p:nvSpPr>
          <p:cNvPr id="13" name="TextBox 12">
            <a:extLst>
              <a:ext uri="{FF2B5EF4-FFF2-40B4-BE49-F238E27FC236}">
                <a16:creationId xmlns:a16="http://schemas.microsoft.com/office/drawing/2014/main" id="{44983728-FD42-6492-27CB-07CE4FC91596}"/>
              </a:ext>
            </a:extLst>
          </p:cNvPr>
          <p:cNvSpPr txBox="1"/>
          <p:nvPr/>
        </p:nvSpPr>
        <p:spPr>
          <a:xfrm>
            <a:off x="4565510" y="288575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Cuando Jesús vuelva, El nos dará un cuerpo nuevo, “un cuerpo de Gloria”</a:t>
            </a:r>
          </a:p>
        </p:txBody>
      </p:sp>
      <p:sp>
        <p:nvSpPr>
          <p:cNvPr id="15" name="TextBox 14">
            <a:extLst>
              <a:ext uri="{FF2B5EF4-FFF2-40B4-BE49-F238E27FC236}">
                <a16:creationId xmlns:a16="http://schemas.microsoft.com/office/drawing/2014/main" id="{96F01C91-006F-8705-E3BD-FF83494D7E0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F70C5B3F-DB4D-1D03-135B-3D2F808259B4}"/>
              </a:ext>
            </a:extLst>
          </p:cNvPr>
          <p:cNvSpPr txBox="1"/>
          <p:nvPr/>
        </p:nvSpPr>
        <p:spPr>
          <a:xfrm>
            <a:off x="4545298" y="345608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1A6D9B5F-1723-0103-9C78-A468AC84C128}"/>
              </a:ext>
            </a:extLst>
          </p:cNvPr>
          <p:cNvSpPr txBox="1"/>
          <p:nvPr/>
        </p:nvSpPr>
        <p:spPr>
          <a:xfrm>
            <a:off x="4550567" y="3995190"/>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FF09658D-3062-75FE-5B5A-0076A627BA8C}"/>
              </a:ext>
            </a:extLst>
          </p:cNvPr>
          <p:cNvSpPr txBox="1"/>
          <p:nvPr/>
        </p:nvSpPr>
        <p:spPr>
          <a:xfrm>
            <a:off x="6084168" y="3988799"/>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D97C094D-3542-27D7-3721-1C31532D359F}"/>
              </a:ext>
            </a:extLst>
          </p:cNvPr>
          <p:cNvSpPr txBox="1"/>
          <p:nvPr/>
        </p:nvSpPr>
        <p:spPr>
          <a:xfrm>
            <a:off x="7617769" y="3998020"/>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22" name="1 CuadroTexto">
            <a:extLst>
              <a:ext uri="{FF2B5EF4-FFF2-40B4-BE49-F238E27FC236}">
                <a16:creationId xmlns:a16="http://schemas.microsoft.com/office/drawing/2014/main" id="{F775E9CD-2BCE-3469-8CC1-682DCE7B042E}"/>
              </a:ext>
            </a:extLst>
          </p:cNvPr>
          <p:cNvSpPr txBox="1"/>
          <p:nvPr/>
        </p:nvSpPr>
        <p:spPr>
          <a:xfrm>
            <a:off x="270526" y="4248000"/>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14:27</a:t>
            </a:r>
          </a:p>
        </p:txBody>
      </p:sp>
      <p:sp>
        <p:nvSpPr>
          <p:cNvPr id="23" name="2 CuadroTexto">
            <a:extLst>
              <a:ext uri="{FF2B5EF4-FFF2-40B4-BE49-F238E27FC236}">
                <a16:creationId xmlns:a16="http://schemas.microsoft.com/office/drawing/2014/main" id="{70192927-60BC-F173-ED5D-E5FCB74814BB}"/>
              </a:ext>
            </a:extLst>
          </p:cNvPr>
          <p:cNvSpPr txBox="1"/>
          <p:nvPr/>
        </p:nvSpPr>
        <p:spPr>
          <a:xfrm>
            <a:off x="270526" y="4740787"/>
            <a:ext cx="417646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paz os dejo, mi paz os doy; </a:t>
            </a:r>
            <a:r>
              <a:rPr lang="es-ES" sz="2400" dirty="0">
                <a:solidFill>
                  <a:srgbClr val="00B0F0"/>
                </a:solidFill>
                <a:latin typeface="Calibri"/>
              </a:rPr>
              <a:t>yo no os la doy como el mundo la da. </a:t>
            </a:r>
            <a:r>
              <a:rPr lang="es-ES" sz="2400" dirty="0">
                <a:solidFill>
                  <a:srgbClr val="FFFF00"/>
                </a:solidFill>
                <a:latin typeface="Calibri"/>
              </a:rPr>
              <a:t>No se turbe vuestro corazón, ni tenga miedo. </a:t>
            </a:r>
          </a:p>
        </p:txBody>
      </p:sp>
      <p:sp>
        <p:nvSpPr>
          <p:cNvPr id="5" name="1 CuadroTexto">
            <a:extLst>
              <a:ext uri="{FF2B5EF4-FFF2-40B4-BE49-F238E27FC236}">
                <a16:creationId xmlns:a16="http://schemas.microsoft.com/office/drawing/2014/main" id="{345AB660-4B93-23BA-D6E8-FB27ADAAEA6B}"/>
              </a:ext>
            </a:extLst>
          </p:cNvPr>
          <p:cNvSpPr txBox="1"/>
          <p:nvPr/>
        </p:nvSpPr>
        <p:spPr>
          <a:xfrm>
            <a:off x="4697013" y="4992853"/>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16:33</a:t>
            </a:r>
          </a:p>
        </p:txBody>
      </p:sp>
      <p:sp>
        <p:nvSpPr>
          <p:cNvPr id="8" name="2 CuadroTexto">
            <a:extLst>
              <a:ext uri="{FF2B5EF4-FFF2-40B4-BE49-F238E27FC236}">
                <a16:creationId xmlns:a16="http://schemas.microsoft.com/office/drawing/2014/main" id="{4585ECD9-9670-4936-687E-AD43ED46391C}"/>
              </a:ext>
            </a:extLst>
          </p:cNvPr>
          <p:cNvSpPr txBox="1"/>
          <p:nvPr/>
        </p:nvSpPr>
        <p:spPr>
          <a:xfrm>
            <a:off x="4697013" y="5485640"/>
            <a:ext cx="438478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Estas cosas os he hablado para que en mí tengáis paz. </a:t>
            </a:r>
            <a:r>
              <a:rPr lang="es-ES" sz="2400" dirty="0">
                <a:solidFill>
                  <a:srgbClr val="00B0F0"/>
                </a:solidFill>
                <a:latin typeface="Calibri"/>
              </a:rPr>
              <a:t>En el mundo tendréis aflicción; pero confiad, </a:t>
            </a:r>
            <a:r>
              <a:rPr lang="es-ES" sz="2400" u="sng" dirty="0">
                <a:solidFill>
                  <a:srgbClr val="00B0F0"/>
                </a:solidFill>
                <a:latin typeface="Calibri"/>
              </a:rPr>
              <a:t>yo he vencido al mundo</a:t>
            </a:r>
            <a:r>
              <a:rPr lang="es-ES" sz="2400" dirty="0">
                <a:solidFill>
                  <a:srgbClr val="00B0F0"/>
                </a:solidFill>
                <a:latin typeface="Calibri"/>
              </a:rPr>
              <a:t>.</a:t>
            </a:r>
          </a:p>
        </p:txBody>
      </p:sp>
      <p:sp>
        <p:nvSpPr>
          <p:cNvPr id="17" name="TextBox 16">
            <a:extLst>
              <a:ext uri="{FF2B5EF4-FFF2-40B4-BE49-F238E27FC236}">
                <a16:creationId xmlns:a16="http://schemas.microsoft.com/office/drawing/2014/main" id="{A284BFB8-7A91-A155-E103-4950EA4BFE09}"/>
              </a:ext>
            </a:extLst>
          </p:cNvPr>
          <p:cNvSpPr txBox="1"/>
          <p:nvPr/>
        </p:nvSpPr>
        <p:spPr>
          <a:xfrm>
            <a:off x="4565510" y="456477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Tree>
    <p:extLst>
      <p:ext uri="{BB962C8B-B14F-4D97-AF65-F5344CB8AC3E}">
        <p14:creationId xmlns:p14="http://schemas.microsoft.com/office/powerpoint/2010/main" val="23604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7E6B-8D7C-0E88-E5DE-B689C9F6BE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E3E2731-8BE0-0B1E-7159-1E62F9E0AA7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31334A7D-10ED-C3CB-1542-375BE91F0D6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B64536C-6892-A2EF-5980-B62BAFDFD99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46396FFB-246A-E547-10C8-937FD9C997D7}"/>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 lo demás, hermanos, todo lo que es verdadero, todo lo honesto, 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4059EAB7-F00D-D2C8-490E-4C92A15E3946}"/>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C0F11463-396C-AC90-AB44-59957C021E2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E47444E1-826D-482C-6E5A-FF097519D2D3}"/>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77B75F2A-6C1D-E939-41F2-A34F8D80526A}"/>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BDEDB01B-9198-C17C-3EEB-3F8DA685D1AF}"/>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A5373301-72B7-E8D2-2EB5-2A0D4F48CC53}"/>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BFFE72F1-A4A0-7469-4344-C5D70A2F2E19}"/>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050AB49B-83B7-AD04-B18A-042DB47B3D50}"/>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Tree>
    <p:extLst>
      <p:ext uri="{BB962C8B-B14F-4D97-AF65-F5344CB8AC3E}">
        <p14:creationId xmlns:p14="http://schemas.microsoft.com/office/powerpoint/2010/main" val="33411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animBg="1"/>
      <p:bldP spid="12" grpId="0" animBg="1"/>
      <p:bldP spid="11" grpId="0" animBg="1"/>
      <p:bldP spid="21"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F653-67F6-D6EA-8BE3-E132E0FA2E8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F274196-D400-5472-A8ED-56EBF4BADAD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785989FC-8D1F-809B-B6AF-D85D75731ED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FD5585D2-AA20-5FF5-E9C0-95044BDE3095}"/>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4C670C99-F40D-55BE-BD3D-C8C19CFE19E8}"/>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todo lo honesto, 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17B56251-CC81-A895-C1FD-26DB61D36FCC}"/>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FF4EF3B3-CAEB-BA3B-99F8-8EB13F3F19E4}"/>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ECB50521-BB87-AC1B-C248-A10A0DAD1624}"/>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7DB60CD2-6BDC-CD03-0223-1A3E6598E0DC}"/>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52546106-D02F-08E9-8A3B-883580D098E4}"/>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13214AEA-5792-35A0-68C2-48CB15AD97CE}"/>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335BB15B-C605-248A-D9DE-E2E117C2DA46}"/>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E52DFFF8-3ECE-F3F3-C258-ACD013EF6689}"/>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D073F546-7ED8-7A71-FC3F-3B3E4F2DA570}"/>
              </a:ext>
            </a:extLst>
          </p:cNvPr>
          <p:cNvSpPr txBox="1"/>
          <p:nvPr/>
        </p:nvSpPr>
        <p:spPr>
          <a:xfrm>
            <a:off x="19807" y="6473543"/>
            <a:ext cx="8568952" cy="339452"/>
          </a:xfrm>
          <a:prstGeom prst="rect">
            <a:avLst/>
          </a:prstGeom>
          <a:solidFill>
            <a:schemeClr val="tx2"/>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que tiene certidumbre (certeza, fuerza)" o "aquello en que se puede confiar".</a:t>
            </a:r>
          </a:p>
        </p:txBody>
      </p:sp>
      <p:sp>
        <p:nvSpPr>
          <p:cNvPr id="5" name="1 CuadroTexto">
            <a:extLst>
              <a:ext uri="{FF2B5EF4-FFF2-40B4-BE49-F238E27FC236}">
                <a16:creationId xmlns:a16="http://schemas.microsoft.com/office/drawing/2014/main" id="{7BE931D5-491F-DF6F-3C16-3BCC9B69F845}"/>
              </a:ext>
            </a:extLst>
          </p:cNvPr>
          <p:cNvSpPr txBox="1"/>
          <p:nvPr/>
        </p:nvSpPr>
        <p:spPr>
          <a:xfrm>
            <a:off x="267209" y="3782997"/>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51:6</a:t>
            </a:r>
          </a:p>
        </p:txBody>
      </p:sp>
      <p:sp>
        <p:nvSpPr>
          <p:cNvPr id="8" name="2 CuadroTexto">
            <a:extLst>
              <a:ext uri="{FF2B5EF4-FFF2-40B4-BE49-F238E27FC236}">
                <a16:creationId xmlns:a16="http://schemas.microsoft.com/office/drawing/2014/main" id="{476689CE-ACEE-2F87-8DAD-7D7E63C4B8EF}"/>
              </a:ext>
            </a:extLst>
          </p:cNvPr>
          <p:cNvSpPr txBox="1"/>
          <p:nvPr/>
        </p:nvSpPr>
        <p:spPr>
          <a:xfrm>
            <a:off x="35496" y="4287053"/>
            <a:ext cx="450973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He aquí, tú amas la verdad en lo íntimo, y en lo secreto me has hecho comprender sabiduría.</a:t>
            </a:r>
          </a:p>
        </p:txBody>
      </p:sp>
    </p:spTree>
    <p:extLst>
      <p:ext uri="{BB962C8B-B14F-4D97-AF65-F5344CB8AC3E}">
        <p14:creationId xmlns:p14="http://schemas.microsoft.com/office/powerpoint/2010/main" val="4289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A8B4-30AF-0CC0-BEE0-AE90DEA108D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35A2F90-9DEB-398C-B794-4B1C20E491D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827E6C0-1DEB-77B0-4E46-940C2B736E49}"/>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y mirad a los que así se conducen según el ejemplo que tenéis en nosotros.</a:t>
            </a:r>
          </a:p>
        </p:txBody>
      </p:sp>
      <p:sp>
        <p:nvSpPr>
          <p:cNvPr id="3" name="1 CuadroTexto">
            <a:extLst>
              <a:ext uri="{FF2B5EF4-FFF2-40B4-BE49-F238E27FC236}">
                <a16:creationId xmlns:a16="http://schemas.microsoft.com/office/drawing/2014/main" id="{F74691EE-C0BD-D69D-1C97-A6E28726C768}"/>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3B0B9C36-D60A-1342-0D62-A575AAA4535E}"/>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así como yo de Cristo. </a:t>
            </a:r>
          </a:p>
        </p:txBody>
      </p:sp>
      <p:sp>
        <p:nvSpPr>
          <p:cNvPr id="8" name="TextBox 7">
            <a:extLst>
              <a:ext uri="{FF2B5EF4-FFF2-40B4-BE49-F238E27FC236}">
                <a16:creationId xmlns:a16="http://schemas.microsoft.com/office/drawing/2014/main" id="{7C778ADF-BF82-9821-5E0F-77AFA7BB764B}"/>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9" name="TextBox 8">
            <a:extLst>
              <a:ext uri="{FF2B5EF4-FFF2-40B4-BE49-F238E27FC236}">
                <a16:creationId xmlns:a16="http://schemas.microsoft.com/office/drawing/2014/main" id="{3C198908-2EB6-7448-2EF4-79B2877E4783}"/>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Tree>
    <p:extLst>
      <p:ext uri="{BB962C8B-B14F-4D97-AF65-F5344CB8AC3E}">
        <p14:creationId xmlns:p14="http://schemas.microsoft.com/office/powerpoint/2010/main" val="412434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6E9A-6965-935F-0A3B-42EF3D8934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0EF2B67-DAB1-0FFA-7C5C-5BF38A2269F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00CC409-2798-2579-B8DD-436FD223F702}"/>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BEE8A9C-F9D1-B332-01AC-1B6DD4145BD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24606C0C-B8D5-B039-5D01-97F0D1B1BA3B}"/>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todo lo honesto, 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DA67905F-9EF0-46E2-6710-8744AE8C57DD}"/>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1953EABB-14A5-C5D9-C4E1-723BCDE821EF}"/>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CB464E9E-A769-76E8-85FA-B3A175FA0F39}"/>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41C8A3DC-5D94-603E-B330-936BA748D7E8}"/>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A99E2843-20C5-293F-9DD4-445651F6AAA2}"/>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9CE5EFFE-F5FB-E5AA-B842-6A024ADC0C0E}"/>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4999771A-7BA6-A620-5113-45923C33D955}"/>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07348F96-F062-EBF8-EEC6-1EED1E844D8F}"/>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42312E13-6D7E-42BD-EF31-F64BDC578F65}"/>
              </a:ext>
            </a:extLst>
          </p:cNvPr>
          <p:cNvSpPr txBox="1"/>
          <p:nvPr/>
        </p:nvSpPr>
        <p:spPr>
          <a:xfrm>
            <a:off x="19807" y="6473543"/>
            <a:ext cx="8568952" cy="339452"/>
          </a:xfrm>
          <a:prstGeom prst="rect">
            <a:avLst/>
          </a:prstGeom>
          <a:solidFill>
            <a:schemeClr val="tx2"/>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que tiene certidumbre (certeza, fuerza)" o "aquello en que se puede confiar".</a:t>
            </a:r>
          </a:p>
        </p:txBody>
      </p:sp>
      <p:sp>
        <p:nvSpPr>
          <p:cNvPr id="5" name="1 CuadroTexto">
            <a:extLst>
              <a:ext uri="{FF2B5EF4-FFF2-40B4-BE49-F238E27FC236}">
                <a16:creationId xmlns:a16="http://schemas.microsoft.com/office/drawing/2014/main" id="{FC2A74C3-6E6C-69F7-0CEA-37AB1F28A307}"/>
              </a:ext>
            </a:extLst>
          </p:cNvPr>
          <p:cNvSpPr txBox="1"/>
          <p:nvPr/>
        </p:nvSpPr>
        <p:spPr>
          <a:xfrm>
            <a:off x="267209" y="3782997"/>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51:6</a:t>
            </a:r>
          </a:p>
        </p:txBody>
      </p:sp>
      <p:sp>
        <p:nvSpPr>
          <p:cNvPr id="8" name="2 CuadroTexto">
            <a:extLst>
              <a:ext uri="{FF2B5EF4-FFF2-40B4-BE49-F238E27FC236}">
                <a16:creationId xmlns:a16="http://schemas.microsoft.com/office/drawing/2014/main" id="{93346CE8-543B-5DDD-D08B-59F3E927FC88}"/>
              </a:ext>
            </a:extLst>
          </p:cNvPr>
          <p:cNvSpPr txBox="1"/>
          <p:nvPr/>
        </p:nvSpPr>
        <p:spPr>
          <a:xfrm>
            <a:off x="35496" y="4287053"/>
            <a:ext cx="450973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a:t>
            </a:r>
            <a:r>
              <a:rPr lang="es-ES" sz="2400" u="sng" dirty="0">
                <a:solidFill>
                  <a:srgbClr val="FFFF00"/>
                </a:solidFill>
                <a:latin typeface="Calibri"/>
              </a:rPr>
              <a:t>tú amas la verdad</a:t>
            </a:r>
            <a:r>
              <a:rPr lang="es-ES" sz="2400" dirty="0">
                <a:solidFill>
                  <a:srgbClr val="FFFF00"/>
                </a:solidFill>
                <a:latin typeface="Calibri"/>
              </a:rPr>
              <a:t> en lo íntimo, y en lo secreto me has hecho comprender sabiduría.</a:t>
            </a:r>
          </a:p>
        </p:txBody>
      </p:sp>
      <p:sp>
        <p:nvSpPr>
          <p:cNvPr id="13" name="1 CuadroTexto">
            <a:extLst>
              <a:ext uri="{FF2B5EF4-FFF2-40B4-BE49-F238E27FC236}">
                <a16:creationId xmlns:a16="http://schemas.microsoft.com/office/drawing/2014/main" id="{C420756F-6DF1-65F5-02A6-F341B4928C54}"/>
              </a:ext>
            </a:extLst>
          </p:cNvPr>
          <p:cNvSpPr txBox="1"/>
          <p:nvPr/>
        </p:nvSpPr>
        <p:spPr>
          <a:xfrm>
            <a:off x="4758473" y="378299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15:1, 2</a:t>
            </a:r>
          </a:p>
        </p:txBody>
      </p:sp>
      <p:sp>
        <p:nvSpPr>
          <p:cNvPr id="14" name="2 CuadroTexto">
            <a:extLst>
              <a:ext uri="{FF2B5EF4-FFF2-40B4-BE49-F238E27FC236}">
                <a16:creationId xmlns:a16="http://schemas.microsoft.com/office/drawing/2014/main" id="{D9C1F41B-C0E7-D3A4-32AB-E7267B9C71A7}"/>
              </a:ext>
            </a:extLst>
          </p:cNvPr>
          <p:cNvSpPr txBox="1"/>
          <p:nvPr/>
        </p:nvSpPr>
        <p:spPr>
          <a:xfrm>
            <a:off x="4526760" y="4287053"/>
            <a:ext cx="450973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Jehová, ¿Quién habitará en tu tabernáculo? ¿Quién morará en tu monte santo? El que anda en integridad y hace justicia, y habla verdad en su corazón.</a:t>
            </a:r>
          </a:p>
        </p:txBody>
      </p:sp>
    </p:spTree>
    <p:extLst>
      <p:ext uri="{BB962C8B-B14F-4D97-AF65-F5344CB8AC3E}">
        <p14:creationId xmlns:p14="http://schemas.microsoft.com/office/powerpoint/2010/main" val="89613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4F91-0015-E72C-A0BB-C07B554E7F7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EFCC045-9830-4327-F395-951117F4BEF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1C4F5BF-D1F2-DEDC-0AC9-2060B510B17B}"/>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E318EDB-47E7-E613-570D-E60FE61542F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7F4FEE55-0947-3841-AE78-52A92DA4A4BF}"/>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todo lo honesto, 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AAFC25B7-2CB8-2212-BE70-9DC1FBF014EA}"/>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761DD4D8-8A5E-2008-FD24-89D8EEE0F02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6EBC5AA4-BEB2-69A5-905F-6E37DEB280FA}"/>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02060AA3-B399-7561-6864-30AF3DAC9785}"/>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627BADC9-7088-45C1-E6FD-8414C303541A}"/>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12983ADB-B158-0F6C-237D-F74DB0B58BB7}"/>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D27E7713-675A-E4BD-C3CE-3753A7298578}"/>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021D440E-EB3B-7456-7F9D-6B89570C800D}"/>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252CF521-EB5E-66C1-405D-44CFA7CAE920}"/>
              </a:ext>
            </a:extLst>
          </p:cNvPr>
          <p:cNvSpPr txBox="1"/>
          <p:nvPr/>
        </p:nvSpPr>
        <p:spPr>
          <a:xfrm>
            <a:off x="19807" y="6473543"/>
            <a:ext cx="8568952" cy="339452"/>
          </a:xfrm>
          <a:prstGeom prst="rect">
            <a:avLst/>
          </a:prstGeom>
          <a:solidFill>
            <a:schemeClr val="tx2"/>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que tiene certidumbre (certeza, fuerza)" o "aquello en que se puede confiar".</a:t>
            </a:r>
          </a:p>
        </p:txBody>
      </p:sp>
      <p:sp>
        <p:nvSpPr>
          <p:cNvPr id="5" name="1 CuadroTexto">
            <a:extLst>
              <a:ext uri="{FF2B5EF4-FFF2-40B4-BE49-F238E27FC236}">
                <a16:creationId xmlns:a16="http://schemas.microsoft.com/office/drawing/2014/main" id="{9FF5F8DF-7446-A714-043E-4CD3A09265A0}"/>
              </a:ext>
            </a:extLst>
          </p:cNvPr>
          <p:cNvSpPr txBox="1"/>
          <p:nvPr/>
        </p:nvSpPr>
        <p:spPr>
          <a:xfrm>
            <a:off x="267209" y="3782997"/>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51:6</a:t>
            </a:r>
          </a:p>
        </p:txBody>
      </p:sp>
      <p:sp>
        <p:nvSpPr>
          <p:cNvPr id="8" name="2 CuadroTexto">
            <a:extLst>
              <a:ext uri="{FF2B5EF4-FFF2-40B4-BE49-F238E27FC236}">
                <a16:creationId xmlns:a16="http://schemas.microsoft.com/office/drawing/2014/main" id="{E20EA07D-4FDE-E4B6-95B6-D7682748FA63}"/>
              </a:ext>
            </a:extLst>
          </p:cNvPr>
          <p:cNvSpPr txBox="1"/>
          <p:nvPr/>
        </p:nvSpPr>
        <p:spPr>
          <a:xfrm>
            <a:off x="35496" y="4287053"/>
            <a:ext cx="450973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a:t>
            </a:r>
            <a:r>
              <a:rPr lang="es-ES" sz="2400" u="sng" dirty="0">
                <a:solidFill>
                  <a:srgbClr val="FFFF00"/>
                </a:solidFill>
                <a:latin typeface="Calibri"/>
              </a:rPr>
              <a:t>tú amas la verdad</a:t>
            </a:r>
            <a:r>
              <a:rPr lang="es-ES" sz="2400" dirty="0">
                <a:solidFill>
                  <a:srgbClr val="FFFF00"/>
                </a:solidFill>
                <a:latin typeface="Calibri"/>
              </a:rPr>
              <a:t> en lo íntimo, y en lo secreto me has hecho comprender sabiduría.</a:t>
            </a:r>
          </a:p>
        </p:txBody>
      </p:sp>
      <p:sp>
        <p:nvSpPr>
          <p:cNvPr id="13" name="1 CuadroTexto">
            <a:extLst>
              <a:ext uri="{FF2B5EF4-FFF2-40B4-BE49-F238E27FC236}">
                <a16:creationId xmlns:a16="http://schemas.microsoft.com/office/drawing/2014/main" id="{8E20A7C4-1846-8F9C-1CDB-4BE8FBA999E3}"/>
              </a:ext>
            </a:extLst>
          </p:cNvPr>
          <p:cNvSpPr txBox="1"/>
          <p:nvPr/>
        </p:nvSpPr>
        <p:spPr>
          <a:xfrm>
            <a:off x="4758473" y="378299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15:1, 2</a:t>
            </a:r>
          </a:p>
        </p:txBody>
      </p:sp>
      <p:sp>
        <p:nvSpPr>
          <p:cNvPr id="14" name="2 CuadroTexto">
            <a:extLst>
              <a:ext uri="{FF2B5EF4-FFF2-40B4-BE49-F238E27FC236}">
                <a16:creationId xmlns:a16="http://schemas.microsoft.com/office/drawing/2014/main" id="{C6918CE1-B201-C105-E4A6-C627F5241176}"/>
              </a:ext>
            </a:extLst>
          </p:cNvPr>
          <p:cNvSpPr txBox="1"/>
          <p:nvPr/>
        </p:nvSpPr>
        <p:spPr>
          <a:xfrm>
            <a:off x="4526760" y="4287053"/>
            <a:ext cx="450973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¿Quién habitará en tu tabernáculo? ¿Quién morará en tu monte santo? </a:t>
            </a:r>
            <a:r>
              <a:rPr lang="es-ES" sz="2400" dirty="0">
                <a:latin typeface="Calibri"/>
              </a:rPr>
              <a:t>El que anda en integridad y hace justicia, y habla verdad en su corazón.</a:t>
            </a:r>
          </a:p>
        </p:txBody>
      </p:sp>
    </p:spTree>
    <p:extLst>
      <p:ext uri="{BB962C8B-B14F-4D97-AF65-F5344CB8AC3E}">
        <p14:creationId xmlns:p14="http://schemas.microsoft.com/office/powerpoint/2010/main" val="3705656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83C03-6B79-DC5F-1F51-D7DB6FE09FB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963CCD6-C60E-7B63-6618-DAEF6319980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33E2905-8359-3EBB-A206-840EAED7A3D7}"/>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B915E482-B41A-DFEB-EB29-B483AE4969C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A07E7A39-7FD3-469E-BB3D-B4737D393D1F}"/>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todo lo honesto, 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69E811C5-EA54-402A-0149-9B17908CC698}"/>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26C71854-737F-BC0D-20F9-23AE4EF38B18}"/>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11AE9F4B-93B5-E36A-16EA-6074F7670B74}"/>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4A3B151C-8B8E-5526-41D0-BCAB627C519A}"/>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81D6A787-2795-20C3-43ED-98A5E0FE36E0}"/>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FDE1B54C-74FA-3160-EC01-3A796E6A7106}"/>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EED66DBB-6985-9EB9-9898-761A1FA66DD3}"/>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3F34C267-6F24-924A-E1E7-B127F0EC8354}"/>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C58BB300-20D8-B3A3-2B45-0E5ADC74EA4E}"/>
              </a:ext>
            </a:extLst>
          </p:cNvPr>
          <p:cNvSpPr txBox="1"/>
          <p:nvPr/>
        </p:nvSpPr>
        <p:spPr>
          <a:xfrm>
            <a:off x="19807" y="6473543"/>
            <a:ext cx="8568952" cy="339452"/>
          </a:xfrm>
          <a:prstGeom prst="rect">
            <a:avLst/>
          </a:prstGeom>
          <a:solidFill>
            <a:schemeClr val="tx2"/>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que tiene certidumbre (certeza, fuerza)" o "aquello en que se puede confiar".</a:t>
            </a:r>
          </a:p>
        </p:txBody>
      </p:sp>
      <p:sp>
        <p:nvSpPr>
          <p:cNvPr id="5" name="1 CuadroTexto">
            <a:extLst>
              <a:ext uri="{FF2B5EF4-FFF2-40B4-BE49-F238E27FC236}">
                <a16:creationId xmlns:a16="http://schemas.microsoft.com/office/drawing/2014/main" id="{8C0CCBB7-F176-6C26-7A73-569B93E0E9DA}"/>
              </a:ext>
            </a:extLst>
          </p:cNvPr>
          <p:cNvSpPr txBox="1"/>
          <p:nvPr/>
        </p:nvSpPr>
        <p:spPr>
          <a:xfrm>
            <a:off x="267209" y="3782997"/>
            <a:ext cx="3872743"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51:6</a:t>
            </a:r>
          </a:p>
        </p:txBody>
      </p:sp>
      <p:sp>
        <p:nvSpPr>
          <p:cNvPr id="8" name="2 CuadroTexto">
            <a:extLst>
              <a:ext uri="{FF2B5EF4-FFF2-40B4-BE49-F238E27FC236}">
                <a16:creationId xmlns:a16="http://schemas.microsoft.com/office/drawing/2014/main" id="{D2ACD6D1-1777-FDB6-1463-80D76ADCA088}"/>
              </a:ext>
            </a:extLst>
          </p:cNvPr>
          <p:cNvSpPr txBox="1"/>
          <p:nvPr/>
        </p:nvSpPr>
        <p:spPr>
          <a:xfrm>
            <a:off x="35496" y="4287053"/>
            <a:ext cx="4509736"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a:t>
            </a:r>
            <a:r>
              <a:rPr lang="es-ES" sz="2400" u="sng" dirty="0">
                <a:solidFill>
                  <a:srgbClr val="FFFF00"/>
                </a:solidFill>
                <a:latin typeface="Calibri"/>
              </a:rPr>
              <a:t>tú amas la verdad</a:t>
            </a:r>
            <a:r>
              <a:rPr lang="es-ES" sz="2400" dirty="0">
                <a:solidFill>
                  <a:srgbClr val="FFFF00"/>
                </a:solidFill>
                <a:latin typeface="Calibri"/>
              </a:rPr>
              <a:t> en lo íntimo, y en lo secreto me has hecho comprender sabiduría.</a:t>
            </a:r>
          </a:p>
        </p:txBody>
      </p:sp>
      <p:sp>
        <p:nvSpPr>
          <p:cNvPr id="13" name="1 CuadroTexto">
            <a:extLst>
              <a:ext uri="{FF2B5EF4-FFF2-40B4-BE49-F238E27FC236}">
                <a16:creationId xmlns:a16="http://schemas.microsoft.com/office/drawing/2014/main" id="{6F8D02E9-4DFF-9244-EDD0-781D01B87379}"/>
              </a:ext>
            </a:extLst>
          </p:cNvPr>
          <p:cNvSpPr txBox="1"/>
          <p:nvPr/>
        </p:nvSpPr>
        <p:spPr>
          <a:xfrm>
            <a:off x="4758473" y="378299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15:1, 2</a:t>
            </a:r>
          </a:p>
        </p:txBody>
      </p:sp>
      <p:sp>
        <p:nvSpPr>
          <p:cNvPr id="14" name="2 CuadroTexto">
            <a:extLst>
              <a:ext uri="{FF2B5EF4-FFF2-40B4-BE49-F238E27FC236}">
                <a16:creationId xmlns:a16="http://schemas.microsoft.com/office/drawing/2014/main" id="{7CF12E5F-7B3B-D6D6-9EF8-D41507C5DD62}"/>
              </a:ext>
            </a:extLst>
          </p:cNvPr>
          <p:cNvSpPr txBox="1"/>
          <p:nvPr/>
        </p:nvSpPr>
        <p:spPr>
          <a:xfrm>
            <a:off x="4526760" y="4287053"/>
            <a:ext cx="4509736"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¿Quién habitará en tu tabernáculo? ¿Quién morará en tu monte santo?</a:t>
            </a:r>
            <a:r>
              <a:rPr lang="es-ES" sz="2400" dirty="0">
                <a:latin typeface="Calibri"/>
              </a:rPr>
              <a:t> </a:t>
            </a:r>
            <a:r>
              <a:rPr lang="es-ES" sz="2400" dirty="0">
                <a:solidFill>
                  <a:srgbClr val="00B0F0"/>
                </a:solidFill>
                <a:latin typeface="Calibri"/>
              </a:rPr>
              <a:t>El que anda en integridad y hace justicia, y </a:t>
            </a:r>
            <a:r>
              <a:rPr lang="es-ES" sz="2400" u="sng" dirty="0">
                <a:solidFill>
                  <a:srgbClr val="00B0F0"/>
                </a:solidFill>
                <a:latin typeface="Calibri"/>
              </a:rPr>
              <a:t>habla verdad en su corazón</a:t>
            </a:r>
            <a:r>
              <a:rPr lang="es-ES" sz="2400" dirty="0">
                <a:solidFill>
                  <a:srgbClr val="00B0F0"/>
                </a:solidFill>
                <a:latin typeface="Calibri"/>
              </a:rPr>
              <a:t>.</a:t>
            </a:r>
          </a:p>
        </p:txBody>
      </p:sp>
    </p:spTree>
    <p:extLst>
      <p:ext uri="{BB962C8B-B14F-4D97-AF65-F5344CB8AC3E}">
        <p14:creationId xmlns:p14="http://schemas.microsoft.com/office/powerpoint/2010/main" val="548702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E5F9F-A05B-EC60-3D84-C0D4A4A4D1B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2AFC19A-612F-F30A-5684-15004EFCD43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DD5004E-5BFE-9198-4E5D-BAC056B8084C}"/>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0398BA4-8177-81B0-FFB1-9BD05588AB3B}"/>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458D6271-E8C9-B4CC-D816-9C89185B0CFB}"/>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dirty="0">
                <a:latin typeface="Calibri"/>
              </a:rPr>
              <a:t>todo lo justo,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B1A72B90-6423-4297-EF94-8DD2B90FCFB5}"/>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FA1EB263-E2D9-AA3F-70FA-6911002325AB}"/>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7E0FC401-F8B0-6B0D-7B1C-88A52FE46235}"/>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9D1C0BE5-E76E-AF64-F8F3-BC0702F68DB2}"/>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4DC8555B-4333-36D7-CD84-74DC0DA4B526}"/>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C3CD0CCB-7F3D-F5DA-4FF1-FE027FBA9949}"/>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E4CDA62E-509C-A7B8-BD2D-8E94F352FF04}"/>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6EE1C4C4-387F-4C11-3C63-5D94F62EEFDA}"/>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01DA5814-A4DE-A1BD-EB5E-DF7FD6EA868A}"/>
              </a:ext>
            </a:extLst>
          </p:cNvPr>
          <p:cNvSpPr txBox="1"/>
          <p:nvPr/>
        </p:nvSpPr>
        <p:spPr>
          <a:xfrm>
            <a:off x="19807" y="6473542"/>
            <a:ext cx="3256049" cy="339833"/>
          </a:xfrm>
          <a:prstGeom prst="rect">
            <a:avLst/>
          </a:prstGeom>
          <a:solidFill>
            <a:schemeClr val="tx2"/>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que es digno de respeto”</a:t>
            </a:r>
          </a:p>
        </p:txBody>
      </p:sp>
      <p:sp>
        <p:nvSpPr>
          <p:cNvPr id="8" name="2 CuadroTexto">
            <a:extLst>
              <a:ext uri="{FF2B5EF4-FFF2-40B4-BE49-F238E27FC236}">
                <a16:creationId xmlns:a16="http://schemas.microsoft.com/office/drawing/2014/main" id="{2E944A81-272A-E0D0-D84D-73F5D9B60731}"/>
              </a:ext>
            </a:extLst>
          </p:cNvPr>
          <p:cNvSpPr txBox="1"/>
          <p:nvPr/>
        </p:nvSpPr>
        <p:spPr>
          <a:xfrm>
            <a:off x="4634264" y="3907768"/>
            <a:ext cx="4509736" cy="255884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último, hermanos, piensen en todo lo verdadero, </a:t>
            </a:r>
            <a:r>
              <a:rPr lang="es-ES" sz="2400" dirty="0">
                <a:solidFill>
                  <a:srgbClr val="00B0F0"/>
                </a:solidFill>
                <a:latin typeface="Calibri"/>
              </a:rPr>
              <a:t>en todo lo que es digno de respeto,</a:t>
            </a:r>
            <a:r>
              <a:rPr lang="es-ES" sz="2400" dirty="0">
                <a:solidFill>
                  <a:srgbClr val="FFFF00"/>
                </a:solidFill>
                <a:latin typeface="Calibri"/>
              </a:rPr>
              <a:t> </a:t>
            </a:r>
            <a:r>
              <a:rPr lang="es-ES" sz="2400" dirty="0">
                <a:latin typeface="Calibri"/>
              </a:rPr>
              <a:t>en todo lo recto, en todo lo puro, en todo lo agradable, en todo lo que tiene buena fama. Piensen en toda clase de virtudes, en todo lo que merece alabanza (DHH).</a:t>
            </a:r>
          </a:p>
        </p:txBody>
      </p:sp>
    </p:spTree>
    <p:extLst>
      <p:ext uri="{BB962C8B-B14F-4D97-AF65-F5344CB8AC3E}">
        <p14:creationId xmlns:p14="http://schemas.microsoft.com/office/powerpoint/2010/main" val="33804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62E6-4880-7878-AEED-0C1F5F599EE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B17BA1-0526-5977-7149-6B9C6635477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A832420C-9851-4907-AB19-28A32F413C5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8BF89B3-E8C1-7D0D-4E37-A6E3994148C4}"/>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0D681DFE-4C54-A9A3-E07C-67B20A6AD968}"/>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todo lo puro,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5C251BB4-EC7B-EC06-2A64-63987ADC85E0}"/>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3B187714-1202-2F40-5AB5-DCECEAA66820}"/>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5228BC29-01D8-DE2F-064B-82B941A347E2}"/>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A142F61B-1F8C-8D3C-41D7-E631A1841A18}"/>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0A73EA77-7FB2-D954-EF9D-E2ED09054D47}"/>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50CDB889-6662-B616-75C9-F7D12649BBFD}"/>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0D814E3F-6C2F-5CC4-2676-A1785EBBC28D}"/>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D9DC1D40-B512-218B-E4AB-152D0033069B}"/>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5EFBDFFD-FFD2-58D8-B741-606C4F07E23F}"/>
              </a:ext>
            </a:extLst>
          </p:cNvPr>
          <p:cNvSpPr txBox="1"/>
          <p:nvPr/>
        </p:nvSpPr>
        <p:spPr>
          <a:xfrm>
            <a:off x="-36511" y="6473542"/>
            <a:ext cx="6912768" cy="339834"/>
          </a:xfrm>
          <a:prstGeom prst="rect">
            <a:avLst/>
          </a:prstGeom>
          <a:solidFill>
            <a:schemeClr val="tx2"/>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 refiere a lo que es intachable, por encima de todo reproche”</a:t>
            </a:r>
          </a:p>
        </p:txBody>
      </p:sp>
      <p:sp>
        <p:nvSpPr>
          <p:cNvPr id="8" name="2 CuadroTexto">
            <a:extLst>
              <a:ext uri="{FF2B5EF4-FFF2-40B4-BE49-F238E27FC236}">
                <a16:creationId xmlns:a16="http://schemas.microsoft.com/office/drawing/2014/main" id="{B96F3711-0AAE-5759-5637-5EE1EBBE7E21}"/>
              </a:ext>
            </a:extLst>
          </p:cNvPr>
          <p:cNvSpPr txBox="1"/>
          <p:nvPr/>
        </p:nvSpPr>
        <p:spPr>
          <a:xfrm>
            <a:off x="4634264" y="3907768"/>
            <a:ext cx="4509736" cy="255884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último, hermanos, piensen en todo lo verdadero, </a:t>
            </a:r>
            <a:r>
              <a:rPr lang="es-ES" sz="2400" dirty="0">
                <a:solidFill>
                  <a:srgbClr val="00B0F0"/>
                </a:solidFill>
                <a:latin typeface="Calibri"/>
              </a:rPr>
              <a:t>en todo lo que es digno de respeto,</a:t>
            </a:r>
            <a:r>
              <a:rPr lang="es-ES" sz="2400" dirty="0">
                <a:solidFill>
                  <a:srgbClr val="FFFF00"/>
                </a:solidFill>
                <a:latin typeface="Calibri"/>
              </a:rPr>
              <a:t> </a:t>
            </a:r>
            <a:r>
              <a:rPr lang="es-ES" sz="2400" u="sng" dirty="0">
                <a:latin typeface="Calibri"/>
              </a:rPr>
              <a:t>en todo lo recto</a:t>
            </a:r>
            <a:r>
              <a:rPr lang="es-ES" sz="2400" dirty="0">
                <a:latin typeface="Calibri"/>
              </a:rPr>
              <a:t>, en todo lo puro, en todo lo agradable, en todo lo que tiene buena fama. Piensen en toda clase de virtudes, en todo lo que merece alabanza (DHH).</a:t>
            </a:r>
          </a:p>
        </p:txBody>
      </p:sp>
    </p:spTree>
    <p:extLst>
      <p:ext uri="{BB962C8B-B14F-4D97-AF65-F5344CB8AC3E}">
        <p14:creationId xmlns:p14="http://schemas.microsoft.com/office/powerpoint/2010/main" val="53925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AE728-0267-5D7E-33A9-25F8AB6FD1C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BECEFCD-088E-B3AA-3AD2-2BD3C6BDC2C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F4A5C64-1DCF-2F3E-0662-B90ACA05EB12}"/>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CEC9D581-1F6F-6733-1187-902D136056F3}"/>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EE7D72BC-4EF0-A414-7204-BBD083EDCAB7}"/>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a:t>
            </a:r>
            <a:r>
              <a:rPr lang="es-ES" sz="2400" dirty="0">
                <a:solidFill>
                  <a:srgbClr val="FFFF00"/>
                </a:solidFill>
                <a:latin typeface="Calibri"/>
              </a:rPr>
              <a:t>todo lo puro</a:t>
            </a:r>
            <a:r>
              <a:rPr lang="es-ES" sz="2400" dirty="0">
                <a:latin typeface="Calibri"/>
              </a:rPr>
              <a:t>, todo lo amable,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5222D9CC-F6B2-8A9A-7F06-8E2AADF2A2D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037211AF-A767-C1B2-4436-CE154C7EB9A0}"/>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E5D251F8-2001-124D-0008-B99BBC93BB68}"/>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8290A30C-E253-E2AE-CDBB-E1652DB62485}"/>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13BCD61B-1414-C8E2-6547-366D38C4DC82}"/>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4A08A1D8-A75D-D243-1624-294AEA10FCC0}"/>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D1E40292-7303-5720-CA05-651912166531}"/>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1E7838E8-824B-B1AF-ED6A-60D447EAEC47}"/>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6629F0D4-5031-0552-7909-113833A6E2C8}"/>
              </a:ext>
            </a:extLst>
          </p:cNvPr>
          <p:cNvSpPr txBox="1"/>
          <p:nvPr/>
        </p:nvSpPr>
        <p:spPr>
          <a:xfrm>
            <a:off x="-36511" y="6473542"/>
            <a:ext cx="7416824" cy="339452"/>
          </a:xfrm>
          <a:prstGeom prst="rect">
            <a:avLst/>
          </a:prstGeom>
          <a:solidFill>
            <a:schemeClr val="tx2"/>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“Refiere al pensamiento puro y a las acciones de esa misma naturaleza”</a:t>
            </a:r>
          </a:p>
        </p:txBody>
      </p:sp>
      <p:sp>
        <p:nvSpPr>
          <p:cNvPr id="8" name="2 CuadroTexto">
            <a:extLst>
              <a:ext uri="{FF2B5EF4-FFF2-40B4-BE49-F238E27FC236}">
                <a16:creationId xmlns:a16="http://schemas.microsoft.com/office/drawing/2014/main" id="{F8FF2E68-7DE4-8850-44E3-25120957ACB7}"/>
              </a:ext>
            </a:extLst>
          </p:cNvPr>
          <p:cNvSpPr txBox="1"/>
          <p:nvPr/>
        </p:nvSpPr>
        <p:spPr>
          <a:xfrm>
            <a:off x="4634264" y="3907768"/>
            <a:ext cx="4509736" cy="255884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último, hermanos, piensen en todo lo verdadero, </a:t>
            </a:r>
            <a:r>
              <a:rPr lang="es-ES" sz="2400" dirty="0">
                <a:solidFill>
                  <a:srgbClr val="00B0F0"/>
                </a:solidFill>
                <a:latin typeface="Calibri"/>
              </a:rPr>
              <a:t>en todo lo que es digno de respeto,</a:t>
            </a:r>
            <a:r>
              <a:rPr lang="es-ES" sz="2400" dirty="0">
                <a:solidFill>
                  <a:srgbClr val="FFFF00"/>
                </a:solidFill>
                <a:latin typeface="Calibri"/>
              </a:rPr>
              <a:t> </a:t>
            </a:r>
            <a:r>
              <a:rPr lang="es-ES" sz="2400" u="sng" dirty="0">
                <a:latin typeface="Calibri"/>
              </a:rPr>
              <a:t>en todo lo recto</a:t>
            </a:r>
            <a:r>
              <a:rPr lang="es-ES" sz="2400" dirty="0">
                <a:latin typeface="Calibri"/>
              </a:rPr>
              <a:t>, </a:t>
            </a:r>
            <a:r>
              <a:rPr lang="es-ES" sz="2400" dirty="0">
                <a:solidFill>
                  <a:srgbClr val="FFFF00"/>
                </a:solidFill>
                <a:latin typeface="Calibri"/>
              </a:rPr>
              <a:t>en todo lo puro</a:t>
            </a:r>
            <a:r>
              <a:rPr lang="es-ES" sz="2400" dirty="0">
                <a:latin typeface="Calibri"/>
              </a:rPr>
              <a:t>, en todo lo agradable, en todo lo que tiene buena fama. Piensen en toda clase de virtudes, en todo lo que merece alabanza (DHH).</a:t>
            </a:r>
          </a:p>
        </p:txBody>
      </p:sp>
    </p:spTree>
    <p:extLst>
      <p:ext uri="{BB962C8B-B14F-4D97-AF65-F5344CB8AC3E}">
        <p14:creationId xmlns:p14="http://schemas.microsoft.com/office/powerpoint/2010/main" val="13375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265DA-A9B0-43B0-E8E9-530D5D195231}"/>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8E56896-9439-6EDD-6180-4D4E2B1B14D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7291C651-F65B-EAFF-0E0A-158E254B159D}"/>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EB15501E-C0DE-1BCF-2B9D-E8445F46981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AC7B8481-FAE3-D8AD-6819-8E1020F07037}"/>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a:t>
            </a:r>
            <a:r>
              <a:rPr lang="es-ES" sz="2400" dirty="0">
                <a:solidFill>
                  <a:srgbClr val="FFFF00"/>
                </a:solidFill>
                <a:latin typeface="Calibri"/>
              </a:rPr>
              <a:t>todo lo puro</a:t>
            </a:r>
            <a:r>
              <a:rPr lang="es-ES" sz="2400" dirty="0">
                <a:latin typeface="Calibri"/>
              </a:rPr>
              <a:t>, </a:t>
            </a:r>
            <a:r>
              <a:rPr lang="es-ES" sz="2400" dirty="0">
                <a:solidFill>
                  <a:srgbClr val="00B0F0"/>
                </a:solidFill>
                <a:latin typeface="Calibri"/>
              </a:rPr>
              <a:t>todo lo amable</a:t>
            </a:r>
            <a:r>
              <a:rPr lang="es-ES" sz="2400" dirty="0">
                <a:latin typeface="Calibri"/>
              </a:rPr>
              <a:t>, todo lo que es de buen nombre;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FF6B8994-CE08-A02E-7941-08F3BFAF7FC7}"/>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4B04BA6F-63A4-F99F-CA2E-9B0AAD942E83}"/>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3E3C93CC-0EA4-A266-9571-6180FACE8715}"/>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07185A2C-5B89-E3CD-25C4-48691B411201}"/>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72EB1EE8-8EA9-EDD2-967F-D461A88C3C93}"/>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B030C490-D38B-565D-5AA8-DD760B9B87DE}"/>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D3CB63F2-56C6-4E84-5F24-82FB2A82F935}"/>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AED28735-3499-A75B-2CB5-B6536CBCAAEC}"/>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FEE37DBD-4F5D-04F5-5079-AD582496C386}"/>
              </a:ext>
            </a:extLst>
          </p:cNvPr>
          <p:cNvSpPr txBox="1"/>
          <p:nvPr/>
        </p:nvSpPr>
        <p:spPr>
          <a:xfrm>
            <a:off x="-36511" y="6473542"/>
            <a:ext cx="7416824" cy="339452"/>
          </a:xfrm>
          <a:prstGeom prst="rect">
            <a:avLst/>
          </a:prstGeom>
          <a:solidFill>
            <a:schemeClr val="tx2"/>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“Refiere  a lo amigable, agradable, digno de ser amado”</a:t>
            </a:r>
          </a:p>
        </p:txBody>
      </p:sp>
      <p:sp>
        <p:nvSpPr>
          <p:cNvPr id="8" name="2 CuadroTexto">
            <a:extLst>
              <a:ext uri="{FF2B5EF4-FFF2-40B4-BE49-F238E27FC236}">
                <a16:creationId xmlns:a16="http://schemas.microsoft.com/office/drawing/2014/main" id="{FF7D4F86-B85E-29FF-257B-5AA56413DD67}"/>
              </a:ext>
            </a:extLst>
          </p:cNvPr>
          <p:cNvSpPr txBox="1"/>
          <p:nvPr/>
        </p:nvSpPr>
        <p:spPr>
          <a:xfrm>
            <a:off x="4634264" y="3907768"/>
            <a:ext cx="4509736" cy="255884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último, hermanos, piensen en todo lo verdadero, </a:t>
            </a:r>
            <a:r>
              <a:rPr lang="es-ES" sz="2400" dirty="0">
                <a:solidFill>
                  <a:srgbClr val="00B0F0"/>
                </a:solidFill>
                <a:latin typeface="Calibri"/>
              </a:rPr>
              <a:t>en todo lo que es digno de respeto,</a:t>
            </a:r>
            <a:r>
              <a:rPr lang="es-ES" sz="2400" dirty="0">
                <a:solidFill>
                  <a:srgbClr val="FFFF00"/>
                </a:solidFill>
                <a:latin typeface="Calibri"/>
              </a:rPr>
              <a:t> </a:t>
            </a:r>
            <a:r>
              <a:rPr lang="es-ES" sz="2400" u="sng" dirty="0">
                <a:latin typeface="Calibri"/>
              </a:rPr>
              <a:t>en todo lo recto</a:t>
            </a:r>
            <a:r>
              <a:rPr lang="es-ES" sz="2400" dirty="0">
                <a:latin typeface="Calibri"/>
              </a:rPr>
              <a:t>, </a:t>
            </a:r>
            <a:r>
              <a:rPr lang="es-ES" sz="2400" dirty="0">
                <a:solidFill>
                  <a:srgbClr val="FFFF00"/>
                </a:solidFill>
                <a:latin typeface="Calibri"/>
              </a:rPr>
              <a:t>en todo lo puro</a:t>
            </a:r>
            <a:r>
              <a:rPr lang="es-ES" sz="2400" dirty="0">
                <a:latin typeface="Calibri"/>
              </a:rPr>
              <a:t>, </a:t>
            </a:r>
            <a:r>
              <a:rPr lang="es-ES" sz="2400" dirty="0">
                <a:solidFill>
                  <a:srgbClr val="00B0F0"/>
                </a:solidFill>
                <a:latin typeface="Calibri"/>
              </a:rPr>
              <a:t>en todo lo agradable</a:t>
            </a:r>
            <a:r>
              <a:rPr lang="es-ES" sz="2400" dirty="0">
                <a:latin typeface="Calibri"/>
              </a:rPr>
              <a:t>, en todo lo que tiene buena fama. Piensen en toda clase de virtudes, en todo lo que merece alabanza (DHH).</a:t>
            </a:r>
          </a:p>
        </p:txBody>
      </p:sp>
    </p:spTree>
    <p:extLst>
      <p:ext uri="{BB962C8B-B14F-4D97-AF65-F5344CB8AC3E}">
        <p14:creationId xmlns:p14="http://schemas.microsoft.com/office/powerpoint/2010/main" val="166292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A0165-569A-68E8-B703-FBF681D3C44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5A50E2C-28C8-D214-B2A1-5D8E99D0296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1544A639-DD03-5545-C678-0E1C9A73C2FE}"/>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98BE00E5-2031-91F5-CE07-790D32F937BF}"/>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37334216-47BE-7AB6-27C7-5E1B02D0D76E}"/>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a:t>
            </a:r>
            <a:r>
              <a:rPr lang="es-ES" sz="2400" dirty="0">
                <a:solidFill>
                  <a:srgbClr val="FFFF00"/>
                </a:solidFill>
                <a:latin typeface="Calibri"/>
              </a:rPr>
              <a:t>todo lo puro</a:t>
            </a:r>
            <a:r>
              <a:rPr lang="es-ES" sz="2400" dirty="0">
                <a:latin typeface="Calibri"/>
              </a:rPr>
              <a:t>, </a:t>
            </a:r>
            <a:r>
              <a:rPr lang="es-ES" sz="2400" dirty="0">
                <a:solidFill>
                  <a:srgbClr val="00B0F0"/>
                </a:solidFill>
                <a:latin typeface="Calibri"/>
              </a:rPr>
              <a:t>todo lo amable</a:t>
            </a:r>
            <a:r>
              <a:rPr lang="es-ES" sz="2400" dirty="0">
                <a:latin typeface="Calibri"/>
              </a:rPr>
              <a:t>, </a:t>
            </a:r>
            <a:r>
              <a:rPr lang="es-ES" sz="2400" dirty="0">
                <a:solidFill>
                  <a:srgbClr val="FFFF00"/>
                </a:solidFill>
                <a:latin typeface="Calibri"/>
              </a:rPr>
              <a:t>todo lo que es de buen nombre;</a:t>
            </a:r>
            <a:r>
              <a:rPr lang="es-ES" sz="2400" dirty="0">
                <a:latin typeface="Calibri"/>
              </a:rPr>
              <a:t> si hay virtud alguna, si algo digno de alabanza, en esto pensad. 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A1BFD8D4-F3DB-1ED1-E9A4-59B56F266B89}"/>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5EF99890-8AE1-6988-0E13-E3DDE42C9900}"/>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88E9B724-83FC-F45D-D25F-11C7DB8B2CB7}"/>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E91DBDA2-2F41-2682-11E9-7336D9936232}"/>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9CAD5820-F580-B305-C2B5-4FAF595D381E}"/>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55976B2A-9DE4-3E7C-24AB-751A8BF442FA}"/>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7796F493-F247-3110-AFEC-BD0717E86C7D}"/>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DA307954-6A1A-A075-E6ED-CD8802C108F7}"/>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6BB9005F-400F-17E8-808E-5D87099A2E2F}"/>
              </a:ext>
            </a:extLst>
          </p:cNvPr>
          <p:cNvSpPr txBox="1"/>
          <p:nvPr/>
        </p:nvSpPr>
        <p:spPr>
          <a:xfrm>
            <a:off x="-36511" y="6473542"/>
            <a:ext cx="4670775" cy="339834"/>
          </a:xfrm>
          <a:prstGeom prst="rect">
            <a:avLst/>
          </a:prstGeom>
          <a:solidFill>
            <a:schemeClr val="tx2"/>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“Refiere  al de buena reputación, elogiable”</a:t>
            </a:r>
          </a:p>
        </p:txBody>
      </p:sp>
      <p:sp>
        <p:nvSpPr>
          <p:cNvPr id="8" name="2 CuadroTexto">
            <a:extLst>
              <a:ext uri="{FF2B5EF4-FFF2-40B4-BE49-F238E27FC236}">
                <a16:creationId xmlns:a16="http://schemas.microsoft.com/office/drawing/2014/main" id="{9723C11C-B0FA-FA91-D474-4F9E81AEE9EA}"/>
              </a:ext>
            </a:extLst>
          </p:cNvPr>
          <p:cNvSpPr txBox="1"/>
          <p:nvPr/>
        </p:nvSpPr>
        <p:spPr>
          <a:xfrm>
            <a:off x="4634264" y="3907768"/>
            <a:ext cx="4509736" cy="2558842"/>
          </a:xfrm>
          <a:prstGeom prst="rect">
            <a:avLst/>
          </a:prstGeom>
          <a:solidFill>
            <a:schemeClr val="bg1">
              <a:lumMod val="50000"/>
            </a:schemeClr>
          </a:solidFill>
          <a:ln>
            <a:solidFill>
              <a:schemeClr val="tx1"/>
            </a:solidFill>
          </a:ln>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último, hermanos, piensen en todo lo verdadero, </a:t>
            </a:r>
            <a:r>
              <a:rPr lang="es-ES" sz="2400" dirty="0">
                <a:solidFill>
                  <a:srgbClr val="00B0F0"/>
                </a:solidFill>
                <a:latin typeface="Calibri"/>
              </a:rPr>
              <a:t>en todo lo que es digno de respeto,</a:t>
            </a:r>
            <a:r>
              <a:rPr lang="es-ES" sz="2400" dirty="0">
                <a:solidFill>
                  <a:srgbClr val="FFFF00"/>
                </a:solidFill>
                <a:latin typeface="Calibri"/>
              </a:rPr>
              <a:t> </a:t>
            </a:r>
            <a:r>
              <a:rPr lang="es-ES" sz="2400" u="sng" dirty="0">
                <a:latin typeface="Calibri"/>
              </a:rPr>
              <a:t>en todo lo recto</a:t>
            </a:r>
            <a:r>
              <a:rPr lang="es-ES" sz="2400" dirty="0">
                <a:latin typeface="Calibri"/>
              </a:rPr>
              <a:t>, </a:t>
            </a:r>
            <a:r>
              <a:rPr lang="es-ES" sz="2400" dirty="0">
                <a:solidFill>
                  <a:srgbClr val="FFFF00"/>
                </a:solidFill>
                <a:latin typeface="Calibri"/>
              </a:rPr>
              <a:t>en todo lo puro</a:t>
            </a:r>
            <a:r>
              <a:rPr lang="es-ES" sz="2400" dirty="0">
                <a:latin typeface="Calibri"/>
              </a:rPr>
              <a:t>, </a:t>
            </a:r>
            <a:r>
              <a:rPr lang="es-ES" sz="2400" dirty="0">
                <a:solidFill>
                  <a:srgbClr val="00B0F0"/>
                </a:solidFill>
                <a:latin typeface="Calibri"/>
              </a:rPr>
              <a:t>en todo lo agradable</a:t>
            </a:r>
            <a:r>
              <a:rPr lang="es-ES" sz="2400" dirty="0">
                <a:latin typeface="Calibri"/>
              </a:rPr>
              <a:t>, </a:t>
            </a:r>
            <a:r>
              <a:rPr lang="es-ES" sz="2400" dirty="0">
                <a:solidFill>
                  <a:srgbClr val="FFFF00"/>
                </a:solidFill>
                <a:latin typeface="Calibri"/>
              </a:rPr>
              <a:t>en todo lo que tiene buena fama</a:t>
            </a:r>
            <a:r>
              <a:rPr lang="es-ES" sz="2400" dirty="0">
                <a:latin typeface="Calibri"/>
              </a:rPr>
              <a:t>. Piensen en toda clase de virtudes, en todo lo que merece alabanza (DHH).</a:t>
            </a:r>
          </a:p>
        </p:txBody>
      </p:sp>
    </p:spTree>
    <p:extLst>
      <p:ext uri="{BB962C8B-B14F-4D97-AF65-F5344CB8AC3E}">
        <p14:creationId xmlns:p14="http://schemas.microsoft.com/office/powerpoint/2010/main" val="257061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51F49-6309-D1D4-DCEE-AD12809F4A2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8AF0C8-25B0-D6B4-C8AD-757F0A606A4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0E4DF44F-998B-316D-BEFB-637C258F76C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3C84E9E5-DEC1-6B25-96E4-AD4201FD676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CD2B5B76-4E89-8F9E-E4D1-9526389898B7}"/>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a:t>
            </a:r>
            <a:r>
              <a:rPr lang="es-ES" sz="2400" dirty="0">
                <a:solidFill>
                  <a:srgbClr val="FFFF00"/>
                </a:solidFill>
                <a:latin typeface="Calibri"/>
              </a:rPr>
              <a:t>todo lo puro</a:t>
            </a:r>
            <a:r>
              <a:rPr lang="es-ES" sz="2400" dirty="0">
                <a:latin typeface="Calibri"/>
              </a:rPr>
              <a:t>, </a:t>
            </a:r>
            <a:r>
              <a:rPr lang="es-ES" sz="2400" dirty="0">
                <a:solidFill>
                  <a:srgbClr val="00B0F0"/>
                </a:solidFill>
                <a:latin typeface="Calibri"/>
              </a:rPr>
              <a:t>todo lo amable</a:t>
            </a:r>
            <a:r>
              <a:rPr lang="es-ES" sz="2400" dirty="0">
                <a:latin typeface="Calibri"/>
              </a:rPr>
              <a:t>, </a:t>
            </a:r>
            <a:r>
              <a:rPr lang="es-ES" sz="2400" dirty="0">
                <a:solidFill>
                  <a:srgbClr val="FFFF00"/>
                </a:solidFill>
                <a:latin typeface="Calibri"/>
              </a:rPr>
              <a:t>todo lo que es de buen nombre;</a:t>
            </a:r>
            <a:r>
              <a:rPr lang="es-ES" sz="2400" dirty="0">
                <a:latin typeface="Calibri"/>
              </a:rPr>
              <a:t> </a:t>
            </a:r>
            <a:r>
              <a:rPr lang="es-ES" sz="2400" dirty="0">
                <a:solidFill>
                  <a:srgbClr val="00B0F0"/>
                </a:solidFill>
                <a:latin typeface="Calibri"/>
              </a:rPr>
              <a:t>si hay virtud alguna, si algo digno de alabanza, en esto pensad. </a:t>
            </a:r>
            <a:r>
              <a:rPr lang="es-ES" sz="2400" dirty="0">
                <a:latin typeface="Calibri"/>
              </a:rPr>
              <a:t>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89A77852-E0E1-A6CF-228F-5B010670B5A6}"/>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27207D36-4EE9-94B8-ED0D-FCD8A1696097}"/>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5D580A68-0C97-576D-5883-175E8E870985}"/>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34255BA0-579E-C363-44C3-D1904BB9E4AE}"/>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F1A75AE7-3DA8-32FA-B8A1-2390BA5970F3}"/>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4172DF89-5036-78C4-CD8B-DCAB5D27A213}"/>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7868406C-6590-DD56-98C9-639844DB6DD8}"/>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7F59DB71-B900-E4F9-190E-521A6A001D66}"/>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4" name="TextBox 3">
            <a:extLst>
              <a:ext uri="{FF2B5EF4-FFF2-40B4-BE49-F238E27FC236}">
                <a16:creationId xmlns:a16="http://schemas.microsoft.com/office/drawing/2014/main" id="{788B39B9-A13E-5C46-5B41-0654D52441E0}"/>
              </a:ext>
            </a:extLst>
          </p:cNvPr>
          <p:cNvSpPr txBox="1"/>
          <p:nvPr/>
        </p:nvSpPr>
        <p:spPr>
          <a:xfrm>
            <a:off x="-36511" y="6473542"/>
            <a:ext cx="4670775" cy="339834"/>
          </a:xfrm>
          <a:prstGeom prst="rect">
            <a:avLst/>
          </a:prstGeom>
          <a:solidFill>
            <a:schemeClr val="tx2"/>
          </a:solidFill>
          <a:scene3d>
            <a:camera prst="orthographicFront"/>
            <a:lightRig rig="threePt" dir="t"/>
          </a:scene3d>
          <a:sp3d>
            <a:bevelT w="165100" prst="coolSlant"/>
          </a:sp3d>
        </p:spPr>
        <p:txBody>
          <a:bodyPr wrap="square">
            <a:spAutoFit/>
          </a:bodyPr>
          <a:lstStyle/>
          <a:p>
            <a:pP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“Refiere  al de buena reputación, elogiable”</a:t>
            </a:r>
          </a:p>
        </p:txBody>
      </p:sp>
    </p:spTree>
    <p:extLst>
      <p:ext uri="{BB962C8B-B14F-4D97-AF65-F5344CB8AC3E}">
        <p14:creationId xmlns:p14="http://schemas.microsoft.com/office/powerpoint/2010/main" val="2909762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B06F7-46EC-D97C-CA1F-334A41A2796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CE915B-0BD4-F667-A4B4-0722E18B367D}"/>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7DB12AAB-50A9-B520-D3C0-953C15F92574}"/>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555EF27F-E199-212B-1D2A-CF319CB8395A}"/>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4:8, 9</a:t>
            </a:r>
          </a:p>
        </p:txBody>
      </p:sp>
      <p:sp>
        <p:nvSpPr>
          <p:cNvPr id="6" name="2 CuadroTexto">
            <a:extLst>
              <a:ext uri="{FF2B5EF4-FFF2-40B4-BE49-F238E27FC236}">
                <a16:creationId xmlns:a16="http://schemas.microsoft.com/office/drawing/2014/main" id="{49178209-ADBB-1835-A302-645BA90A9B41}"/>
              </a:ext>
            </a:extLst>
          </p:cNvPr>
          <p:cNvSpPr txBox="1"/>
          <p:nvPr/>
        </p:nvSpPr>
        <p:spPr>
          <a:xfrm>
            <a:off x="19807" y="548680"/>
            <a:ext cx="4509736"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 lo demás, hermanos, todo lo que es </a:t>
            </a:r>
            <a:r>
              <a:rPr lang="es-ES" sz="2400" u="sng" dirty="0">
                <a:solidFill>
                  <a:srgbClr val="FFFF00"/>
                </a:solidFill>
                <a:latin typeface="Calibri"/>
              </a:rPr>
              <a:t>verdadero</a:t>
            </a:r>
            <a:r>
              <a:rPr lang="es-ES" sz="2400" dirty="0">
                <a:latin typeface="Calibri"/>
              </a:rPr>
              <a:t>, </a:t>
            </a:r>
            <a:r>
              <a:rPr lang="es-ES" sz="2400" dirty="0">
                <a:solidFill>
                  <a:srgbClr val="00B0F0"/>
                </a:solidFill>
                <a:latin typeface="Calibri"/>
              </a:rPr>
              <a:t>todo lo honesto, </a:t>
            </a:r>
            <a:r>
              <a:rPr lang="es-ES" sz="2400" u="sng" dirty="0">
                <a:latin typeface="Calibri"/>
              </a:rPr>
              <a:t>todo lo justo</a:t>
            </a:r>
            <a:r>
              <a:rPr lang="es-ES" sz="2400" dirty="0">
                <a:latin typeface="Calibri"/>
              </a:rPr>
              <a:t>, </a:t>
            </a:r>
            <a:r>
              <a:rPr lang="es-ES" sz="2400" dirty="0">
                <a:solidFill>
                  <a:srgbClr val="FFFF00"/>
                </a:solidFill>
                <a:latin typeface="Calibri"/>
              </a:rPr>
              <a:t>todo lo puro</a:t>
            </a:r>
            <a:r>
              <a:rPr lang="es-ES" sz="2400" dirty="0">
                <a:latin typeface="Calibri"/>
              </a:rPr>
              <a:t>, </a:t>
            </a:r>
            <a:r>
              <a:rPr lang="es-ES" sz="2400" dirty="0">
                <a:solidFill>
                  <a:srgbClr val="00B0F0"/>
                </a:solidFill>
                <a:latin typeface="Calibri"/>
              </a:rPr>
              <a:t>todo lo amable</a:t>
            </a:r>
            <a:r>
              <a:rPr lang="es-ES" sz="2400" dirty="0">
                <a:latin typeface="Calibri"/>
              </a:rPr>
              <a:t>, </a:t>
            </a:r>
            <a:r>
              <a:rPr lang="es-ES" sz="2400" dirty="0">
                <a:solidFill>
                  <a:srgbClr val="FFFF00"/>
                </a:solidFill>
                <a:latin typeface="Calibri"/>
              </a:rPr>
              <a:t>todo lo que es de buen nombre;</a:t>
            </a:r>
            <a:r>
              <a:rPr lang="es-ES" sz="2400" dirty="0">
                <a:latin typeface="Calibri"/>
              </a:rPr>
              <a:t> </a:t>
            </a:r>
            <a:r>
              <a:rPr lang="es-ES" sz="2400" dirty="0">
                <a:solidFill>
                  <a:srgbClr val="00B0F0"/>
                </a:solidFill>
                <a:latin typeface="Calibri"/>
              </a:rPr>
              <a:t>si hay virtud alguna, si algo digno de alabanza, en esto pensad. </a:t>
            </a:r>
            <a:r>
              <a:rPr lang="es-ES" sz="2400" dirty="0">
                <a:solidFill>
                  <a:srgbClr val="FFFF00"/>
                </a:solidFill>
                <a:latin typeface="Calibri"/>
              </a:rPr>
              <a:t>Lo que aprendisteis y recibisteis y oísteis y visteis en mí, esto haced; y el Dios de paz estará con vosotros.</a:t>
            </a:r>
          </a:p>
        </p:txBody>
      </p:sp>
      <p:sp>
        <p:nvSpPr>
          <p:cNvPr id="9" name="TextBox 8">
            <a:extLst>
              <a:ext uri="{FF2B5EF4-FFF2-40B4-BE49-F238E27FC236}">
                <a16:creationId xmlns:a16="http://schemas.microsoft.com/office/drawing/2014/main" id="{2DA635BB-3923-F016-31DD-5D6DFA393517}"/>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BF63D3CC-28EA-0004-59D3-58691115747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6D5A6291-DFF3-A1F0-22FB-D4472EEA0935}"/>
              </a:ext>
            </a:extLst>
          </p:cNvPr>
          <p:cNvSpPr txBox="1"/>
          <p:nvPr/>
        </p:nvSpPr>
        <p:spPr>
          <a:xfrm>
            <a:off x="4545298" y="177281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101FD594-24C0-FB48-47B0-2ECDAE660C53}"/>
              </a:ext>
            </a:extLst>
          </p:cNvPr>
          <p:cNvSpPr txBox="1"/>
          <p:nvPr/>
        </p:nvSpPr>
        <p:spPr>
          <a:xfrm>
            <a:off x="4550567" y="2311922"/>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D1D03C45-3CF6-EC34-F70D-5D8D32C61A1D}"/>
              </a:ext>
            </a:extLst>
          </p:cNvPr>
          <p:cNvSpPr txBox="1"/>
          <p:nvPr/>
        </p:nvSpPr>
        <p:spPr>
          <a:xfrm>
            <a:off x="6084168" y="2305531"/>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42A74D82-3FA7-FFE5-DF56-0DB2E9487196}"/>
              </a:ext>
            </a:extLst>
          </p:cNvPr>
          <p:cNvSpPr txBox="1"/>
          <p:nvPr/>
        </p:nvSpPr>
        <p:spPr>
          <a:xfrm>
            <a:off x="7617769" y="2314752"/>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ABBE452C-BF90-B1BF-2E83-E16A86B5B2D8}"/>
              </a:ext>
            </a:extLst>
          </p:cNvPr>
          <p:cNvSpPr txBox="1"/>
          <p:nvPr/>
        </p:nvSpPr>
        <p:spPr>
          <a:xfrm>
            <a:off x="4565510" y="288150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FAAA89A7-7594-3EF3-BCF3-58895B32C8E7}"/>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87343E66-22A9-71F1-5360-63E34A335DC9}"/>
              </a:ext>
            </a:extLst>
          </p:cNvPr>
          <p:cNvSpPr txBox="1"/>
          <p:nvPr/>
        </p:nvSpPr>
        <p:spPr>
          <a:xfrm>
            <a:off x="4582716" y="346461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Tree>
    <p:extLst>
      <p:ext uri="{BB962C8B-B14F-4D97-AF65-F5344CB8AC3E}">
        <p14:creationId xmlns:p14="http://schemas.microsoft.com/office/powerpoint/2010/main" val="288172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6256D-6C08-657B-85A8-624A9B3DEE3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8F7A9FA-1F4E-4320-CB4D-FBE2A22AFF6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612D49D-07F5-37CB-B787-8F41BD748A13}"/>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y mirad a los que así se conducen según el ejemplo que tenéis en nosotros.</a:t>
            </a:r>
          </a:p>
        </p:txBody>
      </p:sp>
      <p:sp>
        <p:nvSpPr>
          <p:cNvPr id="3" name="1 CuadroTexto">
            <a:extLst>
              <a:ext uri="{FF2B5EF4-FFF2-40B4-BE49-F238E27FC236}">
                <a16:creationId xmlns:a16="http://schemas.microsoft.com/office/drawing/2014/main" id="{71AC8517-DF34-E610-B95A-C5CF56832EB0}"/>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02E577F1-DAAC-19C9-06E1-ABD9A6256BE6}"/>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7C74CE36-749C-4BE1-6557-E9D220FA0AF5}"/>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9D76BFB2-82FF-70DF-B235-F9937BC369C2}"/>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Sed, pues, imitadores de Dios como hijos amados. Y andad en amor, como también Cristo nos amó, y se entregó a sí mismo por nosotros, ofrenda y sacrificio a Dios en olor fragante.</a:t>
            </a:r>
          </a:p>
        </p:txBody>
      </p:sp>
      <p:sp>
        <p:nvSpPr>
          <p:cNvPr id="11" name="TextBox 10">
            <a:extLst>
              <a:ext uri="{FF2B5EF4-FFF2-40B4-BE49-F238E27FC236}">
                <a16:creationId xmlns:a16="http://schemas.microsoft.com/office/drawing/2014/main" id="{89F19128-B2FF-8F3B-1C6A-298FB3B2241C}"/>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12" name="TextBox 11">
            <a:extLst>
              <a:ext uri="{FF2B5EF4-FFF2-40B4-BE49-F238E27FC236}">
                <a16:creationId xmlns:a16="http://schemas.microsoft.com/office/drawing/2014/main" id="{84C5D8D1-1BC0-046E-D988-9BE1C7183DAC}"/>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13" name="TextBox 12">
            <a:extLst>
              <a:ext uri="{FF2B5EF4-FFF2-40B4-BE49-F238E27FC236}">
                <a16:creationId xmlns:a16="http://schemas.microsoft.com/office/drawing/2014/main" id="{B4B954A3-7CEB-6177-3492-DA22ECCA6495}"/>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Tree>
    <p:extLst>
      <p:ext uri="{BB962C8B-B14F-4D97-AF65-F5344CB8AC3E}">
        <p14:creationId xmlns:p14="http://schemas.microsoft.com/office/powerpoint/2010/main" val="372786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04EC-178E-650A-5B51-F736F54B94C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2F04EB9-3686-B253-2726-DFC7E87BAD5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428173A5-0A91-4149-D54F-FF2E47E24298}"/>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A298F9F7-DC22-0560-03C0-E007F0B3FEC6}"/>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8DCC6D40-D685-2B82-3491-E7D756AA144E}"/>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Sé vivir humildemente, y sé tener abundancia; en todo y por todo estoy enseñado, así para estar saciado como para tener hambre, así para tener abundancia como para padecer necesidad. </a:t>
            </a:r>
          </a:p>
        </p:txBody>
      </p:sp>
      <p:sp>
        <p:nvSpPr>
          <p:cNvPr id="9" name="TextBox 8">
            <a:extLst>
              <a:ext uri="{FF2B5EF4-FFF2-40B4-BE49-F238E27FC236}">
                <a16:creationId xmlns:a16="http://schemas.microsoft.com/office/drawing/2014/main" id="{C87DB0B6-5D2A-2DFA-9C36-454B0A8756C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5400B8B6-B904-04A1-E2D3-7F3EB60666A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513AD6D2-ADC9-6994-65BC-EC3526DF0388}"/>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25E881DE-8004-612B-ACD9-93643D84F023}"/>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A06C8097-B61E-1141-D321-42C75F969E26}"/>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69CA2619-E2B8-A2F4-2A1A-F8F4B91D1C58}"/>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76C36E6E-4B21-0EFD-1EC9-75C8DFAC1158}"/>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FEC9E3E7-C1CE-E73B-B05A-AFF08B0B9A02}"/>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B527DC04-62B1-DADB-1B9A-1041E160A590}"/>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46FD4586-E880-220B-E14B-25F0870A16BC}"/>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Tree>
    <p:extLst>
      <p:ext uri="{BB962C8B-B14F-4D97-AF65-F5344CB8AC3E}">
        <p14:creationId xmlns:p14="http://schemas.microsoft.com/office/powerpoint/2010/main" val="38111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animBg="1"/>
      <p:bldP spid="12" grpId="0" animBg="1"/>
      <p:bldP spid="11" grpId="0" animBg="1"/>
      <p:bldP spid="21" grpId="0" animBg="1"/>
      <p:bldP spid="17" grpId="0" animBg="1"/>
      <p:bldP spid="5" grpId="0" animBg="1"/>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3A216-1AC9-B13A-4F36-EDF51AB441E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00B83D9-1E10-8139-8EB5-65EE70DBF50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B2A8D85A-1B04-003F-DD9A-754FA2F3BFAC}"/>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D303E6A7-79AD-45B0-66FC-B775F0865AA2}"/>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E8E3D294-60AB-D45C-F88D-D4149D1A99B0}"/>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Sé vivir humildemente, y 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estar saciado como para tener hambre, así para tener abundancia como para padecer necesidad. </a:t>
            </a:r>
          </a:p>
        </p:txBody>
      </p:sp>
      <p:sp>
        <p:nvSpPr>
          <p:cNvPr id="9" name="TextBox 8">
            <a:extLst>
              <a:ext uri="{FF2B5EF4-FFF2-40B4-BE49-F238E27FC236}">
                <a16:creationId xmlns:a16="http://schemas.microsoft.com/office/drawing/2014/main" id="{36F3C705-2FF3-A784-2D24-984F257D0E17}"/>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01C46611-B2D1-EC1B-66C4-73060BD32E73}"/>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F80718B6-4EE7-F2C6-7CA3-7AA2DF3CBEA6}"/>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A713ECC5-F3E0-38E8-F655-24B2F8547062}"/>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22D11CEC-1D47-5110-2CF3-11922C85CF1F}"/>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04FD1FC2-CD6C-FA16-D9A9-C157E98829D7}"/>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25A63EA6-A398-4483-1B87-4E920533233C}"/>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85F572F7-97F9-5EB4-0C70-DD026BD4796A}"/>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D1B7E41D-7E3C-EC38-3EB0-2B55CCF70AF3}"/>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D5C1990B-497D-20B6-F746-D4FD6C54A184}"/>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Tree>
    <p:extLst>
      <p:ext uri="{BB962C8B-B14F-4D97-AF65-F5344CB8AC3E}">
        <p14:creationId xmlns:p14="http://schemas.microsoft.com/office/powerpoint/2010/main" val="405859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F4E7-4BC7-1778-F904-7A8A15AACFA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8A48FC9-F59F-9C13-CB99-8370528FA84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7CE8460-CC54-46F0-AFBC-0A2250DFAD62}"/>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68508D81-6FA7-5989-1453-752B82A2F33E}"/>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27F86889-F656-926F-228C-AA68523A620F}"/>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estar saciado como para </a:t>
            </a:r>
            <a:r>
              <a:rPr lang="es-ES" sz="2400" dirty="0">
                <a:solidFill>
                  <a:srgbClr val="FFFF00"/>
                </a:solidFill>
                <a:latin typeface="Calibri"/>
              </a:rPr>
              <a:t>tener hambre</a:t>
            </a:r>
            <a:r>
              <a:rPr lang="es-ES" sz="2400" dirty="0">
                <a:latin typeface="Calibri"/>
              </a:rPr>
              <a:t>, así para tener abundancia 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437C8A3A-47DE-7540-45BA-29B86D36A2D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45CCEB79-7D2D-D0D2-8979-3FE0F315E5BB}"/>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C3112FBC-272E-1403-B61C-B7ABCEF5AC4F}"/>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CC37B05B-2F21-9E85-3378-F8AB91850649}"/>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AD9352A0-7FF7-EDF4-5AE5-8DA94DD02FF4}"/>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396AA294-36A4-10F0-8E53-E7EC6174E2EF}"/>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9A22DECA-7F48-9D76-C95F-57682DEDF6A2}"/>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1011B408-50AE-29F4-B76B-974A73FA95A1}"/>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F1E0B68B-611E-F8A3-DECD-2E5789E17ED3}"/>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BB290FD1-1F0B-0A86-A858-DA5965A9D7A7}"/>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Tree>
    <p:extLst>
      <p:ext uri="{BB962C8B-B14F-4D97-AF65-F5344CB8AC3E}">
        <p14:creationId xmlns:p14="http://schemas.microsoft.com/office/powerpoint/2010/main" val="18556452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84643-797F-BE3C-366B-E5B32A74EA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6F94D14-DA6A-9299-2406-4C1D9DB1BF0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3311F417-0B44-36E1-AFB1-695B34999CFF}"/>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0198F3FC-6A9D-8ED0-5BE0-CCCBDDBCD4CD}"/>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8FDD5F9E-FE24-ABFB-E363-FE42C58F5CBA}"/>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9D0489E3-EC94-7072-DDEF-A099608484AD}"/>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025E5862-A640-DC05-35DB-B0D5B367F24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74C34EF4-0DCD-A580-A7E4-27B8CC1FBDCA}"/>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5A6EFF3C-D6EE-BD9A-11A4-932EF8BBF0D5}"/>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933C52FB-036E-303F-B742-6082094078FE}"/>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DA697276-91D7-9ACD-3A6D-A7DB616919CC}"/>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3580FCDB-39B6-36FC-209D-E3C127CEFC7E}"/>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CB78610F-2550-BC64-17A1-3ABBB6B8C377}"/>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DA811FB5-840E-12BD-3695-2DB675BAFA19}"/>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B7DE2DF9-6CC3-7C50-76DE-335E71E4D04A}"/>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911EBAF2-2A8F-D0AE-5012-F3ED57F7FF44}"/>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041CF77D-5593-AB6C-14FD-5F82D8960CC2}"/>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B175CDF1-172F-FA22-24F3-5F0672A7CAA6}"/>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Jehová es mi pastor; nada me faltará.</a:t>
            </a:r>
          </a:p>
        </p:txBody>
      </p:sp>
    </p:spTree>
    <p:extLst>
      <p:ext uri="{BB962C8B-B14F-4D97-AF65-F5344CB8AC3E}">
        <p14:creationId xmlns:p14="http://schemas.microsoft.com/office/powerpoint/2010/main" val="32993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9974-9625-D815-35A4-EABCF065B3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FFDB7AF-3631-13D2-5F03-E3AE1CAE8B6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451C87CD-D9CF-DC84-D4E2-12C140D7F2C7}"/>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A4B34775-6373-AA6D-3548-9219143493A1}"/>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A6E1FB05-298B-4869-E175-E1DDC6A3B7EB}"/>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820D4F64-8ED4-743D-9A01-B73328F0A2D7}"/>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9CF35380-442E-D853-CE97-A5A0B1C9B556}"/>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8C314161-CDB5-BD25-F4CC-3AB72AB45446}"/>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F7151052-8C2E-1A2B-CF7B-84503828DAA0}"/>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7277751B-314C-CB32-EF1F-40C1CCB2AA14}"/>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7BD87821-1161-55EC-57BE-7DFDC733509B}"/>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B45A6B7A-B6DE-1904-EB7E-AD1E76D9C845}"/>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A6B6B98C-EF0F-1F33-EB30-FFF898737A74}"/>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624853ED-DABE-F11D-B14B-8AF3657F35E0}"/>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E522B426-48E6-9BB0-6262-8EF64406C5D9}"/>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1C4670AD-9322-6D7A-93F4-EB4C6A20295E}"/>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8053E66D-3782-1EA7-FAC2-5A5E116EDF37}"/>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8A81A072-684D-EE54-0828-918FD5A1AE56}"/>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latin typeface="Calibri"/>
              </a:rPr>
              <a:t>nada me faltará.</a:t>
            </a:r>
          </a:p>
        </p:txBody>
      </p:sp>
    </p:spTree>
    <p:extLst>
      <p:ext uri="{BB962C8B-B14F-4D97-AF65-F5344CB8AC3E}">
        <p14:creationId xmlns:p14="http://schemas.microsoft.com/office/powerpoint/2010/main" val="26852316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B6E4-9690-5754-056C-F0AD30010DE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9AFFF24-C906-74E8-7DC7-6AB757265C5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FBBEF79B-840B-2789-66B1-D9A8293B755F}"/>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3748BBE3-0FF8-F8C9-4E1D-BF7DC8898DB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5BB41477-C1DD-DE3B-6583-67D4B1206223}"/>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B401A19D-438D-2AD0-2C28-32503305009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F18B2954-A98D-903A-CA25-40862243FC77}"/>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81D9ED52-2060-9BE5-FAED-574B750189A6}"/>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0DE7D5E5-07E1-5C6C-98C9-AF6C0E0FC437}"/>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EAB2A7C0-98A6-B0F0-DE49-9E88B2575944}"/>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D5530E9B-44C8-AFE3-6D6A-A630167997B1}"/>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A2177EB6-AFEF-BE8E-C2D7-D74112D7C2B3}"/>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9BC52F6E-E6DE-B5A2-C237-7F8FEAEF5EC5}"/>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EC9CB28F-9CA9-0EF3-6AD1-849A8FDAED4D}"/>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26A9C78E-8CEF-1335-B81D-4CE419DD91B0}"/>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10A2BD60-FCB8-5AB6-21D0-A72C473A953D}"/>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9F8631D2-C7D5-F556-DA70-F1BF48E841B5}"/>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79ADB011-417E-C682-7E4D-879D377C851D}"/>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46DFFCBE-C258-E7A7-2D4E-66317D057E54}"/>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87EB2142-F8C1-AB1E-FDE0-213FB382BB57}"/>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vuestro Padre celestial sabe que tenéis necesidad de todas estas cosas.</a:t>
            </a:r>
          </a:p>
        </p:txBody>
      </p:sp>
    </p:spTree>
    <p:extLst>
      <p:ext uri="{BB962C8B-B14F-4D97-AF65-F5344CB8AC3E}">
        <p14:creationId xmlns:p14="http://schemas.microsoft.com/office/powerpoint/2010/main" val="358906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BFEFA-D995-055A-FC06-99E746DA28F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0CA86C6-51E3-FF53-D105-562718E4998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9233040E-D7A8-A168-D228-AE0BCD7B003F}"/>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78E7BE10-28C7-2DF3-336F-32DF251F8032}"/>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44B9E0D1-6E36-25C0-4365-DAFDCBE118A4}"/>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F3D2628B-62C9-8C6E-F2A2-6E2C969D4C68}"/>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3068D339-6CF5-3681-0742-B437EEBD4A99}"/>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CD73F6F1-136D-659A-D50E-383F1273BF8E}"/>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E0AE79F8-A79E-87B7-F35D-FE13332B80C2}"/>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AE30A4F7-D68D-0595-5722-9D898CA34B6D}"/>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3752F50C-8498-624F-1D33-6CD5371B58C1}"/>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228A11C3-4B1F-72C2-235F-9942E1B64EB7}"/>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ABFA0A61-ED18-286A-B3D7-0170669062E7}"/>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861E2A39-F30E-61E1-0A9B-B4C6D4EFF752}"/>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B38C0693-8FB6-B20E-FB7F-68573194D9DA}"/>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076F6C0D-F753-5925-A9CF-5C8DDC34A040}"/>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5C6A0F6B-31B4-6B55-BA77-753F917838CC}"/>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67B7C98A-667A-E9BA-71FD-8664D83BCDBC}"/>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5193B4EB-4371-4EF1-A108-AD7E9D069289}"/>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2E4D1BB5-C9ED-C723-8C3E-8823C592669E}"/>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597A87B8-3C22-8921-0D7C-A55B3DB9EE9B}"/>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BA6125D3-44EA-22D5-7A88-07CA7D3ACCED}"/>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él tiene cuidado de vosotros. </a:t>
            </a:r>
          </a:p>
        </p:txBody>
      </p:sp>
    </p:spTree>
    <p:extLst>
      <p:ext uri="{BB962C8B-B14F-4D97-AF65-F5344CB8AC3E}">
        <p14:creationId xmlns:p14="http://schemas.microsoft.com/office/powerpoint/2010/main" val="425680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042FA-5844-0BCE-EFC5-8CFF384DBDC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BD05FE9-F50F-D0F2-1152-80EED8A04E3A}"/>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C7A42D73-373E-DA56-F829-3A17C4B38AA8}"/>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33569765-39BD-E39B-7B2C-8883629579C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EA7D4D1E-7B2D-E0A3-360F-CB6E5190D293}"/>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30E6211B-3AAB-E6D7-A8EA-44F4397CA30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DCCB0353-4965-CE40-DDCF-62A4478FD2DB}"/>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C9BB10CF-D95A-DC3D-6A8C-C5655B92BCFA}"/>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6FF9373E-0DF2-C063-2BAD-88DB2AD1DDBD}"/>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FFABA1CC-5DEE-F411-1AD2-9B64FC29F4BD}"/>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8FBF3ED9-E884-53D1-880D-63B851BCF310}"/>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267B5C94-750C-2922-D982-80179FD66CBF}"/>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B261AA99-1CE9-11A0-35B6-75028FEBFCA9}"/>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5E84A5B3-0B28-B962-CB7B-23F3703C0394}"/>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76DCBCE5-798E-EF35-D9EB-C02F27992665}"/>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6F730B76-98C5-AB14-C568-7B9ABE9D852F}"/>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76CCDAF2-7F9F-1E89-FE31-E4CD4656AEAF}"/>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B6CD47D3-DA29-A5D0-3044-9ACA458BD2A9}"/>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E07D7EE0-4AD1-811B-EF0F-8A458104B426}"/>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17628089-AF38-7A62-9692-34D8F16004B5}"/>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72562E9A-01C6-8F02-7032-0BEFF242498F}"/>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6628AF29-682D-9C06-AEED-AB22AE360E98}"/>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BD841F44-834B-C69F-A969-6BC7C8B02D4E}"/>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FB6B94FB-F322-460F-08F1-62E334702702}"/>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Mi Dios, pues, suplirá todo lo que os falta conforme a sus riquezas en gloria en Cristo Jesús. </a:t>
            </a:r>
          </a:p>
        </p:txBody>
      </p:sp>
    </p:spTree>
    <p:extLst>
      <p:ext uri="{BB962C8B-B14F-4D97-AF65-F5344CB8AC3E}">
        <p14:creationId xmlns:p14="http://schemas.microsoft.com/office/powerpoint/2010/main" val="11854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90EF-4761-DC18-F6BF-79C7C36F66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415431-74B5-C2BC-56C3-40FD0A46753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F626AA96-0F64-454A-1AE9-A23586D4AB26}"/>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FB8E873A-F8B6-B37A-82A9-2F058A010B5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4:12</a:t>
            </a:r>
          </a:p>
        </p:txBody>
      </p:sp>
      <p:sp>
        <p:nvSpPr>
          <p:cNvPr id="6" name="2 CuadroTexto">
            <a:extLst>
              <a:ext uri="{FF2B5EF4-FFF2-40B4-BE49-F238E27FC236}">
                <a16:creationId xmlns:a16="http://schemas.microsoft.com/office/drawing/2014/main" id="{A163C057-6217-E79D-755F-7AA45ABDBAB6}"/>
              </a:ext>
            </a:extLst>
          </p:cNvPr>
          <p:cNvSpPr txBox="1"/>
          <p:nvPr/>
        </p:nvSpPr>
        <p:spPr>
          <a:xfrm>
            <a:off x="19807" y="548680"/>
            <a:ext cx="4509736"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Sé vivir humildemente</a:t>
            </a:r>
            <a:r>
              <a:rPr lang="es-ES" sz="2400" dirty="0">
                <a:latin typeface="Calibri"/>
              </a:rPr>
              <a:t>, y </a:t>
            </a:r>
            <a:r>
              <a:rPr lang="es-ES" sz="2400" dirty="0">
                <a:solidFill>
                  <a:srgbClr val="00B0F0"/>
                </a:solidFill>
                <a:latin typeface="Calibri"/>
              </a:rPr>
              <a:t>sé tener abundancia; </a:t>
            </a:r>
            <a:r>
              <a:rPr lang="es-ES" sz="2400" u="sng" dirty="0">
                <a:latin typeface="Calibri"/>
              </a:rPr>
              <a:t>en todo y por todo estoy enseñado</a:t>
            </a:r>
            <a:r>
              <a:rPr lang="es-ES" sz="2400" dirty="0">
                <a:solidFill>
                  <a:srgbClr val="FFFF00"/>
                </a:solidFill>
                <a:latin typeface="Calibri"/>
              </a:rPr>
              <a:t>, </a:t>
            </a:r>
            <a:r>
              <a:rPr lang="es-ES" sz="2400" dirty="0">
                <a:latin typeface="Calibri"/>
              </a:rPr>
              <a:t>así para </a:t>
            </a:r>
            <a:r>
              <a:rPr lang="es-ES" sz="2400" dirty="0">
                <a:solidFill>
                  <a:srgbClr val="00B0F0"/>
                </a:solidFill>
                <a:latin typeface="Calibri"/>
              </a:rPr>
              <a:t>estar saciado</a:t>
            </a:r>
            <a:r>
              <a:rPr lang="es-ES" sz="2400" dirty="0">
                <a:latin typeface="Calibri"/>
              </a:rPr>
              <a:t> como para </a:t>
            </a:r>
            <a:r>
              <a:rPr lang="es-ES" sz="2400" dirty="0">
                <a:solidFill>
                  <a:srgbClr val="FFFF00"/>
                </a:solidFill>
                <a:latin typeface="Calibri"/>
              </a:rPr>
              <a:t>tener hambre</a:t>
            </a:r>
            <a:r>
              <a:rPr lang="es-ES" sz="2400" dirty="0">
                <a:latin typeface="Calibri"/>
              </a:rPr>
              <a:t>, así para </a:t>
            </a:r>
            <a:r>
              <a:rPr lang="es-ES" sz="2400" dirty="0">
                <a:solidFill>
                  <a:srgbClr val="00B0F0"/>
                </a:solidFill>
                <a:latin typeface="Calibri"/>
              </a:rPr>
              <a:t>tener abundancia </a:t>
            </a:r>
            <a:r>
              <a:rPr lang="es-ES" sz="2400" dirty="0">
                <a:latin typeface="Calibri"/>
              </a:rPr>
              <a:t>como para </a:t>
            </a:r>
            <a:r>
              <a:rPr lang="es-ES" sz="2400" dirty="0">
                <a:solidFill>
                  <a:srgbClr val="FFFF00"/>
                </a:solidFill>
                <a:latin typeface="Calibri"/>
              </a:rPr>
              <a:t>padecer necesidad</a:t>
            </a:r>
            <a:r>
              <a:rPr lang="es-ES" sz="2400" dirty="0">
                <a:latin typeface="Calibri"/>
              </a:rPr>
              <a:t>. </a:t>
            </a:r>
          </a:p>
        </p:txBody>
      </p:sp>
      <p:sp>
        <p:nvSpPr>
          <p:cNvPr id="9" name="TextBox 8">
            <a:extLst>
              <a:ext uri="{FF2B5EF4-FFF2-40B4-BE49-F238E27FC236}">
                <a16:creationId xmlns:a16="http://schemas.microsoft.com/office/drawing/2014/main" id="{C1FB0083-63D1-6E9A-55E5-561BAD84761C}"/>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D2892A72-F383-B1E3-C45B-F5739180BFCE}"/>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10042398-BB30-672B-499C-84F03D9E0BFD}"/>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32317BEE-D280-A03D-934A-C9481CE21FD7}"/>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45881D9B-3F3E-A0B0-D1D4-78CDC87B4820}"/>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58AE9E5E-82D5-5F2C-0DC7-69FB64489BBA}"/>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28678DCC-862A-3292-7DDA-E5408F3955EA}"/>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69E44B3C-1DF7-A27E-6EEB-57F4BCE248FB}"/>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164D32D8-9877-5C7C-8C60-B6ACDCE8FFED}"/>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67E38363-2DFE-A961-4260-142D214859EA}"/>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3CE64624-87A9-3433-03B1-68B1187A15E0}"/>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24702E04-D84F-810C-7482-79068C881CFB}"/>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B2B2FA51-444D-5CC5-F35D-C839EFA25334}"/>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126205CA-F9A2-EB66-9826-E00D9567B518}"/>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118AA10B-D3AC-5BAE-46C9-D28267004F72}"/>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82E9BDA2-A9EA-8368-A3A8-55E794450DA9}"/>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2FCF3D00-AA04-0DBB-8C41-6322DCA02DEE}"/>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654590DE-8DF6-02F7-C4A1-FE60C6B39A85}"/>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D5027788-E3CA-B7D4-7DB4-6B6E33E02163}"/>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Tree>
    <p:extLst>
      <p:ext uri="{BB962C8B-B14F-4D97-AF65-F5344CB8AC3E}">
        <p14:creationId xmlns:p14="http://schemas.microsoft.com/office/powerpoint/2010/main" val="14884940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CA95-48B1-2254-BDF0-3E429BC13B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06DB5C-35C1-D8EC-2EA6-388EDCCE0E65}"/>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22B07252-BAAA-8FC3-418D-82BB2834F7B8}"/>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1C0C440E-B399-7290-FDA2-9229C7F4205F}"/>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4:13</a:t>
            </a:r>
          </a:p>
        </p:txBody>
      </p:sp>
      <p:sp>
        <p:nvSpPr>
          <p:cNvPr id="6" name="2 CuadroTexto">
            <a:extLst>
              <a:ext uri="{FF2B5EF4-FFF2-40B4-BE49-F238E27FC236}">
                <a16:creationId xmlns:a16="http://schemas.microsoft.com/office/drawing/2014/main" id="{32F1051C-7B10-4DA6-55EE-A71174B88E01}"/>
              </a:ext>
            </a:extLst>
          </p:cNvPr>
          <p:cNvSpPr txBox="1"/>
          <p:nvPr/>
        </p:nvSpPr>
        <p:spPr>
          <a:xfrm>
            <a:off x="19807" y="54868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Todo lo puedo en Cristo que me fortalece. </a:t>
            </a:r>
          </a:p>
        </p:txBody>
      </p:sp>
      <p:sp>
        <p:nvSpPr>
          <p:cNvPr id="9" name="TextBox 8">
            <a:extLst>
              <a:ext uri="{FF2B5EF4-FFF2-40B4-BE49-F238E27FC236}">
                <a16:creationId xmlns:a16="http://schemas.microsoft.com/office/drawing/2014/main" id="{33DA2F23-7853-32F4-83A9-140CC4C4DBDB}"/>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15D1A6E2-FF54-D6DC-093F-C279CAC7075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A854A7FD-69F7-1DF6-F432-C01A67DC0263}"/>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E0F78390-4731-CA39-1CA1-4E5A5331A2F2}"/>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6B216D50-5592-E1CD-1A9E-4E454BF38806}"/>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5FF39DEF-12F8-49FC-D047-DEF31D3F7F95}"/>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ABF1B0DC-B091-5E9F-1216-B15E0313B1A5}"/>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D4E7C1F0-0624-2B75-CD35-9EBA1D561576}"/>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C3240ABE-103C-C840-0516-5B292FF4E661}"/>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3EF219D1-0D3A-50A8-0E4B-BBE056AAE8E3}"/>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4C3F22ED-B760-0DC3-10F5-486A0E82E2ED}"/>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D6717915-F292-0BD3-CD06-C5B2756E6839}"/>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C30DFD5D-62D0-1F65-C97A-2781F4771A28}"/>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1C5A62B4-1222-217D-8B6A-CD5C4E067D27}"/>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164D35D0-53DB-874A-4353-F10C9F2684C7}"/>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86AFA617-15B0-7B64-E469-D4DE1C73A845}"/>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53FDCA4F-B29A-2B71-5C0F-B0F932D7373F}"/>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0C3DD2D1-E2E7-DCDB-2A43-72FC800017FE}"/>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673A58A2-6E7F-2986-9A60-A6CD52DE1EB9}"/>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Tree>
    <p:extLst>
      <p:ext uri="{BB962C8B-B14F-4D97-AF65-F5344CB8AC3E}">
        <p14:creationId xmlns:p14="http://schemas.microsoft.com/office/powerpoint/2010/main" val="3853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1360-DC31-BA7B-6433-3F1F64BE374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8F9FA48-C801-39A6-5877-2BABDCF653D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D5E9E58-1BDE-43C3-19C5-EC0100AB9319}"/>
              </a:ext>
            </a:extLst>
          </p:cNvPr>
          <p:cNvSpPr txBox="1"/>
          <p:nvPr/>
        </p:nvSpPr>
        <p:spPr>
          <a:xfrm>
            <a:off x="0" y="477599"/>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Hermanos, </a:t>
            </a:r>
            <a:r>
              <a:rPr lang="es-ES" sz="2400" u="sng" dirty="0">
                <a:solidFill>
                  <a:srgbClr val="FFFF00"/>
                </a:solidFill>
                <a:latin typeface="Calibri"/>
              </a:rPr>
              <a:t>sed imitadores de mí</a:t>
            </a:r>
            <a:r>
              <a:rPr lang="es-ES" sz="2400" dirty="0">
                <a:latin typeface="Calibri"/>
              </a:rPr>
              <a:t>, y mirad a los que así se conducen según el ejemplo que tenéis en nosotros.</a:t>
            </a:r>
          </a:p>
        </p:txBody>
      </p:sp>
      <p:sp>
        <p:nvSpPr>
          <p:cNvPr id="3" name="1 CuadroTexto">
            <a:extLst>
              <a:ext uri="{FF2B5EF4-FFF2-40B4-BE49-F238E27FC236}">
                <a16:creationId xmlns:a16="http://schemas.microsoft.com/office/drawing/2014/main" id="{0F160D53-0910-8E8C-01D1-314E15686FA6}"/>
              </a:ext>
            </a:extLst>
          </p:cNvPr>
          <p:cNvSpPr txBox="1"/>
          <p:nvPr/>
        </p:nvSpPr>
        <p:spPr>
          <a:xfrm>
            <a:off x="251520" y="141277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Corintios 11:1</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6" name="2 CuadroTexto">
            <a:extLst>
              <a:ext uri="{FF2B5EF4-FFF2-40B4-BE49-F238E27FC236}">
                <a16:creationId xmlns:a16="http://schemas.microsoft.com/office/drawing/2014/main" id="{62EF52C7-FB82-634A-FD7E-9E1D69089791}"/>
              </a:ext>
            </a:extLst>
          </p:cNvPr>
          <p:cNvSpPr txBox="1"/>
          <p:nvPr/>
        </p:nvSpPr>
        <p:spPr>
          <a:xfrm>
            <a:off x="19806" y="1890375"/>
            <a:ext cx="456788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imitadores de mí,</a:t>
            </a:r>
            <a:r>
              <a:rPr lang="es-ES" sz="2400" dirty="0">
                <a:latin typeface="Calibri"/>
              </a:rPr>
              <a:t> </a:t>
            </a:r>
            <a:r>
              <a:rPr lang="es-ES" sz="2400" dirty="0">
                <a:solidFill>
                  <a:srgbClr val="00B0F0"/>
                </a:solidFill>
                <a:latin typeface="Calibri"/>
              </a:rPr>
              <a:t>así como yo de Cristo. </a:t>
            </a:r>
          </a:p>
        </p:txBody>
      </p:sp>
      <p:sp>
        <p:nvSpPr>
          <p:cNvPr id="8" name="1 CuadroTexto">
            <a:extLst>
              <a:ext uri="{FF2B5EF4-FFF2-40B4-BE49-F238E27FC236}">
                <a16:creationId xmlns:a16="http://schemas.microsoft.com/office/drawing/2014/main" id="{3896B449-1CD0-F0A3-B936-9AEC1E73A902}"/>
              </a:ext>
            </a:extLst>
          </p:cNvPr>
          <p:cNvSpPr txBox="1"/>
          <p:nvPr/>
        </p:nvSpPr>
        <p:spPr>
          <a:xfrm>
            <a:off x="267210" y="249289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5:1, 2</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9" name="2 CuadroTexto">
            <a:extLst>
              <a:ext uri="{FF2B5EF4-FFF2-40B4-BE49-F238E27FC236}">
                <a16:creationId xmlns:a16="http://schemas.microsoft.com/office/drawing/2014/main" id="{A5CC9F3D-1403-2912-213F-F78CD1E95D3D}"/>
              </a:ext>
            </a:extLst>
          </p:cNvPr>
          <p:cNvSpPr txBox="1"/>
          <p:nvPr/>
        </p:nvSpPr>
        <p:spPr>
          <a:xfrm>
            <a:off x="35496" y="2970495"/>
            <a:ext cx="4567884"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Sed, pues, imitadores de Dios como hijos amados.</a:t>
            </a:r>
            <a:r>
              <a:rPr lang="es-ES" sz="2400" dirty="0">
                <a:latin typeface="Calibri"/>
              </a:rPr>
              <a:t> Y andad en amor, como también Cristo nos amó, y se entregó a sí mismo por nosotros, ofrenda y sacrificio a Dios en olor fragante.</a:t>
            </a:r>
          </a:p>
        </p:txBody>
      </p:sp>
      <p:sp>
        <p:nvSpPr>
          <p:cNvPr id="12" name="TextBox 11">
            <a:extLst>
              <a:ext uri="{FF2B5EF4-FFF2-40B4-BE49-F238E27FC236}">
                <a16:creationId xmlns:a16="http://schemas.microsoft.com/office/drawing/2014/main" id="{7144ECEE-140D-F2FA-D434-BD947A740FB3}"/>
              </a:ext>
            </a:extLst>
          </p:cNvPr>
          <p:cNvSpPr txBox="1"/>
          <p:nvPr/>
        </p:nvSpPr>
        <p:spPr>
          <a:xfrm>
            <a:off x="4587690" y="112474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13" name="TextBox 12">
            <a:extLst>
              <a:ext uri="{FF2B5EF4-FFF2-40B4-BE49-F238E27FC236}">
                <a16:creationId xmlns:a16="http://schemas.microsoft.com/office/drawing/2014/main" id="{F4C9D6B0-FD42-7747-416F-6E18926DDC9F}"/>
              </a:ext>
            </a:extLst>
          </p:cNvPr>
          <p:cNvSpPr txBox="1"/>
          <p:nvPr/>
        </p:nvSpPr>
        <p:spPr>
          <a:xfrm>
            <a:off x="4587690" y="146419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14" name="TextBox 13">
            <a:extLst>
              <a:ext uri="{FF2B5EF4-FFF2-40B4-BE49-F238E27FC236}">
                <a16:creationId xmlns:a16="http://schemas.microsoft.com/office/drawing/2014/main" id="{6E5F0A2C-8809-D2E0-B780-4F197A0E97E2}"/>
              </a:ext>
            </a:extLst>
          </p:cNvPr>
          <p:cNvSpPr txBox="1"/>
          <p:nvPr/>
        </p:nvSpPr>
        <p:spPr>
          <a:xfrm>
            <a:off x="4587690" y="181298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Sed imitadores de mí, así como yo de Cristo, el modelo perfecto</a:t>
            </a:r>
          </a:p>
        </p:txBody>
      </p:sp>
    </p:spTree>
    <p:extLst>
      <p:ext uri="{BB962C8B-B14F-4D97-AF65-F5344CB8AC3E}">
        <p14:creationId xmlns:p14="http://schemas.microsoft.com/office/powerpoint/2010/main" val="19104298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99A6-EDF4-F53F-A2A0-E7E6A9D8D94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86FBCC7-A006-26E2-B192-55819470A2A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4F1944D0-1952-C65C-AFF8-C759D5D405F0}"/>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373C9E25-514A-03B5-DFE1-880F3D841270}"/>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4:13</a:t>
            </a:r>
          </a:p>
        </p:txBody>
      </p:sp>
      <p:sp>
        <p:nvSpPr>
          <p:cNvPr id="6" name="2 CuadroTexto">
            <a:extLst>
              <a:ext uri="{FF2B5EF4-FFF2-40B4-BE49-F238E27FC236}">
                <a16:creationId xmlns:a16="http://schemas.microsoft.com/office/drawing/2014/main" id="{79B3AC1F-2AEB-7A5D-64E5-645B0BBD9F37}"/>
              </a:ext>
            </a:extLst>
          </p:cNvPr>
          <p:cNvSpPr txBox="1"/>
          <p:nvPr/>
        </p:nvSpPr>
        <p:spPr>
          <a:xfrm>
            <a:off x="19807" y="54868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lo puedo en Cristo que me fortalece. </a:t>
            </a:r>
          </a:p>
        </p:txBody>
      </p:sp>
      <p:sp>
        <p:nvSpPr>
          <p:cNvPr id="9" name="TextBox 8">
            <a:extLst>
              <a:ext uri="{FF2B5EF4-FFF2-40B4-BE49-F238E27FC236}">
                <a16:creationId xmlns:a16="http://schemas.microsoft.com/office/drawing/2014/main" id="{423713D9-9200-40F3-63E0-22D7DA1F0DB2}"/>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DADDCD0E-8A94-2259-358C-304CA8A4332B}"/>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9159E192-9839-BAD7-0AC0-F3C59D0E6652}"/>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B5E8226A-798B-B444-815C-6A32F781482D}"/>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DEDEF680-6F91-61EC-9555-952A7683A8F0}"/>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F1660987-3CBF-7B11-6C01-BC2C7208BE0B}"/>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780084E2-614A-AB16-E87D-4AB79F0981E7}"/>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6B343D6B-94F8-DF07-0D46-9B08893EE703}"/>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A31C9BAC-0609-CDA3-E4A6-1F94D41519FE}"/>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40A8109B-6BBC-4F31-1629-A9FFAD740D5F}"/>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E581117A-ABC4-8C11-39CE-54EDEFCB50CA}"/>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82811EB1-6328-13F9-7C2A-966CB68BD8A7}"/>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CDD767AF-6C83-435E-3F9C-8D163A03DABE}"/>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DA4B6E06-9AE5-058D-0F7F-6CFC3CD94AEF}"/>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74EF6AD2-C413-1E0D-2A74-48DF0A157DDB}"/>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78B48AC3-EE2A-C81E-1F6F-989B7566132C}"/>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8ECB2D36-6790-AA94-5F42-3C049B41F70E}"/>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FC7C494D-A3B0-3392-50B1-200DB48FDE37}"/>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8B79C060-FAE4-0D2E-003D-6BC9E04F2EB8}"/>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
        <p:nvSpPr>
          <p:cNvPr id="25" name="1 CuadroTexto">
            <a:extLst>
              <a:ext uri="{FF2B5EF4-FFF2-40B4-BE49-F238E27FC236}">
                <a16:creationId xmlns:a16="http://schemas.microsoft.com/office/drawing/2014/main" id="{57114034-574E-FF5B-49CD-157C3ABF0363}"/>
              </a:ext>
            </a:extLst>
          </p:cNvPr>
          <p:cNvSpPr txBox="1"/>
          <p:nvPr/>
        </p:nvSpPr>
        <p:spPr>
          <a:xfrm>
            <a:off x="267209"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7:7</a:t>
            </a:r>
          </a:p>
        </p:txBody>
      </p:sp>
      <p:sp>
        <p:nvSpPr>
          <p:cNvPr id="26" name="2 CuadroTexto">
            <a:extLst>
              <a:ext uri="{FF2B5EF4-FFF2-40B4-BE49-F238E27FC236}">
                <a16:creationId xmlns:a16="http://schemas.microsoft.com/office/drawing/2014/main" id="{286C99D5-11A1-7BA7-64B3-0E468EF68DE9}"/>
              </a:ext>
            </a:extLst>
          </p:cNvPr>
          <p:cNvSpPr txBox="1"/>
          <p:nvPr/>
        </p:nvSpPr>
        <p:spPr>
          <a:xfrm>
            <a:off x="35496" y="162880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Pedid, y se os dará; buscad, y hallaréis; llamad, y se os abrirá.</a:t>
            </a:r>
          </a:p>
        </p:txBody>
      </p:sp>
    </p:spTree>
    <p:extLst>
      <p:ext uri="{BB962C8B-B14F-4D97-AF65-F5344CB8AC3E}">
        <p14:creationId xmlns:p14="http://schemas.microsoft.com/office/powerpoint/2010/main" val="19133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0B497-7071-34F9-2C77-D4016E8EEDA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3F5088F-D66F-2EEC-9CCA-01E0087F16A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A6115577-F315-4FF9-B32E-EE5F5D674739}"/>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F9656547-3941-1FE7-7536-57CA3504CE99}"/>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4:13</a:t>
            </a:r>
          </a:p>
        </p:txBody>
      </p:sp>
      <p:sp>
        <p:nvSpPr>
          <p:cNvPr id="6" name="2 CuadroTexto">
            <a:extLst>
              <a:ext uri="{FF2B5EF4-FFF2-40B4-BE49-F238E27FC236}">
                <a16:creationId xmlns:a16="http://schemas.microsoft.com/office/drawing/2014/main" id="{4A437A2A-5EB0-FE6B-724A-7D2F66E8B140}"/>
              </a:ext>
            </a:extLst>
          </p:cNvPr>
          <p:cNvSpPr txBox="1"/>
          <p:nvPr/>
        </p:nvSpPr>
        <p:spPr>
          <a:xfrm>
            <a:off x="19807" y="54868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lo puedo en Cristo que me fortalece. </a:t>
            </a:r>
          </a:p>
        </p:txBody>
      </p:sp>
      <p:sp>
        <p:nvSpPr>
          <p:cNvPr id="9" name="TextBox 8">
            <a:extLst>
              <a:ext uri="{FF2B5EF4-FFF2-40B4-BE49-F238E27FC236}">
                <a16:creationId xmlns:a16="http://schemas.microsoft.com/office/drawing/2014/main" id="{34C084D9-F20F-D5BB-D813-981EA93EEE9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69B95F1E-2712-8896-39E6-C8324BB169A2}"/>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0CA06A71-5843-B1CE-B84C-C3A8B1B4F62F}"/>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3E807C8E-41AE-5673-9E51-D90D765CFAAD}"/>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25B24F8D-E027-AB86-E9A0-330B51D264AA}"/>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6F02B192-D0AE-4599-C8E8-FD178759B4CA}"/>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D3B8EB08-7868-F3F4-ADA8-EBF3E59A18D6}"/>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6F5F2D80-C3DD-F073-91E7-15015DC6FE20}"/>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67EDF216-C818-F48C-86B0-C1570B6677D9}"/>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051D8B01-A454-0983-CA48-B4869C51B3BA}"/>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0D3A9976-1664-CB33-562B-AF7E700FBE66}"/>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CF996CBA-8253-1DE8-F93A-D33FD69C9E25}"/>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CBA016A1-E581-B281-45AE-82AE97C00EC5}"/>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3F9D12FA-600F-2625-B9E9-289008DA75F7}"/>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4DBC7D90-1979-8E8A-0CE1-CCB69D1D25BF}"/>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6D068DC3-BC16-DF8F-44DF-D22AF44D2584}"/>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DC6BFAA6-C1A8-5C7B-72E9-238C3DF43FB3}"/>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26913BA6-D62D-F760-6C86-122FF49F6C0C}"/>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974E7693-9496-42D6-47B8-05B0C6138AB2}"/>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
        <p:nvSpPr>
          <p:cNvPr id="25" name="1 CuadroTexto">
            <a:extLst>
              <a:ext uri="{FF2B5EF4-FFF2-40B4-BE49-F238E27FC236}">
                <a16:creationId xmlns:a16="http://schemas.microsoft.com/office/drawing/2014/main" id="{706EE46D-26A8-CC2B-3906-DE79BA6598DB}"/>
              </a:ext>
            </a:extLst>
          </p:cNvPr>
          <p:cNvSpPr txBox="1"/>
          <p:nvPr/>
        </p:nvSpPr>
        <p:spPr>
          <a:xfrm>
            <a:off x="267209"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7:7</a:t>
            </a:r>
          </a:p>
        </p:txBody>
      </p:sp>
      <p:sp>
        <p:nvSpPr>
          <p:cNvPr id="26" name="2 CuadroTexto">
            <a:extLst>
              <a:ext uri="{FF2B5EF4-FFF2-40B4-BE49-F238E27FC236}">
                <a16:creationId xmlns:a16="http://schemas.microsoft.com/office/drawing/2014/main" id="{9F6AF63D-82F2-5A15-0DFA-3EFDE182FBC7}"/>
              </a:ext>
            </a:extLst>
          </p:cNvPr>
          <p:cNvSpPr txBox="1"/>
          <p:nvPr/>
        </p:nvSpPr>
        <p:spPr>
          <a:xfrm>
            <a:off x="35496" y="162880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Pedid, y se os dará;</a:t>
            </a:r>
            <a:r>
              <a:rPr lang="es-ES" sz="2400" dirty="0">
                <a:latin typeface="Calibri"/>
              </a:rPr>
              <a:t> buscad, y hallaréis; llamad, y se os abrirá.</a:t>
            </a:r>
          </a:p>
        </p:txBody>
      </p:sp>
    </p:spTree>
    <p:extLst>
      <p:ext uri="{BB962C8B-B14F-4D97-AF65-F5344CB8AC3E}">
        <p14:creationId xmlns:p14="http://schemas.microsoft.com/office/powerpoint/2010/main" val="2051717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77E64-9550-2E87-3873-E61EEFAE1D4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50F926-4022-4A35-BFEB-9FEA99F6F07C}"/>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8591AD49-68E9-E129-DD5A-79D985663683}"/>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23DA6F2D-E8AF-8512-08ED-2BBC1D13CE84}"/>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4:13</a:t>
            </a:r>
          </a:p>
        </p:txBody>
      </p:sp>
      <p:sp>
        <p:nvSpPr>
          <p:cNvPr id="6" name="2 CuadroTexto">
            <a:extLst>
              <a:ext uri="{FF2B5EF4-FFF2-40B4-BE49-F238E27FC236}">
                <a16:creationId xmlns:a16="http://schemas.microsoft.com/office/drawing/2014/main" id="{D70D1CD1-8BDB-7CE2-CFC9-A83B23D911EE}"/>
              </a:ext>
            </a:extLst>
          </p:cNvPr>
          <p:cNvSpPr txBox="1"/>
          <p:nvPr/>
        </p:nvSpPr>
        <p:spPr>
          <a:xfrm>
            <a:off x="19807" y="54868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lo puedo en Cristo que me fortalece. </a:t>
            </a:r>
          </a:p>
        </p:txBody>
      </p:sp>
      <p:sp>
        <p:nvSpPr>
          <p:cNvPr id="9" name="TextBox 8">
            <a:extLst>
              <a:ext uri="{FF2B5EF4-FFF2-40B4-BE49-F238E27FC236}">
                <a16:creationId xmlns:a16="http://schemas.microsoft.com/office/drawing/2014/main" id="{EB8D5CD7-C243-551B-336B-F2F1C06E630F}"/>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B2C2279D-6BAF-6211-201B-3D937B2900BC}"/>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233C94E6-7B67-CE7B-BB9E-8477D961B7FA}"/>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E0A7DB0C-63F8-0B6D-BA7F-3FAD8533B3FA}"/>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C82A8F52-CCA6-6619-4B34-817C5E988E19}"/>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1B0E47DA-2EC5-6637-223F-210C44B5D878}"/>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AACC5F80-DB03-5E4C-D1BE-ADA018028D4A}"/>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477E72B5-07CF-1EC1-7D60-C5E3FD683B71}"/>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1C198B82-B7B6-54DA-C0FE-EAA2500FCEFF}"/>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B1FD9BF7-36DC-9F81-911C-86AB55ACEFF1}"/>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95F9F781-9B28-D607-401E-6C08CBFCFC0D}"/>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2DDA1887-524B-C4B9-0D1D-9DBE8B26BA87}"/>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8A7266EB-6A76-B690-00B7-F581959A5F32}"/>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82FD1BC4-D7A0-5A49-F426-85B117CB9D04}"/>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50DF2A2B-74AE-D04F-479A-F8ECD6EBEC62}"/>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7967880B-3137-791D-298E-CAFE1120449F}"/>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5478050C-AB0F-40AF-BF89-87724A8C40E6}"/>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1C4553E8-A1AB-5E6D-3EBF-0412187A5F12}"/>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6244E015-C8EC-B0B8-812B-45370B07A960}"/>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
        <p:nvSpPr>
          <p:cNvPr id="25" name="1 CuadroTexto">
            <a:extLst>
              <a:ext uri="{FF2B5EF4-FFF2-40B4-BE49-F238E27FC236}">
                <a16:creationId xmlns:a16="http://schemas.microsoft.com/office/drawing/2014/main" id="{AE0F2223-6900-86B7-7396-63003BCC6A51}"/>
              </a:ext>
            </a:extLst>
          </p:cNvPr>
          <p:cNvSpPr txBox="1"/>
          <p:nvPr/>
        </p:nvSpPr>
        <p:spPr>
          <a:xfrm>
            <a:off x="267209"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7:7</a:t>
            </a:r>
          </a:p>
        </p:txBody>
      </p:sp>
      <p:sp>
        <p:nvSpPr>
          <p:cNvPr id="26" name="2 CuadroTexto">
            <a:extLst>
              <a:ext uri="{FF2B5EF4-FFF2-40B4-BE49-F238E27FC236}">
                <a16:creationId xmlns:a16="http://schemas.microsoft.com/office/drawing/2014/main" id="{49CB3FDF-11DD-9A09-6BAB-046E930E2AF8}"/>
              </a:ext>
            </a:extLst>
          </p:cNvPr>
          <p:cNvSpPr txBox="1"/>
          <p:nvPr/>
        </p:nvSpPr>
        <p:spPr>
          <a:xfrm>
            <a:off x="35496" y="162880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Pedid, y se os dará;</a:t>
            </a:r>
            <a:r>
              <a:rPr lang="es-ES" sz="2400" dirty="0">
                <a:latin typeface="Calibri"/>
              </a:rPr>
              <a:t> </a:t>
            </a:r>
            <a:r>
              <a:rPr lang="es-ES" sz="2400" dirty="0">
                <a:solidFill>
                  <a:srgbClr val="00B0F0"/>
                </a:solidFill>
                <a:latin typeface="Calibri"/>
              </a:rPr>
              <a:t>buscad, y hallaréis; </a:t>
            </a:r>
            <a:r>
              <a:rPr lang="es-ES" sz="2400" dirty="0">
                <a:latin typeface="Calibri"/>
              </a:rPr>
              <a:t>llamad, y se os abrirá.</a:t>
            </a:r>
          </a:p>
        </p:txBody>
      </p:sp>
    </p:spTree>
    <p:extLst>
      <p:ext uri="{BB962C8B-B14F-4D97-AF65-F5344CB8AC3E}">
        <p14:creationId xmlns:p14="http://schemas.microsoft.com/office/powerpoint/2010/main" val="26707501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CF494-CDDC-89C5-63FC-8F26B1A009A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1645E71-D8A0-B89C-7AD5-68EF912E921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Una ciudadanía celestial</a:t>
            </a:r>
          </a:p>
        </p:txBody>
      </p:sp>
      <p:sp>
        <p:nvSpPr>
          <p:cNvPr id="2" name="TextBox 1">
            <a:extLst>
              <a:ext uri="{FF2B5EF4-FFF2-40B4-BE49-F238E27FC236}">
                <a16:creationId xmlns:a16="http://schemas.microsoft.com/office/drawing/2014/main" id="{F6A0F850-46E0-9A5D-73DF-1D4646164E4C}"/>
              </a:ext>
            </a:extLst>
          </p:cNvPr>
          <p:cNvSpPr txBox="1"/>
          <p:nvPr/>
        </p:nvSpPr>
        <p:spPr>
          <a:xfrm>
            <a:off x="4587690"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Modelos</a:t>
            </a:r>
          </a:p>
        </p:txBody>
      </p:sp>
      <p:sp>
        <p:nvSpPr>
          <p:cNvPr id="3" name="1 CuadroTexto">
            <a:extLst>
              <a:ext uri="{FF2B5EF4-FFF2-40B4-BE49-F238E27FC236}">
                <a16:creationId xmlns:a16="http://schemas.microsoft.com/office/drawing/2014/main" id="{84C362D2-19EE-D338-7E11-A913A9F4DD7C}"/>
              </a:ext>
            </a:extLst>
          </p:cNvPr>
          <p:cNvSpPr txBox="1"/>
          <p:nvPr/>
        </p:nvSpPr>
        <p:spPr>
          <a:xfrm>
            <a:off x="251520" y="4462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4:13</a:t>
            </a:r>
          </a:p>
        </p:txBody>
      </p:sp>
      <p:sp>
        <p:nvSpPr>
          <p:cNvPr id="6" name="2 CuadroTexto">
            <a:extLst>
              <a:ext uri="{FF2B5EF4-FFF2-40B4-BE49-F238E27FC236}">
                <a16:creationId xmlns:a16="http://schemas.microsoft.com/office/drawing/2014/main" id="{BA315927-A823-8C96-F92E-2E06E4E1A1CC}"/>
              </a:ext>
            </a:extLst>
          </p:cNvPr>
          <p:cNvSpPr txBox="1"/>
          <p:nvPr/>
        </p:nvSpPr>
        <p:spPr>
          <a:xfrm>
            <a:off x="19807" y="54868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Todo lo puedo en Cristo que me fortalece. </a:t>
            </a:r>
          </a:p>
        </p:txBody>
      </p:sp>
      <p:sp>
        <p:nvSpPr>
          <p:cNvPr id="9" name="TextBox 8">
            <a:extLst>
              <a:ext uri="{FF2B5EF4-FFF2-40B4-BE49-F238E27FC236}">
                <a16:creationId xmlns:a16="http://schemas.microsoft.com/office/drawing/2014/main" id="{CB7A8274-AF42-0023-7FEF-B471E5176241}"/>
              </a:ext>
            </a:extLst>
          </p:cNvPr>
          <p:cNvSpPr txBox="1"/>
          <p:nvPr/>
        </p:nvSpPr>
        <p:spPr>
          <a:xfrm>
            <a:off x="4596662" y="720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firmes en el señor”</a:t>
            </a:r>
          </a:p>
        </p:txBody>
      </p:sp>
      <p:sp>
        <p:nvSpPr>
          <p:cNvPr id="15" name="TextBox 14">
            <a:extLst>
              <a:ext uri="{FF2B5EF4-FFF2-40B4-BE49-F238E27FC236}">
                <a16:creationId xmlns:a16="http://schemas.microsoft.com/office/drawing/2014/main" id="{4E266635-C6C9-51E5-CF34-61B527FB2AFA}"/>
              </a:ext>
            </a:extLst>
          </p:cNvPr>
          <p:cNvSpPr txBox="1"/>
          <p:nvPr/>
        </p:nvSpPr>
        <p:spPr>
          <a:xfrm>
            <a:off x="4572000" y="1072305"/>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siempre en el Señor</a:t>
            </a:r>
          </a:p>
        </p:txBody>
      </p:sp>
      <p:sp>
        <p:nvSpPr>
          <p:cNvPr id="10" name="TextBox 9">
            <a:extLst>
              <a:ext uri="{FF2B5EF4-FFF2-40B4-BE49-F238E27FC236}">
                <a16:creationId xmlns:a16="http://schemas.microsoft.com/office/drawing/2014/main" id="{09B396EB-1D76-E514-8E6E-80C7C5331511}"/>
              </a:ext>
            </a:extLst>
          </p:cNvPr>
          <p:cNvSpPr txBox="1"/>
          <p:nvPr/>
        </p:nvSpPr>
        <p:spPr>
          <a:xfrm>
            <a:off x="4545298" y="20608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Regocíjense en el Señor sin depender de circunstancias externas</a:t>
            </a:r>
          </a:p>
        </p:txBody>
      </p:sp>
      <p:sp>
        <p:nvSpPr>
          <p:cNvPr id="12" name="TextBox 11">
            <a:extLst>
              <a:ext uri="{FF2B5EF4-FFF2-40B4-BE49-F238E27FC236}">
                <a16:creationId xmlns:a16="http://schemas.microsoft.com/office/drawing/2014/main" id="{FAFD6B76-6356-792F-B2E7-72E445184814}"/>
              </a:ext>
            </a:extLst>
          </p:cNvPr>
          <p:cNvSpPr txBox="1"/>
          <p:nvPr/>
        </p:nvSpPr>
        <p:spPr>
          <a:xfrm>
            <a:off x="4550567" y="2599954"/>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Irradien Bondad</a:t>
            </a:r>
          </a:p>
        </p:txBody>
      </p:sp>
      <p:sp>
        <p:nvSpPr>
          <p:cNvPr id="11" name="TextBox 10">
            <a:extLst>
              <a:ext uri="{FF2B5EF4-FFF2-40B4-BE49-F238E27FC236}">
                <a16:creationId xmlns:a16="http://schemas.microsoft.com/office/drawing/2014/main" id="{364AD3DF-ED31-B5AE-C536-A784555F01B3}"/>
              </a:ext>
            </a:extLst>
          </p:cNvPr>
          <p:cNvSpPr txBox="1"/>
          <p:nvPr/>
        </p:nvSpPr>
        <p:spPr>
          <a:xfrm>
            <a:off x="6084168" y="2593563"/>
            <a:ext cx="1533601"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No estén afanosos</a:t>
            </a:r>
          </a:p>
        </p:txBody>
      </p:sp>
      <p:sp>
        <p:nvSpPr>
          <p:cNvPr id="21" name="TextBox 20">
            <a:extLst>
              <a:ext uri="{FF2B5EF4-FFF2-40B4-BE49-F238E27FC236}">
                <a16:creationId xmlns:a16="http://schemas.microsoft.com/office/drawing/2014/main" id="{90E85292-5DC9-3A9F-BA0E-421EEFD89A36}"/>
              </a:ext>
            </a:extLst>
          </p:cNvPr>
          <p:cNvSpPr txBox="1"/>
          <p:nvPr/>
        </p:nvSpPr>
        <p:spPr>
          <a:xfrm>
            <a:off x="7617769" y="2602784"/>
            <a:ext cx="1490735"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Oren a Dios con fe</a:t>
            </a:r>
          </a:p>
        </p:txBody>
      </p:sp>
      <p:sp>
        <p:nvSpPr>
          <p:cNvPr id="17" name="TextBox 16">
            <a:extLst>
              <a:ext uri="{FF2B5EF4-FFF2-40B4-BE49-F238E27FC236}">
                <a16:creationId xmlns:a16="http://schemas.microsoft.com/office/drawing/2014/main" id="{5E3B22C2-822B-E25B-0096-FF94ECF4FCDD}"/>
              </a:ext>
            </a:extLst>
          </p:cNvPr>
          <p:cNvSpPr txBox="1"/>
          <p:nvPr/>
        </p:nvSpPr>
        <p:spPr>
          <a:xfrm>
            <a:off x="4565510" y="316953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Dios nos dará la paz que “supera todo entendimiento</a:t>
            </a:r>
          </a:p>
        </p:txBody>
      </p:sp>
      <p:sp>
        <p:nvSpPr>
          <p:cNvPr id="18" name="TextBox 17">
            <a:extLst>
              <a:ext uri="{FF2B5EF4-FFF2-40B4-BE49-F238E27FC236}">
                <a16:creationId xmlns:a16="http://schemas.microsoft.com/office/drawing/2014/main" id="{D6C38306-8E2F-15A7-7262-6DEDFE1ADEE4}"/>
              </a:ext>
            </a:extLst>
          </p:cNvPr>
          <p:cNvSpPr txBox="1"/>
          <p:nvPr/>
        </p:nvSpPr>
        <p:spPr>
          <a:xfrm>
            <a:off x="4572573" y="1412647"/>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en esto</a:t>
            </a:r>
          </a:p>
        </p:txBody>
      </p:sp>
      <p:sp>
        <p:nvSpPr>
          <p:cNvPr id="5" name="TextBox 4">
            <a:extLst>
              <a:ext uri="{FF2B5EF4-FFF2-40B4-BE49-F238E27FC236}">
                <a16:creationId xmlns:a16="http://schemas.microsoft.com/office/drawing/2014/main" id="{087ED69E-53FB-C4B2-7203-51F8739C9F32}"/>
              </a:ext>
            </a:extLst>
          </p:cNvPr>
          <p:cNvSpPr txBox="1"/>
          <p:nvPr/>
        </p:nvSpPr>
        <p:spPr>
          <a:xfrm>
            <a:off x="4582716" y="375264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Piensen y practiquen las virtudes cristianas que han aprendido</a:t>
            </a:r>
          </a:p>
        </p:txBody>
      </p:sp>
      <p:sp>
        <p:nvSpPr>
          <p:cNvPr id="4" name="TextBox 3">
            <a:extLst>
              <a:ext uri="{FF2B5EF4-FFF2-40B4-BE49-F238E27FC236}">
                <a16:creationId xmlns:a16="http://schemas.microsoft.com/office/drawing/2014/main" id="{7D21559A-4508-1FDE-0B30-22CAA8E4A131}"/>
              </a:ext>
            </a:extLst>
          </p:cNvPr>
          <p:cNvSpPr txBox="1"/>
          <p:nvPr/>
        </p:nvSpPr>
        <p:spPr>
          <a:xfrm>
            <a:off x="4562969" y="176712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Las claves del contentamiento</a:t>
            </a:r>
          </a:p>
        </p:txBody>
      </p:sp>
      <p:sp>
        <p:nvSpPr>
          <p:cNvPr id="8" name="TextBox 7">
            <a:extLst>
              <a:ext uri="{FF2B5EF4-FFF2-40B4-BE49-F238E27FC236}">
                <a16:creationId xmlns:a16="http://schemas.microsoft.com/office/drawing/2014/main" id="{5E7C10F4-0129-D7D3-B584-013A99B6A059}"/>
              </a:ext>
            </a:extLst>
          </p:cNvPr>
          <p:cNvSpPr txBox="1"/>
          <p:nvPr/>
        </p:nvSpPr>
        <p:spPr>
          <a:xfrm>
            <a:off x="4583215" y="4293096"/>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fe entra en acción cuando estamos en necesidad o en abundancia”</a:t>
            </a:r>
          </a:p>
        </p:txBody>
      </p:sp>
      <p:sp>
        <p:nvSpPr>
          <p:cNvPr id="13" name="1 CuadroTexto">
            <a:extLst>
              <a:ext uri="{FF2B5EF4-FFF2-40B4-BE49-F238E27FC236}">
                <a16:creationId xmlns:a16="http://schemas.microsoft.com/office/drawing/2014/main" id="{F659E877-BAAF-FD62-EB67-EEB4A041A6A4}"/>
              </a:ext>
            </a:extLst>
          </p:cNvPr>
          <p:cNvSpPr txBox="1"/>
          <p:nvPr/>
        </p:nvSpPr>
        <p:spPr>
          <a:xfrm>
            <a:off x="267209" y="242088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Salmos 23:1</a:t>
            </a:r>
          </a:p>
        </p:txBody>
      </p:sp>
      <p:sp>
        <p:nvSpPr>
          <p:cNvPr id="14" name="2 CuadroTexto">
            <a:extLst>
              <a:ext uri="{FF2B5EF4-FFF2-40B4-BE49-F238E27FC236}">
                <a16:creationId xmlns:a16="http://schemas.microsoft.com/office/drawing/2014/main" id="{EC93ECA2-63CE-259E-710B-B990AB7792A8}"/>
              </a:ext>
            </a:extLst>
          </p:cNvPr>
          <p:cNvSpPr txBox="1"/>
          <p:nvPr/>
        </p:nvSpPr>
        <p:spPr>
          <a:xfrm>
            <a:off x="19807" y="2979189"/>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Jehová es mi pastor; </a:t>
            </a:r>
            <a:r>
              <a:rPr lang="es-ES" sz="2400" dirty="0">
                <a:solidFill>
                  <a:srgbClr val="00B0F0"/>
                </a:solidFill>
                <a:latin typeface="Calibri"/>
              </a:rPr>
              <a:t>nada me faltará.</a:t>
            </a:r>
          </a:p>
        </p:txBody>
      </p:sp>
      <p:sp>
        <p:nvSpPr>
          <p:cNvPr id="16" name="1 CuadroTexto">
            <a:extLst>
              <a:ext uri="{FF2B5EF4-FFF2-40B4-BE49-F238E27FC236}">
                <a16:creationId xmlns:a16="http://schemas.microsoft.com/office/drawing/2014/main" id="{A5A0E439-4246-5631-706C-1E844AA27F2E}"/>
              </a:ext>
            </a:extLst>
          </p:cNvPr>
          <p:cNvSpPr txBox="1"/>
          <p:nvPr/>
        </p:nvSpPr>
        <p:spPr>
          <a:xfrm>
            <a:off x="251520" y="352307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6:32</a:t>
            </a:r>
          </a:p>
        </p:txBody>
      </p:sp>
      <p:sp>
        <p:nvSpPr>
          <p:cNvPr id="19" name="2 CuadroTexto">
            <a:extLst>
              <a:ext uri="{FF2B5EF4-FFF2-40B4-BE49-F238E27FC236}">
                <a16:creationId xmlns:a16="http://schemas.microsoft.com/office/drawing/2014/main" id="{3FA4A2C7-BD15-F702-97D9-D037EF73A49A}"/>
              </a:ext>
            </a:extLst>
          </p:cNvPr>
          <p:cNvSpPr txBox="1"/>
          <p:nvPr/>
        </p:nvSpPr>
        <p:spPr>
          <a:xfrm>
            <a:off x="35496" y="4005064"/>
            <a:ext cx="4509736"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gentiles buscan todas estas cosas; pero </a:t>
            </a:r>
            <a:r>
              <a:rPr lang="es-ES" sz="2400" dirty="0">
                <a:solidFill>
                  <a:srgbClr val="FFFF00"/>
                </a:solidFill>
                <a:latin typeface="Calibri"/>
              </a:rPr>
              <a:t>vuestro Padre celestial sabe que tenéis necesidad de todas estas cosas.</a:t>
            </a:r>
          </a:p>
        </p:txBody>
      </p:sp>
      <p:sp>
        <p:nvSpPr>
          <p:cNvPr id="20" name="1 CuadroTexto">
            <a:extLst>
              <a:ext uri="{FF2B5EF4-FFF2-40B4-BE49-F238E27FC236}">
                <a16:creationId xmlns:a16="http://schemas.microsoft.com/office/drawing/2014/main" id="{77734BB8-D4C3-1EC7-04FD-A7CEDFB266D0}"/>
              </a:ext>
            </a:extLst>
          </p:cNvPr>
          <p:cNvSpPr txBox="1"/>
          <p:nvPr/>
        </p:nvSpPr>
        <p:spPr>
          <a:xfrm>
            <a:off x="323528" y="5239419"/>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1Pedro 5:7</a:t>
            </a:r>
          </a:p>
        </p:txBody>
      </p:sp>
      <p:sp>
        <p:nvSpPr>
          <p:cNvPr id="22" name="2 CuadroTexto">
            <a:extLst>
              <a:ext uri="{FF2B5EF4-FFF2-40B4-BE49-F238E27FC236}">
                <a16:creationId xmlns:a16="http://schemas.microsoft.com/office/drawing/2014/main" id="{E0F90586-95E8-AE4C-29E6-6B0D132FE1C6}"/>
              </a:ext>
            </a:extLst>
          </p:cNvPr>
          <p:cNvSpPr txBox="1"/>
          <p:nvPr/>
        </p:nvSpPr>
        <p:spPr>
          <a:xfrm>
            <a:off x="310144" y="5776855"/>
            <a:ext cx="3960440"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Echando toda vuestra ansiedad sobre él, porque </a:t>
            </a:r>
            <a:r>
              <a:rPr lang="es-ES" sz="2400" dirty="0">
                <a:solidFill>
                  <a:srgbClr val="FFFF00"/>
                </a:solidFill>
                <a:latin typeface="Calibri"/>
              </a:rPr>
              <a:t>él tiene cuidado de vosotros. </a:t>
            </a:r>
          </a:p>
        </p:txBody>
      </p:sp>
      <p:sp>
        <p:nvSpPr>
          <p:cNvPr id="23" name="1 CuadroTexto">
            <a:extLst>
              <a:ext uri="{FF2B5EF4-FFF2-40B4-BE49-F238E27FC236}">
                <a16:creationId xmlns:a16="http://schemas.microsoft.com/office/drawing/2014/main" id="{C4E7BE61-1DFA-E2AB-E877-25D7B4A9B73D}"/>
              </a:ext>
            </a:extLst>
          </p:cNvPr>
          <p:cNvSpPr txBox="1"/>
          <p:nvPr/>
        </p:nvSpPr>
        <p:spPr>
          <a:xfrm>
            <a:off x="4895528" y="524908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4:19</a:t>
            </a:r>
          </a:p>
        </p:txBody>
      </p:sp>
      <p:sp>
        <p:nvSpPr>
          <p:cNvPr id="24" name="2 CuadroTexto">
            <a:extLst>
              <a:ext uri="{FF2B5EF4-FFF2-40B4-BE49-F238E27FC236}">
                <a16:creationId xmlns:a16="http://schemas.microsoft.com/office/drawing/2014/main" id="{11A3FF4C-9A71-D3FF-9C86-139C05A001A3}"/>
              </a:ext>
            </a:extLst>
          </p:cNvPr>
          <p:cNvSpPr txBox="1"/>
          <p:nvPr/>
        </p:nvSpPr>
        <p:spPr>
          <a:xfrm>
            <a:off x="4716016" y="5733256"/>
            <a:ext cx="4392488"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Mi Dios, pues, suplirá todo lo que os falta conforme a sus riquezas en gloria en Cristo Jesús. </a:t>
            </a:r>
          </a:p>
        </p:txBody>
      </p:sp>
      <p:sp>
        <p:nvSpPr>
          <p:cNvPr id="25" name="1 CuadroTexto">
            <a:extLst>
              <a:ext uri="{FF2B5EF4-FFF2-40B4-BE49-F238E27FC236}">
                <a16:creationId xmlns:a16="http://schemas.microsoft.com/office/drawing/2014/main" id="{72F66B8E-0E90-3925-0794-D19FB8042045}"/>
              </a:ext>
            </a:extLst>
          </p:cNvPr>
          <p:cNvSpPr txBox="1"/>
          <p:nvPr/>
        </p:nvSpPr>
        <p:spPr>
          <a:xfrm>
            <a:off x="267209" y="112474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Mateo 7:7</a:t>
            </a:r>
          </a:p>
        </p:txBody>
      </p:sp>
      <p:sp>
        <p:nvSpPr>
          <p:cNvPr id="26" name="2 CuadroTexto">
            <a:extLst>
              <a:ext uri="{FF2B5EF4-FFF2-40B4-BE49-F238E27FC236}">
                <a16:creationId xmlns:a16="http://schemas.microsoft.com/office/drawing/2014/main" id="{450FB6D9-62CD-76B6-87A0-AA8F9543AB07}"/>
              </a:ext>
            </a:extLst>
          </p:cNvPr>
          <p:cNvSpPr txBox="1"/>
          <p:nvPr/>
        </p:nvSpPr>
        <p:spPr>
          <a:xfrm>
            <a:off x="35496" y="1628800"/>
            <a:ext cx="4509736"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Pedid, y se os dará;</a:t>
            </a:r>
            <a:r>
              <a:rPr lang="es-ES" sz="2400" dirty="0">
                <a:latin typeface="Calibri"/>
              </a:rPr>
              <a:t> </a:t>
            </a:r>
            <a:r>
              <a:rPr lang="es-ES" sz="2400" dirty="0">
                <a:solidFill>
                  <a:srgbClr val="00B0F0"/>
                </a:solidFill>
                <a:latin typeface="Calibri"/>
              </a:rPr>
              <a:t>buscad, y hallaréis; </a:t>
            </a:r>
            <a:r>
              <a:rPr lang="es-ES" sz="2400" dirty="0">
                <a:solidFill>
                  <a:srgbClr val="FFFF00"/>
                </a:solidFill>
                <a:latin typeface="Calibri"/>
              </a:rPr>
              <a:t>llamad, y se os abrirá.</a:t>
            </a:r>
          </a:p>
        </p:txBody>
      </p:sp>
    </p:spTree>
    <p:extLst>
      <p:ext uri="{BB962C8B-B14F-4D97-AF65-F5344CB8AC3E}">
        <p14:creationId xmlns:p14="http://schemas.microsoft.com/office/powerpoint/2010/main" val="1680311380"/>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470585</TotalTime>
  <Words>16989</Words>
  <Application>Microsoft Office PowerPoint</Application>
  <PresentationFormat>Apresentação na tela (4:3)</PresentationFormat>
  <Paragraphs>1402</Paragraphs>
  <Slides>93</Slides>
  <Notes>91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93</vt:i4>
      </vt:variant>
    </vt:vector>
  </HeadingPairs>
  <TitlesOfParts>
    <vt:vector size="99"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2809</cp:revision>
  <dcterms:created xsi:type="dcterms:W3CDTF">2006-07-04T03:12:34Z</dcterms:created>
  <dcterms:modified xsi:type="dcterms:W3CDTF">2026-02-13T23:00:50Z</dcterms:modified>
</cp:coreProperties>
</file>