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65" r:id="rId5"/>
    <p:sldId id="266" r:id="rId6"/>
    <p:sldId id="267" r:id="rId7"/>
    <p:sldId id="271" r:id="rId8"/>
    <p:sldId id="259" r:id="rId9"/>
    <p:sldId id="269" r:id="rId10"/>
    <p:sldId id="270" r:id="rId11"/>
    <p:sldId id="260" r:id="rId12"/>
    <p:sldId id="272" r:id="rId13"/>
    <p:sldId id="273"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500"/>
    <a:srgbClr val="FFFF00"/>
    <a:srgbClr val="FFFFCC"/>
    <a:srgbClr val="FFC165"/>
    <a:srgbClr val="117B8D"/>
    <a:srgbClr val="7DD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image" Target="../media/image3.jpeg"/></Relationships>
</file>

<file path=ppt/diagrams/_rels/data2.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image" Target="../media/image17.jpeg"/><Relationship Id="rId1" Type="http://schemas.openxmlformats.org/officeDocument/2006/relationships/image" Target="../media/image16.jpeg"/><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diagrams/_rels/data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image" Target="../media/image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image" Target="../media/image17.jpeg"/><Relationship Id="rId1" Type="http://schemas.openxmlformats.org/officeDocument/2006/relationships/image" Target="../media/image16.jpeg"/><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964E0-6225-4D69-99DE-CAB1F17B8601}" type="doc">
      <dgm:prSet loTypeId="urn:microsoft.com/office/officeart/2005/8/layout/vList4" loCatId="picture" qsTypeId="urn:microsoft.com/office/officeart/2005/8/quickstyle/3d2" qsCatId="3D" csTypeId="urn:microsoft.com/office/officeart/2005/8/colors/colorful1" csCatId="colorful" phldr="1"/>
      <dgm:spPr/>
      <dgm:t>
        <a:bodyPr/>
        <a:lstStyle/>
        <a:p>
          <a:endParaRPr lang="es-ES"/>
        </a:p>
      </dgm:t>
    </dgm:pt>
    <dgm:pt modelId="{EEE37B9A-0A18-4510-9ABE-7ACC3A15B40D}">
      <dgm:prSet custT="1">
        <dgm:style>
          <a:lnRef idx="0">
            <a:schemeClr val="accent2"/>
          </a:lnRef>
          <a:fillRef idx="3">
            <a:schemeClr val="accent2"/>
          </a:fillRef>
          <a:effectRef idx="3">
            <a:schemeClr val="accent2"/>
          </a:effectRef>
          <a:fontRef idx="minor">
            <a:schemeClr val="lt1"/>
          </a:fontRef>
        </dgm:style>
      </dgm:prSet>
      <dgm:spPr/>
      <dgm:t>
        <a:bodyPr/>
        <a:lstStyle/>
        <a:p>
          <a:r>
            <a:rPr lang="es-ES" sz="2000" b="1" dirty="0">
              <a:effectLst>
                <a:outerShdw blurRad="38100" dist="38100" dir="2700000" algn="tl">
                  <a:srgbClr val="000000">
                    <a:alpha val="43137"/>
                  </a:srgbClr>
                </a:outerShdw>
              </a:effectLst>
            </a:rPr>
            <a:t>Nuestra atención se centrará primero en el Trono de Dios en el Cielo. Puesto que Dios es la causa de todo y todo depende de él, el Señor es el Rey que gobierna sobre todo. Por lo tanto, Dios es presentado como el Rey de reyes, sentado en su Trono en el Cielo (Isa. 6:1, 6-8; </a:t>
          </a:r>
          <a:r>
            <a:rPr lang="es-ES" sz="2000" b="1" dirty="0" err="1">
              <a:effectLst>
                <a:outerShdw blurRad="38100" dist="38100" dir="2700000" algn="tl">
                  <a:srgbClr val="000000">
                    <a:alpha val="43137"/>
                  </a:srgbClr>
                </a:outerShdw>
              </a:effectLst>
            </a:rPr>
            <a:t>Apoc</a:t>
          </a:r>
          <a:r>
            <a:rPr lang="es-ES" sz="2000" b="1" dirty="0">
              <a:effectLst>
                <a:outerShdw blurRad="38100" dist="38100" dir="2700000" algn="tl">
                  <a:srgbClr val="000000">
                    <a:alpha val="43137"/>
                  </a:srgbClr>
                </a:outerShdw>
              </a:effectLst>
            </a:rPr>
            <a:t>. 4:9-11)</a:t>
          </a:r>
        </a:p>
      </dgm:t>
    </dgm:pt>
    <dgm:pt modelId="{2C91C00B-207D-4936-AE39-3F7F35D20178}" type="parTrans" cxnId="{7A1D6748-26D7-42CC-8DF0-27207E52AC33}">
      <dgm:prSet/>
      <dgm:spPr/>
      <dgm:t>
        <a:bodyPr/>
        <a:lstStyle/>
        <a:p>
          <a:endParaRPr lang="es-ES" sz="2000" b="1"/>
        </a:p>
      </dgm:t>
    </dgm:pt>
    <dgm:pt modelId="{D501C092-3682-4396-949C-5DD9EFA05369}" type="sibTrans" cxnId="{7A1D6748-26D7-42CC-8DF0-27207E52AC33}">
      <dgm:prSet/>
      <dgm:spPr/>
      <dgm:t>
        <a:bodyPr/>
        <a:lstStyle/>
        <a:p>
          <a:endParaRPr lang="es-ES" sz="2000" b="1"/>
        </a:p>
      </dgm:t>
    </dgm:pt>
    <dgm:pt modelId="{3CA54B00-D483-4714-8E4D-4AF2BA08039B}">
      <dgm:prSet custT="1">
        <dgm:style>
          <a:lnRef idx="0">
            <a:schemeClr val="accent5"/>
          </a:lnRef>
          <a:fillRef idx="3">
            <a:schemeClr val="accent5"/>
          </a:fillRef>
          <a:effectRef idx="3">
            <a:schemeClr val="accent5"/>
          </a:effectRef>
          <a:fontRef idx="minor">
            <a:schemeClr val="lt1"/>
          </a:fontRef>
        </dgm:style>
      </dgm:prSet>
      <dgm:spPr/>
      <dgm:t>
        <a:bodyPr/>
        <a:lstStyle/>
        <a:p>
          <a:r>
            <a:rPr lang="es-ES" sz="2000" b="1" dirty="0">
              <a:effectLst>
                <a:outerShdw blurRad="38100" dist="38100" dir="2700000" algn="tl">
                  <a:srgbClr val="000000">
                    <a:alpha val="43137"/>
                  </a:srgbClr>
                </a:outerShdw>
              </a:effectLst>
            </a:rPr>
            <a:t>Nuestra atención se trasladará luego al Trono de Dios en la Tierra. Puesto que él gobierna el universo, su trono tiene también jurisprudencia sobre la Tierra. En esta segunda sección, aprenderemos acerca de la realeza de Dios en el mundo, en el Jardín del Edén y, más tarde, en Israel en relación con el Arca del Pacto y en Sion, descritos como lugares vinculados al Trono de Dios</a:t>
          </a:r>
        </a:p>
      </dgm:t>
    </dgm:pt>
    <dgm:pt modelId="{A8B1210D-36EA-46AC-8EF1-1059E46BA926}" type="parTrans" cxnId="{1A5475B0-EC4C-4BA7-9FC7-A1FC0CE7E391}">
      <dgm:prSet/>
      <dgm:spPr/>
      <dgm:t>
        <a:bodyPr/>
        <a:lstStyle/>
        <a:p>
          <a:endParaRPr lang="es-ES" sz="2000" b="1"/>
        </a:p>
      </dgm:t>
    </dgm:pt>
    <dgm:pt modelId="{0E60907D-6275-4750-BD62-40B0C2062951}" type="sibTrans" cxnId="{1A5475B0-EC4C-4BA7-9FC7-A1FC0CE7E391}">
      <dgm:prSet/>
      <dgm:spPr/>
      <dgm:t>
        <a:bodyPr/>
        <a:lstStyle/>
        <a:p>
          <a:endParaRPr lang="es-ES" sz="2000" b="1"/>
        </a:p>
      </dgm:t>
    </dgm:pt>
    <dgm:pt modelId="{3E10C628-AF77-4AC2-B539-712832393FBC}">
      <dgm:prSet custT="1">
        <dgm:style>
          <a:lnRef idx="0">
            <a:schemeClr val="accent4"/>
          </a:lnRef>
          <a:fillRef idx="3">
            <a:schemeClr val="accent4"/>
          </a:fillRef>
          <a:effectRef idx="3">
            <a:schemeClr val="accent4"/>
          </a:effectRef>
          <a:fontRef idx="minor">
            <a:schemeClr val="lt1"/>
          </a:fontRef>
        </dgm:style>
      </dgm:prSet>
      <dgm:spPr/>
      <dgm:t>
        <a:bodyPr/>
        <a:lstStyle/>
        <a:p>
          <a:r>
            <a:rPr lang="es-ES" sz="2000" b="1" dirty="0">
              <a:effectLst>
                <a:outerShdw blurRad="38100" dist="38100" dir="2700000" algn="tl">
                  <a:srgbClr val="000000">
                    <a:alpha val="43137"/>
                  </a:srgbClr>
                </a:outerShdw>
              </a:effectLst>
            </a:rPr>
            <a:t>En la tercera sección, abrazaremos nuestra esperanza futura de participar del Trono de Dios en la “Nueva Jerusalén” celestial. Para concluir, consideraremos el siguiente interrogante: ¿Qué significa para nuestra existencia actual tener el Trono de Dios en nuestro corazón?</a:t>
          </a:r>
        </a:p>
      </dgm:t>
    </dgm:pt>
    <dgm:pt modelId="{989828D3-DB53-42A3-85E8-1A30019811BB}" type="parTrans" cxnId="{F93D5212-89D9-4005-8E1B-3F935D685FC3}">
      <dgm:prSet/>
      <dgm:spPr/>
      <dgm:t>
        <a:bodyPr/>
        <a:lstStyle/>
        <a:p>
          <a:endParaRPr lang="es-ES" sz="2000" b="1"/>
        </a:p>
      </dgm:t>
    </dgm:pt>
    <dgm:pt modelId="{ADE78CE9-7BAE-4767-A7B6-21B2513D1A47}" type="sibTrans" cxnId="{F93D5212-89D9-4005-8E1B-3F935D685FC3}">
      <dgm:prSet/>
      <dgm:spPr/>
      <dgm:t>
        <a:bodyPr/>
        <a:lstStyle/>
        <a:p>
          <a:endParaRPr lang="es-ES" sz="2000" b="1"/>
        </a:p>
      </dgm:t>
    </dgm:pt>
    <dgm:pt modelId="{86D668D3-A862-4420-A580-C3EB46F29BBC}" type="pres">
      <dgm:prSet presAssocID="{DB3964E0-6225-4D69-99DE-CAB1F17B8601}" presName="linear" presStyleCnt="0">
        <dgm:presLayoutVars>
          <dgm:dir/>
          <dgm:resizeHandles val="exact"/>
        </dgm:presLayoutVars>
      </dgm:prSet>
      <dgm:spPr/>
    </dgm:pt>
    <dgm:pt modelId="{179AF6D9-8BE7-4840-BEF8-4739D477C60E}" type="pres">
      <dgm:prSet presAssocID="{EEE37B9A-0A18-4510-9ABE-7ACC3A15B40D}" presName="comp" presStyleCnt="0"/>
      <dgm:spPr/>
    </dgm:pt>
    <dgm:pt modelId="{70F14E72-F7F9-489D-AA96-FF54E6FBF3BE}" type="pres">
      <dgm:prSet presAssocID="{EEE37B9A-0A18-4510-9ABE-7ACC3A15B40D}" presName="box" presStyleLbl="node1" presStyleIdx="0" presStyleCnt="3"/>
      <dgm:spPr/>
    </dgm:pt>
    <dgm:pt modelId="{F5059495-EC2F-4734-9A34-2807FEA6913D}" type="pres">
      <dgm:prSet presAssocID="{EEE37B9A-0A18-4510-9ABE-7ACC3A15B40D}" presName="img" presStyleLbl="fgImgPlace1" presStyleIdx="0" presStyleCnt="3"/>
      <dgm:spPr>
        <a:blipFill rotWithShape="1">
          <a:blip xmlns:r="http://schemas.openxmlformats.org/officeDocument/2006/relationships" r:embed="rId1"/>
          <a:srcRect/>
          <a:stretch>
            <a:fillRect t="-20000" b="-20000"/>
          </a:stretch>
        </a:blipFill>
      </dgm:spPr>
    </dgm:pt>
    <dgm:pt modelId="{BFF1A567-EC57-4F8B-BBB1-D64567A31174}" type="pres">
      <dgm:prSet presAssocID="{EEE37B9A-0A18-4510-9ABE-7ACC3A15B40D}" presName="text" presStyleLbl="node1" presStyleIdx="0" presStyleCnt="3">
        <dgm:presLayoutVars>
          <dgm:bulletEnabled val="1"/>
        </dgm:presLayoutVars>
      </dgm:prSet>
      <dgm:spPr/>
    </dgm:pt>
    <dgm:pt modelId="{E45594BA-7345-4F02-88C0-060DDEAA1AF8}" type="pres">
      <dgm:prSet presAssocID="{D501C092-3682-4396-949C-5DD9EFA05369}" presName="spacer" presStyleCnt="0"/>
      <dgm:spPr/>
    </dgm:pt>
    <dgm:pt modelId="{FDBEF982-3A66-45E8-A125-4B9F873993A6}" type="pres">
      <dgm:prSet presAssocID="{3CA54B00-D483-4714-8E4D-4AF2BA08039B}" presName="comp" presStyleCnt="0"/>
      <dgm:spPr/>
    </dgm:pt>
    <dgm:pt modelId="{7FE02620-09FF-4810-82A3-E6ED3F246670}" type="pres">
      <dgm:prSet presAssocID="{3CA54B00-D483-4714-8E4D-4AF2BA08039B}" presName="box" presStyleLbl="node1" presStyleIdx="1" presStyleCnt="3"/>
      <dgm:spPr/>
    </dgm:pt>
    <dgm:pt modelId="{7E389BA6-87AF-4A36-866B-46E1FC9CBD36}" type="pres">
      <dgm:prSet presAssocID="{3CA54B00-D483-4714-8E4D-4AF2BA08039B}" presName="img" presStyleLbl="fgImgPlace1" presStyleIdx="1" presStyleCnt="3"/>
      <dgm:spPr>
        <a:blipFill rotWithShape="1">
          <a:blip xmlns:r="http://schemas.openxmlformats.org/officeDocument/2006/relationships" r:embed="rId2"/>
          <a:srcRect/>
          <a:stretch>
            <a:fillRect t="-25000" b="-25000"/>
          </a:stretch>
        </a:blipFill>
      </dgm:spPr>
    </dgm:pt>
    <dgm:pt modelId="{ACDA3CA0-17AE-4FFA-B328-708E9245E757}" type="pres">
      <dgm:prSet presAssocID="{3CA54B00-D483-4714-8E4D-4AF2BA08039B}" presName="text" presStyleLbl="node1" presStyleIdx="1" presStyleCnt="3">
        <dgm:presLayoutVars>
          <dgm:bulletEnabled val="1"/>
        </dgm:presLayoutVars>
      </dgm:prSet>
      <dgm:spPr/>
    </dgm:pt>
    <dgm:pt modelId="{EF8E7F34-D1CE-42A1-B55D-215D556A5A62}" type="pres">
      <dgm:prSet presAssocID="{0E60907D-6275-4750-BD62-40B0C2062951}" presName="spacer" presStyleCnt="0"/>
      <dgm:spPr/>
    </dgm:pt>
    <dgm:pt modelId="{A65F715A-55D5-4846-B8DB-1F843BE0A037}" type="pres">
      <dgm:prSet presAssocID="{3E10C628-AF77-4AC2-B539-712832393FBC}" presName="comp" presStyleCnt="0"/>
      <dgm:spPr/>
    </dgm:pt>
    <dgm:pt modelId="{26914E48-C91A-4E32-A39D-46993BBB3CF9}" type="pres">
      <dgm:prSet presAssocID="{3E10C628-AF77-4AC2-B539-712832393FBC}" presName="box" presStyleLbl="node1" presStyleIdx="2" presStyleCnt="3"/>
      <dgm:spPr/>
    </dgm:pt>
    <dgm:pt modelId="{F135C6BD-E1B3-48D0-9AE9-AB374631D38F}" type="pres">
      <dgm:prSet presAssocID="{3E10C628-AF77-4AC2-B539-712832393FBC}" presName="img" presStyleLbl="fgImgPlace1" presStyleIdx="2" presStyleCnt="3"/>
      <dgm:spPr>
        <a:blipFill rotWithShape="1">
          <a:blip xmlns:r="http://schemas.openxmlformats.org/officeDocument/2006/relationships" r:embed="rId3"/>
          <a:srcRect/>
          <a:stretch>
            <a:fillRect t="-17000" b="-17000"/>
          </a:stretch>
        </a:blipFill>
      </dgm:spPr>
    </dgm:pt>
    <dgm:pt modelId="{232C8D78-463E-4BB9-85FA-4383FC1C04A9}" type="pres">
      <dgm:prSet presAssocID="{3E10C628-AF77-4AC2-B539-712832393FBC}" presName="text" presStyleLbl="node1" presStyleIdx="2" presStyleCnt="3">
        <dgm:presLayoutVars>
          <dgm:bulletEnabled val="1"/>
        </dgm:presLayoutVars>
      </dgm:prSet>
      <dgm:spPr/>
    </dgm:pt>
  </dgm:ptLst>
  <dgm:cxnLst>
    <dgm:cxn modelId="{F93D5212-89D9-4005-8E1B-3F935D685FC3}" srcId="{DB3964E0-6225-4D69-99DE-CAB1F17B8601}" destId="{3E10C628-AF77-4AC2-B539-712832393FBC}" srcOrd="2" destOrd="0" parTransId="{989828D3-DB53-42A3-85E8-1A30019811BB}" sibTransId="{ADE78CE9-7BAE-4767-A7B6-21B2513D1A47}"/>
    <dgm:cxn modelId="{AECB5F68-D5A6-4D20-A302-D35E264EFA85}" type="presOf" srcId="{3E10C628-AF77-4AC2-B539-712832393FBC}" destId="{232C8D78-463E-4BB9-85FA-4383FC1C04A9}" srcOrd="1" destOrd="0" presId="urn:microsoft.com/office/officeart/2005/8/layout/vList4"/>
    <dgm:cxn modelId="{7A1D6748-26D7-42CC-8DF0-27207E52AC33}" srcId="{DB3964E0-6225-4D69-99DE-CAB1F17B8601}" destId="{EEE37B9A-0A18-4510-9ABE-7ACC3A15B40D}" srcOrd="0" destOrd="0" parTransId="{2C91C00B-207D-4936-AE39-3F7F35D20178}" sibTransId="{D501C092-3682-4396-949C-5DD9EFA05369}"/>
    <dgm:cxn modelId="{F0F15972-B698-4781-A7B8-380CD576C72A}" type="presOf" srcId="{3E10C628-AF77-4AC2-B539-712832393FBC}" destId="{26914E48-C91A-4E32-A39D-46993BBB3CF9}" srcOrd="0" destOrd="0" presId="urn:microsoft.com/office/officeart/2005/8/layout/vList4"/>
    <dgm:cxn modelId="{33E5EB57-EF25-4F3A-945B-54100F56DC57}" type="presOf" srcId="{EEE37B9A-0A18-4510-9ABE-7ACC3A15B40D}" destId="{70F14E72-F7F9-489D-AA96-FF54E6FBF3BE}" srcOrd="0" destOrd="0" presId="urn:microsoft.com/office/officeart/2005/8/layout/vList4"/>
    <dgm:cxn modelId="{2FFBAD7E-C040-4E9E-A161-01DE68A9D580}" type="presOf" srcId="{EEE37B9A-0A18-4510-9ABE-7ACC3A15B40D}" destId="{BFF1A567-EC57-4F8B-BBB1-D64567A31174}" srcOrd="1" destOrd="0" presId="urn:microsoft.com/office/officeart/2005/8/layout/vList4"/>
    <dgm:cxn modelId="{1A5475B0-EC4C-4BA7-9FC7-A1FC0CE7E391}" srcId="{DB3964E0-6225-4D69-99DE-CAB1F17B8601}" destId="{3CA54B00-D483-4714-8E4D-4AF2BA08039B}" srcOrd="1" destOrd="0" parTransId="{A8B1210D-36EA-46AC-8EF1-1059E46BA926}" sibTransId="{0E60907D-6275-4750-BD62-40B0C2062951}"/>
    <dgm:cxn modelId="{F31E2ABF-C261-448C-8B5F-D0B226A376A9}" type="presOf" srcId="{DB3964E0-6225-4D69-99DE-CAB1F17B8601}" destId="{86D668D3-A862-4420-A580-C3EB46F29BBC}" srcOrd="0" destOrd="0" presId="urn:microsoft.com/office/officeart/2005/8/layout/vList4"/>
    <dgm:cxn modelId="{24DBABD6-CFBA-459B-B1D5-D846B0887D2F}" type="presOf" srcId="{3CA54B00-D483-4714-8E4D-4AF2BA08039B}" destId="{ACDA3CA0-17AE-4FFA-B328-708E9245E757}" srcOrd="1" destOrd="0" presId="urn:microsoft.com/office/officeart/2005/8/layout/vList4"/>
    <dgm:cxn modelId="{498B7DEE-AFE1-463F-853E-42E11DB40D3F}" type="presOf" srcId="{3CA54B00-D483-4714-8E4D-4AF2BA08039B}" destId="{7FE02620-09FF-4810-82A3-E6ED3F246670}" srcOrd="0" destOrd="0" presId="urn:microsoft.com/office/officeart/2005/8/layout/vList4"/>
    <dgm:cxn modelId="{E47B0830-D71D-4DE0-9CE5-FE63130CC0AA}" type="presParOf" srcId="{86D668D3-A862-4420-A580-C3EB46F29BBC}" destId="{179AF6D9-8BE7-4840-BEF8-4739D477C60E}" srcOrd="0" destOrd="0" presId="urn:microsoft.com/office/officeart/2005/8/layout/vList4"/>
    <dgm:cxn modelId="{8EBC918B-5774-4964-9105-82565EADD680}" type="presParOf" srcId="{179AF6D9-8BE7-4840-BEF8-4739D477C60E}" destId="{70F14E72-F7F9-489D-AA96-FF54E6FBF3BE}" srcOrd="0" destOrd="0" presId="urn:microsoft.com/office/officeart/2005/8/layout/vList4"/>
    <dgm:cxn modelId="{9728C9FA-3C1D-447F-A010-05346B9F782A}" type="presParOf" srcId="{179AF6D9-8BE7-4840-BEF8-4739D477C60E}" destId="{F5059495-EC2F-4734-9A34-2807FEA6913D}" srcOrd="1" destOrd="0" presId="urn:microsoft.com/office/officeart/2005/8/layout/vList4"/>
    <dgm:cxn modelId="{715D51FC-55E6-4ED2-B344-B9A3865CEE7F}" type="presParOf" srcId="{179AF6D9-8BE7-4840-BEF8-4739D477C60E}" destId="{BFF1A567-EC57-4F8B-BBB1-D64567A31174}" srcOrd="2" destOrd="0" presId="urn:microsoft.com/office/officeart/2005/8/layout/vList4"/>
    <dgm:cxn modelId="{A87D0FEA-21B3-4ED4-92E7-F263F051329C}" type="presParOf" srcId="{86D668D3-A862-4420-A580-C3EB46F29BBC}" destId="{E45594BA-7345-4F02-88C0-060DDEAA1AF8}" srcOrd="1" destOrd="0" presId="urn:microsoft.com/office/officeart/2005/8/layout/vList4"/>
    <dgm:cxn modelId="{CA960D3B-91C5-4488-BA6A-8CF76F79BF70}" type="presParOf" srcId="{86D668D3-A862-4420-A580-C3EB46F29BBC}" destId="{FDBEF982-3A66-45E8-A125-4B9F873993A6}" srcOrd="2" destOrd="0" presId="urn:microsoft.com/office/officeart/2005/8/layout/vList4"/>
    <dgm:cxn modelId="{4A81187C-05A2-497F-B2D5-D1F366480C8F}" type="presParOf" srcId="{FDBEF982-3A66-45E8-A125-4B9F873993A6}" destId="{7FE02620-09FF-4810-82A3-E6ED3F246670}" srcOrd="0" destOrd="0" presId="urn:microsoft.com/office/officeart/2005/8/layout/vList4"/>
    <dgm:cxn modelId="{B0F4A810-08CA-4BB1-8860-3B04413C537A}" type="presParOf" srcId="{FDBEF982-3A66-45E8-A125-4B9F873993A6}" destId="{7E389BA6-87AF-4A36-866B-46E1FC9CBD36}" srcOrd="1" destOrd="0" presId="urn:microsoft.com/office/officeart/2005/8/layout/vList4"/>
    <dgm:cxn modelId="{29C6A6B5-8741-47AA-90D6-CFDD2EFABE9A}" type="presParOf" srcId="{FDBEF982-3A66-45E8-A125-4B9F873993A6}" destId="{ACDA3CA0-17AE-4FFA-B328-708E9245E757}" srcOrd="2" destOrd="0" presId="urn:microsoft.com/office/officeart/2005/8/layout/vList4"/>
    <dgm:cxn modelId="{CE30E022-551C-4351-9AC6-766192DDB07E}" type="presParOf" srcId="{86D668D3-A862-4420-A580-C3EB46F29BBC}" destId="{EF8E7F34-D1CE-42A1-B55D-215D556A5A62}" srcOrd="3" destOrd="0" presId="urn:microsoft.com/office/officeart/2005/8/layout/vList4"/>
    <dgm:cxn modelId="{B71B6B5A-6927-4E99-B34F-FA9039FAA25C}" type="presParOf" srcId="{86D668D3-A862-4420-A580-C3EB46F29BBC}" destId="{A65F715A-55D5-4846-B8DB-1F843BE0A037}" srcOrd="4" destOrd="0" presId="urn:microsoft.com/office/officeart/2005/8/layout/vList4"/>
    <dgm:cxn modelId="{5BB161ED-B678-4F67-9A20-6FBAEDBEF209}" type="presParOf" srcId="{A65F715A-55D5-4846-B8DB-1F843BE0A037}" destId="{26914E48-C91A-4E32-A39D-46993BBB3CF9}" srcOrd="0" destOrd="0" presId="urn:microsoft.com/office/officeart/2005/8/layout/vList4"/>
    <dgm:cxn modelId="{3BE77CA2-4782-424F-9EC6-2E679A977F56}" type="presParOf" srcId="{A65F715A-55D5-4846-B8DB-1F843BE0A037}" destId="{F135C6BD-E1B3-48D0-9AE9-AB374631D38F}" srcOrd="1" destOrd="0" presId="urn:microsoft.com/office/officeart/2005/8/layout/vList4"/>
    <dgm:cxn modelId="{F2F11702-0B29-42E9-AAC4-0C5A9BDE3B95}" type="presParOf" srcId="{A65F715A-55D5-4846-B8DB-1F843BE0A037}" destId="{232C8D78-463E-4BB9-85FA-4383FC1C04A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B92A20-7C3B-4E0D-A8CC-CC65E231989E}" type="doc">
      <dgm:prSet loTypeId="urn:microsoft.com/office/officeart/2008/layout/AccentedPicture" loCatId="picture" qsTypeId="urn:microsoft.com/office/officeart/2005/8/quickstyle/3d3" qsCatId="3D" csTypeId="urn:microsoft.com/office/officeart/2005/8/colors/accent0_1" csCatId="mainScheme" phldr="1"/>
      <dgm:spPr/>
      <dgm:t>
        <a:bodyPr/>
        <a:lstStyle/>
        <a:p>
          <a:endParaRPr lang="es-ES"/>
        </a:p>
      </dgm:t>
    </dgm:pt>
    <dgm:pt modelId="{975250E4-80F3-41C4-8905-DB2AA4C56766}">
      <dgm:prSet custT="1"/>
      <dgm:spPr/>
      <dgm:t>
        <a:bodyPr/>
        <a:lstStyle/>
        <a:p>
          <a:r>
            <a:rPr lang="es-ES" sz="2000" b="1" dirty="0"/>
            <a:t>Por otra parte, este misterio y esta belleza perfecta son un llamado a que demos testimonio de la existencia divina en nuestros cultos.</a:t>
          </a:r>
          <a:endParaRPr lang="es-ES" sz="2000" dirty="0"/>
        </a:p>
      </dgm:t>
    </dgm:pt>
    <dgm:pt modelId="{2D08F25B-3CB9-460D-B78F-80A4E7464574}" type="parTrans" cxnId="{B2C25212-E380-441E-B89F-E2D4D276B6AD}">
      <dgm:prSet/>
      <dgm:spPr/>
      <dgm:t>
        <a:bodyPr/>
        <a:lstStyle/>
        <a:p>
          <a:endParaRPr lang="es-ES" sz="2000"/>
        </a:p>
      </dgm:t>
    </dgm:pt>
    <dgm:pt modelId="{A2A701E3-7206-4D94-811A-536072003D3C}" type="sibTrans" cxnId="{B2C25212-E380-441E-B89F-E2D4D276B6AD}">
      <dgm:prSet/>
      <dgm:spPr/>
      <dgm:t>
        <a:bodyPr/>
        <a:lstStyle/>
        <a:p>
          <a:endParaRPr lang="es-ES" sz="2000"/>
        </a:p>
      </dgm:t>
    </dgm:pt>
    <dgm:pt modelId="{25F5334E-60FB-4687-8F87-66C424B650CA}">
      <dgm:prSet custT="1"/>
      <dgm:spPr/>
      <dgm:t>
        <a:bodyPr/>
        <a:lstStyle/>
        <a:p>
          <a:r>
            <a:rPr lang="es-ES" sz="2000" b="1"/>
            <a:t>Damos fe de ella cuando indagamos reverentemente en la revelación dejada por Dios en su Palabra y en su Creación.</a:t>
          </a:r>
          <a:endParaRPr lang="es-ES" sz="2000"/>
        </a:p>
      </dgm:t>
    </dgm:pt>
    <dgm:pt modelId="{F4E00DA2-D92C-44A1-B47C-17578F79EF66}" type="parTrans" cxnId="{E67E5066-331E-4198-916C-DC32D02B9203}">
      <dgm:prSet/>
      <dgm:spPr/>
      <dgm:t>
        <a:bodyPr/>
        <a:lstStyle/>
        <a:p>
          <a:endParaRPr lang="es-ES" sz="2000"/>
        </a:p>
      </dgm:t>
    </dgm:pt>
    <dgm:pt modelId="{A102DF1B-B4EC-4CBC-8381-6500275F5764}" type="sibTrans" cxnId="{E67E5066-331E-4198-916C-DC32D02B9203}">
      <dgm:prSet/>
      <dgm:spPr/>
      <dgm:t>
        <a:bodyPr/>
        <a:lstStyle/>
        <a:p>
          <a:endParaRPr lang="es-ES" sz="2000"/>
        </a:p>
      </dgm:t>
    </dgm:pt>
    <dgm:pt modelId="{4254C5D1-168A-4D86-95B4-314583A600DC}">
      <dgm:prSet custT="1"/>
      <dgm:spPr/>
      <dgm:t>
        <a:bodyPr/>
        <a:lstStyle/>
        <a:p>
          <a:r>
            <a:rPr lang="es-ES" sz="2000" b="1"/>
            <a:t>La belleza y el misterio de Dios son también un llamado a la humanidad para que se arrepienta y le permita rehabilitar nuestro carácter pecaminoso.</a:t>
          </a:r>
          <a:endParaRPr lang="es-ES" sz="2000"/>
        </a:p>
      </dgm:t>
    </dgm:pt>
    <dgm:pt modelId="{8C6782AE-A618-413C-BAF7-71BFB1CC659D}" type="parTrans" cxnId="{D58191B1-0A13-40B9-86B1-B0018C7A87AF}">
      <dgm:prSet/>
      <dgm:spPr/>
      <dgm:t>
        <a:bodyPr/>
        <a:lstStyle/>
        <a:p>
          <a:endParaRPr lang="es-ES" sz="2000"/>
        </a:p>
      </dgm:t>
    </dgm:pt>
    <dgm:pt modelId="{4DF9575C-7EC1-4ED7-903E-B08EA140C356}" type="sibTrans" cxnId="{D58191B1-0A13-40B9-86B1-B0018C7A87AF}">
      <dgm:prSet/>
      <dgm:spPr/>
      <dgm:t>
        <a:bodyPr/>
        <a:lstStyle/>
        <a:p>
          <a:endParaRPr lang="es-ES" sz="2000"/>
        </a:p>
      </dgm:t>
    </dgm:pt>
    <dgm:pt modelId="{B3AC1250-3A4D-4A7B-904C-B5C6216B6A32}">
      <dgm:prSet custT="1"/>
      <dgm:spPr/>
      <dgm:t>
        <a:bodyPr/>
        <a:lstStyle/>
        <a:p>
          <a:r>
            <a:rPr lang="es-ES" sz="2000" b="1"/>
            <a:t>Además, la belleza y el misterio del Trono de Dios son un llamado dirigido a nosotros, aquí y ahora, para que demos testimonio tanto de la justicia como de la realidad de los principios absolutos de la verdad divina.</a:t>
          </a:r>
          <a:endParaRPr lang="es-ES" sz="2000"/>
        </a:p>
      </dgm:t>
    </dgm:pt>
    <dgm:pt modelId="{EEA70D83-8EB5-4FC7-A750-F4ED11B3050F}" type="parTrans" cxnId="{E334116E-A15A-45A9-9DE3-99AD663BBAD5}">
      <dgm:prSet/>
      <dgm:spPr/>
      <dgm:t>
        <a:bodyPr/>
        <a:lstStyle/>
        <a:p>
          <a:endParaRPr lang="es-ES" sz="2000"/>
        </a:p>
      </dgm:t>
    </dgm:pt>
    <dgm:pt modelId="{F7B54378-ADE1-44FA-8F0C-9AEF17333313}" type="sibTrans" cxnId="{E334116E-A15A-45A9-9DE3-99AD663BBAD5}">
      <dgm:prSet/>
      <dgm:spPr/>
      <dgm:t>
        <a:bodyPr/>
        <a:lstStyle/>
        <a:p>
          <a:endParaRPr lang="es-ES" sz="2000"/>
        </a:p>
      </dgm:t>
    </dgm:pt>
    <dgm:pt modelId="{00BB45A1-D409-4B6D-9373-5A177FC26FC9}">
      <dgm:prSet custT="1"/>
      <dgm:spPr/>
      <dgm:t>
        <a:bodyPr/>
        <a:lstStyle/>
        <a:p>
          <a:endParaRPr lang="es-ES" sz="2000"/>
        </a:p>
      </dgm:t>
    </dgm:pt>
    <dgm:pt modelId="{90E56FF8-AF1B-4321-ACFC-5E642D073A12}" type="parTrans" cxnId="{A4975E5D-3980-4632-B025-2C99DE4108DB}">
      <dgm:prSet/>
      <dgm:spPr/>
      <dgm:t>
        <a:bodyPr/>
        <a:lstStyle/>
        <a:p>
          <a:endParaRPr lang="es-ES" sz="2000"/>
        </a:p>
      </dgm:t>
    </dgm:pt>
    <dgm:pt modelId="{D3B8DA78-463E-4D55-ABC3-A7CFB6E05E86}" type="sibTrans" cxnId="{A4975E5D-3980-4632-B025-2C99DE4108DB}">
      <dgm:prSet/>
      <dgm:spPr>
        <a:blipFill dpi="0" rotWithShape="1">
          <a:blip xmlns:r="http://schemas.openxmlformats.org/officeDocument/2006/relationships" r:embed="rId1"/>
          <a:srcRect/>
          <a:stretch>
            <a:fillRect t="180" b="-17848"/>
          </a:stretch>
        </a:blipFill>
      </dgm:spPr>
      <dgm:t>
        <a:bodyPr/>
        <a:lstStyle/>
        <a:p>
          <a:endParaRPr lang="es-ES" sz="2000"/>
        </a:p>
      </dgm:t>
    </dgm:pt>
    <dgm:pt modelId="{190EAE00-0F21-4ADD-AF64-3393A835D9EC}" type="pres">
      <dgm:prSet presAssocID="{A5B92A20-7C3B-4E0D-A8CC-CC65E231989E}" presName="Name0" presStyleCnt="0">
        <dgm:presLayoutVars>
          <dgm:dir/>
        </dgm:presLayoutVars>
      </dgm:prSet>
      <dgm:spPr/>
    </dgm:pt>
    <dgm:pt modelId="{AB1820BF-F8C1-431A-8A39-4A444809FD10}" type="pres">
      <dgm:prSet presAssocID="{D3B8DA78-463E-4D55-ABC3-A7CFB6E05E86}" presName="picture_1" presStyleLbl="bgImgPlace1" presStyleIdx="0" presStyleCnt="1" custLinFactNeighborX="-7130"/>
      <dgm:spPr/>
    </dgm:pt>
    <dgm:pt modelId="{8F386644-6489-4065-A396-8AC7CF349159}" type="pres">
      <dgm:prSet presAssocID="{00BB45A1-D409-4B6D-9373-5A177FC26FC9}" presName="text_1" presStyleLbl="node1" presStyleIdx="0" presStyleCnt="0">
        <dgm:presLayoutVars>
          <dgm:bulletEnabled val="1"/>
        </dgm:presLayoutVars>
      </dgm:prSet>
      <dgm:spPr/>
    </dgm:pt>
    <dgm:pt modelId="{493B2409-FF1A-419A-984E-E5D5A9D10E36}" type="pres">
      <dgm:prSet presAssocID="{A5B92A20-7C3B-4E0D-A8CC-CC65E231989E}" presName="linV" presStyleCnt="0"/>
      <dgm:spPr/>
    </dgm:pt>
    <dgm:pt modelId="{74BD66E5-2281-4203-8FDC-7A4D85F88897}" type="pres">
      <dgm:prSet presAssocID="{975250E4-80F3-41C4-8905-DB2AA4C56766}" presName="pair" presStyleCnt="0"/>
      <dgm:spPr/>
    </dgm:pt>
    <dgm:pt modelId="{F0B19695-CDB2-4735-87C8-986F4189F4C2}" type="pres">
      <dgm:prSet presAssocID="{975250E4-80F3-41C4-8905-DB2AA4C56766}" presName="spaceH" presStyleLbl="node1" presStyleIdx="0" presStyleCnt="0"/>
      <dgm:spPr/>
    </dgm:pt>
    <dgm:pt modelId="{5D1C99DA-72F6-439F-B9CE-B7200766169C}" type="pres">
      <dgm:prSet presAssocID="{975250E4-80F3-41C4-8905-DB2AA4C56766}" presName="desPictures" presStyleLbl="alignImgPlace1" presStyleIdx="0" presStyleCnt="4"/>
      <dgm:spPr>
        <a:blipFill dpi="0" rotWithShape="1">
          <a:blip xmlns:r="http://schemas.openxmlformats.org/officeDocument/2006/relationships" r:embed="rId2"/>
          <a:srcRect/>
          <a:stretch>
            <a:fillRect l="-19196" t="-6206" r="-76646" b="-22809"/>
          </a:stretch>
        </a:blipFill>
        <a:ln w="57150">
          <a:solidFill>
            <a:schemeClr val="accent1">
              <a:lumMod val="60000"/>
              <a:lumOff val="40000"/>
            </a:schemeClr>
          </a:solidFill>
        </a:ln>
      </dgm:spPr>
    </dgm:pt>
    <dgm:pt modelId="{88D2864A-8BA9-445D-981D-AFC4BB4FFF1F}" type="pres">
      <dgm:prSet presAssocID="{975250E4-80F3-41C4-8905-DB2AA4C56766}" presName="desTextWrapper" presStyleCnt="0"/>
      <dgm:spPr/>
    </dgm:pt>
    <dgm:pt modelId="{C5729E06-04D9-4E3D-9571-8E5F91A8A8F5}" type="pres">
      <dgm:prSet presAssocID="{975250E4-80F3-41C4-8905-DB2AA4C56766}" presName="desText" presStyleLbl="revTx" presStyleIdx="0" presStyleCnt="4">
        <dgm:presLayoutVars>
          <dgm:bulletEnabled val="1"/>
        </dgm:presLayoutVars>
      </dgm:prSet>
      <dgm:spPr/>
    </dgm:pt>
    <dgm:pt modelId="{58880B77-16CB-4E68-8B06-C6D901147A16}" type="pres">
      <dgm:prSet presAssocID="{A2A701E3-7206-4D94-811A-536072003D3C}" presName="spaceV" presStyleCnt="0"/>
      <dgm:spPr/>
    </dgm:pt>
    <dgm:pt modelId="{E804E278-13D0-4E8F-ADCB-C44F84744A14}" type="pres">
      <dgm:prSet presAssocID="{25F5334E-60FB-4687-8F87-66C424B650CA}" presName="pair" presStyleCnt="0"/>
      <dgm:spPr/>
    </dgm:pt>
    <dgm:pt modelId="{E2D50F9B-7F50-4D88-9184-1B5B32B05737}" type="pres">
      <dgm:prSet presAssocID="{25F5334E-60FB-4687-8F87-66C424B650CA}" presName="spaceH" presStyleLbl="node1" presStyleIdx="0" presStyleCnt="0"/>
      <dgm:spPr/>
    </dgm:pt>
    <dgm:pt modelId="{2A6A3C84-A127-4BC1-AD35-A01E63B056F9}" type="pres">
      <dgm:prSet presAssocID="{25F5334E-60FB-4687-8F87-66C424B650CA}" presName="desPictures" presStyleLbl="alignImgPlace1" presStyleIdx="1" presStyleCnt="4"/>
      <dgm:spPr>
        <a:blipFill rotWithShape="1">
          <a:blip xmlns:r="http://schemas.openxmlformats.org/officeDocument/2006/relationships" r:embed="rId3"/>
          <a:srcRect/>
          <a:stretch>
            <a:fillRect/>
          </a:stretch>
        </a:blipFill>
        <a:ln w="57150">
          <a:solidFill>
            <a:schemeClr val="accent1">
              <a:lumMod val="60000"/>
              <a:lumOff val="40000"/>
            </a:schemeClr>
          </a:solidFill>
        </a:ln>
      </dgm:spPr>
    </dgm:pt>
    <dgm:pt modelId="{D1005FE2-F8FC-4918-B82C-04CB1A6556F3}" type="pres">
      <dgm:prSet presAssocID="{25F5334E-60FB-4687-8F87-66C424B650CA}" presName="desTextWrapper" presStyleCnt="0"/>
      <dgm:spPr/>
    </dgm:pt>
    <dgm:pt modelId="{E3A67929-0F75-411D-BFF5-325FE0F4CF61}" type="pres">
      <dgm:prSet presAssocID="{25F5334E-60FB-4687-8F87-66C424B650CA}" presName="desText" presStyleLbl="revTx" presStyleIdx="1" presStyleCnt="4">
        <dgm:presLayoutVars>
          <dgm:bulletEnabled val="1"/>
        </dgm:presLayoutVars>
      </dgm:prSet>
      <dgm:spPr/>
    </dgm:pt>
    <dgm:pt modelId="{C83FFBC7-5FB7-4EC5-9F89-50E4E62D2DAB}" type="pres">
      <dgm:prSet presAssocID="{A102DF1B-B4EC-4CBC-8381-6500275F5764}" presName="spaceV" presStyleCnt="0"/>
      <dgm:spPr/>
    </dgm:pt>
    <dgm:pt modelId="{6C704973-0D33-495D-9437-6CE6D03E6B0D}" type="pres">
      <dgm:prSet presAssocID="{4254C5D1-168A-4D86-95B4-314583A600DC}" presName="pair" presStyleCnt="0"/>
      <dgm:spPr/>
    </dgm:pt>
    <dgm:pt modelId="{64BC7EA5-D0BA-4A06-A3E6-39E0FCEE9294}" type="pres">
      <dgm:prSet presAssocID="{4254C5D1-168A-4D86-95B4-314583A600DC}" presName="spaceH" presStyleLbl="node1" presStyleIdx="0" presStyleCnt="0"/>
      <dgm:spPr/>
    </dgm:pt>
    <dgm:pt modelId="{F83C4AB0-CC15-48B1-81D7-7F010D4DC3DC}" type="pres">
      <dgm:prSet presAssocID="{4254C5D1-168A-4D86-95B4-314583A600DC}" presName="desPictures" presStyleLbl="alignImgPlace1" presStyleIdx="2" presStyleCnt="4"/>
      <dgm:spPr>
        <a:blipFill rotWithShape="1">
          <a:blip xmlns:r="http://schemas.openxmlformats.org/officeDocument/2006/relationships" r:embed="rId4">
            <a:extLst>
              <a:ext uri="{BEBA8EAE-BF5A-486C-A8C5-ECC9F3942E4B}">
                <a14:imgProps xmlns:a14="http://schemas.microsoft.com/office/drawing/2010/main">
                  <a14:imgLayer r:embed="rId5">
                    <a14:imgEffect>
                      <a14:brightnessContrast bright="20000"/>
                    </a14:imgEffect>
                  </a14:imgLayer>
                </a14:imgProps>
              </a:ext>
            </a:extLst>
          </a:blip>
          <a:srcRect/>
          <a:stretch>
            <a:fillRect/>
          </a:stretch>
        </a:blipFill>
        <a:ln w="57150">
          <a:solidFill>
            <a:schemeClr val="accent1">
              <a:lumMod val="60000"/>
              <a:lumOff val="40000"/>
            </a:schemeClr>
          </a:solidFill>
        </a:ln>
      </dgm:spPr>
    </dgm:pt>
    <dgm:pt modelId="{45406E46-88BD-4712-880D-113C5245F594}" type="pres">
      <dgm:prSet presAssocID="{4254C5D1-168A-4D86-95B4-314583A600DC}" presName="desTextWrapper" presStyleCnt="0"/>
      <dgm:spPr/>
    </dgm:pt>
    <dgm:pt modelId="{BC157EEF-787F-4D91-9A6D-CB550B548AD2}" type="pres">
      <dgm:prSet presAssocID="{4254C5D1-168A-4D86-95B4-314583A600DC}" presName="desText" presStyleLbl="revTx" presStyleIdx="2" presStyleCnt="4">
        <dgm:presLayoutVars>
          <dgm:bulletEnabled val="1"/>
        </dgm:presLayoutVars>
      </dgm:prSet>
      <dgm:spPr/>
    </dgm:pt>
    <dgm:pt modelId="{1F31557E-2A88-4F41-8564-9EE99DCD84F3}" type="pres">
      <dgm:prSet presAssocID="{4DF9575C-7EC1-4ED7-903E-B08EA140C356}" presName="spaceV" presStyleCnt="0"/>
      <dgm:spPr/>
    </dgm:pt>
    <dgm:pt modelId="{ADC991C6-A0E2-4D25-940A-D57094F9A1EC}" type="pres">
      <dgm:prSet presAssocID="{B3AC1250-3A4D-4A7B-904C-B5C6216B6A32}" presName="pair" presStyleCnt="0"/>
      <dgm:spPr/>
    </dgm:pt>
    <dgm:pt modelId="{F7171390-EEA3-4D11-B373-4584DFA54851}" type="pres">
      <dgm:prSet presAssocID="{B3AC1250-3A4D-4A7B-904C-B5C6216B6A32}" presName="spaceH" presStyleLbl="node1" presStyleIdx="0" presStyleCnt="0"/>
      <dgm:spPr/>
    </dgm:pt>
    <dgm:pt modelId="{DBA90085-149A-428B-B595-C23C96C70AB3}" type="pres">
      <dgm:prSet presAssocID="{B3AC1250-3A4D-4A7B-904C-B5C6216B6A32}" presName="desPictures" presStyleLbl="alignImgPlace1" presStyleIdx="3" presStyleCnt="4"/>
      <dgm:spPr>
        <a:blipFill dpi="0" rotWithShape="1">
          <a:blip xmlns:r="http://schemas.openxmlformats.org/officeDocument/2006/relationships" r:embed="rId6">
            <a:extLst>
              <a:ext uri="{BEBA8EAE-BF5A-486C-A8C5-ECC9F3942E4B}">
                <a14:imgProps xmlns:a14="http://schemas.microsoft.com/office/drawing/2010/main">
                  <a14:imgLayer r:embed="rId7">
                    <a14:imgEffect>
                      <a14:brightnessContrast bright="20000"/>
                    </a14:imgEffect>
                  </a14:imgLayer>
                </a14:imgProps>
              </a:ext>
            </a:extLst>
          </a:blip>
          <a:srcRect/>
          <a:stretch>
            <a:fillRect l="-23865" t="-9984" r="-20253" b="1490"/>
          </a:stretch>
        </a:blipFill>
        <a:ln w="57150">
          <a:solidFill>
            <a:schemeClr val="accent1">
              <a:lumMod val="60000"/>
              <a:lumOff val="40000"/>
            </a:schemeClr>
          </a:solidFill>
        </a:ln>
      </dgm:spPr>
    </dgm:pt>
    <dgm:pt modelId="{D3D4F906-1BF7-4AF2-A5B4-596821201A69}" type="pres">
      <dgm:prSet presAssocID="{B3AC1250-3A4D-4A7B-904C-B5C6216B6A32}" presName="desTextWrapper" presStyleCnt="0"/>
      <dgm:spPr/>
    </dgm:pt>
    <dgm:pt modelId="{C6E68A8E-478D-4FA9-B001-A6C60861E60B}" type="pres">
      <dgm:prSet presAssocID="{B3AC1250-3A4D-4A7B-904C-B5C6216B6A32}" presName="desText" presStyleLbl="revTx" presStyleIdx="3" presStyleCnt="4">
        <dgm:presLayoutVars>
          <dgm:bulletEnabled val="1"/>
        </dgm:presLayoutVars>
      </dgm:prSet>
      <dgm:spPr/>
    </dgm:pt>
    <dgm:pt modelId="{1DBA559F-BA78-44B3-9E57-200C0427A186}" type="pres">
      <dgm:prSet presAssocID="{A5B92A20-7C3B-4E0D-A8CC-CC65E231989E}" presName="maxNode" presStyleCnt="0"/>
      <dgm:spPr/>
    </dgm:pt>
    <dgm:pt modelId="{37E0CE3C-E640-4678-8030-0565FF181238}" type="pres">
      <dgm:prSet presAssocID="{A5B92A20-7C3B-4E0D-A8CC-CC65E231989E}" presName="Name33" presStyleCnt="0"/>
      <dgm:spPr/>
    </dgm:pt>
  </dgm:ptLst>
  <dgm:cxnLst>
    <dgm:cxn modelId="{B2C25212-E380-441E-B89F-E2D4D276B6AD}" srcId="{A5B92A20-7C3B-4E0D-A8CC-CC65E231989E}" destId="{975250E4-80F3-41C4-8905-DB2AA4C56766}" srcOrd="1" destOrd="0" parTransId="{2D08F25B-3CB9-460D-B78F-80A4E7464574}" sibTransId="{A2A701E3-7206-4D94-811A-536072003D3C}"/>
    <dgm:cxn modelId="{58F8CA1F-6CE1-4DDD-AB02-8DDB2430EAD4}" type="presOf" srcId="{975250E4-80F3-41C4-8905-DB2AA4C56766}" destId="{C5729E06-04D9-4E3D-9571-8E5F91A8A8F5}" srcOrd="0" destOrd="0" presId="urn:microsoft.com/office/officeart/2008/layout/AccentedPicture"/>
    <dgm:cxn modelId="{A4975E5D-3980-4632-B025-2C99DE4108DB}" srcId="{A5B92A20-7C3B-4E0D-A8CC-CC65E231989E}" destId="{00BB45A1-D409-4B6D-9373-5A177FC26FC9}" srcOrd="0" destOrd="0" parTransId="{90E56FF8-AF1B-4321-ACFC-5E642D073A12}" sibTransId="{D3B8DA78-463E-4D55-ABC3-A7CFB6E05E86}"/>
    <dgm:cxn modelId="{E67E5066-331E-4198-916C-DC32D02B9203}" srcId="{A5B92A20-7C3B-4E0D-A8CC-CC65E231989E}" destId="{25F5334E-60FB-4687-8F87-66C424B650CA}" srcOrd="2" destOrd="0" parTransId="{F4E00DA2-D92C-44A1-B47C-17578F79EF66}" sibTransId="{A102DF1B-B4EC-4CBC-8381-6500275F5764}"/>
    <dgm:cxn modelId="{E334116E-A15A-45A9-9DE3-99AD663BBAD5}" srcId="{A5B92A20-7C3B-4E0D-A8CC-CC65E231989E}" destId="{B3AC1250-3A4D-4A7B-904C-B5C6216B6A32}" srcOrd="4" destOrd="0" parTransId="{EEA70D83-8EB5-4FC7-A750-F4ED11B3050F}" sibTransId="{F7B54378-ADE1-44FA-8F0C-9AEF17333313}"/>
    <dgm:cxn modelId="{7F308F6E-28DD-42E6-9D7C-062F4741A8F8}" type="presOf" srcId="{B3AC1250-3A4D-4A7B-904C-B5C6216B6A32}" destId="{C6E68A8E-478D-4FA9-B001-A6C60861E60B}" srcOrd="0" destOrd="0" presId="urn:microsoft.com/office/officeart/2008/layout/AccentedPicture"/>
    <dgm:cxn modelId="{B38AEE8A-51D0-4FBB-86B6-C9A42082B49F}" type="presOf" srcId="{4254C5D1-168A-4D86-95B4-314583A600DC}" destId="{BC157EEF-787F-4D91-9A6D-CB550B548AD2}" srcOrd="0" destOrd="0" presId="urn:microsoft.com/office/officeart/2008/layout/AccentedPicture"/>
    <dgm:cxn modelId="{2A07B48F-5061-426F-AD8A-50736A5A264E}" type="presOf" srcId="{D3B8DA78-463E-4D55-ABC3-A7CFB6E05E86}" destId="{AB1820BF-F8C1-431A-8A39-4A444809FD10}" srcOrd="0" destOrd="0" presId="urn:microsoft.com/office/officeart/2008/layout/AccentedPicture"/>
    <dgm:cxn modelId="{4BD3389B-CD71-4A06-A57B-A231108656AD}" type="presOf" srcId="{A5B92A20-7C3B-4E0D-A8CC-CC65E231989E}" destId="{190EAE00-0F21-4ADD-AF64-3393A835D9EC}" srcOrd="0" destOrd="0" presId="urn:microsoft.com/office/officeart/2008/layout/AccentedPicture"/>
    <dgm:cxn modelId="{D58191B1-0A13-40B9-86B1-B0018C7A87AF}" srcId="{A5B92A20-7C3B-4E0D-A8CC-CC65E231989E}" destId="{4254C5D1-168A-4D86-95B4-314583A600DC}" srcOrd="3" destOrd="0" parTransId="{8C6782AE-A618-413C-BAF7-71BFB1CC659D}" sibTransId="{4DF9575C-7EC1-4ED7-903E-B08EA140C356}"/>
    <dgm:cxn modelId="{2193F0B6-D3E5-4DDE-8472-D86B5C402AFC}" type="presOf" srcId="{25F5334E-60FB-4687-8F87-66C424B650CA}" destId="{E3A67929-0F75-411D-BFF5-325FE0F4CF61}" srcOrd="0" destOrd="0" presId="urn:microsoft.com/office/officeart/2008/layout/AccentedPicture"/>
    <dgm:cxn modelId="{5113F6FF-2DBD-4BF3-A577-B3749A8A3051}" type="presOf" srcId="{00BB45A1-D409-4B6D-9373-5A177FC26FC9}" destId="{8F386644-6489-4065-A396-8AC7CF349159}" srcOrd="0" destOrd="0" presId="urn:microsoft.com/office/officeart/2008/layout/AccentedPicture"/>
    <dgm:cxn modelId="{95AB6387-C6E4-4B5C-9D83-523C8BCB897E}" type="presParOf" srcId="{190EAE00-0F21-4ADD-AF64-3393A835D9EC}" destId="{AB1820BF-F8C1-431A-8A39-4A444809FD10}" srcOrd="0" destOrd="0" presId="urn:microsoft.com/office/officeart/2008/layout/AccentedPicture"/>
    <dgm:cxn modelId="{B481A3FD-E684-48F8-9F21-B49DD16C2729}" type="presParOf" srcId="{190EAE00-0F21-4ADD-AF64-3393A835D9EC}" destId="{8F386644-6489-4065-A396-8AC7CF349159}" srcOrd="1" destOrd="0" presId="urn:microsoft.com/office/officeart/2008/layout/AccentedPicture"/>
    <dgm:cxn modelId="{6FA25E4B-00EF-4623-9AE9-968249285332}" type="presParOf" srcId="{190EAE00-0F21-4ADD-AF64-3393A835D9EC}" destId="{493B2409-FF1A-419A-984E-E5D5A9D10E36}" srcOrd="2" destOrd="0" presId="urn:microsoft.com/office/officeart/2008/layout/AccentedPicture"/>
    <dgm:cxn modelId="{1538F2DC-5C52-4F9A-9CF6-57B394542EDB}" type="presParOf" srcId="{493B2409-FF1A-419A-984E-E5D5A9D10E36}" destId="{74BD66E5-2281-4203-8FDC-7A4D85F88897}" srcOrd="0" destOrd="0" presId="urn:microsoft.com/office/officeart/2008/layout/AccentedPicture"/>
    <dgm:cxn modelId="{CFE6E847-0FE6-4699-B84A-3AF27997604E}" type="presParOf" srcId="{74BD66E5-2281-4203-8FDC-7A4D85F88897}" destId="{F0B19695-CDB2-4735-87C8-986F4189F4C2}" srcOrd="0" destOrd="0" presId="urn:microsoft.com/office/officeart/2008/layout/AccentedPicture"/>
    <dgm:cxn modelId="{D3EE2101-CB4C-4AA7-9C30-CED082AE9CA7}" type="presParOf" srcId="{74BD66E5-2281-4203-8FDC-7A4D85F88897}" destId="{5D1C99DA-72F6-439F-B9CE-B7200766169C}" srcOrd="1" destOrd="0" presId="urn:microsoft.com/office/officeart/2008/layout/AccentedPicture"/>
    <dgm:cxn modelId="{D5108CD8-3241-48D7-9B4E-D72E9CE81D92}" type="presParOf" srcId="{74BD66E5-2281-4203-8FDC-7A4D85F88897}" destId="{88D2864A-8BA9-445D-981D-AFC4BB4FFF1F}" srcOrd="2" destOrd="0" presId="urn:microsoft.com/office/officeart/2008/layout/AccentedPicture"/>
    <dgm:cxn modelId="{03B4001C-2347-491E-9D82-4189340D59E3}" type="presParOf" srcId="{88D2864A-8BA9-445D-981D-AFC4BB4FFF1F}" destId="{C5729E06-04D9-4E3D-9571-8E5F91A8A8F5}" srcOrd="0" destOrd="0" presId="urn:microsoft.com/office/officeart/2008/layout/AccentedPicture"/>
    <dgm:cxn modelId="{8A56AA14-AE4D-455A-BFD4-0BFB2A95B312}" type="presParOf" srcId="{493B2409-FF1A-419A-984E-E5D5A9D10E36}" destId="{58880B77-16CB-4E68-8B06-C6D901147A16}" srcOrd="1" destOrd="0" presId="urn:microsoft.com/office/officeart/2008/layout/AccentedPicture"/>
    <dgm:cxn modelId="{81A51DF3-AF72-4220-AB65-44D94A08B340}" type="presParOf" srcId="{493B2409-FF1A-419A-984E-E5D5A9D10E36}" destId="{E804E278-13D0-4E8F-ADCB-C44F84744A14}" srcOrd="2" destOrd="0" presId="urn:microsoft.com/office/officeart/2008/layout/AccentedPicture"/>
    <dgm:cxn modelId="{00EE5373-C337-4220-AAB8-579C212E802B}" type="presParOf" srcId="{E804E278-13D0-4E8F-ADCB-C44F84744A14}" destId="{E2D50F9B-7F50-4D88-9184-1B5B32B05737}" srcOrd="0" destOrd="0" presId="urn:microsoft.com/office/officeart/2008/layout/AccentedPicture"/>
    <dgm:cxn modelId="{E3DFEE4F-DBBA-48DA-871A-5587389DF419}" type="presParOf" srcId="{E804E278-13D0-4E8F-ADCB-C44F84744A14}" destId="{2A6A3C84-A127-4BC1-AD35-A01E63B056F9}" srcOrd="1" destOrd="0" presId="urn:microsoft.com/office/officeart/2008/layout/AccentedPicture"/>
    <dgm:cxn modelId="{75DAC470-F55B-45C3-B027-B9B50BCB361D}" type="presParOf" srcId="{E804E278-13D0-4E8F-ADCB-C44F84744A14}" destId="{D1005FE2-F8FC-4918-B82C-04CB1A6556F3}" srcOrd="2" destOrd="0" presId="urn:microsoft.com/office/officeart/2008/layout/AccentedPicture"/>
    <dgm:cxn modelId="{0C1DEFC3-42EC-4E16-AC47-F7459FB07452}" type="presParOf" srcId="{D1005FE2-F8FC-4918-B82C-04CB1A6556F3}" destId="{E3A67929-0F75-411D-BFF5-325FE0F4CF61}" srcOrd="0" destOrd="0" presId="urn:microsoft.com/office/officeart/2008/layout/AccentedPicture"/>
    <dgm:cxn modelId="{1316B134-33FF-42E5-89F7-760766ABEB87}" type="presParOf" srcId="{493B2409-FF1A-419A-984E-E5D5A9D10E36}" destId="{C83FFBC7-5FB7-4EC5-9F89-50E4E62D2DAB}" srcOrd="3" destOrd="0" presId="urn:microsoft.com/office/officeart/2008/layout/AccentedPicture"/>
    <dgm:cxn modelId="{9BF58ADA-C2BB-4101-91E9-E847C7189973}" type="presParOf" srcId="{493B2409-FF1A-419A-984E-E5D5A9D10E36}" destId="{6C704973-0D33-495D-9437-6CE6D03E6B0D}" srcOrd="4" destOrd="0" presId="urn:microsoft.com/office/officeart/2008/layout/AccentedPicture"/>
    <dgm:cxn modelId="{2B86D11F-1964-4A3E-B567-5220CC3E3C24}" type="presParOf" srcId="{6C704973-0D33-495D-9437-6CE6D03E6B0D}" destId="{64BC7EA5-D0BA-4A06-A3E6-39E0FCEE9294}" srcOrd="0" destOrd="0" presId="urn:microsoft.com/office/officeart/2008/layout/AccentedPicture"/>
    <dgm:cxn modelId="{EDB66088-4E1E-4597-929D-64BF18AC96A8}" type="presParOf" srcId="{6C704973-0D33-495D-9437-6CE6D03E6B0D}" destId="{F83C4AB0-CC15-48B1-81D7-7F010D4DC3DC}" srcOrd="1" destOrd="0" presId="urn:microsoft.com/office/officeart/2008/layout/AccentedPicture"/>
    <dgm:cxn modelId="{69D65978-D648-4061-B5F7-D6C1EDAFEB3B}" type="presParOf" srcId="{6C704973-0D33-495D-9437-6CE6D03E6B0D}" destId="{45406E46-88BD-4712-880D-113C5245F594}" srcOrd="2" destOrd="0" presId="urn:microsoft.com/office/officeart/2008/layout/AccentedPicture"/>
    <dgm:cxn modelId="{24802F2F-A391-483F-B490-3EEA15A53CBE}" type="presParOf" srcId="{45406E46-88BD-4712-880D-113C5245F594}" destId="{BC157EEF-787F-4D91-9A6D-CB550B548AD2}" srcOrd="0" destOrd="0" presId="urn:microsoft.com/office/officeart/2008/layout/AccentedPicture"/>
    <dgm:cxn modelId="{5C862C17-4051-48C5-8CAA-2AC03C83D04D}" type="presParOf" srcId="{493B2409-FF1A-419A-984E-E5D5A9D10E36}" destId="{1F31557E-2A88-4F41-8564-9EE99DCD84F3}" srcOrd="5" destOrd="0" presId="urn:microsoft.com/office/officeart/2008/layout/AccentedPicture"/>
    <dgm:cxn modelId="{31220490-754C-4F6C-A478-6F5E630C7963}" type="presParOf" srcId="{493B2409-FF1A-419A-984E-E5D5A9D10E36}" destId="{ADC991C6-A0E2-4D25-940A-D57094F9A1EC}" srcOrd="6" destOrd="0" presId="urn:microsoft.com/office/officeart/2008/layout/AccentedPicture"/>
    <dgm:cxn modelId="{908283E4-8AB5-4D1C-B2FF-F2531CB2D200}" type="presParOf" srcId="{ADC991C6-A0E2-4D25-940A-D57094F9A1EC}" destId="{F7171390-EEA3-4D11-B373-4584DFA54851}" srcOrd="0" destOrd="0" presId="urn:microsoft.com/office/officeart/2008/layout/AccentedPicture"/>
    <dgm:cxn modelId="{6948AB72-9A2C-4AA1-AD1E-24B48D22FBE8}" type="presParOf" srcId="{ADC991C6-A0E2-4D25-940A-D57094F9A1EC}" destId="{DBA90085-149A-428B-B595-C23C96C70AB3}" srcOrd="1" destOrd="0" presId="urn:microsoft.com/office/officeart/2008/layout/AccentedPicture"/>
    <dgm:cxn modelId="{7AC6F776-D8EF-4086-85AD-800A041BB4E8}" type="presParOf" srcId="{ADC991C6-A0E2-4D25-940A-D57094F9A1EC}" destId="{D3D4F906-1BF7-4AF2-A5B4-596821201A69}" srcOrd="2" destOrd="0" presId="urn:microsoft.com/office/officeart/2008/layout/AccentedPicture"/>
    <dgm:cxn modelId="{B215EBFD-9155-4AA8-AF68-533FCE61E55B}" type="presParOf" srcId="{D3D4F906-1BF7-4AF2-A5B4-596821201A69}" destId="{C6E68A8E-478D-4FA9-B001-A6C60861E60B}" srcOrd="0" destOrd="0" presId="urn:microsoft.com/office/officeart/2008/layout/AccentedPicture"/>
    <dgm:cxn modelId="{E5D32C77-FDB1-431E-8F0A-1D39364B020B}" type="presParOf" srcId="{190EAE00-0F21-4ADD-AF64-3393A835D9EC}" destId="{1DBA559F-BA78-44B3-9E57-200C0427A186}" srcOrd="3" destOrd="0" presId="urn:microsoft.com/office/officeart/2008/layout/AccentedPicture"/>
    <dgm:cxn modelId="{5FA8A0EB-A830-4CE6-AAAE-2D3544F5CF11}" type="presParOf" srcId="{1DBA559F-BA78-44B3-9E57-200C0427A186}" destId="{37E0CE3C-E640-4678-8030-0565FF181238}" srcOrd="0" destOrd="0" presId="urn:microsoft.com/office/officeart/2008/layout/Accented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BF315D-842A-4DB0-80EA-F1A69994CB8D}" type="doc">
      <dgm:prSet loTypeId="urn:microsoft.com/office/officeart/2005/8/layout/vList3" loCatId="list" qsTypeId="urn:microsoft.com/office/officeart/2005/8/quickstyle/3d1" qsCatId="3D" csTypeId="urn:microsoft.com/office/officeart/2005/8/colors/colorful4" csCatId="colorful" phldr="1"/>
      <dgm:spPr/>
      <dgm:t>
        <a:bodyPr/>
        <a:lstStyle/>
        <a:p>
          <a:endParaRPr lang="es-ES"/>
        </a:p>
      </dgm:t>
    </dgm:pt>
    <dgm:pt modelId="{38382A45-9882-4774-B5BF-9D48FD0C2506}">
      <dgm:prSet custT="1"/>
      <dgm:spPr>
        <a:solidFill>
          <a:schemeClr val="accent5">
            <a:lumMod val="75000"/>
          </a:schemeClr>
        </a:solidFill>
        <a:ln>
          <a:noFill/>
        </a:ln>
        <a:effectLst/>
        <a:scene3d>
          <a:camera prst="orthographicFront"/>
          <a:lightRig rig="flat" dir="t"/>
        </a:scene3d>
        <a:sp3d prstMaterial="plastic">
          <a:bevelT w="120900" h="88900"/>
          <a:bevelB w="88900" h="31750" prst="angle"/>
        </a:sp3d>
      </dgm:spPr>
      <dgm:t>
        <a:bodyPr spcFirstLastPara="0" vert="horz" wrap="square" lIns="241239" tIns="76200" rIns="14224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Organiza un paseo en la naturaleza para apreciar la grandeza y el esplendor de la obra de Dios e inculcar así el sentido de su trascendencia y el asombro por su Trono</a:t>
          </a:r>
        </a:p>
      </dgm:t>
    </dgm:pt>
    <dgm:pt modelId="{C53A188F-122D-4B42-A2C6-F6D8580976DF}" type="parTrans" cxnId="{B7130893-BA81-4FB3-8D2D-10FF31B17FEE}">
      <dgm:prSet/>
      <dgm:spPr/>
      <dgm:t>
        <a:bodyPr/>
        <a:lstStyle/>
        <a:p>
          <a:endParaRPr lang="es-ES" sz="2000"/>
        </a:p>
      </dgm:t>
    </dgm:pt>
    <dgm:pt modelId="{61E8DA15-EFFB-475D-8EC2-279E69E11338}" type="sibTrans" cxnId="{B7130893-BA81-4FB3-8D2D-10FF31B17FEE}">
      <dgm:prSet/>
      <dgm:spPr/>
      <dgm:t>
        <a:bodyPr/>
        <a:lstStyle/>
        <a:p>
          <a:endParaRPr lang="es-ES" sz="2000"/>
        </a:p>
      </dgm:t>
    </dgm:pt>
    <dgm:pt modelId="{330361C7-9A7C-4A43-99DE-74FB6BDA01F0}">
      <dgm:prSet custT="1"/>
      <dgm:spPr>
        <a:solidFill>
          <a:schemeClr val="accent4">
            <a:lumMod val="75000"/>
          </a:schemeClr>
        </a:solidFill>
      </dgm:spPr>
      <dgm:t>
        <a:bodyPr/>
        <a:lstStyle/>
        <a:p>
          <a:r>
            <a:rPr lang="es-ES" sz="2000" b="1" dirty="0">
              <a:effectLst>
                <a:outerShdw blurRad="38100" dist="38100" dir="2700000" algn="tl">
                  <a:srgbClr val="000000">
                    <a:alpha val="43137"/>
                  </a:srgbClr>
                </a:outerShdw>
              </a:effectLst>
            </a:rPr>
            <a:t>Visiten un observatorio astronómico como forma de apreciar nuestro universo infinito</a:t>
          </a:r>
          <a:endParaRPr lang="es-ES" sz="2000" dirty="0">
            <a:effectLst>
              <a:outerShdw blurRad="38100" dist="38100" dir="2700000" algn="tl">
                <a:srgbClr val="000000">
                  <a:alpha val="43137"/>
                </a:srgbClr>
              </a:outerShdw>
            </a:effectLst>
          </a:endParaRPr>
        </a:p>
      </dgm:t>
    </dgm:pt>
    <dgm:pt modelId="{DA2B59FE-4DD8-4710-8FB6-01683D1E8E15}" type="parTrans" cxnId="{59A21E60-17EA-4A34-A35D-733C95DB3C60}">
      <dgm:prSet/>
      <dgm:spPr/>
      <dgm:t>
        <a:bodyPr/>
        <a:lstStyle/>
        <a:p>
          <a:endParaRPr lang="es-ES" sz="2000"/>
        </a:p>
      </dgm:t>
    </dgm:pt>
    <dgm:pt modelId="{75AB7118-5DEF-454D-A105-6BCF370310ED}" type="sibTrans" cxnId="{59A21E60-17EA-4A34-A35D-733C95DB3C60}">
      <dgm:prSet/>
      <dgm:spPr/>
      <dgm:t>
        <a:bodyPr/>
        <a:lstStyle/>
        <a:p>
          <a:endParaRPr lang="es-ES" sz="2000"/>
        </a:p>
      </dgm:t>
    </dgm:pt>
    <dgm:pt modelId="{FEF2E3ED-13E1-4BF9-9260-60B4FA4AE0E4}">
      <dgm:prSet custT="1"/>
      <dgm:spPr>
        <a:solidFill>
          <a:schemeClr val="accent2">
            <a:lumMod val="75000"/>
          </a:schemeClr>
        </a:solidFill>
      </dgm:spPr>
      <dgm:t>
        <a:bodyPr/>
        <a:lstStyle/>
        <a:p>
          <a:r>
            <a:rPr lang="es-ES" sz="2000" b="1" dirty="0">
              <a:effectLst>
                <a:outerShdw blurRad="38100" dist="38100" dir="2700000" algn="tl">
                  <a:srgbClr val="000000">
                    <a:alpha val="43137"/>
                  </a:srgbClr>
                </a:outerShdw>
              </a:effectLst>
            </a:rPr>
            <a:t>Invita a un científico para que explique la complejidad y los misterios del cuerpo humano</a:t>
          </a:r>
          <a:endParaRPr lang="es-ES" sz="2000" dirty="0">
            <a:effectLst>
              <a:outerShdw blurRad="38100" dist="38100" dir="2700000" algn="tl">
                <a:srgbClr val="000000">
                  <a:alpha val="43137"/>
                </a:srgbClr>
              </a:outerShdw>
            </a:effectLst>
          </a:endParaRPr>
        </a:p>
      </dgm:t>
    </dgm:pt>
    <dgm:pt modelId="{47477E2A-1D4E-475C-81FA-6C21243DDE78}" type="parTrans" cxnId="{56386878-61DB-49AF-A767-927017B2DC9C}">
      <dgm:prSet/>
      <dgm:spPr/>
      <dgm:t>
        <a:bodyPr/>
        <a:lstStyle/>
        <a:p>
          <a:endParaRPr lang="es-ES" sz="2000"/>
        </a:p>
      </dgm:t>
    </dgm:pt>
    <dgm:pt modelId="{009B5F2C-CCEA-4EA8-9A79-C8A315381E92}" type="sibTrans" cxnId="{56386878-61DB-49AF-A767-927017B2DC9C}">
      <dgm:prSet/>
      <dgm:spPr/>
      <dgm:t>
        <a:bodyPr/>
        <a:lstStyle/>
        <a:p>
          <a:endParaRPr lang="es-ES" sz="2000"/>
        </a:p>
      </dgm:t>
    </dgm:pt>
    <dgm:pt modelId="{AA71F300-8736-41F8-95C3-D52883802A0B}" type="pres">
      <dgm:prSet presAssocID="{87BF315D-842A-4DB0-80EA-F1A69994CB8D}" presName="linearFlow" presStyleCnt="0">
        <dgm:presLayoutVars>
          <dgm:dir/>
          <dgm:resizeHandles val="exact"/>
        </dgm:presLayoutVars>
      </dgm:prSet>
      <dgm:spPr/>
    </dgm:pt>
    <dgm:pt modelId="{440070DB-E669-42F6-BC1B-55487200837E}" type="pres">
      <dgm:prSet presAssocID="{38382A45-9882-4774-B5BF-9D48FD0C2506}" presName="composite" presStyleCnt="0"/>
      <dgm:spPr/>
    </dgm:pt>
    <dgm:pt modelId="{1A5D32D0-0DCB-44A0-BEB5-0497780F5EA1}" type="pres">
      <dgm:prSet presAssocID="{38382A45-9882-4774-B5BF-9D48FD0C2506}" presName="imgShp" presStyleLbl="fgImgPlace1" presStyleIdx="0" presStyleCnt="3" custLinFactX="-59363" custLinFactNeighborX="-100000"/>
      <dgm:spPr>
        <a:xfrm>
          <a:off x="0" y="364087"/>
          <a:ext cx="547060" cy="547060"/>
        </a:xfrm>
        <a:prstGeom prst="ellipse">
          <a:avLst/>
        </a:prstGeom>
        <a:solidFill>
          <a:schemeClr val="accent5">
            <a:lumMod val="20000"/>
            <a:lumOff val="80000"/>
          </a:schemeClr>
        </a:solidFill>
        <a:ln>
          <a:noFill/>
        </a:ln>
        <a:effectLst/>
        <a:scene3d>
          <a:camera prst="orthographicFront"/>
          <a:lightRig rig="flat" dir="t"/>
        </a:scene3d>
        <a:sp3d z="127000" prstMaterial="plastic">
          <a:bevelT w="88900" h="88900"/>
          <a:bevelB w="88900" h="31750" prst="angle"/>
        </a:sp3d>
      </dgm:spPr>
    </dgm:pt>
    <dgm:pt modelId="{38113FD3-3490-4A49-821E-D69AEBE2CCCE}" type="pres">
      <dgm:prSet presAssocID="{38382A45-9882-4774-B5BF-9D48FD0C2506}" presName="txShp" presStyleLbl="node1" presStyleIdx="0" presStyleCnt="3" custScaleX="142470" custScaleY="232507">
        <dgm:presLayoutVars>
          <dgm:bulletEnabled val="1"/>
        </dgm:presLayoutVars>
      </dgm:prSet>
      <dgm:spPr>
        <a:xfrm rot="10800000">
          <a:off x="166506" y="1640"/>
          <a:ext cx="6001111" cy="1271954"/>
        </a:xfrm>
        <a:prstGeom prst="homePlate">
          <a:avLst/>
        </a:prstGeom>
      </dgm:spPr>
    </dgm:pt>
    <dgm:pt modelId="{20C4D1E9-F30E-4807-AF94-6B957A0F30F6}" type="pres">
      <dgm:prSet presAssocID="{61E8DA15-EFFB-475D-8EC2-279E69E11338}" presName="spacing" presStyleCnt="0"/>
      <dgm:spPr/>
    </dgm:pt>
    <dgm:pt modelId="{F1F6A3C0-FF1F-4F5A-A871-DA2D832C44B9}" type="pres">
      <dgm:prSet presAssocID="{330361C7-9A7C-4A43-99DE-74FB6BDA01F0}" presName="composite" presStyleCnt="0"/>
      <dgm:spPr/>
    </dgm:pt>
    <dgm:pt modelId="{68441379-A505-448B-AD76-EDE85461820A}" type="pres">
      <dgm:prSet presAssocID="{330361C7-9A7C-4A43-99DE-74FB6BDA01F0}" presName="imgShp" presStyleLbl="fgImgPlace1" presStyleIdx="1" presStyleCnt="3" custLinFactX="-59363" custLinFactNeighborX="-100000"/>
      <dgm:spPr>
        <a:solidFill>
          <a:schemeClr val="accent4">
            <a:lumMod val="20000"/>
            <a:lumOff val="80000"/>
          </a:schemeClr>
        </a:solidFill>
      </dgm:spPr>
    </dgm:pt>
    <dgm:pt modelId="{5B2336CA-A5E7-4E94-8854-DCE226567F01}" type="pres">
      <dgm:prSet presAssocID="{330361C7-9A7C-4A43-99DE-74FB6BDA01F0}" presName="txShp" presStyleLbl="node1" presStyleIdx="1" presStyleCnt="3" custScaleX="142470" custScaleY="132562">
        <dgm:presLayoutVars>
          <dgm:bulletEnabled val="1"/>
        </dgm:presLayoutVars>
      </dgm:prSet>
      <dgm:spPr/>
    </dgm:pt>
    <dgm:pt modelId="{920414FF-EF99-4457-9AA5-91C8AFC39104}" type="pres">
      <dgm:prSet presAssocID="{75AB7118-5DEF-454D-A105-6BCF370310ED}" presName="spacing" presStyleCnt="0"/>
      <dgm:spPr/>
    </dgm:pt>
    <dgm:pt modelId="{7F161679-A619-4C6A-BFE2-6A7C17FAAAC1}" type="pres">
      <dgm:prSet presAssocID="{FEF2E3ED-13E1-4BF9-9260-60B4FA4AE0E4}" presName="composite" presStyleCnt="0"/>
      <dgm:spPr/>
    </dgm:pt>
    <dgm:pt modelId="{BE151599-E0B8-4159-9DE7-D1DE85D164B0}" type="pres">
      <dgm:prSet presAssocID="{FEF2E3ED-13E1-4BF9-9260-60B4FA4AE0E4}" presName="imgShp" presStyleLbl="fgImgPlace1" presStyleIdx="2" presStyleCnt="3" custLinFactX="-59363" custLinFactNeighborX="-100000"/>
      <dgm:spPr>
        <a:solidFill>
          <a:schemeClr val="accent2">
            <a:lumMod val="20000"/>
            <a:lumOff val="80000"/>
          </a:schemeClr>
        </a:solidFill>
      </dgm:spPr>
    </dgm:pt>
    <dgm:pt modelId="{4B31EF89-2F37-44BF-88D5-90ED75776689}" type="pres">
      <dgm:prSet presAssocID="{FEF2E3ED-13E1-4BF9-9260-60B4FA4AE0E4}" presName="txShp" presStyleLbl="node1" presStyleIdx="2" presStyleCnt="3" custScaleX="142470" custScaleY="167544">
        <dgm:presLayoutVars>
          <dgm:bulletEnabled val="1"/>
        </dgm:presLayoutVars>
      </dgm:prSet>
      <dgm:spPr/>
    </dgm:pt>
  </dgm:ptLst>
  <dgm:cxnLst>
    <dgm:cxn modelId="{B5495D36-61EC-4E06-8C70-E97A9109FA08}" type="presOf" srcId="{330361C7-9A7C-4A43-99DE-74FB6BDA01F0}" destId="{5B2336CA-A5E7-4E94-8854-DCE226567F01}" srcOrd="0" destOrd="0" presId="urn:microsoft.com/office/officeart/2005/8/layout/vList3"/>
    <dgm:cxn modelId="{59A21E60-17EA-4A34-A35D-733C95DB3C60}" srcId="{87BF315D-842A-4DB0-80EA-F1A69994CB8D}" destId="{330361C7-9A7C-4A43-99DE-74FB6BDA01F0}" srcOrd="1" destOrd="0" parTransId="{DA2B59FE-4DD8-4710-8FB6-01683D1E8E15}" sibTransId="{75AB7118-5DEF-454D-A105-6BCF370310ED}"/>
    <dgm:cxn modelId="{99771A57-9788-423C-96E2-BF31CAEC18A4}" type="presOf" srcId="{87BF315D-842A-4DB0-80EA-F1A69994CB8D}" destId="{AA71F300-8736-41F8-95C3-D52883802A0B}" srcOrd="0" destOrd="0" presId="urn:microsoft.com/office/officeart/2005/8/layout/vList3"/>
    <dgm:cxn modelId="{56386878-61DB-49AF-A767-927017B2DC9C}" srcId="{87BF315D-842A-4DB0-80EA-F1A69994CB8D}" destId="{FEF2E3ED-13E1-4BF9-9260-60B4FA4AE0E4}" srcOrd="2" destOrd="0" parTransId="{47477E2A-1D4E-475C-81FA-6C21243DDE78}" sibTransId="{009B5F2C-CCEA-4EA8-9A79-C8A315381E92}"/>
    <dgm:cxn modelId="{B7130893-BA81-4FB3-8D2D-10FF31B17FEE}" srcId="{87BF315D-842A-4DB0-80EA-F1A69994CB8D}" destId="{38382A45-9882-4774-B5BF-9D48FD0C2506}" srcOrd="0" destOrd="0" parTransId="{C53A188F-122D-4B42-A2C6-F6D8580976DF}" sibTransId="{61E8DA15-EFFB-475D-8EC2-279E69E11338}"/>
    <dgm:cxn modelId="{733FACC5-FCB4-4927-A6D9-2463616895C2}" type="presOf" srcId="{FEF2E3ED-13E1-4BF9-9260-60B4FA4AE0E4}" destId="{4B31EF89-2F37-44BF-88D5-90ED75776689}" srcOrd="0" destOrd="0" presId="urn:microsoft.com/office/officeart/2005/8/layout/vList3"/>
    <dgm:cxn modelId="{BF6BA0C6-78B7-48EA-8EAD-CA0895E5B0A3}" type="presOf" srcId="{38382A45-9882-4774-B5BF-9D48FD0C2506}" destId="{38113FD3-3490-4A49-821E-D69AEBE2CCCE}" srcOrd="0" destOrd="0" presId="urn:microsoft.com/office/officeart/2005/8/layout/vList3"/>
    <dgm:cxn modelId="{65A02FBA-34F7-4151-ACFA-E72406D172B9}" type="presParOf" srcId="{AA71F300-8736-41F8-95C3-D52883802A0B}" destId="{440070DB-E669-42F6-BC1B-55487200837E}" srcOrd="0" destOrd="0" presId="urn:microsoft.com/office/officeart/2005/8/layout/vList3"/>
    <dgm:cxn modelId="{A1552E98-33F3-4412-BB9B-73DCEB3C435F}" type="presParOf" srcId="{440070DB-E669-42F6-BC1B-55487200837E}" destId="{1A5D32D0-0DCB-44A0-BEB5-0497780F5EA1}" srcOrd="0" destOrd="0" presId="urn:microsoft.com/office/officeart/2005/8/layout/vList3"/>
    <dgm:cxn modelId="{8E5C939D-13DE-4908-9AEA-564977FCA1F5}" type="presParOf" srcId="{440070DB-E669-42F6-BC1B-55487200837E}" destId="{38113FD3-3490-4A49-821E-D69AEBE2CCCE}" srcOrd="1" destOrd="0" presId="urn:microsoft.com/office/officeart/2005/8/layout/vList3"/>
    <dgm:cxn modelId="{865003AA-E2DF-4D2C-A6FC-27F778C8436C}" type="presParOf" srcId="{AA71F300-8736-41F8-95C3-D52883802A0B}" destId="{20C4D1E9-F30E-4807-AF94-6B957A0F30F6}" srcOrd="1" destOrd="0" presId="urn:microsoft.com/office/officeart/2005/8/layout/vList3"/>
    <dgm:cxn modelId="{B3E57849-DFD3-4577-81E7-4114481FA0FF}" type="presParOf" srcId="{AA71F300-8736-41F8-95C3-D52883802A0B}" destId="{F1F6A3C0-FF1F-4F5A-A871-DA2D832C44B9}" srcOrd="2" destOrd="0" presId="urn:microsoft.com/office/officeart/2005/8/layout/vList3"/>
    <dgm:cxn modelId="{852822C9-AC27-48F1-A54F-B2ABBEF3988C}" type="presParOf" srcId="{F1F6A3C0-FF1F-4F5A-A871-DA2D832C44B9}" destId="{68441379-A505-448B-AD76-EDE85461820A}" srcOrd="0" destOrd="0" presId="urn:microsoft.com/office/officeart/2005/8/layout/vList3"/>
    <dgm:cxn modelId="{7F6E1404-302F-4407-9FD5-559C572993CE}" type="presParOf" srcId="{F1F6A3C0-FF1F-4F5A-A871-DA2D832C44B9}" destId="{5B2336CA-A5E7-4E94-8854-DCE226567F01}" srcOrd="1" destOrd="0" presId="urn:microsoft.com/office/officeart/2005/8/layout/vList3"/>
    <dgm:cxn modelId="{35521A67-1913-4470-A617-519FF854F78C}" type="presParOf" srcId="{AA71F300-8736-41F8-95C3-D52883802A0B}" destId="{920414FF-EF99-4457-9AA5-91C8AFC39104}" srcOrd="3" destOrd="0" presId="urn:microsoft.com/office/officeart/2005/8/layout/vList3"/>
    <dgm:cxn modelId="{02DB1374-FCA7-4E9C-94EB-5B4E48CCD36C}" type="presParOf" srcId="{AA71F300-8736-41F8-95C3-D52883802A0B}" destId="{7F161679-A619-4C6A-BFE2-6A7C17FAAAC1}" srcOrd="4" destOrd="0" presId="urn:microsoft.com/office/officeart/2005/8/layout/vList3"/>
    <dgm:cxn modelId="{359537BE-878A-4A1A-A9BD-EC4DA5FCF67E}" type="presParOf" srcId="{7F161679-A619-4C6A-BFE2-6A7C17FAAAC1}" destId="{BE151599-E0B8-4159-9DE7-D1DE85D164B0}" srcOrd="0" destOrd="0" presId="urn:microsoft.com/office/officeart/2005/8/layout/vList3"/>
    <dgm:cxn modelId="{451C7BFB-E356-4262-A7DD-74B0B9E083BC}" type="presParOf" srcId="{7F161679-A619-4C6A-BFE2-6A7C17FAAAC1}" destId="{4B31EF89-2F37-44BF-88D5-90ED75776689}"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038BC3-413D-408B-B2F7-50593CADDD0F}" type="doc">
      <dgm:prSet loTypeId="urn:microsoft.com/office/officeart/2008/layout/TitlePictureLineup" loCatId="picture" qsTypeId="urn:microsoft.com/office/officeart/2005/8/quickstyle/simple5" qsCatId="simple" csTypeId="urn:microsoft.com/office/officeart/2005/8/colors/colorful1" csCatId="colorful" phldr="1"/>
      <dgm:spPr/>
      <dgm:t>
        <a:bodyPr/>
        <a:lstStyle/>
        <a:p>
          <a:endParaRPr lang="es-ES"/>
        </a:p>
      </dgm:t>
    </dgm:pt>
    <dgm:pt modelId="{7F9D5EDE-9D65-4032-B71C-FDB9A7CAE2B3}">
      <dgm:prSet phldrT="[Texto]" custT="1"/>
      <dgm:spPr/>
      <dgm:t>
        <a:bodyPr/>
        <a:lstStyle/>
        <a:p>
          <a:r>
            <a:rPr lang="es-ES" sz="2000" b="1" dirty="0"/>
            <a:t>Hazte la siguiente pregunta: “¿Qué significa en mi existencia diaria la idea de que soy el trono de Dios?” Es decir, la idea de ser el trono de Dios, ¿cómo afecta la forma en que tratas tu cuerpo, organizas tu tiempo, ordenas tu casa y te comportas en el trabajo?</a:t>
          </a:r>
        </a:p>
      </dgm:t>
    </dgm:pt>
    <dgm:pt modelId="{639D7D83-7D7E-413A-B754-997E15F4E2AC}">
      <dgm:prSet phldrT="[Texto]" custT="1"/>
      <dgm:spPr/>
      <dgm:t>
        <a:bodyPr/>
        <a:lstStyle/>
        <a:p>
          <a:r>
            <a:rPr lang="es-ES" sz="2000" b="1" dirty="0">
              <a:effectLst>
                <a:outerShdw blurRad="38100" dist="38100" dir="2700000" algn="tl">
                  <a:srgbClr val="000000">
                    <a:alpha val="43137"/>
                  </a:srgbClr>
                </a:outerShdw>
              </a:effectLst>
            </a:rPr>
            <a:t>EL TRONO EN TU VIDA PERSONAL</a:t>
          </a:r>
        </a:p>
      </dgm:t>
    </dgm:pt>
    <dgm:pt modelId="{C6B30F15-64FC-45CC-9AB9-E55036D51D82}" type="sibTrans" cxnId="{EC6C9F46-0EEA-41C6-A6AB-3346B0409ED1}">
      <dgm:prSet/>
      <dgm:spPr/>
      <dgm:t>
        <a:bodyPr/>
        <a:lstStyle/>
        <a:p>
          <a:endParaRPr lang="es-ES" sz="2000" b="1"/>
        </a:p>
      </dgm:t>
    </dgm:pt>
    <dgm:pt modelId="{96E94307-C806-4704-B3DF-50FA6E1A0747}" type="parTrans" cxnId="{EC6C9F46-0EEA-41C6-A6AB-3346B0409ED1}">
      <dgm:prSet/>
      <dgm:spPr/>
      <dgm:t>
        <a:bodyPr/>
        <a:lstStyle/>
        <a:p>
          <a:endParaRPr lang="es-ES" sz="2000" b="1"/>
        </a:p>
      </dgm:t>
    </dgm:pt>
    <dgm:pt modelId="{6D418EC1-A199-49A6-91D0-1173B6987880}" type="sibTrans" cxnId="{9D7E273E-F9BC-4B13-BB6D-906E8F17653F}">
      <dgm:prSet/>
      <dgm:spPr/>
      <dgm:t>
        <a:bodyPr/>
        <a:lstStyle/>
        <a:p>
          <a:endParaRPr lang="es-ES" sz="2000" b="1"/>
        </a:p>
      </dgm:t>
    </dgm:pt>
    <dgm:pt modelId="{BB040EE1-FE94-438D-B0F9-7F9CD97D08A7}" type="parTrans" cxnId="{9D7E273E-F9BC-4B13-BB6D-906E8F17653F}">
      <dgm:prSet/>
      <dgm:spPr/>
      <dgm:t>
        <a:bodyPr/>
        <a:lstStyle/>
        <a:p>
          <a:endParaRPr lang="es-ES" sz="2000" b="1"/>
        </a:p>
      </dgm:t>
    </dgm:pt>
    <dgm:pt modelId="{37D64606-A4F7-4644-A63B-6DA990CF5998}">
      <dgm:prSet phldrT="[Texto]" custT="1"/>
      <dgm:spPr/>
      <dgm:t>
        <a:bodyPr/>
        <a:lstStyle/>
        <a:p>
          <a:r>
            <a:rPr lang="es-ES" sz="2000" b="1" dirty="0"/>
            <a:t>Reconoce y aprecia la presencia real de Dios en tu prójimo, tu pariente, tu hermano o tu hermana, tus padres y tu cónyuge. ¿Cómo influye o repercute la realidad del Trono de Dios y la trascendencia divina en tu relación con ellos?</a:t>
          </a:r>
        </a:p>
      </dgm:t>
    </dgm:pt>
    <dgm:pt modelId="{52BF3D96-658B-4EE8-9874-9DF83AC5E1DD}">
      <dgm:prSet phldrT="[Texto]" custT="1"/>
      <dgm:spPr>
        <a:solidFill>
          <a:schemeClr val="accent5"/>
        </a:solidFill>
      </dgm:spPr>
      <dgm:t>
        <a:bodyPr/>
        <a:lstStyle/>
        <a:p>
          <a:r>
            <a:rPr lang="es-ES" sz="2000" b="1" dirty="0">
              <a:effectLst>
                <a:outerShdw blurRad="38100" dist="38100" dir="2700000" algn="tl">
                  <a:srgbClr val="000000">
                    <a:alpha val="43137"/>
                  </a:srgbClr>
                </a:outerShdw>
              </a:effectLst>
            </a:rPr>
            <a:t>EL TRONO EN LA ÉTICA</a:t>
          </a:r>
        </a:p>
      </dgm:t>
    </dgm:pt>
    <dgm:pt modelId="{F1A3B840-5A07-42CD-8C6B-5AF05C0FCEC3}" type="sibTrans" cxnId="{7F0806A5-2CE9-4A4C-B60B-4DCAF9DD2FEA}">
      <dgm:prSet/>
      <dgm:spPr/>
      <dgm:t>
        <a:bodyPr/>
        <a:lstStyle/>
        <a:p>
          <a:endParaRPr lang="es-ES" sz="2000" b="1"/>
        </a:p>
      </dgm:t>
    </dgm:pt>
    <dgm:pt modelId="{E8E7D205-0ED6-4B77-89DC-9C4DAA048006}" type="parTrans" cxnId="{7F0806A5-2CE9-4A4C-B60B-4DCAF9DD2FEA}">
      <dgm:prSet/>
      <dgm:spPr/>
      <dgm:t>
        <a:bodyPr/>
        <a:lstStyle/>
        <a:p>
          <a:endParaRPr lang="es-ES" sz="2000" b="1"/>
        </a:p>
      </dgm:t>
    </dgm:pt>
    <dgm:pt modelId="{EC36B663-D34A-44E0-9446-BB92FD91B0F9}" type="sibTrans" cxnId="{9DD2E185-6AC8-403F-871A-17479C9F4027}">
      <dgm:prSet/>
      <dgm:spPr/>
      <dgm:t>
        <a:bodyPr/>
        <a:lstStyle/>
        <a:p>
          <a:endParaRPr lang="es-ES" sz="2000" b="1"/>
        </a:p>
      </dgm:t>
    </dgm:pt>
    <dgm:pt modelId="{7CEED0C0-3DA4-4CE1-86B1-4E4DFF6EC2DC}" type="parTrans" cxnId="{9DD2E185-6AC8-403F-871A-17479C9F4027}">
      <dgm:prSet/>
      <dgm:spPr/>
      <dgm:t>
        <a:bodyPr/>
        <a:lstStyle/>
        <a:p>
          <a:endParaRPr lang="es-ES" sz="2000" b="1"/>
        </a:p>
      </dgm:t>
    </dgm:pt>
    <dgm:pt modelId="{79528E54-083B-435B-911E-12A0E93EB572}">
      <dgm:prSet phldrT="[Texto]" custT="1"/>
      <dgm:spPr/>
      <dgm:t>
        <a:bodyPr/>
        <a:lstStyle/>
        <a:p>
          <a:r>
            <a:rPr lang="es-ES" sz="2000" b="1" dirty="0"/>
            <a:t>A la luz de tu estudio del Trono de Dios, evalúa tu participación en los servicios de adoración, la forma en que te comportas en la iglesia; y cómo oras, cantas y predicas. ¿Sería apropiado jactarse del éxito del cumplimiento de la misión por parte de la iglesia o del número de estudios bíblicos? ¿Por qué sí o por qué no?</a:t>
          </a:r>
        </a:p>
      </dgm:t>
    </dgm:pt>
    <dgm:pt modelId="{3D047EFC-E6EA-4045-BF70-144000A85B0B}">
      <dgm:prSet phldrT="[Texto]" custT="1"/>
      <dgm:spPr>
        <a:solidFill>
          <a:schemeClr val="accent1">
            <a:lumMod val="75000"/>
          </a:schemeClr>
        </a:solidFill>
      </dgm:spPr>
      <dgm:t>
        <a:bodyPr/>
        <a:lstStyle/>
        <a:p>
          <a:r>
            <a:rPr lang="es-ES" sz="2000" b="1" dirty="0">
              <a:effectLst>
                <a:outerShdw blurRad="38100" dist="38100" dir="2700000" algn="tl">
                  <a:srgbClr val="000000">
                    <a:alpha val="43137"/>
                  </a:srgbClr>
                </a:outerShdw>
              </a:effectLst>
            </a:rPr>
            <a:t>EL TRONO EN EL CULTO</a:t>
          </a:r>
        </a:p>
      </dgm:t>
    </dgm:pt>
    <dgm:pt modelId="{763CC0FF-4DBF-46C4-B978-5711A6B3E0DB}" type="sibTrans" cxnId="{98507C0E-B899-4E8F-984D-C980E1DDDE80}">
      <dgm:prSet/>
      <dgm:spPr/>
      <dgm:t>
        <a:bodyPr/>
        <a:lstStyle/>
        <a:p>
          <a:endParaRPr lang="es-ES" sz="2000" b="1"/>
        </a:p>
      </dgm:t>
    </dgm:pt>
    <dgm:pt modelId="{4EC4C5B0-CA90-484A-BD5F-8A295E3107F4}" type="parTrans" cxnId="{98507C0E-B899-4E8F-984D-C980E1DDDE80}">
      <dgm:prSet/>
      <dgm:spPr/>
      <dgm:t>
        <a:bodyPr/>
        <a:lstStyle/>
        <a:p>
          <a:endParaRPr lang="es-ES" sz="2000" b="1"/>
        </a:p>
      </dgm:t>
    </dgm:pt>
    <dgm:pt modelId="{FDD3E7EB-BC0A-422F-8A81-9DB7C8E9A5C0}" type="sibTrans" cxnId="{59699472-A2D4-424E-BF7E-5B4DA3DBBB61}">
      <dgm:prSet/>
      <dgm:spPr/>
      <dgm:t>
        <a:bodyPr/>
        <a:lstStyle/>
        <a:p>
          <a:endParaRPr lang="es-ES" sz="2000" b="1"/>
        </a:p>
      </dgm:t>
    </dgm:pt>
    <dgm:pt modelId="{E5BCC2AB-608A-43CF-A185-99E1E4385DE5}" type="parTrans" cxnId="{59699472-A2D4-424E-BF7E-5B4DA3DBBB61}">
      <dgm:prSet/>
      <dgm:spPr/>
      <dgm:t>
        <a:bodyPr/>
        <a:lstStyle/>
        <a:p>
          <a:endParaRPr lang="es-ES" sz="2000" b="1"/>
        </a:p>
      </dgm:t>
    </dgm:pt>
    <dgm:pt modelId="{0984F7D2-7470-4F95-929C-56A0046FA4BF}" type="pres">
      <dgm:prSet presAssocID="{FD038BC3-413D-408B-B2F7-50593CADDD0F}" presName="Name0" presStyleCnt="0">
        <dgm:presLayoutVars>
          <dgm:dir/>
        </dgm:presLayoutVars>
      </dgm:prSet>
      <dgm:spPr/>
    </dgm:pt>
    <dgm:pt modelId="{ABCAC37A-A989-4B32-A9A3-215747D857B3}" type="pres">
      <dgm:prSet presAssocID="{3D047EFC-E6EA-4045-BF70-144000A85B0B}" presName="composite" presStyleCnt="0"/>
      <dgm:spPr/>
    </dgm:pt>
    <dgm:pt modelId="{956C4659-8B2D-4BF2-AEFF-805363752583}" type="pres">
      <dgm:prSet presAssocID="{3D047EFC-E6EA-4045-BF70-144000A85B0B}" presName="Accent" presStyleLbl="alignAcc1" presStyleIdx="0" presStyleCnt="3" custFlipHor="1" custSzX="53708" custScaleY="52538" custLinFactX="-600000" custLinFactNeighborX="-603156" custLinFactNeighborY="-44915"/>
      <dgm:spPr>
        <a:ln>
          <a:solidFill>
            <a:schemeClr val="accent1">
              <a:lumMod val="50000"/>
            </a:schemeClr>
          </a:solidFill>
        </a:ln>
      </dgm:spPr>
    </dgm:pt>
    <dgm:pt modelId="{04BB47B2-D205-4B7F-9BCB-028EE4841520}" type="pres">
      <dgm:prSet presAssocID="{3D047EFC-E6EA-4045-BF70-144000A85B0B}" presName="Image" presStyleLbl="node1" presStyleIdx="0" presStyleCnt="3" custScaleX="128160" custScaleY="81553" custLinFactNeighborY="-27592"/>
      <dgm:spPr>
        <a:blipFill rotWithShape="1">
          <a:blip xmlns:r="http://schemas.openxmlformats.org/officeDocument/2006/relationships" r:embed="rId1"/>
          <a:srcRect/>
          <a:stretch>
            <a:fillRect t="-11000" b="-11000"/>
          </a:stretch>
        </a:blipFill>
      </dgm:spPr>
    </dgm:pt>
    <dgm:pt modelId="{359274BA-4702-4F51-86CE-37D438937012}" type="pres">
      <dgm:prSet presAssocID="{3D047EFC-E6EA-4045-BF70-144000A85B0B}" presName="Child" presStyleLbl="revTx" presStyleIdx="0" presStyleCnt="3" custScaleX="180571" custLinFactNeighborY="-30284">
        <dgm:presLayoutVars>
          <dgm:bulletEnabled val="1"/>
        </dgm:presLayoutVars>
      </dgm:prSet>
      <dgm:spPr/>
    </dgm:pt>
    <dgm:pt modelId="{210C59E0-B563-4554-98D7-FDABDDBAFB28}" type="pres">
      <dgm:prSet presAssocID="{3D047EFC-E6EA-4045-BF70-144000A85B0B}" presName="Parent" presStyleLbl="alignNode1" presStyleIdx="0" presStyleCnt="3" custScaleX="134359" custScaleY="126211" custLinFactNeighborY="-80525">
        <dgm:presLayoutVars>
          <dgm:bulletEnabled val="1"/>
        </dgm:presLayoutVars>
      </dgm:prSet>
      <dgm:spPr/>
    </dgm:pt>
    <dgm:pt modelId="{E4C8D11F-C2C5-4591-9217-E448F23B2D8A}" type="pres">
      <dgm:prSet presAssocID="{763CC0FF-4DBF-46C4-B978-5711A6B3E0DB}" presName="sibTrans" presStyleCnt="0"/>
      <dgm:spPr/>
    </dgm:pt>
    <dgm:pt modelId="{AAD8A2EF-66B9-4BF0-BBEF-E0286E829B17}" type="pres">
      <dgm:prSet presAssocID="{52BF3D96-658B-4EE8-9874-9DF83AC5E1DD}" presName="composite" presStyleCnt="0"/>
      <dgm:spPr/>
    </dgm:pt>
    <dgm:pt modelId="{6967A96C-374B-4C4F-8FAC-C001837ADE42}" type="pres">
      <dgm:prSet presAssocID="{52BF3D96-658B-4EE8-9874-9DF83AC5E1DD}" presName="Accent" presStyleLbl="alignAcc1" presStyleIdx="1" presStyleCnt="3" custFlipHor="1" custSzX="53708" custScaleY="52538" custLinFactX="-600000" custLinFactNeighborX="-603156" custLinFactNeighborY="-44915"/>
      <dgm:spPr>
        <a:ln>
          <a:solidFill>
            <a:schemeClr val="accent5"/>
          </a:solidFill>
        </a:ln>
      </dgm:spPr>
    </dgm:pt>
    <dgm:pt modelId="{52F184B7-C775-41EF-89DC-1103059583B6}" type="pres">
      <dgm:prSet presAssocID="{52BF3D96-658B-4EE8-9874-9DF83AC5E1DD}" presName="Image" presStyleLbl="node1" presStyleIdx="1" presStyleCnt="3" custScaleX="128160" custScaleY="81553" custLinFactNeighborY="-27592"/>
      <dgm:spPr>
        <a:blipFill rotWithShape="1">
          <a:blip xmlns:r="http://schemas.openxmlformats.org/officeDocument/2006/relationships" r:embed="rId2"/>
          <a:srcRect/>
          <a:stretch>
            <a:fillRect t="-5000" b="-5000"/>
          </a:stretch>
        </a:blipFill>
      </dgm:spPr>
    </dgm:pt>
    <dgm:pt modelId="{D07DD6C2-EB97-499C-A24C-0E9B19F2CE99}" type="pres">
      <dgm:prSet presAssocID="{52BF3D96-658B-4EE8-9874-9DF83AC5E1DD}" presName="Child" presStyleLbl="revTx" presStyleIdx="1" presStyleCnt="3" custScaleX="147571" custLinFactNeighborY="-30284">
        <dgm:presLayoutVars>
          <dgm:bulletEnabled val="1"/>
        </dgm:presLayoutVars>
      </dgm:prSet>
      <dgm:spPr/>
    </dgm:pt>
    <dgm:pt modelId="{A00041E4-DF99-4D90-9AEF-39CBBAD3F10D}" type="pres">
      <dgm:prSet presAssocID="{52BF3D96-658B-4EE8-9874-9DF83AC5E1DD}" presName="Parent" presStyleLbl="alignNode1" presStyleIdx="1" presStyleCnt="3" custScaleX="134359" custScaleY="126211" custLinFactNeighborY="-80525">
        <dgm:presLayoutVars>
          <dgm:bulletEnabled val="1"/>
        </dgm:presLayoutVars>
      </dgm:prSet>
      <dgm:spPr/>
    </dgm:pt>
    <dgm:pt modelId="{47D5B80C-2CE5-401C-8B41-9E1E49348D2C}" type="pres">
      <dgm:prSet presAssocID="{F1A3B840-5A07-42CD-8C6B-5AF05C0FCEC3}" presName="sibTrans" presStyleCnt="0"/>
      <dgm:spPr/>
    </dgm:pt>
    <dgm:pt modelId="{18D896A4-505C-4FF4-9ACB-2C9130B36412}" type="pres">
      <dgm:prSet presAssocID="{639D7D83-7D7E-413A-B754-997E15F4E2AC}" presName="composite" presStyleCnt="0"/>
      <dgm:spPr/>
    </dgm:pt>
    <dgm:pt modelId="{FBDABB1A-1E8C-444E-A3B4-2D3FCF611DC9}" type="pres">
      <dgm:prSet presAssocID="{639D7D83-7D7E-413A-B754-997E15F4E2AC}" presName="Accent" presStyleLbl="alignAcc1" presStyleIdx="2" presStyleCnt="3" custFlipHor="1" custSzX="53708" custScaleY="52538" custLinFactX="-600000" custLinFactNeighborX="-603156" custLinFactNeighborY="-44915"/>
      <dgm:spPr/>
    </dgm:pt>
    <dgm:pt modelId="{CFC04FF0-FE9B-41D1-A95A-3D824BBFDED4}" type="pres">
      <dgm:prSet presAssocID="{639D7D83-7D7E-413A-B754-997E15F4E2AC}" presName="Image" presStyleLbl="node1" presStyleIdx="2" presStyleCnt="3" custScaleX="128160" custScaleY="81553" custLinFactNeighborY="-27592"/>
      <dgm:spPr>
        <a:blipFill rotWithShape="1">
          <a:blip xmlns:r="http://schemas.openxmlformats.org/officeDocument/2006/relationships" r:embed="rId3"/>
          <a:srcRect/>
          <a:stretch>
            <a:fillRect t="-11000" b="-11000"/>
          </a:stretch>
        </a:blipFill>
      </dgm:spPr>
    </dgm:pt>
    <dgm:pt modelId="{39595593-C7BC-49D1-8C74-945C97B2FF7D}" type="pres">
      <dgm:prSet presAssocID="{639D7D83-7D7E-413A-B754-997E15F4E2AC}" presName="Child" presStyleLbl="revTx" presStyleIdx="2" presStyleCnt="3" custScaleX="147571" custLinFactNeighborY="-30284">
        <dgm:presLayoutVars>
          <dgm:bulletEnabled val="1"/>
        </dgm:presLayoutVars>
      </dgm:prSet>
      <dgm:spPr/>
    </dgm:pt>
    <dgm:pt modelId="{99922763-C4AF-4CB2-8B82-F4DB20DB34CE}" type="pres">
      <dgm:prSet presAssocID="{639D7D83-7D7E-413A-B754-997E15F4E2AC}" presName="Parent" presStyleLbl="alignNode1" presStyleIdx="2" presStyleCnt="3" custScaleX="134359" custScaleY="126211" custLinFactNeighborY="-80525">
        <dgm:presLayoutVars>
          <dgm:bulletEnabled val="1"/>
        </dgm:presLayoutVars>
      </dgm:prSet>
      <dgm:spPr/>
    </dgm:pt>
  </dgm:ptLst>
  <dgm:cxnLst>
    <dgm:cxn modelId="{98507C0E-B899-4E8F-984D-C980E1DDDE80}" srcId="{FD038BC3-413D-408B-B2F7-50593CADDD0F}" destId="{3D047EFC-E6EA-4045-BF70-144000A85B0B}" srcOrd="0" destOrd="0" parTransId="{4EC4C5B0-CA90-484A-BD5F-8A295E3107F4}" sibTransId="{763CC0FF-4DBF-46C4-B978-5711A6B3E0DB}"/>
    <dgm:cxn modelId="{79EADB0E-B447-45EE-8E85-53950ABBF68F}" type="presOf" srcId="{7F9D5EDE-9D65-4032-B71C-FDB9A7CAE2B3}" destId="{39595593-C7BC-49D1-8C74-945C97B2FF7D}" srcOrd="0" destOrd="0" presId="urn:microsoft.com/office/officeart/2008/layout/TitlePictureLineup"/>
    <dgm:cxn modelId="{A486FC32-F76B-4A84-A5B0-4B3B3640DC4E}" type="presOf" srcId="{52BF3D96-658B-4EE8-9874-9DF83AC5E1DD}" destId="{A00041E4-DF99-4D90-9AEF-39CBBAD3F10D}" srcOrd="0" destOrd="0" presId="urn:microsoft.com/office/officeart/2008/layout/TitlePictureLineup"/>
    <dgm:cxn modelId="{9D7E273E-F9BC-4B13-BB6D-906E8F17653F}" srcId="{639D7D83-7D7E-413A-B754-997E15F4E2AC}" destId="{7F9D5EDE-9D65-4032-B71C-FDB9A7CAE2B3}" srcOrd="0" destOrd="0" parTransId="{BB040EE1-FE94-438D-B0F9-7F9CD97D08A7}" sibTransId="{6D418EC1-A199-49A6-91D0-1173B6987880}"/>
    <dgm:cxn modelId="{EC6C9F46-0EEA-41C6-A6AB-3346B0409ED1}" srcId="{FD038BC3-413D-408B-B2F7-50593CADDD0F}" destId="{639D7D83-7D7E-413A-B754-997E15F4E2AC}" srcOrd="2" destOrd="0" parTransId="{96E94307-C806-4704-B3DF-50FA6E1A0747}" sibTransId="{C6B30F15-64FC-45CC-9AB9-E55036D51D82}"/>
    <dgm:cxn modelId="{AB260769-326A-406E-B28A-89B74FACC17F}" type="presOf" srcId="{639D7D83-7D7E-413A-B754-997E15F4E2AC}" destId="{99922763-C4AF-4CB2-8B82-F4DB20DB34CE}" srcOrd="0" destOrd="0" presId="urn:microsoft.com/office/officeart/2008/layout/TitlePictureLineup"/>
    <dgm:cxn modelId="{998B176E-F8CE-4012-89CC-50810C4C4D9A}" type="presOf" srcId="{79528E54-083B-435B-911E-12A0E93EB572}" destId="{359274BA-4702-4F51-86CE-37D438937012}" srcOrd="0" destOrd="0" presId="urn:microsoft.com/office/officeart/2008/layout/TitlePictureLineup"/>
    <dgm:cxn modelId="{59699472-A2D4-424E-BF7E-5B4DA3DBBB61}" srcId="{3D047EFC-E6EA-4045-BF70-144000A85B0B}" destId="{79528E54-083B-435B-911E-12A0E93EB572}" srcOrd="0" destOrd="0" parTransId="{E5BCC2AB-608A-43CF-A185-99E1E4385DE5}" sibTransId="{FDD3E7EB-BC0A-422F-8A81-9DB7C8E9A5C0}"/>
    <dgm:cxn modelId="{9DD2E185-6AC8-403F-871A-17479C9F4027}" srcId="{52BF3D96-658B-4EE8-9874-9DF83AC5E1DD}" destId="{37D64606-A4F7-4644-A63B-6DA990CF5998}" srcOrd="0" destOrd="0" parTransId="{7CEED0C0-3DA4-4CE1-86B1-4E4DFF6EC2DC}" sibTransId="{EC36B663-D34A-44E0-9446-BB92FD91B0F9}"/>
    <dgm:cxn modelId="{6B21A289-1584-4882-B890-587E0511D566}" type="presOf" srcId="{3D047EFC-E6EA-4045-BF70-144000A85B0B}" destId="{210C59E0-B563-4554-98D7-FDABDDBAFB28}" srcOrd="0" destOrd="0" presId="urn:microsoft.com/office/officeart/2008/layout/TitlePictureLineup"/>
    <dgm:cxn modelId="{7F0806A5-2CE9-4A4C-B60B-4DCAF9DD2FEA}" srcId="{FD038BC3-413D-408B-B2F7-50593CADDD0F}" destId="{52BF3D96-658B-4EE8-9874-9DF83AC5E1DD}" srcOrd="1" destOrd="0" parTransId="{E8E7D205-0ED6-4B77-89DC-9C4DAA048006}" sibTransId="{F1A3B840-5A07-42CD-8C6B-5AF05C0FCEC3}"/>
    <dgm:cxn modelId="{1300D6B2-65B7-4AD4-93A1-A30D4954F2EA}" type="presOf" srcId="{37D64606-A4F7-4644-A63B-6DA990CF5998}" destId="{D07DD6C2-EB97-499C-A24C-0E9B19F2CE99}" srcOrd="0" destOrd="0" presId="urn:microsoft.com/office/officeart/2008/layout/TitlePictureLineup"/>
    <dgm:cxn modelId="{3E1A6FCE-38F5-402D-B9E0-98FC6DB8E809}" type="presOf" srcId="{FD038BC3-413D-408B-B2F7-50593CADDD0F}" destId="{0984F7D2-7470-4F95-929C-56A0046FA4BF}" srcOrd="0" destOrd="0" presId="urn:microsoft.com/office/officeart/2008/layout/TitlePictureLineup"/>
    <dgm:cxn modelId="{21624823-34FB-4F23-A289-0F91416A2833}" type="presParOf" srcId="{0984F7D2-7470-4F95-929C-56A0046FA4BF}" destId="{ABCAC37A-A989-4B32-A9A3-215747D857B3}" srcOrd="0" destOrd="0" presId="urn:microsoft.com/office/officeart/2008/layout/TitlePictureLineup"/>
    <dgm:cxn modelId="{B1F36883-CA16-43C8-B80D-207CDA519B6F}" type="presParOf" srcId="{ABCAC37A-A989-4B32-A9A3-215747D857B3}" destId="{956C4659-8B2D-4BF2-AEFF-805363752583}" srcOrd="0" destOrd="0" presId="urn:microsoft.com/office/officeart/2008/layout/TitlePictureLineup"/>
    <dgm:cxn modelId="{8F27464A-83EE-486F-8F07-8E5CE5E9E552}" type="presParOf" srcId="{ABCAC37A-A989-4B32-A9A3-215747D857B3}" destId="{04BB47B2-D205-4B7F-9BCB-028EE4841520}" srcOrd="1" destOrd="0" presId="urn:microsoft.com/office/officeart/2008/layout/TitlePictureLineup"/>
    <dgm:cxn modelId="{607AE6F9-CD43-41C3-8EC6-9CB0835F2321}" type="presParOf" srcId="{ABCAC37A-A989-4B32-A9A3-215747D857B3}" destId="{359274BA-4702-4F51-86CE-37D438937012}" srcOrd="2" destOrd="0" presId="urn:microsoft.com/office/officeart/2008/layout/TitlePictureLineup"/>
    <dgm:cxn modelId="{6C952176-7599-45B9-B837-85A7140FBA1E}" type="presParOf" srcId="{ABCAC37A-A989-4B32-A9A3-215747D857B3}" destId="{210C59E0-B563-4554-98D7-FDABDDBAFB28}" srcOrd="3" destOrd="0" presId="urn:microsoft.com/office/officeart/2008/layout/TitlePictureLineup"/>
    <dgm:cxn modelId="{6C4FB1E3-341F-413D-89D1-2AB18260842F}" type="presParOf" srcId="{0984F7D2-7470-4F95-929C-56A0046FA4BF}" destId="{E4C8D11F-C2C5-4591-9217-E448F23B2D8A}" srcOrd="1" destOrd="0" presId="urn:microsoft.com/office/officeart/2008/layout/TitlePictureLineup"/>
    <dgm:cxn modelId="{FB40FCF5-06B5-46B9-973B-E09552703084}" type="presParOf" srcId="{0984F7D2-7470-4F95-929C-56A0046FA4BF}" destId="{AAD8A2EF-66B9-4BF0-BBEF-E0286E829B17}" srcOrd="2" destOrd="0" presId="urn:microsoft.com/office/officeart/2008/layout/TitlePictureLineup"/>
    <dgm:cxn modelId="{A1A9C5D6-1524-430A-832D-5C4B92D015B8}" type="presParOf" srcId="{AAD8A2EF-66B9-4BF0-BBEF-E0286E829B17}" destId="{6967A96C-374B-4C4F-8FAC-C001837ADE42}" srcOrd="0" destOrd="0" presId="urn:microsoft.com/office/officeart/2008/layout/TitlePictureLineup"/>
    <dgm:cxn modelId="{88BD699B-8D10-4D5B-AD0D-A6A3F105BBEF}" type="presParOf" srcId="{AAD8A2EF-66B9-4BF0-BBEF-E0286E829B17}" destId="{52F184B7-C775-41EF-89DC-1103059583B6}" srcOrd="1" destOrd="0" presId="urn:microsoft.com/office/officeart/2008/layout/TitlePictureLineup"/>
    <dgm:cxn modelId="{1E65F8D7-431A-4652-94E5-189A014EADA9}" type="presParOf" srcId="{AAD8A2EF-66B9-4BF0-BBEF-E0286E829B17}" destId="{D07DD6C2-EB97-499C-A24C-0E9B19F2CE99}" srcOrd="2" destOrd="0" presId="urn:microsoft.com/office/officeart/2008/layout/TitlePictureLineup"/>
    <dgm:cxn modelId="{CD072DED-DC3C-42BA-B47F-717DEC6B68B0}" type="presParOf" srcId="{AAD8A2EF-66B9-4BF0-BBEF-E0286E829B17}" destId="{A00041E4-DF99-4D90-9AEF-39CBBAD3F10D}" srcOrd="3" destOrd="0" presId="urn:microsoft.com/office/officeart/2008/layout/TitlePictureLineup"/>
    <dgm:cxn modelId="{99EEFD9A-F9E0-40D0-A928-5EF6D078C93D}" type="presParOf" srcId="{0984F7D2-7470-4F95-929C-56A0046FA4BF}" destId="{47D5B80C-2CE5-401C-8B41-9E1E49348D2C}" srcOrd="3" destOrd="0" presId="urn:microsoft.com/office/officeart/2008/layout/TitlePictureLineup"/>
    <dgm:cxn modelId="{DB570567-F1D9-46DE-8FEF-662842EEF6B7}" type="presParOf" srcId="{0984F7D2-7470-4F95-929C-56A0046FA4BF}" destId="{18D896A4-505C-4FF4-9ACB-2C9130B36412}" srcOrd="4" destOrd="0" presId="urn:microsoft.com/office/officeart/2008/layout/TitlePictureLineup"/>
    <dgm:cxn modelId="{D3B65181-4C7C-4018-8138-5CF4F642CAF4}" type="presParOf" srcId="{18D896A4-505C-4FF4-9ACB-2C9130B36412}" destId="{FBDABB1A-1E8C-444E-A3B4-2D3FCF611DC9}" srcOrd="0" destOrd="0" presId="urn:microsoft.com/office/officeart/2008/layout/TitlePictureLineup"/>
    <dgm:cxn modelId="{7D4CE857-947A-44E0-BDCD-384DDB18234C}" type="presParOf" srcId="{18D896A4-505C-4FF4-9ACB-2C9130B36412}" destId="{CFC04FF0-FE9B-41D1-A95A-3D824BBFDED4}" srcOrd="1" destOrd="0" presId="urn:microsoft.com/office/officeart/2008/layout/TitlePictureLineup"/>
    <dgm:cxn modelId="{E5EB6181-4E2C-46DD-B4E0-F0E4FCB3CA52}" type="presParOf" srcId="{18D896A4-505C-4FF4-9ACB-2C9130B36412}" destId="{39595593-C7BC-49D1-8C74-945C97B2FF7D}" srcOrd="2" destOrd="0" presId="urn:microsoft.com/office/officeart/2008/layout/TitlePictureLineup"/>
    <dgm:cxn modelId="{67584F4B-8F69-4A6F-8EFA-8B2D57F80EA9}" type="presParOf" srcId="{18D896A4-505C-4FF4-9ACB-2C9130B36412}" destId="{99922763-C4AF-4CB2-8B82-F4DB20DB34CE}"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14E72-F7F9-489D-AA96-FF54E6FBF3BE}">
      <dsp:nvSpPr>
        <dsp:cNvPr id="0" name=""/>
        <dsp:cNvSpPr/>
      </dsp:nvSpPr>
      <dsp:spPr>
        <a:xfrm>
          <a:off x="0" y="0"/>
          <a:ext cx="11582401" cy="1456190"/>
        </a:xfrm>
        <a:prstGeom prst="roundRect">
          <a:avLst>
            <a:gd name="adj" fmla="val 10000"/>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rot lat="0" lon="0" rev="7500000"/>
          </a:lightRig>
        </a:scene3d>
      </dsp:spPr>
      <dsp:style>
        <a:lnRef idx="0">
          <a:schemeClr val="accent2"/>
        </a:lnRef>
        <a:fillRef idx="3">
          <a:schemeClr val="accent2"/>
        </a:fillRef>
        <a:effectRef idx="3">
          <a:schemeClr val="accent2"/>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Nuestra atención se centrará primero en el Trono de Dios en el Cielo. Puesto que Dios es la causa de todo y todo depende de él, el Señor es el Rey que gobierna sobre todo. Por lo tanto, Dios es presentado como el Rey de reyes, sentado en su Trono en el Cielo (Isa. 6:1, 6-8; </a:t>
          </a:r>
          <a:r>
            <a:rPr lang="es-ES" sz="2000" b="1" kern="1200" dirty="0" err="1">
              <a:effectLst>
                <a:outerShdw blurRad="38100" dist="38100" dir="2700000" algn="tl">
                  <a:srgbClr val="000000">
                    <a:alpha val="43137"/>
                  </a:srgbClr>
                </a:outerShdw>
              </a:effectLst>
            </a:rPr>
            <a:t>Apoc</a:t>
          </a:r>
          <a:r>
            <a:rPr lang="es-ES" sz="2000" b="1" kern="1200" dirty="0">
              <a:effectLst>
                <a:outerShdw blurRad="38100" dist="38100" dir="2700000" algn="tl">
                  <a:srgbClr val="000000">
                    <a:alpha val="43137"/>
                  </a:srgbClr>
                </a:outerShdw>
              </a:effectLst>
            </a:rPr>
            <a:t>. 4:9-11)</a:t>
          </a:r>
        </a:p>
      </dsp:txBody>
      <dsp:txXfrm>
        <a:off x="2462099" y="0"/>
        <a:ext cx="9120301" cy="1456190"/>
      </dsp:txXfrm>
    </dsp:sp>
    <dsp:sp modelId="{F5059495-EC2F-4734-9A34-2807FEA6913D}">
      <dsp:nvSpPr>
        <dsp:cNvPr id="0" name=""/>
        <dsp:cNvSpPr/>
      </dsp:nvSpPr>
      <dsp:spPr>
        <a:xfrm>
          <a:off x="145619" y="145619"/>
          <a:ext cx="2316480" cy="1164952"/>
        </a:xfrm>
        <a:prstGeom prst="roundRect">
          <a:avLst>
            <a:gd name="adj" fmla="val 10000"/>
          </a:avLst>
        </a:prstGeom>
        <a:blipFill rotWithShape="1">
          <a:blip xmlns:r="http://schemas.openxmlformats.org/officeDocument/2006/relationships" r:embed="rId1"/>
          <a:srcRect/>
          <a:stretch>
            <a:fillRect t="-20000" b="-20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FE02620-09FF-4810-82A3-E6ED3F246670}">
      <dsp:nvSpPr>
        <dsp:cNvPr id="0" name=""/>
        <dsp:cNvSpPr/>
      </dsp:nvSpPr>
      <dsp:spPr>
        <a:xfrm>
          <a:off x="0" y="1601809"/>
          <a:ext cx="11582401" cy="1456190"/>
        </a:xfrm>
        <a:prstGeom prst="roundRect">
          <a:avLst>
            <a:gd name="adj" fmla="val 10000"/>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rot lat="0" lon="0" rev="7500000"/>
          </a:lightRig>
        </a:scene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Nuestra atención se trasladará luego al Trono de Dios en la Tierra. Puesto que él gobierna el universo, su trono tiene también jurisprudencia sobre la Tierra. En esta segunda sección, aprenderemos acerca de la realeza de Dios en el mundo, en el Jardín del Edén y, más tarde, en Israel en relación con el Arca del Pacto y en Sion, descritos como lugares vinculados al Trono de Dios</a:t>
          </a:r>
        </a:p>
      </dsp:txBody>
      <dsp:txXfrm>
        <a:off x="2462099" y="1601809"/>
        <a:ext cx="9120301" cy="1456190"/>
      </dsp:txXfrm>
    </dsp:sp>
    <dsp:sp modelId="{7E389BA6-87AF-4A36-866B-46E1FC9CBD36}">
      <dsp:nvSpPr>
        <dsp:cNvPr id="0" name=""/>
        <dsp:cNvSpPr/>
      </dsp:nvSpPr>
      <dsp:spPr>
        <a:xfrm>
          <a:off x="145619" y="1747428"/>
          <a:ext cx="2316480" cy="1164952"/>
        </a:xfrm>
        <a:prstGeom prst="roundRect">
          <a:avLst>
            <a:gd name="adj" fmla="val 10000"/>
          </a:avLst>
        </a:prstGeom>
        <a:blipFill rotWithShape="1">
          <a:blip xmlns:r="http://schemas.openxmlformats.org/officeDocument/2006/relationships" r:embed="rId2"/>
          <a:srcRect/>
          <a:stretch>
            <a:fillRect t="-25000" b="-25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6914E48-C91A-4E32-A39D-46993BBB3CF9}">
      <dsp:nvSpPr>
        <dsp:cNvPr id="0" name=""/>
        <dsp:cNvSpPr/>
      </dsp:nvSpPr>
      <dsp:spPr>
        <a:xfrm>
          <a:off x="0" y="3203619"/>
          <a:ext cx="11582401" cy="1456190"/>
        </a:xfrm>
        <a:prstGeom prst="roundRect">
          <a:avLst>
            <a:gd name="adj" fmla="val 10000"/>
          </a:avLst>
        </a:prstGeom>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rot lat="0" lon="0" rev="7500000"/>
          </a:lightRig>
        </a:scene3d>
      </dsp:spPr>
      <dsp:style>
        <a:lnRef idx="0">
          <a:schemeClr val="accent4"/>
        </a:lnRef>
        <a:fillRef idx="3">
          <a:schemeClr val="accent4"/>
        </a:fillRef>
        <a:effectRef idx="3">
          <a:schemeClr val="accent4"/>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En la tercera sección, abrazaremos nuestra esperanza futura de participar del Trono de Dios en la “Nueva Jerusalén” celestial. Para concluir, consideraremos el siguiente interrogante: ¿Qué significa para nuestra existencia actual tener el Trono de Dios en nuestro corazón?</a:t>
          </a:r>
        </a:p>
      </dsp:txBody>
      <dsp:txXfrm>
        <a:off x="2462099" y="3203619"/>
        <a:ext cx="9120301" cy="1456190"/>
      </dsp:txXfrm>
    </dsp:sp>
    <dsp:sp modelId="{F135C6BD-E1B3-48D0-9AE9-AB374631D38F}">
      <dsp:nvSpPr>
        <dsp:cNvPr id="0" name=""/>
        <dsp:cNvSpPr/>
      </dsp:nvSpPr>
      <dsp:spPr>
        <a:xfrm>
          <a:off x="145619" y="3349238"/>
          <a:ext cx="2316480" cy="1164952"/>
        </a:xfrm>
        <a:prstGeom prst="roundRect">
          <a:avLst>
            <a:gd name="adj" fmla="val 10000"/>
          </a:avLst>
        </a:prstGeom>
        <a:blipFill rotWithShape="1">
          <a:blip xmlns:r="http://schemas.openxmlformats.org/officeDocument/2006/relationships" r:embed="rId3"/>
          <a:srcRect/>
          <a:stretch>
            <a:fillRect t="-17000" b="-17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820BF-F8C1-431A-8A39-4A444809FD10}">
      <dsp:nvSpPr>
        <dsp:cNvPr id="0" name=""/>
        <dsp:cNvSpPr/>
      </dsp:nvSpPr>
      <dsp:spPr>
        <a:xfrm>
          <a:off x="0" y="267339"/>
          <a:ext cx="4142194" cy="5283411"/>
        </a:xfrm>
        <a:prstGeom prst="roundRect">
          <a:avLst/>
        </a:prstGeom>
        <a:blipFill dpi="0" rotWithShape="1">
          <a:blip xmlns:r="http://schemas.openxmlformats.org/officeDocument/2006/relationships" r:embed="rId1"/>
          <a:srcRect/>
          <a:stretch>
            <a:fillRect t="180" b="-17848"/>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F386644-6489-4065-A396-8AC7CF349159}">
      <dsp:nvSpPr>
        <dsp:cNvPr id="0" name=""/>
        <dsp:cNvSpPr/>
      </dsp:nvSpPr>
      <dsp:spPr>
        <a:xfrm>
          <a:off x="394992" y="2169367"/>
          <a:ext cx="3189489" cy="3170046"/>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endParaRPr lang="es-ES" sz="2000" kern="1200"/>
        </a:p>
      </dsp:txBody>
      <dsp:txXfrm>
        <a:off x="394992" y="2169367"/>
        <a:ext cx="3189489" cy="3170046"/>
      </dsp:txXfrm>
    </dsp:sp>
    <dsp:sp modelId="{5D1C99DA-72F6-439F-B9CE-B7200766169C}">
      <dsp:nvSpPr>
        <dsp:cNvPr id="0" name=""/>
        <dsp:cNvSpPr/>
      </dsp:nvSpPr>
      <dsp:spPr>
        <a:xfrm>
          <a:off x="3732072" y="3168"/>
          <a:ext cx="1278853" cy="1278853"/>
        </a:xfrm>
        <a:prstGeom prst="ellipse">
          <a:avLst/>
        </a:prstGeom>
        <a:blipFill dpi="0" rotWithShape="1">
          <a:blip xmlns:r="http://schemas.openxmlformats.org/officeDocument/2006/relationships" r:embed="rId2"/>
          <a:srcRect/>
          <a:stretch>
            <a:fillRect l="-19196" t="-6206" r="-76646" b="-22809"/>
          </a:stretch>
        </a:blipFill>
        <a:ln w="57150">
          <a:solidFill>
            <a:schemeClr val="accent1">
              <a:lumMod val="60000"/>
              <a:lumOff val="40000"/>
            </a:schemeClr>
          </a:solid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C5729E06-04D9-4E3D-9571-8E5F91A8A8F5}">
      <dsp:nvSpPr>
        <dsp:cNvPr id="0" name=""/>
        <dsp:cNvSpPr/>
      </dsp:nvSpPr>
      <dsp:spPr>
        <a:xfrm>
          <a:off x="5010926" y="3168"/>
          <a:ext cx="6523143" cy="1278853"/>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dirty="0"/>
            <a:t>Por otra parte, este misterio y esta belleza perfecta son un llamado a que demos testimonio de la existencia divina en nuestros cultos.</a:t>
          </a:r>
          <a:endParaRPr lang="es-ES" sz="2000" kern="1200" dirty="0"/>
        </a:p>
      </dsp:txBody>
      <dsp:txXfrm>
        <a:off x="5010926" y="3168"/>
        <a:ext cx="6523143" cy="1278853"/>
      </dsp:txXfrm>
    </dsp:sp>
    <dsp:sp modelId="{2A6A3C84-A127-4BC1-AD35-A01E63B056F9}">
      <dsp:nvSpPr>
        <dsp:cNvPr id="0" name=""/>
        <dsp:cNvSpPr/>
      </dsp:nvSpPr>
      <dsp:spPr>
        <a:xfrm>
          <a:off x="3732072" y="1512216"/>
          <a:ext cx="1278853" cy="1278853"/>
        </a:xfrm>
        <a:prstGeom prst="ellipse">
          <a:avLst/>
        </a:prstGeom>
        <a:blipFill rotWithShape="1">
          <a:blip xmlns:r="http://schemas.openxmlformats.org/officeDocument/2006/relationships" r:embed="rId3"/>
          <a:srcRect/>
          <a:stretch>
            <a:fillRect/>
          </a:stretch>
        </a:blipFill>
        <a:ln w="57150">
          <a:solidFill>
            <a:schemeClr val="accent1">
              <a:lumMod val="60000"/>
              <a:lumOff val="40000"/>
            </a:schemeClr>
          </a:solid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E3A67929-0F75-411D-BFF5-325FE0F4CF61}">
      <dsp:nvSpPr>
        <dsp:cNvPr id="0" name=""/>
        <dsp:cNvSpPr/>
      </dsp:nvSpPr>
      <dsp:spPr>
        <a:xfrm>
          <a:off x="5010926" y="1512216"/>
          <a:ext cx="6523143" cy="1278853"/>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a:t>Damos fe de ella cuando indagamos reverentemente en la revelación dejada por Dios en su Palabra y en su Creación.</a:t>
          </a:r>
          <a:endParaRPr lang="es-ES" sz="2000" kern="1200"/>
        </a:p>
      </dsp:txBody>
      <dsp:txXfrm>
        <a:off x="5010926" y="1512216"/>
        <a:ext cx="6523143" cy="1278853"/>
      </dsp:txXfrm>
    </dsp:sp>
    <dsp:sp modelId="{F83C4AB0-CC15-48B1-81D7-7F010D4DC3DC}">
      <dsp:nvSpPr>
        <dsp:cNvPr id="0" name=""/>
        <dsp:cNvSpPr/>
      </dsp:nvSpPr>
      <dsp:spPr>
        <a:xfrm>
          <a:off x="3732072" y="3021263"/>
          <a:ext cx="1278853" cy="1278853"/>
        </a:xfrm>
        <a:prstGeom prst="ellipse">
          <a:avLst/>
        </a:prstGeom>
        <a:blipFill rotWithShape="1">
          <a:blip xmlns:r="http://schemas.openxmlformats.org/officeDocument/2006/relationships" r:embed="rId4">
            <a:extLst>
              <a:ext uri="{BEBA8EAE-BF5A-486C-A8C5-ECC9F3942E4B}">
                <a14:imgProps xmlns:a14="http://schemas.microsoft.com/office/drawing/2010/main">
                  <a14:imgLayer r:embed="rId5">
                    <a14:imgEffect>
                      <a14:brightnessContrast bright="20000"/>
                    </a14:imgEffect>
                  </a14:imgLayer>
                </a14:imgProps>
              </a:ext>
            </a:extLst>
          </a:blip>
          <a:srcRect/>
          <a:stretch>
            <a:fillRect/>
          </a:stretch>
        </a:blipFill>
        <a:ln w="57150">
          <a:solidFill>
            <a:schemeClr val="accent1">
              <a:lumMod val="60000"/>
              <a:lumOff val="40000"/>
            </a:schemeClr>
          </a:solid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BC157EEF-787F-4D91-9A6D-CB550B548AD2}">
      <dsp:nvSpPr>
        <dsp:cNvPr id="0" name=""/>
        <dsp:cNvSpPr/>
      </dsp:nvSpPr>
      <dsp:spPr>
        <a:xfrm>
          <a:off x="5010926" y="3021263"/>
          <a:ext cx="6523143" cy="1278853"/>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a:t>La belleza y el misterio de Dios son también un llamado a la humanidad para que se arrepienta y le permita rehabilitar nuestro carácter pecaminoso.</a:t>
          </a:r>
          <a:endParaRPr lang="es-ES" sz="2000" kern="1200"/>
        </a:p>
      </dsp:txBody>
      <dsp:txXfrm>
        <a:off x="5010926" y="3021263"/>
        <a:ext cx="6523143" cy="1278853"/>
      </dsp:txXfrm>
    </dsp:sp>
    <dsp:sp modelId="{DBA90085-149A-428B-B595-C23C96C70AB3}">
      <dsp:nvSpPr>
        <dsp:cNvPr id="0" name=""/>
        <dsp:cNvSpPr/>
      </dsp:nvSpPr>
      <dsp:spPr>
        <a:xfrm>
          <a:off x="3732072" y="4530311"/>
          <a:ext cx="1278853" cy="1278853"/>
        </a:xfrm>
        <a:prstGeom prst="ellipse">
          <a:avLst/>
        </a:prstGeom>
        <a:blipFill dpi="0" rotWithShape="1">
          <a:blip xmlns:r="http://schemas.openxmlformats.org/officeDocument/2006/relationships" r:embed="rId6">
            <a:extLst>
              <a:ext uri="{BEBA8EAE-BF5A-486C-A8C5-ECC9F3942E4B}">
                <a14:imgProps xmlns:a14="http://schemas.microsoft.com/office/drawing/2010/main">
                  <a14:imgLayer r:embed="rId7">
                    <a14:imgEffect>
                      <a14:brightnessContrast bright="20000"/>
                    </a14:imgEffect>
                  </a14:imgLayer>
                </a14:imgProps>
              </a:ext>
            </a:extLst>
          </a:blip>
          <a:srcRect/>
          <a:stretch>
            <a:fillRect l="-23865" t="-9984" r="-20253" b="1490"/>
          </a:stretch>
        </a:blipFill>
        <a:ln w="57150">
          <a:solidFill>
            <a:schemeClr val="accent1">
              <a:lumMod val="60000"/>
              <a:lumOff val="40000"/>
            </a:schemeClr>
          </a:solid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C6E68A8E-478D-4FA9-B001-A6C60861E60B}">
      <dsp:nvSpPr>
        <dsp:cNvPr id="0" name=""/>
        <dsp:cNvSpPr/>
      </dsp:nvSpPr>
      <dsp:spPr>
        <a:xfrm>
          <a:off x="5010926" y="4530311"/>
          <a:ext cx="6523143" cy="1278853"/>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90000"/>
            </a:lnSpc>
            <a:spcBef>
              <a:spcPct val="0"/>
            </a:spcBef>
            <a:spcAft>
              <a:spcPct val="35000"/>
            </a:spcAft>
            <a:buNone/>
          </a:pPr>
          <a:r>
            <a:rPr lang="es-ES" sz="2000" b="1" kern="1200"/>
            <a:t>Además, la belleza y el misterio del Trono de Dios son un llamado dirigido a nosotros, aquí y ahora, para que demos testimonio tanto de la justicia como de la realidad de los principios absolutos de la verdad divina.</a:t>
          </a:r>
          <a:endParaRPr lang="es-ES" sz="2000" kern="1200"/>
        </a:p>
      </dsp:txBody>
      <dsp:txXfrm>
        <a:off x="5010926" y="4530311"/>
        <a:ext cx="6523143" cy="12788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13FD3-3490-4A49-821E-D69AEBE2CCCE}">
      <dsp:nvSpPr>
        <dsp:cNvPr id="0" name=""/>
        <dsp:cNvSpPr/>
      </dsp:nvSpPr>
      <dsp:spPr>
        <a:xfrm rot="10800000">
          <a:off x="166506" y="1640"/>
          <a:ext cx="6001111" cy="1271954"/>
        </a:xfrm>
        <a:prstGeom prst="homePlate">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2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Organiza un paseo en la naturaleza para apreciar la grandeza y el esplendor de la obra de Dios e inculcar así el sentido de su trascendencia y el asombro por su Trono</a:t>
          </a:r>
        </a:p>
      </dsp:txBody>
      <dsp:txXfrm rot="10800000">
        <a:off x="484494" y="1640"/>
        <a:ext cx="5683123" cy="1271954"/>
      </dsp:txXfrm>
    </dsp:sp>
    <dsp:sp modelId="{1A5D32D0-0DCB-44A0-BEB5-0497780F5EA1}">
      <dsp:nvSpPr>
        <dsp:cNvPr id="0" name=""/>
        <dsp:cNvSpPr/>
      </dsp:nvSpPr>
      <dsp:spPr>
        <a:xfrm>
          <a:off x="0" y="364087"/>
          <a:ext cx="547060" cy="547060"/>
        </a:xfrm>
        <a:prstGeom prst="ellipse">
          <a:avLst/>
        </a:prstGeom>
        <a:solidFill>
          <a:schemeClr val="accent5">
            <a:lumMod val="20000"/>
            <a:lumOff val="8000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B2336CA-A5E7-4E94-8854-DCE226567F01}">
      <dsp:nvSpPr>
        <dsp:cNvPr id="0" name=""/>
        <dsp:cNvSpPr/>
      </dsp:nvSpPr>
      <dsp:spPr>
        <a:xfrm rot="10800000">
          <a:off x="166506" y="1436896"/>
          <a:ext cx="6001111" cy="725194"/>
        </a:xfrm>
        <a:prstGeom prst="homePlate">
          <a:avLst/>
        </a:prstGeom>
        <a:solidFill>
          <a:schemeClr val="accent4">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2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Visiten un observatorio astronómico como forma de apreciar nuestro universo infinito</a:t>
          </a:r>
          <a:endParaRPr lang="es-ES" sz="2000" kern="1200" dirty="0">
            <a:effectLst>
              <a:outerShdw blurRad="38100" dist="38100" dir="2700000" algn="tl">
                <a:srgbClr val="000000">
                  <a:alpha val="43137"/>
                </a:srgbClr>
              </a:outerShdw>
            </a:effectLst>
          </a:endParaRPr>
        </a:p>
      </dsp:txBody>
      <dsp:txXfrm rot="10800000">
        <a:off x="347804" y="1436896"/>
        <a:ext cx="5819813" cy="725194"/>
      </dsp:txXfrm>
    </dsp:sp>
    <dsp:sp modelId="{68441379-A505-448B-AD76-EDE85461820A}">
      <dsp:nvSpPr>
        <dsp:cNvPr id="0" name=""/>
        <dsp:cNvSpPr/>
      </dsp:nvSpPr>
      <dsp:spPr>
        <a:xfrm>
          <a:off x="0" y="1525963"/>
          <a:ext cx="547060" cy="547060"/>
        </a:xfrm>
        <a:prstGeom prst="ellipse">
          <a:avLst/>
        </a:prstGeom>
        <a:solidFill>
          <a:schemeClr val="accent4">
            <a:lumMod val="20000"/>
            <a:lumOff val="8000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B31EF89-2F37-44BF-88D5-90ED75776689}">
      <dsp:nvSpPr>
        <dsp:cNvPr id="0" name=""/>
        <dsp:cNvSpPr/>
      </dsp:nvSpPr>
      <dsp:spPr>
        <a:xfrm rot="10800000">
          <a:off x="166506" y="2325392"/>
          <a:ext cx="6001111" cy="916567"/>
        </a:xfrm>
        <a:prstGeom prst="homePlat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2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Invita a un científico para que explique la complejidad y los misterios del cuerpo humano</a:t>
          </a:r>
          <a:endParaRPr lang="es-ES" sz="2000" kern="1200" dirty="0">
            <a:effectLst>
              <a:outerShdw blurRad="38100" dist="38100" dir="2700000" algn="tl">
                <a:srgbClr val="000000">
                  <a:alpha val="43137"/>
                </a:srgbClr>
              </a:outerShdw>
            </a:effectLst>
          </a:endParaRPr>
        </a:p>
      </dsp:txBody>
      <dsp:txXfrm rot="10800000">
        <a:off x="395648" y="2325392"/>
        <a:ext cx="5771969" cy="916567"/>
      </dsp:txXfrm>
    </dsp:sp>
    <dsp:sp modelId="{BE151599-E0B8-4159-9DE7-D1DE85D164B0}">
      <dsp:nvSpPr>
        <dsp:cNvPr id="0" name=""/>
        <dsp:cNvSpPr/>
      </dsp:nvSpPr>
      <dsp:spPr>
        <a:xfrm>
          <a:off x="0" y="2510145"/>
          <a:ext cx="547060" cy="547060"/>
        </a:xfrm>
        <a:prstGeom prst="ellipse">
          <a:avLst/>
        </a:prstGeom>
        <a:solidFill>
          <a:schemeClr val="accent2">
            <a:lumMod val="20000"/>
            <a:lumOff val="8000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C4659-8B2D-4BF2-AEFF-805363752583}">
      <dsp:nvSpPr>
        <dsp:cNvPr id="0" name=""/>
        <dsp:cNvSpPr/>
      </dsp:nvSpPr>
      <dsp:spPr>
        <a:xfrm flipH="1">
          <a:off x="338266" y="40624"/>
          <a:ext cx="53708" cy="2262707"/>
        </a:xfrm>
        <a:prstGeom prst="line">
          <a:avLst/>
        </a:prstGeom>
        <a:solidFill>
          <a:schemeClr val="lt1">
            <a:alpha val="90000"/>
            <a:hueOff val="0"/>
            <a:satOff val="0"/>
            <a:lumOff val="0"/>
            <a:alphaOff val="0"/>
          </a:schemeClr>
        </a:solidFill>
        <a:ln w="12700" cap="flat" cmpd="sng" algn="ctr">
          <a:solidFill>
            <a:schemeClr val="accent1">
              <a:lumMod val="50000"/>
            </a:schemeClr>
          </a:solidFill>
          <a:prstDash val="solid"/>
          <a:miter lim="800000"/>
        </a:ln>
        <a:effectLst/>
      </dsp:spPr>
      <dsp:style>
        <a:lnRef idx="1">
          <a:scrgbClr r="0" g="0" b="0"/>
        </a:lnRef>
        <a:fillRef idx="1">
          <a:scrgbClr r="0" g="0" b="0"/>
        </a:fillRef>
        <a:effectRef idx="2">
          <a:scrgbClr r="0" g="0" b="0"/>
        </a:effectRef>
        <a:fontRef idx="minor"/>
      </dsp:style>
    </dsp:sp>
    <dsp:sp modelId="{04BB47B2-D205-4B7F-9BCB-028EE4841520}">
      <dsp:nvSpPr>
        <dsp:cNvPr id="0" name=""/>
        <dsp:cNvSpPr/>
      </dsp:nvSpPr>
      <dsp:spPr>
        <a:xfrm>
          <a:off x="598958" y="740544"/>
          <a:ext cx="2903001" cy="1580546"/>
        </a:xfrm>
        <a:prstGeom prst="rect">
          <a:avLst/>
        </a:prstGeom>
        <a:blipFill rotWithShape="1">
          <a:blip xmlns:r="http://schemas.openxmlformats.org/officeDocument/2006/relationships" r:embed="rId1"/>
          <a:srcRect/>
          <a:stretch>
            <a:fillRect t="-11000" b="-1100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59274BA-4702-4F51-86CE-37D438937012}">
      <dsp:nvSpPr>
        <dsp:cNvPr id="0" name=""/>
        <dsp:cNvSpPr/>
      </dsp:nvSpPr>
      <dsp:spPr>
        <a:xfrm>
          <a:off x="5367" y="2360724"/>
          <a:ext cx="4090183" cy="222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t>A la luz de tu estudio del Trono de Dios, evalúa tu participación en los servicios de adoración, la forma en que te comportas en la iglesia; y cómo oras, cantas y predicas. ¿Sería apropiado jactarse del éxito del cumplimiento de la misión por parte de la iglesia o del número de estudios bíblicos? ¿Por qué sí o por qué no?</a:t>
          </a:r>
        </a:p>
      </dsp:txBody>
      <dsp:txXfrm>
        <a:off x="5367" y="2360724"/>
        <a:ext cx="4090183" cy="2225181"/>
      </dsp:txXfrm>
    </dsp:sp>
    <dsp:sp modelId="{210C59E0-B563-4554-98D7-FDABDDBAFB28}">
      <dsp:nvSpPr>
        <dsp:cNvPr id="0" name=""/>
        <dsp:cNvSpPr/>
      </dsp:nvSpPr>
      <dsp:spPr>
        <a:xfrm>
          <a:off x="387208" y="26390"/>
          <a:ext cx="3214764" cy="603962"/>
        </a:xfrm>
        <a:prstGeom prst="rect">
          <a:avLst/>
        </a:prstGeom>
        <a:solidFill>
          <a:schemeClr val="accent1">
            <a:lumMod val="75000"/>
          </a:schemeClr>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TRONO EN EL CULTO</a:t>
          </a:r>
        </a:p>
      </dsp:txBody>
      <dsp:txXfrm>
        <a:off x="387208" y="26390"/>
        <a:ext cx="3214764" cy="603962"/>
      </dsp:txXfrm>
    </dsp:sp>
    <dsp:sp modelId="{6967A96C-374B-4C4F-8FAC-C001837ADE42}">
      <dsp:nvSpPr>
        <dsp:cNvPr id="0" name=""/>
        <dsp:cNvSpPr/>
      </dsp:nvSpPr>
      <dsp:spPr>
        <a:xfrm flipH="1">
          <a:off x="4551681" y="40624"/>
          <a:ext cx="53708" cy="2262707"/>
        </a:xfrm>
        <a:prstGeom prst="line">
          <a:avLst/>
        </a:prstGeom>
        <a:solidFill>
          <a:schemeClr val="lt1">
            <a:alpha val="90000"/>
            <a:hueOff val="0"/>
            <a:satOff val="0"/>
            <a:lumOff val="0"/>
            <a:alphaOff val="0"/>
          </a:schemeClr>
        </a:solidFill>
        <a:ln w="12700" cap="flat" cmpd="sng" algn="ctr">
          <a:solidFill>
            <a:schemeClr val="accent5"/>
          </a:solidFill>
          <a:prstDash val="solid"/>
          <a:miter lim="800000"/>
        </a:ln>
        <a:effectLst/>
      </dsp:spPr>
      <dsp:style>
        <a:lnRef idx="1">
          <a:scrgbClr r="0" g="0" b="0"/>
        </a:lnRef>
        <a:fillRef idx="1">
          <a:scrgbClr r="0" g="0" b="0"/>
        </a:fillRef>
        <a:effectRef idx="2">
          <a:scrgbClr r="0" g="0" b="0"/>
        </a:effectRef>
        <a:fontRef idx="minor"/>
      </dsp:style>
    </dsp:sp>
    <dsp:sp modelId="{52F184B7-C775-41EF-89DC-1103059583B6}">
      <dsp:nvSpPr>
        <dsp:cNvPr id="0" name=""/>
        <dsp:cNvSpPr/>
      </dsp:nvSpPr>
      <dsp:spPr>
        <a:xfrm>
          <a:off x="4812373" y="740544"/>
          <a:ext cx="2903001" cy="1580546"/>
        </a:xfrm>
        <a:prstGeom prst="rect">
          <a:avLst/>
        </a:prstGeom>
        <a:blipFill rotWithShape="1">
          <a:blip xmlns:r="http://schemas.openxmlformats.org/officeDocument/2006/relationships" r:embed="rId2"/>
          <a:srcRect/>
          <a:stretch>
            <a:fillRect t="-5000" b="-500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07DD6C2-EB97-499C-A24C-0E9B19F2CE99}">
      <dsp:nvSpPr>
        <dsp:cNvPr id="0" name=""/>
        <dsp:cNvSpPr/>
      </dsp:nvSpPr>
      <dsp:spPr>
        <a:xfrm>
          <a:off x="4592530" y="2360724"/>
          <a:ext cx="3342687" cy="222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t>Reconoce y aprecia la presencia real de Dios en tu prójimo, tu pariente, tu hermano o tu hermana, tus padres y tu cónyuge. ¿Cómo influye o repercute la realidad del Trono de Dios y la trascendencia divina en tu relación con ellos?</a:t>
          </a:r>
        </a:p>
      </dsp:txBody>
      <dsp:txXfrm>
        <a:off x="4592530" y="2360724"/>
        <a:ext cx="3342687" cy="2225181"/>
      </dsp:txXfrm>
    </dsp:sp>
    <dsp:sp modelId="{A00041E4-DF99-4D90-9AEF-39CBBAD3F10D}">
      <dsp:nvSpPr>
        <dsp:cNvPr id="0" name=""/>
        <dsp:cNvSpPr/>
      </dsp:nvSpPr>
      <dsp:spPr>
        <a:xfrm>
          <a:off x="4600623" y="26390"/>
          <a:ext cx="3214764" cy="603962"/>
        </a:xfrm>
        <a:prstGeom prst="rect">
          <a:avLst/>
        </a:prstGeom>
        <a:solidFill>
          <a:schemeClr val="accent5"/>
        </a:soli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TRONO EN LA ÉTICA</a:t>
          </a:r>
        </a:p>
      </dsp:txBody>
      <dsp:txXfrm>
        <a:off x="4600623" y="26390"/>
        <a:ext cx="3214764" cy="603962"/>
      </dsp:txXfrm>
    </dsp:sp>
    <dsp:sp modelId="{FBDABB1A-1E8C-444E-A3B4-2D3FCF611DC9}">
      <dsp:nvSpPr>
        <dsp:cNvPr id="0" name=""/>
        <dsp:cNvSpPr/>
      </dsp:nvSpPr>
      <dsp:spPr>
        <a:xfrm flipH="1">
          <a:off x="8391348" y="40624"/>
          <a:ext cx="53708" cy="2262707"/>
        </a:xfrm>
        <a:prstGeom prst="lin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FC04FF0-FE9B-41D1-A95A-3D824BBFDED4}">
      <dsp:nvSpPr>
        <dsp:cNvPr id="0" name=""/>
        <dsp:cNvSpPr/>
      </dsp:nvSpPr>
      <dsp:spPr>
        <a:xfrm>
          <a:off x="8652040" y="740544"/>
          <a:ext cx="2903001" cy="1580546"/>
        </a:xfrm>
        <a:prstGeom prst="rect">
          <a:avLst/>
        </a:prstGeom>
        <a:blipFill rotWithShape="1">
          <a:blip xmlns:r="http://schemas.openxmlformats.org/officeDocument/2006/relationships" r:embed="rId3"/>
          <a:srcRect/>
          <a:stretch>
            <a:fillRect t="-11000" b="-1100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95593-C7BC-49D1-8C74-945C97B2FF7D}">
      <dsp:nvSpPr>
        <dsp:cNvPr id="0" name=""/>
        <dsp:cNvSpPr/>
      </dsp:nvSpPr>
      <dsp:spPr>
        <a:xfrm>
          <a:off x="8432197" y="2360724"/>
          <a:ext cx="3342687" cy="222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s-ES" sz="2000" b="1" kern="1200" dirty="0"/>
            <a:t>Hazte la siguiente pregunta: “¿Qué significa en mi existencia diaria la idea de que soy el trono de Dios?” Es decir, la idea de ser el trono de Dios, ¿cómo afecta la forma en que tratas tu cuerpo, organizas tu tiempo, ordenas tu casa y te comportas en el trabajo?</a:t>
          </a:r>
        </a:p>
      </dsp:txBody>
      <dsp:txXfrm>
        <a:off x="8432197" y="2360724"/>
        <a:ext cx="3342687" cy="2225181"/>
      </dsp:txXfrm>
    </dsp:sp>
    <dsp:sp modelId="{99922763-C4AF-4CB2-8B82-F4DB20DB34CE}">
      <dsp:nvSpPr>
        <dsp:cNvPr id="0" name=""/>
        <dsp:cNvSpPr/>
      </dsp:nvSpPr>
      <dsp:spPr>
        <a:xfrm>
          <a:off x="8440290" y="26390"/>
          <a:ext cx="3214764" cy="60396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TRONO EN TU VIDA PERSONAL</a:t>
          </a:r>
        </a:p>
      </dsp:txBody>
      <dsp:txXfrm>
        <a:off x="8440290" y="26390"/>
        <a:ext cx="3214764" cy="603962"/>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7B48E-807F-DF39-B31C-B88FB41BF9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5DAD314-BEE8-6304-BF43-39E1889D6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C14655B-E5BB-A86B-C8B6-31B6B9868F80}"/>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9B31CB6D-3DA9-37A4-78D2-889A538D2B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2AF647-9102-D4E0-6BD0-82221E4F1D17}"/>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1423329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A969A3-534D-FF57-6A70-FD4994EF720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0E46256-DFC7-0098-BC7B-3CD98B12A2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9AE1FA7-6CDA-0E2B-7750-17C79EAE78FB}"/>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FE9EC91D-D849-EE61-2E91-54AF9C2C27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372E2E-7D6C-A6DD-B267-27AFF8A2FE9F}"/>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587280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B0A643-8CF5-804B-FB53-97FD4ED51C5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200ADBD-0AB7-FA76-B83A-2EEA75E4E8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73C90D5-6560-282E-D6F8-DEE676DEC83B}"/>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C497E12F-F284-2E8F-1E4A-D0BDF916BA0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B57498-4913-EEE1-A40A-C20B9374C60F}"/>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5356181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7EEEA1-0DDF-C566-F6AC-D60947DC3DA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E3EBB9F-F0BB-FB6B-38D8-C320676132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6FA66E7-F5FF-5D4F-4DF5-E339E305267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260147E-579E-A089-8A15-859E5B1A71E8}"/>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6" name="Marcador de pie de página 5">
            <a:extLst>
              <a:ext uri="{FF2B5EF4-FFF2-40B4-BE49-F238E27FC236}">
                <a16:creationId xmlns:a16="http://schemas.microsoft.com/office/drawing/2014/main" id="{B5CDC256-4072-407A-84A8-A632695607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05479A4-17B7-8282-45BE-BBE119903F4D}"/>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14810424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B4836-0507-947D-4B24-E512FB61E23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E489AD2-4399-7E9A-D62D-84266F48C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5CBDA7C-1D05-878C-447D-0682596E76C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D9C02F3-46B5-D75F-FAA9-1D215EECE8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92F37E3-92E0-9B7F-3037-63E69CBF84C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CA95175-98B5-E1E4-CC87-34ECD00F2900}"/>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8" name="Marcador de pie de página 7">
            <a:extLst>
              <a:ext uri="{FF2B5EF4-FFF2-40B4-BE49-F238E27FC236}">
                <a16:creationId xmlns:a16="http://schemas.microsoft.com/office/drawing/2014/main" id="{73794D6E-84A1-1D85-9568-7500457F876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38A828E-27B2-A867-7B8E-8C28D5BCC4DF}"/>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34539176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16D26A-3034-3710-AA02-B9BEF6170A0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4A77F85-366F-E645-48E1-A5F78662E55C}"/>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4" name="Marcador de pie de página 3">
            <a:extLst>
              <a:ext uri="{FF2B5EF4-FFF2-40B4-BE49-F238E27FC236}">
                <a16:creationId xmlns:a16="http://schemas.microsoft.com/office/drawing/2014/main" id="{8AB53953-E555-16AF-6C51-AEE49B9A073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9A4FA7F-7AFB-8DFD-A268-FA52A902A36B}"/>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1854499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363C54-CAF0-7441-65B8-BC72BAD780D2}"/>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3" name="Marcador de pie de página 2">
            <a:extLst>
              <a:ext uri="{FF2B5EF4-FFF2-40B4-BE49-F238E27FC236}">
                <a16:creationId xmlns:a16="http://schemas.microsoft.com/office/drawing/2014/main" id="{D88FF82E-6D1B-36BF-22A3-466F472115D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72DBCA8-1BDF-6EE3-AB9A-C11D25B6627E}"/>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2405239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727C0-31D3-2188-A3D6-477A17E7EB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CCFB1F5-1629-42E3-1A70-0CE846BCF0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5B9D45C-FDD6-5D4F-0F11-010A3C259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2C5EF39-C54A-7BBC-CAF8-FC69D5B7B445}"/>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6" name="Marcador de pie de página 5">
            <a:extLst>
              <a:ext uri="{FF2B5EF4-FFF2-40B4-BE49-F238E27FC236}">
                <a16:creationId xmlns:a16="http://schemas.microsoft.com/office/drawing/2014/main" id="{C38B0FE6-F9A4-1F0F-6EBC-14F13B11F46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312F6DB-C6BB-257B-FEE1-46E002BF6F5A}"/>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5624228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BB82E6-63E4-C102-70DA-6197F13525C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38C8011-BCE8-CB44-26E6-D961C0DD6D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166522-D63B-BE7D-3D14-F4D998B0D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6D7ABF-AE79-304D-8624-928D0946518B}"/>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6" name="Marcador de pie de página 5">
            <a:extLst>
              <a:ext uri="{FF2B5EF4-FFF2-40B4-BE49-F238E27FC236}">
                <a16:creationId xmlns:a16="http://schemas.microsoft.com/office/drawing/2014/main" id="{CDEEDC2D-997B-AB01-4E01-8689E853822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D69EF7F-920E-6896-EA67-B5BEAB4BF142}"/>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37453405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A40250-F737-B6A9-1F27-7439EA10898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06AC1CB-6A30-1687-4B83-5385C196ACF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C4E36AC-BFDF-5882-DF8C-63EFF720C141}"/>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6CFA2B5E-FC83-4875-3BBB-1331872D5E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D06EF0-DCEC-B860-E7C7-898CFA8AEB07}"/>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7698519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8E8872F-7F24-0FA2-5DB1-877209E6CA6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4BD8A08-8FD0-23C3-A25A-8479FE591E9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D1BBF6F-BEDB-7A71-F9EF-18029C448AB7}"/>
              </a:ext>
            </a:extLst>
          </p:cNvPr>
          <p:cNvSpPr>
            <a:spLocks noGrp="1"/>
          </p:cNvSpPr>
          <p:nvPr>
            <p:ph type="dt" sz="half" idx="10"/>
          </p:nvPr>
        </p:nvSpPr>
        <p:spPr/>
        <p:txBody>
          <a:body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32CED2C6-44DF-AC77-9FA9-ECBAEFCBADE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66E3BEE-BC6A-2E92-A7F9-D18E14E584B9}"/>
              </a:ext>
            </a:extLst>
          </p:cNvPr>
          <p:cNvSpPr>
            <a:spLocks noGrp="1"/>
          </p:cNvSpPr>
          <p:nvPr>
            <p:ph type="sldNum" sz="quarter" idx="12"/>
          </p:nvPr>
        </p:nvSpPr>
        <p:spPr/>
        <p:txBody>
          <a:bodyPr/>
          <a:lstStyle/>
          <a:p>
            <a:fld id="{ED22B5C8-919B-44D5-BD7F-7D1337AEFA7D}" type="slidenum">
              <a:rPr lang="es-ES" smtClean="0"/>
              <a:t>‹nº›</a:t>
            </a:fld>
            <a:endParaRPr lang="es-ES"/>
          </a:p>
        </p:txBody>
      </p:sp>
    </p:spTree>
    <p:extLst>
      <p:ext uri="{BB962C8B-B14F-4D97-AF65-F5344CB8AC3E}">
        <p14:creationId xmlns:p14="http://schemas.microsoft.com/office/powerpoint/2010/main" val="18429481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2E0959A-37AD-BAC0-3ECE-9E3D288AC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ABE01B-9530-2ECB-AC58-ECC49423EE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F814A1-F5FE-4B3F-96E0-E60EF6E332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5412EE-F368-4541-96A9-2B1A09622666}" type="datetimeFigureOut">
              <a:rPr lang="es-ES" smtClean="0"/>
              <a:t>12/05/2025</a:t>
            </a:fld>
            <a:endParaRPr lang="es-ES"/>
          </a:p>
        </p:txBody>
      </p:sp>
      <p:sp>
        <p:nvSpPr>
          <p:cNvPr id="5" name="Marcador de pie de página 4">
            <a:extLst>
              <a:ext uri="{FF2B5EF4-FFF2-40B4-BE49-F238E27FC236}">
                <a16:creationId xmlns:a16="http://schemas.microsoft.com/office/drawing/2014/main" id="{CF8F46BD-15BA-97E6-CD32-8D3C143AE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BA7A83A-ED92-D6F5-737D-811A5ED91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22B5C8-919B-44D5-BD7F-7D1337AEFA7D}" type="slidenum">
              <a:rPr lang="es-ES" smtClean="0"/>
              <a:t>‹nº›</a:t>
            </a:fld>
            <a:endParaRPr lang="es-ES"/>
          </a:p>
        </p:txBody>
      </p:sp>
    </p:spTree>
    <p:extLst>
      <p:ext uri="{BB962C8B-B14F-4D97-AF65-F5344CB8AC3E}">
        <p14:creationId xmlns:p14="http://schemas.microsoft.com/office/powerpoint/2010/main" val="3570861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33.pn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32.png"/><Relationship Id="rId5" Type="http://schemas.openxmlformats.org/officeDocument/2006/relationships/diagramQuickStyle" Target="../diagrams/quickStyle3.xml"/><Relationship Id="rId10" Type="http://schemas.openxmlformats.org/officeDocument/2006/relationships/image" Target="../media/image31.png"/><Relationship Id="rId4" Type="http://schemas.openxmlformats.org/officeDocument/2006/relationships/diagramLayout" Target="../diagrams/layout3.xml"/><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EFF0E30-A4EE-3A73-41A8-5C819449EB07}"/>
              </a:ext>
            </a:extLst>
          </p:cNvPr>
          <p:cNvSpPr txBox="1"/>
          <p:nvPr/>
        </p:nvSpPr>
        <p:spPr>
          <a:xfrm>
            <a:off x="0" y="6467361"/>
            <a:ext cx="12191994" cy="369332"/>
          </a:xfrm>
          <a:prstGeom prst="rect">
            <a:avLst/>
          </a:prstGeom>
          <a:noFill/>
        </p:spPr>
        <p:txBody>
          <a:bodyPr wrap="square" rtlCol="0">
            <a:spAutoFit/>
          </a:bodyPr>
          <a:lstStyle/>
          <a:p>
            <a:pPr algn="ctr"/>
            <a:r>
              <a:rPr lang="es-ES" b="1" dirty="0">
                <a:solidFill>
                  <a:schemeClr val="bg1"/>
                </a:solidFill>
                <a:effectLst>
                  <a:outerShdw blurRad="38100" dist="38100" dir="2700000" algn="tl">
                    <a:srgbClr val="000000">
                      <a:alpha val="43137"/>
                    </a:srgbClr>
                  </a:outerShdw>
                </a:effectLst>
              </a:rPr>
              <a:t>Autor: Jacques </a:t>
            </a:r>
            <a:r>
              <a:rPr lang="es-ES" b="1" dirty="0" err="1">
                <a:solidFill>
                  <a:schemeClr val="bg1"/>
                </a:solidFill>
                <a:effectLst>
                  <a:outerShdw blurRad="38100" dist="38100" dir="2700000" algn="tl">
                    <a:srgbClr val="000000">
                      <a:alpha val="43137"/>
                    </a:srgbClr>
                  </a:outerShdw>
                </a:effectLst>
              </a:rPr>
              <a:t>Doukhan</a:t>
            </a:r>
            <a:r>
              <a:rPr lang="es-ES" b="1" dirty="0">
                <a:solidFill>
                  <a:schemeClr val="bg1"/>
                </a:solidFill>
                <a:effectLst>
                  <a:outerShdw blurRad="38100" dist="38100" dir="2700000" algn="tl">
                    <a:srgbClr val="000000">
                      <a:alpha val="43137"/>
                    </a:srgbClr>
                  </a:outerShdw>
                </a:effectLst>
              </a:rPr>
              <a:t> (Guía de estudio de la Biblia, 2º trimestre de 2025, material auxiliar)</a:t>
            </a:r>
          </a:p>
        </p:txBody>
      </p:sp>
      <p:sp>
        <p:nvSpPr>
          <p:cNvPr id="5" name="CuadroTexto 4">
            <a:extLst>
              <a:ext uri="{FF2B5EF4-FFF2-40B4-BE49-F238E27FC236}">
                <a16:creationId xmlns:a16="http://schemas.microsoft.com/office/drawing/2014/main" id="{9215C3C4-5490-A250-367D-9789B7F3588A}"/>
              </a:ext>
            </a:extLst>
          </p:cNvPr>
          <p:cNvSpPr txBox="1"/>
          <p:nvPr/>
        </p:nvSpPr>
        <p:spPr>
          <a:xfrm>
            <a:off x="0" y="8091"/>
            <a:ext cx="12191994" cy="923330"/>
          </a:xfrm>
          <a:prstGeom prst="rect">
            <a:avLst/>
          </a:prstGeom>
          <a:noFill/>
        </p:spPr>
        <p:txBody>
          <a:bodyPr wrap="square" rtlCol="0">
            <a:spAutoFit/>
          </a:bodyPr>
          <a:lstStyle/>
          <a:p>
            <a:pPr algn="ctr"/>
            <a:r>
              <a:rPr lang="es-ES" sz="5400" b="1" spc="600" dirty="0">
                <a:ln w="9525" cmpd="sng">
                  <a:solidFill>
                    <a:schemeClr val="accent1"/>
                  </a:solidFill>
                  <a:prstDash val="solid"/>
                </a:ln>
                <a:solidFill>
                  <a:srgbClr val="70AD47">
                    <a:tint val="1000"/>
                  </a:srgbClr>
                </a:solidFill>
                <a:effectLst>
                  <a:glow rad="38100">
                    <a:schemeClr val="accent1">
                      <a:alpha val="40000"/>
                    </a:schemeClr>
                  </a:glow>
                </a:effectLst>
              </a:rPr>
              <a:t>EL  TRONO  DE  DIOS</a:t>
            </a:r>
          </a:p>
        </p:txBody>
      </p:sp>
    </p:spTree>
    <p:extLst>
      <p:ext uri="{BB962C8B-B14F-4D97-AF65-F5344CB8AC3E}">
        <p14:creationId xmlns:p14="http://schemas.microsoft.com/office/powerpoint/2010/main" val="38078586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6731FE0-0022-4AC0-2FCE-CF569F55597F}"/>
              </a:ext>
            </a:extLst>
          </p:cNvPr>
          <p:cNvSpPr txBox="1"/>
          <p:nvPr/>
        </p:nvSpPr>
        <p:spPr>
          <a:xfrm>
            <a:off x="304799" y="96262"/>
            <a:ext cx="11582401" cy="1938992"/>
          </a:xfrm>
          <a:prstGeom prst="rect">
            <a:avLst/>
          </a:prstGeom>
          <a:noFill/>
        </p:spPr>
        <p:txBody>
          <a:bodyPr wrap="square">
            <a:spAutoFit/>
          </a:bodyPr>
          <a:lstStyle/>
          <a:p>
            <a:pPr>
              <a:spcBef>
                <a:spcPts val="600"/>
              </a:spcBef>
            </a:pPr>
            <a:r>
              <a:rPr lang="es-ES" sz="2000" b="1" dirty="0"/>
              <a:t>Dios es el fundamento de todo bien, sencillamente porque es el Creador de todo lo bueno que existe, ya sea animado o inanimado. Escuchamos esta importante verdad en las primeras palabras de la Biblia: “En el principio creó Dios los cielos y la tierra” (</a:t>
            </a:r>
            <a:r>
              <a:rPr lang="es-ES" sz="2000" b="1" dirty="0" err="1"/>
              <a:t>Gén</a:t>
            </a:r>
            <a:r>
              <a:rPr lang="es-ES" sz="2000" b="1" dirty="0"/>
              <a:t>. 1:1). En la frase hebrea, el verbo “crear” precede al sujeto “Dios”, una forma de afirmar que, puesto que Dios es el Creador, es Dios. En la lección de esta semana reflexionaremos acerca del significado de esta verdad fundamental, que es la base de tres revelaciones bíblicas acerca de Dios.</a:t>
            </a:r>
          </a:p>
        </p:txBody>
      </p:sp>
      <p:graphicFrame>
        <p:nvGraphicFramePr>
          <p:cNvPr id="6" name="Diagrama 5">
            <a:extLst>
              <a:ext uri="{FF2B5EF4-FFF2-40B4-BE49-F238E27FC236}">
                <a16:creationId xmlns:a16="http://schemas.microsoft.com/office/drawing/2014/main" id="{6F584430-3428-8A83-DBD0-593BE028568D}"/>
              </a:ext>
            </a:extLst>
          </p:cNvPr>
          <p:cNvGraphicFramePr/>
          <p:nvPr>
            <p:extLst>
              <p:ext uri="{D42A27DB-BD31-4B8C-83A1-F6EECF244321}">
                <p14:modId xmlns:p14="http://schemas.microsoft.com/office/powerpoint/2010/main" val="1450729369"/>
              </p:ext>
            </p:extLst>
          </p:nvPr>
        </p:nvGraphicFramePr>
        <p:xfrm>
          <a:off x="304799" y="2073353"/>
          <a:ext cx="11582401" cy="4659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8557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graphicEl>
                                              <a:dgm id="{F5059495-EC2F-4734-9A34-2807FEA6913D}"/>
                                            </p:graphicEl>
                                          </p:spTgt>
                                        </p:tgtEl>
                                        <p:attrNameLst>
                                          <p:attrName>style.visibility</p:attrName>
                                        </p:attrNameLst>
                                      </p:cBhvr>
                                      <p:to>
                                        <p:strVal val="visible"/>
                                      </p:to>
                                    </p:set>
                                    <p:anim calcmode="lin" valueType="num">
                                      <p:cBhvr>
                                        <p:cTn id="12" dur="500" fill="hold"/>
                                        <p:tgtEl>
                                          <p:spTgt spid="6">
                                            <p:graphicEl>
                                              <a:dgm id="{F5059495-EC2F-4734-9A34-2807FEA6913D}"/>
                                            </p:graphicEl>
                                          </p:spTgt>
                                        </p:tgtEl>
                                        <p:attrNameLst>
                                          <p:attrName>ppt_w</p:attrName>
                                        </p:attrNameLst>
                                      </p:cBhvr>
                                      <p:tavLst>
                                        <p:tav tm="0">
                                          <p:val>
                                            <p:fltVal val="0"/>
                                          </p:val>
                                        </p:tav>
                                        <p:tav tm="100000">
                                          <p:val>
                                            <p:strVal val="#ppt_w"/>
                                          </p:val>
                                        </p:tav>
                                      </p:tavLst>
                                    </p:anim>
                                    <p:anim calcmode="lin" valueType="num">
                                      <p:cBhvr>
                                        <p:cTn id="13" dur="500" fill="hold"/>
                                        <p:tgtEl>
                                          <p:spTgt spid="6">
                                            <p:graphicEl>
                                              <a:dgm id="{F5059495-EC2F-4734-9A34-2807FEA6913D}"/>
                                            </p:graphicEl>
                                          </p:spTgt>
                                        </p:tgtEl>
                                        <p:attrNameLst>
                                          <p:attrName>ppt_h</p:attrName>
                                        </p:attrNameLst>
                                      </p:cBhvr>
                                      <p:tavLst>
                                        <p:tav tm="0">
                                          <p:val>
                                            <p:fltVal val="0"/>
                                          </p:val>
                                        </p:tav>
                                        <p:tav tm="100000">
                                          <p:val>
                                            <p:strVal val="#ppt_h"/>
                                          </p:val>
                                        </p:tav>
                                      </p:tavLst>
                                    </p:anim>
                                    <p:animEffect transition="in" filter="fade">
                                      <p:cBhvr>
                                        <p:cTn id="14" dur="500"/>
                                        <p:tgtEl>
                                          <p:spTgt spid="6">
                                            <p:graphicEl>
                                              <a:dgm id="{F5059495-EC2F-4734-9A34-2807FEA6913D}"/>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6">
                                            <p:graphicEl>
                                              <a:dgm id="{70F14E72-F7F9-489D-AA96-FF54E6FBF3BE}"/>
                                            </p:graphicEl>
                                          </p:spTgt>
                                        </p:tgtEl>
                                        <p:attrNameLst>
                                          <p:attrName>style.visibility</p:attrName>
                                        </p:attrNameLst>
                                      </p:cBhvr>
                                      <p:to>
                                        <p:strVal val="visible"/>
                                      </p:to>
                                    </p:set>
                                    <p:animEffect transition="in" filter="wipe(left)">
                                      <p:cBhvr>
                                        <p:cTn id="18" dur="500"/>
                                        <p:tgtEl>
                                          <p:spTgt spid="6">
                                            <p:graphicEl>
                                              <a:dgm id="{70F14E72-F7F9-489D-AA96-FF54E6FBF3BE}"/>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graphicEl>
                                              <a:dgm id="{7E389BA6-87AF-4A36-866B-46E1FC9CBD36}"/>
                                            </p:graphicEl>
                                          </p:spTgt>
                                        </p:tgtEl>
                                        <p:attrNameLst>
                                          <p:attrName>style.visibility</p:attrName>
                                        </p:attrNameLst>
                                      </p:cBhvr>
                                      <p:to>
                                        <p:strVal val="visible"/>
                                      </p:to>
                                    </p:set>
                                    <p:anim calcmode="lin" valueType="num">
                                      <p:cBhvr>
                                        <p:cTn id="23" dur="500" fill="hold"/>
                                        <p:tgtEl>
                                          <p:spTgt spid="6">
                                            <p:graphicEl>
                                              <a:dgm id="{7E389BA6-87AF-4A36-866B-46E1FC9CBD36}"/>
                                            </p:graphicEl>
                                          </p:spTgt>
                                        </p:tgtEl>
                                        <p:attrNameLst>
                                          <p:attrName>ppt_w</p:attrName>
                                        </p:attrNameLst>
                                      </p:cBhvr>
                                      <p:tavLst>
                                        <p:tav tm="0">
                                          <p:val>
                                            <p:fltVal val="0"/>
                                          </p:val>
                                        </p:tav>
                                        <p:tav tm="100000">
                                          <p:val>
                                            <p:strVal val="#ppt_w"/>
                                          </p:val>
                                        </p:tav>
                                      </p:tavLst>
                                    </p:anim>
                                    <p:anim calcmode="lin" valueType="num">
                                      <p:cBhvr>
                                        <p:cTn id="24" dur="500" fill="hold"/>
                                        <p:tgtEl>
                                          <p:spTgt spid="6">
                                            <p:graphicEl>
                                              <a:dgm id="{7E389BA6-87AF-4A36-866B-46E1FC9CBD36}"/>
                                            </p:graphicEl>
                                          </p:spTgt>
                                        </p:tgtEl>
                                        <p:attrNameLst>
                                          <p:attrName>ppt_h</p:attrName>
                                        </p:attrNameLst>
                                      </p:cBhvr>
                                      <p:tavLst>
                                        <p:tav tm="0">
                                          <p:val>
                                            <p:fltVal val="0"/>
                                          </p:val>
                                        </p:tav>
                                        <p:tav tm="100000">
                                          <p:val>
                                            <p:strVal val="#ppt_h"/>
                                          </p:val>
                                        </p:tav>
                                      </p:tavLst>
                                    </p:anim>
                                    <p:animEffect transition="in" filter="fade">
                                      <p:cBhvr>
                                        <p:cTn id="25" dur="500"/>
                                        <p:tgtEl>
                                          <p:spTgt spid="6">
                                            <p:graphicEl>
                                              <a:dgm id="{7E389BA6-87AF-4A36-866B-46E1FC9CBD36}"/>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graphicEl>
                                              <a:dgm id="{7FE02620-09FF-4810-82A3-E6ED3F246670}"/>
                                            </p:graphicEl>
                                          </p:spTgt>
                                        </p:tgtEl>
                                        <p:attrNameLst>
                                          <p:attrName>style.visibility</p:attrName>
                                        </p:attrNameLst>
                                      </p:cBhvr>
                                      <p:to>
                                        <p:strVal val="visible"/>
                                      </p:to>
                                    </p:set>
                                    <p:animEffect transition="in" filter="wipe(left)">
                                      <p:cBhvr>
                                        <p:cTn id="29" dur="500"/>
                                        <p:tgtEl>
                                          <p:spTgt spid="6">
                                            <p:graphicEl>
                                              <a:dgm id="{7FE02620-09FF-4810-82A3-E6ED3F246670}"/>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6">
                                            <p:graphicEl>
                                              <a:dgm id="{F135C6BD-E1B3-48D0-9AE9-AB374631D38F}"/>
                                            </p:graphicEl>
                                          </p:spTgt>
                                        </p:tgtEl>
                                        <p:attrNameLst>
                                          <p:attrName>style.visibility</p:attrName>
                                        </p:attrNameLst>
                                      </p:cBhvr>
                                      <p:to>
                                        <p:strVal val="visible"/>
                                      </p:to>
                                    </p:set>
                                    <p:anim calcmode="lin" valueType="num">
                                      <p:cBhvr>
                                        <p:cTn id="34" dur="500" fill="hold"/>
                                        <p:tgtEl>
                                          <p:spTgt spid="6">
                                            <p:graphicEl>
                                              <a:dgm id="{F135C6BD-E1B3-48D0-9AE9-AB374631D38F}"/>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F135C6BD-E1B3-48D0-9AE9-AB374631D38F}"/>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F135C6BD-E1B3-48D0-9AE9-AB374631D38F}"/>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6">
                                            <p:graphicEl>
                                              <a:dgm id="{26914E48-C91A-4E32-A39D-46993BBB3CF9}"/>
                                            </p:graphicEl>
                                          </p:spTgt>
                                        </p:tgtEl>
                                        <p:attrNameLst>
                                          <p:attrName>style.visibility</p:attrName>
                                        </p:attrNameLst>
                                      </p:cBhvr>
                                      <p:to>
                                        <p:strVal val="visible"/>
                                      </p:to>
                                    </p:set>
                                    <p:animEffect transition="in" filter="wipe(left)">
                                      <p:cBhvr>
                                        <p:cTn id="40" dur="500"/>
                                        <p:tgtEl>
                                          <p:spTgt spid="6">
                                            <p:graphicEl>
                                              <a:dgm id="{26914E48-C91A-4E32-A39D-46993BBB3CF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20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7AA572B-BD38-EFF6-527F-084107C9B5CD}"/>
              </a:ext>
            </a:extLst>
          </p:cNvPr>
          <p:cNvSpPr txBox="1"/>
          <p:nvPr/>
        </p:nvSpPr>
        <p:spPr>
          <a:xfrm>
            <a:off x="276225" y="784562"/>
            <a:ext cx="7561489" cy="2862322"/>
          </a:xfrm>
          <a:prstGeom prst="rect">
            <a:avLst/>
          </a:prstGeom>
          <a:noFill/>
        </p:spPr>
        <p:txBody>
          <a:bodyPr wrap="square">
            <a:spAutoFit/>
          </a:bodyPr>
          <a:lstStyle/>
          <a:p>
            <a:pPr>
              <a:spcBef>
                <a:spcPts val="600"/>
              </a:spcBef>
            </a:pPr>
            <a:r>
              <a:rPr lang="es-ES" sz="2000" b="1" dirty="0"/>
              <a:t>La existencia del Trono de Dios en el Cielo es anterior a la creación de la Tierra. Según Jeremías, este lugar existe desde el principio mismo de la creación del universo (</a:t>
            </a:r>
            <a:r>
              <a:rPr lang="es-ES" sz="2000" b="1" dirty="0" err="1"/>
              <a:t>Jer</a:t>
            </a:r>
            <a:r>
              <a:rPr lang="es-ES" sz="2000" b="1" dirty="0"/>
              <a:t>. 17:12). Allí, en ese particular contexto celestial, tuvo lugar la primera rebelión de Lucifer y, por lo tanto, el origen del mal. Este testimonio es importante porque demuestra que el mal es un problema cósmico que afecta también a otros mundos, no solo a la Tierra. La única solución para el problema del mal es cósmica, por lo que debe implicar la destitución de Lucifer (</a:t>
            </a:r>
            <a:r>
              <a:rPr lang="es-ES" sz="2000" b="1" dirty="0" err="1"/>
              <a:t>Apoc</a:t>
            </a:r>
            <a:r>
              <a:rPr lang="es-ES" sz="2000" b="1" dirty="0"/>
              <a:t>. 20:7-10). </a:t>
            </a:r>
          </a:p>
        </p:txBody>
      </p:sp>
      <p:pic>
        <p:nvPicPr>
          <p:cNvPr id="7" name="Imagen 6" descr="Imagen que contiene parado&#10;&#10;El contenido generado por IA puede ser incorrecto.">
            <a:extLst>
              <a:ext uri="{FF2B5EF4-FFF2-40B4-BE49-F238E27FC236}">
                <a16:creationId xmlns:a16="http://schemas.microsoft.com/office/drawing/2014/main" id="{15D02738-C8C6-51FD-CB5D-15B37FED4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8147" y="744369"/>
            <a:ext cx="4047916" cy="5887877"/>
          </a:xfrm>
          <a:prstGeom prst="rect">
            <a:avLst/>
          </a:prstGeom>
          <a:effectLst>
            <a:innerShdw blurRad="114300">
              <a:prstClr val="black"/>
            </a:innerShdw>
          </a:effectLst>
        </p:spPr>
      </p:pic>
      <p:sp>
        <p:nvSpPr>
          <p:cNvPr id="9" name="CuadroTexto 8">
            <a:extLst>
              <a:ext uri="{FF2B5EF4-FFF2-40B4-BE49-F238E27FC236}">
                <a16:creationId xmlns:a16="http://schemas.microsoft.com/office/drawing/2014/main" id="{182CBFE5-DD1E-AD16-BB62-E2A3A68E336D}"/>
              </a:ext>
            </a:extLst>
          </p:cNvPr>
          <p:cNvSpPr txBox="1"/>
          <p:nvPr/>
        </p:nvSpPr>
        <p:spPr>
          <a:xfrm>
            <a:off x="3267075" y="3900130"/>
            <a:ext cx="4570639" cy="2554545"/>
          </a:xfrm>
          <a:prstGeom prst="rect">
            <a:avLst/>
          </a:prstGeom>
          <a:noFill/>
        </p:spPr>
        <p:txBody>
          <a:bodyPr wrap="square">
            <a:spAutoFit/>
          </a:bodyPr>
          <a:lstStyle/>
          <a:p>
            <a:r>
              <a:rPr lang="es-ES" sz="2000" b="1" dirty="0"/>
              <a:t>Isaías describe el Trono de Dios como el lugar donde los seres celestiales sirven, alaban y adoran al Rey del universo: “Vi al Señor sentado sobre un trono alto y sublime” (Isa. 6:1). La situación del Trono en el Cielo es rica en ideas acerca de la realidad divina y en enseñanzas que nos conciernen.</a:t>
            </a:r>
            <a:endParaRPr lang="es-ES" sz="2000" dirty="0"/>
          </a:p>
        </p:txBody>
      </p:sp>
      <p:pic>
        <p:nvPicPr>
          <p:cNvPr id="13" name="Imagen 12" descr="Un dibujo de un hombre con una pintura de una mujer&#10;&#10;El contenido generado por IA puede ser incorrecto.">
            <a:extLst>
              <a:ext uri="{FF2B5EF4-FFF2-40B4-BE49-F238E27FC236}">
                <a16:creationId xmlns:a16="http://schemas.microsoft.com/office/drawing/2014/main" id="{4D6740EA-C14F-548F-9F27-944FA2BAD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37" y="3771609"/>
            <a:ext cx="2860638" cy="2860638"/>
          </a:xfrm>
          <a:prstGeom prst="rect">
            <a:avLst/>
          </a:prstGeom>
          <a:ln w="38100" cap="sq">
            <a:solidFill>
              <a:schemeClr val="accent4">
                <a:lumMod val="75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B492481C-6105-763D-365E-EB181481491D}"/>
              </a:ext>
            </a:extLst>
          </p:cNvPr>
          <p:cNvSpPr txBox="1"/>
          <p:nvPr/>
        </p:nvSpPr>
        <p:spPr>
          <a:xfrm>
            <a:off x="0" y="-57150"/>
            <a:ext cx="12192000" cy="769441"/>
          </a:xfrm>
          <a:prstGeom prst="rect">
            <a:avLst/>
          </a:prstGeom>
          <a:noFill/>
        </p:spPr>
        <p:txBody>
          <a:bodyPr wrap="square">
            <a:spAutoFit/>
            <a:scene3d>
              <a:camera prst="orthographicFront"/>
              <a:lightRig rig="freezing" dir="t"/>
            </a:scene3d>
            <a:sp3d extrusionH="57150">
              <a:bevelT h="25400" prst="softRound"/>
            </a:sp3d>
          </a:bodyPr>
          <a:lstStyle/>
          <a:p>
            <a:pPr algn="ctr"/>
            <a:r>
              <a:rPr lang="es-ES" sz="4400" b="1" spc="6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EL TRONO DE DIOS EN EL CIELO</a:t>
            </a:r>
          </a:p>
        </p:txBody>
      </p:sp>
    </p:spTree>
    <p:extLst>
      <p:ext uri="{BB962C8B-B14F-4D97-AF65-F5344CB8AC3E}">
        <p14:creationId xmlns:p14="http://schemas.microsoft.com/office/powerpoint/2010/main" val="499152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20000"/>
          </a:stretch>
        </a:blipFill>
        <a:effectLst/>
      </p:bgPr>
    </p:bg>
    <p:spTree>
      <p:nvGrpSpPr>
        <p:cNvPr id="1" name="">
          <a:extLst>
            <a:ext uri="{FF2B5EF4-FFF2-40B4-BE49-F238E27FC236}">
              <a16:creationId xmlns:a16="http://schemas.microsoft.com/office/drawing/2014/main" id="{0BD4E39E-1454-D9F4-CDE7-A283EF864A93}"/>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9392184-0DCA-E190-EA48-383614A23559}"/>
              </a:ext>
            </a:extLst>
          </p:cNvPr>
          <p:cNvSpPr txBox="1"/>
          <p:nvPr/>
        </p:nvSpPr>
        <p:spPr>
          <a:xfrm>
            <a:off x="144027" y="3885196"/>
            <a:ext cx="11676499" cy="2862322"/>
          </a:xfrm>
          <a:prstGeom prst="rect">
            <a:avLst/>
          </a:prstGeom>
          <a:noFill/>
        </p:spPr>
        <p:txBody>
          <a:bodyPr wrap="square">
            <a:spAutoFit/>
          </a:bodyPr>
          <a:lstStyle/>
          <a:p>
            <a:pPr>
              <a:spcBef>
                <a:spcPts val="600"/>
              </a:spcBef>
            </a:pPr>
            <a:r>
              <a:rPr lang="es-ES" sz="2000" b="1" dirty="0"/>
              <a:t>La primera idea comunicada por la imagen del Trono tiene que ver con la realeza. Como Rey de la Creación, Dios gobierna y controla todo el universo. Esta idea implica para nosotros la obediencia a sus leyes y la confianza en su poder y su liderazgo. Además, como la realeza está a menudo asociada en la Biblia con la función judicial (Sal. 122:5), todas las criaturas, incluidos los seres humanos, deberían ver a Dios como su Juez, lo que significa que Dios es quien ve y evalúa todas nuestras acciones, buenas y malas (</a:t>
            </a:r>
            <a:r>
              <a:rPr lang="es-ES" sz="2000" b="1" dirty="0" err="1"/>
              <a:t>Ecl</a:t>
            </a:r>
            <a:r>
              <a:rPr lang="es-ES" sz="2000" b="1" dirty="0"/>
              <a:t>. 12:14). Además, vemos desde esa perspectiva que Dios es quien nos salvará del mal ya que, en la Biblia, el juez actúa también como el “salvador” (</a:t>
            </a:r>
            <a:r>
              <a:rPr lang="es-ES" sz="2000" b="1" dirty="0" err="1"/>
              <a:t>Juec</a:t>
            </a:r>
            <a:r>
              <a:rPr lang="es-ES" sz="2000" b="1" dirty="0"/>
              <a:t>. 3:9, 15; 6:36; 12:3). Al situar el Trono de Dios en el Cielo, la Biblia muestra que el juicio y la salvación no están en nuestras manos. Solo Dios juzga, y solo él nos salvará.</a:t>
            </a:r>
          </a:p>
        </p:txBody>
      </p:sp>
      <p:pic>
        <p:nvPicPr>
          <p:cNvPr id="10" name="Imagen 9" descr="Patrón de fondo&#10;&#10;El contenido generado por IA puede ser incorrecto.">
            <a:extLst>
              <a:ext uri="{FF2B5EF4-FFF2-40B4-BE49-F238E27FC236}">
                <a16:creationId xmlns:a16="http://schemas.microsoft.com/office/drawing/2014/main" id="{DDB5E9D8-741B-F6C2-3829-6A80A434D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27" y="769441"/>
            <a:ext cx="7469275" cy="3115755"/>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descr="Un dibujo de un avión volando en el cielo&#10;&#10;El contenido generado por IA puede ser incorrecto.">
            <a:extLst>
              <a:ext uri="{FF2B5EF4-FFF2-40B4-BE49-F238E27FC236}">
                <a16:creationId xmlns:a16="http://schemas.microsoft.com/office/drawing/2014/main" id="{E5E5E7A5-7AD8-8C0A-6A5C-779FF070B1E4}"/>
              </a:ext>
            </a:extLst>
          </p:cNvPr>
          <p:cNvPicPr>
            <a:picLocks noChangeAspect="1"/>
          </p:cNvPicPr>
          <p:nvPr/>
        </p:nvPicPr>
        <p:blipFill rotWithShape="1">
          <a:blip r:embed="rId4">
            <a:extLst>
              <a:ext uri="{28A0092B-C50C-407E-A947-70E740481C1C}">
                <a14:useLocalDpi xmlns:a14="http://schemas.microsoft.com/office/drawing/2010/main" val="0"/>
              </a:ext>
            </a:extLst>
          </a:blip>
          <a:srcRect l="10655" r="10655"/>
          <a:stretch/>
        </p:blipFill>
        <p:spPr>
          <a:xfrm>
            <a:off x="7757329" y="769441"/>
            <a:ext cx="4290644" cy="3115754"/>
          </a:xfrm>
          <a:prstGeom prst="snip2DiagRect">
            <a:avLst>
              <a:gd name="adj1" fmla="val 15897"/>
              <a:gd name="adj2" fmla="val 0"/>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F880A93D-FB5B-2FFC-EC1B-0656484028DC}"/>
              </a:ext>
            </a:extLst>
          </p:cNvPr>
          <p:cNvSpPr txBox="1"/>
          <p:nvPr/>
        </p:nvSpPr>
        <p:spPr>
          <a:xfrm>
            <a:off x="0" y="-57150"/>
            <a:ext cx="12192000" cy="769441"/>
          </a:xfrm>
          <a:prstGeom prst="rect">
            <a:avLst/>
          </a:prstGeom>
          <a:noFill/>
        </p:spPr>
        <p:txBody>
          <a:bodyPr wrap="square">
            <a:spAutoFit/>
            <a:scene3d>
              <a:camera prst="orthographicFront"/>
              <a:lightRig rig="freezing" dir="t"/>
            </a:scene3d>
            <a:sp3d extrusionH="57150">
              <a:bevelT h="25400" prst="softRound"/>
            </a:sp3d>
          </a:bodyPr>
          <a:lstStyle/>
          <a:p>
            <a:pPr algn="ctr"/>
            <a:r>
              <a:rPr lang="es-ES" sz="4400" b="1" spc="6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EL TRONO DE DIOS EN EL CIELO</a:t>
            </a:r>
          </a:p>
        </p:txBody>
      </p:sp>
    </p:spTree>
    <p:extLst>
      <p:ext uri="{BB962C8B-B14F-4D97-AF65-F5344CB8AC3E}">
        <p14:creationId xmlns:p14="http://schemas.microsoft.com/office/powerpoint/2010/main" val="34686632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20000"/>
          </a:stretch>
        </a:blipFill>
        <a:effectLst/>
      </p:bgPr>
    </p:bg>
    <p:spTree>
      <p:nvGrpSpPr>
        <p:cNvPr id="1" name="">
          <a:extLst>
            <a:ext uri="{FF2B5EF4-FFF2-40B4-BE49-F238E27FC236}">
              <a16:creationId xmlns:a16="http://schemas.microsoft.com/office/drawing/2014/main" id="{535CDF17-1BDB-C6F9-3340-D38B26EADEF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1FE0F8A2-D3B0-66AB-09A2-FF53AFB25229}"/>
              </a:ext>
            </a:extLst>
          </p:cNvPr>
          <p:cNvSpPr txBox="1"/>
          <p:nvPr/>
        </p:nvSpPr>
        <p:spPr>
          <a:xfrm>
            <a:off x="225560" y="893266"/>
            <a:ext cx="7303648" cy="2246769"/>
          </a:xfrm>
          <a:prstGeom prst="rect">
            <a:avLst/>
          </a:prstGeom>
          <a:noFill/>
        </p:spPr>
        <p:txBody>
          <a:bodyPr wrap="square">
            <a:spAutoFit/>
          </a:bodyPr>
          <a:lstStyle/>
          <a:p>
            <a:pPr>
              <a:spcBef>
                <a:spcPts val="600"/>
              </a:spcBef>
            </a:pPr>
            <a:r>
              <a:rPr lang="es-ES" sz="2000" b="1" dirty="0"/>
              <a:t>El énfasis bíblico en el Cielo como sede del Trono de Dios pretende transmitir varios mensajes. Esta ubicación implica que Dios es distinto de su Creación; no es el árbol ni está en el árbol. Dios no es un derivado de los seres humanos. Dios es el Creador, ubicado infinitamente lejos de la Tierra y, por lo tanto, inalcanzable para nosotros: “Dios está en el cielo y tú sobre la tierra. Por tanto, sean pocas tus palabras” (</a:t>
            </a:r>
            <a:r>
              <a:rPr lang="es-ES" sz="2000" b="1" dirty="0" err="1"/>
              <a:t>Ecl</a:t>
            </a:r>
            <a:r>
              <a:rPr lang="es-ES" sz="2000" b="1" dirty="0"/>
              <a:t>. 5:2).</a:t>
            </a:r>
          </a:p>
        </p:txBody>
      </p:sp>
      <p:pic>
        <p:nvPicPr>
          <p:cNvPr id="7" name="Imagen 6" descr="Dibujo de una persona&#10;&#10;El contenido generado por IA puede ser incorrecto.">
            <a:extLst>
              <a:ext uri="{FF2B5EF4-FFF2-40B4-BE49-F238E27FC236}">
                <a16:creationId xmlns:a16="http://schemas.microsoft.com/office/drawing/2014/main" id="{B867FEB5-71FE-B318-6EC3-B2565AB26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5123" y="769441"/>
            <a:ext cx="4347865" cy="5798966"/>
          </a:xfrm>
          <a:prstGeom prst="round2DiagRect">
            <a:avLst>
              <a:gd name="adj1" fmla="val 16667"/>
              <a:gd name="adj2" fmla="val 0"/>
            </a:avLst>
          </a:prstGeom>
          <a:ln w="57150" cap="sq">
            <a:solidFill>
              <a:srgbClr val="7030A0"/>
            </a:solidFill>
            <a:miter lim="800000"/>
          </a:ln>
          <a:effectLst>
            <a:outerShdw blurRad="254000" algn="tl" rotWithShape="0">
              <a:srgbClr val="000000">
                <a:alpha val="43000"/>
              </a:srgbClr>
            </a:outerShdw>
          </a:effectLst>
        </p:spPr>
      </p:pic>
      <p:sp>
        <p:nvSpPr>
          <p:cNvPr id="9" name="CuadroTexto 8">
            <a:extLst>
              <a:ext uri="{FF2B5EF4-FFF2-40B4-BE49-F238E27FC236}">
                <a16:creationId xmlns:a16="http://schemas.microsoft.com/office/drawing/2014/main" id="{87D1AF21-6A37-A1EB-2416-6D502E8A3A6B}"/>
              </a:ext>
            </a:extLst>
          </p:cNvPr>
          <p:cNvSpPr txBox="1"/>
          <p:nvPr/>
        </p:nvSpPr>
        <p:spPr>
          <a:xfrm>
            <a:off x="225560" y="3340060"/>
            <a:ext cx="3555865" cy="3170099"/>
          </a:xfrm>
          <a:prstGeom prst="rect">
            <a:avLst/>
          </a:prstGeom>
          <a:noFill/>
        </p:spPr>
        <p:txBody>
          <a:bodyPr wrap="square">
            <a:spAutoFit/>
          </a:bodyPr>
          <a:lstStyle/>
          <a:p>
            <a:pPr>
              <a:spcBef>
                <a:spcPts val="600"/>
              </a:spcBef>
            </a:pPr>
            <a:r>
              <a:rPr lang="es-ES" sz="2000" b="1" dirty="0"/>
              <a:t>Cualquier teología o descripción humana de Dios es inadecuada porque Dios trasciende nuestro entendimiento (Job 11:7-12; 36:26; Isa. 55:8, 9). Cuando nos dirigimos a Dios en oración, nuestras palabras, e incluso nuestro silencio, deben reflejar reverencia.</a:t>
            </a:r>
          </a:p>
        </p:txBody>
      </p:sp>
      <p:pic>
        <p:nvPicPr>
          <p:cNvPr id="11" name="Imagen 10" descr="Un dibujo de una persona&#10;&#10;El contenido generado por IA puede ser incorrecto.">
            <a:extLst>
              <a:ext uri="{FF2B5EF4-FFF2-40B4-BE49-F238E27FC236}">
                <a16:creationId xmlns:a16="http://schemas.microsoft.com/office/drawing/2014/main" id="{681F294D-01CE-0772-6022-E5AB4805C324}"/>
              </a:ext>
            </a:extLst>
          </p:cNvPr>
          <p:cNvPicPr>
            <a:picLocks noChangeAspect="1"/>
          </p:cNvPicPr>
          <p:nvPr/>
        </p:nvPicPr>
        <p:blipFill rotWithShape="1">
          <a:blip r:embed="rId4">
            <a:extLst>
              <a:ext uri="{28A0092B-C50C-407E-A947-70E740481C1C}">
                <a14:useLocalDpi xmlns:a14="http://schemas.microsoft.com/office/drawing/2010/main" val="0"/>
              </a:ext>
            </a:extLst>
          </a:blip>
          <a:srcRect t="8527" b="8527"/>
          <a:stretch/>
        </p:blipFill>
        <p:spPr>
          <a:xfrm>
            <a:off x="4124325" y="3210609"/>
            <a:ext cx="3238500" cy="3357798"/>
          </a:xfrm>
          <a:prstGeom prst="round2DiagRect">
            <a:avLst>
              <a:gd name="adj1" fmla="val 0"/>
              <a:gd name="adj2" fmla="val 15882"/>
            </a:avLst>
          </a:prstGeom>
          <a:ln w="57150" cap="sq">
            <a:solidFill>
              <a:srgbClr val="7030A0"/>
            </a:solidFill>
            <a:miter lim="800000"/>
          </a:ln>
          <a:effectLst>
            <a:outerShdw blurRad="254000" algn="tl" rotWithShape="0">
              <a:srgbClr val="000000">
                <a:alpha val="43000"/>
              </a:srgbClr>
            </a:outerShdw>
          </a:effectLst>
        </p:spPr>
      </p:pic>
      <p:sp>
        <p:nvSpPr>
          <p:cNvPr id="12" name="CuadroTexto 11">
            <a:extLst>
              <a:ext uri="{FF2B5EF4-FFF2-40B4-BE49-F238E27FC236}">
                <a16:creationId xmlns:a16="http://schemas.microsoft.com/office/drawing/2014/main" id="{395CC942-2CBC-A401-D1A2-E31EDA6ADCD8}"/>
              </a:ext>
            </a:extLst>
          </p:cNvPr>
          <p:cNvSpPr txBox="1"/>
          <p:nvPr/>
        </p:nvSpPr>
        <p:spPr>
          <a:xfrm>
            <a:off x="0" y="-57150"/>
            <a:ext cx="12192000" cy="769441"/>
          </a:xfrm>
          <a:prstGeom prst="rect">
            <a:avLst/>
          </a:prstGeom>
          <a:noFill/>
        </p:spPr>
        <p:txBody>
          <a:bodyPr wrap="square">
            <a:spAutoFit/>
            <a:scene3d>
              <a:camera prst="orthographicFront"/>
              <a:lightRig rig="freezing" dir="t"/>
            </a:scene3d>
            <a:sp3d extrusionH="57150">
              <a:bevelT h="25400" prst="softRound"/>
            </a:sp3d>
          </a:bodyPr>
          <a:lstStyle/>
          <a:p>
            <a:pPr algn="ctr"/>
            <a:r>
              <a:rPr lang="es-ES" sz="4400" b="1" spc="6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EL TRONO DE DIOS EN EL CIELO</a:t>
            </a:r>
          </a:p>
        </p:txBody>
      </p:sp>
    </p:spTree>
    <p:extLst>
      <p:ext uri="{BB962C8B-B14F-4D97-AF65-F5344CB8AC3E}">
        <p14:creationId xmlns:p14="http://schemas.microsoft.com/office/powerpoint/2010/main" val="2503521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20000"/>
          </a:stretch>
        </a:blipFill>
        <a:effectLst/>
      </p:bgPr>
    </p:bg>
    <p:spTree>
      <p:nvGrpSpPr>
        <p:cNvPr id="1" name="">
          <a:extLst>
            <a:ext uri="{FF2B5EF4-FFF2-40B4-BE49-F238E27FC236}">
              <a16:creationId xmlns:a16="http://schemas.microsoft.com/office/drawing/2014/main" id="{CC01CF1C-48F1-1BCD-BDF4-749EC712A59E}"/>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5C227F6A-F529-6969-65ED-43BC52A7CB7F}"/>
              </a:ext>
            </a:extLst>
          </p:cNvPr>
          <p:cNvSpPr txBox="1"/>
          <p:nvPr/>
        </p:nvSpPr>
        <p:spPr>
          <a:xfrm>
            <a:off x="7597301" y="588466"/>
            <a:ext cx="4451823" cy="3170099"/>
          </a:xfrm>
          <a:prstGeom prst="rect">
            <a:avLst/>
          </a:prstGeom>
          <a:noFill/>
        </p:spPr>
        <p:txBody>
          <a:bodyPr wrap="square">
            <a:spAutoFit/>
          </a:bodyPr>
          <a:lstStyle/>
          <a:p>
            <a:pPr>
              <a:spcBef>
                <a:spcPts val="600"/>
              </a:spcBef>
            </a:pPr>
            <a:r>
              <a:rPr lang="es-ES" sz="2000" b="1" dirty="0"/>
              <a:t>El profundo misterio de Dios es evocado por la complejidad del Trono, que tiene la apariencia de un carro sobrenatural animado por poderosos querubines, criaturas vivientes con alas y poderosas manos (</a:t>
            </a:r>
            <a:r>
              <a:rPr lang="es-ES" sz="2000" b="1" dirty="0" err="1"/>
              <a:t>Eze</a:t>
            </a:r>
            <a:r>
              <a:rPr lang="es-ES" sz="2000" b="1" dirty="0"/>
              <a:t>. 1:8). La belleza gloriosa y sublime del Trono de Dios transmite una impresión de trascendencia inalcanzable. </a:t>
            </a:r>
          </a:p>
        </p:txBody>
      </p:sp>
      <p:pic>
        <p:nvPicPr>
          <p:cNvPr id="4" name="Imagen 3" descr="Imagen que contiene cortina, tabla&#10;&#10;El contenido generado por IA puede ser incorrecto.">
            <a:extLst>
              <a:ext uri="{FF2B5EF4-FFF2-40B4-BE49-F238E27FC236}">
                <a16:creationId xmlns:a16="http://schemas.microsoft.com/office/drawing/2014/main" id="{28CAE6C5-EEC8-ADF3-66D8-CB194A293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 y="4059590"/>
            <a:ext cx="4581525" cy="2577108"/>
          </a:xfrm>
          <a:prstGeom prst="rect">
            <a:avLst/>
          </a:prstGeom>
          <a:ln w="38100" cap="sq">
            <a:solidFill>
              <a:schemeClr val="accent3">
                <a:lumMod val="60000"/>
                <a:lumOff val="40000"/>
              </a:schemeClr>
            </a:solidFill>
            <a:prstDash val="solid"/>
            <a:miter lim="800000"/>
          </a:ln>
          <a:effectLst>
            <a:outerShdw blurRad="50800" dist="38100" dir="13500000" algn="br" rotWithShape="0">
              <a:prstClr val="black">
                <a:alpha val="40000"/>
              </a:prstClr>
            </a:outerShdw>
          </a:effectLst>
        </p:spPr>
      </p:pic>
      <p:pic>
        <p:nvPicPr>
          <p:cNvPr id="7" name="Imagen 6" descr="Arma de fuego&#10;&#10;El contenido generado por IA puede ser incorrecto.">
            <a:extLst>
              <a:ext uri="{FF2B5EF4-FFF2-40B4-BE49-F238E27FC236}">
                <a16:creationId xmlns:a16="http://schemas.microsoft.com/office/drawing/2014/main" id="{B9A6E0E8-9D65-1B67-A099-BC7730E43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3661" y="770916"/>
            <a:ext cx="4030289" cy="2854299"/>
          </a:xfrm>
          <a:prstGeom prst="rect">
            <a:avLst/>
          </a:prstGeom>
          <a:ln w="38100" cap="sq">
            <a:solidFill>
              <a:schemeClr val="accent3">
                <a:lumMod val="60000"/>
                <a:lumOff val="40000"/>
              </a:schemeClr>
            </a:solidFill>
            <a:prstDash val="solid"/>
            <a:miter lim="800000"/>
          </a:ln>
          <a:effectLst>
            <a:outerShdw blurRad="50800" dist="38100" dir="13500000" algn="br" rotWithShape="0">
              <a:prstClr val="black">
                <a:alpha val="40000"/>
              </a:prstClr>
            </a:outerShdw>
          </a:effectLst>
        </p:spPr>
      </p:pic>
      <p:pic>
        <p:nvPicPr>
          <p:cNvPr id="11" name="Imagen 10" descr="Un dibujo de una persona&#10;&#10;El contenido generado por IA puede ser incorrecto.">
            <a:extLst>
              <a:ext uri="{FF2B5EF4-FFF2-40B4-BE49-F238E27FC236}">
                <a16:creationId xmlns:a16="http://schemas.microsoft.com/office/drawing/2014/main" id="{33BCC7D1-5251-7BE1-7C21-40DB7B3A09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875" y="769441"/>
            <a:ext cx="3131350" cy="3131350"/>
          </a:xfrm>
          <a:prstGeom prst="rect">
            <a:avLst/>
          </a:prstGeom>
          <a:ln w="38100" cap="sq">
            <a:solidFill>
              <a:schemeClr val="accent3">
                <a:lumMod val="60000"/>
                <a:lumOff val="40000"/>
              </a:schemeClr>
            </a:solidFill>
            <a:prstDash val="solid"/>
            <a:miter lim="800000"/>
          </a:ln>
          <a:effectLst>
            <a:outerShdw blurRad="50800" dist="38100" dir="13500000" algn="br" rotWithShape="0">
              <a:prstClr val="black">
                <a:alpha val="40000"/>
              </a:prstClr>
            </a:outerShdw>
          </a:effectLst>
        </p:spPr>
      </p:pic>
      <p:sp>
        <p:nvSpPr>
          <p:cNvPr id="13" name="CuadroTexto 12">
            <a:extLst>
              <a:ext uri="{FF2B5EF4-FFF2-40B4-BE49-F238E27FC236}">
                <a16:creationId xmlns:a16="http://schemas.microsoft.com/office/drawing/2014/main" id="{49073A7F-EF1B-C1DA-4363-9B2E6388B652}"/>
              </a:ext>
            </a:extLst>
          </p:cNvPr>
          <p:cNvSpPr txBox="1"/>
          <p:nvPr/>
        </p:nvSpPr>
        <p:spPr>
          <a:xfrm>
            <a:off x="4824918" y="3625215"/>
            <a:ext cx="7224205" cy="3170099"/>
          </a:xfrm>
          <a:prstGeom prst="rect">
            <a:avLst/>
          </a:prstGeom>
          <a:noFill/>
        </p:spPr>
        <p:txBody>
          <a:bodyPr wrap="square">
            <a:spAutoFit/>
          </a:bodyPr>
          <a:lstStyle/>
          <a:p>
            <a:r>
              <a:rPr lang="es-ES" sz="2000" b="1" dirty="0"/>
              <a:t>Ezequiel describe el Trono como hecho de piedras preciosas, en particular “zafiro”, el material asociado a la divinidad en el antiguo Cercano Oriente (</a:t>
            </a:r>
            <a:r>
              <a:rPr lang="es-ES" sz="2000" b="1" dirty="0" err="1"/>
              <a:t>Eze</a:t>
            </a:r>
            <a:r>
              <a:rPr lang="es-ES" sz="2000" b="1" dirty="0"/>
              <a:t>. 1:26). Daniel ve el Trono compuesto de llamas (Dan. 7:9); mientras que en Apocalipsis está rodeado por un arco iris de esmeralda y siete antorchas o lámparas de fuego frente a un mar de cristal (</a:t>
            </a:r>
            <a:r>
              <a:rPr lang="es-ES" sz="2000" b="1" dirty="0" err="1"/>
              <a:t>Apoc</a:t>
            </a:r>
            <a:r>
              <a:rPr lang="es-ES" sz="2000" b="1" dirty="0"/>
              <a:t>. 4:3-6). Solo cabe una respuesta humana ante este despliegue de belleza magnífica y perfecta: asombro combinado con humildad y una aguda percepción de nuestra miseria y condición pecaminosa al margen de Dios.</a:t>
            </a:r>
            <a:endParaRPr lang="es-ES" sz="2000" dirty="0"/>
          </a:p>
        </p:txBody>
      </p:sp>
      <p:sp>
        <p:nvSpPr>
          <p:cNvPr id="14" name="CuadroTexto 13">
            <a:extLst>
              <a:ext uri="{FF2B5EF4-FFF2-40B4-BE49-F238E27FC236}">
                <a16:creationId xmlns:a16="http://schemas.microsoft.com/office/drawing/2014/main" id="{30868C3A-8D62-3DB0-E2D9-451E9830DE39}"/>
              </a:ext>
            </a:extLst>
          </p:cNvPr>
          <p:cNvSpPr txBox="1"/>
          <p:nvPr/>
        </p:nvSpPr>
        <p:spPr>
          <a:xfrm>
            <a:off x="0" y="-57150"/>
            <a:ext cx="12192000" cy="769441"/>
          </a:xfrm>
          <a:prstGeom prst="rect">
            <a:avLst/>
          </a:prstGeom>
          <a:noFill/>
        </p:spPr>
        <p:txBody>
          <a:bodyPr wrap="square">
            <a:spAutoFit/>
            <a:scene3d>
              <a:camera prst="orthographicFront"/>
              <a:lightRig rig="freezing" dir="t"/>
            </a:scene3d>
            <a:sp3d extrusionH="57150">
              <a:bevelT h="25400" prst="softRound"/>
            </a:sp3d>
          </a:bodyPr>
          <a:lstStyle/>
          <a:p>
            <a:pPr algn="ctr"/>
            <a:r>
              <a:rPr lang="es-ES" sz="4400" b="1" spc="6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EL TRONO DE DIOS EN EL CIELO</a:t>
            </a:r>
          </a:p>
        </p:txBody>
      </p:sp>
    </p:spTree>
    <p:extLst>
      <p:ext uri="{BB962C8B-B14F-4D97-AF65-F5344CB8AC3E}">
        <p14:creationId xmlns:p14="http://schemas.microsoft.com/office/powerpoint/2010/main" val="1399343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20000"/>
          </a:stretch>
        </a:blipFill>
        <a:effectLst/>
      </p:bgPr>
    </p:bg>
    <p:spTree>
      <p:nvGrpSpPr>
        <p:cNvPr id="1" name="">
          <a:extLst>
            <a:ext uri="{FF2B5EF4-FFF2-40B4-BE49-F238E27FC236}">
              <a16:creationId xmlns:a16="http://schemas.microsoft.com/office/drawing/2014/main" id="{ACE64ED1-E631-74C9-B926-A1B339392C2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B2DA218-9A82-5AA2-AF3B-2A34AB67AD4D}"/>
              </a:ext>
            </a:extLst>
          </p:cNvPr>
          <p:cNvSpPr txBox="1"/>
          <p:nvPr/>
        </p:nvSpPr>
        <p:spPr>
          <a:xfrm>
            <a:off x="0" y="-57150"/>
            <a:ext cx="12192000" cy="769441"/>
          </a:xfrm>
          <a:prstGeom prst="rect">
            <a:avLst/>
          </a:prstGeom>
          <a:noFill/>
        </p:spPr>
        <p:txBody>
          <a:bodyPr wrap="square">
            <a:spAutoFit/>
            <a:scene3d>
              <a:camera prst="orthographicFront"/>
              <a:lightRig rig="freezing" dir="t"/>
            </a:scene3d>
            <a:sp3d extrusionH="57150">
              <a:bevelT h="25400" prst="softRound"/>
            </a:sp3d>
          </a:bodyPr>
          <a:lstStyle/>
          <a:p>
            <a:pPr algn="ctr"/>
            <a:r>
              <a:rPr lang="es-ES" sz="4400" b="1" spc="6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EL TRONO DE DIOS EN EL CIELO</a:t>
            </a:r>
          </a:p>
        </p:txBody>
      </p:sp>
      <p:graphicFrame>
        <p:nvGraphicFramePr>
          <p:cNvPr id="2" name="Diagrama 1">
            <a:extLst>
              <a:ext uri="{FF2B5EF4-FFF2-40B4-BE49-F238E27FC236}">
                <a16:creationId xmlns:a16="http://schemas.microsoft.com/office/drawing/2014/main" id="{C0E13035-7D6F-2C0C-349F-034BBD5E6739}"/>
              </a:ext>
            </a:extLst>
          </p:cNvPr>
          <p:cNvGraphicFramePr/>
          <p:nvPr>
            <p:extLst>
              <p:ext uri="{D42A27DB-BD31-4B8C-83A1-F6EECF244321}">
                <p14:modId xmlns:p14="http://schemas.microsoft.com/office/powerpoint/2010/main" val="445069451"/>
              </p:ext>
            </p:extLst>
          </p:nvPr>
        </p:nvGraphicFramePr>
        <p:xfrm>
          <a:off x="214313" y="769441"/>
          <a:ext cx="11763375" cy="5812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6296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graphicEl>
                                              <a:dgm id="{8F386644-6489-4065-A396-8AC7CF349159}"/>
                                            </p:graphicEl>
                                          </p:spTgt>
                                        </p:tgtEl>
                                        <p:attrNameLst>
                                          <p:attrName>style.visibility</p:attrName>
                                        </p:attrNameLst>
                                      </p:cBhvr>
                                      <p:to>
                                        <p:strVal val="visible"/>
                                      </p:to>
                                    </p:set>
                                    <p:animEffect transition="in" filter="randombar(horizontal)">
                                      <p:cBhvr>
                                        <p:cTn id="7" dur="500"/>
                                        <p:tgtEl>
                                          <p:spTgt spid="2">
                                            <p:graphicEl>
                                              <a:dgm id="{8F386644-6489-4065-A396-8AC7CF349159}"/>
                                            </p:graphic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graphicEl>
                                              <a:dgm id="{AB1820BF-F8C1-431A-8A39-4A444809FD10}"/>
                                            </p:graphicEl>
                                          </p:spTgt>
                                        </p:tgtEl>
                                        <p:attrNameLst>
                                          <p:attrName>style.visibility</p:attrName>
                                        </p:attrNameLst>
                                      </p:cBhvr>
                                      <p:to>
                                        <p:strVal val="visible"/>
                                      </p:to>
                                    </p:set>
                                    <p:animEffect transition="in" filter="randombar(horizontal)">
                                      <p:cBhvr>
                                        <p:cTn id="10" dur="500"/>
                                        <p:tgtEl>
                                          <p:spTgt spid="2">
                                            <p:graphicEl>
                                              <a:dgm id="{AB1820BF-F8C1-431A-8A39-4A444809FD10}"/>
                                            </p:graphicEl>
                                          </p:spTgt>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2">
                                            <p:graphicEl>
                                              <a:dgm id="{5D1C99DA-72F6-439F-B9CE-B7200766169C}"/>
                                            </p:graphicEl>
                                          </p:spTgt>
                                        </p:tgtEl>
                                        <p:attrNameLst>
                                          <p:attrName>style.visibility</p:attrName>
                                        </p:attrNameLst>
                                      </p:cBhvr>
                                      <p:to>
                                        <p:strVal val="visible"/>
                                      </p:to>
                                    </p:set>
                                    <p:anim calcmode="lin" valueType="num">
                                      <p:cBhvr>
                                        <p:cTn id="14" dur="1000" fill="hold"/>
                                        <p:tgtEl>
                                          <p:spTgt spid="2">
                                            <p:graphicEl>
                                              <a:dgm id="{5D1C99DA-72F6-439F-B9CE-B7200766169C}"/>
                                            </p:graphicEl>
                                          </p:spTgt>
                                        </p:tgtEl>
                                        <p:attrNameLst>
                                          <p:attrName>ppt_w</p:attrName>
                                        </p:attrNameLst>
                                      </p:cBhvr>
                                      <p:tavLst>
                                        <p:tav tm="0">
                                          <p:val>
                                            <p:fltVal val="0"/>
                                          </p:val>
                                        </p:tav>
                                        <p:tav tm="100000">
                                          <p:val>
                                            <p:strVal val="#ppt_w"/>
                                          </p:val>
                                        </p:tav>
                                      </p:tavLst>
                                    </p:anim>
                                    <p:anim calcmode="lin" valueType="num">
                                      <p:cBhvr>
                                        <p:cTn id="15" dur="1000" fill="hold"/>
                                        <p:tgtEl>
                                          <p:spTgt spid="2">
                                            <p:graphicEl>
                                              <a:dgm id="{5D1C99DA-72F6-439F-B9CE-B7200766169C}"/>
                                            </p:graphicEl>
                                          </p:spTgt>
                                        </p:tgtEl>
                                        <p:attrNameLst>
                                          <p:attrName>ppt_h</p:attrName>
                                        </p:attrNameLst>
                                      </p:cBhvr>
                                      <p:tavLst>
                                        <p:tav tm="0">
                                          <p:val>
                                            <p:fltVal val="0"/>
                                          </p:val>
                                        </p:tav>
                                        <p:tav tm="100000">
                                          <p:val>
                                            <p:strVal val="#ppt_h"/>
                                          </p:val>
                                        </p:tav>
                                      </p:tavLst>
                                    </p:anim>
                                    <p:anim calcmode="lin" valueType="num">
                                      <p:cBhvr>
                                        <p:cTn id="16" dur="1000" fill="hold"/>
                                        <p:tgtEl>
                                          <p:spTgt spid="2">
                                            <p:graphicEl>
                                              <a:dgm id="{5D1C99DA-72F6-439F-B9CE-B7200766169C}"/>
                                            </p:graphicEl>
                                          </p:spTgt>
                                        </p:tgtEl>
                                        <p:attrNameLst>
                                          <p:attrName>style.rotation</p:attrName>
                                        </p:attrNameLst>
                                      </p:cBhvr>
                                      <p:tavLst>
                                        <p:tav tm="0">
                                          <p:val>
                                            <p:fltVal val="90"/>
                                          </p:val>
                                        </p:tav>
                                        <p:tav tm="100000">
                                          <p:val>
                                            <p:fltVal val="0"/>
                                          </p:val>
                                        </p:tav>
                                      </p:tavLst>
                                    </p:anim>
                                    <p:animEffect transition="in" filter="fade">
                                      <p:cBhvr>
                                        <p:cTn id="17" dur="1000"/>
                                        <p:tgtEl>
                                          <p:spTgt spid="2">
                                            <p:graphicEl>
                                              <a:dgm id="{5D1C99DA-72F6-439F-B9CE-B7200766169C}"/>
                                            </p:graphicEl>
                                          </p:spTgt>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
                                            <p:graphicEl>
                                              <a:dgm id="{C5729E06-04D9-4E3D-9571-8E5F91A8A8F5}"/>
                                            </p:graphicEl>
                                          </p:spTgt>
                                        </p:tgtEl>
                                        <p:attrNameLst>
                                          <p:attrName>style.visibility</p:attrName>
                                        </p:attrNameLst>
                                      </p:cBhvr>
                                      <p:to>
                                        <p:strVal val="visible"/>
                                      </p:to>
                                    </p:set>
                                    <p:animEffect transition="in" filter="wipe(left)">
                                      <p:cBhvr>
                                        <p:cTn id="21" dur="500"/>
                                        <p:tgtEl>
                                          <p:spTgt spid="2">
                                            <p:graphicEl>
                                              <a:dgm id="{C5729E06-04D9-4E3D-9571-8E5F91A8A8F5}"/>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2">
                                            <p:graphicEl>
                                              <a:dgm id="{2A6A3C84-A127-4BC1-AD35-A01E63B056F9}"/>
                                            </p:graphicEl>
                                          </p:spTgt>
                                        </p:tgtEl>
                                        <p:attrNameLst>
                                          <p:attrName>style.visibility</p:attrName>
                                        </p:attrNameLst>
                                      </p:cBhvr>
                                      <p:to>
                                        <p:strVal val="visible"/>
                                      </p:to>
                                    </p:set>
                                    <p:anim calcmode="lin" valueType="num">
                                      <p:cBhvr>
                                        <p:cTn id="26" dur="1000" fill="hold"/>
                                        <p:tgtEl>
                                          <p:spTgt spid="2">
                                            <p:graphicEl>
                                              <a:dgm id="{2A6A3C84-A127-4BC1-AD35-A01E63B056F9}"/>
                                            </p:graphicEl>
                                          </p:spTgt>
                                        </p:tgtEl>
                                        <p:attrNameLst>
                                          <p:attrName>ppt_w</p:attrName>
                                        </p:attrNameLst>
                                      </p:cBhvr>
                                      <p:tavLst>
                                        <p:tav tm="0">
                                          <p:val>
                                            <p:fltVal val="0"/>
                                          </p:val>
                                        </p:tav>
                                        <p:tav tm="100000">
                                          <p:val>
                                            <p:strVal val="#ppt_w"/>
                                          </p:val>
                                        </p:tav>
                                      </p:tavLst>
                                    </p:anim>
                                    <p:anim calcmode="lin" valueType="num">
                                      <p:cBhvr>
                                        <p:cTn id="27" dur="1000" fill="hold"/>
                                        <p:tgtEl>
                                          <p:spTgt spid="2">
                                            <p:graphicEl>
                                              <a:dgm id="{2A6A3C84-A127-4BC1-AD35-A01E63B056F9}"/>
                                            </p:graphicEl>
                                          </p:spTgt>
                                        </p:tgtEl>
                                        <p:attrNameLst>
                                          <p:attrName>ppt_h</p:attrName>
                                        </p:attrNameLst>
                                      </p:cBhvr>
                                      <p:tavLst>
                                        <p:tav tm="0">
                                          <p:val>
                                            <p:fltVal val="0"/>
                                          </p:val>
                                        </p:tav>
                                        <p:tav tm="100000">
                                          <p:val>
                                            <p:strVal val="#ppt_h"/>
                                          </p:val>
                                        </p:tav>
                                      </p:tavLst>
                                    </p:anim>
                                    <p:anim calcmode="lin" valueType="num">
                                      <p:cBhvr>
                                        <p:cTn id="28" dur="1000" fill="hold"/>
                                        <p:tgtEl>
                                          <p:spTgt spid="2">
                                            <p:graphicEl>
                                              <a:dgm id="{2A6A3C84-A127-4BC1-AD35-A01E63B056F9}"/>
                                            </p:graphicEl>
                                          </p:spTgt>
                                        </p:tgtEl>
                                        <p:attrNameLst>
                                          <p:attrName>style.rotation</p:attrName>
                                        </p:attrNameLst>
                                      </p:cBhvr>
                                      <p:tavLst>
                                        <p:tav tm="0">
                                          <p:val>
                                            <p:fltVal val="90"/>
                                          </p:val>
                                        </p:tav>
                                        <p:tav tm="100000">
                                          <p:val>
                                            <p:fltVal val="0"/>
                                          </p:val>
                                        </p:tav>
                                      </p:tavLst>
                                    </p:anim>
                                    <p:animEffect transition="in" filter="fade">
                                      <p:cBhvr>
                                        <p:cTn id="29" dur="1000"/>
                                        <p:tgtEl>
                                          <p:spTgt spid="2">
                                            <p:graphicEl>
                                              <a:dgm id="{2A6A3C84-A127-4BC1-AD35-A01E63B056F9}"/>
                                            </p:graphic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
                                            <p:graphicEl>
                                              <a:dgm id="{E3A67929-0F75-411D-BFF5-325FE0F4CF61}"/>
                                            </p:graphicEl>
                                          </p:spTgt>
                                        </p:tgtEl>
                                        <p:attrNameLst>
                                          <p:attrName>style.visibility</p:attrName>
                                        </p:attrNameLst>
                                      </p:cBhvr>
                                      <p:to>
                                        <p:strVal val="visible"/>
                                      </p:to>
                                    </p:set>
                                    <p:animEffect transition="in" filter="wipe(left)">
                                      <p:cBhvr>
                                        <p:cTn id="33" dur="500"/>
                                        <p:tgtEl>
                                          <p:spTgt spid="2">
                                            <p:graphicEl>
                                              <a:dgm id="{E3A67929-0F75-411D-BFF5-325FE0F4CF61}"/>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2">
                                            <p:graphicEl>
                                              <a:dgm id="{F83C4AB0-CC15-48B1-81D7-7F010D4DC3DC}"/>
                                            </p:graphicEl>
                                          </p:spTgt>
                                        </p:tgtEl>
                                        <p:attrNameLst>
                                          <p:attrName>style.visibility</p:attrName>
                                        </p:attrNameLst>
                                      </p:cBhvr>
                                      <p:to>
                                        <p:strVal val="visible"/>
                                      </p:to>
                                    </p:set>
                                    <p:anim calcmode="lin" valueType="num">
                                      <p:cBhvr>
                                        <p:cTn id="38" dur="1000" fill="hold"/>
                                        <p:tgtEl>
                                          <p:spTgt spid="2">
                                            <p:graphicEl>
                                              <a:dgm id="{F83C4AB0-CC15-48B1-81D7-7F010D4DC3DC}"/>
                                            </p:graphicEl>
                                          </p:spTgt>
                                        </p:tgtEl>
                                        <p:attrNameLst>
                                          <p:attrName>ppt_w</p:attrName>
                                        </p:attrNameLst>
                                      </p:cBhvr>
                                      <p:tavLst>
                                        <p:tav tm="0">
                                          <p:val>
                                            <p:fltVal val="0"/>
                                          </p:val>
                                        </p:tav>
                                        <p:tav tm="100000">
                                          <p:val>
                                            <p:strVal val="#ppt_w"/>
                                          </p:val>
                                        </p:tav>
                                      </p:tavLst>
                                    </p:anim>
                                    <p:anim calcmode="lin" valueType="num">
                                      <p:cBhvr>
                                        <p:cTn id="39" dur="1000" fill="hold"/>
                                        <p:tgtEl>
                                          <p:spTgt spid="2">
                                            <p:graphicEl>
                                              <a:dgm id="{F83C4AB0-CC15-48B1-81D7-7F010D4DC3DC}"/>
                                            </p:graphicEl>
                                          </p:spTgt>
                                        </p:tgtEl>
                                        <p:attrNameLst>
                                          <p:attrName>ppt_h</p:attrName>
                                        </p:attrNameLst>
                                      </p:cBhvr>
                                      <p:tavLst>
                                        <p:tav tm="0">
                                          <p:val>
                                            <p:fltVal val="0"/>
                                          </p:val>
                                        </p:tav>
                                        <p:tav tm="100000">
                                          <p:val>
                                            <p:strVal val="#ppt_h"/>
                                          </p:val>
                                        </p:tav>
                                      </p:tavLst>
                                    </p:anim>
                                    <p:anim calcmode="lin" valueType="num">
                                      <p:cBhvr>
                                        <p:cTn id="40" dur="1000" fill="hold"/>
                                        <p:tgtEl>
                                          <p:spTgt spid="2">
                                            <p:graphicEl>
                                              <a:dgm id="{F83C4AB0-CC15-48B1-81D7-7F010D4DC3DC}"/>
                                            </p:graphicEl>
                                          </p:spTgt>
                                        </p:tgtEl>
                                        <p:attrNameLst>
                                          <p:attrName>style.rotation</p:attrName>
                                        </p:attrNameLst>
                                      </p:cBhvr>
                                      <p:tavLst>
                                        <p:tav tm="0">
                                          <p:val>
                                            <p:fltVal val="90"/>
                                          </p:val>
                                        </p:tav>
                                        <p:tav tm="100000">
                                          <p:val>
                                            <p:fltVal val="0"/>
                                          </p:val>
                                        </p:tav>
                                      </p:tavLst>
                                    </p:anim>
                                    <p:animEffect transition="in" filter="fade">
                                      <p:cBhvr>
                                        <p:cTn id="41" dur="1000"/>
                                        <p:tgtEl>
                                          <p:spTgt spid="2">
                                            <p:graphicEl>
                                              <a:dgm id="{F83C4AB0-CC15-48B1-81D7-7F010D4DC3DC}"/>
                                            </p:graphicEl>
                                          </p:spTgt>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2">
                                            <p:graphicEl>
                                              <a:dgm id="{BC157EEF-787F-4D91-9A6D-CB550B548AD2}"/>
                                            </p:graphicEl>
                                          </p:spTgt>
                                        </p:tgtEl>
                                        <p:attrNameLst>
                                          <p:attrName>style.visibility</p:attrName>
                                        </p:attrNameLst>
                                      </p:cBhvr>
                                      <p:to>
                                        <p:strVal val="visible"/>
                                      </p:to>
                                    </p:set>
                                    <p:animEffect transition="in" filter="wipe(left)">
                                      <p:cBhvr>
                                        <p:cTn id="45" dur="500"/>
                                        <p:tgtEl>
                                          <p:spTgt spid="2">
                                            <p:graphicEl>
                                              <a:dgm id="{BC157EEF-787F-4D91-9A6D-CB550B548AD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2">
                                            <p:graphicEl>
                                              <a:dgm id="{DBA90085-149A-428B-B595-C23C96C70AB3}"/>
                                            </p:graphicEl>
                                          </p:spTgt>
                                        </p:tgtEl>
                                        <p:attrNameLst>
                                          <p:attrName>style.visibility</p:attrName>
                                        </p:attrNameLst>
                                      </p:cBhvr>
                                      <p:to>
                                        <p:strVal val="visible"/>
                                      </p:to>
                                    </p:set>
                                    <p:anim calcmode="lin" valueType="num">
                                      <p:cBhvr>
                                        <p:cTn id="50" dur="1000" fill="hold"/>
                                        <p:tgtEl>
                                          <p:spTgt spid="2">
                                            <p:graphicEl>
                                              <a:dgm id="{DBA90085-149A-428B-B595-C23C96C70AB3}"/>
                                            </p:graphicEl>
                                          </p:spTgt>
                                        </p:tgtEl>
                                        <p:attrNameLst>
                                          <p:attrName>ppt_w</p:attrName>
                                        </p:attrNameLst>
                                      </p:cBhvr>
                                      <p:tavLst>
                                        <p:tav tm="0">
                                          <p:val>
                                            <p:fltVal val="0"/>
                                          </p:val>
                                        </p:tav>
                                        <p:tav tm="100000">
                                          <p:val>
                                            <p:strVal val="#ppt_w"/>
                                          </p:val>
                                        </p:tav>
                                      </p:tavLst>
                                    </p:anim>
                                    <p:anim calcmode="lin" valueType="num">
                                      <p:cBhvr>
                                        <p:cTn id="51" dur="1000" fill="hold"/>
                                        <p:tgtEl>
                                          <p:spTgt spid="2">
                                            <p:graphicEl>
                                              <a:dgm id="{DBA90085-149A-428B-B595-C23C96C70AB3}"/>
                                            </p:graphicEl>
                                          </p:spTgt>
                                        </p:tgtEl>
                                        <p:attrNameLst>
                                          <p:attrName>ppt_h</p:attrName>
                                        </p:attrNameLst>
                                      </p:cBhvr>
                                      <p:tavLst>
                                        <p:tav tm="0">
                                          <p:val>
                                            <p:fltVal val="0"/>
                                          </p:val>
                                        </p:tav>
                                        <p:tav tm="100000">
                                          <p:val>
                                            <p:strVal val="#ppt_h"/>
                                          </p:val>
                                        </p:tav>
                                      </p:tavLst>
                                    </p:anim>
                                    <p:anim calcmode="lin" valueType="num">
                                      <p:cBhvr>
                                        <p:cTn id="52" dur="1000" fill="hold"/>
                                        <p:tgtEl>
                                          <p:spTgt spid="2">
                                            <p:graphicEl>
                                              <a:dgm id="{DBA90085-149A-428B-B595-C23C96C70AB3}"/>
                                            </p:graphicEl>
                                          </p:spTgt>
                                        </p:tgtEl>
                                        <p:attrNameLst>
                                          <p:attrName>style.rotation</p:attrName>
                                        </p:attrNameLst>
                                      </p:cBhvr>
                                      <p:tavLst>
                                        <p:tav tm="0">
                                          <p:val>
                                            <p:fltVal val="90"/>
                                          </p:val>
                                        </p:tav>
                                        <p:tav tm="100000">
                                          <p:val>
                                            <p:fltVal val="0"/>
                                          </p:val>
                                        </p:tav>
                                      </p:tavLst>
                                    </p:anim>
                                    <p:animEffect transition="in" filter="fade">
                                      <p:cBhvr>
                                        <p:cTn id="53" dur="1000"/>
                                        <p:tgtEl>
                                          <p:spTgt spid="2">
                                            <p:graphicEl>
                                              <a:dgm id="{DBA90085-149A-428B-B595-C23C96C70AB3}"/>
                                            </p:graphicEl>
                                          </p:spTgt>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
                                            <p:graphicEl>
                                              <a:dgm id="{C6E68A8E-478D-4FA9-B001-A6C60861E60B}"/>
                                            </p:graphicEl>
                                          </p:spTgt>
                                        </p:tgtEl>
                                        <p:attrNameLst>
                                          <p:attrName>style.visibility</p:attrName>
                                        </p:attrNameLst>
                                      </p:cBhvr>
                                      <p:to>
                                        <p:strVal val="visible"/>
                                      </p:to>
                                    </p:set>
                                    <p:animEffect transition="in" filter="wipe(left)">
                                      <p:cBhvr>
                                        <p:cTn id="57" dur="500"/>
                                        <p:tgtEl>
                                          <p:spTgt spid="2">
                                            <p:graphicEl>
                                              <a:dgm id="{C6E68A8E-478D-4FA9-B001-A6C60861E60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8F0FE32-BD97-DC2E-3FE1-D1FE6784B592}"/>
              </a:ext>
            </a:extLst>
          </p:cNvPr>
          <p:cNvSpPr txBox="1"/>
          <p:nvPr/>
        </p:nvSpPr>
        <p:spPr>
          <a:xfrm>
            <a:off x="0" y="-95250"/>
            <a:ext cx="12191999"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EL TRONO DE DIOS EN LA TIERRA</a:t>
            </a:r>
          </a:p>
        </p:txBody>
      </p:sp>
      <p:sp>
        <p:nvSpPr>
          <p:cNvPr id="5" name="CuadroTexto 4">
            <a:extLst>
              <a:ext uri="{FF2B5EF4-FFF2-40B4-BE49-F238E27FC236}">
                <a16:creationId xmlns:a16="http://schemas.microsoft.com/office/drawing/2014/main" id="{00D41A28-B10A-868C-50CA-ADC8047A7552}"/>
              </a:ext>
            </a:extLst>
          </p:cNvPr>
          <p:cNvSpPr txBox="1"/>
          <p:nvPr/>
        </p:nvSpPr>
        <p:spPr>
          <a:xfrm>
            <a:off x="3929063" y="590550"/>
            <a:ext cx="4333875" cy="58477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sz="3200" b="1" spc="300" dirty="0">
                <a:effectLst>
                  <a:outerShdw blurRad="38100" dist="38100" dir="2700000" algn="tl">
                    <a:srgbClr val="000000">
                      <a:alpha val="43137"/>
                    </a:srgbClr>
                  </a:outerShdw>
                </a:effectLst>
              </a:rPr>
              <a:t>El jardín del Edén</a:t>
            </a:r>
          </a:p>
        </p:txBody>
      </p:sp>
      <p:sp>
        <p:nvSpPr>
          <p:cNvPr id="7" name="CuadroTexto 6">
            <a:extLst>
              <a:ext uri="{FF2B5EF4-FFF2-40B4-BE49-F238E27FC236}">
                <a16:creationId xmlns:a16="http://schemas.microsoft.com/office/drawing/2014/main" id="{59B6317D-3603-F77D-BBF5-498DB13F2195}"/>
              </a:ext>
            </a:extLst>
          </p:cNvPr>
          <p:cNvSpPr txBox="1"/>
          <p:nvPr/>
        </p:nvSpPr>
        <p:spPr>
          <a:xfrm>
            <a:off x="133350" y="1415945"/>
            <a:ext cx="6105526" cy="4170372"/>
          </a:xfrm>
          <a:prstGeom prst="rect">
            <a:avLst/>
          </a:prstGeom>
          <a:noFill/>
        </p:spPr>
        <p:txBody>
          <a:bodyPr wrap="square">
            <a:spAutoFit/>
          </a:bodyPr>
          <a:lstStyle/>
          <a:p>
            <a:pPr>
              <a:spcBef>
                <a:spcPts val="600"/>
              </a:spcBef>
            </a:pPr>
            <a:r>
              <a:rPr lang="es-ES" sz="2000" b="1" dirty="0"/>
              <a:t>Sin embargo, Dios no se ha recluido en el Cielo, lejos e insensible al destino humano, sino que varias manifestaciones del Trono celestial estuvieron también presentes en la Tierra.</a:t>
            </a:r>
          </a:p>
          <a:p>
            <a:pPr>
              <a:spcBef>
                <a:spcPts val="600"/>
              </a:spcBef>
            </a:pPr>
            <a:r>
              <a:rPr lang="es-ES" sz="2000" b="1" dirty="0"/>
              <a:t>La primera aparición terrenal del Trono “celestial” de Dios en la Tierra se encuentra en el Jardín del Edén, que se describe en términos que recuerdan el Templo celestial de Dios. Los querubines que están delante del Jardín, con una espada flamígera (</a:t>
            </a:r>
            <a:r>
              <a:rPr lang="es-ES" sz="2000" b="1" dirty="0" err="1"/>
              <a:t>Gén</a:t>
            </a:r>
            <a:r>
              <a:rPr lang="es-ES" sz="2000" b="1" dirty="0"/>
              <a:t>. 3:24) nos recuerdan a los querubines que están alrededor del Trono celestial de Dios y ministran como llamas de fuego (Sal. 104:4; comparar con Dan. 7:9; </a:t>
            </a:r>
            <a:r>
              <a:rPr lang="es-ES" sz="2000" b="1" dirty="0" err="1"/>
              <a:t>Apoc</a:t>
            </a:r>
            <a:r>
              <a:rPr lang="es-ES" sz="2000" b="1" dirty="0"/>
              <a:t>. 4:3-6). </a:t>
            </a:r>
          </a:p>
        </p:txBody>
      </p:sp>
      <p:pic>
        <p:nvPicPr>
          <p:cNvPr id="11" name="Imagen 10" descr="Una persona con una corona de flores&#10;&#10;El contenido generado por IA puede ser incorrecto.">
            <a:extLst>
              <a:ext uri="{FF2B5EF4-FFF2-40B4-BE49-F238E27FC236}">
                <a16:creationId xmlns:a16="http://schemas.microsoft.com/office/drawing/2014/main" id="{13C67B82-1E0D-7A9E-27AF-8DFE1D46A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1" y="1359103"/>
            <a:ext cx="5800724" cy="4350543"/>
          </a:xfrm>
          <a:prstGeom prst="roundRect">
            <a:avLst>
              <a:gd name="adj" fmla="val 4167"/>
            </a:avLst>
          </a:prstGeom>
          <a:solidFill>
            <a:srgbClr val="FFFFFF"/>
          </a:solidFill>
          <a:ln w="76200" cap="sq">
            <a:solidFill>
              <a:srgbClr val="00B0F0"/>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8E012185-5BA5-3D35-2035-0347D405F930}"/>
              </a:ext>
            </a:extLst>
          </p:cNvPr>
          <p:cNvSpPr txBox="1"/>
          <p:nvPr/>
        </p:nvSpPr>
        <p:spPr>
          <a:xfrm>
            <a:off x="123824" y="5803479"/>
            <a:ext cx="12049125" cy="1015663"/>
          </a:xfrm>
          <a:prstGeom prst="rect">
            <a:avLst/>
          </a:prstGeom>
          <a:noFill/>
        </p:spPr>
        <p:txBody>
          <a:bodyPr wrap="square">
            <a:spAutoFit/>
          </a:bodyPr>
          <a:lstStyle/>
          <a:p>
            <a:r>
              <a:rPr lang="es-ES" sz="2000" b="1" dirty="0"/>
              <a:t>Los ríos que fluyen en el Jardín del Edén (</a:t>
            </a:r>
            <a:r>
              <a:rPr lang="es-ES" sz="2000" b="1" dirty="0" err="1"/>
              <a:t>Gén</a:t>
            </a:r>
            <a:r>
              <a:rPr lang="es-ES" sz="2000" b="1" dirty="0"/>
              <a:t>. 2:10-14) apuntan al agua de vida, que es clara como el cristal y brota del Trono de Dios (</a:t>
            </a:r>
            <a:r>
              <a:rPr lang="es-ES" sz="2000" b="1" dirty="0" err="1"/>
              <a:t>Apoc</a:t>
            </a:r>
            <a:r>
              <a:rPr lang="es-ES" sz="2000" b="1" dirty="0"/>
              <a:t>. 22:2). Las piedras preciosas también aparecen en ambos lugares, en el Cielo y en la Tierra (</a:t>
            </a:r>
            <a:r>
              <a:rPr lang="es-ES" sz="2000" b="1" dirty="0" err="1"/>
              <a:t>Gén</a:t>
            </a:r>
            <a:r>
              <a:rPr lang="es-ES" sz="2000" b="1" dirty="0"/>
              <a:t>. 2:12; comparar con </a:t>
            </a:r>
            <a:r>
              <a:rPr lang="es-ES" sz="2000" b="1" dirty="0" err="1"/>
              <a:t>Eze</a:t>
            </a:r>
            <a:r>
              <a:rPr lang="es-ES" sz="2000" b="1" dirty="0"/>
              <a:t>. 1:26).</a:t>
            </a:r>
            <a:endParaRPr lang="es-ES" sz="2000" dirty="0"/>
          </a:p>
        </p:txBody>
      </p:sp>
    </p:spTree>
    <p:extLst>
      <p:ext uri="{BB962C8B-B14F-4D97-AF65-F5344CB8AC3E}">
        <p14:creationId xmlns:p14="http://schemas.microsoft.com/office/powerpoint/2010/main" val="2065387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a:stretch>
        </a:blipFill>
        <a:effectLst/>
      </p:bgPr>
    </p:bg>
    <p:spTree>
      <p:nvGrpSpPr>
        <p:cNvPr id="1" name="">
          <a:extLst>
            <a:ext uri="{FF2B5EF4-FFF2-40B4-BE49-F238E27FC236}">
              <a16:creationId xmlns:a16="http://schemas.microsoft.com/office/drawing/2014/main" id="{4F9D3CAE-BBDE-0EF1-ADA6-15D71ECC28EC}"/>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23A1BD2C-B3BC-C21C-FA14-36F5C23334DD}"/>
              </a:ext>
            </a:extLst>
          </p:cNvPr>
          <p:cNvSpPr txBox="1"/>
          <p:nvPr/>
        </p:nvSpPr>
        <p:spPr>
          <a:xfrm>
            <a:off x="5686425" y="1350466"/>
            <a:ext cx="6286500" cy="5478423"/>
          </a:xfrm>
          <a:prstGeom prst="rect">
            <a:avLst/>
          </a:prstGeom>
          <a:noFill/>
        </p:spPr>
        <p:txBody>
          <a:bodyPr wrap="square">
            <a:spAutoFit/>
          </a:bodyPr>
          <a:lstStyle/>
          <a:p>
            <a:pPr>
              <a:spcBef>
                <a:spcPts val="600"/>
              </a:spcBef>
            </a:pPr>
            <a:r>
              <a:rPr lang="es-ES" sz="2000" b="1" dirty="0"/>
              <a:t>Otra manifestación importante del Trono de Dios era el Arca del Pacto, que también comparte un número significativo de características con el Trono celestial de Dios (como la presencia de querubines) y es considerada el Trono de Dios, o el estrado de sus pies. Una prueba de esta identificación aparece en 1 Crónicas 28:2, donde la frase “el arca del pacto del Señor” es relacionada con el “estrado de los pies de nuestro Dios”. Ese era el lugar, al igual que en el caso de los demás tronos, donde tendría lugar el juicio. El “estrado” también es mencionado en 2 Crónicas 9:18 como situado al pie del trono de Salomón en armonía con la antigua costumbre del Cercano Oriente de disponer el escabel o estrado a los pies de las deidades en sus respectivos templos (ver Sal. 99:5; 132:7; Lam. 2:1), lo que implica que Dios estaba en un plano superior.</a:t>
            </a:r>
          </a:p>
        </p:txBody>
      </p:sp>
      <p:pic>
        <p:nvPicPr>
          <p:cNvPr id="4" name="Imagen 3" descr="Imagen de la pantalla de un video juego&#10;&#10;El contenido generado por IA puede ser incorrecto.">
            <a:extLst>
              <a:ext uri="{FF2B5EF4-FFF2-40B4-BE49-F238E27FC236}">
                <a16:creationId xmlns:a16="http://schemas.microsoft.com/office/drawing/2014/main" id="{71D8FAE0-1566-C8FD-F2D2-F262284CD307}"/>
              </a:ext>
            </a:extLst>
          </p:cNvPr>
          <p:cNvPicPr>
            <a:picLocks noChangeAspect="1"/>
          </p:cNvPicPr>
          <p:nvPr/>
        </p:nvPicPr>
        <p:blipFill rotWithShape="1">
          <a:blip r:embed="rId3">
            <a:extLst>
              <a:ext uri="{28A0092B-C50C-407E-A947-70E740481C1C}">
                <a14:useLocalDpi xmlns:a14="http://schemas.microsoft.com/office/drawing/2010/main" val="0"/>
              </a:ext>
            </a:extLst>
          </a:blip>
          <a:srcRect l="11272" r="11272"/>
          <a:stretch/>
        </p:blipFill>
        <p:spPr>
          <a:xfrm>
            <a:off x="120650" y="1350465"/>
            <a:ext cx="5441950" cy="5269409"/>
          </a:xfrm>
          <a:prstGeom prst="rect">
            <a:avLst/>
          </a:prstGeom>
          <a:ln>
            <a:noFill/>
          </a:ln>
          <a:effectLst>
            <a:outerShdw blurRad="190500" algn="tl" rotWithShape="0">
              <a:srgbClr val="000000">
                <a:alpha val="70000"/>
              </a:srgbClr>
            </a:outerShdw>
          </a:effectLst>
        </p:spPr>
      </p:pic>
      <p:sp>
        <p:nvSpPr>
          <p:cNvPr id="6" name="CuadroTexto 5">
            <a:extLst>
              <a:ext uri="{FF2B5EF4-FFF2-40B4-BE49-F238E27FC236}">
                <a16:creationId xmlns:a16="http://schemas.microsoft.com/office/drawing/2014/main" id="{A12AFFA6-6415-B2FF-1D79-DCBAC6A22B68}"/>
              </a:ext>
            </a:extLst>
          </p:cNvPr>
          <p:cNvSpPr txBox="1"/>
          <p:nvPr/>
        </p:nvSpPr>
        <p:spPr>
          <a:xfrm>
            <a:off x="0" y="-95250"/>
            <a:ext cx="12191999"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EL TRONO DE DIOS EN LA TIERRA</a:t>
            </a:r>
          </a:p>
        </p:txBody>
      </p:sp>
      <p:sp>
        <p:nvSpPr>
          <p:cNvPr id="8" name="CuadroTexto 7">
            <a:extLst>
              <a:ext uri="{FF2B5EF4-FFF2-40B4-BE49-F238E27FC236}">
                <a16:creationId xmlns:a16="http://schemas.microsoft.com/office/drawing/2014/main" id="{9D760FF9-2212-DB55-8F8F-86A26D4B6351}"/>
              </a:ext>
            </a:extLst>
          </p:cNvPr>
          <p:cNvSpPr txBox="1"/>
          <p:nvPr/>
        </p:nvSpPr>
        <p:spPr>
          <a:xfrm>
            <a:off x="3929063" y="590550"/>
            <a:ext cx="4333875" cy="58477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sz="3200" b="1" spc="300" dirty="0">
                <a:effectLst>
                  <a:outerShdw blurRad="38100" dist="38100" dir="2700000" algn="tl">
                    <a:srgbClr val="000000">
                      <a:alpha val="43137"/>
                    </a:srgbClr>
                  </a:outerShdw>
                </a:effectLst>
              </a:rPr>
              <a:t>El Arca del Pacto</a:t>
            </a:r>
          </a:p>
        </p:txBody>
      </p:sp>
    </p:spTree>
    <p:extLst>
      <p:ext uri="{BB962C8B-B14F-4D97-AF65-F5344CB8AC3E}">
        <p14:creationId xmlns:p14="http://schemas.microsoft.com/office/powerpoint/2010/main" val="16360337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a:stretch>
        </a:blipFill>
        <a:effectLst/>
      </p:bgPr>
    </p:bg>
    <p:spTree>
      <p:nvGrpSpPr>
        <p:cNvPr id="1" name="">
          <a:extLst>
            <a:ext uri="{FF2B5EF4-FFF2-40B4-BE49-F238E27FC236}">
              <a16:creationId xmlns:a16="http://schemas.microsoft.com/office/drawing/2014/main" id="{C42752D1-AD23-9DCE-018A-EE6699F2C1F3}"/>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2DEBAB5A-54C2-99A7-9010-15D9EA128760}"/>
              </a:ext>
            </a:extLst>
          </p:cNvPr>
          <p:cNvSpPr txBox="1"/>
          <p:nvPr/>
        </p:nvSpPr>
        <p:spPr>
          <a:xfrm>
            <a:off x="304800" y="1342620"/>
            <a:ext cx="5314950" cy="5401479"/>
          </a:xfrm>
          <a:prstGeom prst="rect">
            <a:avLst/>
          </a:prstGeom>
          <a:noFill/>
        </p:spPr>
        <p:txBody>
          <a:bodyPr wrap="square">
            <a:spAutoFit/>
          </a:bodyPr>
          <a:lstStyle/>
          <a:p>
            <a:pPr>
              <a:spcBef>
                <a:spcPts val="600"/>
              </a:spcBef>
            </a:pPr>
            <a:r>
              <a:rPr lang="es-ES" sz="2000" b="1" dirty="0"/>
              <a:t>Cuando Israel se estableció en la Tierra Prometida, colocó el Arca de la Alianza en el Templo de Jerusalén, en el monte Sion. El nombre Sion fue utilizado entonces como sinónimo del lugar del Trono de Dios, la sede del juicio (Sal. 9:4; Isa. 16:5). Todas las nociones precedentes relativas al Trono de Dios se trasladan, pues, a Sion, donde Dios habita y juzga a las naciones (Sal. 9:11-15).</a:t>
            </a:r>
          </a:p>
          <a:p>
            <a:pPr>
              <a:spcBef>
                <a:spcPts val="600"/>
              </a:spcBef>
            </a:pPr>
            <a:r>
              <a:rPr lang="es-ES" sz="2000" b="1" dirty="0"/>
              <a:t>Esta línea de pensamiento continuará en el Nuevo Testamento, donde Cristo y sus apóstoles se sentarán en tronos para juzgar al mundo (Mat. 19:28). Sion es la designación de la Nueva Jerusalén celestial, donde finalmente se harán realidad la paz, el amor y la vida eterna como cumplimiento de la esperanza bíblica (</a:t>
            </a:r>
            <a:r>
              <a:rPr lang="es-ES" sz="2000" b="1" dirty="0" err="1"/>
              <a:t>Apoc</a:t>
            </a:r>
            <a:r>
              <a:rPr lang="es-ES" sz="2000" b="1" dirty="0"/>
              <a:t>. 21:1-4).</a:t>
            </a:r>
          </a:p>
        </p:txBody>
      </p:sp>
      <p:pic>
        <p:nvPicPr>
          <p:cNvPr id="4" name="Imagen 3" descr="Dibujo de una persona&#10;&#10;El contenido generado por IA puede ser incorrecto.">
            <a:extLst>
              <a:ext uri="{FF2B5EF4-FFF2-40B4-BE49-F238E27FC236}">
                <a16:creationId xmlns:a16="http://schemas.microsoft.com/office/drawing/2014/main" id="{118CB78F-7FEA-4AC1-5FB3-1BD62AE4D75C}"/>
              </a:ext>
            </a:extLst>
          </p:cNvPr>
          <p:cNvPicPr>
            <a:picLocks noChangeAspect="1"/>
          </p:cNvPicPr>
          <p:nvPr/>
        </p:nvPicPr>
        <p:blipFill rotWithShape="1">
          <a:blip r:embed="rId3">
            <a:extLst>
              <a:ext uri="{28A0092B-C50C-407E-A947-70E740481C1C}">
                <a14:useLocalDpi xmlns:a14="http://schemas.microsoft.com/office/drawing/2010/main" val="0"/>
              </a:ext>
            </a:extLst>
          </a:blip>
          <a:srcRect l="-167" t="19448" r="167" b="207"/>
          <a:stretch/>
        </p:blipFill>
        <p:spPr>
          <a:xfrm>
            <a:off x="6324600" y="1332995"/>
            <a:ext cx="5686425" cy="5387559"/>
          </a:xfrm>
          <a:prstGeom prst="rect">
            <a:avLst/>
          </a:prstGeom>
          <a:solidFill>
            <a:srgbClr val="FFFFFF">
              <a:shade val="85000"/>
            </a:srgbClr>
          </a:solidFill>
          <a:ln w="88900" cap="sq">
            <a:solidFill>
              <a:schemeClr val="accent4">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CC9F9903-CC4E-98C4-AF0E-AAE48B9B1377}"/>
              </a:ext>
            </a:extLst>
          </p:cNvPr>
          <p:cNvSpPr txBox="1"/>
          <p:nvPr/>
        </p:nvSpPr>
        <p:spPr>
          <a:xfrm>
            <a:off x="0" y="-95250"/>
            <a:ext cx="12191999"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EL TRONO DE DIOS EN LA TIERRA</a:t>
            </a:r>
          </a:p>
        </p:txBody>
      </p:sp>
      <p:sp>
        <p:nvSpPr>
          <p:cNvPr id="8" name="CuadroTexto 7">
            <a:extLst>
              <a:ext uri="{FF2B5EF4-FFF2-40B4-BE49-F238E27FC236}">
                <a16:creationId xmlns:a16="http://schemas.microsoft.com/office/drawing/2014/main" id="{2373E55C-E4FC-F437-2770-43E3BC8114BB}"/>
              </a:ext>
            </a:extLst>
          </p:cNvPr>
          <p:cNvSpPr txBox="1"/>
          <p:nvPr/>
        </p:nvSpPr>
        <p:spPr>
          <a:xfrm>
            <a:off x="3929063" y="590550"/>
            <a:ext cx="4333875" cy="58477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sz="3200" b="1" spc="300" dirty="0">
                <a:effectLst>
                  <a:outerShdw blurRad="38100" dist="38100" dir="2700000" algn="tl">
                    <a:srgbClr val="000000">
                      <a:alpha val="43137"/>
                    </a:srgbClr>
                  </a:outerShdw>
                </a:effectLst>
              </a:rPr>
              <a:t>El monte Sion</a:t>
            </a:r>
          </a:p>
        </p:txBody>
      </p:sp>
    </p:spTree>
    <p:extLst>
      <p:ext uri="{BB962C8B-B14F-4D97-AF65-F5344CB8AC3E}">
        <p14:creationId xmlns:p14="http://schemas.microsoft.com/office/powerpoint/2010/main" val="31953935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8802707-55C6-E537-CA17-3118305612AD}"/>
              </a:ext>
            </a:extLst>
          </p:cNvPr>
          <p:cNvSpPr txBox="1"/>
          <p:nvPr/>
        </p:nvSpPr>
        <p:spPr>
          <a:xfrm>
            <a:off x="0" y="-38500"/>
            <a:ext cx="12191999" cy="769441"/>
          </a:xfrm>
          <a:prstGeom prst="rect">
            <a:avLst/>
          </a:prstGeom>
          <a:noFill/>
        </p:spPr>
        <p:txBody>
          <a:bodyPr wrap="square">
            <a:spAutoFit/>
          </a:bodyPr>
          <a:lstStyle/>
          <a:p>
            <a:pPr algn="ctr"/>
            <a:r>
              <a:rPr lang="es-ES" sz="4400" b="1" spc="600" dirty="0">
                <a:ln w="0"/>
                <a:solidFill>
                  <a:schemeClr val="bg1"/>
                </a:solidFill>
                <a:effectLst>
                  <a:innerShdw blurRad="63500" dist="50800" dir="13500000">
                    <a:srgbClr val="000000">
                      <a:alpha val="50000"/>
                    </a:srgbClr>
                  </a:innerShdw>
                </a:effectLst>
              </a:rPr>
              <a:t>SOMOS EL TEMPLO DE DIOS</a:t>
            </a:r>
          </a:p>
        </p:txBody>
      </p:sp>
      <p:sp>
        <p:nvSpPr>
          <p:cNvPr id="5" name="CuadroTexto 4">
            <a:extLst>
              <a:ext uri="{FF2B5EF4-FFF2-40B4-BE49-F238E27FC236}">
                <a16:creationId xmlns:a16="http://schemas.microsoft.com/office/drawing/2014/main" id="{AB5CF432-7590-EB9B-AA3A-F24625272BDD}"/>
              </a:ext>
            </a:extLst>
          </p:cNvPr>
          <p:cNvSpPr txBox="1"/>
          <p:nvPr/>
        </p:nvSpPr>
        <p:spPr>
          <a:xfrm>
            <a:off x="5047439" y="837456"/>
            <a:ext cx="6995404" cy="2554545"/>
          </a:xfrm>
          <a:prstGeom prst="rect">
            <a:avLst/>
          </a:prstGeom>
          <a:noFill/>
        </p:spPr>
        <p:txBody>
          <a:bodyPr wrap="square">
            <a:spAutoFit/>
          </a:bodyPr>
          <a:lstStyle/>
          <a:p>
            <a:pPr>
              <a:spcBef>
                <a:spcPts val="600"/>
              </a:spcBef>
            </a:pPr>
            <a:r>
              <a:rPr lang="es-ES" sz="2000" b="1" dirty="0"/>
              <a:t>En última instancia, Dios habita entre su pueblo. El verbo hebreo </a:t>
            </a:r>
            <a:r>
              <a:rPr lang="es-ES" sz="2000" b="1" i="1" dirty="0" err="1"/>
              <a:t>shakan</a:t>
            </a:r>
            <a:r>
              <a:rPr lang="es-ES" sz="2000" b="1" dirty="0"/>
              <a:t>, “habitar”, se utiliza para describir la morada de Dios entre su pueblo en el Santuario (</a:t>
            </a:r>
            <a:r>
              <a:rPr lang="es-ES" sz="2000" b="1" dirty="0" err="1"/>
              <a:t>Éxo</a:t>
            </a:r>
            <a:r>
              <a:rPr lang="es-ES" sz="2000" b="1" dirty="0"/>
              <a:t>. 25:8, 9). Esta idea de la morada de Dios era tan poderosa que dio lugar a la palabra </a:t>
            </a:r>
            <a:r>
              <a:rPr lang="es-ES" sz="2000" b="1" i="1" dirty="0" err="1"/>
              <a:t>mishkan</a:t>
            </a:r>
            <a:r>
              <a:rPr lang="es-ES" sz="2000" b="1" dirty="0"/>
              <a:t>, “tabernáculo”, el lugar mismo donde Dios moraría. El verbo también se refiere a la nube que habitaba o descansaba (</a:t>
            </a:r>
            <a:r>
              <a:rPr lang="es-ES" sz="2000" b="1" i="1" dirty="0" err="1"/>
              <a:t>shakan</a:t>
            </a:r>
            <a:r>
              <a:rPr lang="es-ES" sz="2000" b="1" dirty="0"/>
              <a:t>) sobre el Tabernáculo (</a:t>
            </a:r>
            <a:r>
              <a:rPr lang="es-ES" sz="2000" b="1" dirty="0" err="1"/>
              <a:t>Éxo</a:t>
            </a:r>
            <a:r>
              <a:rPr lang="es-ES" sz="2000" b="1" dirty="0"/>
              <a:t>. 40:35).</a:t>
            </a:r>
          </a:p>
        </p:txBody>
      </p:sp>
      <p:pic>
        <p:nvPicPr>
          <p:cNvPr id="7" name="Imagen 6" descr="Imagen que contiene tabla, café, viejo, agua&#10;&#10;El contenido generado por IA puede ser incorrecto.">
            <a:extLst>
              <a:ext uri="{FF2B5EF4-FFF2-40B4-BE49-F238E27FC236}">
                <a16:creationId xmlns:a16="http://schemas.microsoft.com/office/drawing/2014/main" id="{B1A27C93-7E97-7785-EDB0-2E3253B3B8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39" y="847081"/>
            <a:ext cx="4708511" cy="5712696"/>
          </a:xfrm>
          <a:prstGeom prst="rect">
            <a:avLst/>
          </a:prstGeom>
          <a:ln w="88900" cap="sq" cmpd="thickThin">
            <a:solidFill>
              <a:schemeClr val="accent1"/>
            </a:solidFill>
            <a:prstDash val="solid"/>
            <a:miter lim="800000"/>
          </a:ln>
          <a:effectLst>
            <a:innerShdw blurRad="76200">
              <a:srgbClr val="000000"/>
            </a:innerShdw>
          </a:effectLst>
        </p:spPr>
      </p:pic>
      <p:sp>
        <p:nvSpPr>
          <p:cNvPr id="9" name="CuadroTexto 8">
            <a:extLst>
              <a:ext uri="{FF2B5EF4-FFF2-40B4-BE49-F238E27FC236}">
                <a16:creationId xmlns:a16="http://schemas.microsoft.com/office/drawing/2014/main" id="{0224C931-AA94-4BE2-7461-41F7DF2F49C1}"/>
              </a:ext>
            </a:extLst>
          </p:cNvPr>
          <p:cNvSpPr txBox="1"/>
          <p:nvPr/>
        </p:nvSpPr>
        <p:spPr>
          <a:xfrm>
            <a:off x="5047439" y="3460016"/>
            <a:ext cx="4325161" cy="3170099"/>
          </a:xfrm>
          <a:prstGeom prst="rect">
            <a:avLst/>
          </a:prstGeom>
          <a:noFill/>
        </p:spPr>
        <p:txBody>
          <a:bodyPr wrap="square">
            <a:spAutoFit/>
          </a:bodyPr>
          <a:lstStyle/>
          <a:p>
            <a:pPr>
              <a:spcBef>
                <a:spcPts val="600"/>
              </a:spcBef>
            </a:pPr>
            <a:r>
              <a:rPr lang="es-ES" sz="2000" b="1" dirty="0"/>
              <a:t>En el Nuevo Testamento, esta noción se extiende a la persona cristiana, incluido el cuerpo: “¿No saben que su cuerpo es templo del Espíritu Santo, que está en ustedes, que tienen de Dios, y que no son sus propios dueños?” (1 </a:t>
            </a:r>
            <a:r>
              <a:rPr lang="es-ES" sz="2000" b="1" dirty="0" err="1"/>
              <a:t>Cor</a:t>
            </a:r>
            <a:r>
              <a:rPr lang="es-ES" sz="2000" b="1" dirty="0"/>
              <a:t>. 6:19). “Por tanto, glorifiquen a Dios en su cuerpo y en su espíritu, los cuales son de Dios” (1 </a:t>
            </a:r>
            <a:r>
              <a:rPr lang="es-ES" sz="2000" b="1" dirty="0" err="1"/>
              <a:t>Cor</a:t>
            </a:r>
            <a:r>
              <a:rPr lang="es-ES" sz="2000" b="1" dirty="0"/>
              <a:t>. 6:20).</a:t>
            </a:r>
          </a:p>
        </p:txBody>
      </p:sp>
      <p:pic>
        <p:nvPicPr>
          <p:cNvPr id="11" name="Imagen 10">
            <a:extLst>
              <a:ext uri="{FF2B5EF4-FFF2-40B4-BE49-F238E27FC236}">
                <a16:creationId xmlns:a16="http://schemas.microsoft.com/office/drawing/2014/main" id="{9736A6DB-9BB5-6A92-D84C-80A6D9CC9697}"/>
              </a:ext>
            </a:extLst>
          </p:cNvPr>
          <p:cNvPicPr>
            <a:picLocks noChangeAspect="1"/>
          </p:cNvPicPr>
          <p:nvPr/>
        </p:nvPicPr>
        <p:blipFill rotWithShape="1">
          <a:blip r:embed="rId4">
            <a:extLst>
              <a:ext uri="{28A0092B-C50C-407E-A947-70E740481C1C}">
                <a14:useLocalDpi xmlns:a14="http://schemas.microsoft.com/office/drawing/2010/main" val="0"/>
              </a:ext>
            </a:extLst>
          </a:blip>
          <a:srcRect l="11356" r="11356"/>
          <a:stretch/>
        </p:blipFill>
        <p:spPr>
          <a:xfrm>
            <a:off x="9475989" y="3238599"/>
            <a:ext cx="2566854" cy="3321177"/>
          </a:xfrm>
          <a:prstGeom prst="rect">
            <a:avLst/>
          </a:prstGeom>
          <a:ln w="88900" cap="sq" cmpd="thickThin">
            <a:solidFill>
              <a:schemeClr val="accent1"/>
            </a:solidFill>
            <a:prstDash val="solid"/>
            <a:miter lim="800000"/>
          </a:ln>
          <a:effectLst>
            <a:innerShdw blurRad="76200">
              <a:srgbClr val="000000"/>
            </a:innerShdw>
          </a:effectLst>
        </p:spPr>
      </p:pic>
    </p:spTree>
    <p:extLst>
      <p:ext uri="{BB962C8B-B14F-4D97-AF65-F5344CB8AC3E}">
        <p14:creationId xmlns:p14="http://schemas.microsoft.com/office/powerpoint/2010/main" val="2014693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2000"/>
          </a:stretch>
        </a:blipFill>
        <a:effectLst/>
      </p:bgPr>
    </p:bg>
    <p:spTree>
      <p:nvGrpSpPr>
        <p:cNvPr id="1" name="">
          <a:extLst>
            <a:ext uri="{FF2B5EF4-FFF2-40B4-BE49-F238E27FC236}">
              <a16:creationId xmlns:a16="http://schemas.microsoft.com/office/drawing/2014/main" id="{F6516E83-D9C7-54C0-BDAD-880AF435AA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B671F9F-F052-5DA6-76A6-16F61EABDAE4}"/>
              </a:ext>
            </a:extLst>
          </p:cNvPr>
          <p:cNvSpPr txBox="1"/>
          <p:nvPr/>
        </p:nvSpPr>
        <p:spPr>
          <a:xfrm>
            <a:off x="6708809" y="111583"/>
            <a:ext cx="5244566" cy="584775"/>
          </a:xfrm>
          <a:prstGeom prst="rect">
            <a:avLst/>
          </a:prstGeom>
          <a:solidFill>
            <a:srgbClr val="E5E500"/>
          </a:solidFill>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s-ES" sz="3200" b="1" dirty="0">
                <a:solidFill>
                  <a:schemeClr val="tx1"/>
                </a:solidFill>
              </a:rPr>
              <a:t>La pedagogía del trono</a:t>
            </a:r>
          </a:p>
        </p:txBody>
      </p:sp>
      <p:sp>
        <p:nvSpPr>
          <p:cNvPr id="5" name="CuadroTexto 4">
            <a:extLst>
              <a:ext uri="{FF2B5EF4-FFF2-40B4-BE49-F238E27FC236}">
                <a16:creationId xmlns:a16="http://schemas.microsoft.com/office/drawing/2014/main" id="{5F3FDF34-A6D9-38AB-E507-8B31DA4751A4}"/>
              </a:ext>
            </a:extLst>
          </p:cNvPr>
          <p:cNvSpPr txBox="1"/>
          <p:nvPr/>
        </p:nvSpPr>
        <p:spPr>
          <a:xfrm>
            <a:off x="291566" y="979747"/>
            <a:ext cx="5707739" cy="2246769"/>
          </a:xfrm>
          <a:prstGeom prst="rect">
            <a:avLst/>
          </a:prstGeom>
          <a:noFill/>
        </p:spPr>
        <p:txBody>
          <a:bodyPr wrap="square">
            <a:spAutoFit/>
          </a:bodyPr>
          <a:lstStyle/>
          <a:p>
            <a:pPr>
              <a:spcBef>
                <a:spcPts val="600"/>
              </a:spcBef>
            </a:pPr>
            <a:r>
              <a:rPr lang="es-ES" sz="2000" b="1" dirty="0"/>
              <a:t>En nuestros días, las nociones de realeza y “trono” no son especialmente relevantes, razón por la cual hemos perdido el sentido de trascendencia, respeto y sacralidad. Comenta estas nociones con jóvenes y con mayores. Considera las siguientes estrategias como posibles formas de comunicar esta noción:</a:t>
            </a:r>
          </a:p>
        </p:txBody>
      </p:sp>
      <p:graphicFrame>
        <p:nvGraphicFramePr>
          <p:cNvPr id="4" name="Diagrama 3">
            <a:extLst>
              <a:ext uri="{FF2B5EF4-FFF2-40B4-BE49-F238E27FC236}">
                <a16:creationId xmlns:a16="http://schemas.microsoft.com/office/drawing/2014/main" id="{2AB25EC3-7B8E-5697-9965-B67388F39AF8}"/>
              </a:ext>
            </a:extLst>
          </p:cNvPr>
          <p:cNvGraphicFramePr/>
          <p:nvPr>
            <p:extLst>
              <p:ext uri="{D42A27DB-BD31-4B8C-83A1-F6EECF244321}">
                <p14:modId xmlns:p14="http://schemas.microsoft.com/office/powerpoint/2010/main" val="130154415"/>
              </p:ext>
            </p:extLst>
          </p:nvPr>
        </p:nvGraphicFramePr>
        <p:xfrm>
          <a:off x="238626" y="3455583"/>
          <a:ext cx="6334125" cy="32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uadroTexto 1">
            <a:extLst>
              <a:ext uri="{FF2B5EF4-FFF2-40B4-BE49-F238E27FC236}">
                <a16:creationId xmlns:a16="http://schemas.microsoft.com/office/drawing/2014/main" id="{9DC8FD3A-54DE-8EED-1EDB-51C84781B447}"/>
              </a:ext>
            </a:extLst>
          </p:cNvPr>
          <p:cNvSpPr txBox="1"/>
          <p:nvPr/>
        </p:nvSpPr>
        <p:spPr>
          <a:xfrm>
            <a:off x="0" y="19250"/>
            <a:ext cx="6179419" cy="76944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rgbClr val="FFFF00"/>
                </a:solidFill>
                <a:effectLst>
                  <a:outerShdw blurRad="38100" dist="38100" dir="2700000" algn="tl">
                    <a:srgbClr val="000000">
                      <a:alpha val="43137"/>
                    </a:srgbClr>
                  </a:outerShdw>
                </a:effectLst>
              </a:rPr>
              <a:t>APLICACIÓN A LA VIDA</a:t>
            </a:r>
          </a:p>
        </p:txBody>
      </p:sp>
      <p:pic>
        <p:nvPicPr>
          <p:cNvPr id="6" name="Imagen 5">
            <a:extLst>
              <a:ext uri="{FF2B5EF4-FFF2-40B4-BE49-F238E27FC236}">
                <a16:creationId xmlns:a16="http://schemas.microsoft.com/office/drawing/2014/main" id="{5AF087E6-FB2A-06EC-9530-0020B34B2653}"/>
              </a:ext>
            </a:extLst>
          </p:cNvPr>
          <p:cNvPicPr>
            <a:picLocks noChangeAspect="1"/>
          </p:cNvPicPr>
          <p:nvPr/>
        </p:nvPicPr>
        <p:blipFill>
          <a:blip r:embed="rId8"/>
          <a:stretch>
            <a:fillRect/>
          </a:stretch>
        </p:blipFill>
        <p:spPr>
          <a:xfrm>
            <a:off x="6119621" y="1015464"/>
            <a:ext cx="1800991" cy="2249063"/>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B39127A3-AE2E-1EEA-124B-136301EF649C}"/>
              </a:ext>
            </a:extLst>
          </p:cNvPr>
          <p:cNvPicPr>
            <a:picLocks noChangeAspect="1"/>
          </p:cNvPicPr>
          <p:nvPr/>
        </p:nvPicPr>
        <p:blipFill>
          <a:blip r:embed="rId9"/>
          <a:stretch>
            <a:fillRect/>
          </a:stretch>
        </p:blipFill>
        <p:spPr>
          <a:xfrm>
            <a:off x="8026492" y="1015465"/>
            <a:ext cx="3994258" cy="2246770"/>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7D3C7660-0AA3-2020-8805-9531605F2EF5}"/>
              </a:ext>
            </a:extLst>
          </p:cNvPr>
          <p:cNvPicPr>
            <a:picLocks noChangeAspect="1"/>
          </p:cNvPicPr>
          <p:nvPr/>
        </p:nvPicPr>
        <p:blipFill>
          <a:blip r:embed="rId10"/>
          <a:srcRect t="21626" b="20882"/>
          <a:stretch/>
        </p:blipFill>
        <p:spPr>
          <a:xfrm>
            <a:off x="6640127" y="3400963"/>
            <a:ext cx="3125201" cy="1347537"/>
          </a:xfrm>
          <a:prstGeom prst="rect">
            <a:avLst/>
          </a:prstGeom>
          <a:ln w="38100" cap="sq">
            <a:solidFill>
              <a:schemeClr val="accent4"/>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8E78DCA2-6AE6-E46E-9FAB-E6001A822078}"/>
              </a:ext>
            </a:extLst>
          </p:cNvPr>
          <p:cNvPicPr>
            <a:picLocks noChangeAspect="1"/>
          </p:cNvPicPr>
          <p:nvPr/>
        </p:nvPicPr>
        <p:blipFill>
          <a:blip r:embed="rId11"/>
          <a:stretch>
            <a:fillRect/>
          </a:stretch>
        </p:blipFill>
        <p:spPr>
          <a:xfrm>
            <a:off x="9917630" y="3400963"/>
            <a:ext cx="2103120" cy="2103120"/>
          </a:xfrm>
          <a:prstGeom prst="rect">
            <a:avLst/>
          </a:prstGeom>
          <a:ln w="38100" cap="sq">
            <a:solidFill>
              <a:schemeClr val="accent4"/>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D358816E-53C6-8346-E7BA-F9CA1A3BA57F}"/>
              </a:ext>
            </a:extLst>
          </p:cNvPr>
          <p:cNvPicPr>
            <a:picLocks noChangeAspect="1"/>
          </p:cNvPicPr>
          <p:nvPr/>
        </p:nvPicPr>
        <p:blipFill>
          <a:blip r:embed="rId12"/>
          <a:stretch>
            <a:fillRect/>
          </a:stretch>
        </p:blipFill>
        <p:spPr>
          <a:xfrm>
            <a:off x="6640126" y="4902752"/>
            <a:ext cx="3125202" cy="1757926"/>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49B2A5B5-0455-B7CA-EDF4-3934D199E97F}"/>
              </a:ext>
            </a:extLst>
          </p:cNvPr>
          <p:cNvPicPr>
            <a:picLocks noChangeAspect="1"/>
          </p:cNvPicPr>
          <p:nvPr/>
        </p:nvPicPr>
        <p:blipFill rotWithShape="1">
          <a:blip r:embed="rId13">
            <a:extLst>
              <a:ext uri="{28A0092B-C50C-407E-A947-70E740481C1C}">
                <a14:useLocalDpi xmlns:a14="http://schemas.microsoft.com/office/drawing/2010/main" val="0"/>
              </a:ext>
            </a:extLst>
          </a:blip>
          <a:srcRect t="8867" b="8867"/>
          <a:stretch/>
        </p:blipFill>
        <p:spPr>
          <a:xfrm>
            <a:off x="9917630" y="5690936"/>
            <a:ext cx="2103120" cy="969742"/>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824836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1A5D32D0-0DCB-44A0-BEB5-0497780F5EA1}"/>
                                            </p:graphicEl>
                                          </p:spTgt>
                                        </p:tgtEl>
                                        <p:attrNameLst>
                                          <p:attrName>style.visibility</p:attrName>
                                        </p:attrNameLst>
                                      </p:cBhvr>
                                      <p:to>
                                        <p:strVal val="visible"/>
                                      </p:to>
                                    </p:set>
                                    <p:anim calcmode="lin" valueType="num">
                                      <p:cBhvr>
                                        <p:cTn id="12" dur="500" fill="hold"/>
                                        <p:tgtEl>
                                          <p:spTgt spid="4">
                                            <p:graphicEl>
                                              <a:dgm id="{1A5D32D0-0DCB-44A0-BEB5-0497780F5E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1A5D32D0-0DCB-44A0-BEB5-0497780F5E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1A5D32D0-0DCB-44A0-BEB5-0497780F5EA1}"/>
                                            </p:graphic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par>
                                <p:cTn id="18" presetID="14" presetClass="entr" presetSubtype="1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
                                            <p:graphicEl>
                                              <a:dgm id="{38113FD3-3490-4A49-821E-D69AEBE2CCCE}"/>
                                            </p:graphicEl>
                                          </p:spTgt>
                                        </p:tgtEl>
                                        <p:attrNameLst>
                                          <p:attrName>style.visibility</p:attrName>
                                        </p:attrNameLst>
                                      </p:cBhvr>
                                      <p:to>
                                        <p:strVal val="visible"/>
                                      </p:to>
                                    </p:set>
                                    <p:animEffect transition="in" filter="wipe(left)">
                                      <p:cBhvr>
                                        <p:cTn id="24" dur="500"/>
                                        <p:tgtEl>
                                          <p:spTgt spid="4">
                                            <p:graphicEl>
                                              <a:dgm id="{38113FD3-3490-4A49-821E-D69AEBE2CCC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68441379-A505-448B-AD76-EDE85461820A}"/>
                                            </p:graphicEl>
                                          </p:spTgt>
                                        </p:tgtEl>
                                        <p:attrNameLst>
                                          <p:attrName>style.visibility</p:attrName>
                                        </p:attrNameLst>
                                      </p:cBhvr>
                                      <p:to>
                                        <p:strVal val="visible"/>
                                      </p:to>
                                    </p:set>
                                    <p:anim calcmode="lin" valueType="num">
                                      <p:cBhvr>
                                        <p:cTn id="29" dur="500" fill="hold"/>
                                        <p:tgtEl>
                                          <p:spTgt spid="4">
                                            <p:graphicEl>
                                              <a:dgm id="{68441379-A505-448B-AD76-EDE85461820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68441379-A505-448B-AD76-EDE85461820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68441379-A505-448B-AD76-EDE85461820A}"/>
                                            </p:graphic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14" presetClass="entr" presetSubtype="1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4">
                                            <p:graphicEl>
                                              <a:dgm id="{5B2336CA-A5E7-4E94-8854-DCE226567F01}"/>
                                            </p:graphicEl>
                                          </p:spTgt>
                                        </p:tgtEl>
                                        <p:attrNameLst>
                                          <p:attrName>style.visibility</p:attrName>
                                        </p:attrNameLst>
                                      </p:cBhvr>
                                      <p:to>
                                        <p:strVal val="visible"/>
                                      </p:to>
                                    </p:set>
                                    <p:animEffect transition="in" filter="wipe(left)">
                                      <p:cBhvr>
                                        <p:cTn id="41" dur="500"/>
                                        <p:tgtEl>
                                          <p:spTgt spid="4">
                                            <p:graphicEl>
                                              <a:dgm id="{5B2336CA-A5E7-4E94-8854-DCE226567F01}"/>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4">
                                            <p:graphicEl>
                                              <a:dgm id="{BE151599-E0B8-4159-9DE7-D1DE85D164B0}"/>
                                            </p:graphicEl>
                                          </p:spTgt>
                                        </p:tgtEl>
                                        <p:attrNameLst>
                                          <p:attrName>style.visibility</p:attrName>
                                        </p:attrNameLst>
                                      </p:cBhvr>
                                      <p:to>
                                        <p:strVal val="visible"/>
                                      </p:to>
                                    </p:set>
                                    <p:anim calcmode="lin" valueType="num">
                                      <p:cBhvr>
                                        <p:cTn id="46" dur="500" fill="hold"/>
                                        <p:tgtEl>
                                          <p:spTgt spid="4">
                                            <p:graphicEl>
                                              <a:dgm id="{BE151599-E0B8-4159-9DE7-D1DE85D164B0}"/>
                                            </p:graphicEl>
                                          </p:spTgt>
                                        </p:tgtEl>
                                        <p:attrNameLst>
                                          <p:attrName>ppt_w</p:attrName>
                                        </p:attrNameLst>
                                      </p:cBhvr>
                                      <p:tavLst>
                                        <p:tav tm="0">
                                          <p:val>
                                            <p:fltVal val="0"/>
                                          </p:val>
                                        </p:tav>
                                        <p:tav tm="100000">
                                          <p:val>
                                            <p:strVal val="#ppt_w"/>
                                          </p:val>
                                        </p:tav>
                                      </p:tavLst>
                                    </p:anim>
                                    <p:anim calcmode="lin" valueType="num">
                                      <p:cBhvr>
                                        <p:cTn id="47" dur="500" fill="hold"/>
                                        <p:tgtEl>
                                          <p:spTgt spid="4">
                                            <p:graphicEl>
                                              <a:dgm id="{BE151599-E0B8-4159-9DE7-D1DE85D164B0}"/>
                                            </p:graphicEl>
                                          </p:spTgt>
                                        </p:tgtEl>
                                        <p:attrNameLst>
                                          <p:attrName>ppt_h</p:attrName>
                                        </p:attrNameLst>
                                      </p:cBhvr>
                                      <p:tavLst>
                                        <p:tav tm="0">
                                          <p:val>
                                            <p:fltVal val="0"/>
                                          </p:val>
                                        </p:tav>
                                        <p:tav tm="100000">
                                          <p:val>
                                            <p:strVal val="#ppt_h"/>
                                          </p:val>
                                        </p:tav>
                                      </p:tavLst>
                                    </p:anim>
                                    <p:animEffect transition="in" filter="fade">
                                      <p:cBhvr>
                                        <p:cTn id="48" dur="500"/>
                                        <p:tgtEl>
                                          <p:spTgt spid="4">
                                            <p:graphicEl>
                                              <a:dgm id="{BE151599-E0B8-4159-9DE7-D1DE85D164B0}"/>
                                            </p:graphicEl>
                                          </p:spTgt>
                                        </p:tgtEl>
                                      </p:cBhvr>
                                    </p:animEffect>
                                  </p:childTnLst>
                                </p:cTn>
                              </p:par>
                              <p:par>
                                <p:cTn id="49" presetID="14" presetClass="entr" presetSubtype="1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randombar(horizontal)">
                                      <p:cBhvr>
                                        <p:cTn id="54" dur="500"/>
                                        <p:tgtEl>
                                          <p:spTgt spid="21"/>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4">
                                            <p:graphicEl>
                                              <a:dgm id="{4B31EF89-2F37-44BF-88D5-90ED75776689}"/>
                                            </p:graphicEl>
                                          </p:spTgt>
                                        </p:tgtEl>
                                        <p:attrNameLst>
                                          <p:attrName>style.visibility</p:attrName>
                                        </p:attrNameLst>
                                      </p:cBhvr>
                                      <p:to>
                                        <p:strVal val="visible"/>
                                      </p:to>
                                    </p:set>
                                    <p:animEffect transition="in" filter="wipe(left)">
                                      <p:cBhvr>
                                        <p:cTn id="58" dur="500"/>
                                        <p:tgtEl>
                                          <p:spTgt spid="4">
                                            <p:graphicEl>
                                              <a:dgm id="{4B31EF89-2F37-44BF-88D5-90ED7577668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2000"/>
          </a:stretch>
        </a:blipFill>
        <a:effectLst/>
      </p:bgPr>
    </p:bg>
    <p:spTree>
      <p:nvGrpSpPr>
        <p:cNvPr id="1" name="">
          <a:extLst>
            <a:ext uri="{FF2B5EF4-FFF2-40B4-BE49-F238E27FC236}">
              <a16:creationId xmlns:a16="http://schemas.microsoft.com/office/drawing/2014/main" id="{E05DAF2B-17AE-44FE-DC82-A83564A511D3}"/>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E1DE1224-BA57-DCBA-CDE6-A701F3B2D3B3}"/>
              </a:ext>
            </a:extLst>
          </p:cNvPr>
          <p:cNvSpPr txBox="1"/>
          <p:nvPr/>
        </p:nvSpPr>
        <p:spPr>
          <a:xfrm>
            <a:off x="0" y="19250"/>
            <a:ext cx="12192000" cy="76944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rgbClr val="FFFF00"/>
                </a:solidFill>
                <a:effectLst>
                  <a:outerShdw blurRad="38100" dist="38100" dir="2700000" algn="tl">
                    <a:srgbClr val="000000">
                      <a:alpha val="43137"/>
                    </a:srgbClr>
                  </a:outerShdw>
                </a:effectLst>
              </a:rPr>
              <a:t>APLICACIÓN A LA VIDA</a:t>
            </a:r>
          </a:p>
        </p:txBody>
      </p:sp>
      <p:graphicFrame>
        <p:nvGraphicFramePr>
          <p:cNvPr id="8" name="Diagrama 7">
            <a:extLst>
              <a:ext uri="{FF2B5EF4-FFF2-40B4-BE49-F238E27FC236}">
                <a16:creationId xmlns:a16="http://schemas.microsoft.com/office/drawing/2014/main" id="{F1050CA1-8604-2EFF-7204-759FE6C17EA0}"/>
              </a:ext>
            </a:extLst>
          </p:cNvPr>
          <p:cNvGraphicFramePr/>
          <p:nvPr>
            <p:extLst>
              <p:ext uri="{D42A27DB-BD31-4B8C-83A1-F6EECF244321}">
                <p14:modId xmlns:p14="http://schemas.microsoft.com/office/powerpoint/2010/main" val="1036203993"/>
              </p:ext>
            </p:extLst>
          </p:nvPr>
        </p:nvGraphicFramePr>
        <p:xfrm>
          <a:off x="241700" y="950672"/>
          <a:ext cx="11780253" cy="5671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91334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8">
                                            <p:graphicEl>
                                              <a:dgm id="{956C4659-8B2D-4BF2-AEFF-805363752583}"/>
                                            </p:graphicEl>
                                          </p:spTgt>
                                        </p:tgtEl>
                                        <p:attrNameLst>
                                          <p:attrName>style.visibility</p:attrName>
                                        </p:attrNameLst>
                                      </p:cBhvr>
                                      <p:to>
                                        <p:strVal val="visible"/>
                                      </p:to>
                                    </p:set>
                                    <p:anim calcmode="lin" valueType="num">
                                      <p:cBhvr>
                                        <p:cTn id="7" dur="500" fill="hold"/>
                                        <p:tgtEl>
                                          <p:spTgt spid="8">
                                            <p:graphicEl>
                                              <a:dgm id="{956C4659-8B2D-4BF2-AEFF-805363752583}"/>
                                            </p:graphicEl>
                                          </p:spTgt>
                                        </p:tgtEl>
                                        <p:attrNameLst>
                                          <p:attrName>ppt_w</p:attrName>
                                        </p:attrNameLst>
                                      </p:cBhvr>
                                      <p:tavLst>
                                        <p:tav tm="0">
                                          <p:val>
                                            <p:fltVal val="0"/>
                                          </p:val>
                                        </p:tav>
                                        <p:tav tm="100000">
                                          <p:val>
                                            <p:strVal val="#ppt_w"/>
                                          </p:val>
                                        </p:tav>
                                      </p:tavLst>
                                    </p:anim>
                                    <p:anim calcmode="lin" valueType="num">
                                      <p:cBhvr>
                                        <p:cTn id="8" dur="500" fill="hold"/>
                                        <p:tgtEl>
                                          <p:spTgt spid="8">
                                            <p:graphicEl>
                                              <a:dgm id="{956C4659-8B2D-4BF2-AEFF-805363752583}"/>
                                            </p:graphicEl>
                                          </p:spTgt>
                                        </p:tgtEl>
                                        <p:attrNameLst>
                                          <p:attrName>ppt_h</p:attrName>
                                        </p:attrNameLst>
                                      </p:cBhvr>
                                      <p:tavLst>
                                        <p:tav tm="0">
                                          <p:val>
                                            <p:fltVal val="0"/>
                                          </p:val>
                                        </p:tav>
                                        <p:tav tm="100000">
                                          <p:val>
                                            <p:strVal val="#ppt_h"/>
                                          </p:val>
                                        </p:tav>
                                      </p:tavLst>
                                    </p:anim>
                                    <p:animEffect transition="in" filter="fade">
                                      <p:cBhvr>
                                        <p:cTn id="9" dur="500"/>
                                        <p:tgtEl>
                                          <p:spTgt spid="8">
                                            <p:graphicEl>
                                              <a:dgm id="{956C4659-8B2D-4BF2-AEFF-805363752583}"/>
                                            </p:graphicEl>
                                          </p:spTgt>
                                        </p:tgtEl>
                                      </p:cBhvr>
                                    </p:animEffect>
                                    <p:anim calcmode="lin" valueType="num">
                                      <p:cBhvr>
                                        <p:cTn id="10" dur="500" fill="hold"/>
                                        <p:tgtEl>
                                          <p:spTgt spid="8">
                                            <p:graphicEl>
                                              <a:dgm id="{956C4659-8B2D-4BF2-AEFF-805363752583}"/>
                                            </p:graphicEl>
                                          </p:spTgt>
                                        </p:tgtEl>
                                        <p:attrNameLst>
                                          <p:attrName>ppt_x</p:attrName>
                                        </p:attrNameLst>
                                      </p:cBhvr>
                                      <p:tavLst>
                                        <p:tav tm="0">
                                          <p:val>
                                            <p:fltVal val="0.5"/>
                                          </p:val>
                                        </p:tav>
                                        <p:tav tm="100000">
                                          <p:val>
                                            <p:strVal val="#ppt_x"/>
                                          </p:val>
                                        </p:tav>
                                      </p:tavLst>
                                    </p:anim>
                                    <p:anim calcmode="lin" valueType="num">
                                      <p:cBhvr>
                                        <p:cTn id="11" dur="500" fill="hold"/>
                                        <p:tgtEl>
                                          <p:spTgt spid="8">
                                            <p:graphicEl>
                                              <a:dgm id="{956C4659-8B2D-4BF2-AEFF-805363752583}"/>
                                            </p:graphicEl>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8">
                                            <p:graphicEl>
                                              <a:dgm id="{04BB47B2-D205-4B7F-9BCB-028EE4841520}"/>
                                            </p:graphicEl>
                                          </p:spTgt>
                                        </p:tgtEl>
                                        <p:attrNameLst>
                                          <p:attrName>style.visibility</p:attrName>
                                        </p:attrNameLst>
                                      </p:cBhvr>
                                      <p:to>
                                        <p:strVal val="visible"/>
                                      </p:to>
                                    </p:set>
                                    <p:anim calcmode="lin" valueType="num">
                                      <p:cBhvr>
                                        <p:cTn id="14" dur="500" fill="hold"/>
                                        <p:tgtEl>
                                          <p:spTgt spid="8">
                                            <p:graphicEl>
                                              <a:dgm id="{04BB47B2-D205-4B7F-9BCB-028EE4841520}"/>
                                            </p:graphicEl>
                                          </p:spTgt>
                                        </p:tgtEl>
                                        <p:attrNameLst>
                                          <p:attrName>ppt_w</p:attrName>
                                        </p:attrNameLst>
                                      </p:cBhvr>
                                      <p:tavLst>
                                        <p:tav tm="0">
                                          <p:val>
                                            <p:fltVal val="0"/>
                                          </p:val>
                                        </p:tav>
                                        <p:tav tm="100000">
                                          <p:val>
                                            <p:strVal val="#ppt_w"/>
                                          </p:val>
                                        </p:tav>
                                      </p:tavLst>
                                    </p:anim>
                                    <p:anim calcmode="lin" valueType="num">
                                      <p:cBhvr>
                                        <p:cTn id="15" dur="500" fill="hold"/>
                                        <p:tgtEl>
                                          <p:spTgt spid="8">
                                            <p:graphicEl>
                                              <a:dgm id="{04BB47B2-D205-4B7F-9BCB-028EE4841520}"/>
                                            </p:graphicEl>
                                          </p:spTgt>
                                        </p:tgtEl>
                                        <p:attrNameLst>
                                          <p:attrName>ppt_h</p:attrName>
                                        </p:attrNameLst>
                                      </p:cBhvr>
                                      <p:tavLst>
                                        <p:tav tm="0">
                                          <p:val>
                                            <p:fltVal val="0"/>
                                          </p:val>
                                        </p:tav>
                                        <p:tav tm="100000">
                                          <p:val>
                                            <p:strVal val="#ppt_h"/>
                                          </p:val>
                                        </p:tav>
                                      </p:tavLst>
                                    </p:anim>
                                    <p:animEffect transition="in" filter="fade">
                                      <p:cBhvr>
                                        <p:cTn id="16" dur="500"/>
                                        <p:tgtEl>
                                          <p:spTgt spid="8">
                                            <p:graphicEl>
                                              <a:dgm id="{04BB47B2-D205-4B7F-9BCB-028EE4841520}"/>
                                            </p:graphicEl>
                                          </p:spTgt>
                                        </p:tgtEl>
                                      </p:cBhvr>
                                    </p:animEffect>
                                    <p:anim calcmode="lin" valueType="num">
                                      <p:cBhvr>
                                        <p:cTn id="17" dur="500" fill="hold"/>
                                        <p:tgtEl>
                                          <p:spTgt spid="8">
                                            <p:graphicEl>
                                              <a:dgm id="{04BB47B2-D205-4B7F-9BCB-028EE4841520}"/>
                                            </p:graphicEl>
                                          </p:spTgt>
                                        </p:tgtEl>
                                        <p:attrNameLst>
                                          <p:attrName>ppt_x</p:attrName>
                                        </p:attrNameLst>
                                      </p:cBhvr>
                                      <p:tavLst>
                                        <p:tav tm="0">
                                          <p:val>
                                            <p:fltVal val="0.5"/>
                                          </p:val>
                                        </p:tav>
                                        <p:tav tm="100000">
                                          <p:val>
                                            <p:strVal val="#ppt_x"/>
                                          </p:val>
                                        </p:tav>
                                      </p:tavLst>
                                    </p:anim>
                                    <p:anim calcmode="lin" valueType="num">
                                      <p:cBhvr>
                                        <p:cTn id="18" dur="500" fill="hold"/>
                                        <p:tgtEl>
                                          <p:spTgt spid="8">
                                            <p:graphicEl>
                                              <a:dgm id="{04BB47B2-D205-4B7F-9BCB-028EE4841520}"/>
                                            </p:graphic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graphicEl>
                                              <a:dgm id="{210C59E0-B563-4554-98D7-FDABDDBAFB28}"/>
                                            </p:graphicEl>
                                          </p:spTgt>
                                        </p:tgtEl>
                                        <p:attrNameLst>
                                          <p:attrName>style.visibility</p:attrName>
                                        </p:attrNameLst>
                                      </p:cBhvr>
                                      <p:to>
                                        <p:strVal val="visible"/>
                                      </p:to>
                                    </p:set>
                                    <p:anim calcmode="lin" valueType="num">
                                      <p:cBhvr>
                                        <p:cTn id="21" dur="500" fill="hold"/>
                                        <p:tgtEl>
                                          <p:spTgt spid="8">
                                            <p:graphicEl>
                                              <a:dgm id="{210C59E0-B563-4554-98D7-FDABDDBAFB28}"/>
                                            </p:graphicEl>
                                          </p:spTgt>
                                        </p:tgtEl>
                                        <p:attrNameLst>
                                          <p:attrName>ppt_w</p:attrName>
                                        </p:attrNameLst>
                                      </p:cBhvr>
                                      <p:tavLst>
                                        <p:tav tm="0">
                                          <p:val>
                                            <p:fltVal val="0"/>
                                          </p:val>
                                        </p:tav>
                                        <p:tav tm="100000">
                                          <p:val>
                                            <p:strVal val="#ppt_w"/>
                                          </p:val>
                                        </p:tav>
                                      </p:tavLst>
                                    </p:anim>
                                    <p:anim calcmode="lin" valueType="num">
                                      <p:cBhvr>
                                        <p:cTn id="22" dur="500" fill="hold"/>
                                        <p:tgtEl>
                                          <p:spTgt spid="8">
                                            <p:graphicEl>
                                              <a:dgm id="{210C59E0-B563-4554-98D7-FDABDDBAFB28}"/>
                                            </p:graphicEl>
                                          </p:spTgt>
                                        </p:tgtEl>
                                        <p:attrNameLst>
                                          <p:attrName>ppt_h</p:attrName>
                                        </p:attrNameLst>
                                      </p:cBhvr>
                                      <p:tavLst>
                                        <p:tav tm="0">
                                          <p:val>
                                            <p:fltVal val="0"/>
                                          </p:val>
                                        </p:tav>
                                        <p:tav tm="100000">
                                          <p:val>
                                            <p:strVal val="#ppt_h"/>
                                          </p:val>
                                        </p:tav>
                                      </p:tavLst>
                                    </p:anim>
                                    <p:animEffect transition="in" filter="fade">
                                      <p:cBhvr>
                                        <p:cTn id="23" dur="500"/>
                                        <p:tgtEl>
                                          <p:spTgt spid="8">
                                            <p:graphicEl>
                                              <a:dgm id="{210C59E0-B563-4554-98D7-FDABDDBAFB28}"/>
                                            </p:graphicEl>
                                          </p:spTgt>
                                        </p:tgtEl>
                                      </p:cBhvr>
                                    </p:animEffect>
                                    <p:anim calcmode="lin" valueType="num">
                                      <p:cBhvr>
                                        <p:cTn id="24" dur="500" fill="hold"/>
                                        <p:tgtEl>
                                          <p:spTgt spid="8">
                                            <p:graphicEl>
                                              <a:dgm id="{210C59E0-B563-4554-98D7-FDABDDBAFB28}"/>
                                            </p:graphicEl>
                                          </p:spTgt>
                                        </p:tgtEl>
                                        <p:attrNameLst>
                                          <p:attrName>ppt_x</p:attrName>
                                        </p:attrNameLst>
                                      </p:cBhvr>
                                      <p:tavLst>
                                        <p:tav tm="0">
                                          <p:val>
                                            <p:fltVal val="0.5"/>
                                          </p:val>
                                        </p:tav>
                                        <p:tav tm="100000">
                                          <p:val>
                                            <p:strVal val="#ppt_x"/>
                                          </p:val>
                                        </p:tav>
                                      </p:tavLst>
                                    </p:anim>
                                    <p:anim calcmode="lin" valueType="num">
                                      <p:cBhvr>
                                        <p:cTn id="25" dur="500" fill="hold"/>
                                        <p:tgtEl>
                                          <p:spTgt spid="8">
                                            <p:graphicEl>
                                              <a:dgm id="{210C59E0-B563-4554-98D7-FDABDDBAFB28}"/>
                                            </p:graphicEl>
                                          </p:spTgt>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8">
                                            <p:graphicEl>
                                              <a:dgm id="{359274BA-4702-4F51-86CE-37D438937012}"/>
                                            </p:graphicEl>
                                          </p:spTgt>
                                        </p:tgtEl>
                                        <p:attrNameLst>
                                          <p:attrName>style.visibility</p:attrName>
                                        </p:attrNameLst>
                                      </p:cBhvr>
                                      <p:to>
                                        <p:strVal val="visible"/>
                                      </p:to>
                                    </p:set>
                                    <p:animEffect transition="in" filter="randombar(horizontal)">
                                      <p:cBhvr>
                                        <p:cTn id="29" dur="500"/>
                                        <p:tgtEl>
                                          <p:spTgt spid="8">
                                            <p:graphicEl>
                                              <a:dgm id="{359274BA-4702-4F51-86CE-37D43893701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grpId="0" nodeType="clickEffect">
                                  <p:stCondLst>
                                    <p:cond delay="0"/>
                                  </p:stCondLst>
                                  <p:childTnLst>
                                    <p:set>
                                      <p:cBhvr>
                                        <p:cTn id="33" dur="1" fill="hold">
                                          <p:stCondLst>
                                            <p:cond delay="0"/>
                                          </p:stCondLst>
                                        </p:cTn>
                                        <p:tgtEl>
                                          <p:spTgt spid="8">
                                            <p:graphicEl>
                                              <a:dgm id="{6967A96C-374B-4C4F-8FAC-C001837ADE42}"/>
                                            </p:graphicEl>
                                          </p:spTgt>
                                        </p:tgtEl>
                                        <p:attrNameLst>
                                          <p:attrName>style.visibility</p:attrName>
                                        </p:attrNameLst>
                                      </p:cBhvr>
                                      <p:to>
                                        <p:strVal val="visible"/>
                                      </p:to>
                                    </p:set>
                                    <p:anim calcmode="lin" valueType="num">
                                      <p:cBhvr>
                                        <p:cTn id="34" dur="500" fill="hold"/>
                                        <p:tgtEl>
                                          <p:spTgt spid="8">
                                            <p:graphicEl>
                                              <a:dgm id="{6967A96C-374B-4C4F-8FAC-C001837ADE42}"/>
                                            </p:graphicEl>
                                          </p:spTgt>
                                        </p:tgtEl>
                                        <p:attrNameLst>
                                          <p:attrName>ppt_w</p:attrName>
                                        </p:attrNameLst>
                                      </p:cBhvr>
                                      <p:tavLst>
                                        <p:tav tm="0">
                                          <p:val>
                                            <p:fltVal val="0"/>
                                          </p:val>
                                        </p:tav>
                                        <p:tav tm="100000">
                                          <p:val>
                                            <p:strVal val="#ppt_w"/>
                                          </p:val>
                                        </p:tav>
                                      </p:tavLst>
                                    </p:anim>
                                    <p:anim calcmode="lin" valueType="num">
                                      <p:cBhvr>
                                        <p:cTn id="35" dur="500" fill="hold"/>
                                        <p:tgtEl>
                                          <p:spTgt spid="8">
                                            <p:graphicEl>
                                              <a:dgm id="{6967A96C-374B-4C4F-8FAC-C001837ADE42}"/>
                                            </p:graphicEl>
                                          </p:spTgt>
                                        </p:tgtEl>
                                        <p:attrNameLst>
                                          <p:attrName>ppt_h</p:attrName>
                                        </p:attrNameLst>
                                      </p:cBhvr>
                                      <p:tavLst>
                                        <p:tav tm="0">
                                          <p:val>
                                            <p:fltVal val="0"/>
                                          </p:val>
                                        </p:tav>
                                        <p:tav tm="100000">
                                          <p:val>
                                            <p:strVal val="#ppt_h"/>
                                          </p:val>
                                        </p:tav>
                                      </p:tavLst>
                                    </p:anim>
                                    <p:animEffect transition="in" filter="fade">
                                      <p:cBhvr>
                                        <p:cTn id="36" dur="500"/>
                                        <p:tgtEl>
                                          <p:spTgt spid="8">
                                            <p:graphicEl>
                                              <a:dgm id="{6967A96C-374B-4C4F-8FAC-C001837ADE42}"/>
                                            </p:graphicEl>
                                          </p:spTgt>
                                        </p:tgtEl>
                                      </p:cBhvr>
                                    </p:animEffect>
                                    <p:anim calcmode="lin" valueType="num">
                                      <p:cBhvr>
                                        <p:cTn id="37" dur="500" fill="hold"/>
                                        <p:tgtEl>
                                          <p:spTgt spid="8">
                                            <p:graphicEl>
                                              <a:dgm id="{6967A96C-374B-4C4F-8FAC-C001837ADE42}"/>
                                            </p:graphicEl>
                                          </p:spTgt>
                                        </p:tgtEl>
                                        <p:attrNameLst>
                                          <p:attrName>ppt_x</p:attrName>
                                        </p:attrNameLst>
                                      </p:cBhvr>
                                      <p:tavLst>
                                        <p:tav tm="0">
                                          <p:val>
                                            <p:fltVal val="0.5"/>
                                          </p:val>
                                        </p:tav>
                                        <p:tav tm="100000">
                                          <p:val>
                                            <p:strVal val="#ppt_x"/>
                                          </p:val>
                                        </p:tav>
                                      </p:tavLst>
                                    </p:anim>
                                    <p:anim calcmode="lin" valueType="num">
                                      <p:cBhvr>
                                        <p:cTn id="38" dur="500" fill="hold"/>
                                        <p:tgtEl>
                                          <p:spTgt spid="8">
                                            <p:graphicEl>
                                              <a:dgm id="{6967A96C-374B-4C4F-8FAC-C001837ADE42}"/>
                                            </p:graphicEl>
                                          </p:spTgt>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8">
                                            <p:graphicEl>
                                              <a:dgm id="{52F184B7-C775-41EF-89DC-1103059583B6}"/>
                                            </p:graphicEl>
                                          </p:spTgt>
                                        </p:tgtEl>
                                        <p:attrNameLst>
                                          <p:attrName>style.visibility</p:attrName>
                                        </p:attrNameLst>
                                      </p:cBhvr>
                                      <p:to>
                                        <p:strVal val="visible"/>
                                      </p:to>
                                    </p:set>
                                    <p:anim calcmode="lin" valueType="num">
                                      <p:cBhvr>
                                        <p:cTn id="41" dur="500" fill="hold"/>
                                        <p:tgtEl>
                                          <p:spTgt spid="8">
                                            <p:graphicEl>
                                              <a:dgm id="{52F184B7-C775-41EF-89DC-1103059583B6}"/>
                                            </p:graphicEl>
                                          </p:spTgt>
                                        </p:tgtEl>
                                        <p:attrNameLst>
                                          <p:attrName>ppt_w</p:attrName>
                                        </p:attrNameLst>
                                      </p:cBhvr>
                                      <p:tavLst>
                                        <p:tav tm="0">
                                          <p:val>
                                            <p:fltVal val="0"/>
                                          </p:val>
                                        </p:tav>
                                        <p:tav tm="100000">
                                          <p:val>
                                            <p:strVal val="#ppt_w"/>
                                          </p:val>
                                        </p:tav>
                                      </p:tavLst>
                                    </p:anim>
                                    <p:anim calcmode="lin" valueType="num">
                                      <p:cBhvr>
                                        <p:cTn id="42" dur="500" fill="hold"/>
                                        <p:tgtEl>
                                          <p:spTgt spid="8">
                                            <p:graphicEl>
                                              <a:dgm id="{52F184B7-C775-41EF-89DC-1103059583B6}"/>
                                            </p:graphicEl>
                                          </p:spTgt>
                                        </p:tgtEl>
                                        <p:attrNameLst>
                                          <p:attrName>ppt_h</p:attrName>
                                        </p:attrNameLst>
                                      </p:cBhvr>
                                      <p:tavLst>
                                        <p:tav tm="0">
                                          <p:val>
                                            <p:fltVal val="0"/>
                                          </p:val>
                                        </p:tav>
                                        <p:tav tm="100000">
                                          <p:val>
                                            <p:strVal val="#ppt_h"/>
                                          </p:val>
                                        </p:tav>
                                      </p:tavLst>
                                    </p:anim>
                                    <p:animEffect transition="in" filter="fade">
                                      <p:cBhvr>
                                        <p:cTn id="43" dur="500"/>
                                        <p:tgtEl>
                                          <p:spTgt spid="8">
                                            <p:graphicEl>
                                              <a:dgm id="{52F184B7-C775-41EF-89DC-1103059583B6}"/>
                                            </p:graphicEl>
                                          </p:spTgt>
                                        </p:tgtEl>
                                      </p:cBhvr>
                                    </p:animEffect>
                                    <p:anim calcmode="lin" valueType="num">
                                      <p:cBhvr>
                                        <p:cTn id="44" dur="500" fill="hold"/>
                                        <p:tgtEl>
                                          <p:spTgt spid="8">
                                            <p:graphicEl>
                                              <a:dgm id="{52F184B7-C775-41EF-89DC-1103059583B6}"/>
                                            </p:graphicEl>
                                          </p:spTgt>
                                        </p:tgtEl>
                                        <p:attrNameLst>
                                          <p:attrName>ppt_x</p:attrName>
                                        </p:attrNameLst>
                                      </p:cBhvr>
                                      <p:tavLst>
                                        <p:tav tm="0">
                                          <p:val>
                                            <p:fltVal val="0.5"/>
                                          </p:val>
                                        </p:tav>
                                        <p:tav tm="100000">
                                          <p:val>
                                            <p:strVal val="#ppt_x"/>
                                          </p:val>
                                        </p:tav>
                                      </p:tavLst>
                                    </p:anim>
                                    <p:anim calcmode="lin" valueType="num">
                                      <p:cBhvr>
                                        <p:cTn id="45" dur="500" fill="hold"/>
                                        <p:tgtEl>
                                          <p:spTgt spid="8">
                                            <p:graphicEl>
                                              <a:dgm id="{52F184B7-C775-41EF-89DC-1103059583B6}"/>
                                            </p:graphicEl>
                                          </p:spTgt>
                                        </p:tgtEl>
                                        <p:attrNameLst>
                                          <p:attrName>ppt_y</p:attrName>
                                        </p:attrNameLst>
                                      </p:cBhvr>
                                      <p:tavLst>
                                        <p:tav tm="0">
                                          <p:val>
                                            <p:fltVal val="0.5"/>
                                          </p:val>
                                        </p:tav>
                                        <p:tav tm="100000">
                                          <p:val>
                                            <p:strVal val="#ppt_y"/>
                                          </p:val>
                                        </p:tav>
                                      </p:tavLst>
                                    </p:anim>
                                  </p:childTnLst>
                                </p:cTn>
                              </p:par>
                              <p:par>
                                <p:cTn id="46" presetID="53" presetClass="entr" presetSubtype="528" fill="hold" grpId="0" nodeType="withEffect">
                                  <p:stCondLst>
                                    <p:cond delay="0"/>
                                  </p:stCondLst>
                                  <p:childTnLst>
                                    <p:set>
                                      <p:cBhvr>
                                        <p:cTn id="47" dur="1" fill="hold">
                                          <p:stCondLst>
                                            <p:cond delay="0"/>
                                          </p:stCondLst>
                                        </p:cTn>
                                        <p:tgtEl>
                                          <p:spTgt spid="8">
                                            <p:graphicEl>
                                              <a:dgm id="{A00041E4-DF99-4D90-9AEF-39CBBAD3F10D}"/>
                                            </p:graphicEl>
                                          </p:spTgt>
                                        </p:tgtEl>
                                        <p:attrNameLst>
                                          <p:attrName>style.visibility</p:attrName>
                                        </p:attrNameLst>
                                      </p:cBhvr>
                                      <p:to>
                                        <p:strVal val="visible"/>
                                      </p:to>
                                    </p:set>
                                    <p:anim calcmode="lin" valueType="num">
                                      <p:cBhvr>
                                        <p:cTn id="48" dur="500" fill="hold"/>
                                        <p:tgtEl>
                                          <p:spTgt spid="8">
                                            <p:graphicEl>
                                              <a:dgm id="{A00041E4-DF99-4D90-9AEF-39CBBAD3F10D}"/>
                                            </p:graphicEl>
                                          </p:spTgt>
                                        </p:tgtEl>
                                        <p:attrNameLst>
                                          <p:attrName>ppt_w</p:attrName>
                                        </p:attrNameLst>
                                      </p:cBhvr>
                                      <p:tavLst>
                                        <p:tav tm="0">
                                          <p:val>
                                            <p:fltVal val="0"/>
                                          </p:val>
                                        </p:tav>
                                        <p:tav tm="100000">
                                          <p:val>
                                            <p:strVal val="#ppt_w"/>
                                          </p:val>
                                        </p:tav>
                                      </p:tavLst>
                                    </p:anim>
                                    <p:anim calcmode="lin" valueType="num">
                                      <p:cBhvr>
                                        <p:cTn id="49" dur="500" fill="hold"/>
                                        <p:tgtEl>
                                          <p:spTgt spid="8">
                                            <p:graphicEl>
                                              <a:dgm id="{A00041E4-DF99-4D90-9AEF-39CBBAD3F10D}"/>
                                            </p:graphicEl>
                                          </p:spTgt>
                                        </p:tgtEl>
                                        <p:attrNameLst>
                                          <p:attrName>ppt_h</p:attrName>
                                        </p:attrNameLst>
                                      </p:cBhvr>
                                      <p:tavLst>
                                        <p:tav tm="0">
                                          <p:val>
                                            <p:fltVal val="0"/>
                                          </p:val>
                                        </p:tav>
                                        <p:tav tm="100000">
                                          <p:val>
                                            <p:strVal val="#ppt_h"/>
                                          </p:val>
                                        </p:tav>
                                      </p:tavLst>
                                    </p:anim>
                                    <p:animEffect transition="in" filter="fade">
                                      <p:cBhvr>
                                        <p:cTn id="50" dur="500"/>
                                        <p:tgtEl>
                                          <p:spTgt spid="8">
                                            <p:graphicEl>
                                              <a:dgm id="{A00041E4-DF99-4D90-9AEF-39CBBAD3F10D}"/>
                                            </p:graphicEl>
                                          </p:spTgt>
                                        </p:tgtEl>
                                      </p:cBhvr>
                                    </p:animEffect>
                                    <p:anim calcmode="lin" valueType="num">
                                      <p:cBhvr>
                                        <p:cTn id="51" dur="500" fill="hold"/>
                                        <p:tgtEl>
                                          <p:spTgt spid="8">
                                            <p:graphicEl>
                                              <a:dgm id="{A00041E4-DF99-4D90-9AEF-39CBBAD3F10D}"/>
                                            </p:graphicEl>
                                          </p:spTgt>
                                        </p:tgtEl>
                                        <p:attrNameLst>
                                          <p:attrName>ppt_x</p:attrName>
                                        </p:attrNameLst>
                                      </p:cBhvr>
                                      <p:tavLst>
                                        <p:tav tm="0">
                                          <p:val>
                                            <p:fltVal val="0.5"/>
                                          </p:val>
                                        </p:tav>
                                        <p:tav tm="100000">
                                          <p:val>
                                            <p:strVal val="#ppt_x"/>
                                          </p:val>
                                        </p:tav>
                                      </p:tavLst>
                                    </p:anim>
                                    <p:anim calcmode="lin" valueType="num">
                                      <p:cBhvr>
                                        <p:cTn id="52" dur="500" fill="hold"/>
                                        <p:tgtEl>
                                          <p:spTgt spid="8">
                                            <p:graphicEl>
                                              <a:dgm id="{A00041E4-DF99-4D90-9AEF-39CBBAD3F10D}"/>
                                            </p:graphicEl>
                                          </p:spTgt>
                                        </p:tgtEl>
                                        <p:attrNameLst>
                                          <p:attrName>ppt_y</p:attrName>
                                        </p:attrNameLst>
                                      </p:cBhvr>
                                      <p:tavLst>
                                        <p:tav tm="0">
                                          <p:val>
                                            <p:fltVal val="0.5"/>
                                          </p:val>
                                        </p:tav>
                                        <p:tav tm="100000">
                                          <p:val>
                                            <p:strVal val="#ppt_y"/>
                                          </p:val>
                                        </p:tav>
                                      </p:tavLst>
                                    </p:anim>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8">
                                            <p:graphicEl>
                                              <a:dgm id="{D07DD6C2-EB97-499C-A24C-0E9B19F2CE99}"/>
                                            </p:graphicEl>
                                          </p:spTgt>
                                        </p:tgtEl>
                                        <p:attrNameLst>
                                          <p:attrName>style.visibility</p:attrName>
                                        </p:attrNameLst>
                                      </p:cBhvr>
                                      <p:to>
                                        <p:strVal val="visible"/>
                                      </p:to>
                                    </p:set>
                                    <p:animEffect transition="in" filter="randombar(horizontal)">
                                      <p:cBhvr>
                                        <p:cTn id="56" dur="500"/>
                                        <p:tgtEl>
                                          <p:spTgt spid="8">
                                            <p:graphicEl>
                                              <a:dgm id="{D07DD6C2-EB97-499C-A24C-0E9B19F2CE99}"/>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528" fill="hold" grpId="0" nodeType="clickEffect">
                                  <p:stCondLst>
                                    <p:cond delay="0"/>
                                  </p:stCondLst>
                                  <p:childTnLst>
                                    <p:set>
                                      <p:cBhvr>
                                        <p:cTn id="60" dur="1" fill="hold">
                                          <p:stCondLst>
                                            <p:cond delay="0"/>
                                          </p:stCondLst>
                                        </p:cTn>
                                        <p:tgtEl>
                                          <p:spTgt spid="8">
                                            <p:graphicEl>
                                              <a:dgm id="{FBDABB1A-1E8C-444E-A3B4-2D3FCF611DC9}"/>
                                            </p:graphicEl>
                                          </p:spTgt>
                                        </p:tgtEl>
                                        <p:attrNameLst>
                                          <p:attrName>style.visibility</p:attrName>
                                        </p:attrNameLst>
                                      </p:cBhvr>
                                      <p:to>
                                        <p:strVal val="visible"/>
                                      </p:to>
                                    </p:set>
                                    <p:anim calcmode="lin" valueType="num">
                                      <p:cBhvr>
                                        <p:cTn id="61" dur="500" fill="hold"/>
                                        <p:tgtEl>
                                          <p:spTgt spid="8">
                                            <p:graphicEl>
                                              <a:dgm id="{FBDABB1A-1E8C-444E-A3B4-2D3FCF611DC9}"/>
                                            </p:graphicEl>
                                          </p:spTgt>
                                        </p:tgtEl>
                                        <p:attrNameLst>
                                          <p:attrName>ppt_w</p:attrName>
                                        </p:attrNameLst>
                                      </p:cBhvr>
                                      <p:tavLst>
                                        <p:tav tm="0">
                                          <p:val>
                                            <p:fltVal val="0"/>
                                          </p:val>
                                        </p:tav>
                                        <p:tav tm="100000">
                                          <p:val>
                                            <p:strVal val="#ppt_w"/>
                                          </p:val>
                                        </p:tav>
                                      </p:tavLst>
                                    </p:anim>
                                    <p:anim calcmode="lin" valueType="num">
                                      <p:cBhvr>
                                        <p:cTn id="62" dur="500" fill="hold"/>
                                        <p:tgtEl>
                                          <p:spTgt spid="8">
                                            <p:graphicEl>
                                              <a:dgm id="{FBDABB1A-1E8C-444E-A3B4-2D3FCF611DC9}"/>
                                            </p:graphicEl>
                                          </p:spTgt>
                                        </p:tgtEl>
                                        <p:attrNameLst>
                                          <p:attrName>ppt_h</p:attrName>
                                        </p:attrNameLst>
                                      </p:cBhvr>
                                      <p:tavLst>
                                        <p:tav tm="0">
                                          <p:val>
                                            <p:fltVal val="0"/>
                                          </p:val>
                                        </p:tav>
                                        <p:tav tm="100000">
                                          <p:val>
                                            <p:strVal val="#ppt_h"/>
                                          </p:val>
                                        </p:tav>
                                      </p:tavLst>
                                    </p:anim>
                                    <p:animEffect transition="in" filter="fade">
                                      <p:cBhvr>
                                        <p:cTn id="63" dur="500"/>
                                        <p:tgtEl>
                                          <p:spTgt spid="8">
                                            <p:graphicEl>
                                              <a:dgm id="{FBDABB1A-1E8C-444E-A3B4-2D3FCF611DC9}"/>
                                            </p:graphicEl>
                                          </p:spTgt>
                                        </p:tgtEl>
                                      </p:cBhvr>
                                    </p:animEffect>
                                    <p:anim calcmode="lin" valueType="num">
                                      <p:cBhvr>
                                        <p:cTn id="64" dur="500" fill="hold"/>
                                        <p:tgtEl>
                                          <p:spTgt spid="8">
                                            <p:graphicEl>
                                              <a:dgm id="{FBDABB1A-1E8C-444E-A3B4-2D3FCF611DC9}"/>
                                            </p:graphicEl>
                                          </p:spTgt>
                                        </p:tgtEl>
                                        <p:attrNameLst>
                                          <p:attrName>ppt_x</p:attrName>
                                        </p:attrNameLst>
                                      </p:cBhvr>
                                      <p:tavLst>
                                        <p:tav tm="0">
                                          <p:val>
                                            <p:fltVal val="0.5"/>
                                          </p:val>
                                        </p:tav>
                                        <p:tav tm="100000">
                                          <p:val>
                                            <p:strVal val="#ppt_x"/>
                                          </p:val>
                                        </p:tav>
                                      </p:tavLst>
                                    </p:anim>
                                    <p:anim calcmode="lin" valueType="num">
                                      <p:cBhvr>
                                        <p:cTn id="65" dur="500" fill="hold"/>
                                        <p:tgtEl>
                                          <p:spTgt spid="8">
                                            <p:graphicEl>
                                              <a:dgm id="{FBDABB1A-1E8C-444E-A3B4-2D3FCF611DC9}"/>
                                            </p:graphicEl>
                                          </p:spTgt>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0"/>
                                  </p:stCondLst>
                                  <p:childTnLst>
                                    <p:set>
                                      <p:cBhvr>
                                        <p:cTn id="67" dur="1" fill="hold">
                                          <p:stCondLst>
                                            <p:cond delay="0"/>
                                          </p:stCondLst>
                                        </p:cTn>
                                        <p:tgtEl>
                                          <p:spTgt spid="8">
                                            <p:graphicEl>
                                              <a:dgm id="{CFC04FF0-FE9B-41D1-A95A-3D824BBFDED4}"/>
                                            </p:graphicEl>
                                          </p:spTgt>
                                        </p:tgtEl>
                                        <p:attrNameLst>
                                          <p:attrName>style.visibility</p:attrName>
                                        </p:attrNameLst>
                                      </p:cBhvr>
                                      <p:to>
                                        <p:strVal val="visible"/>
                                      </p:to>
                                    </p:set>
                                    <p:anim calcmode="lin" valueType="num">
                                      <p:cBhvr>
                                        <p:cTn id="68" dur="500" fill="hold"/>
                                        <p:tgtEl>
                                          <p:spTgt spid="8">
                                            <p:graphicEl>
                                              <a:dgm id="{CFC04FF0-FE9B-41D1-A95A-3D824BBFDED4}"/>
                                            </p:graphicEl>
                                          </p:spTgt>
                                        </p:tgtEl>
                                        <p:attrNameLst>
                                          <p:attrName>ppt_w</p:attrName>
                                        </p:attrNameLst>
                                      </p:cBhvr>
                                      <p:tavLst>
                                        <p:tav tm="0">
                                          <p:val>
                                            <p:fltVal val="0"/>
                                          </p:val>
                                        </p:tav>
                                        <p:tav tm="100000">
                                          <p:val>
                                            <p:strVal val="#ppt_w"/>
                                          </p:val>
                                        </p:tav>
                                      </p:tavLst>
                                    </p:anim>
                                    <p:anim calcmode="lin" valueType="num">
                                      <p:cBhvr>
                                        <p:cTn id="69" dur="500" fill="hold"/>
                                        <p:tgtEl>
                                          <p:spTgt spid="8">
                                            <p:graphicEl>
                                              <a:dgm id="{CFC04FF0-FE9B-41D1-A95A-3D824BBFDED4}"/>
                                            </p:graphicEl>
                                          </p:spTgt>
                                        </p:tgtEl>
                                        <p:attrNameLst>
                                          <p:attrName>ppt_h</p:attrName>
                                        </p:attrNameLst>
                                      </p:cBhvr>
                                      <p:tavLst>
                                        <p:tav tm="0">
                                          <p:val>
                                            <p:fltVal val="0"/>
                                          </p:val>
                                        </p:tav>
                                        <p:tav tm="100000">
                                          <p:val>
                                            <p:strVal val="#ppt_h"/>
                                          </p:val>
                                        </p:tav>
                                      </p:tavLst>
                                    </p:anim>
                                    <p:animEffect transition="in" filter="fade">
                                      <p:cBhvr>
                                        <p:cTn id="70" dur="500"/>
                                        <p:tgtEl>
                                          <p:spTgt spid="8">
                                            <p:graphicEl>
                                              <a:dgm id="{CFC04FF0-FE9B-41D1-A95A-3D824BBFDED4}"/>
                                            </p:graphicEl>
                                          </p:spTgt>
                                        </p:tgtEl>
                                      </p:cBhvr>
                                    </p:animEffect>
                                    <p:anim calcmode="lin" valueType="num">
                                      <p:cBhvr>
                                        <p:cTn id="71" dur="500" fill="hold"/>
                                        <p:tgtEl>
                                          <p:spTgt spid="8">
                                            <p:graphicEl>
                                              <a:dgm id="{CFC04FF0-FE9B-41D1-A95A-3D824BBFDED4}"/>
                                            </p:graphicEl>
                                          </p:spTgt>
                                        </p:tgtEl>
                                        <p:attrNameLst>
                                          <p:attrName>ppt_x</p:attrName>
                                        </p:attrNameLst>
                                      </p:cBhvr>
                                      <p:tavLst>
                                        <p:tav tm="0">
                                          <p:val>
                                            <p:fltVal val="0.5"/>
                                          </p:val>
                                        </p:tav>
                                        <p:tav tm="100000">
                                          <p:val>
                                            <p:strVal val="#ppt_x"/>
                                          </p:val>
                                        </p:tav>
                                      </p:tavLst>
                                    </p:anim>
                                    <p:anim calcmode="lin" valueType="num">
                                      <p:cBhvr>
                                        <p:cTn id="72" dur="500" fill="hold"/>
                                        <p:tgtEl>
                                          <p:spTgt spid="8">
                                            <p:graphicEl>
                                              <a:dgm id="{CFC04FF0-FE9B-41D1-A95A-3D824BBFDED4}"/>
                                            </p:graphicEl>
                                          </p:spTgt>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8">
                                            <p:graphicEl>
                                              <a:dgm id="{99922763-C4AF-4CB2-8B82-F4DB20DB34CE}"/>
                                            </p:graphicEl>
                                          </p:spTgt>
                                        </p:tgtEl>
                                        <p:attrNameLst>
                                          <p:attrName>style.visibility</p:attrName>
                                        </p:attrNameLst>
                                      </p:cBhvr>
                                      <p:to>
                                        <p:strVal val="visible"/>
                                      </p:to>
                                    </p:set>
                                    <p:anim calcmode="lin" valueType="num">
                                      <p:cBhvr>
                                        <p:cTn id="75" dur="500" fill="hold"/>
                                        <p:tgtEl>
                                          <p:spTgt spid="8">
                                            <p:graphicEl>
                                              <a:dgm id="{99922763-C4AF-4CB2-8B82-F4DB20DB34CE}"/>
                                            </p:graphicEl>
                                          </p:spTgt>
                                        </p:tgtEl>
                                        <p:attrNameLst>
                                          <p:attrName>ppt_w</p:attrName>
                                        </p:attrNameLst>
                                      </p:cBhvr>
                                      <p:tavLst>
                                        <p:tav tm="0">
                                          <p:val>
                                            <p:fltVal val="0"/>
                                          </p:val>
                                        </p:tav>
                                        <p:tav tm="100000">
                                          <p:val>
                                            <p:strVal val="#ppt_w"/>
                                          </p:val>
                                        </p:tav>
                                      </p:tavLst>
                                    </p:anim>
                                    <p:anim calcmode="lin" valueType="num">
                                      <p:cBhvr>
                                        <p:cTn id="76" dur="500" fill="hold"/>
                                        <p:tgtEl>
                                          <p:spTgt spid="8">
                                            <p:graphicEl>
                                              <a:dgm id="{99922763-C4AF-4CB2-8B82-F4DB20DB34CE}"/>
                                            </p:graphicEl>
                                          </p:spTgt>
                                        </p:tgtEl>
                                        <p:attrNameLst>
                                          <p:attrName>ppt_h</p:attrName>
                                        </p:attrNameLst>
                                      </p:cBhvr>
                                      <p:tavLst>
                                        <p:tav tm="0">
                                          <p:val>
                                            <p:fltVal val="0"/>
                                          </p:val>
                                        </p:tav>
                                        <p:tav tm="100000">
                                          <p:val>
                                            <p:strVal val="#ppt_h"/>
                                          </p:val>
                                        </p:tav>
                                      </p:tavLst>
                                    </p:anim>
                                    <p:animEffect transition="in" filter="fade">
                                      <p:cBhvr>
                                        <p:cTn id="77" dur="500"/>
                                        <p:tgtEl>
                                          <p:spTgt spid="8">
                                            <p:graphicEl>
                                              <a:dgm id="{99922763-C4AF-4CB2-8B82-F4DB20DB34CE}"/>
                                            </p:graphicEl>
                                          </p:spTgt>
                                        </p:tgtEl>
                                      </p:cBhvr>
                                    </p:animEffect>
                                    <p:anim calcmode="lin" valueType="num">
                                      <p:cBhvr>
                                        <p:cTn id="78" dur="500" fill="hold"/>
                                        <p:tgtEl>
                                          <p:spTgt spid="8">
                                            <p:graphicEl>
                                              <a:dgm id="{99922763-C4AF-4CB2-8B82-F4DB20DB34CE}"/>
                                            </p:graphicEl>
                                          </p:spTgt>
                                        </p:tgtEl>
                                        <p:attrNameLst>
                                          <p:attrName>ppt_x</p:attrName>
                                        </p:attrNameLst>
                                      </p:cBhvr>
                                      <p:tavLst>
                                        <p:tav tm="0">
                                          <p:val>
                                            <p:fltVal val="0.5"/>
                                          </p:val>
                                        </p:tav>
                                        <p:tav tm="100000">
                                          <p:val>
                                            <p:strVal val="#ppt_x"/>
                                          </p:val>
                                        </p:tav>
                                      </p:tavLst>
                                    </p:anim>
                                    <p:anim calcmode="lin" valueType="num">
                                      <p:cBhvr>
                                        <p:cTn id="79" dur="500" fill="hold"/>
                                        <p:tgtEl>
                                          <p:spTgt spid="8">
                                            <p:graphicEl>
                                              <a:dgm id="{99922763-C4AF-4CB2-8B82-F4DB20DB34CE}"/>
                                            </p:graphicEl>
                                          </p:spTgt>
                                        </p:tgtEl>
                                        <p:attrNameLst>
                                          <p:attrName>ppt_y</p:attrName>
                                        </p:attrNameLst>
                                      </p:cBhvr>
                                      <p:tavLst>
                                        <p:tav tm="0">
                                          <p:val>
                                            <p:fltVal val="0.5"/>
                                          </p:val>
                                        </p:tav>
                                        <p:tav tm="100000">
                                          <p:val>
                                            <p:strVal val="#ppt_y"/>
                                          </p:val>
                                        </p:tav>
                                      </p:tavLst>
                                    </p:anim>
                                  </p:childTnLst>
                                </p:cTn>
                              </p:par>
                            </p:childTnLst>
                          </p:cTn>
                        </p:par>
                        <p:par>
                          <p:cTn id="80" fill="hold">
                            <p:stCondLst>
                              <p:cond delay="500"/>
                            </p:stCondLst>
                            <p:childTnLst>
                              <p:par>
                                <p:cTn id="81" presetID="14" presetClass="entr" presetSubtype="10" fill="hold" grpId="0" nodeType="afterEffect">
                                  <p:stCondLst>
                                    <p:cond delay="0"/>
                                  </p:stCondLst>
                                  <p:childTnLst>
                                    <p:set>
                                      <p:cBhvr>
                                        <p:cTn id="82" dur="1" fill="hold">
                                          <p:stCondLst>
                                            <p:cond delay="0"/>
                                          </p:stCondLst>
                                        </p:cTn>
                                        <p:tgtEl>
                                          <p:spTgt spid="8">
                                            <p:graphicEl>
                                              <a:dgm id="{39595593-C7BC-49D1-8C74-945C97B2FF7D}"/>
                                            </p:graphicEl>
                                          </p:spTgt>
                                        </p:tgtEl>
                                        <p:attrNameLst>
                                          <p:attrName>style.visibility</p:attrName>
                                        </p:attrNameLst>
                                      </p:cBhvr>
                                      <p:to>
                                        <p:strVal val="visible"/>
                                      </p:to>
                                    </p:set>
                                    <p:animEffect transition="in" filter="randombar(horizontal)">
                                      <p:cBhvr>
                                        <p:cTn id="83" dur="500"/>
                                        <p:tgtEl>
                                          <p:spTgt spid="8">
                                            <p:graphicEl>
                                              <a:dgm id="{39595593-C7BC-49D1-8C74-945C97B2FF7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268</TotalTime>
  <Words>2171</Words>
  <Application>Microsoft Office PowerPoint</Application>
  <PresentationFormat>Widescreen</PresentationFormat>
  <Paragraphs>50</Paragraphs>
  <Slides>13</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13</vt:i4>
      </vt:variant>
    </vt:vector>
  </HeadingPairs>
  <TitlesOfParts>
    <vt:vector size="17" baseType="lpstr">
      <vt:lpstr>Arial</vt:lpstr>
      <vt:lpstr>Aptos Display</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41</cp:revision>
  <dcterms:created xsi:type="dcterms:W3CDTF">2025-04-20T05:49:16Z</dcterms:created>
  <dcterms:modified xsi:type="dcterms:W3CDTF">2025-05-12T12:31:34Z</dcterms:modified>
</cp:coreProperties>
</file>