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AC88C0-526F-0524-6F98-103A98084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883C9E-5732-5EED-F3B3-C33A98F29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A0CF17-BCC6-5693-FF7C-BAF6A707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9D3F04-CFD0-4443-A978-FBE823A69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1A6529-8847-9FCD-5B06-3A4792C0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25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6E5CE-1C8E-2E1D-61E2-643BCB05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721B54-A39D-4B02-D771-A5B81694A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140FF-5EC2-21EF-F4BB-11BC3896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71F7E0-E782-07E1-EF89-88FDCE648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B220B5-CF99-387B-1B3E-575CB67AC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39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CDF4B-4ACD-BE64-413C-603C982F5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1A27F3-9F49-9EAE-DC94-1FC92CCDA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8D5571-3E2B-6A09-68F5-10DB688AC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C5CF09-7DD2-30A8-CD0C-76C23EA86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E5888C-AAD5-F9F5-9FC4-2FBB6794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594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D9945-F063-71A6-C59F-800C86A4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3613B9-BED9-9F13-80F9-07FC98CAFD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7E723B-ECDE-3D45-532B-342B21378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BFC5D3-9D7B-DF41-3AD2-0A618A0E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46BEE4-B72C-B0BE-4941-F7C5BB57A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92585C-C8D0-3AE0-9800-E9F79B84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69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D66E3-9152-9CB5-563C-03E102E7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A08F70-BBB9-07ED-514C-DE683B38E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1D5B3-D53C-5704-9311-974F741A0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9E32306-EBBC-F036-59A9-08F1FB720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DDAE91-F71D-3633-BBC6-C97264896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8E40422-57E3-ED33-4DB3-282353A7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CA8EFB-5D26-54D9-0CCF-409404883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8B59F10-4810-DA9C-6A85-A945553B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64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8C8A7-74E1-263D-69E1-5157FDB6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683198-FFB0-A43E-2646-589696962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BDCCFDD-8F45-47A0-0E85-D81D6B1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99C91C9-CD6F-424D-2424-0CF8AAC7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63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76950ED-5600-249B-E81E-EFD15ECC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67D203F-D58F-D8BE-833B-A0ED0DD3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18B0D7-966B-6F91-A8D0-D149EB793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00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2C2E-C87B-E13F-F70D-2BD96B40E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C39B53-2E9D-2B1D-55AB-09F832743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29080D-09E8-FB43-74D1-D431C982C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E2684C-8C6B-DEFC-8F07-3330AC8F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4E9521-0283-BB59-2212-C22723BA9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DC4DDF-24F7-FC5F-EBBD-A9369BF0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51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E0F061-3725-F0A1-6915-B1BCA4AE0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DA9E7B8-57A8-D95F-691D-9D29746AD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3C3056-8F69-61C3-14E7-92B0F9C69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A00DBB-28C1-43A1-3C45-6870001C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46F58A-8612-5BE5-9159-A0A694CD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AE9585-6436-7729-704A-82F69E6A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458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916FA-6276-6AF2-73E6-B9F76B6F6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2D7D83-E5CD-5A1C-DEAE-9135C01A0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570D35-A01E-99FA-F0DA-59D16461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F7752E-CE12-FBA3-1474-32D57896C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709945-E9D9-C288-23E5-1FF75EF2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71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A6A155-4965-0B37-0839-E7A263025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802266-B5C5-5431-9BAD-20E80EEA8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4A35EE-DB1F-6CC8-F573-C4F3888B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05E1CF-903D-7F1D-5AC7-512D049A1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CCE587-56DB-928D-4969-A6A9508F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35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B5E9DCD-2B46-791E-ECC2-BD33573EB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CF2092-A9B4-CD80-4E30-A509C73A3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6659BB-1165-4C0C-66BF-AA80F17A0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40474-DA0C-4F61-A8FE-67E8A35D6F4C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EAB274-A5B1-1C05-13B3-D6502D788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6E1F58-C920-4D8D-93D1-404A426F5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C40A76-486A-4DCE-B2B6-CA41A2E70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43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 doodle de texto que diz &quot;LIÇÃO7 7 FUNDAMENTOS PROFÉTICOS Verso para memorizar: INFOLIÇÃO പ + A quem &quot;Depois disto, ouvi α voz do Senhor, que dizia: enviarei, e quem há há de ir por Nós? Nós?Eurespondi:-Eis-me Eis-me Ευ respondi: aqui, envia-me a mim&quot; (Is 6:8).&quot;">
            <a:extLst>
              <a:ext uri="{FF2B5EF4-FFF2-40B4-BE49-F238E27FC236}">
                <a16:creationId xmlns:a16="http://schemas.microsoft.com/office/drawing/2014/main" id="{C43729D9-0A94-479E-3281-A60664E82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57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10ABF-2A79-ECFE-880A-6611BDF1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Sábado, 10 de maio de 2025 FUNDAMENTOS PROFÉTICOS A visão do trono divino destaca atributos únicos de Deus, revelando Sua majestade e dignidade. Esses aspectos são: ECC 333 CCC &gt;33 INFOLIÇÃO CCK &gt;&gt;3 EEE &quot;E&lt;&gt;&gt;&gt; &gt;&gt;&gt; CEE &gt;&gt;&gt; ECK &gt;&gt;&gt; Santidade (Is 6:3) CC 33 Autoridade (p (Ap4:2) 4:2) CE &quot;E&gt;&gt;&gt; &gt;&gt;&gt; Justiça (SI 97:2) Glória (Ez1:28) (Ez 1:28) Esses atributos nos convidam α reconhecer α grandeza de Deus e a adorá-Lo com reverência e submissão. Texto Design: Elton TextoeDesign:EltonBatista Batista&quot;">
            <a:extLst>
              <a:ext uri="{FF2B5EF4-FFF2-40B4-BE49-F238E27FC236}">
                <a16:creationId xmlns:a16="http://schemas.microsoft.com/office/drawing/2014/main" id="{5B239962-F477-07A3-CED1-EFCC13493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285750"/>
            <a:ext cx="11229975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658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664C7-CBC5-6053-D82A-7B35F055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texto que diz &quot;Domingo, 11 de maio de 2025 EIS-ME AQUI, ENVIA-ME A MIM A visão impressionante do trono de Deus impactou Isaías. Nessa experiência, ele... 1 Viu o trono celestial (Is 6:1-4) INFOLIÇÃO 2 Reconheceu seus pecados (Is 6:5) 3 Foi purificado com brasa viva (Is 6:6-7) 4 Respondeu ao chamado de Deus (Is (Is6:8) 6:8) Texto e Design: Elton Batista&quot;">
            <a:extLst>
              <a:ext uri="{FF2B5EF4-FFF2-40B4-BE49-F238E27FC236}">
                <a16:creationId xmlns:a16="http://schemas.microsoft.com/office/drawing/2014/main" id="{0B9FD060-C96A-C8A1-9A3B-21CE6566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7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65F2-F97F-5538-C5F8-33650404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Segunda-feira 12 de maio de 2025 os DOIS QUERUBINS Os querubins são símbolos da presença divina na Bíblia. Aqui estão alguns aspectos bíblicos dos querubins: INFOLIÇÃO Guardiões do Jardim JardimdoEden do Éden (Gn (Gn3:24) 3:24) 世 Protetores da Arca da Aliança (Êx 25:20) Texto Design: Elton Batista Servos próximo ao trono de Deus (1Cr 13:6; Is 37:16; Ap 4; 5)&quot;">
            <a:extLst>
              <a:ext uri="{FF2B5EF4-FFF2-40B4-BE49-F238E27FC236}">
                <a16:creationId xmlns:a16="http://schemas.microsoft.com/office/drawing/2014/main" id="{74A93FDD-1A5C-DAEB-DFB6-E16F6D579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45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099F7-4ABD-6165-8915-636BC0441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">
            <a:extLst>
              <a:ext uri="{FF2B5EF4-FFF2-40B4-BE49-F238E27FC236}">
                <a16:creationId xmlns:a16="http://schemas.microsoft.com/office/drawing/2014/main" id="{82099C5A-9A74-310E-E413-C210897E3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3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9DC3D-B1D8-C312-A92F-A305D4549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">
            <a:extLst>
              <a:ext uri="{FF2B5EF4-FFF2-40B4-BE49-F238E27FC236}">
                <a16:creationId xmlns:a16="http://schemas.microsoft.com/office/drawing/2014/main" id="{DDA498C3-5487-AE9C-266D-D51447014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561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855DE-453C-99B4-AF50-E25149DF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109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DA69F-CE20-C4B5-3217-A1369D9AE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6756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A315-D052-AED2-71CC-515F7653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85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392E5-EBF0-5B87-6612-0162C969A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2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08C78-DCB4-4FC1-101B-5158702C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15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0F56-C1DC-1C20-07E0-2D5ED6811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472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3</cp:revision>
  <dcterms:created xsi:type="dcterms:W3CDTF">2025-05-12T12:26:48Z</dcterms:created>
  <dcterms:modified xsi:type="dcterms:W3CDTF">2025-05-16T23:24:53Z</dcterms:modified>
</cp:coreProperties>
</file>