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021253-7684-AD7B-EBC9-3F0DB9139E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CFF54A-15F2-9D4D-D33D-DB94D339C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01474A-0CF2-C8E3-1EE6-92BC24A3E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09B2D10-9AED-EBDB-1990-391CB1E88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125F13D-1906-6B37-460E-4DB6B46AC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1839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71BE0A-6B32-29BA-14FE-0616E4205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D576A7C-445E-440E-0325-5B2F539FD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8629215-E7D0-9802-4277-3232BA8CB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010AB0-7F40-C438-F9FF-B390B2F26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7C294C-3056-7167-3765-8E9ED5353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118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0A1BD03-06F3-1111-37BB-B850781CFA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04B79AC-30D8-6579-9848-EBB1D3FA39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FEA11E-B51B-6E77-FF1A-B616AB5B0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930CE1-6A89-4EBC-DEE5-0AF4D028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ECD03F-AC4E-2944-BC11-27268CD80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973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5DAB90-9415-9E5A-E47E-99DA4ACF5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06D033-3D45-673C-8BAE-E1C323EB0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778DB7-BAD6-C4CC-5BDB-E2430756E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FA4AB1-BE62-CDD1-235E-730D415C6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2E6CCA-6F16-1413-289D-EF453A2EB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117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8C73A9-03BF-BF8F-A2E6-425693452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73680F-2E3E-1F62-6054-345E4AA4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9C6317-98B0-0FC5-DCCA-ED8580930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607C87F-CCB1-4363-A782-6CF187115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CBD489-2964-1C32-727F-73722CC3C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45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905AD7-BE5F-F3A3-791D-D721C643B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C31BF1-986C-A35B-B112-B62293421E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0E7C2F-83C6-56E6-3840-979301125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E2C4A2-E9C8-2E1D-5BE5-238E933EC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10F8506-21D1-C04E-6389-139AFD2A4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5161E67-F84E-4495-738A-ADF873EAD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815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0BFA90-E1F3-6133-B65E-437C7334C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1602D9C-2728-67DD-2812-A92FA778B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BCF810B-2173-40FA-53E5-F7FA4B3F1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1AD0975-AB60-0A05-3BE4-8252E8A2C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A72C2A9-7773-ADA9-26DC-EA46C2AB07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0595F90-D308-CF2A-1A05-DA5A532DA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61E628F-9EB9-0427-8784-D32ADC96E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C1D72A3-D84B-E9B1-2777-BEFE5CD3E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727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C185AC-B85F-E846-CB81-AC73500A6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DDA42A-41B6-8107-D2A4-90008DBBE4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CB9A163-4F15-C0F1-72F8-672051FD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4186B83-0709-506E-5843-013CB5C6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24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26A66F9-B029-9840-3419-C3D98DB2E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BAE7E11-0A26-9581-7165-D2DA9239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12FCD0-E8F0-B214-512D-BABF8227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4974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D88057-15D1-3A8A-5522-2A9B9D3FE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CC4D16E-6520-8344-6E84-120B2A2EF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DE4EC46-CE1F-8F0D-724B-8EDE332ED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738F822-2451-5955-94C7-32FB68C17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9C46267-7F49-4D25-6F90-41B9B8C8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C1EDFC6-9C68-53FF-C896-BE41BEFDA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126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070E77-9337-4B4E-A9D2-96FF0F004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51060787-C947-CFC8-1D1E-30EB5303EA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C60A95E-3943-8AF6-9B47-E5CE61625D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70D41D-4D3B-7218-01BD-C3AA9EB60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F5B15F4-824E-0775-98F0-370AFFFE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CCB6E9D-831B-98DC-B840-EF8321012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23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8D3EFB6-03CC-0AD5-0936-56976CA63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3D65964-BED5-E160-8E1D-279616BE18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D145887-F401-73D4-8BC3-51C35A760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8B4DFC-0A46-4DA5-9B5C-42D3B38D26BA}" type="datetimeFigureOut">
              <a:rPr lang="pt-BR" smtClean="0"/>
              <a:t>08/02/2026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09C001-BBA0-79CD-AF8E-912894D6F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2EAE96-74D6-BEAF-D4A5-3E1A8A3E4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84D2AF-41AD-416E-9FEB-3183D122D7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4649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257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FA99C-EBBD-3AA9-C2A0-2D364B77D5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B7422FAD-7DA8-E501-52BF-425C068C9A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70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87525-FAED-7EA2-10EC-465251629C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8596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1F3F9C-F909-DB68-2721-223968530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8135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1A94A-F8ED-4B20-EA95-2A8034335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6026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5AC0A-9A25-FAA7-FA99-82D8F4DCC6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2559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FD62BC-B772-CB81-3D53-D050F80D5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899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B35A0-AD5D-F1A4-4E7E-70434491D8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454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9F239-287C-1818-C13A-3EB96ED79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579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33CDAC-1C54-761D-598F-DA88DB966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135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jose ferreira Neto</dc:creator>
  <cp:lastModifiedBy>jose ferreira Neto</cp:lastModifiedBy>
  <cp:revision>1</cp:revision>
  <dcterms:created xsi:type="dcterms:W3CDTF">2026-02-08T14:32:36Z</dcterms:created>
  <dcterms:modified xsi:type="dcterms:W3CDTF">2026-02-08T14:35:36Z</dcterms:modified>
</cp:coreProperties>
</file>