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76" r:id="rId6"/>
    <p:sldId id="261" r:id="rId7"/>
    <p:sldId id="263" r:id="rId8"/>
    <p:sldId id="269" r:id="rId9"/>
    <p:sldId id="274" r:id="rId10"/>
    <p:sldId id="277" r:id="rId11"/>
    <p:sldId id="264" r:id="rId12"/>
    <p:sldId id="265" r:id="rId13"/>
    <p:sldId id="270" r:id="rId14"/>
    <p:sldId id="266" r:id="rId15"/>
    <p:sldId id="267" r:id="rId16"/>
    <p:sldId id="272" r:id="rId17"/>
    <p:sldId id="268" r:id="rId18"/>
    <p:sldId id="262" r:id="rId19"/>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F42E46-B9AD-CBFB-94A1-39EF5718C1C6}"/>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467A572B-0A61-68A3-58A6-4520137E40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113DA4A3-8C37-1D3F-0FC5-8C65F069EB5F}"/>
              </a:ext>
            </a:extLst>
          </p:cNvPr>
          <p:cNvSpPr>
            <a:spLocks noGrp="1"/>
          </p:cNvSpPr>
          <p:nvPr>
            <p:ph type="dt" sz="half" idx="10"/>
          </p:nvPr>
        </p:nvSpPr>
        <p:spPr/>
        <p:txBody>
          <a:bodyPr/>
          <a:lstStyle/>
          <a:p>
            <a:fld id="{21AB916B-9F13-4833-B428-CC8FD1CB0C49}" type="datetimeFigureOut">
              <a:rPr lang="es-DO" smtClean="0"/>
              <a:t>9/5/2026</a:t>
            </a:fld>
            <a:endParaRPr lang="es-DO"/>
          </a:p>
        </p:txBody>
      </p:sp>
      <p:sp>
        <p:nvSpPr>
          <p:cNvPr id="5" name="Marcador de pie de página 4">
            <a:extLst>
              <a:ext uri="{FF2B5EF4-FFF2-40B4-BE49-F238E27FC236}">
                <a16:creationId xmlns:a16="http://schemas.microsoft.com/office/drawing/2014/main" id="{37035633-DA09-27FB-14B6-798D992F67AF}"/>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A9A432B-036A-D31A-789B-E0D186A9DD64}"/>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154689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8D4075-0097-7921-51FB-80208CC24D93}"/>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08F4A17E-67C0-5B25-B7B6-1E9252C146F1}"/>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827787E-0227-D56E-0E19-E038C9B4193E}"/>
              </a:ext>
            </a:extLst>
          </p:cNvPr>
          <p:cNvSpPr>
            <a:spLocks noGrp="1"/>
          </p:cNvSpPr>
          <p:nvPr>
            <p:ph type="dt" sz="half" idx="10"/>
          </p:nvPr>
        </p:nvSpPr>
        <p:spPr/>
        <p:txBody>
          <a:bodyPr/>
          <a:lstStyle/>
          <a:p>
            <a:fld id="{21AB916B-9F13-4833-B428-CC8FD1CB0C49}" type="datetimeFigureOut">
              <a:rPr lang="es-DO" smtClean="0"/>
              <a:t>9/5/2026</a:t>
            </a:fld>
            <a:endParaRPr lang="es-DO"/>
          </a:p>
        </p:txBody>
      </p:sp>
      <p:sp>
        <p:nvSpPr>
          <p:cNvPr id="5" name="Marcador de pie de página 4">
            <a:extLst>
              <a:ext uri="{FF2B5EF4-FFF2-40B4-BE49-F238E27FC236}">
                <a16:creationId xmlns:a16="http://schemas.microsoft.com/office/drawing/2014/main" id="{930CDF15-BBFE-8AAC-53C3-E1C4DC39891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5E2E283E-41A5-EE21-899A-667765DDDA7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324525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B16907A-87D4-B23F-41C8-590D94651181}"/>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742E8237-52AD-B70B-F488-16A31601BBBD}"/>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9B2DFFEF-F9F7-BBDB-3710-5A405B8CFCFB}"/>
              </a:ext>
            </a:extLst>
          </p:cNvPr>
          <p:cNvSpPr>
            <a:spLocks noGrp="1"/>
          </p:cNvSpPr>
          <p:nvPr>
            <p:ph type="dt" sz="half" idx="10"/>
          </p:nvPr>
        </p:nvSpPr>
        <p:spPr/>
        <p:txBody>
          <a:bodyPr/>
          <a:lstStyle/>
          <a:p>
            <a:fld id="{21AB916B-9F13-4833-B428-CC8FD1CB0C49}" type="datetimeFigureOut">
              <a:rPr lang="es-DO" smtClean="0"/>
              <a:t>9/5/2026</a:t>
            </a:fld>
            <a:endParaRPr lang="es-DO"/>
          </a:p>
        </p:txBody>
      </p:sp>
      <p:sp>
        <p:nvSpPr>
          <p:cNvPr id="5" name="Marcador de pie de página 4">
            <a:extLst>
              <a:ext uri="{FF2B5EF4-FFF2-40B4-BE49-F238E27FC236}">
                <a16:creationId xmlns:a16="http://schemas.microsoft.com/office/drawing/2014/main" id="{72C65F62-EA39-E35D-CB27-0C1268FA76E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9AD631C3-3164-F874-E77F-AA6E26C23C92}"/>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4049401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60374A-80F9-0505-E564-733E9F1EBA0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0E9BBD5-5D9A-5418-1534-0E2941F95848}"/>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4108A9AA-25A9-0EB5-C96D-E4743A6C25AA}"/>
              </a:ext>
            </a:extLst>
          </p:cNvPr>
          <p:cNvSpPr>
            <a:spLocks noGrp="1"/>
          </p:cNvSpPr>
          <p:nvPr>
            <p:ph type="dt" sz="half" idx="10"/>
          </p:nvPr>
        </p:nvSpPr>
        <p:spPr/>
        <p:txBody>
          <a:bodyPr/>
          <a:lstStyle/>
          <a:p>
            <a:fld id="{21AB916B-9F13-4833-B428-CC8FD1CB0C49}" type="datetimeFigureOut">
              <a:rPr lang="es-DO" smtClean="0"/>
              <a:t>9/5/2026</a:t>
            </a:fld>
            <a:endParaRPr lang="es-DO"/>
          </a:p>
        </p:txBody>
      </p:sp>
      <p:sp>
        <p:nvSpPr>
          <p:cNvPr id="5" name="Marcador de pie de página 4">
            <a:extLst>
              <a:ext uri="{FF2B5EF4-FFF2-40B4-BE49-F238E27FC236}">
                <a16:creationId xmlns:a16="http://schemas.microsoft.com/office/drawing/2014/main" id="{1DE75B7E-DF97-ED15-9D6D-D9023EEF794D}"/>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1158A6F9-D97B-A9A5-3175-F2875918884A}"/>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365273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BC7DFB-3DD7-A291-3C41-8F4196D7E61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2618D9BF-E12C-D68F-0D8A-D3D2D9A5B66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D071F57-600F-FEE8-D8C4-2E0A77EA6167}"/>
              </a:ext>
            </a:extLst>
          </p:cNvPr>
          <p:cNvSpPr>
            <a:spLocks noGrp="1"/>
          </p:cNvSpPr>
          <p:nvPr>
            <p:ph type="dt" sz="half" idx="10"/>
          </p:nvPr>
        </p:nvSpPr>
        <p:spPr/>
        <p:txBody>
          <a:bodyPr/>
          <a:lstStyle/>
          <a:p>
            <a:fld id="{21AB916B-9F13-4833-B428-CC8FD1CB0C49}" type="datetimeFigureOut">
              <a:rPr lang="es-DO" smtClean="0"/>
              <a:t>9/5/2026</a:t>
            </a:fld>
            <a:endParaRPr lang="es-DO"/>
          </a:p>
        </p:txBody>
      </p:sp>
      <p:sp>
        <p:nvSpPr>
          <p:cNvPr id="5" name="Marcador de pie de página 4">
            <a:extLst>
              <a:ext uri="{FF2B5EF4-FFF2-40B4-BE49-F238E27FC236}">
                <a16:creationId xmlns:a16="http://schemas.microsoft.com/office/drawing/2014/main" id="{6D67E230-44F6-28B7-B0D3-8FBD8D9E7540}"/>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DD808AB8-11B4-6E51-2A70-857323C6D23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929054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605333-572D-54D7-E59C-E03B46B7D97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D0F36351-3CD8-B14A-449B-6DD432B476CE}"/>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AAE0710-66CF-D667-6AE2-28F5C1BC687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C74DC4F3-865F-59B8-27BC-622FA07232BD}"/>
              </a:ext>
            </a:extLst>
          </p:cNvPr>
          <p:cNvSpPr>
            <a:spLocks noGrp="1"/>
          </p:cNvSpPr>
          <p:nvPr>
            <p:ph type="dt" sz="half" idx="10"/>
          </p:nvPr>
        </p:nvSpPr>
        <p:spPr/>
        <p:txBody>
          <a:bodyPr/>
          <a:lstStyle/>
          <a:p>
            <a:fld id="{21AB916B-9F13-4833-B428-CC8FD1CB0C49}" type="datetimeFigureOut">
              <a:rPr lang="es-DO" smtClean="0"/>
              <a:t>9/5/2026</a:t>
            </a:fld>
            <a:endParaRPr lang="es-DO"/>
          </a:p>
        </p:txBody>
      </p:sp>
      <p:sp>
        <p:nvSpPr>
          <p:cNvPr id="6" name="Marcador de pie de página 5">
            <a:extLst>
              <a:ext uri="{FF2B5EF4-FFF2-40B4-BE49-F238E27FC236}">
                <a16:creationId xmlns:a16="http://schemas.microsoft.com/office/drawing/2014/main" id="{7AF64F38-F364-AB19-B58E-8CF009D9EC3E}"/>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7474A6FC-8FDB-DBF7-5121-C7E640888241}"/>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095832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756019-8823-2AE3-81CF-82B2AD55EC1D}"/>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657F1850-E434-3525-7192-FF48BFDE6C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AA368115-E53F-5975-237B-1D985B867570}"/>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36A274D4-BB1F-8A31-8A66-BF8B237052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9410D8C6-FBD1-8006-7D23-931DFDC33DD2}"/>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25AD9676-5E66-CAF4-9897-B9C2A3AE8775}"/>
              </a:ext>
            </a:extLst>
          </p:cNvPr>
          <p:cNvSpPr>
            <a:spLocks noGrp="1"/>
          </p:cNvSpPr>
          <p:nvPr>
            <p:ph type="dt" sz="half" idx="10"/>
          </p:nvPr>
        </p:nvSpPr>
        <p:spPr/>
        <p:txBody>
          <a:bodyPr/>
          <a:lstStyle/>
          <a:p>
            <a:fld id="{21AB916B-9F13-4833-B428-CC8FD1CB0C49}" type="datetimeFigureOut">
              <a:rPr lang="es-DO" smtClean="0"/>
              <a:t>9/5/2026</a:t>
            </a:fld>
            <a:endParaRPr lang="es-DO"/>
          </a:p>
        </p:txBody>
      </p:sp>
      <p:sp>
        <p:nvSpPr>
          <p:cNvPr id="8" name="Marcador de pie de página 7">
            <a:extLst>
              <a:ext uri="{FF2B5EF4-FFF2-40B4-BE49-F238E27FC236}">
                <a16:creationId xmlns:a16="http://schemas.microsoft.com/office/drawing/2014/main" id="{DA9780EE-96B6-E498-097A-BA3B74BB741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CADDC799-0C61-D882-BF1E-0AD346F14FD6}"/>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3412292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4A7814-8ED1-7945-17B2-5E3453E5DA98}"/>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EE0D4841-E930-79DB-BE36-D6AF88433248}"/>
              </a:ext>
            </a:extLst>
          </p:cNvPr>
          <p:cNvSpPr>
            <a:spLocks noGrp="1"/>
          </p:cNvSpPr>
          <p:nvPr>
            <p:ph type="dt" sz="half" idx="10"/>
          </p:nvPr>
        </p:nvSpPr>
        <p:spPr/>
        <p:txBody>
          <a:bodyPr/>
          <a:lstStyle/>
          <a:p>
            <a:fld id="{21AB916B-9F13-4833-B428-CC8FD1CB0C49}" type="datetimeFigureOut">
              <a:rPr lang="es-DO" smtClean="0"/>
              <a:t>9/5/2026</a:t>
            </a:fld>
            <a:endParaRPr lang="es-DO"/>
          </a:p>
        </p:txBody>
      </p:sp>
      <p:sp>
        <p:nvSpPr>
          <p:cNvPr id="4" name="Marcador de pie de página 3">
            <a:extLst>
              <a:ext uri="{FF2B5EF4-FFF2-40B4-BE49-F238E27FC236}">
                <a16:creationId xmlns:a16="http://schemas.microsoft.com/office/drawing/2014/main" id="{26AF6E56-2983-58A6-BB69-3D79896FD5DC}"/>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65A64611-5C9D-99FB-8C50-AD6CE7E1247C}"/>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122820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704B445C-B17A-81A5-D5AF-964D7D20611F}"/>
              </a:ext>
            </a:extLst>
          </p:cNvPr>
          <p:cNvSpPr>
            <a:spLocks noGrp="1"/>
          </p:cNvSpPr>
          <p:nvPr>
            <p:ph type="dt" sz="half" idx="10"/>
          </p:nvPr>
        </p:nvSpPr>
        <p:spPr/>
        <p:txBody>
          <a:bodyPr/>
          <a:lstStyle/>
          <a:p>
            <a:fld id="{21AB916B-9F13-4833-B428-CC8FD1CB0C49}" type="datetimeFigureOut">
              <a:rPr lang="es-DO" smtClean="0"/>
              <a:t>9/5/2026</a:t>
            </a:fld>
            <a:endParaRPr lang="es-DO"/>
          </a:p>
        </p:txBody>
      </p:sp>
      <p:sp>
        <p:nvSpPr>
          <p:cNvPr id="3" name="Marcador de pie de página 2">
            <a:extLst>
              <a:ext uri="{FF2B5EF4-FFF2-40B4-BE49-F238E27FC236}">
                <a16:creationId xmlns:a16="http://schemas.microsoft.com/office/drawing/2014/main" id="{95A20035-EE18-B962-C482-FAFB622DE138}"/>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430FCDD8-0D95-5333-31BE-535DEAEB9A59}"/>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728695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29ACB3-CE0D-DCED-BFA0-D06801A2A07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6B391FF5-4B33-E438-F15A-F7332A2DF2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9B110C6D-FAEE-6636-1B2E-39AABEE665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849C9C7A-E058-407F-CB2F-152D56E8DF3D}"/>
              </a:ext>
            </a:extLst>
          </p:cNvPr>
          <p:cNvSpPr>
            <a:spLocks noGrp="1"/>
          </p:cNvSpPr>
          <p:nvPr>
            <p:ph type="dt" sz="half" idx="10"/>
          </p:nvPr>
        </p:nvSpPr>
        <p:spPr/>
        <p:txBody>
          <a:bodyPr/>
          <a:lstStyle/>
          <a:p>
            <a:fld id="{21AB916B-9F13-4833-B428-CC8FD1CB0C49}" type="datetimeFigureOut">
              <a:rPr lang="es-DO" smtClean="0"/>
              <a:t>9/5/2026</a:t>
            </a:fld>
            <a:endParaRPr lang="es-DO"/>
          </a:p>
        </p:txBody>
      </p:sp>
      <p:sp>
        <p:nvSpPr>
          <p:cNvPr id="6" name="Marcador de pie de página 5">
            <a:extLst>
              <a:ext uri="{FF2B5EF4-FFF2-40B4-BE49-F238E27FC236}">
                <a16:creationId xmlns:a16="http://schemas.microsoft.com/office/drawing/2014/main" id="{7A612D67-113D-C770-C109-8F460E6724B1}"/>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A9108C48-EC02-0EE4-228E-F105CD59AD2B}"/>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665543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7A49AC-43D3-9ED8-E8D4-9E6794AE553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65C700C8-F2EF-5592-F1FB-CA9407E677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9EF487C3-75E5-4218-60E9-14F1D387CE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4FD8B3E-044C-6B4F-4448-5A686938E770}"/>
              </a:ext>
            </a:extLst>
          </p:cNvPr>
          <p:cNvSpPr>
            <a:spLocks noGrp="1"/>
          </p:cNvSpPr>
          <p:nvPr>
            <p:ph type="dt" sz="half" idx="10"/>
          </p:nvPr>
        </p:nvSpPr>
        <p:spPr/>
        <p:txBody>
          <a:bodyPr/>
          <a:lstStyle/>
          <a:p>
            <a:fld id="{21AB916B-9F13-4833-B428-CC8FD1CB0C49}" type="datetimeFigureOut">
              <a:rPr lang="es-DO" smtClean="0"/>
              <a:t>9/5/2026</a:t>
            </a:fld>
            <a:endParaRPr lang="es-DO"/>
          </a:p>
        </p:txBody>
      </p:sp>
      <p:sp>
        <p:nvSpPr>
          <p:cNvPr id="6" name="Marcador de pie de página 5">
            <a:extLst>
              <a:ext uri="{FF2B5EF4-FFF2-40B4-BE49-F238E27FC236}">
                <a16:creationId xmlns:a16="http://schemas.microsoft.com/office/drawing/2014/main" id="{64E833A0-2488-EA3A-2CB8-5C8F47FDC825}"/>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E5BDD62D-466F-1BA6-6C8C-77FA1B2D216E}"/>
              </a:ext>
            </a:extLst>
          </p:cNvPr>
          <p:cNvSpPr>
            <a:spLocks noGrp="1"/>
          </p:cNvSpPr>
          <p:nvPr>
            <p:ph type="sldNum" sz="quarter" idx="12"/>
          </p:nvPr>
        </p:nvSpPr>
        <p:spPr/>
        <p:txBody>
          <a:bodyPr/>
          <a:lstStyle/>
          <a:p>
            <a:fld id="{C2BCEECE-6518-457D-8CF3-338F17E52BEC}" type="slidenum">
              <a:rPr lang="es-DO" smtClean="0"/>
              <a:t>‹nº›</a:t>
            </a:fld>
            <a:endParaRPr lang="es-DO"/>
          </a:p>
        </p:txBody>
      </p:sp>
    </p:spTree>
    <p:extLst>
      <p:ext uri="{BB962C8B-B14F-4D97-AF65-F5344CB8AC3E}">
        <p14:creationId xmlns:p14="http://schemas.microsoft.com/office/powerpoint/2010/main" val="2677549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5D432DD-D652-906C-0029-40E0EEB670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D07E8D70-7B93-D3CA-129B-C0ECB18A35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7BBFC69-1EAB-ED61-C28E-C8B1D28BE9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1AB916B-9F13-4833-B428-CC8FD1CB0C49}" type="datetimeFigureOut">
              <a:rPr lang="es-DO" smtClean="0"/>
              <a:t>9/5/2026</a:t>
            </a:fld>
            <a:endParaRPr lang="es-DO"/>
          </a:p>
        </p:txBody>
      </p:sp>
      <p:sp>
        <p:nvSpPr>
          <p:cNvPr id="5" name="Marcador de pie de página 4">
            <a:extLst>
              <a:ext uri="{FF2B5EF4-FFF2-40B4-BE49-F238E27FC236}">
                <a16:creationId xmlns:a16="http://schemas.microsoft.com/office/drawing/2014/main" id="{6CF8AF63-A1D7-D265-DDAB-F15CABA8705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097BD10C-11AA-4101-D775-56E695F69C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BCEECE-6518-457D-8CF3-338F17E52BEC}" type="slidenum">
              <a:rPr lang="es-DO" smtClean="0"/>
              <a:t>‹nº›</a:t>
            </a:fld>
            <a:endParaRPr lang="es-DO"/>
          </a:p>
        </p:txBody>
      </p:sp>
    </p:spTree>
    <p:extLst>
      <p:ext uri="{BB962C8B-B14F-4D97-AF65-F5344CB8AC3E}">
        <p14:creationId xmlns:p14="http://schemas.microsoft.com/office/powerpoint/2010/main" val="318704859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469E72A3-3880-CFED-1221-EEF665D09A1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6FAE7CE-D226-77C4-3B28-2487FC5A4E5F}"/>
              </a:ext>
            </a:extLst>
          </p:cNvPr>
          <p:cNvSpPr txBox="1"/>
          <p:nvPr/>
        </p:nvSpPr>
        <p:spPr>
          <a:xfrm>
            <a:off x="0" y="906585"/>
            <a:ext cx="6291388" cy="646331"/>
          </a:xfrm>
          <a:prstGeom prst="rect">
            <a:avLst/>
          </a:prstGeom>
          <a:noFill/>
        </p:spPr>
        <p:txBody>
          <a:bodyPr wrap="square" rtlCol="0">
            <a:spAutoFit/>
          </a:bodyPr>
          <a:lstStyle/>
          <a:p>
            <a:pPr algn="ctr"/>
            <a:r>
              <a:rPr lang="es-ES" sz="3600">
                <a:solidFill>
                  <a:schemeClr val="accent6"/>
                </a:solidFill>
              </a:rPr>
              <a:t>LA ORACIÓN</a:t>
            </a:r>
            <a:endParaRPr lang="es-DO" sz="3600" dirty="0">
              <a:solidFill>
                <a:schemeClr val="accent6"/>
              </a:solidFill>
            </a:endParaRPr>
          </a:p>
        </p:txBody>
      </p:sp>
      <p:sp>
        <p:nvSpPr>
          <p:cNvPr id="5" name="CuadroTexto 4">
            <a:extLst>
              <a:ext uri="{FF2B5EF4-FFF2-40B4-BE49-F238E27FC236}">
                <a16:creationId xmlns:a16="http://schemas.microsoft.com/office/drawing/2014/main" id="{B1F589FD-B02B-31C9-584C-52113FF50EF8}"/>
              </a:ext>
            </a:extLst>
          </p:cNvPr>
          <p:cNvSpPr txBox="1"/>
          <p:nvPr/>
        </p:nvSpPr>
        <p:spPr>
          <a:xfrm>
            <a:off x="570522" y="2625970"/>
            <a:ext cx="4986215" cy="2862322"/>
          </a:xfrm>
          <a:prstGeom prst="rect">
            <a:avLst/>
          </a:prstGeom>
          <a:noFill/>
        </p:spPr>
        <p:txBody>
          <a:bodyPr wrap="square" rtlCol="0">
            <a:spAutoFit/>
          </a:bodyPr>
          <a:lstStyle/>
          <a:p>
            <a:r>
              <a:rPr lang="es-ES" sz="3600">
                <a:solidFill>
                  <a:schemeClr val="bg1"/>
                </a:solidFill>
                <a:latin typeface="Bahnschrift SemiCondensed" panose="020B0502040204020203" pitchFamily="34" charset="0"/>
              </a:rPr>
              <a:t>«Pueblos, esperen en él en todo tiempo, derramen ante él su corazón. Dios es nuestro refugio» (Sal. 62: 8).</a:t>
            </a:r>
            <a:endParaRPr lang="es-DO" sz="3600" dirty="0">
              <a:solidFill>
                <a:schemeClr val="bg1"/>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67C89766-DBA1-E925-C8AF-337341930653}"/>
              </a:ext>
            </a:extLst>
          </p:cNvPr>
          <p:cNvSpPr txBox="1"/>
          <p:nvPr/>
        </p:nvSpPr>
        <p:spPr>
          <a:xfrm>
            <a:off x="687753" y="2165417"/>
            <a:ext cx="2774461" cy="369332"/>
          </a:xfrm>
          <a:prstGeom prst="rect">
            <a:avLst/>
          </a:prstGeom>
          <a:noFill/>
        </p:spPr>
        <p:txBody>
          <a:bodyPr wrap="square" rtlCol="0">
            <a:spAutoFit/>
          </a:bodyPr>
          <a:lstStyle/>
          <a:p>
            <a:r>
              <a:rPr lang="es-ES" dirty="0">
                <a:solidFill>
                  <a:schemeClr val="accent2">
                    <a:lumMod val="75000"/>
                  </a:schemeClr>
                </a:solidFill>
                <a:latin typeface="Bahnschrift SemiCondensed" panose="020B0502040204020203" pitchFamily="34" charset="0"/>
              </a:rPr>
              <a:t>Versículo para memorizar</a:t>
            </a:r>
            <a:endParaRPr lang="es-DO" dirty="0">
              <a:solidFill>
                <a:schemeClr val="accent2">
                  <a:lumMod val="75000"/>
                </a:schemeClr>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A0B1109B-4551-6995-2813-538D3A9DCB8B}"/>
              </a:ext>
            </a:extLst>
          </p:cNvPr>
          <p:cNvSpPr txBox="1"/>
          <p:nvPr/>
        </p:nvSpPr>
        <p:spPr>
          <a:xfrm>
            <a:off x="687753" y="6185168"/>
            <a:ext cx="2774461" cy="369332"/>
          </a:xfrm>
          <a:prstGeom prst="rect">
            <a:avLst/>
          </a:prstGeom>
          <a:noFill/>
        </p:spPr>
        <p:txBody>
          <a:bodyPr wrap="square" rtlCol="0">
            <a:spAutoFit/>
          </a:bodyPr>
          <a:lstStyle/>
          <a:p>
            <a:r>
              <a:rPr lang="es-ES" dirty="0">
                <a:solidFill>
                  <a:schemeClr val="accent2">
                    <a:lumMod val="75000"/>
                  </a:schemeClr>
                </a:solidFill>
              </a:rPr>
              <a:t>Sábado 16 de mayo 2026</a:t>
            </a:r>
            <a:endParaRPr lang="es-DO" dirty="0">
              <a:solidFill>
                <a:schemeClr val="accent2">
                  <a:lumMod val="75000"/>
                </a:schemeClr>
              </a:solidFill>
            </a:endParaRPr>
          </a:p>
        </p:txBody>
      </p:sp>
      <p:sp>
        <p:nvSpPr>
          <p:cNvPr id="2" name="CuadroTexto 1">
            <a:extLst>
              <a:ext uri="{FF2B5EF4-FFF2-40B4-BE49-F238E27FC236}">
                <a16:creationId xmlns:a16="http://schemas.microsoft.com/office/drawing/2014/main" id="{71E7FBD4-FCB1-2096-D890-991DE7DB6F62}"/>
              </a:ext>
            </a:extLst>
          </p:cNvPr>
          <p:cNvSpPr txBox="1"/>
          <p:nvPr/>
        </p:nvSpPr>
        <p:spPr>
          <a:xfrm>
            <a:off x="8268675" y="6252530"/>
            <a:ext cx="2540001" cy="400110"/>
          </a:xfrm>
          <a:prstGeom prst="rect">
            <a:avLst/>
          </a:prstGeom>
          <a:noFill/>
        </p:spPr>
        <p:txBody>
          <a:bodyPr wrap="square" rtlCol="0">
            <a:spAutoFit/>
          </a:bodyPr>
          <a:lstStyle/>
          <a:p>
            <a:pPr algn="ctr"/>
            <a:r>
              <a:rPr lang="es-DO" sz="2000" dirty="0">
                <a:solidFill>
                  <a:schemeClr val="accent6"/>
                </a:solidFill>
              </a:rPr>
              <a:t>Lección 7</a:t>
            </a:r>
          </a:p>
        </p:txBody>
      </p:sp>
    </p:spTree>
    <p:extLst>
      <p:ext uri="{BB962C8B-B14F-4D97-AF65-F5344CB8AC3E}">
        <p14:creationId xmlns:p14="http://schemas.microsoft.com/office/powerpoint/2010/main" val="2988165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572EFB-B238-4C15-3F17-761AFC6D667A}"/>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DE3705B6-A184-A2BB-2B59-81C86A18816B}"/>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D93AFB8-6407-D220-A604-CB7FCA17BCF0}"/>
              </a:ext>
            </a:extLst>
          </p:cNvPr>
          <p:cNvSpPr txBox="1"/>
          <p:nvPr/>
        </p:nvSpPr>
        <p:spPr>
          <a:xfrm>
            <a:off x="3268980" y="171450"/>
            <a:ext cx="8732520" cy="5170646"/>
          </a:xfrm>
          <a:prstGeom prst="rect">
            <a:avLst/>
          </a:prstGeom>
          <a:noFill/>
        </p:spPr>
        <p:txBody>
          <a:bodyPr wrap="square" rtlCol="0">
            <a:spAutoFit/>
          </a:bodyPr>
          <a:lstStyle/>
          <a:p>
            <a:r>
              <a:rPr lang="es-ES" sz="6600" dirty="0">
                <a:solidFill>
                  <a:schemeClr val="bg1"/>
                </a:solidFill>
                <a:latin typeface="Bahnschrift SemiCondensed" panose="020B0502040204020203" pitchFamily="34" charset="0"/>
              </a:rPr>
              <a:t>14 Y esta es la confianza que tenemos en él, que si pedimos alguna cosa </a:t>
            </a:r>
            <a:r>
              <a:rPr lang="es-ES" sz="6600" dirty="0">
                <a:solidFill>
                  <a:schemeClr val="accent2"/>
                </a:solidFill>
                <a:latin typeface="Bahnschrift SemiCondensed" panose="020B0502040204020203" pitchFamily="34" charset="0"/>
              </a:rPr>
              <a:t>conforme a su voluntad, él nos oye</a:t>
            </a:r>
            <a:r>
              <a:rPr lang="es-ES" sz="6600" dirty="0">
                <a:solidFill>
                  <a:schemeClr val="bg1"/>
                </a:solidFill>
                <a:latin typeface="Bahnschrift SemiCondensed" panose="020B0502040204020203" pitchFamily="34" charset="0"/>
              </a:rPr>
              <a:t>.</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66F13551-2E3D-C0BD-ED14-DB4291E724E4}"/>
              </a:ext>
            </a:extLst>
          </p:cNvPr>
          <p:cNvSpPr txBox="1"/>
          <p:nvPr/>
        </p:nvSpPr>
        <p:spPr>
          <a:xfrm>
            <a:off x="685800" y="2335292"/>
            <a:ext cx="1979246" cy="369332"/>
          </a:xfrm>
          <a:prstGeom prst="rect">
            <a:avLst/>
          </a:prstGeom>
          <a:noFill/>
        </p:spPr>
        <p:txBody>
          <a:bodyPr wrap="square" rtlCol="0">
            <a:spAutoFit/>
          </a:bodyPr>
          <a:lstStyle/>
          <a:p>
            <a:pPr algn="ctr"/>
            <a:r>
              <a:rPr lang="es-DO">
                <a:solidFill>
                  <a:schemeClr val="bg1"/>
                </a:solidFill>
              </a:rPr>
              <a:t>1 Juan 5: 14 </a:t>
            </a:r>
            <a:endParaRPr lang="es-DO" dirty="0">
              <a:solidFill>
                <a:schemeClr val="bg1"/>
              </a:solidFill>
            </a:endParaRPr>
          </a:p>
        </p:txBody>
      </p:sp>
    </p:spTree>
    <p:extLst>
      <p:ext uri="{BB962C8B-B14F-4D97-AF65-F5344CB8AC3E}">
        <p14:creationId xmlns:p14="http://schemas.microsoft.com/office/powerpoint/2010/main" val="3932466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0008F-9D1C-2AC7-BB35-062812ABDA2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A307C9C4-B8D2-B2FF-A2D2-532BE2397A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0A8681D-37F5-E11C-E547-4BF9B092EF0E}"/>
              </a:ext>
            </a:extLst>
          </p:cNvPr>
          <p:cNvSpPr txBox="1"/>
          <p:nvPr/>
        </p:nvSpPr>
        <p:spPr>
          <a:xfrm>
            <a:off x="3602892" y="70338"/>
            <a:ext cx="8378092" cy="6863417"/>
          </a:xfrm>
          <a:prstGeom prst="rect">
            <a:avLst/>
          </a:prstGeom>
          <a:noFill/>
        </p:spPr>
        <p:txBody>
          <a:bodyPr wrap="square" rtlCol="0">
            <a:spAutoFit/>
          </a:bodyPr>
          <a:lstStyle/>
          <a:p>
            <a:pPr algn="ctr"/>
            <a:r>
              <a:rPr lang="es-ES" sz="4000" dirty="0">
                <a:solidFill>
                  <a:schemeClr val="bg1"/>
                </a:solidFill>
              </a:rPr>
              <a:t>Ana es el ejemplo de una mujer devota que oró por algo muy específico (1 Sam. 1: 10-17). Al principio parecía que Dios no contestaba sus oraciones, pero ella persistió y Dios respondió de acuerdo con su voluntad en el momento perfecto. A veces la espera profundiza nuestra experiencia con Dios, pues nos enseña a confiar más en él. </a:t>
            </a:r>
            <a:endParaRPr lang="es-DO" sz="4000" dirty="0">
              <a:solidFill>
                <a:schemeClr val="bg1"/>
              </a:solidFill>
            </a:endParaRPr>
          </a:p>
        </p:txBody>
      </p:sp>
      <p:sp>
        <p:nvSpPr>
          <p:cNvPr id="5" name="CuadroTexto 4">
            <a:extLst>
              <a:ext uri="{FF2B5EF4-FFF2-40B4-BE49-F238E27FC236}">
                <a16:creationId xmlns:a16="http://schemas.microsoft.com/office/drawing/2014/main" id="{C81B76BF-40E7-4936-A2F3-4BBFFDB31DBB}"/>
              </a:ext>
            </a:extLst>
          </p:cNvPr>
          <p:cNvSpPr txBox="1"/>
          <p:nvPr/>
        </p:nvSpPr>
        <p:spPr>
          <a:xfrm>
            <a:off x="539261" y="2024185"/>
            <a:ext cx="2719755" cy="400110"/>
          </a:xfrm>
          <a:prstGeom prst="rect">
            <a:avLst/>
          </a:prstGeom>
          <a:noFill/>
        </p:spPr>
        <p:txBody>
          <a:bodyPr wrap="square" rtlCol="0">
            <a:spAutoFit/>
          </a:bodyPr>
          <a:lstStyle/>
          <a:p>
            <a:pPr algn="ctr"/>
            <a:r>
              <a:rPr lang="es-DO" sz="2000">
                <a:solidFill>
                  <a:schemeClr val="bg1"/>
                </a:solidFill>
                <a:latin typeface="Bahnschrift SemiCondensed" panose="020B0502040204020203" pitchFamily="34" charset="0"/>
              </a:rPr>
              <a:t>Lección del lunes.</a:t>
            </a:r>
            <a:endParaRPr lang="es-DO" sz="20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A69D5297-2C92-5071-6075-206078E35D6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B</a:t>
            </a:r>
          </a:p>
        </p:txBody>
      </p:sp>
    </p:spTree>
    <p:extLst>
      <p:ext uri="{BB962C8B-B14F-4D97-AF65-F5344CB8AC3E}">
        <p14:creationId xmlns:p14="http://schemas.microsoft.com/office/powerpoint/2010/main" val="32413037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DEA387-A80F-1A75-C609-9300431AA1B6}"/>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FF924D96-1C4A-7B1E-4BC7-63BBBB9E55B7}"/>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8A87017-1CF2-B2DD-449F-D89AC26AF30E}"/>
              </a:ext>
            </a:extLst>
          </p:cNvPr>
          <p:cNvSpPr txBox="1"/>
          <p:nvPr/>
        </p:nvSpPr>
        <p:spPr>
          <a:xfrm>
            <a:off x="4056185" y="2003234"/>
            <a:ext cx="2813538" cy="3416320"/>
          </a:xfrm>
          <a:prstGeom prst="rect">
            <a:avLst/>
          </a:prstGeom>
          <a:noFill/>
        </p:spPr>
        <p:txBody>
          <a:bodyPr wrap="square" rtlCol="0">
            <a:spAutoFit/>
          </a:bodyPr>
          <a:lstStyle/>
          <a:p>
            <a:pPr algn="ctr"/>
            <a:r>
              <a:rPr lang="es-ES" sz="3600">
                <a:latin typeface="Bahnschrift SemiCondensed" panose="020B0502040204020203" pitchFamily="34" charset="0"/>
              </a:rPr>
              <a:t>¿Cuál es el modelo</a:t>
            </a:r>
          </a:p>
          <a:p>
            <a:pPr algn="ctr"/>
            <a:r>
              <a:rPr lang="es-ES" sz="3600">
                <a:latin typeface="Bahnschrift SemiCondensed" panose="020B0502040204020203" pitchFamily="34" charset="0"/>
              </a:rPr>
              <a:t> de oración que</a:t>
            </a:r>
          </a:p>
          <a:p>
            <a:pPr algn="ctr"/>
            <a:r>
              <a:rPr lang="es-ES" sz="3600">
                <a:latin typeface="Bahnschrift SemiCondensed" panose="020B0502040204020203" pitchFamily="34" charset="0"/>
              </a:rPr>
              <a:t> Jesús enseñó?</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FBD6EE9-E08E-8675-3080-22FBCEF15BBA}"/>
              </a:ext>
            </a:extLst>
          </p:cNvPr>
          <p:cNvSpPr txBox="1"/>
          <p:nvPr/>
        </p:nvSpPr>
        <p:spPr>
          <a:xfrm>
            <a:off x="7862277" y="2364154"/>
            <a:ext cx="3485661" cy="3416320"/>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Una comunicación sencilla y sincera que enfatice la santidad de Dios, su poder y su reino.</a:t>
            </a:r>
          </a:p>
        </p:txBody>
      </p:sp>
      <p:sp>
        <p:nvSpPr>
          <p:cNvPr id="8" name="CuadroTexto 7">
            <a:extLst>
              <a:ext uri="{FF2B5EF4-FFF2-40B4-BE49-F238E27FC236}">
                <a16:creationId xmlns:a16="http://schemas.microsoft.com/office/drawing/2014/main" id="{209B6E9E-83EF-ED6A-261D-88123BF4DAAD}"/>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3</a:t>
            </a:r>
            <a:endParaRPr lang="es-DO" dirty="0">
              <a:solidFill>
                <a:schemeClr val="bg1"/>
              </a:solidFill>
            </a:endParaRPr>
          </a:p>
        </p:txBody>
      </p:sp>
    </p:spTree>
    <p:extLst>
      <p:ext uri="{BB962C8B-B14F-4D97-AF65-F5344CB8AC3E}">
        <p14:creationId xmlns:p14="http://schemas.microsoft.com/office/powerpoint/2010/main" val="37442788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9DD21-293E-4AAD-1243-B64DF18EDDC4}"/>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8FC260E9-CFBC-815B-C732-4E3EF4FA175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F6A183B-4332-C5E0-9C5B-B67B251B0108}"/>
              </a:ext>
            </a:extLst>
          </p:cNvPr>
          <p:cNvSpPr txBox="1"/>
          <p:nvPr/>
        </p:nvSpPr>
        <p:spPr>
          <a:xfrm>
            <a:off x="3268980" y="423178"/>
            <a:ext cx="8732520" cy="6247864"/>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2 Y les dijo: Cuando </a:t>
            </a:r>
            <a:r>
              <a:rPr lang="es-ES" sz="4000" dirty="0">
                <a:solidFill>
                  <a:schemeClr val="accent2"/>
                </a:solidFill>
                <a:latin typeface="Bahnschrift SemiCondensed" panose="020B0502040204020203" pitchFamily="34" charset="0"/>
              </a:rPr>
              <a:t>oréis</a:t>
            </a:r>
            <a:r>
              <a:rPr lang="es-ES" sz="4000" dirty="0">
                <a:solidFill>
                  <a:schemeClr val="bg1"/>
                </a:solidFill>
                <a:latin typeface="Bahnschrift SemiCondensed" panose="020B0502040204020203" pitchFamily="34" charset="0"/>
              </a:rPr>
              <a:t>, decid: Padre nuestro que estás en los cielos, santificado sea tu nombre. Venga tu </a:t>
            </a:r>
            <a:r>
              <a:rPr lang="es-ES" sz="4000" dirty="0">
                <a:solidFill>
                  <a:schemeClr val="accent2"/>
                </a:solidFill>
                <a:latin typeface="Bahnschrift SemiCondensed" panose="020B0502040204020203" pitchFamily="34" charset="0"/>
              </a:rPr>
              <a:t>reino</a:t>
            </a:r>
            <a:r>
              <a:rPr lang="es-ES" sz="4000" dirty="0">
                <a:solidFill>
                  <a:schemeClr val="bg1"/>
                </a:solidFill>
                <a:latin typeface="Bahnschrift SemiCondensed" panose="020B0502040204020203" pitchFamily="34" charset="0"/>
              </a:rPr>
              <a:t>. Hágase tu voluntad, como en el cielo, así también en la tierra. 3 El </a:t>
            </a:r>
            <a:r>
              <a:rPr lang="es-ES" sz="4000" dirty="0">
                <a:solidFill>
                  <a:schemeClr val="accent2"/>
                </a:solidFill>
                <a:latin typeface="Bahnschrift SemiCondensed" panose="020B0502040204020203" pitchFamily="34" charset="0"/>
              </a:rPr>
              <a:t>pan </a:t>
            </a:r>
            <a:r>
              <a:rPr lang="es-ES" sz="4000" dirty="0">
                <a:solidFill>
                  <a:schemeClr val="bg1"/>
                </a:solidFill>
                <a:latin typeface="Bahnschrift SemiCondensed" panose="020B0502040204020203" pitchFamily="34" charset="0"/>
              </a:rPr>
              <a:t>nuestro de cada día, dánoslo hoy. 4 Y </a:t>
            </a:r>
            <a:r>
              <a:rPr lang="es-ES" sz="4000" dirty="0">
                <a:solidFill>
                  <a:schemeClr val="accent2"/>
                </a:solidFill>
                <a:latin typeface="Bahnschrift SemiCondensed" panose="020B0502040204020203" pitchFamily="34" charset="0"/>
              </a:rPr>
              <a:t>perdónanos </a:t>
            </a:r>
            <a:r>
              <a:rPr lang="es-ES" sz="4000" dirty="0">
                <a:solidFill>
                  <a:schemeClr val="bg1"/>
                </a:solidFill>
                <a:latin typeface="Bahnschrift SemiCondensed" panose="020B0502040204020203" pitchFamily="34" charset="0"/>
              </a:rPr>
              <a:t>nuestros pecados, porque también nosotros perdonamos a todos los que nos deben. Y no nos metas en </a:t>
            </a:r>
            <a:r>
              <a:rPr lang="es-ES" sz="4000" dirty="0">
                <a:solidFill>
                  <a:schemeClr val="accent2"/>
                </a:solidFill>
                <a:latin typeface="Bahnschrift SemiCondensed" panose="020B0502040204020203" pitchFamily="34" charset="0"/>
              </a:rPr>
              <a:t>tentación</a:t>
            </a:r>
            <a:r>
              <a:rPr lang="es-ES" sz="4000" dirty="0">
                <a:solidFill>
                  <a:schemeClr val="bg1"/>
                </a:solidFill>
                <a:latin typeface="Bahnschrift SemiCondensed" panose="020B0502040204020203" pitchFamily="34" charset="0"/>
              </a:rPr>
              <a:t>, mas </a:t>
            </a:r>
            <a:r>
              <a:rPr lang="es-ES" sz="4000" dirty="0">
                <a:solidFill>
                  <a:schemeClr val="accent2"/>
                </a:solidFill>
                <a:latin typeface="Bahnschrift SemiCondensed" panose="020B0502040204020203" pitchFamily="34" charset="0"/>
              </a:rPr>
              <a:t>líbranos</a:t>
            </a:r>
            <a:r>
              <a:rPr lang="es-ES" sz="4000" dirty="0">
                <a:solidFill>
                  <a:schemeClr val="bg1"/>
                </a:solidFill>
                <a:latin typeface="Bahnschrift SemiCondensed" panose="020B0502040204020203" pitchFamily="34" charset="0"/>
              </a:rPr>
              <a:t> del mal.</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41237D8E-8080-29C2-74A9-707DD18D2416}"/>
              </a:ext>
            </a:extLst>
          </p:cNvPr>
          <p:cNvSpPr txBox="1"/>
          <p:nvPr/>
        </p:nvSpPr>
        <p:spPr>
          <a:xfrm>
            <a:off x="511197" y="2343174"/>
            <a:ext cx="2246586" cy="369332"/>
          </a:xfrm>
          <a:prstGeom prst="rect">
            <a:avLst/>
          </a:prstGeom>
          <a:noFill/>
        </p:spPr>
        <p:txBody>
          <a:bodyPr wrap="square" rtlCol="0">
            <a:spAutoFit/>
          </a:bodyPr>
          <a:lstStyle/>
          <a:p>
            <a:pPr algn="ctr"/>
            <a:r>
              <a:rPr lang="es-DO">
                <a:solidFill>
                  <a:schemeClr val="bg1"/>
                </a:solidFill>
              </a:rPr>
              <a:t>Lucas 11: 2-4 </a:t>
            </a:r>
            <a:endParaRPr lang="es-DO" dirty="0">
              <a:solidFill>
                <a:schemeClr val="bg1"/>
              </a:solidFill>
            </a:endParaRPr>
          </a:p>
        </p:txBody>
      </p:sp>
    </p:spTree>
    <p:extLst>
      <p:ext uri="{BB962C8B-B14F-4D97-AF65-F5344CB8AC3E}">
        <p14:creationId xmlns:p14="http://schemas.microsoft.com/office/powerpoint/2010/main" val="2048795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A6D11-4916-6EE6-9CA0-EEFC47394B57}"/>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27CD372B-2BB3-9C52-E03C-19AC24BD811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92ECC88-4D3B-84D2-5F8E-2609025698AD}"/>
              </a:ext>
            </a:extLst>
          </p:cNvPr>
          <p:cNvSpPr txBox="1"/>
          <p:nvPr/>
        </p:nvSpPr>
        <p:spPr>
          <a:xfrm>
            <a:off x="3602892" y="70338"/>
            <a:ext cx="8378092" cy="6247864"/>
          </a:xfrm>
          <a:prstGeom prst="rect">
            <a:avLst/>
          </a:prstGeom>
          <a:noFill/>
        </p:spPr>
        <p:txBody>
          <a:bodyPr wrap="square" rtlCol="0">
            <a:spAutoFit/>
          </a:bodyPr>
          <a:lstStyle/>
          <a:p>
            <a:pPr algn="ctr"/>
            <a:r>
              <a:rPr lang="es-ES" sz="4000" dirty="0">
                <a:solidFill>
                  <a:schemeClr val="bg1"/>
                </a:solidFill>
              </a:rPr>
              <a:t>Aceptemos la soberanía divina y pidamos que se haga la voluntad de Dios en nuestra vida, confiando en que él sabe mejor que nosotros qué nos conviene, en lugar de pedirle que haga lo que queremos. Reconozcamos que todo lo que somos, poseemos y hacemos pertenece a Dios. Solo él merece la gloria y la alabanza (1 </a:t>
            </a:r>
            <a:r>
              <a:rPr lang="es-ES" sz="4000" dirty="0" err="1">
                <a:solidFill>
                  <a:schemeClr val="bg1"/>
                </a:solidFill>
              </a:rPr>
              <a:t>Crón</a:t>
            </a:r>
            <a:r>
              <a:rPr lang="es-ES" sz="4000" dirty="0">
                <a:solidFill>
                  <a:schemeClr val="bg1"/>
                </a:solidFill>
              </a:rPr>
              <a:t>. 29: 11). </a:t>
            </a:r>
            <a:endParaRPr lang="es-DO" sz="4000" dirty="0">
              <a:solidFill>
                <a:schemeClr val="bg1"/>
              </a:solidFill>
            </a:endParaRPr>
          </a:p>
        </p:txBody>
      </p:sp>
      <p:sp>
        <p:nvSpPr>
          <p:cNvPr id="5" name="CuadroTexto 4">
            <a:extLst>
              <a:ext uri="{FF2B5EF4-FFF2-40B4-BE49-F238E27FC236}">
                <a16:creationId xmlns:a16="http://schemas.microsoft.com/office/drawing/2014/main" id="{3D90B9DF-65EF-E4F4-DF2A-297C8B7ABD86}"/>
              </a:ext>
            </a:extLst>
          </p:cNvPr>
          <p:cNvSpPr txBox="1"/>
          <p:nvPr/>
        </p:nvSpPr>
        <p:spPr>
          <a:xfrm>
            <a:off x="398584" y="2133600"/>
            <a:ext cx="274320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martes.</a:t>
            </a:r>
            <a:endParaRPr lang="es-DO" sz="2400" dirty="0">
              <a:solidFill>
                <a:schemeClr val="bg1"/>
              </a:solidFill>
              <a:latin typeface="Bahnschrift SemiCondensed" panose="020B0502040204020203" pitchFamily="34" charset="0"/>
            </a:endParaRPr>
          </a:p>
        </p:txBody>
      </p:sp>
      <p:sp>
        <p:nvSpPr>
          <p:cNvPr id="7" name="CuadroTexto 6">
            <a:extLst>
              <a:ext uri="{FF2B5EF4-FFF2-40B4-BE49-F238E27FC236}">
                <a16:creationId xmlns:a16="http://schemas.microsoft.com/office/drawing/2014/main" id="{C16A6697-EEC2-C913-CB74-6651B99C974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C</a:t>
            </a:r>
          </a:p>
        </p:txBody>
      </p:sp>
    </p:spTree>
    <p:extLst>
      <p:ext uri="{BB962C8B-B14F-4D97-AF65-F5344CB8AC3E}">
        <p14:creationId xmlns:p14="http://schemas.microsoft.com/office/powerpoint/2010/main" val="747606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E145AA-CB68-7B75-7244-D00E65564DE0}"/>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1F999A2E-75C5-6F7A-DCE4-859828A7B51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BFD766A-2B73-B756-5F22-0249B27F1DD2}"/>
              </a:ext>
            </a:extLst>
          </p:cNvPr>
          <p:cNvSpPr txBox="1"/>
          <p:nvPr/>
        </p:nvSpPr>
        <p:spPr>
          <a:xfrm>
            <a:off x="4064000" y="2010524"/>
            <a:ext cx="2813538" cy="3416320"/>
          </a:xfrm>
          <a:prstGeom prst="rect">
            <a:avLst/>
          </a:prstGeom>
          <a:noFill/>
        </p:spPr>
        <p:txBody>
          <a:bodyPr wrap="square" rtlCol="0">
            <a:spAutoFit/>
          </a:bodyPr>
          <a:lstStyle/>
          <a:p>
            <a:pPr algn="ctr"/>
            <a:r>
              <a:rPr lang="es-ES" sz="3600" dirty="0">
                <a:latin typeface="Bahnschrift SemiCondensed" panose="020B0502040204020203" pitchFamily="34" charset="0"/>
              </a:rPr>
              <a:t>¿Quién nos asiste</a:t>
            </a:r>
          </a:p>
          <a:p>
            <a:pPr algn="ctr"/>
            <a:r>
              <a:rPr lang="es-ES" sz="3600" dirty="0">
                <a:latin typeface="Bahnschrift SemiCondensed" panose="020B0502040204020203" pitchFamily="34" charset="0"/>
              </a:rPr>
              <a:t> cuando no tenemos </a:t>
            </a:r>
          </a:p>
          <a:p>
            <a:pPr algn="ctr"/>
            <a:r>
              <a:rPr lang="es-ES" sz="3600" dirty="0">
                <a:latin typeface="Bahnschrift SemiCondensed" panose="020B0502040204020203" pitchFamily="34" charset="0"/>
              </a:rPr>
              <a:t>claridad para orar?</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66C883FC-447D-A25D-7424-893AA443CC10}"/>
              </a:ext>
            </a:extLst>
          </p:cNvPr>
          <p:cNvSpPr txBox="1"/>
          <p:nvPr/>
        </p:nvSpPr>
        <p:spPr>
          <a:xfrm>
            <a:off x="7862277" y="2364154"/>
            <a:ext cx="3485661" cy="3416320"/>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El Espíritu Santo intercede por nosotros ante el Padre cuando</a:t>
            </a:r>
          </a:p>
          <a:p>
            <a:pPr algn="ctr"/>
            <a:r>
              <a:rPr lang="es-ES" sz="3600" dirty="0">
                <a:solidFill>
                  <a:schemeClr val="bg1"/>
                </a:solidFill>
                <a:latin typeface="Bahnschrift SemiCondensed" panose="020B0502040204020203" pitchFamily="34" charset="0"/>
              </a:rPr>
              <a:t> no sabemos pedir</a:t>
            </a:r>
          </a:p>
          <a:p>
            <a:pPr algn="ctr"/>
            <a:r>
              <a:rPr lang="es-ES" sz="3600" dirty="0">
                <a:solidFill>
                  <a:schemeClr val="bg1"/>
                </a:solidFill>
                <a:latin typeface="Bahnschrift SemiCondensed" panose="020B0502040204020203" pitchFamily="34" charset="0"/>
              </a:rPr>
              <a:t> como conviene.</a:t>
            </a:r>
          </a:p>
        </p:txBody>
      </p:sp>
      <p:sp>
        <p:nvSpPr>
          <p:cNvPr id="8" name="CuadroTexto 7">
            <a:extLst>
              <a:ext uri="{FF2B5EF4-FFF2-40B4-BE49-F238E27FC236}">
                <a16:creationId xmlns:a16="http://schemas.microsoft.com/office/drawing/2014/main" id="{8CE17DB7-1590-DEE4-F544-5BAAB9876286}"/>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4</a:t>
            </a:r>
            <a:endParaRPr lang="es-DO" dirty="0">
              <a:solidFill>
                <a:schemeClr val="bg1"/>
              </a:solidFill>
            </a:endParaRPr>
          </a:p>
        </p:txBody>
      </p:sp>
    </p:spTree>
    <p:extLst>
      <p:ext uri="{BB962C8B-B14F-4D97-AF65-F5344CB8AC3E}">
        <p14:creationId xmlns:p14="http://schemas.microsoft.com/office/powerpoint/2010/main" val="3902160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AA16B8-EA04-3B15-6ADD-F15CC8D8C58A}"/>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F74627D-8274-29C6-5FC8-86CDD414596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62BDFD1-B921-F215-4235-552FAD331360}"/>
              </a:ext>
            </a:extLst>
          </p:cNvPr>
          <p:cNvSpPr txBox="1"/>
          <p:nvPr/>
        </p:nvSpPr>
        <p:spPr>
          <a:xfrm>
            <a:off x="3268980" y="241606"/>
            <a:ext cx="8732520" cy="5632311"/>
          </a:xfrm>
          <a:prstGeom prst="rect">
            <a:avLst/>
          </a:prstGeom>
          <a:noFill/>
        </p:spPr>
        <p:txBody>
          <a:bodyPr wrap="square" rtlCol="0">
            <a:spAutoFit/>
          </a:bodyPr>
          <a:lstStyle/>
          <a:p>
            <a:r>
              <a:rPr lang="es-ES" sz="4000" dirty="0">
                <a:solidFill>
                  <a:schemeClr val="bg1"/>
                </a:solidFill>
                <a:latin typeface="Bahnschrift SemiCondensed" panose="020B0502040204020203" pitchFamily="34" charset="0"/>
              </a:rPr>
              <a:t>26 Así mismo, </a:t>
            </a:r>
            <a:r>
              <a:rPr lang="es-ES" sz="4000" dirty="0">
                <a:solidFill>
                  <a:schemeClr val="accent2"/>
                </a:solidFill>
                <a:latin typeface="Bahnschrift SemiCondensed" panose="020B0502040204020203" pitchFamily="34" charset="0"/>
              </a:rPr>
              <a:t>en nuestra debilidad</a:t>
            </a:r>
            <a:r>
              <a:rPr lang="es-ES" sz="4000" dirty="0">
                <a:solidFill>
                  <a:schemeClr val="bg1"/>
                </a:solidFill>
                <a:latin typeface="Bahnschrift SemiCondensed" panose="020B0502040204020203" pitchFamily="34" charset="0"/>
              </a:rPr>
              <a:t> el Espíritu acude a ayudarnos. </a:t>
            </a:r>
            <a:r>
              <a:rPr lang="es-ES" sz="4000" dirty="0">
                <a:solidFill>
                  <a:schemeClr val="accent2"/>
                </a:solidFill>
                <a:latin typeface="Bahnschrift SemiCondensed" panose="020B0502040204020203" pitchFamily="34" charset="0"/>
              </a:rPr>
              <a:t>No sabemos </a:t>
            </a:r>
            <a:r>
              <a:rPr lang="es-ES" sz="4000" dirty="0">
                <a:solidFill>
                  <a:schemeClr val="bg1"/>
                </a:solidFill>
                <a:latin typeface="Bahnschrift SemiCondensed" panose="020B0502040204020203" pitchFamily="34" charset="0"/>
              </a:rPr>
              <a:t>qué pedir, pero el Espíritu mismo </a:t>
            </a:r>
            <a:r>
              <a:rPr lang="es-ES" sz="4000" dirty="0">
                <a:solidFill>
                  <a:schemeClr val="accent2"/>
                </a:solidFill>
                <a:latin typeface="Bahnschrift SemiCondensed" panose="020B0502040204020203" pitchFamily="34" charset="0"/>
              </a:rPr>
              <a:t>intercede</a:t>
            </a:r>
            <a:r>
              <a:rPr lang="es-ES" sz="4000" dirty="0">
                <a:solidFill>
                  <a:schemeClr val="bg1"/>
                </a:solidFill>
                <a:latin typeface="Bahnschrift SemiCondensed" panose="020B0502040204020203" pitchFamily="34" charset="0"/>
              </a:rPr>
              <a:t> por nosotros con gemidos que no pueden expresarse con palabras. 27 Y Dios, que </a:t>
            </a:r>
            <a:r>
              <a:rPr lang="es-ES" sz="4000" dirty="0">
                <a:solidFill>
                  <a:schemeClr val="accent2"/>
                </a:solidFill>
                <a:latin typeface="Bahnschrift SemiCondensed" panose="020B0502040204020203" pitchFamily="34" charset="0"/>
              </a:rPr>
              <a:t>examina los corazones</a:t>
            </a:r>
            <a:r>
              <a:rPr lang="es-ES" sz="4000" dirty="0">
                <a:solidFill>
                  <a:schemeClr val="bg1"/>
                </a:solidFill>
                <a:latin typeface="Bahnschrift SemiCondensed" panose="020B0502040204020203" pitchFamily="34" charset="0"/>
              </a:rPr>
              <a:t>, sabe cuál es la </a:t>
            </a:r>
            <a:r>
              <a:rPr lang="es-ES" sz="4000" dirty="0">
                <a:solidFill>
                  <a:schemeClr val="accent2"/>
                </a:solidFill>
                <a:latin typeface="Bahnschrift SemiCondensed" panose="020B0502040204020203" pitchFamily="34" charset="0"/>
              </a:rPr>
              <a:t>intención</a:t>
            </a:r>
            <a:r>
              <a:rPr lang="es-ES" sz="4000" dirty="0">
                <a:solidFill>
                  <a:schemeClr val="bg1"/>
                </a:solidFill>
                <a:latin typeface="Bahnschrift SemiCondensed" panose="020B0502040204020203" pitchFamily="34" charset="0"/>
              </a:rPr>
              <a:t> del Espíritu, porque el Espíritu </a:t>
            </a:r>
            <a:r>
              <a:rPr lang="es-ES" sz="4000" dirty="0">
                <a:solidFill>
                  <a:schemeClr val="accent2"/>
                </a:solidFill>
                <a:latin typeface="Bahnschrift SemiCondensed" panose="020B0502040204020203" pitchFamily="34" charset="0"/>
              </a:rPr>
              <a:t>intercede</a:t>
            </a:r>
            <a:r>
              <a:rPr lang="es-ES" sz="4000" dirty="0">
                <a:solidFill>
                  <a:schemeClr val="bg1"/>
                </a:solidFill>
                <a:latin typeface="Bahnschrift SemiCondensed" panose="020B0502040204020203" pitchFamily="34" charset="0"/>
              </a:rPr>
              <a:t> por los creyentes </a:t>
            </a:r>
            <a:r>
              <a:rPr lang="es-ES" sz="4000" dirty="0">
                <a:solidFill>
                  <a:schemeClr val="accent2"/>
                </a:solidFill>
                <a:latin typeface="Bahnschrift SemiCondensed" panose="020B0502040204020203" pitchFamily="34" charset="0"/>
              </a:rPr>
              <a:t>conforme a la voluntad de Dios</a:t>
            </a:r>
            <a:r>
              <a:rPr lang="es-ES" sz="4000" dirty="0">
                <a:solidFill>
                  <a:schemeClr val="bg1"/>
                </a:solidFill>
                <a:latin typeface="Bahnschrift SemiCondensed" panose="020B0502040204020203" pitchFamily="34" charset="0"/>
              </a:rPr>
              <a:t>.</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7A880A1-579E-F05D-738D-845882E665F0}"/>
              </a:ext>
            </a:extLst>
          </p:cNvPr>
          <p:cNvSpPr txBox="1"/>
          <p:nvPr/>
        </p:nvSpPr>
        <p:spPr>
          <a:xfrm>
            <a:off x="685800" y="2335292"/>
            <a:ext cx="1897380" cy="646331"/>
          </a:xfrm>
          <a:prstGeom prst="rect">
            <a:avLst/>
          </a:prstGeom>
          <a:noFill/>
        </p:spPr>
        <p:txBody>
          <a:bodyPr wrap="square" rtlCol="0">
            <a:spAutoFit/>
          </a:bodyPr>
          <a:lstStyle/>
          <a:p>
            <a:pPr algn="ctr"/>
            <a:r>
              <a:rPr lang="fi-FI">
                <a:solidFill>
                  <a:schemeClr val="bg1"/>
                </a:solidFill>
              </a:rPr>
              <a:t>Romanos 8: 26-27 NVI </a:t>
            </a:r>
            <a:endParaRPr lang="es-DO" dirty="0">
              <a:solidFill>
                <a:schemeClr val="bg1"/>
              </a:solidFill>
            </a:endParaRPr>
          </a:p>
        </p:txBody>
      </p:sp>
    </p:spTree>
    <p:extLst>
      <p:ext uri="{BB962C8B-B14F-4D97-AF65-F5344CB8AC3E}">
        <p14:creationId xmlns:p14="http://schemas.microsoft.com/office/powerpoint/2010/main" val="5964134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03DBA-BD8F-843F-E0F6-FFE253C9B039}"/>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C3F5C379-C9D1-E741-DDC6-3DB2A7AEA73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ADAA86B4-B3A3-47AF-EB53-D0088D91BE78}"/>
              </a:ext>
            </a:extLst>
          </p:cNvPr>
          <p:cNvSpPr txBox="1"/>
          <p:nvPr/>
        </p:nvSpPr>
        <p:spPr>
          <a:xfrm>
            <a:off x="3602892" y="70338"/>
            <a:ext cx="8378092" cy="6247864"/>
          </a:xfrm>
          <a:prstGeom prst="rect">
            <a:avLst/>
          </a:prstGeom>
          <a:noFill/>
        </p:spPr>
        <p:txBody>
          <a:bodyPr wrap="square" rtlCol="0">
            <a:spAutoFit/>
          </a:bodyPr>
          <a:lstStyle/>
          <a:p>
            <a:pPr algn="ctr"/>
            <a:r>
              <a:rPr lang="es-ES" sz="4000" dirty="0">
                <a:solidFill>
                  <a:schemeClr val="bg1"/>
                </a:solidFill>
              </a:rPr>
              <a:t>¿Por qué debemos orar si Dios lo sabe todo? Elena G. de White responde así esa pregunta: «No es que esto sea necesario para darle a conocer a Dios lo que somos, sino a fin de capacitarnos para aceptarlo a él. La oración no hace descender a Dios hasta nosotros, sino que nos eleva a nosotros hacia él» (El camino a Cristo, p. 138). </a:t>
            </a:r>
            <a:endParaRPr lang="es-DO" sz="4000" dirty="0">
              <a:solidFill>
                <a:schemeClr val="bg1"/>
              </a:solidFill>
            </a:endParaRPr>
          </a:p>
        </p:txBody>
      </p:sp>
      <p:sp>
        <p:nvSpPr>
          <p:cNvPr id="5" name="CuadroTexto 4">
            <a:extLst>
              <a:ext uri="{FF2B5EF4-FFF2-40B4-BE49-F238E27FC236}">
                <a16:creationId xmlns:a16="http://schemas.microsoft.com/office/drawing/2014/main" id="{056B2C00-CA8E-9DB3-D52B-1CB13097288F}"/>
              </a:ext>
            </a:extLst>
          </p:cNvPr>
          <p:cNvSpPr txBox="1"/>
          <p:nvPr/>
        </p:nvSpPr>
        <p:spPr>
          <a:xfrm>
            <a:off x="398584" y="2133600"/>
            <a:ext cx="3063631"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jueves.</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D78C59D7-3CA7-DF2C-A04F-1E2EBC44B9B1}"/>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D</a:t>
            </a:r>
          </a:p>
        </p:txBody>
      </p:sp>
    </p:spTree>
    <p:extLst>
      <p:ext uri="{BB962C8B-B14F-4D97-AF65-F5344CB8AC3E}">
        <p14:creationId xmlns:p14="http://schemas.microsoft.com/office/powerpoint/2010/main" val="11983299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5C342321-F5B9-A440-0B1F-D6279A14EF7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B39ADA3-B514-7863-F001-C07333D9EBFA}"/>
              </a:ext>
            </a:extLst>
          </p:cNvPr>
          <p:cNvSpPr txBox="1"/>
          <p:nvPr/>
        </p:nvSpPr>
        <p:spPr>
          <a:xfrm>
            <a:off x="328245" y="2000738"/>
            <a:ext cx="5331575" cy="2800767"/>
          </a:xfrm>
          <a:prstGeom prst="rect">
            <a:avLst/>
          </a:prstGeom>
          <a:noFill/>
        </p:spPr>
        <p:txBody>
          <a:bodyPr wrap="square" rtlCol="0">
            <a:spAutoFit/>
          </a:bodyPr>
          <a:lstStyle/>
          <a:p>
            <a:r>
              <a:rPr lang="es-ES" sz="4400" dirty="0">
                <a:latin typeface="Bahnschrift SemiCondensed" panose="020B0502040204020203" pitchFamily="34" charset="0"/>
              </a:rPr>
              <a:t>¿Quieres capacitarte por medio de la oración para aceptar a Dios en tu vida?</a:t>
            </a:r>
            <a:endParaRPr lang="es-DO" sz="4400" dirty="0">
              <a:latin typeface="Bahnschrift SemiCondensed" panose="020B0502040204020203" pitchFamily="34" charset="0"/>
            </a:endParaRPr>
          </a:p>
        </p:txBody>
      </p:sp>
    </p:spTree>
    <p:extLst>
      <p:ext uri="{BB962C8B-B14F-4D97-AF65-F5344CB8AC3E}">
        <p14:creationId xmlns:p14="http://schemas.microsoft.com/office/powerpoint/2010/main" val="4032803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6E21A2CC-F234-E85D-74D7-122BB33B816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CDD4CA8-4B9A-8A57-1953-78901D8BFC64}"/>
              </a:ext>
            </a:extLst>
          </p:cNvPr>
          <p:cNvSpPr txBox="1"/>
          <p:nvPr/>
        </p:nvSpPr>
        <p:spPr>
          <a:xfrm>
            <a:off x="74343" y="3360616"/>
            <a:ext cx="5951319" cy="769441"/>
          </a:xfrm>
          <a:prstGeom prst="rect">
            <a:avLst/>
          </a:prstGeom>
          <a:noFill/>
        </p:spPr>
        <p:txBody>
          <a:bodyPr wrap="square" rtlCol="0">
            <a:spAutoFit/>
          </a:bodyPr>
          <a:lstStyle/>
          <a:p>
            <a:pPr algn="ctr"/>
            <a:r>
              <a:rPr lang="es-ES" sz="4400">
                <a:solidFill>
                  <a:schemeClr val="accent2">
                    <a:lumMod val="75000"/>
                  </a:schemeClr>
                </a:solidFill>
                <a:latin typeface="Bahnschrift SemiCondensed" panose="020B0502040204020203" pitchFamily="34" charset="0"/>
              </a:rPr>
              <a:t>Fortaleciendo la oración</a:t>
            </a:r>
            <a:endParaRPr lang="es-DO" sz="4400" dirty="0">
              <a:solidFill>
                <a:schemeClr val="accent2">
                  <a:lumMod val="75000"/>
                </a:schemeClr>
              </a:solidFill>
              <a:latin typeface="Bahnschrift SemiCondensed" panose="020B0502040204020203" pitchFamily="34" charset="0"/>
            </a:endParaRPr>
          </a:p>
        </p:txBody>
      </p:sp>
    </p:spTree>
    <p:extLst>
      <p:ext uri="{BB962C8B-B14F-4D97-AF65-F5344CB8AC3E}">
        <p14:creationId xmlns:p14="http://schemas.microsoft.com/office/powerpoint/2010/main" val="145572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E42267BE-D8EE-D8B3-06AB-CCB0CDE99B98}"/>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0EE4FCF-161B-C1F2-0BAA-67DD397B1420}"/>
              </a:ext>
            </a:extLst>
          </p:cNvPr>
          <p:cNvSpPr txBox="1"/>
          <p:nvPr/>
        </p:nvSpPr>
        <p:spPr>
          <a:xfrm>
            <a:off x="4056185" y="2151727"/>
            <a:ext cx="2813538" cy="2862322"/>
          </a:xfrm>
          <a:prstGeom prst="rect">
            <a:avLst/>
          </a:prstGeom>
          <a:noFill/>
        </p:spPr>
        <p:txBody>
          <a:bodyPr wrap="square" rtlCol="0">
            <a:spAutoFit/>
          </a:bodyPr>
          <a:lstStyle/>
          <a:p>
            <a:pPr algn="ctr"/>
            <a:r>
              <a:rPr lang="es-ES" sz="3600">
                <a:latin typeface="Bahnschrift SemiCondensed" panose="020B0502040204020203" pitchFamily="34" charset="0"/>
              </a:rPr>
              <a:t>¿Cómo actuar</a:t>
            </a:r>
          </a:p>
          <a:p>
            <a:pPr algn="ctr"/>
            <a:r>
              <a:rPr lang="es-ES" sz="3600">
                <a:latin typeface="Bahnschrift SemiCondensed" panose="020B0502040204020203" pitchFamily="34" charset="0"/>
              </a:rPr>
              <a:t> ante una crisis </a:t>
            </a:r>
          </a:p>
          <a:p>
            <a:pPr algn="ctr"/>
            <a:r>
              <a:rPr lang="es-ES" sz="3600">
                <a:latin typeface="Bahnschrift SemiCondensed" panose="020B0502040204020203" pitchFamily="34" charset="0"/>
              </a:rPr>
              <a:t>o el desánimo?</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F2558525-0552-C570-EB17-26E6D5CF0390}"/>
              </a:ext>
            </a:extLst>
          </p:cNvPr>
          <p:cNvSpPr txBox="1"/>
          <p:nvPr/>
        </p:nvSpPr>
        <p:spPr>
          <a:xfrm>
            <a:off x="7862277" y="2364154"/>
            <a:ext cx="3485661" cy="3046988"/>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Orar confiando</a:t>
            </a:r>
          </a:p>
          <a:p>
            <a:pPr algn="ctr"/>
            <a:r>
              <a:rPr lang="es-ES" sz="3200" dirty="0">
                <a:solidFill>
                  <a:schemeClr val="bg1"/>
                </a:solidFill>
                <a:latin typeface="Bahnschrift SemiCondensed" panose="020B0502040204020203" pitchFamily="34" charset="0"/>
              </a:rPr>
              <a:t> en que los caminos</a:t>
            </a:r>
          </a:p>
          <a:p>
            <a:pPr algn="ctr"/>
            <a:r>
              <a:rPr lang="es-ES" sz="3200" dirty="0">
                <a:solidFill>
                  <a:schemeClr val="bg1"/>
                </a:solidFill>
                <a:latin typeface="Bahnschrift SemiCondensed" panose="020B0502040204020203" pitchFamily="34" charset="0"/>
              </a:rPr>
              <a:t> y las respuestas de Dios son superiores y más sabios que los nuestros.</a:t>
            </a:r>
          </a:p>
        </p:txBody>
      </p:sp>
      <p:sp>
        <p:nvSpPr>
          <p:cNvPr id="8" name="CuadroTexto 7">
            <a:extLst>
              <a:ext uri="{FF2B5EF4-FFF2-40B4-BE49-F238E27FC236}">
                <a16:creationId xmlns:a16="http://schemas.microsoft.com/office/drawing/2014/main" id="{8F672A77-BACE-D002-9B77-5C3E6EFFB17E}"/>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1</a:t>
            </a:r>
            <a:endParaRPr lang="es-DO" dirty="0">
              <a:solidFill>
                <a:schemeClr val="bg1"/>
              </a:solidFill>
            </a:endParaRPr>
          </a:p>
        </p:txBody>
      </p:sp>
    </p:spTree>
    <p:extLst>
      <p:ext uri="{BB962C8B-B14F-4D97-AF65-F5344CB8AC3E}">
        <p14:creationId xmlns:p14="http://schemas.microsoft.com/office/powerpoint/2010/main" val="1432272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6FB105E7-6AF0-ACFE-E530-126D1A20A481}"/>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D0CA9DA-7641-0DFE-DE58-5B6A4EC782BE}"/>
              </a:ext>
            </a:extLst>
          </p:cNvPr>
          <p:cNvSpPr txBox="1"/>
          <p:nvPr/>
        </p:nvSpPr>
        <p:spPr>
          <a:xfrm>
            <a:off x="3360420" y="937260"/>
            <a:ext cx="8732520" cy="5478423"/>
          </a:xfrm>
          <a:prstGeom prst="rect">
            <a:avLst/>
          </a:prstGeom>
          <a:noFill/>
        </p:spPr>
        <p:txBody>
          <a:bodyPr wrap="square" rtlCol="0">
            <a:spAutoFit/>
          </a:bodyPr>
          <a:lstStyle/>
          <a:p>
            <a:r>
              <a:rPr lang="es-ES" sz="3500" dirty="0">
                <a:solidFill>
                  <a:schemeClr val="bg1"/>
                </a:solidFill>
                <a:latin typeface="Bahnschrift SemiCondensed" panose="020B0502040204020203" pitchFamily="34" charset="0"/>
              </a:rPr>
              <a:t>4 Y él se fue por el desierto un día de camino, y vino y se sentó debajo de un enebro; y deseando morirse, dijo: Basta ya, oh Jehová, quítame la vida, pues no soy yo mejor que mis padres. 5 Y echándose debajo del enebro, se quedó dormido; y he aquí luego </a:t>
            </a:r>
            <a:r>
              <a:rPr lang="es-ES" sz="3500" dirty="0">
                <a:solidFill>
                  <a:schemeClr val="accent2"/>
                </a:solidFill>
                <a:latin typeface="Bahnschrift SemiCondensed" panose="020B0502040204020203" pitchFamily="34" charset="0"/>
              </a:rPr>
              <a:t>un ángel le tocó</a:t>
            </a:r>
            <a:r>
              <a:rPr lang="es-ES" sz="3500" dirty="0">
                <a:solidFill>
                  <a:schemeClr val="bg1"/>
                </a:solidFill>
                <a:latin typeface="Bahnschrift SemiCondensed" panose="020B0502040204020203" pitchFamily="34" charset="0"/>
              </a:rPr>
              <a:t>, y le dijo: </a:t>
            </a:r>
            <a:r>
              <a:rPr lang="es-ES" sz="3500" dirty="0">
                <a:solidFill>
                  <a:schemeClr val="accent2"/>
                </a:solidFill>
                <a:latin typeface="Bahnschrift SemiCondensed" panose="020B0502040204020203" pitchFamily="34" charset="0"/>
              </a:rPr>
              <a:t>Levántate, come</a:t>
            </a:r>
            <a:r>
              <a:rPr lang="es-ES" sz="3500" dirty="0">
                <a:solidFill>
                  <a:schemeClr val="bg1"/>
                </a:solidFill>
                <a:latin typeface="Bahnschrift SemiCondensed" panose="020B0502040204020203" pitchFamily="34" charset="0"/>
              </a:rPr>
              <a:t>. 6 Entonces él miró, y he aquí a su cabecera una torta cocida sobre las ascuas, y una vasija de agua; y </a:t>
            </a:r>
            <a:r>
              <a:rPr lang="es-ES" sz="3500" dirty="0">
                <a:solidFill>
                  <a:schemeClr val="accent2"/>
                </a:solidFill>
                <a:latin typeface="Bahnschrift SemiCondensed" panose="020B0502040204020203" pitchFamily="34" charset="0"/>
              </a:rPr>
              <a:t>comió y bebió</a:t>
            </a:r>
            <a:r>
              <a:rPr lang="es-ES" sz="3500" dirty="0">
                <a:solidFill>
                  <a:schemeClr val="bg1"/>
                </a:solidFill>
                <a:latin typeface="Bahnschrift SemiCondensed" panose="020B0502040204020203" pitchFamily="34" charset="0"/>
              </a:rPr>
              <a:t>, y volvió a dormirse.</a:t>
            </a:r>
            <a:endParaRPr lang="es-DO" sz="35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D87C6BAB-3A28-5DC2-6E06-0D7498BB6045}"/>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1 Reyes 19: 4-6 </a:t>
            </a:r>
            <a:endParaRPr lang="es-DO" dirty="0">
              <a:solidFill>
                <a:schemeClr val="bg1"/>
              </a:solidFill>
            </a:endParaRPr>
          </a:p>
        </p:txBody>
      </p:sp>
    </p:spTree>
    <p:extLst>
      <p:ext uri="{BB962C8B-B14F-4D97-AF65-F5344CB8AC3E}">
        <p14:creationId xmlns:p14="http://schemas.microsoft.com/office/powerpoint/2010/main" val="2831889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21EF7D-EA00-C2B0-6FB6-953223C889A5}"/>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6A2CC02A-8814-B2FB-E71D-17BCEE0200F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2BBA16F-BADE-5FBA-36E4-14857C017842}"/>
              </a:ext>
            </a:extLst>
          </p:cNvPr>
          <p:cNvSpPr txBox="1"/>
          <p:nvPr/>
        </p:nvSpPr>
        <p:spPr>
          <a:xfrm>
            <a:off x="3268980" y="171450"/>
            <a:ext cx="8732520" cy="6001643"/>
          </a:xfrm>
          <a:prstGeom prst="rect">
            <a:avLst/>
          </a:prstGeom>
          <a:noFill/>
        </p:spPr>
        <p:txBody>
          <a:bodyPr wrap="square" rtlCol="0">
            <a:spAutoFit/>
          </a:bodyPr>
          <a:lstStyle/>
          <a:p>
            <a:r>
              <a:rPr lang="es-ES" sz="4800" dirty="0">
                <a:solidFill>
                  <a:schemeClr val="bg1"/>
                </a:solidFill>
                <a:latin typeface="Bahnschrift SemiCondensed" panose="020B0502040204020203" pitchFamily="34" charset="0"/>
              </a:rPr>
              <a:t>8 Porque mis pensamientos no son vuestros pensamientos, ni vuestros caminos mis caminos, dijo Jehová. 9 Como son más altos los cielos que la tierra, así son </a:t>
            </a:r>
            <a:r>
              <a:rPr lang="es-ES" sz="4800" dirty="0">
                <a:solidFill>
                  <a:schemeClr val="accent2"/>
                </a:solidFill>
                <a:latin typeface="Bahnschrift SemiCondensed" panose="020B0502040204020203" pitchFamily="34" charset="0"/>
              </a:rPr>
              <a:t>mis caminos más altos que vuestros caminos</a:t>
            </a:r>
            <a:r>
              <a:rPr lang="es-ES" sz="4800" dirty="0">
                <a:solidFill>
                  <a:schemeClr val="bg1"/>
                </a:solidFill>
                <a:latin typeface="Bahnschrift SemiCondensed" panose="020B0502040204020203" pitchFamily="34" charset="0"/>
              </a:rPr>
              <a:t>, y </a:t>
            </a:r>
            <a:r>
              <a:rPr lang="es-ES" sz="4800" dirty="0">
                <a:solidFill>
                  <a:schemeClr val="accent2"/>
                </a:solidFill>
                <a:latin typeface="Bahnschrift SemiCondensed" panose="020B0502040204020203" pitchFamily="34" charset="0"/>
              </a:rPr>
              <a:t>mis pensamientos más que vuestros pensamientos</a:t>
            </a:r>
            <a:r>
              <a:rPr lang="es-ES" sz="4800" dirty="0">
                <a:solidFill>
                  <a:schemeClr val="bg1"/>
                </a:solidFill>
                <a:latin typeface="Bahnschrift SemiCondensed" panose="020B0502040204020203" pitchFamily="34" charset="0"/>
              </a:rPr>
              <a:t>.</a:t>
            </a:r>
            <a:endParaRPr lang="es-DO" sz="48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D658B5A-30CB-41E9-D32A-3D08B763D982}"/>
              </a:ext>
            </a:extLst>
          </p:cNvPr>
          <p:cNvSpPr txBox="1"/>
          <p:nvPr/>
        </p:nvSpPr>
        <p:spPr>
          <a:xfrm>
            <a:off x="685800" y="2335292"/>
            <a:ext cx="1897380" cy="369332"/>
          </a:xfrm>
          <a:prstGeom prst="rect">
            <a:avLst/>
          </a:prstGeom>
          <a:noFill/>
        </p:spPr>
        <p:txBody>
          <a:bodyPr wrap="square" rtlCol="0">
            <a:spAutoFit/>
          </a:bodyPr>
          <a:lstStyle/>
          <a:p>
            <a:pPr algn="ctr"/>
            <a:r>
              <a:rPr lang="es-DO">
                <a:solidFill>
                  <a:schemeClr val="bg1"/>
                </a:solidFill>
              </a:rPr>
              <a:t>Isaías 55: 8-9 </a:t>
            </a:r>
            <a:endParaRPr lang="es-DO" dirty="0">
              <a:solidFill>
                <a:schemeClr val="bg1"/>
              </a:solidFill>
            </a:endParaRPr>
          </a:p>
        </p:txBody>
      </p:sp>
    </p:spTree>
    <p:extLst>
      <p:ext uri="{BB962C8B-B14F-4D97-AF65-F5344CB8AC3E}">
        <p14:creationId xmlns:p14="http://schemas.microsoft.com/office/powerpoint/2010/main" val="2782769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41811F25-69DC-F633-4A68-F0D0F6486FB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CFC65EA-F9C1-59EE-4AEC-09EF7D7BADD4}"/>
              </a:ext>
            </a:extLst>
          </p:cNvPr>
          <p:cNvSpPr txBox="1"/>
          <p:nvPr/>
        </p:nvSpPr>
        <p:spPr>
          <a:xfrm>
            <a:off x="3618523" y="265723"/>
            <a:ext cx="8378092" cy="5632311"/>
          </a:xfrm>
          <a:prstGeom prst="rect">
            <a:avLst/>
          </a:prstGeom>
          <a:noFill/>
        </p:spPr>
        <p:txBody>
          <a:bodyPr wrap="square" rtlCol="0">
            <a:spAutoFit/>
          </a:bodyPr>
          <a:lstStyle/>
          <a:p>
            <a:pPr algn="ctr"/>
            <a:r>
              <a:rPr lang="es-ES" sz="3600" dirty="0">
                <a:solidFill>
                  <a:schemeClr val="bg1"/>
                </a:solidFill>
              </a:rPr>
              <a:t>Buscamos respuestas divinas a la medida de nuestras expectativas, sin darnos cuenta de que sus pensamientos y sus caminos son mucho más elevados y sabios que los nuestros (Isa. 55: 8, 9). Así como existen muchos aspectos de la Creación de Dios que no entendemos, no debería sorprendernos que haya también muchas maneras divinas de obrar que resultan incomprensibles para nosotros. </a:t>
            </a:r>
            <a:endParaRPr lang="es-DO" sz="3600" dirty="0">
              <a:solidFill>
                <a:schemeClr val="bg1"/>
              </a:solidFill>
            </a:endParaRPr>
          </a:p>
        </p:txBody>
      </p:sp>
      <p:sp>
        <p:nvSpPr>
          <p:cNvPr id="5" name="CuadroTexto 4">
            <a:extLst>
              <a:ext uri="{FF2B5EF4-FFF2-40B4-BE49-F238E27FC236}">
                <a16:creationId xmlns:a16="http://schemas.microsoft.com/office/drawing/2014/main" id="{4721FF07-52A1-CD1A-2449-A0D0EF653FB8}"/>
              </a:ext>
            </a:extLst>
          </p:cNvPr>
          <p:cNvSpPr txBox="1"/>
          <p:nvPr/>
        </p:nvSpPr>
        <p:spPr>
          <a:xfrm>
            <a:off x="460253" y="2081599"/>
            <a:ext cx="2698018" cy="461665"/>
          </a:xfrm>
          <a:prstGeom prst="rect">
            <a:avLst/>
          </a:prstGeom>
          <a:noFill/>
        </p:spPr>
        <p:txBody>
          <a:bodyPr wrap="square" rtlCol="0">
            <a:spAutoFit/>
          </a:bodyPr>
          <a:lstStyle/>
          <a:p>
            <a:r>
              <a:rPr lang="es-DO" sz="2400">
                <a:solidFill>
                  <a:schemeClr val="bg1"/>
                </a:solidFill>
                <a:latin typeface="Bahnschrift SemiCondensed" panose="020B0502040204020203" pitchFamily="34" charset="0"/>
              </a:rPr>
              <a:t>Lección del domingo.</a:t>
            </a:r>
            <a:endParaRPr lang="es-DO" sz="2400" dirty="0">
              <a:solidFill>
                <a:schemeClr val="bg1"/>
              </a:solidFill>
              <a:latin typeface="Bahnschrift SemiCondensed" panose="020B0502040204020203" pitchFamily="34" charset="0"/>
            </a:endParaRPr>
          </a:p>
        </p:txBody>
      </p:sp>
      <p:sp>
        <p:nvSpPr>
          <p:cNvPr id="2" name="CuadroTexto 1">
            <a:extLst>
              <a:ext uri="{FF2B5EF4-FFF2-40B4-BE49-F238E27FC236}">
                <a16:creationId xmlns:a16="http://schemas.microsoft.com/office/drawing/2014/main" id="{B5B72CE6-2DC3-E8D4-7DB5-9F5B78F730DA}"/>
              </a:ext>
            </a:extLst>
          </p:cNvPr>
          <p:cNvSpPr txBox="1"/>
          <p:nvPr/>
        </p:nvSpPr>
        <p:spPr>
          <a:xfrm>
            <a:off x="1508760" y="971550"/>
            <a:ext cx="925830" cy="369332"/>
          </a:xfrm>
          <a:prstGeom prst="rect">
            <a:avLst/>
          </a:prstGeom>
          <a:noFill/>
        </p:spPr>
        <p:txBody>
          <a:bodyPr wrap="square" rtlCol="0">
            <a:spAutoFit/>
          </a:bodyPr>
          <a:lstStyle/>
          <a:p>
            <a:pPr algn="ctr"/>
            <a:r>
              <a:rPr lang="es-DO" dirty="0">
                <a:solidFill>
                  <a:schemeClr val="accent6"/>
                </a:solidFill>
              </a:rPr>
              <a:t>A</a:t>
            </a:r>
          </a:p>
        </p:txBody>
      </p:sp>
    </p:spTree>
    <p:extLst>
      <p:ext uri="{BB962C8B-B14F-4D97-AF65-F5344CB8AC3E}">
        <p14:creationId xmlns:p14="http://schemas.microsoft.com/office/powerpoint/2010/main" val="1885188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4CCBF-8B86-9D58-6F05-3951A88EBC44}"/>
            </a:ext>
          </a:extLst>
        </p:cNvPr>
        <p:cNvGrpSpPr/>
        <p:nvPr/>
      </p:nvGrpSpPr>
      <p:grpSpPr>
        <a:xfrm>
          <a:off x="0" y="0"/>
          <a:ext cx="0" cy="0"/>
          <a:chOff x="0" y="0"/>
          <a:chExt cx="0" cy="0"/>
        </a:xfrm>
      </p:grpSpPr>
      <p:pic>
        <p:nvPicPr>
          <p:cNvPr id="7" name="Imagen 6">
            <a:extLst>
              <a:ext uri="{FF2B5EF4-FFF2-40B4-BE49-F238E27FC236}">
                <a16:creationId xmlns:a16="http://schemas.microsoft.com/office/drawing/2014/main" id="{E5947D78-6E22-DA3C-4F36-530B69E43C5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B9DDF4F-3888-6830-7090-0ED5A6E733B1}"/>
              </a:ext>
            </a:extLst>
          </p:cNvPr>
          <p:cNvSpPr txBox="1"/>
          <p:nvPr/>
        </p:nvSpPr>
        <p:spPr>
          <a:xfrm>
            <a:off x="4056185" y="1909450"/>
            <a:ext cx="2813538" cy="3416320"/>
          </a:xfrm>
          <a:prstGeom prst="rect">
            <a:avLst/>
          </a:prstGeom>
          <a:noFill/>
        </p:spPr>
        <p:txBody>
          <a:bodyPr wrap="square" rtlCol="0">
            <a:spAutoFit/>
          </a:bodyPr>
          <a:lstStyle/>
          <a:p>
            <a:pPr algn="ctr"/>
            <a:r>
              <a:rPr lang="es-ES" sz="3600">
                <a:latin typeface="Bahnschrift SemiCondensed" panose="020B0502040204020203" pitchFamily="34" charset="0"/>
              </a:rPr>
              <a:t>¿Qué hacer cuando </a:t>
            </a:r>
          </a:p>
          <a:p>
            <a:pPr algn="ctr"/>
            <a:r>
              <a:rPr lang="es-ES" sz="3600">
                <a:latin typeface="Bahnschrift SemiCondensed" panose="020B0502040204020203" pitchFamily="34" charset="0"/>
              </a:rPr>
              <a:t>parece no haber </a:t>
            </a:r>
          </a:p>
          <a:p>
            <a:pPr algn="ctr"/>
            <a:r>
              <a:rPr lang="es-ES" sz="3600">
                <a:latin typeface="Bahnschrift SemiCondensed" panose="020B0502040204020203" pitchFamily="34" charset="0"/>
              </a:rPr>
              <a:t>respuesta de Dios?</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07DCDDCE-42F9-C027-30EA-76117C3BF881}"/>
              </a:ext>
            </a:extLst>
          </p:cNvPr>
          <p:cNvSpPr txBox="1"/>
          <p:nvPr/>
        </p:nvSpPr>
        <p:spPr>
          <a:xfrm>
            <a:off x="7877908" y="2246923"/>
            <a:ext cx="3485661" cy="3908762"/>
          </a:xfrm>
          <a:prstGeom prst="rect">
            <a:avLst/>
          </a:prstGeom>
          <a:noFill/>
        </p:spPr>
        <p:txBody>
          <a:bodyPr wrap="square" rtlCol="0">
            <a:spAutoFit/>
          </a:bodyPr>
          <a:lstStyle/>
          <a:p>
            <a:pPr algn="ctr"/>
            <a:r>
              <a:rPr lang="es-ES" sz="3100" dirty="0">
                <a:solidFill>
                  <a:schemeClr val="bg1"/>
                </a:solidFill>
                <a:latin typeface="Bahnschrift SemiCondensed" panose="020B0502040204020203" pitchFamily="34" charset="0"/>
              </a:rPr>
              <a:t>Perseverar </a:t>
            </a:r>
          </a:p>
          <a:p>
            <a:pPr algn="ctr"/>
            <a:r>
              <a:rPr lang="es-ES" sz="3100" dirty="0">
                <a:solidFill>
                  <a:schemeClr val="bg1"/>
                </a:solidFill>
                <a:latin typeface="Bahnschrift SemiCondensed" panose="020B0502040204020203" pitchFamily="34" charset="0"/>
              </a:rPr>
              <a:t>en oración, examinando </a:t>
            </a:r>
          </a:p>
          <a:p>
            <a:pPr algn="ctr"/>
            <a:r>
              <a:rPr lang="es-ES" sz="3100" dirty="0">
                <a:solidFill>
                  <a:schemeClr val="bg1"/>
                </a:solidFill>
                <a:latin typeface="Bahnschrift SemiCondensed" panose="020B0502040204020203" pitchFamily="34" charset="0"/>
              </a:rPr>
              <a:t>nuestro corazón y pidiendo que se cumpla la voluntad divina y  no la</a:t>
            </a:r>
          </a:p>
          <a:p>
            <a:pPr algn="ctr"/>
            <a:r>
              <a:rPr lang="es-ES" sz="3100" dirty="0">
                <a:solidFill>
                  <a:schemeClr val="bg1"/>
                </a:solidFill>
                <a:latin typeface="Bahnschrift SemiCondensed" panose="020B0502040204020203" pitchFamily="34" charset="0"/>
              </a:rPr>
              <a:t> nuestra.</a:t>
            </a:r>
          </a:p>
        </p:txBody>
      </p:sp>
      <p:sp>
        <p:nvSpPr>
          <p:cNvPr id="8" name="CuadroTexto 7">
            <a:extLst>
              <a:ext uri="{FF2B5EF4-FFF2-40B4-BE49-F238E27FC236}">
                <a16:creationId xmlns:a16="http://schemas.microsoft.com/office/drawing/2014/main" id="{49343E55-E98B-EEC7-0654-097AF8FEB3F1}"/>
              </a:ext>
            </a:extLst>
          </p:cNvPr>
          <p:cNvSpPr txBox="1"/>
          <p:nvPr/>
        </p:nvSpPr>
        <p:spPr>
          <a:xfrm>
            <a:off x="1359877" y="6488668"/>
            <a:ext cx="836246" cy="369332"/>
          </a:xfrm>
          <a:prstGeom prst="rect">
            <a:avLst/>
          </a:prstGeom>
          <a:noFill/>
        </p:spPr>
        <p:txBody>
          <a:bodyPr wrap="square" rtlCol="0">
            <a:spAutoFit/>
          </a:bodyPr>
          <a:lstStyle/>
          <a:p>
            <a:r>
              <a:rPr lang="es-ES" dirty="0">
                <a:solidFill>
                  <a:schemeClr val="bg1"/>
                </a:solidFill>
              </a:rPr>
              <a:t>2</a:t>
            </a:r>
            <a:endParaRPr lang="es-DO" dirty="0">
              <a:solidFill>
                <a:schemeClr val="bg1"/>
              </a:solidFill>
            </a:endParaRPr>
          </a:p>
        </p:txBody>
      </p:sp>
    </p:spTree>
    <p:extLst>
      <p:ext uri="{BB962C8B-B14F-4D97-AF65-F5344CB8AC3E}">
        <p14:creationId xmlns:p14="http://schemas.microsoft.com/office/powerpoint/2010/main" val="1523166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3EE6F-7A11-43CE-0BC6-12E9F150107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7B5DE272-3640-64C5-30E4-4C520DD5988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013757-7F45-2ABA-835C-F3DEED728FDC}"/>
              </a:ext>
            </a:extLst>
          </p:cNvPr>
          <p:cNvSpPr txBox="1"/>
          <p:nvPr/>
        </p:nvSpPr>
        <p:spPr>
          <a:xfrm>
            <a:off x="3268980" y="1062201"/>
            <a:ext cx="8732520" cy="4708981"/>
          </a:xfrm>
          <a:prstGeom prst="rect">
            <a:avLst/>
          </a:prstGeom>
          <a:noFill/>
        </p:spPr>
        <p:txBody>
          <a:bodyPr wrap="square" rtlCol="0">
            <a:spAutoFit/>
          </a:bodyPr>
          <a:lstStyle/>
          <a:p>
            <a:r>
              <a:rPr lang="es-ES" sz="6000" dirty="0">
                <a:solidFill>
                  <a:schemeClr val="bg1"/>
                </a:solidFill>
                <a:latin typeface="Bahnschrift SemiCondensed" panose="020B0502040204020203" pitchFamily="34" charset="0"/>
              </a:rPr>
              <a:t>17 </a:t>
            </a:r>
            <a:r>
              <a:rPr lang="es-ES" sz="6000" dirty="0">
                <a:solidFill>
                  <a:schemeClr val="accent2"/>
                </a:solidFill>
                <a:latin typeface="Bahnschrift SemiCondensed" panose="020B0502040204020203" pitchFamily="34" charset="0"/>
              </a:rPr>
              <a:t>Orad sin cesar</a:t>
            </a:r>
            <a:r>
              <a:rPr lang="es-ES" sz="6000" dirty="0">
                <a:solidFill>
                  <a:schemeClr val="bg1"/>
                </a:solidFill>
                <a:latin typeface="Bahnschrift SemiCondensed" panose="020B0502040204020203" pitchFamily="34" charset="0"/>
              </a:rPr>
              <a:t>. 18 Dad </a:t>
            </a:r>
            <a:r>
              <a:rPr lang="es-ES" sz="6000" dirty="0">
                <a:solidFill>
                  <a:schemeClr val="accent2"/>
                </a:solidFill>
                <a:latin typeface="Bahnschrift SemiCondensed" panose="020B0502040204020203" pitchFamily="34" charset="0"/>
              </a:rPr>
              <a:t>gracias</a:t>
            </a:r>
            <a:r>
              <a:rPr lang="es-ES" sz="6000" dirty="0">
                <a:solidFill>
                  <a:schemeClr val="bg1"/>
                </a:solidFill>
                <a:latin typeface="Bahnschrift SemiCondensed" panose="020B0502040204020203" pitchFamily="34" charset="0"/>
              </a:rPr>
              <a:t> en todo, porque esta es la </a:t>
            </a:r>
            <a:r>
              <a:rPr lang="es-ES" sz="6000" dirty="0">
                <a:solidFill>
                  <a:schemeClr val="accent2"/>
                </a:solidFill>
                <a:latin typeface="Bahnschrift SemiCondensed" panose="020B0502040204020203" pitchFamily="34" charset="0"/>
              </a:rPr>
              <a:t>voluntad de Dios </a:t>
            </a:r>
            <a:r>
              <a:rPr lang="es-ES" sz="6000" dirty="0">
                <a:solidFill>
                  <a:schemeClr val="bg1"/>
                </a:solidFill>
                <a:latin typeface="Bahnschrift SemiCondensed" panose="020B0502040204020203" pitchFamily="34" charset="0"/>
              </a:rPr>
              <a:t>para con vosotros en Cristo Jesús.</a:t>
            </a:r>
            <a:endParaRPr lang="es-DO" sz="6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E4D7CD80-A49A-1551-476E-C256BF62289A}"/>
              </a:ext>
            </a:extLst>
          </p:cNvPr>
          <p:cNvSpPr txBox="1"/>
          <p:nvPr/>
        </p:nvSpPr>
        <p:spPr>
          <a:xfrm>
            <a:off x="685800" y="2335292"/>
            <a:ext cx="1897380" cy="646331"/>
          </a:xfrm>
          <a:prstGeom prst="rect">
            <a:avLst/>
          </a:prstGeom>
          <a:noFill/>
        </p:spPr>
        <p:txBody>
          <a:bodyPr wrap="square" rtlCol="0">
            <a:spAutoFit/>
          </a:bodyPr>
          <a:lstStyle/>
          <a:p>
            <a:pPr algn="ctr"/>
            <a:r>
              <a:rPr lang="es-DO">
                <a:solidFill>
                  <a:schemeClr val="bg1"/>
                </a:solidFill>
              </a:rPr>
              <a:t>1 Tesalonicenses 5: 17-18 </a:t>
            </a:r>
            <a:endParaRPr lang="es-DO" dirty="0">
              <a:solidFill>
                <a:schemeClr val="bg1"/>
              </a:solidFill>
            </a:endParaRPr>
          </a:p>
        </p:txBody>
      </p:sp>
    </p:spTree>
    <p:extLst>
      <p:ext uri="{BB962C8B-B14F-4D97-AF65-F5344CB8AC3E}">
        <p14:creationId xmlns:p14="http://schemas.microsoft.com/office/powerpoint/2010/main" val="1097967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0AC77E-7452-EC68-BBE4-A09ACE7F135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E0430B3F-73D7-6AE2-5268-D7DAF13EB49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5899B8FD-2C9C-9622-5E48-19ABDE79C936}"/>
              </a:ext>
            </a:extLst>
          </p:cNvPr>
          <p:cNvSpPr txBox="1"/>
          <p:nvPr/>
        </p:nvSpPr>
        <p:spPr>
          <a:xfrm>
            <a:off x="3268980" y="171450"/>
            <a:ext cx="8732520" cy="4154984"/>
          </a:xfrm>
          <a:prstGeom prst="rect">
            <a:avLst/>
          </a:prstGeom>
          <a:noFill/>
        </p:spPr>
        <p:txBody>
          <a:bodyPr wrap="square" rtlCol="0">
            <a:spAutoFit/>
          </a:bodyPr>
          <a:lstStyle/>
          <a:p>
            <a:r>
              <a:rPr lang="es-ES" sz="6600" dirty="0">
                <a:solidFill>
                  <a:schemeClr val="bg1"/>
                </a:solidFill>
                <a:latin typeface="Bahnschrift SemiCondensed" panose="020B0502040204020203" pitchFamily="34" charset="0"/>
              </a:rPr>
              <a:t>6 Pero él da mayor gracia. Por esto dice: Dios </a:t>
            </a:r>
            <a:r>
              <a:rPr lang="es-ES" sz="6600" dirty="0">
                <a:solidFill>
                  <a:schemeClr val="accent2"/>
                </a:solidFill>
                <a:latin typeface="Bahnschrift SemiCondensed" panose="020B0502040204020203" pitchFamily="34" charset="0"/>
              </a:rPr>
              <a:t>resiste a los soberbios</a:t>
            </a:r>
            <a:r>
              <a:rPr lang="es-ES" sz="6600" dirty="0">
                <a:solidFill>
                  <a:schemeClr val="bg1"/>
                </a:solidFill>
                <a:latin typeface="Bahnschrift SemiCondensed" panose="020B0502040204020203" pitchFamily="34" charset="0"/>
              </a:rPr>
              <a:t>, y </a:t>
            </a:r>
            <a:r>
              <a:rPr lang="es-ES" sz="6600" dirty="0">
                <a:solidFill>
                  <a:schemeClr val="accent2"/>
                </a:solidFill>
                <a:latin typeface="Bahnschrift SemiCondensed" panose="020B0502040204020203" pitchFamily="34" charset="0"/>
              </a:rPr>
              <a:t>da gracia a los humildes</a:t>
            </a:r>
            <a:r>
              <a:rPr lang="es-ES" sz="6600" dirty="0">
                <a:solidFill>
                  <a:schemeClr val="bg1"/>
                </a:solidFill>
                <a:latin typeface="Bahnschrift SemiCondensed" panose="020B0502040204020203" pitchFamily="34" charset="0"/>
              </a:rPr>
              <a:t>.</a:t>
            </a:r>
            <a:endParaRPr lang="es-DO" sz="6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9411FF8-E950-D938-4376-A74DF0905A9B}"/>
              </a:ext>
            </a:extLst>
          </p:cNvPr>
          <p:cNvSpPr txBox="1"/>
          <p:nvPr/>
        </p:nvSpPr>
        <p:spPr>
          <a:xfrm>
            <a:off x="685800" y="2335292"/>
            <a:ext cx="1979246" cy="369332"/>
          </a:xfrm>
          <a:prstGeom prst="rect">
            <a:avLst/>
          </a:prstGeom>
          <a:noFill/>
        </p:spPr>
        <p:txBody>
          <a:bodyPr wrap="square" rtlCol="0">
            <a:spAutoFit/>
          </a:bodyPr>
          <a:lstStyle/>
          <a:p>
            <a:pPr algn="ctr"/>
            <a:r>
              <a:rPr lang="es-DO">
                <a:solidFill>
                  <a:schemeClr val="bg1"/>
                </a:solidFill>
              </a:rPr>
              <a:t>Santiago 4: 6 </a:t>
            </a:r>
            <a:endParaRPr lang="es-DO" dirty="0">
              <a:solidFill>
                <a:schemeClr val="bg1"/>
              </a:solidFill>
            </a:endParaRPr>
          </a:p>
        </p:txBody>
      </p:sp>
    </p:spTree>
    <p:extLst>
      <p:ext uri="{BB962C8B-B14F-4D97-AF65-F5344CB8AC3E}">
        <p14:creationId xmlns:p14="http://schemas.microsoft.com/office/powerpoint/2010/main" val="41066243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187</TotalTime>
  <Words>901</Words>
  <Application>Microsoft Office PowerPoint</Application>
  <PresentationFormat>Widescreen</PresentationFormat>
  <Paragraphs>60</Paragraphs>
  <Slides>18</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18</vt:i4>
      </vt:variant>
    </vt:vector>
  </HeadingPairs>
  <TitlesOfParts>
    <vt:vector size="23" baseType="lpstr">
      <vt:lpstr>Aptos</vt:lpstr>
      <vt:lpstr>Aptos Display</vt:lpstr>
      <vt:lpstr>Arial</vt:lpstr>
      <vt:lpstr>Bahnschrift SemiCondensed</vt:lpstr>
      <vt:lpstr>Tema de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jose ferreira Neto</cp:lastModifiedBy>
  <cp:revision>12</cp:revision>
  <dcterms:created xsi:type="dcterms:W3CDTF">2026-03-28T01:41:21Z</dcterms:created>
  <dcterms:modified xsi:type="dcterms:W3CDTF">2026-05-09T19:45:29Z</dcterms:modified>
</cp:coreProperties>
</file>