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424E1-16E2-BE4A-61CC-415C405A5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169498-491B-B389-1294-0E7A9DEC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90A7F7-692B-E168-FAAF-3F3F1D4D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D0BD89-DE96-B262-F25C-9F986AFB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31D15-C77B-5564-B837-FF2C4682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0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91AA6-16B9-509D-82E5-8826BB61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C0BC2A-153B-DAFF-FDA7-4FBB92F1F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6D738E-6587-2435-CE89-F71F7B45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6E89BF-81A6-7212-3515-55F46559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9A9372-E3E2-0012-48C3-BCD6D628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0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801FD8-0E58-618D-924F-8ACFC43A4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27AD22-C5DC-48FE-A6A1-8EB9245D0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8EAA84-6016-3A95-E8B2-95DF9289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6BC3E-5BE2-7639-BC3E-6C18564D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1F244-4420-1AFC-2172-5327C76B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24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01142-FD4A-F598-378C-DB5F10FE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696251-E2A0-10F4-C5AE-EBC480B3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D0A6B3-E29B-B69B-1AFE-EE12E1BD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44EAC1-8E2E-0B72-35F1-6CA12869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F0D3BE-1B74-E21A-3ECC-7CCDC2A0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25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6874F-4B8F-8558-F0CD-F70A8214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890A10-6190-35C9-C40B-EC5669CB5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5F367-9D7B-86B6-B831-98139BF5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5652BE-7D22-6AF4-01D4-340BFED1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D46AB9-CE33-31ED-F1E0-E984C5EF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2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F56E7-D5B6-54C8-19BD-FB960D9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DF0C1-EBE4-7611-88C3-357242128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5D0D55-13CE-6635-E834-F9FA2701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D8872C-39F4-4D3C-5BE3-611AF295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C57035-4FDF-E3FA-9121-925D2CA0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751F49-6A89-6A93-4577-268FE3CC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46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66B8A-DBBF-F55A-1A2F-4DAEADFD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F92329-E6F6-F252-AA2E-56923D74A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25F621-3F28-C59A-CAB5-69B0EE362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4B2FC-796C-B45B-8C8C-51ED3845B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ECA137-AF1E-B925-03E1-BCC8963F3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C7427E-B71C-BD53-B834-04D06F4F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65BB24-1B6E-C8D1-096F-5A21EE22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702085-214B-769B-22A1-C68844BA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92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89073-644D-46BD-C7EA-BCE54DED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BE1E4B-130D-6ACA-C123-649D285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B47171-AF1C-5890-2C55-8ACBF6E3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D8CF27-DD5B-1F82-23D2-15460FF8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16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AD1CA8-A1EA-FF9D-DD6B-07F0A1EC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34D914-5D8D-4340-1DAE-8B0FC32D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FA0AEF-C9F6-BD9E-ABEC-391F85F5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3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A1A9E-43AA-BC83-7E84-E40ECE6D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5ED78-369C-48CD-08D9-13CC5FE6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22FEA4-1A9E-FB1F-D944-2E25FEA38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6DC68C-D4BC-C8C5-85D3-D0D69ED2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CB76BB-AA15-E44B-84EE-E72EA27C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B63E7C-70EC-B29C-C806-0A03249C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9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44AFC-CB41-6373-F55A-847633EA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AA4ECD-16AC-6654-B250-C94748B0A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0360BC-F814-56FD-BD8F-DD8CDF3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A4144-E653-D5A2-266E-6456D70D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202C73-40D7-57D0-D761-E9B2DB62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1EA7C9-52F4-114B-DE52-20C1FD0C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15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DDB103-2269-0E60-1314-09CD5D5F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157682-AAF1-7275-8C09-38BEE0AD8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693A95-C24D-796B-0D3C-894C050DC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129B2-459E-4588-87A6-781096580737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50A066-9292-FC8C-0F5E-C1295C8D3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8178C-5E3B-999D-2CCB-2F39DD876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B498D-3916-42DA-A9E1-E9FED82CD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B0B71DA-1FBA-6C54-02E0-B32AAD81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9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54F50-D746-3178-7DFC-B2FF6F31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6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51B12-D508-EFE0-8217-2947CC6B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32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7D44-4EA6-4F5B-1F08-48E380B9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63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90CD7-0B8B-8570-1C0E-A23398ED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B02529D-3405-808E-D386-BF68A88B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5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46DA-9ED7-61FE-9631-89116CEE3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criança e texto que diz &quot;Domingo 8 de fevereira de 2026 MODELOS DE CONDUTA É muito importante escolhermos boas referências de vida, evitando influências negativas e incentivando α imitação de pessoas íntegras. INFOLIÇÃO Foco em modelos bons (Fp (Fp3:17) 3:17) Evitar divisões (Rm 16:17) Igualdade na Igualdadenacruz cruz (Ef 2:11-14) o centrarmos nossa atenção no de Cristo e evitarmos influências corruptas, fortalecemos nossa caminhada espiritual e nossa identidade como cristãos. Texto design: Pablo Amon&quot;">
            <a:extLst>
              <a:ext uri="{FF2B5EF4-FFF2-40B4-BE49-F238E27FC236}">
                <a16:creationId xmlns:a16="http://schemas.microsoft.com/office/drawing/2014/main" id="{045D1385-B6B6-C960-765C-48F58392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2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82ED7-6A48-4995-FB0B-C20A4416F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C0A165-DF23-DA08-8B21-DC2AF755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4CC40-4D9D-A61A-4C93-C5D28D1E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Terça-feira 10 de fevereiro de 2026 ALEGREM-SE SEMPRE NO SENHOR A verdadeira paz e alegria cristã são alcançadas ao entregarmos todas as nossas ansiedades α Deus através de uma vida de: INFOLIÇÃO Oração e gratidão (Fp 4:6) Confiança total (1Pe (1Pe5:7) 5:7) Paz excelsa (Fp 4:7) Ao colocarmos tudo sob o cuidado divino, experimentamos uma paz que ٥ mundo não pode oferecer e que protege nossa mente e coração em Jesus. Texto &amp; design: Pablo Amon&quot;">
            <a:extLst>
              <a:ext uri="{FF2B5EF4-FFF2-40B4-BE49-F238E27FC236}">
                <a16:creationId xmlns:a16="http://schemas.microsoft.com/office/drawing/2014/main" id="{F94C5E98-248E-59D0-888F-1DAE8413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8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A0BA5-E244-C396-7788-8E60FD46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 que diz &quot;Quarta-feira 11 de fevereiro de 2026 PENSEM NESSAS COISAS A paz de Deus atua como uma proteção militar para a mente e o coração, guardando aqueles que alinham seus pensamentos com as virtudes celestiais. INFOLIÇÃO Proteção da mente (Fp4:7-8) (Fp Prática do aprendizado (Fp4:9) (Fp 4:9) Ao cultivarmos pensamentos puros e verdadeiros, removemos as dúvidas e permitimos que α harmonia divina governe nossa conduta diária. Texto &amp; design: Pablo Amon&quot;">
            <a:extLst>
              <a:ext uri="{FF2B5EF4-FFF2-40B4-BE49-F238E27FC236}">
                <a16:creationId xmlns:a16="http://schemas.microsoft.com/office/drawing/2014/main" id="{949372D9-0008-33EA-E196-A67A7BE2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7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3EAC-9287-EB38-AB74-0FA46AD90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 que diz &quot;Quinta-feira 12 de fevereiro de 2026 SEGREDO DO CONTENTAMENTO A fé cristã demonstro sua verdadeira força nas oscilações entre α necessidade e a abundância, fundamentando α alegric a providência divina. INFOLIÇÃO Confiança no suprimento (Fp4:19) (Fp 4:19) Fortaleza em Cristo (Fp 4:13) Oração e vontade (Tg 4:2) o reconhecermos que Deus conhece nossas necessidades e nos fortalece, aprendemos α viver com contentamento, independente das circunstâncias. Texto &amp; design: Pablo Amon&quot;">
            <a:extLst>
              <a:ext uri="{FF2B5EF4-FFF2-40B4-BE49-F238E27FC236}">
                <a16:creationId xmlns:a16="http://schemas.microsoft.com/office/drawing/2014/main" id="{F2966C57-2F7F-3091-1E2C-3CECBB10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1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535F7-BB83-3102-BDD9-374829ABA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Sexta-feira 13 de fevereiro de 2026 ESTUDO ADICIONAL Apesar de nossas imperfeições, a vitória espiritual paz de Deus são mantidas através da recepção diária da graça e do foco no poder restaurador de Cristo: INFOLIÇÃO Graça diária (At 20:32) Pensamentos virtuosos (Fp 4:8) Força em Cristo （Fp4：13) (Fp 4:13) Ao desviarmos o olhar de nossas falhas para α perfeição divina, recebemos α habilitação necessária para viver com alegria e vencer qualquer obstáculo. Texto &amp; design: Pablo Amon&quot;">
            <a:extLst>
              <a:ext uri="{FF2B5EF4-FFF2-40B4-BE49-F238E27FC236}">
                <a16:creationId xmlns:a16="http://schemas.microsoft.com/office/drawing/2014/main" id="{9DE8AB59-8197-B94F-8111-F8457632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38043-32FC-588B-C39F-42914470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090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</cp:revision>
  <dcterms:created xsi:type="dcterms:W3CDTF">2026-02-08T14:54:18Z</dcterms:created>
  <dcterms:modified xsi:type="dcterms:W3CDTF">2026-02-13T13:00:12Z</dcterms:modified>
</cp:coreProperties>
</file>