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1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3723" r:id="rId2"/>
    <p:sldMasterId id="2147483735" r:id="rId3"/>
    <p:sldMasterId id="2147483747" r:id="rId4"/>
    <p:sldMasterId id="2147483759" r:id="rId5"/>
    <p:sldMasterId id="2147483771" r:id="rId6"/>
    <p:sldMasterId id="2147483783" r:id="rId7"/>
    <p:sldMasterId id="2147483795" r:id="rId8"/>
    <p:sldMasterId id="2147483807" r:id="rId9"/>
    <p:sldMasterId id="2147483819" r:id="rId10"/>
    <p:sldMasterId id="2147483831" r:id="rId11"/>
    <p:sldMasterId id="2147484575" r:id="rId12"/>
  </p:sldMasterIdLst>
  <p:notesMasterIdLst>
    <p:notesMasterId r:id="rId74"/>
  </p:notesMasterIdLst>
  <p:handoutMasterIdLst>
    <p:handoutMasterId r:id="rId75"/>
  </p:handoutMasterIdLst>
  <p:sldIdLst>
    <p:sldId id="348" r:id="rId13"/>
    <p:sldId id="351" r:id="rId14"/>
    <p:sldId id="349" r:id="rId15"/>
    <p:sldId id="357" r:id="rId16"/>
    <p:sldId id="350" r:id="rId17"/>
    <p:sldId id="356" r:id="rId18"/>
    <p:sldId id="358" r:id="rId19"/>
    <p:sldId id="359" r:id="rId20"/>
    <p:sldId id="376" r:id="rId21"/>
    <p:sldId id="375" r:id="rId22"/>
    <p:sldId id="360" r:id="rId23"/>
    <p:sldId id="364" r:id="rId24"/>
    <p:sldId id="365" r:id="rId25"/>
    <p:sldId id="366" r:id="rId26"/>
    <p:sldId id="367" r:id="rId27"/>
    <p:sldId id="368" r:id="rId28"/>
    <p:sldId id="369" r:id="rId29"/>
    <p:sldId id="370" r:id="rId30"/>
    <p:sldId id="371" r:id="rId31"/>
    <p:sldId id="372" r:id="rId32"/>
    <p:sldId id="373" r:id="rId33"/>
    <p:sldId id="374" r:id="rId34"/>
    <p:sldId id="342" r:id="rId35"/>
    <p:sldId id="361" r:id="rId36"/>
    <p:sldId id="343" r:id="rId37"/>
    <p:sldId id="319" r:id="rId38"/>
    <p:sldId id="320" r:id="rId39"/>
    <p:sldId id="321" r:id="rId40"/>
    <p:sldId id="322" r:id="rId41"/>
    <p:sldId id="324" r:id="rId42"/>
    <p:sldId id="325" r:id="rId43"/>
    <p:sldId id="326" r:id="rId44"/>
    <p:sldId id="327" r:id="rId45"/>
    <p:sldId id="339" r:id="rId46"/>
    <p:sldId id="340" r:id="rId47"/>
    <p:sldId id="345" r:id="rId48"/>
    <p:sldId id="328" r:id="rId49"/>
    <p:sldId id="271" r:id="rId50"/>
    <p:sldId id="329" r:id="rId51"/>
    <p:sldId id="330" r:id="rId52"/>
    <p:sldId id="279" r:id="rId53"/>
    <p:sldId id="331" r:id="rId54"/>
    <p:sldId id="332" r:id="rId55"/>
    <p:sldId id="272" r:id="rId56"/>
    <p:sldId id="346" r:id="rId57"/>
    <p:sldId id="334" r:id="rId58"/>
    <p:sldId id="347" r:id="rId59"/>
    <p:sldId id="337" r:id="rId60"/>
    <p:sldId id="354" r:id="rId61"/>
    <p:sldId id="352" r:id="rId62"/>
    <p:sldId id="353" r:id="rId63"/>
    <p:sldId id="338" r:id="rId64"/>
    <p:sldId id="344" r:id="rId65"/>
    <p:sldId id="269" r:id="rId66"/>
    <p:sldId id="277" r:id="rId67"/>
    <p:sldId id="335" r:id="rId68"/>
    <p:sldId id="355" r:id="rId69"/>
    <p:sldId id="377" r:id="rId70"/>
    <p:sldId id="378" r:id="rId71"/>
    <p:sldId id="363" r:id="rId72"/>
    <p:sldId id="362" r:id="rId73"/>
  </p:sldIdLst>
  <p:sldSz cx="9144000" cy="6858000" type="screen4x3"/>
  <p:notesSz cx="6858000" cy="9723438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CC0066"/>
    <a:srgbClr val="996633"/>
    <a:srgbClr val="3CF263"/>
    <a:srgbClr val="FFFF00"/>
    <a:srgbClr val="3333FF"/>
    <a:srgbClr val="33CC33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17" autoAdjust="0"/>
    <p:restoredTop sz="94683" autoAdjust="0"/>
  </p:normalViewPr>
  <p:slideViewPr>
    <p:cSldViewPr>
      <p:cViewPr varScale="1">
        <p:scale>
          <a:sx n="57" d="100"/>
          <a:sy n="57" d="100"/>
        </p:scale>
        <p:origin x="1668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8" d="100"/>
        <a:sy n="98" d="100"/>
      </p:scale>
      <p:origin x="0" y="-189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16" Type="http://schemas.openxmlformats.org/officeDocument/2006/relationships/slide" Target="slides/slide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7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2.xml"/><Relationship Id="rId2" Type="http://schemas.openxmlformats.org/officeDocument/2006/relationships/slide" Target="slides/slide39.xml"/><Relationship Id="rId1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05BDF1-049C-45EC-B016-FBC62CD68E99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/>
      <dgm:spPr/>
    </dgm:pt>
    <dgm:pt modelId="{1E74822E-08E2-4FE2-B079-98790CB8C0F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t-PT" altLang="pt-BR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rPr>
            <a:t>outros</a:t>
          </a:r>
        </a:p>
      </dgm:t>
    </dgm:pt>
    <dgm:pt modelId="{9FF58FEA-276B-4D39-AF7F-78C059A7E141}" type="parTrans" cxnId="{DF1326C6-0972-4A15-B3FC-51117AFAC320}">
      <dgm:prSet/>
      <dgm:spPr/>
    </dgm:pt>
    <dgm:pt modelId="{B5817A6E-7A07-4E5D-AF04-196C1C326F5B}" type="sibTrans" cxnId="{DF1326C6-0972-4A15-B3FC-51117AFAC320}">
      <dgm:prSet/>
      <dgm:spPr/>
    </dgm:pt>
    <dgm:pt modelId="{5CB8F87A-E25E-4B3A-A38F-F1C26B5827E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t-PT" altLang="pt-BR" b="0" i="0" u="none" strike="noStrike" cap="none" normalizeH="0" baseline="0">
              <a:ln>
                <a:noFill/>
              </a:ln>
              <a:solidFill>
                <a:srgbClr val="0066FF"/>
              </a:solidFill>
              <a:effectLst/>
              <a:latin typeface="Verdana" panose="020B0604030504040204" pitchFamily="34" charset="0"/>
            </a:rPr>
            <a:t>comigo</a:t>
          </a:r>
        </a:p>
      </dgm:t>
    </dgm:pt>
    <dgm:pt modelId="{39523486-5FAF-4A3C-AFCB-C122BEDDE51A}" type="parTrans" cxnId="{34C9CA9E-A577-48D4-BF3A-2B1394AACBB0}">
      <dgm:prSet/>
      <dgm:spPr/>
      <dgm:t>
        <a:bodyPr/>
        <a:lstStyle/>
        <a:p>
          <a:endParaRPr lang="pt-BR"/>
        </a:p>
      </dgm:t>
    </dgm:pt>
    <dgm:pt modelId="{4DF91ADE-718F-430A-8512-82C4D3E5C208}" type="sibTrans" cxnId="{34C9CA9E-A577-48D4-BF3A-2B1394AACBB0}">
      <dgm:prSet/>
      <dgm:spPr/>
    </dgm:pt>
    <dgm:pt modelId="{255AEDC5-9F46-4AB6-BC7B-08F08095568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t-PT" altLang="pt-BR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rPr>
            <a:t>Deus</a:t>
          </a:r>
        </a:p>
      </dgm:t>
    </dgm:pt>
    <dgm:pt modelId="{3E24C28D-86C9-4FC9-B656-B2CEC551F23A}" type="parTrans" cxnId="{A2614CD2-A868-4F01-AD2B-F17A3C81F294}">
      <dgm:prSet/>
      <dgm:spPr/>
      <dgm:t>
        <a:bodyPr/>
        <a:lstStyle/>
        <a:p>
          <a:endParaRPr lang="pt-BR"/>
        </a:p>
      </dgm:t>
    </dgm:pt>
    <dgm:pt modelId="{038842AC-FB9A-40D2-A5F3-C47E3E9183AF}" type="sibTrans" cxnId="{A2614CD2-A868-4F01-AD2B-F17A3C81F294}">
      <dgm:prSet/>
      <dgm:spPr/>
    </dgm:pt>
    <dgm:pt modelId="{D9A1BB99-4D7A-4BDD-A4E5-8074D1084DD2}" type="pres">
      <dgm:prSet presAssocID="{7705BDF1-049C-45EC-B016-FBC62CD68E9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695B7D6-E0C1-49BB-A173-516256207A86}" type="pres">
      <dgm:prSet presAssocID="{1E74822E-08E2-4FE2-B079-98790CB8C0FE}" presName="centerShape" presStyleLbl="node0" presStyleIdx="0" presStyleCnt="1"/>
      <dgm:spPr/>
    </dgm:pt>
    <dgm:pt modelId="{52D63A9B-47C5-49A3-88D7-3BECA98F7B7E}" type="pres">
      <dgm:prSet presAssocID="{39523486-5FAF-4A3C-AFCB-C122BEDDE51A}" presName="Name9" presStyleLbl="parChTrans1D2" presStyleIdx="0" presStyleCnt="2"/>
      <dgm:spPr/>
    </dgm:pt>
    <dgm:pt modelId="{643CAB84-B77E-4BF5-8583-1C7400832CA4}" type="pres">
      <dgm:prSet presAssocID="{39523486-5FAF-4A3C-AFCB-C122BEDDE51A}" presName="connTx" presStyleLbl="parChTrans1D2" presStyleIdx="0" presStyleCnt="2"/>
      <dgm:spPr/>
    </dgm:pt>
    <dgm:pt modelId="{5A979EB8-50AF-4BDC-B84A-4FB8555B6288}" type="pres">
      <dgm:prSet presAssocID="{5CB8F87A-E25E-4B3A-A38F-F1C26B5827EE}" presName="node" presStyleLbl="node1" presStyleIdx="0" presStyleCnt="2">
        <dgm:presLayoutVars>
          <dgm:bulletEnabled val="1"/>
        </dgm:presLayoutVars>
      </dgm:prSet>
      <dgm:spPr/>
    </dgm:pt>
    <dgm:pt modelId="{48E5DC57-A11A-4A58-A480-E25972F2475B}" type="pres">
      <dgm:prSet presAssocID="{3E24C28D-86C9-4FC9-B656-B2CEC551F23A}" presName="Name9" presStyleLbl="parChTrans1D2" presStyleIdx="1" presStyleCnt="2"/>
      <dgm:spPr/>
    </dgm:pt>
    <dgm:pt modelId="{EAE8B256-ADF2-4E73-80E7-83AC87D93D76}" type="pres">
      <dgm:prSet presAssocID="{3E24C28D-86C9-4FC9-B656-B2CEC551F23A}" presName="connTx" presStyleLbl="parChTrans1D2" presStyleIdx="1" presStyleCnt="2"/>
      <dgm:spPr/>
    </dgm:pt>
    <dgm:pt modelId="{EC48DCA1-C26D-47F5-834F-2D6BA0978E38}" type="pres">
      <dgm:prSet presAssocID="{255AEDC5-9F46-4AB6-BC7B-08F080955682}" presName="node" presStyleLbl="node1" presStyleIdx="1" presStyleCnt="2">
        <dgm:presLayoutVars>
          <dgm:bulletEnabled val="1"/>
        </dgm:presLayoutVars>
      </dgm:prSet>
      <dgm:spPr/>
    </dgm:pt>
  </dgm:ptLst>
  <dgm:cxnLst>
    <dgm:cxn modelId="{3EC6A809-A198-4B87-946B-4FCD94EC32FF}" type="presOf" srcId="{7705BDF1-049C-45EC-B016-FBC62CD68E99}" destId="{D9A1BB99-4D7A-4BDD-A4E5-8074D1084DD2}" srcOrd="0" destOrd="0" presId="urn:microsoft.com/office/officeart/2005/8/layout/radial1"/>
    <dgm:cxn modelId="{EF15F919-2F97-4702-A100-D633598FBC64}" type="presOf" srcId="{1E74822E-08E2-4FE2-B079-98790CB8C0FE}" destId="{F695B7D6-E0C1-49BB-A173-516256207A86}" srcOrd="0" destOrd="0" presId="urn:microsoft.com/office/officeart/2005/8/layout/radial1"/>
    <dgm:cxn modelId="{32342048-2746-4A01-9940-3E5A5BB01F53}" type="presOf" srcId="{3E24C28D-86C9-4FC9-B656-B2CEC551F23A}" destId="{EAE8B256-ADF2-4E73-80E7-83AC87D93D76}" srcOrd="1" destOrd="0" presId="urn:microsoft.com/office/officeart/2005/8/layout/radial1"/>
    <dgm:cxn modelId="{EC926454-26EE-4F64-890D-F2B7D12B7578}" type="presOf" srcId="{5CB8F87A-E25E-4B3A-A38F-F1C26B5827EE}" destId="{5A979EB8-50AF-4BDC-B84A-4FB8555B6288}" srcOrd="0" destOrd="0" presId="urn:microsoft.com/office/officeart/2005/8/layout/radial1"/>
    <dgm:cxn modelId="{34C9CA9E-A577-48D4-BF3A-2B1394AACBB0}" srcId="{1E74822E-08E2-4FE2-B079-98790CB8C0FE}" destId="{5CB8F87A-E25E-4B3A-A38F-F1C26B5827EE}" srcOrd="0" destOrd="0" parTransId="{39523486-5FAF-4A3C-AFCB-C122BEDDE51A}" sibTransId="{4DF91ADE-718F-430A-8512-82C4D3E5C208}"/>
    <dgm:cxn modelId="{BAA55BA5-5A97-4541-95C0-912362ED7A3D}" type="presOf" srcId="{39523486-5FAF-4A3C-AFCB-C122BEDDE51A}" destId="{52D63A9B-47C5-49A3-88D7-3BECA98F7B7E}" srcOrd="0" destOrd="0" presId="urn:microsoft.com/office/officeart/2005/8/layout/radial1"/>
    <dgm:cxn modelId="{DF1326C6-0972-4A15-B3FC-51117AFAC320}" srcId="{7705BDF1-049C-45EC-B016-FBC62CD68E99}" destId="{1E74822E-08E2-4FE2-B079-98790CB8C0FE}" srcOrd="0" destOrd="0" parTransId="{9FF58FEA-276B-4D39-AF7F-78C059A7E141}" sibTransId="{B5817A6E-7A07-4E5D-AF04-196C1C326F5B}"/>
    <dgm:cxn modelId="{E82FDEC8-D56F-4A1B-AA60-9882EBAE4A62}" type="presOf" srcId="{3E24C28D-86C9-4FC9-B656-B2CEC551F23A}" destId="{48E5DC57-A11A-4A58-A480-E25972F2475B}" srcOrd="0" destOrd="0" presId="urn:microsoft.com/office/officeart/2005/8/layout/radial1"/>
    <dgm:cxn modelId="{D838BDCD-2B84-4129-8778-0F1B9F8BFE09}" type="presOf" srcId="{255AEDC5-9F46-4AB6-BC7B-08F080955682}" destId="{EC48DCA1-C26D-47F5-834F-2D6BA0978E38}" srcOrd="0" destOrd="0" presId="urn:microsoft.com/office/officeart/2005/8/layout/radial1"/>
    <dgm:cxn modelId="{A2614CD2-A868-4F01-AD2B-F17A3C81F294}" srcId="{1E74822E-08E2-4FE2-B079-98790CB8C0FE}" destId="{255AEDC5-9F46-4AB6-BC7B-08F080955682}" srcOrd="1" destOrd="0" parTransId="{3E24C28D-86C9-4FC9-B656-B2CEC551F23A}" sibTransId="{038842AC-FB9A-40D2-A5F3-C47E3E9183AF}"/>
    <dgm:cxn modelId="{81D5EFDF-2C32-4251-AD25-91E9C10D2794}" type="presOf" srcId="{39523486-5FAF-4A3C-AFCB-C122BEDDE51A}" destId="{643CAB84-B77E-4BF5-8583-1C7400832CA4}" srcOrd="1" destOrd="0" presId="urn:microsoft.com/office/officeart/2005/8/layout/radial1"/>
    <dgm:cxn modelId="{5B2F7419-A5CF-4D1D-AF2D-FC6A776E2BF0}" type="presParOf" srcId="{D9A1BB99-4D7A-4BDD-A4E5-8074D1084DD2}" destId="{F695B7D6-E0C1-49BB-A173-516256207A86}" srcOrd="0" destOrd="0" presId="urn:microsoft.com/office/officeart/2005/8/layout/radial1"/>
    <dgm:cxn modelId="{088BFE25-285A-4A36-AC60-A91E3BE7AB73}" type="presParOf" srcId="{D9A1BB99-4D7A-4BDD-A4E5-8074D1084DD2}" destId="{52D63A9B-47C5-49A3-88D7-3BECA98F7B7E}" srcOrd="1" destOrd="0" presId="urn:microsoft.com/office/officeart/2005/8/layout/radial1"/>
    <dgm:cxn modelId="{1EFFB8CC-C5C9-440E-9CF1-3F695ACD1848}" type="presParOf" srcId="{52D63A9B-47C5-49A3-88D7-3BECA98F7B7E}" destId="{643CAB84-B77E-4BF5-8583-1C7400832CA4}" srcOrd="0" destOrd="0" presId="urn:microsoft.com/office/officeart/2005/8/layout/radial1"/>
    <dgm:cxn modelId="{73A45F6B-4668-44BC-B867-F63D4FA08E4E}" type="presParOf" srcId="{D9A1BB99-4D7A-4BDD-A4E5-8074D1084DD2}" destId="{5A979EB8-50AF-4BDC-B84A-4FB8555B6288}" srcOrd="2" destOrd="0" presId="urn:microsoft.com/office/officeart/2005/8/layout/radial1"/>
    <dgm:cxn modelId="{82CC5CD0-75E4-406F-A161-33EBD0ECBF10}" type="presParOf" srcId="{D9A1BB99-4D7A-4BDD-A4E5-8074D1084DD2}" destId="{48E5DC57-A11A-4A58-A480-E25972F2475B}" srcOrd="3" destOrd="0" presId="urn:microsoft.com/office/officeart/2005/8/layout/radial1"/>
    <dgm:cxn modelId="{ED48CD44-1462-48B9-9B3C-01E9F31C53DB}" type="presParOf" srcId="{48E5DC57-A11A-4A58-A480-E25972F2475B}" destId="{EAE8B256-ADF2-4E73-80E7-83AC87D93D76}" srcOrd="0" destOrd="0" presId="urn:microsoft.com/office/officeart/2005/8/layout/radial1"/>
    <dgm:cxn modelId="{54342679-AA63-4C6B-9C05-9D49A7DEEC4C}" type="presParOf" srcId="{D9A1BB99-4D7A-4BDD-A4E5-8074D1084DD2}" destId="{EC48DCA1-C26D-47F5-834F-2D6BA0978E38}" srcOrd="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95B7D6-E0C1-49BB-A173-516256207A86}">
      <dsp:nvSpPr>
        <dsp:cNvPr id="0" name=""/>
        <dsp:cNvSpPr/>
      </dsp:nvSpPr>
      <dsp:spPr>
        <a:xfrm>
          <a:off x="1715616" y="790897"/>
          <a:ext cx="607367" cy="6073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t-PT" altLang="pt-BR" sz="10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rPr>
            <a:t>outros</a:t>
          </a:r>
        </a:p>
      </dsp:txBody>
      <dsp:txXfrm>
        <a:off x="1804563" y="879844"/>
        <a:ext cx="429473" cy="429473"/>
      </dsp:txXfrm>
    </dsp:sp>
    <dsp:sp modelId="{52D63A9B-47C5-49A3-88D7-3BECA98F7B7E}">
      <dsp:nvSpPr>
        <dsp:cNvPr id="0" name=""/>
        <dsp:cNvSpPr/>
      </dsp:nvSpPr>
      <dsp:spPr>
        <a:xfrm rot="16200000">
          <a:off x="1927925" y="685987"/>
          <a:ext cx="182748" cy="27070"/>
        </a:xfrm>
        <a:custGeom>
          <a:avLst/>
          <a:gdLst/>
          <a:ahLst/>
          <a:cxnLst/>
          <a:rect l="0" t="0" r="0" b="0"/>
          <a:pathLst>
            <a:path>
              <a:moveTo>
                <a:pt x="0" y="13535"/>
              </a:moveTo>
              <a:lnTo>
                <a:pt x="182748" y="135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2014731" y="694954"/>
        <a:ext cx="9137" cy="9137"/>
      </dsp:txXfrm>
    </dsp:sp>
    <dsp:sp modelId="{5A979EB8-50AF-4BDC-B84A-4FB8555B6288}">
      <dsp:nvSpPr>
        <dsp:cNvPr id="0" name=""/>
        <dsp:cNvSpPr/>
      </dsp:nvSpPr>
      <dsp:spPr>
        <a:xfrm>
          <a:off x="1715616" y="780"/>
          <a:ext cx="607367" cy="6073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t-PT" altLang="pt-BR" sz="900" b="0" i="0" u="none" strike="noStrike" kern="1200" cap="none" normalizeH="0" baseline="0">
              <a:ln>
                <a:noFill/>
              </a:ln>
              <a:solidFill>
                <a:srgbClr val="0066FF"/>
              </a:solidFill>
              <a:effectLst/>
              <a:latin typeface="Verdana" panose="020B0604030504040204" pitchFamily="34" charset="0"/>
            </a:rPr>
            <a:t>comigo</a:t>
          </a:r>
        </a:p>
      </dsp:txBody>
      <dsp:txXfrm>
        <a:off x="1804563" y="89727"/>
        <a:ext cx="429473" cy="429473"/>
      </dsp:txXfrm>
    </dsp:sp>
    <dsp:sp modelId="{48E5DC57-A11A-4A58-A480-E25972F2475B}">
      <dsp:nvSpPr>
        <dsp:cNvPr id="0" name=""/>
        <dsp:cNvSpPr/>
      </dsp:nvSpPr>
      <dsp:spPr>
        <a:xfrm rot="5400000">
          <a:off x="1927925" y="1476104"/>
          <a:ext cx="182748" cy="27070"/>
        </a:xfrm>
        <a:custGeom>
          <a:avLst/>
          <a:gdLst/>
          <a:ahLst/>
          <a:cxnLst/>
          <a:rect l="0" t="0" r="0" b="0"/>
          <a:pathLst>
            <a:path>
              <a:moveTo>
                <a:pt x="0" y="13535"/>
              </a:moveTo>
              <a:lnTo>
                <a:pt x="182748" y="135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2014731" y="1485070"/>
        <a:ext cx="9137" cy="9137"/>
      </dsp:txXfrm>
    </dsp:sp>
    <dsp:sp modelId="{EC48DCA1-C26D-47F5-834F-2D6BA0978E38}">
      <dsp:nvSpPr>
        <dsp:cNvPr id="0" name=""/>
        <dsp:cNvSpPr/>
      </dsp:nvSpPr>
      <dsp:spPr>
        <a:xfrm>
          <a:off x="1715616" y="1581013"/>
          <a:ext cx="607367" cy="6073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t-PT" altLang="pt-BR" sz="9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rPr>
            <a:t>Deus</a:t>
          </a:r>
        </a:p>
      </dsp:txBody>
      <dsp:txXfrm>
        <a:off x="1804563" y="1669960"/>
        <a:ext cx="429473" cy="4294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B6B80F16-6BF2-A016-3983-1CC80FDE56F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A0D3F445-953E-5160-6BD1-D1F660D8405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85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135172" name="Rectangle 4">
            <a:extLst>
              <a:ext uri="{FF2B5EF4-FFF2-40B4-BE49-F238E27FC236}">
                <a16:creationId xmlns:a16="http://schemas.microsoft.com/office/drawing/2014/main" id="{464A0F48-D114-9FAD-1C6D-0EB75B8C81D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36075"/>
            <a:ext cx="2971800" cy="485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135173" name="Rectangle 5">
            <a:extLst>
              <a:ext uri="{FF2B5EF4-FFF2-40B4-BE49-F238E27FC236}">
                <a16:creationId xmlns:a16="http://schemas.microsoft.com/office/drawing/2014/main" id="{F25BF562-C011-3E44-1E99-7DDC16753B0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236075"/>
            <a:ext cx="2971800" cy="485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73C3C74-0DB0-43C9-9C4F-E6BD44436615}" type="slidenum">
              <a:rPr lang="pt-PT" altLang="pt-BR"/>
              <a:pPr>
                <a:defRPr/>
              </a:pPr>
              <a:t>‹nº›</a:t>
            </a:fld>
            <a:endParaRPr lang="pt-PT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3CED4726-E08B-8FCC-6547-0CF71952ED6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CFF8F409-830B-B735-0B76-0491C21F773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85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75780" name="Rectangle 4">
            <a:extLst>
              <a:ext uri="{FF2B5EF4-FFF2-40B4-BE49-F238E27FC236}">
                <a16:creationId xmlns:a16="http://schemas.microsoft.com/office/drawing/2014/main" id="{870D86E3-66AD-F900-CEDD-6B759CCE1393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98538" y="728663"/>
            <a:ext cx="4862512" cy="36464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165" name="Rectangle 5">
            <a:extLst>
              <a:ext uri="{FF2B5EF4-FFF2-40B4-BE49-F238E27FC236}">
                <a16:creationId xmlns:a16="http://schemas.microsoft.com/office/drawing/2014/main" id="{BAFC86B6-1141-B6DD-E0E5-9FF19770C11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18038"/>
            <a:ext cx="5486400" cy="43767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pt-BR" noProof="0"/>
              <a:t>Clique para editar os estilos de texto do modelo global</a:t>
            </a:r>
          </a:p>
          <a:p>
            <a:pPr lvl="1"/>
            <a:r>
              <a:rPr lang="pt-PT" altLang="pt-BR" noProof="0"/>
              <a:t>Segundo nível</a:t>
            </a:r>
          </a:p>
          <a:p>
            <a:pPr lvl="2"/>
            <a:r>
              <a:rPr lang="pt-PT" altLang="pt-BR" noProof="0"/>
              <a:t>Terceiro nível</a:t>
            </a:r>
          </a:p>
          <a:p>
            <a:pPr lvl="3"/>
            <a:r>
              <a:rPr lang="pt-PT" altLang="pt-BR" noProof="0"/>
              <a:t>Quarto nível</a:t>
            </a:r>
          </a:p>
          <a:p>
            <a:pPr lvl="4"/>
            <a:r>
              <a:rPr lang="pt-PT" altLang="pt-BR" noProof="0"/>
              <a:t>Quinto nível</a:t>
            </a:r>
          </a:p>
        </p:txBody>
      </p:sp>
      <p:sp>
        <p:nvSpPr>
          <p:cNvPr id="92166" name="Rectangle 6">
            <a:extLst>
              <a:ext uri="{FF2B5EF4-FFF2-40B4-BE49-F238E27FC236}">
                <a16:creationId xmlns:a16="http://schemas.microsoft.com/office/drawing/2014/main" id="{6FA8CBBD-0E8B-C684-2255-C92029285E3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36075"/>
            <a:ext cx="2971800" cy="485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92167" name="Rectangle 7">
            <a:extLst>
              <a:ext uri="{FF2B5EF4-FFF2-40B4-BE49-F238E27FC236}">
                <a16:creationId xmlns:a16="http://schemas.microsoft.com/office/drawing/2014/main" id="{B008119A-171F-8E53-12A7-D778A62741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236075"/>
            <a:ext cx="2971800" cy="485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AA781885-ADD1-447F-BAB9-7BE0E748E21D}" type="slidenum">
              <a:rPr lang="pt-PT" altLang="pt-BR"/>
              <a:pPr>
                <a:defRPr/>
              </a:pPr>
              <a:t>‹nº›</a:t>
            </a:fld>
            <a:endParaRPr lang="pt-PT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22F98001-AD4B-4EAB-24AE-9304205A77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fld id="{BA062D95-F1DC-4964-8C94-D790D3414400}" type="slidenum">
              <a:rPr lang="pt-PT" altLang="pt-BR">
                <a:solidFill>
                  <a:srgbClr val="000000"/>
                </a:solidFill>
              </a:rPr>
              <a:pPr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t>26</a:t>
            </a:fld>
            <a:endParaRPr lang="pt-PT" altLang="pt-BR">
              <a:solidFill>
                <a:srgbClr val="000000"/>
              </a:solidFill>
            </a:endParaRPr>
          </a:p>
        </p:txBody>
      </p:sp>
      <p:sp>
        <p:nvSpPr>
          <p:cNvPr id="104451" name="Text Box 1">
            <a:extLst>
              <a:ext uri="{FF2B5EF4-FFF2-40B4-BE49-F238E27FC236}">
                <a16:creationId xmlns:a16="http://schemas.microsoft.com/office/drawing/2014/main" id="{3801D9ED-EDE9-54C3-F116-2CB357D4E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PT" altLang="pt-BR"/>
          </a:p>
        </p:txBody>
      </p:sp>
      <p:sp>
        <p:nvSpPr>
          <p:cNvPr id="104452" name="Rectangle 2">
            <a:extLst>
              <a:ext uri="{FF2B5EF4-FFF2-40B4-BE49-F238E27FC236}">
                <a16:creationId xmlns:a16="http://schemas.microsoft.com/office/drawing/2014/main" id="{C1B0E49F-F076-E020-A684-40176175C255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pt-PT" altLang="pt-BR">
              <a:latin typeface="Times New Roman" panose="02020603050405020304" pitchFamily="18" charset="0"/>
            </a:endParaRPr>
          </a:p>
        </p:txBody>
      </p:sp>
      <p:sp>
        <p:nvSpPr>
          <p:cNvPr id="104453" name="Text Box 3">
            <a:extLst>
              <a:ext uri="{FF2B5EF4-FFF2-40B4-BE49-F238E27FC236}">
                <a16:creationId xmlns:a16="http://schemas.microsoft.com/office/drawing/2014/main" id="{7687A8BA-E249-7DBB-7CA4-FA04657CF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fld id="{28F17EF0-FF8E-4467-87BC-818BD7EA0652}" type="slidenum">
              <a:rPr lang="pt-PT" altLang="pt-BR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t>26</a:t>
            </a:fld>
            <a:endParaRPr lang="pt-PT" altLang="pt-B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B4EC862E-5EFC-3129-89DE-543E466708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fld id="{44EC81B5-D516-4245-8D42-27B112A766AC}" type="slidenum">
              <a:rPr lang="pt-PT" altLang="pt-BR">
                <a:solidFill>
                  <a:srgbClr val="000000"/>
                </a:solidFill>
              </a:rPr>
              <a:pPr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t>27</a:t>
            </a:fld>
            <a:endParaRPr lang="pt-PT" altLang="pt-BR">
              <a:solidFill>
                <a:srgbClr val="000000"/>
              </a:solidFill>
            </a:endParaRPr>
          </a:p>
        </p:txBody>
      </p:sp>
      <p:sp>
        <p:nvSpPr>
          <p:cNvPr id="106499" name="Text Box 1">
            <a:extLst>
              <a:ext uri="{FF2B5EF4-FFF2-40B4-BE49-F238E27FC236}">
                <a16:creationId xmlns:a16="http://schemas.microsoft.com/office/drawing/2014/main" id="{897B61EB-5393-C90C-0E04-ADA3928D3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PT" altLang="pt-BR"/>
          </a:p>
        </p:txBody>
      </p:sp>
      <p:sp>
        <p:nvSpPr>
          <p:cNvPr id="106500" name="Rectangle 2">
            <a:extLst>
              <a:ext uri="{FF2B5EF4-FFF2-40B4-BE49-F238E27FC236}">
                <a16:creationId xmlns:a16="http://schemas.microsoft.com/office/drawing/2014/main" id="{5ADEDC0A-6441-2B30-5FCA-40C90BC80931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pt-PT" altLang="pt-BR">
              <a:latin typeface="Times New Roman" panose="02020603050405020304" pitchFamily="18" charset="0"/>
            </a:endParaRPr>
          </a:p>
        </p:txBody>
      </p:sp>
      <p:sp>
        <p:nvSpPr>
          <p:cNvPr id="106501" name="Text Box 3">
            <a:extLst>
              <a:ext uri="{FF2B5EF4-FFF2-40B4-BE49-F238E27FC236}">
                <a16:creationId xmlns:a16="http://schemas.microsoft.com/office/drawing/2014/main" id="{EAB3DE5F-3F6D-634C-21B8-F463DF9E9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fld id="{3C06A01B-1E5A-4E41-9781-C302DFFA8615}" type="slidenum">
              <a:rPr lang="pt-PT" altLang="pt-BR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t>27</a:t>
            </a:fld>
            <a:endParaRPr lang="pt-PT" altLang="pt-B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8F09D098-AC0E-B53A-A6F3-AF7012D947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fld id="{E8BA5F76-A99A-4EC2-B909-FD42A9DCCD12}" type="slidenum">
              <a:rPr lang="pt-PT" altLang="pt-BR">
                <a:solidFill>
                  <a:srgbClr val="000000"/>
                </a:solidFill>
              </a:rPr>
              <a:pPr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t>28</a:t>
            </a:fld>
            <a:endParaRPr lang="pt-PT" altLang="pt-BR">
              <a:solidFill>
                <a:srgbClr val="000000"/>
              </a:solidFill>
            </a:endParaRPr>
          </a:p>
        </p:txBody>
      </p:sp>
      <p:sp>
        <p:nvSpPr>
          <p:cNvPr id="108547" name="Text Box 1">
            <a:extLst>
              <a:ext uri="{FF2B5EF4-FFF2-40B4-BE49-F238E27FC236}">
                <a16:creationId xmlns:a16="http://schemas.microsoft.com/office/drawing/2014/main" id="{1482FDB6-3E1D-4737-60DE-81935FA44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PT" altLang="pt-BR"/>
          </a:p>
        </p:txBody>
      </p:sp>
      <p:sp>
        <p:nvSpPr>
          <p:cNvPr id="108548" name="Rectangle 2">
            <a:extLst>
              <a:ext uri="{FF2B5EF4-FFF2-40B4-BE49-F238E27FC236}">
                <a16:creationId xmlns:a16="http://schemas.microsoft.com/office/drawing/2014/main" id="{BDA057B8-876B-D861-9124-8925847A38DA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pt-PT" altLang="pt-BR">
              <a:latin typeface="Times New Roman" panose="02020603050405020304" pitchFamily="18" charset="0"/>
            </a:endParaRPr>
          </a:p>
        </p:txBody>
      </p:sp>
      <p:sp>
        <p:nvSpPr>
          <p:cNvPr id="108549" name="Text Box 3">
            <a:extLst>
              <a:ext uri="{FF2B5EF4-FFF2-40B4-BE49-F238E27FC236}">
                <a16:creationId xmlns:a16="http://schemas.microsoft.com/office/drawing/2014/main" id="{043BCD7A-FCC7-E26D-D1BF-C89CF16D2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fld id="{FBAC4F5D-B44D-462E-8F78-138EFFD4825E}" type="slidenum">
              <a:rPr lang="pt-PT" altLang="pt-BR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t>28</a:t>
            </a:fld>
            <a:endParaRPr lang="pt-PT" altLang="pt-B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DBB327F9-BC47-CEB7-A040-8218039490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fld id="{F6367566-06B2-468A-8CF8-2E906FF808AC}" type="slidenum">
              <a:rPr lang="pt-PT" altLang="pt-BR">
                <a:solidFill>
                  <a:srgbClr val="000000"/>
                </a:solidFill>
              </a:rPr>
              <a:pPr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t>29</a:t>
            </a:fld>
            <a:endParaRPr lang="pt-PT" altLang="pt-BR">
              <a:solidFill>
                <a:srgbClr val="000000"/>
              </a:solidFill>
            </a:endParaRPr>
          </a:p>
        </p:txBody>
      </p:sp>
      <p:sp>
        <p:nvSpPr>
          <p:cNvPr id="110595" name="Text Box 1">
            <a:extLst>
              <a:ext uri="{FF2B5EF4-FFF2-40B4-BE49-F238E27FC236}">
                <a16:creationId xmlns:a16="http://schemas.microsoft.com/office/drawing/2014/main" id="{35908F4C-F647-E3B1-8322-D463F389E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PT" altLang="pt-BR"/>
          </a:p>
        </p:txBody>
      </p:sp>
      <p:sp>
        <p:nvSpPr>
          <p:cNvPr id="110596" name="Rectangle 2">
            <a:extLst>
              <a:ext uri="{FF2B5EF4-FFF2-40B4-BE49-F238E27FC236}">
                <a16:creationId xmlns:a16="http://schemas.microsoft.com/office/drawing/2014/main" id="{794CBA40-E849-904F-D9CC-CD1844F786A7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pt-PT" altLang="pt-BR">
              <a:latin typeface="Times New Roman" panose="02020603050405020304" pitchFamily="18" charset="0"/>
            </a:endParaRPr>
          </a:p>
        </p:txBody>
      </p:sp>
      <p:sp>
        <p:nvSpPr>
          <p:cNvPr id="110597" name="Text Box 3">
            <a:extLst>
              <a:ext uri="{FF2B5EF4-FFF2-40B4-BE49-F238E27FC236}">
                <a16:creationId xmlns:a16="http://schemas.microsoft.com/office/drawing/2014/main" id="{98862C8F-EA31-815F-EDFB-97D379FEF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fld id="{5379A017-D9A9-4D94-B7C6-3B7960A1DF4A}" type="slidenum">
              <a:rPr lang="pt-PT" altLang="pt-BR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t>29</a:t>
            </a:fld>
            <a:endParaRPr lang="pt-PT" altLang="pt-B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EA52341B-588F-BEFE-5A80-97CB999ADB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fld id="{6F251808-C6D8-4EDC-9C2A-2AD8599266B6}" type="slidenum">
              <a:rPr lang="pt-PT" altLang="pt-BR">
                <a:solidFill>
                  <a:srgbClr val="000000"/>
                </a:solidFill>
              </a:rPr>
              <a:pPr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t>30</a:t>
            </a:fld>
            <a:endParaRPr lang="pt-PT" altLang="pt-BR">
              <a:solidFill>
                <a:srgbClr val="000000"/>
              </a:solidFill>
            </a:endParaRPr>
          </a:p>
        </p:txBody>
      </p:sp>
      <p:sp>
        <p:nvSpPr>
          <p:cNvPr id="112643" name="Text Box 1">
            <a:extLst>
              <a:ext uri="{FF2B5EF4-FFF2-40B4-BE49-F238E27FC236}">
                <a16:creationId xmlns:a16="http://schemas.microsoft.com/office/drawing/2014/main" id="{E862EDB8-5A25-8238-E35B-54F3FDC05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PT" altLang="pt-BR"/>
          </a:p>
        </p:txBody>
      </p:sp>
      <p:sp>
        <p:nvSpPr>
          <p:cNvPr id="112644" name="Rectangle 2">
            <a:extLst>
              <a:ext uri="{FF2B5EF4-FFF2-40B4-BE49-F238E27FC236}">
                <a16:creationId xmlns:a16="http://schemas.microsoft.com/office/drawing/2014/main" id="{325A2329-A06B-4152-4164-BA8679F4D8AE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pt-PT" altLang="pt-BR">
              <a:latin typeface="Times New Roman" panose="02020603050405020304" pitchFamily="18" charset="0"/>
            </a:endParaRPr>
          </a:p>
        </p:txBody>
      </p:sp>
      <p:sp>
        <p:nvSpPr>
          <p:cNvPr id="112645" name="Text Box 3">
            <a:extLst>
              <a:ext uri="{FF2B5EF4-FFF2-40B4-BE49-F238E27FC236}">
                <a16:creationId xmlns:a16="http://schemas.microsoft.com/office/drawing/2014/main" id="{B1E073AE-FEC1-B859-0124-13A6F00DD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fld id="{84388949-B0B7-44A6-BE07-6C8C87184268}" type="slidenum">
              <a:rPr lang="pt-PT" altLang="pt-BR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t>30</a:t>
            </a:fld>
            <a:endParaRPr lang="pt-PT" altLang="pt-B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A0082F4F-41EA-1429-42F3-9E9FD6D4E9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fld id="{0DB0B904-ACF3-4056-88C1-61C93AEB291E}" type="slidenum">
              <a:rPr lang="pt-PT" altLang="pt-BR">
                <a:solidFill>
                  <a:srgbClr val="000000"/>
                </a:solidFill>
              </a:rPr>
              <a:pPr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t>31</a:t>
            </a:fld>
            <a:endParaRPr lang="pt-PT" altLang="pt-BR">
              <a:solidFill>
                <a:srgbClr val="000000"/>
              </a:solidFill>
            </a:endParaRPr>
          </a:p>
        </p:txBody>
      </p:sp>
      <p:sp>
        <p:nvSpPr>
          <p:cNvPr id="114691" name="Text Box 1">
            <a:extLst>
              <a:ext uri="{FF2B5EF4-FFF2-40B4-BE49-F238E27FC236}">
                <a16:creationId xmlns:a16="http://schemas.microsoft.com/office/drawing/2014/main" id="{98D174A6-5251-3920-9ECE-DBBB55B6C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PT" altLang="pt-BR"/>
          </a:p>
        </p:txBody>
      </p:sp>
      <p:sp>
        <p:nvSpPr>
          <p:cNvPr id="114692" name="Rectangle 2">
            <a:extLst>
              <a:ext uri="{FF2B5EF4-FFF2-40B4-BE49-F238E27FC236}">
                <a16:creationId xmlns:a16="http://schemas.microsoft.com/office/drawing/2014/main" id="{2508EC75-FCDD-704F-42CE-398E3E663A9C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pt-PT" altLang="pt-BR">
              <a:latin typeface="Times New Roman" panose="02020603050405020304" pitchFamily="18" charset="0"/>
            </a:endParaRPr>
          </a:p>
        </p:txBody>
      </p:sp>
      <p:sp>
        <p:nvSpPr>
          <p:cNvPr id="114693" name="Text Box 3">
            <a:extLst>
              <a:ext uri="{FF2B5EF4-FFF2-40B4-BE49-F238E27FC236}">
                <a16:creationId xmlns:a16="http://schemas.microsoft.com/office/drawing/2014/main" id="{D306254F-16A8-D6CA-14BA-7865D72BC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fld id="{B82D7695-9C3A-4CE0-AA6D-C359E608AD75}" type="slidenum">
              <a:rPr lang="pt-PT" altLang="pt-BR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t>31</a:t>
            </a:fld>
            <a:endParaRPr lang="pt-PT" altLang="pt-B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>
            <a:extLst>
              <a:ext uri="{FF2B5EF4-FFF2-40B4-BE49-F238E27FC236}">
                <a16:creationId xmlns:a16="http://schemas.microsoft.com/office/drawing/2014/main" id="{989BF02D-4EFA-5970-D172-CD7025DD47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fld id="{DA76B601-A1A9-47ED-B053-8FA67B61793A}" type="slidenum">
              <a:rPr lang="pt-PT" altLang="pt-BR">
                <a:solidFill>
                  <a:srgbClr val="000000"/>
                </a:solidFill>
              </a:rPr>
              <a:pPr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t>32</a:t>
            </a:fld>
            <a:endParaRPr lang="pt-PT" altLang="pt-BR">
              <a:solidFill>
                <a:srgbClr val="000000"/>
              </a:solidFill>
            </a:endParaRPr>
          </a:p>
        </p:txBody>
      </p:sp>
      <p:sp>
        <p:nvSpPr>
          <p:cNvPr id="116739" name="Text Box 1">
            <a:extLst>
              <a:ext uri="{FF2B5EF4-FFF2-40B4-BE49-F238E27FC236}">
                <a16:creationId xmlns:a16="http://schemas.microsoft.com/office/drawing/2014/main" id="{2E783BB7-A842-58EB-16D8-6AC2DC6E7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PT" altLang="pt-BR"/>
          </a:p>
        </p:txBody>
      </p:sp>
      <p:sp>
        <p:nvSpPr>
          <p:cNvPr id="116740" name="Rectangle 2">
            <a:extLst>
              <a:ext uri="{FF2B5EF4-FFF2-40B4-BE49-F238E27FC236}">
                <a16:creationId xmlns:a16="http://schemas.microsoft.com/office/drawing/2014/main" id="{A22CBAE3-306E-8744-9A3A-F421520DF846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pt-PT" altLang="pt-BR">
              <a:latin typeface="Times New Roman" panose="02020603050405020304" pitchFamily="18" charset="0"/>
            </a:endParaRPr>
          </a:p>
        </p:txBody>
      </p:sp>
      <p:sp>
        <p:nvSpPr>
          <p:cNvPr id="116741" name="Text Box 3">
            <a:extLst>
              <a:ext uri="{FF2B5EF4-FFF2-40B4-BE49-F238E27FC236}">
                <a16:creationId xmlns:a16="http://schemas.microsoft.com/office/drawing/2014/main" id="{4A689380-D379-F52F-B47D-31BEA9435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fld id="{92FEAC86-9D63-4961-AF47-5EA3594F2EB6}" type="slidenum">
              <a:rPr lang="pt-PT" altLang="pt-BR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t>32</a:t>
            </a:fld>
            <a:endParaRPr lang="pt-PT" altLang="pt-B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2B7237-4257-AA02-02C1-38ABB4537A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587138-59F1-B482-F852-29596456E7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F77ABF-CA16-C186-5E77-5491387141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E31BE-B354-4A16-A0E9-7630B8243203}" type="slidenum">
              <a:rPr lang="pt-PT" altLang="pt-BR"/>
              <a:pPr>
                <a:defRPr/>
              </a:pPr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2122992078"/>
      </p:ext>
    </p:extLst>
  </p:cSld>
  <p:clrMapOvr>
    <a:masterClrMapping/>
  </p:clrMapOvr>
  <p:transition>
    <p:wheel spokes="3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32F3BE-EE97-63A0-A62F-30DA79E711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31FE04-E81F-7A4C-91F0-02F60DF570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EDFDFD-1B54-6EED-A54B-591F39D797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3B2EC-066D-47D8-A65A-43950E89EE56}" type="slidenum">
              <a:rPr lang="pt-PT" altLang="pt-BR"/>
              <a:pPr>
                <a:defRPr/>
              </a:pPr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137289765"/>
      </p:ext>
    </p:extLst>
  </p:cSld>
  <p:clrMapOvr>
    <a:masterClrMapping/>
  </p:clrMapOvr>
  <p:transition>
    <p:wheel spokes="3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36ED6A-C62D-7354-15CC-51C87405ED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649CE9-64CA-C6D5-BAA8-55A97B4083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A7FE161-14AA-D772-3AB6-5C0D4FE393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03863-1139-4F13-B396-4DEA49418AAF}" type="slidenum">
              <a:rPr lang="pt-PT" altLang="pt-BR"/>
              <a:pPr>
                <a:defRPr/>
              </a:pPr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1427095003"/>
      </p:ext>
    </p:extLst>
  </p:cSld>
  <p:clrMapOvr>
    <a:masterClrMapping/>
  </p:clrMapOvr>
  <p:transition>
    <p:wheel spokes="3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6ED9FF-6E37-6FDF-FA97-CF489A3503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317FB5-E8A7-BC1B-A442-5145311555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2124B4-1D7B-C558-E134-72C758366B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50AD3-58F8-4178-84D3-D90FF0C9F392}" type="slidenum">
              <a:rPr lang="pt-PT" altLang="pt-BR"/>
              <a:pPr>
                <a:defRPr/>
              </a:pPr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3848156903"/>
      </p:ext>
    </p:extLst>
  </p:cSld>
  <p:clrMapOvr>
    <a:masterClrMapping/>
  </p:clrMapOvr>
  <p:transition>
    <p:wheel spokes="3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554D12B-67D4-958F-E67A-3E640132DF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3F7F336-660A-3E24-05B7-C2C359E6D1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48A91B5-0F26-FAB0-3D4D-281A11AA54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96DE6-3EF8-4E3C-946F-479D89CFD5BE}" type="slidenum">
              <a:rPr lang="pt-PT" altLang="pt-BR"/>
              <a:pPr>
                <a:defRPr/>
              </a:pPr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1130561175"/>
      </p:ext>
    </p:extLst>
  </p:cSld>
  <p:clrMapOvr>
    <a:masterClrMapping/>
  </p:clrMapOvr>
  <p:transition>
    <p:wheel spokes="3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93D6339-441B-9D95-CC7A-2DD048C1F4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78B264C-10D4-CEB8-EFD7-0661843DB9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20FCB3E-12AD-BF11-539C-D0CDDF70D1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DB2C07-49E0-4739-AD4E-B9490B1BDD3D}" type="slidenum">
              <a:rPr lang="pt-PT" altLang="pt-BR"/>
              <a:pPr>
                <a:defRPr/>
              </a:pPr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1181053850"/>
      </p:ext>
    </p:extLst>
  </p:cSld>
  <p:clrMapOvr>
    <a:masterClrMapping/>
  </p:clrMapOvr>
  <p:transition>
    <p:wheel spokes="3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AAA4616-8529-5FA3-8FAB-EC20CB49C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719DE49-FAC3-186F-E0AC-18DFA3E42E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1387DC8-28C4-05D2-5A81-D1B948F76A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96819-016B-411D-BBDB-B85B66504288}" type="slidenum">
              <a:rPr lang="pt-PT" altLang="pt-BR"/>
              <a:pPr>
                <a:defRPr/>
              </a:pPr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2269762497"/>
      </p:ext>
    </p:extLst>
  </p:cSld>
  <p:clrMapOvr>
    <a:masterClrMapping/>
  </p:clrMapOvr>
  <p:transition>
    <p:wheel spokes="3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EBD8D6-F74A-EFF2-118B-FEB3FC3728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3A23A8-A84E-051D-6850-D53E9FB269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37E525-0D3F-1E8F-0D4E-168E0AEA43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C0BDFE-D83B-4C42-BF00-0D902ABB3599}" type="slidenum">
              <a:rPr lang="pt-PT" altLang="pt-BR"/>
              <a:pPr>
                <a:defRPr/>
              </a:pPr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569864795"/>
      </p:ext>
    </p:extLst>
  </p:cSld>
  <p:clrMapOvr>
    <a:masterClrMapping/>
  </p:clrMapOvr>
  <p:transition>
    <p:wheel spokes="3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71ED0F-4F28-AAF9-7063-3459A4FA0E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8913C-2D32-6838-BD53-711533607C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30E5F3-1626-203A-1B2A-880F3BA493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FDE56-16F1-4162-82FF-ADE5E28D1C30}" type="slidenum">
              <a:rPr lang="pt-PT" altLang="pt-BR"/>
              <a:pPr>
                <a:defRPr/>
              </a:pPr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1732721083"/>
      </p:ext>
    </p:extLst>
  </p:cSld>
  <p:clrMapOvr>
    <a:masterClrMapping/>
  </p:clrMapOvr>
  <p:transition>
    <p:wheel spokes="3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91DCB2C-0111-FAC6-713E-6A097BDF42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4AE4435-D015-ECB7-9B87-F978B74061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4617C2-5962-A67A-8F92-A385D104AF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954E7-8C53-406D-89F9-8816F131F5CF}" type="slidenum">
              <a:rPr lang="pt-PT" altLang="pt-BR"/>
              <a:pPr>
                <a:defRPr/>
              </a:pPr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1866106427"/>
      </p:ext>
    </p:extLst>
  </p:cSld>
  <p:clrMapOvr>
    <a:masterClrMapping/>
  </p:clrMapOvr>
  <p:transition>
    <p:wheel spokes="3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F270DA3-3611-A698-0C9D-1E3899A737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C0467E-6845-E072-6F33-A010EB5FD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6F06612-6713-93AC-5378-7FB2087A17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12E0C-B5E8-485A-8481-700FEF98DC63}" type="slidenum">
              <a:rPr lang="pt-PT" altLang="pt-BR"/>
              <a:pPr>
                <a:defRPr/>
              </a:pPr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2457516614"/>
      </p:ext>
    </p:extLst>
  </p:cSld>
  <p:clrMapOvr>
    <a:masterClrMapping/>
  </p:clrMapOvr>
  <p:transition>
    <p:wheel spokes="3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CAE626-5067-34AA-CF42-EF173C4EA2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8B1422-023A-9A66-7DBB-BA29D1D267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E55AFD-8BD8-000E-F8D6-5FF804B3E5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59483-9DF3-4D36-A6E7-4D364235548C}" type="slidenum">
              <a:rPr lang="pt-PT" altLang="pt-BR"/>
              <a:pPr>
                <a:defRPr/>
              </a:pPr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2193280539"/>
      </p:ext>
    </p:extLst>
  </p:cSld>
  <p:clrMapOvr>
    <a:masterClrMapping/>
  </p:clrMapOvr>
  <p:transition>
    <p:wheel spokes="3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 e text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1B887A2-32FC-699C-3940-B48A846A7E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B8E73B2-F771-90AB-1531-F5C7EE4851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6204B4E9-6F96-EADF-97F2-C3896051A6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FA0D3-BB83-48FB-89AC-D952EA7269E4}" type="slidenum">
              <a:rPr lang="pt-PT" altLang="pt-BR"/>
              <a:pPr>
                <a:defRPr/>
              </a:pPr>
              <a:t>‹nº›</a:t>
            </a:fld>
            <a:endParaRPr lang="pt-PT" altLang="pt-BR"/>
          </a:p>
        </p:txBody>
      </p:sp>
    </p:spTree>
    <p:extLst>
      <p:ext uri="{BB962C8B-B14F-4D97-AF65-F5344CB8AC3E}">
        <p14:creationId xmlns:p14="http://schemas.microsoft.com/office/powerpoint/2010/main" val="508575882"/>
      </p:ext>
    </p:extLst>
  </p:cSld>
  <p:clrMapOvr>
    <a:masterClrMapping/>
  </p:clrMapOvr>
  <p:transition>
    <p:wheel spokes="3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06F6621-5791-04F0-1076-E376FFDE8E43}"/>
              </a:ext>
            </a:extLst>
          </p:cNvPr>
          <p:cNvGrpSpPr>
            <a:grpSpLocks/>
          </p:cNvGrpSpPr>
          <p:nvPr/>
        </p:nvGrpSpPr>
        <p:grpSpPr bwMode="auto">
          <a:xfrm>
            <a:off x="0" y="107950"/>
            <a:ext cx="9101138" cy="6750050"/>
            <a:chOff x="0" y="68"/>
            <a:chExt cx="5733" cy="4252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8B0494C6-75ED-FB03-A893-CA92421C38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8"/>
              <a:ext cx="5733" cy="4088"/>
              <a:chOff x="0" y="68"/>
              <a:chExt cx="5733" cy="4088"/>
            </a:xfrm>
          </p:grpSpPr>
          <p:grpSp>
            <p:nvGrpSpPr>
              <p:cNvPr id="35" name="Group 4">
                <a:extLst>
                  <a:ext uri="{FF2B5EF4-FFF2-40B4-BE49-F238E27FC236}">
                    <a16:creationId xmlns:a16="http://schemas.microsoft.com/office/drawing/2014/main" id="{DCBBB6FC-700C-38D1-0F62-2F552FCC553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144"/>
                <a:ext cx="5730" cy="4012"/>
                <a:chOff x="0" y="144"/>
                <a:chExt cx="5730" cy="4012"/>
              </a:xfrm>
            </p:grpSpPr>
            <p:sp>
              <p:nvSpPr>
                <p:cNvPr id="48" name="Line 5">
                  <a:extLst>
                    <a:ext uri="{FF2B5EF4-FFF2-40B4-BE49-F238E27FC236}">
                      <a16:creationId xmlns:a16="http://schemas.microsoft.com/office/drawing/2014/main" id="{DF5C138A-A120-8584-035F-4A6782E1E0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5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9" name="Line 6">
                  <a:extLst>
                    <a:ext uri="{FF2B5EF4-FFF2-40B4-BE49-F238E27FC236}">
                      <a16:creationId xmlns:a16="http://schemas.microsoft.com/office/drawing/2014/main" id="{3E39F6B9-1854-5F2E-D603-4B693D89D2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896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0" name="Line 7">
                  <a:extLst>
                    <a:ext uri="{FF2B5EF4-FFF2-40B4-BE49-F238E27FC236}">
                      <a16:creationId xmlns:a16="http://schemas.microsoft.com/office/drawing/2014/main" id="{76FF2910-7A49-BC99-F7E2-93A755B234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41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" name="Line 8">
                  <a:extLst>
                    <a:ext uri="{FF2B5EF4-FFF2-40B4-BE49-F238E27FC236}">
                      <a16:creationId xmlns:a16="http://schemas.microsoft.com/office/drawing/2014/main" id="{86AAE16A-0B12-0D89-20BF-F37DC0350F6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91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" name="Line 9">
                  <a:extLst>
                    <a:ext uri="{FF2B5EF4-FFF2-40B4-BE49-F238E27FC236}">
                      <a16:creationId xmlns:a16="http://schemas.microsoft.com/office/drawing/2014/main" id="{B808FE60-2070-A37E-704E-E5C457375D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43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3" name="Line 10">
                  <a:extLst>
                    <a:ext uri="{FF2B5EF4-FFF2-40B4-BE49-F238E27FC236}">
                      <a16:creationId xmlns:a16="http://schemas.microsoft.com/office/drawing/2014/main" id="{706DA792-16EB-1432-1CC8-7A20DF20570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939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4" name="Line 11">
                  <a:extLst>
                    <a:ext uri="{FF2B5EF4-FFF2-40B4-BE49-F238E27FC236}">
                      <a16:creationId xmlns:a16="http://schemas.microsoft.com/office/drawing/2014/main" id="{301D81D9-0A44-095F-56C5-C62C7C2480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460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5" name="Line 12">
                  <a:extLst>
                    <a:ext uri="{FF2B5EF4-FFF2-40B4-BE49-F238E27FC236}">
                      <a16:creationId xmlns:a16="http://schemas.microsoft.com/office/drawing/2014/main" id="{D72D708D-6017-2BBC-6A47-990E4E4F6C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61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6" name="Group 13">
                  <a:extLst>
                    <a:ext uri="{FF2B5EF4-FFF2-40B4-BE49-F238E27FC236}">
                      <a16:creationId xmlns:a16="http://schemas.microsoft.com/office/drawing/2014/main" id="{56D28CB5-B42D-0D44-E717-01018093F33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483" y="144"/>
                  <a:ext cx="975" cy="4012"/>
                  <a:chOff x="483" y="144"/>
                  <a:chExt cx="975" cy="4012"/>
                </a:xfrm>
              </p:grpSpPr>
              <p:grpSp>
                <p:nvGrpSpPr>
                  <p:cNvPr id="56655" name="Group 14">
                    <a:extLst>
                      <a:ext uri="{FF2B5EF4-FFF2-40B4-BE49-F238E27FC236}">
                        <a16:creationId xmlns:a16="http://schemas.microsoft.com/office/drawing/2014/main" id="{650D846A-1B12-5E8D-3A60-BEC5D764027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483" y="144"/>
                    <a:ext cx="975" cy="947"/>
                    <a:chOff x="483" y="144"/>
                    <a:chExt cx="975" cy="947"/>
                  </a:xfrm>
                </p:grpSpPr>
                <p:sp>
                  <p:nvSpPr>
                    <p:cNvPr id="56683" name="Line 15">
                      <a:extLst>
                        <a:ext uri="{FF2B5EF4-FFF2-40B4-BE49-F238E27FC236}">
                          <a16:creationId xmlns:a16="http://schemas.microsoft.com/office/drawing/2014/main" id="{341432D8-AA44-133B-41D7-BD0151233FB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4" name="Line 16">
                      <a:extLst>
                        <a:ext uri="{FF2B5EF4-FFF2-40B4-BE49-F238E27FC236}">
                          <a16:creationId xmlns:a16="http://schemas.microsoft.com/office/drawing/2014/main" id="{E97F4332-B788-2B80-577F-6F7A2797B1E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5" name="Line 17">
                      <a:extLst>
                        <a:ext uri="{FF2B5EF4-FFF2-40B4-BE49-F238E27FC236}">
                          <a16:creationId xmlns:a16="http://schemas.microsoft.com/office/drawing/2014/main" id="{990ACA52-F38D-8E0F-CAA8-235828994E1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6" name="Line 18">
                      <a:extLst>
                        <a:ext uri="{FF2B5EF4-FFF2-40B4-BE49-F238E27FC236}">
                          <a16:creationId xmlns:a16="http://schemas.microsoft.com/office/drawing/2014/main" id="{5337D73A-BBFD-BEB4-ED10-B3E305688DB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7" name="Line 19">
                      <a:extLst>
                        <a:ext uri="{FF2B5EF4-FFF2-40B4-BE49-F238E27FC236}">
                          <a16:creationId xmlns:a16="http://schemas.microsoft.com/office/drawing/2014/main" id="{CA1444CC-5D13-180D-96D5-05898DD6AB6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8" name="Line 20">
                      <a:extLst>
                        <a:ext uri="{FF2B5EF4-FFF2-40B4-BE49-F238E27FC236}">
                          <a16:creationId xmlns:a16="http://schemas.microsoft.com/office/drawing/2014/main" id="{EDCECCB7-1DEA-6269-1074-3D764AE02FA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9" name="Line 21">
                      <a:extLst>
                        <a:ext uri="{FF2B5EF4-FFF2-40B4-BE49-F238E27FC236}">
                          <a16:creationId xmlns:a16="http://schemas.microsoft.com/office/drawing/2014/main" id="{A1974611-C9CE-DC57-A00E-3E857E5857E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90" name="Line 22">
                      <a:extLst>
                        <a:ext uri="{FF2B5EF4-FFF2-40B4-BE49-F238E27FC236}">
                          <a16:creationId xmlns:a16="http://schemas.microsoft.com/office/drawing/2014/main" id="{CBEC6D4F-654E-4E55-DB4E-8A10677476A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56" name="Group 23">
                    <a:extLst>
                      <a:ext uri="{FF2B5EF4-FFF2-40B4-BE49-F238E27FC236}">
                        <a16:creationId xmlns:a16="http://schemas.microsoft.com/office/drawing/2014/main" id="{1FFC5B1B-DFAC-D17E-0E6E-147F586DBA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83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75" name="Line 24">
                      <a:extLst>
                        <a:ext uri="{FF2B5EF4-FFF2-40B4-BE49-F238E27FC236}">
                          <a16:creationId xmlns:a16="http://schemas.microsoft.com/office/drawing/2014/main" id="{DCCC6E70-EE6E-B317-1F2C-DEAA215C08B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6" name="Line 25">
                      <a:extLst>
                        <a:ext uri="{FF2B5EF4-FFF2-40B4-BE49-F238E27FC236}">
                          <a16:creationId xmlns:a16="http://schemas.microsoft.com/office/drawing/2014/main" id="{6E47EEED-D455-15D9-AAB3-212D8180B48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7" name="Line 26">
                      <a:extLst>
                        <a:ext uri="{FF2B5EF4-FFF2-40B4-BE49-F238E27FC236}">
                          <a16:creationId xmlns:a16="http://schemas.microsoft.com/office/drawing/2014/main" id="{71739D0F-5852-70A1-3D6F-360CA801770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8" name="Line 27">
                      <a:extLst>
                        <a:ext uri="{FF2B5EF4-FFF2-40B4-BE49-F238E27FC236}">
                          <a16:creationId xmlns:a16="http://schemas.microsoft.com/office/drawing/2014/main" id="{E774421B-0467-2823-F1A4-07EDBA40466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9" name="Line 28">
                      <a:extLst>
                        <a:ext uri="{FF2B5EF4-FFF2-40B4-BE49-F238E27FC236}">
                          <a16:creationId xmlns:a16="http://schemas.microsoft.com/office/drawing/2014/main" id="{1D24A864-E34A-0E89-B656-3D64E6747EA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0" name="Line 29">
                      <a:extLst>
                        <a:ext uri="{FF2B5EF4-FFF2-40B4-BE49-F238E27FC236}">
                          <a16:creationId xmlns:a16="http://schemas.microsoft.com/office/drawing/2014/main" id="{102424F1-FF29-C0B4-62F1-09E163EE403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1" name="Line 30">
                      <a:extLst>
                        <a:ext uri="{FF2B5EF4-FFF2-40B4-BE49-F238E27FC236}">
                          <a16:creationId xmlns:a16="http://schemas.microsoft.com/office/drawing/2014/main" id="{38F45ACB-04A2-4748-C5EC-D338E16322F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2" name="Line 31">
                      <a:extLst>
                        <a:ext uri="{FF2B5EF4-FFF2-40B4-BE49-F238E27FC236}">
                          <a16:creationId xmlns:a16="http://schemas.microsoft.com/office/drawing/2014/main" id="{CDC180AD-206D-45D3-D8DB-FC6AF67D56A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57" name="Group 32">
                    <a:extLst>
                      <a:ext uri="{FF2B5EF4-FFF2-40B4-BE49-F238E27FC236}">
                        <a16:creationId xmlns:a16="http://schemas.microsoft.com/office/drawing/2014/main" id="{66A52720-7C9D-B580-190D-DEECD0A8296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83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67" name="Line 33">
                      <a:extLst>
                        <a:ext uri="{FF2B5EF4-FFF2-40B4-BE49-F238E27FC236}">
                          <a16:creationId xmlns:a16="http://schemas.microsoft.com/office/drawing/2014/main" id="{47DA86B4-475C-DA52-C263-37D81985A26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8" name="Line 34">
                      <a:extLst>
                        <a:ext uri="{FF2B5EF4-FFF2-40B4-BE49-F238E27FC236}">
                          <a16:creationId xmlns:a16="http://schemas.microsoft.com/office/drawing/2014/main" id="{552CA3B9-78FD-0BB4-CCBE-CEE396E5BC5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9" name="Line 35">
                      <a:extLst>
                        <a:ext uri="{FF2B5EF4-FFF2-40B4-BE49-F238E27FC236}">
                          <a16:creationId xmlns:a16="http://schemas.microsoft.com/office/drawing/2014/main" id="{A21141DB-3368-88E1-1E01-7A821FD02AE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0" name="Line 36">
                      <a:extLst>
                        <a:ext uri="{FF2B5EF4-FFF2-40B4-BE49-F238E27FC236}">
                          <a16:creationId xmlns:a16="http://schemas.microsoft.com/office/drawing/2014/main" id="{7686B735-6C88-3901-9EC0-BB5A932D4A4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1" name="Line 37">
                      <a:extLst>
                        <a:ext uri="{FF2B5EF4-FFF2-40B4-BE49-F238E27FC236}">
                          <a16:creationId xmlns:a16="http://schemas.microsoft.com/office/drawing/2014/main" id="{866B1C96-E415-D1E8-2B65-DD1F6D15795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2" name="Line 38">
                      <a:extLst>
                        <a:ext uri="{FF2B5EF4-FFF2-40B4-BE49-F238E27FC236}">
                          <a16:creationId xmlns:a16="http://schemas.microsoft.com/office/drawing/2014/main" id="{8342AD35-65A1-716B-EF9C-F4100891809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3" name="Line 39">
                      <a:extLst>
                        <a:ext uri="{FF2B5EF4-FFF2-40B4-BE49-F238E27FC236}">
                          <a16:creationId xmlns:a16="http://schemas.microsoft.com/office/drawing/2014/main" id="{64C97C7B-FD89-BEBB-E4E1-45B3B29639A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4" name="Line 40">
                      <a:extLst>
                        <a:ext uri="{FF2B5EF4-FFF2-40B4-BE49-F238E27FC236}">
                          <a16:creationId xmlns:a16="http://schemas.microsoft.com/office/drawing/2014/main" id="{15F61624-943F-4004-E954-15370E4C9FC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58" name="Group 41">
                    <a:extLst>
                      <a:ext uri="{FF2B5EF4-FFF2-40B4-BE49-F238E27FC236}">
                        <a16:creationId xmlns:a16="http://schemas.microsoft.com/office/drawing/2014/main" id="{16D84983-12B8-E661-7F11-29CD43617CD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83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59" name="Line 42">
                      <a:extLst>
                        <a:ext uri="{FF2B5EF4-FFF2-40B4-BE49-F238E27FC236}">
                          <a16:creationId xmlns:a16="http://schemas.microsoft.com/office/drawing/2014/main" id="{B44B514F-E765-DD9C-6E8A-B65BF1B366B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0" name="Line 43">
                      <a:extLst>
                        <a:ext uri="{FF2B5EF4-FFF2-40B4-BE49-F238E27FC236}">
                          <a16:creationId xmlns:a16="http://schemas.microsoft.com/office/drawing/2014/main" id="{5C44B1BF-2A9E-6391-088D-E81E9F34AB1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1" name="Line 44">
                      <a:extLst>
                        <a:ext uri="{FF2B5EF4-FFF2-40B4-BE49-F238E27FC236}">
                          <a16:creationId xmlns:a16="http://schemas.microsoft.com/office/drawing/2014/main" id="{A7B3C9CF-E657-CECD-276C-3BEFE56F1C9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2" name="Line 45">
                      <a:extLst>
                        <a:ext uri="{FF2B5EF4-FFF2-40B4-BE49-F238E27FC236}">
                          <a16:creationId xmlns:a16="http://schemas.microsoft.com/office/drawing/2014/main" id="{0BC95266-6A12-208C-444B-9A01CE92BDE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3" name="Line 46">
                      <a:extLst>
                        <a:ext uri="{FF2B5EF4-FFF2-40B4-BE49-F238E27FC236}">
                          <a16:creationId xmlns:a16="http://schemas.microsoft.com/office/drawing/2014/main" id="{C55E8755-66D6-DFB4-15E2-28AB0188FBA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4" name="Line 47">
                      <a:extLst>
                        <a:ext uri="{FF2B5EF4-FFF2-40B4-BE49-F238E27FC236}">
                          <a16:creationId xmlns:a16="http://schemas.microsoft.com/office/drawing/2014/main" id="{13ADDBB9-DD8D-AD76-1D98-19C23001F27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5" name="Line 48">
                      <a:extLst>
                        <a:ext uri="{FF2B5EF4-FFF2-40B4-BE49-F238E27FC236}">
                          <a16:creationId xmlns:a16="http://schemas.microsoft.com/office/drawing/2014/main" id="{1DD716C0-95C8-449C-F4A0-0C59BAC6301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6" name="Line 49">
                      <a:extLst>
                        <a:ext uri="{FF2B5EF4-FFF2-40B4-BE49-F238E27FC236}">
                          <a16:creationId xmlns:a16="http://schemas.microsoft.com/office/drawing/2014/main" id="{8FCB6EE8-2179-0445-8601-50540A6ABBA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7" name="Group 50">
                  <a:extLst>
                    <a:ext uri="{FF2B5EF4-FFF2-40B4-BE49-F238E27FC236}">
                      <a16:creationId xmlns:a16="http://schemas.microsoft.com/office/drawing/2014/main" id="{832CD17A-6C77-AA17-9463-DAA560F112F6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551" y="144"/>
                  <a:ext cx="975" cy="4012"/>
                  <a:chOff x="1551" y="144"/>
                  <a:chExt cx="975" cy="4012"/>
                </a:xfrm>
              </p:grpSpPr>
              <p:grpSp>
                <p:nvGrpSpPr>
                  <p:cNvPr id="56619" name="Group 51">
                    <a:extLst>
                      <a:ext uri="{FF2B5EF4-FFF2-40B4-BE49-F238E27FC236}">
                        <a16:creationId xmlns:a16="http://schemas.microsoft.com/office/drawing/2014/main" id="{2CC96C1A-FD22-AAE3-11A2-470599EA571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1551" y="144"/>
                    <a:ext cx="975" cy="947"/>
                    <a:chOff x="1551" y="144"/>
                    <a:chExt cx="975" cy="947"/>
                  </a:xfrm>
                </p:grpSpPr>
                <p:sp>
                  <p:nvSpPr>
                    <p:cNvPr id="56647" name="Line 52">
                      <a:extLst>
                        <a:ext uri="{FF2B5EF4-FFF2-40B4-BE49-F238E27FC236}">
                          <a16:creationId xmlns:a16="http://schemas.microsoft.com/office/drawing/2014/main" id="{45573C1E-6F20-0413-DFDC-0A37143570C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8" name="Line 53">
                      <a:extLst>
                        <a:ext uri="{FF2B5EF4-FFF2-40B4-BE49-F238E27FC236}">
                          <a16:creationId xmlns:a16="http://schemas.microsoft.com/office/drawing/2014/main" id="{397D8EC1-3DE5-E8E9-2087-92B7895B21E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9" name="Line 54">
                      <a:extLst>
                        <a:ext uri="{FF2B5EF4-FFF2-40B4-BE49-F238E27FC236}">
                          <a16:creationId xmlns:a16="http://schemas.microsoft.com/office/drawing/2014/main" id="{A48C1CF3-CFEB-7182-B66A-FAAB3AE4F14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0" name="Line 55">
                      <a:extLst>
                        <a:ext uri="{FF2B5EF4-FFF2-40B4-BE49-F238E27FC236}">
                          <a16:creationId xmlns:a16="http://schemas.microsoft.com/office/drawing/2014/main" id="{98926E1B-463A-DFE7-5064-21E8A110ABB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1" name="Line 56">
                      <a:extLst>
                        <a:ext uri="{FF2B5EF4-FFF2-40B4-BE49-F238E27FC236}">
                          <a16:creationId xmlns:a16="http://schemas.microsoft.com/office/drawing/2014/main" id="{2143D425-FF45-AF2E-D1AA-3D66B742C72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2" name="Line 57">
                      <a:extLst>
                        <a:ext uri="{FF2B5EF4-FFF2-40B4-BE49-F238E27FC236}">
                          <a16:creationId xmlns:a16="http://schemas.microsoft.com/office/drawing/2014/main" id="{A5BD79E2-90E9-DF4D-EB7D-F7FE461DA32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3" name="Line 58">
                      <a:extLst>
                        <a:ext uri="{FF2B5EF4-FFF2-40B4-BE49-F238E27FC236}">
                          <a16:creationId xmlns:a16="http://schemas.microsoft.com/office/drawing/2014/main" id="{B757E3A7-8247-C30F-DBD1-0438EF36189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4" name="Line 59">
                      <a:extLst>
                        <a:ext uri="{FF2B5EF4-FFF2-40B4-BE49-F238E27FC236}">
                          <a16:creationId xmlns:a16="http://schemas.microsoft.com/office/drawing/2014/main" id="{620292E0-A1C6-78E6-C42D-65A864647FE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20" name="Group 60">
                    <a:extLst>
                      <a:ext uri="{FF2B5EF4-FFF2-40B4-BE49-F238E27FC236}">
                        <a16:creationId xmlns:a16="http://schemas.microsoft.com/office/drawing/2014/main" id="{685EF888-EB89-254A-D1A2-CC962508A7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51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39" name="Line 61">
                      <a:extLst>
                        <a:ext uri="{FF2B5EF4-FFF2-40B4-BE49-F238E27FC236}">
                          <a16:creationId xmlns:a16="http://schemas.microsoft.com/office/drawing/2014/main" id="{312D5EF0-922F-8F43-A9EC-CB6D3EF2D58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0" name="Line 62">
                      <a:extLst>
                        <a:ext uri="{FF2B5EF4-FFF2-40B4-BE49-F238E27FC236}">
                          <a16:creationId xmlns:a16="http://schemas.microsoft.com/office/drawing/2014/main" id="{F84D3CFA-1E98-97A1-16A6-94E11C71F99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1" name="Line 63">
                      <a:extLst>
                        <a:ext uri="{FF2B5EF4-FFF2-40B4-BE49-F238E27FC236}">
                          <a16:creationId xmlns:a16="http://schemas.microsoft.com/office/drawing/2014/main" id="{F33D0AD4-1967-4C41-3713-5A22610E0C4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2" name="Line 64">
                      <a:extLst>
                        <a:ext uri="{FF2B5EF4-FFF2-40B4-BE49-F238E27FC236}">
                          <a16:creationId xmlns:a16="http://schemas.microsoft.com/office/drawing/2014/main" id="{395D3BC4-C0DA-76AD-B9F0-41D422CB14B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3" name="Line 65">
                      <a:extLst>
                        <a:ext uri="{FF2B5EF4-FFF2-40B4-BE49-F238E27FC236}">
                          <a16:creationId xmlns:a16="http://schemas.microsoft.com/office/drawing/2014/main" id="{83F45840-A8DD-35A6-76E3-1F76B502481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4" name="Line 66">
                      <a:extLst>
                        <a:ext uri="{FF2B5EF4-FFF2-40B4-BE49-F238E27FC236}">
                          <a16:creationId xmlns:a16="http://schemas.microsoft.com/office/drawing/2014/main" id="{BB9F5198-9504-8A5B-C926-0004EF755DA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5" name="Line 67">
                      <a:extLst>
                        <a:ext uri="{FF2B5EF4-FFF2-40B4-BE49-F238E27FC236}">
                          <a16:creationId xmlns:a16="http://schemas.microsoft.com/office/drawing/2014/main" id="{583C4E05-8A7B-4205-3C2F-0CB5686C8ED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6" name="Line 68">
                      <a:extLst>
                        <a:ext uri="{FF2B5EF4-FFF2-40B4-BE49-F238E27FC236}">
                          <a16:creationId xmlns:a16="http://schemas.microsoft.com/office/drawing/2014/main" id="{FBD9722C-3352-2A84-A744-BE611010D6A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21" name="Group 69">
                    <a:extLst>
                      <a:ext uri="{FF2B5EF4-FFF2-40B4-BE49-F238E27FC236}">
                        <a16:creationId xmlns:a16="http://schemas.microsoft.com/office/drawing/2014/main" id="{B993D570-3195-14B3-7DE8-AAFAC559DA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51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31" name="Line 70">
                      <a:extLst>
                        <a:ext uri="{FF2B5EF4-FFF2-40B4-BE49-F238E27FC236}">
                          <a16:creationId xmlns:a16="http://schemas.microsoft.com/office/drawing/2014/main" id="{4055783A-81EE-B0A4-EED1-1E392BB9DE6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2" name="Line 71">
                      <a:extLst>
                        <a:ext uri="{FF2B5EF4-FFF2-40B4-BE49-F238E27FC236}">
                          <a16:creationId xmlns:a16="http://schemas.microsoft.com/office/drawing/2014/main" id="{CCF4C9A0-D3A7-33F2-3EAB-434A9B2283B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3" name="Line 72">
                      <a:extLst>
                        <a:ext uri="{FF2B5EF4-FFF2-40B4-BE49-F238E27FC236}">
                          <a16:creationId xmlns:a16="http://schemas.microsoft.com/office/drawing/2014/main" id="{85F0F3E4-49C6-8209-1B47-D4296116391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4" name="Line 73">
                      <a:extLst>
                        <a:ext uri="{FF2B5EF4-FFF2-40B4-BE49-F238E27FC236}">
                          <a16:creationId xmlns:a16="http://schemas.microsoft.com/office/drawing/2014/main" id="{9F31E713-E813-540D-B24A-2B2CE07175E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5" name="Line 74">
                      <a:extLst>
                        <a:ext uri="{FF2B5EF4-FFF2-40B4-BE49-F238E27FC236}">
                          <a16:creationId xmlns:a16="http://schemas.microsoft.com/office/drawing/2014/main" id="{85A6E843-D322-83B2-DC56-477F202F1AE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6" name="Line 75">
                      <a:extLst>
                        <a:ext uri="{FF2B5EF4-FFF2-40B4-BE49-F238E27FC236}">
                          <a16:creationId xmlns:a16="http://schemas.microsoft.com/office/drawing/2014/main" id="{611ECB07-5AF2-C4AC-5B8A-A29BCAA9238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7" name="Line 76">
                      <a:extLst>
                        <a:ext uri="{FF2B5EF4-FFF2-40B4-BE49-F238E27FC236}">
                          <a16:creationId xmlns:a16="http://schemas.microsoft.com/office/drawing/2014/main" id="{6DA9E999-531E-236F-5591-943C963EA74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8" name="Line 77">
                      <a:extLst>
                        <a:ext uri="{FF2B5EF4-FFF2-40B4-BE49-F238E27FC236}">
                          <a16:creationId xmlns:a16="http://schemas.microsoft.com/office/drawing/2014/main" id="{E380DE82-BDD3-D633-45E0-18805EBB650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22" name="Group 78">
                    <a:extLst>
                      <a:ext uri="{FF2B5EF4-FFF2-40B4-BE49-F238E27FC236}">
                        <a16:creationId xmlns:a16="http://schemas.microsoft.com/office/drawing/2014/main" id="{5B206F4B-E083-0895-8A82-A70A88F1474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51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23" name="Line 79">
                      <a:extLst>
                        <a:ext uri="{FF2B5EF4-FFF2-40B4-BE49-F238E27FC236}">
                          <a16:creationId xmlns:a16="http://schemas.microsoft.com/office/drawing/2014/main" id="{AF38DCC6-F486-0383-F24E-D45F81120F8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4" name="Line 80">
                      <a:extLst>
                        <a:ext uri="{FF2B5EF4-FFF2-40B4-BE49-F238E27FC236}">
                          <a16:creationId xmlns:a16="http://schemas.microsoft.com/office/drawing/2014/main" id="{9C4C761F-483E-DB32-E5DA-3EE10236192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5" name="Line 81">
                      <a:extLst>
                        <a:ext uri="{FF2B5EF4-FFF2-40B4-BE49-F238E27FC236}">
                          <a16:creationId xmlns:a16="http://schemas.microsoft.com/office/drawing/2014/main" id="{7B5D89D7-5729-95CC-F537-35DF5CC6CEE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6" name="Line 82">
                      <a:extLst>
                        <a:ext uri="{FF2B5EF4-FFF2-40B4-BE49-F238E27FC236}">
                          <a16:creationId xmlns:a16="http://schemas.microsoft.com/office/drawing/2014/main" id="{A4216627-934A-191F-324B-23EF79C76D0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7" name="Line 83">
                      <a:extLst>
                        <a:ext uri="{FF2B5EF4-FFF2-40B4-BE49-F238E27FC236}">
                          <a16:creationId xmlns:a16="http://schemas.microsoft.com/office/drawing/2014/main" id="{D2AD0365-1D3A-5F1A-CF84-AC14E8D726A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8" name="Line 84">
                      <a:extLst>
                        <a:ext uri="{FF2B5EF4-FFF2-40B4-BE49-F238E27FC236}">
                          <a16:creationId xmlns:a16="http://schemas.microsoft.com/office/drawing/2014/main" id="{9FA63392-9FB6-E0FA-27F5-84AD465A04B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9" name="Line 85">
                      <a:extLst>
                        <a:ext uri="{FF2B5EF4-FFF2-40B4-BE49-F238E27FC236}">
                          <a16:creationId xmlns:a16="http://schemas.microsoft.com/office/drawing/2014/main" id="{9A85DA4B-DC35-1D11-9DAE-E4C3CFCA3D5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0" name="Line 86">
                      <a:extLst>
                        <a:ext uri="{FF2B5EF4-FFF2-40B4-BE49-F238E27FC236}">
                          <a16:creationId xmlns:a16="http://schemas.microsoft.com/office/drawing/2014/main" id="{8531BED6-4BD7-008A-E1E3-A34F3BCF8C7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8" name="Group 87">
                  <a:extLst>
                    <a:ext uri="{FF2B5EF4-FFF2-40B4-BE49-F238E27FC236}">
                      <a16:creationId xmlns:a16="http://schemas.microsoft.com/office/drawing/2014/main" id="{BBF1A9C7-7998-5ECC-D38A-4A9CFFD1402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619" y="144"/>
                  <a:ext cx="975" cy="4012"/>
                  <a:chOff x="2619" y="144"/>
                  <a:chExt cx="975" cy="4012"/>
                </a:xfrm>
              </p:grpSpPr>
              <p:grpSp>
                <p:nvGrpSpPr>
                  <p:cNvPr id="56583" name="Group 88">
                    <a:extLst>
                      <a:ext uri="{FF2B5EF4-FFF2-40B4-BE49-F238E27FC236}">
                        <a16:creationId xmlns:a16="http://schemas.microsoft.com/office/drawing/2014/main" id="{B1B6DE9E-FE98-6A6D-6E68-0C5E144924A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2619" y="144"/>
                    <a:ext cx="975" cy="947"/>
                    <a:chOff x="2619" y="144"/>
                    <a:chExt cx="975" cy="947"/>
                  </a:xfrm>
                </p:grpSpPr>
                <p:sp>
                  <p:nvSpPr>
                    <p:cNvPr id="56611" name="Line 89">
                      <a:extLst>
                        <a:ext uri="{FF2B5EF4-FFF2-40B4-BE49-F238E27FC236}">
                          <a16:creationId xmlns:a16="http://schemas.microsoft.com/office/drawing/2014/main" id="{239B7AD0-BF87-0CC7-2685-B5F3B5A4522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2" name="Line 90">
                      <a:extLst>
                        <a:ext uri="{FF2B5EF4-FFF2-40B4-BE49-F238E27FC236}">
                          <a16:creationId xmlns:a16="http://schemas.microsoft.com/office/drawing/2014/main" id="{1C77C5F9-63EC-DCD4-5DAD-F6DAF08DEBE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3" name="Line 91">
                      <a:extLst>
                        <a:ext uri="{FF2B5EF4-FFF2-40B4-BE49-F238E27FC236}">
                          <a16:creationId xmlns:a16="http://schemas.microsoft.com/office/drawing/2014/main" id="{DB250A1F-EFE6-9335-A2C1-C2530B0A358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4" name="Line 92">
                      <a:extLst>
                        <a:ext uri="{FF2B5EF4-FFF2-40B4-BE49-F238E27FC236}">
                          <a16:creationId xmlns:a16="http://schemas.microsoft.com/office/drawing/2014/main" id="{3B689C1B-0D79-74C3-7D3B-80567210709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5" name="Line 93">
                      <a:extLst>
                        <a:ext uri="{FF2B5EF4-FFF2-40B4-BE49-F238E27FC236}">
                          <a16:creationId xmlns:a16="http://schemas.microsoft.com/office/drawing/2014/main" id="{CA8F5E3B-D7B4-D413-C83D-B0C5FB89D6A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6" name="Line 94">
                      <a:extLst>
                        <a:ext uri="{FF2B5EF4-FFF2-40B4-BE49-F238E27FC236}">
                          <a16:creationId xmlns:a16="http://schemas.microsoft.com/office/drawing/2014/main" id="{C9558515-2C1C-123F-EB0F-56F8F2CE196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7" name="Line 95">
                      <a:extLst>
                        <a:ext uri="{FF2B5EF4-FFF2-40B4-BE49-F238E27FC236}">
                          <a16:creationId xmlns:a16="http://schemas.microsoft.com/office/drawing/2014/main" id="{670AD117-C790-6479-AEE2-737D5CDF466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8" name="Line 96">
                      <a:extLst>
                        <a:ext uri="{FF2B5EF4-FFF2-40B4-BE49-F238E27FC236}">
                          <a16:creationId xmlns:a16="http://schemas.microsoft.com/office/drawing/2014/main" id="{D625410D-C335-A893-8E3F-3C03C008832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84" name="Group 97">
                    <a:extLst>
                      <a:ext uri="{FF2B5EF4-FFF2-40B4-BE49-F238E27FC236}">
                        <a16:creationId xmlns:a16="http://schemas.microsoft.com/office/drawing/2014/main" id="{934D0263-DFA1-9E4F-B995-0B773C7CA1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19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03" name="Line 98">
                      <a:extLst>
                        <a:ext uri="{FF2B5EF4-FFF2-40B4-BE49-F238E27FC236}">
                          <a16:creationId xmlns:a16="http://schemas.microsoft.com/office/drawing/2014/main" id="{3F25CF24-398B-9174-67BF-BA5963ECD6C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4" name="Line 99">
                      <a:extLst>
                        <a:ext uri="{FF2B5EF4-FFF2-40B4-BE49-F238E27FC236}">
                          <a16:creationId xmlns:a16="http://schemas.microsoft.com/office/drawing/2014/main" id="{DD8E4D61-368D-4B76-90BF-2C48A93C095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5" name="Line 100">
                      <a:extLst>
                        <a:ext uri="{FF2B5EF4-FFF2-40B4-BE49-F238E27FC236}">
                          <a16:creationId xmlns:a16="http://schemas.microsoft.com/office/drawing/2014/main" id="{4B1BABEB-0CA7-A43F-31D8-B845189A258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6" name="Line 101">
                      <a:extLst>
                        <a:ext uri="{FF2B5EF4-FFF2-40B4-BE49-F238E27FC236}">
                          <a16:creationId xmlns:a16="http://schemas.microsoft.com/office/drawing/2014/main" id="{287CCC6C-3A91-EE5F-DFE6-CF06BE6315E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7" name="Line 102">
                      <a:extLst>
                        <a:ext uri="{FF2B5EF4-FFF2-40B4-BE49-F238E27FC236}">
                          <a16:creationId xmlns:a16="http://schemas.microsoft.com/office/drawing/2014/main" id="{5419F53B-A0F5-75F7-4A43-B1B4E182F31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8" name="Line 103">
                      <a:extLst>
                        <a:ext uri="{FF2B5EF4-FFF2-40B4-BE49-F238E27FC236}">
                          <a16:creationId xmlns:a16="http://schemas.microsoft.com/office/drawing/2014/main" id="{427C385E-5899-EA30-4C0C-F3DE7323E42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9" name="Line 104">
                      <a:extLst>
                        <a:ext uri="{FF2B5EF4-FFF2-40B4-BE49-F238E27FC236}">
                          <a16:creationId xmlns:a16="http://schemas.microsoft.com/office/drawing/2014/main" id="{470975AF-F633-1E8A-023C-5D756326329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0" name="Line 105">
                      <a:extLst>
                        <a:ext uri="{FF2B5EF4-FFF2-40B4-BE49-F238E27FC236}">
                          <a16:creationId xmlns:a16="http://schemas.microsoft.com/office/drawing/2014/main" id="{8B1598DD-F309-930D-B302-94B053FDB65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85" name="Group 106">
                    <a:extLst>
                      <a:ext uri="{FF2B5EF4-FFF2-40B4-BE49-F238E27FC236}">
                        <a16:creationId xmlns:a16="http://schemas.microsoft.com/office/drawing/2014/main" id="{C67E78FE-01BF-C5A7-8C91-8A382E84D1F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19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95" name="Line 107">
                      <a:extLst>
                        <a:ext uri="{FF2B5EF4-FFF2-40B4-BE49-F238E27FC236}">
                          <a16:creationId xmlns:a16="http://schemas.microsoft.com/office/drawing/2014/main" id="{3446B314-F1B6-F5E4-0E48-067ACE65EFA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6" name="Line 108">
                      <a:extLst>
                        <a:ext uri="{FF2B5EF4-FFF2-40B4-BE49-F238E27FC236}">
                          <a16:creationId xmlns:a16="http://schemas.microsoft.com/office/drawing/2014/main" id="{4CD18C5E-5F64-2B20-80D7-17FAF0829AA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7" name="Line 109">
                      <a:extLst>
                        <a:ext uri="{FF2B5EF4-FFF2-40B4-BE49-F238E27FC236}">
                          <a16:creationId xmlns:a16="http://schemas.microsoft.com/office/drawing/2014/main" id="{30C28CFB-4A08-6A41-E05F-B55794F922E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8" name="Line 110">
                      <a:extLst>
                        <a:ext uri="{FF2B5EF4-FFF2-40B4-BE49-F238E27FC236}">
                          <a16:creationId xmlns:a16="http://schemas.microsoft.com/office/drawing/2014/main" id="{F04712BD-BDF9-8BAE-12D0-01BA6162272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9" name="Line 111">
                      <a:extLst>
                        <a:ext uri="{FF2B5EF4-FFF2-40B4-BE49-F238E27FC236}">
                          <a16:creationId xmlns:a16="http://schemas.microsoft.com/office/drawing/2014/main" id="{17B65FEB-D1FB-C018-8748-1126D3049FA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0" name="Line 112">
                      <a:extLst>
                        <a:ext uri="{FF2B5EF4-FFF2-40B4-BE49-F238E27FC236}">
                          <a16:creationId xmlns:a16="http://schemas.microsoft.com/office/drawing/2014/main" id="{6813F4C3-5757-4621-D4D5-50EC0F06A09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1" name="Line 113">
                      <a:extLst>
                        <a:ext uri="{FF2B5EF4-FFF2-40B4-BE49-F238E27FC236}">
                          <a16:creationId xmlns:a16="http://schemas.microsoft.com/office/drawing/2014/main" id="{62A569A0-727A-3E0F-9D09-C68516B0E5A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2" name="Line 114">
                      <a:extLst>
                        <a:ext uri="{FF2B5EF4-FFF2-40B4-BE49-F238E27FC236}">
                          <a16:creationId xmlns:a16="http://schemas.microsoft.com/office/drawing/2014/main" id="{D90FE310-1A26-7D60-B802-21BE5CCF85E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86" name="Group 115">
                    <a:extLst>
                      <a:ext uri="{FF2B5EF4-FFF2-40B4-BE49-F238E27FC236}">
                        <a16:creationId xmlns:a16="http://schemas.microsoft.com/office/drawing/2014/main" id="{CCB1C24A-E6E1-ED6E-755A-5600626F46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19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87" name="Line 116">
                      <a:extLst>
                        <a:ext uri="{FF2B5EF4-FFF2-40B4-BE49-F238E27FC236}">
                          <a16:creationId xmlns:a16="http://schemas.microsoft.com/office/drawing/2014/main" id="{3C71FC82-195C-0985-B72F-56CCD399AD8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8" name="Line 117">
                      <a:extLst>
                        <a:ext uri="{FF2B5EF4-FFF2-40B4-BE49-F238E27FC236}">
                          <a16:creationId xmlns:a16="http://schemas.microsoft.com/office/drawing/2014/main" id="{9CA7B82B-C7BB-91E8-C66C-CBCC2008495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9" name="Line 118">
                      <a:extLst>
                        <a:ext uri="{FF2B5EF4-FFF2-40B4-BE49-F238E27FC236}">
                          <a16:creationId xmlns:a16="http://schemas.microsoft.com/office/drawing/2014/main" id="{428CEA9E-EDE7-E25A-3F7C-760D52166D7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0" name="Line 119">
                      <a:extLst>
                        <a:ext uri="{FF2B5EF4-FFF2-40B4-BE49-F238E27FC236}">
                          <a16:creationId xmlns:a16="http://schemas.microsoft.com/office/drawing/2014/main" id="{43A7FB88-590E-A8C9-AB29-F9C45A4A8C8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1" name="Line 120">
                      <a:extLst>
                        <a:ext uri="{FF2B5EF4-FFF2-40B4-BE49-F238E27FC236}">
                          <a16:creationId xmlns:a16="http://schemas.microsoft.com/office/drawing/2014/main" id="{738BB5AD-1750-4F70-E11D-7F80484A8EA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2" name="Line 121">
                      <a:extLst>
                        <a:ext uri="{FF2B5EF4-FFF2-40B4-BE49-F238E27FC236}">
                          <a16:creationId xmlns:a16="http://schemas.microsoft.com/office/drawing/2014/main" id="{48BEAD6D-7E6C-A905-E386-5EA1505765D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3" name="Line 122">
                      <a:extLst>
                        <a:ext uri="{FF2B5EF4-FFF2-40B4-BE49-F238E27FC236}">
                          <a16:creationId xmlns:a16="http://schemas.microsoft.com/office/drawing/2014/main" id="{CF65890E-79B1-2A6F-E61E-F30B4050441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4" name="Line 123">
                      <a:extLst>
                        <a:ext uri="{FF2B5EF4-FFF2-40B4-BE49-F238E27FC236}">
                          <a16:creationId xmlns:a16="http://schemas.microsoft.com/office/drawing/2014/main" id="{47D198BD-EBE5-4F61-FC68-42758A61FE0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9" name="Group 124">
                  <a:extLst>
                    <a:ext uri="{FF2B5EF4-FFF2-40B4-BE49-F238E27FC236}">
                      <a16:creationId xmlns:a16="http://schemas.microsoft.com/office/drawing/2014/main" id="{41122566-724C-86BB-C91D-130A2F1B409D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3687" y="144"/>
                  <a:ext cx="975" cy="4012"/>
                  <a:chOff x="3687" y="144"/>
                  <a:chExt cx="975" cy="4012"/>
                </a:xfrm>
              </p:grpSpPr>
              <p:grpSp>
                <p:nvGrpSpPr>
                  <p:cNvPr id="56545" name="Group 125">
                    <a:extLst>
                      <a:ext uri="{FF2B5EF4-FFF2-40B4-BE49-F238E27FC236}">
                        <a16:creationId xmlns:a16="http://schemas.microsoft.com/office/drawing/2014/main" id="{7D48B258-23C9-51E6-C7C2-05AB9ED3C6B9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3687" y="144"/>
                    <a:ext cx="975" cy="947"/>
                    <a:chOff x="3687" y="144"/>
                    <a:chExt cx="975" cy="947"/>
                  </a:xfrm>
                </p:grpSpPr>
                <p:sp>
                  <p:nvSpPr>
                    <p:cNvPr id="56575" name="Line 126">
                      <a:extLst>
                        <a:ext uri="{FF2B5EF4-FFF2-40B4-BE49-F238E27FC236}">
                          <a16:creationId xmlns:a16="http://schemas.microsoft.com/office/drawing/2014/main" id="{11F94D7A-D590-32FA-5B46-53DC6B2D4A8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6" name="Line 127">
                      <a:extLst>
                        <a:ext uri="{FF2B5EF4-FFF2-40B4-BE49-F238E27FC236}">
                          <a16:creationId xmlns:a16="http://schemas.microsoft.com/office/drawing/2014/main" id="{CC9696C1-90DD-3823-3464-E2BF058B782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7" name="Line 128">
                      <a:extLst>
                        <a:ext uri="{FF2B5EF4-FFF2-40B4-BE49-F238E27FC236}">
                          <a16:creationId xmlns:a16="http://schemas.microsoft.com/office/drawing/2014/main" id="{266DC6F6-DF71-90C3-5DEA-00B95CF3A00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8" name="Line 129">
                      <a:extLst>
                        <a:ext uri="{FF2B5EF4-FFF2-40B4-BE49-F238E27FC236}">
                          <a16:creationId xmlns:a16="http://schemas.microsoft.com/office/drawing/2014/main" id="{13EFF7A7-2A8D-962A-480E-47D3C992712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9" name="Line 130">
                      <a:extLst>
                        <a:ext uri="{FF2B5EF4-FFF2-40B4-BE49-F238E27FC236}">
                          <a16:creationId xmlns:a16="http://schemas.microsoft.com/office/drawing/2014/main" id="{0883573C-031E-8FB8-164A-618CFA4F61C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0" name="Line 131">
                      <a:extLst>
                        <a:ext uri="{FF2B5EF4-FFF2-40B4-BE49-F238E27FC236}">
                          <a16:creationId xmlns:a16="http://schemas.microsoft.com/office/drawing/2014/main" id="{D6E32847-B9DC-04A5-78F8-8FB37C71EB8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1" name="Line 132">
                      <a:extLst>
                        <a:ext uri="{FF2B5EF4-FFF2-40B4-BE49-F238E27FC236}">
                          <a16:creationId xmlns:a16="http://schemas.microsoft.com/office/drawing/2014/main" id="{E53D749D-68F7-57D7-0139-882D85C52EF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2" name="Line 133">
                      <a:extLst>
                        <a:ext uri="{FF2B5EF4-FFF2-40B4-BE49-F238E27FC236}">
                          <a16:creationId xmlns:a16="http://schemas.microsoft.com/office/drawing/2014/main" id="{AF34EAA6-7920-EC01-8424-6BDF898E3F0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46" name="Group 134">
                    <a:extLst>
                      <a:ext uri="{FF2B5EF4-FFF2-40B4-BE49-F238E27FC236}">
                        <a16:creationId xmlns:a16="http://schemas.microsoft.com/office/drawing/2014/main" id="{A4009614-6717-171A-C413-1F1F63714E3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87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67" name="Line 135">
                      <a:extLst>
                        <a:ext uri="{FF2B5EF4-FFF2-40B4-BE49-F238E27FC236}">
                          <a16:creationId xmlns:a16="http://schemas.microsoft.com/office/drawing/2014/main" id="{C8EC5D4B-345C-9013-26A9-C923820FBDE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8" name="Line 136">
                      <a:extLst>
                        <a:ext uri="{FF2B5EF4-FFF2-40B4-BE49-F238E27FC236}">
                          <a16:creationId xmlns:a16="http://schemas.microsoft.com/office/drawing/2014/main" id="{80796674-9206-E44B-D6FC-518D6267D44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9" name="Line 137">
                      <a:extLst>
                        <a:ext uri="{FF2B5EF4-FFF2-40B4-BE49-F238E27FC236}">
                          <a16:creationId xmlns:a16="http://schemas.microsoft.com/office/drawing/2014/main" id="{5E34A6E7-0B81-AEA2-A34E-18E387C3B81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0" name="Line 138">
                      <a:extLst>
                        <a:ext uri="{FF2B5EF4-FFF2-40B4-BE49-F238E27FC236}">
                          <a16:creationId xmlns:a16="http://schemas.microsoft.com/office/drawing/2014/main" id="{C782B990-FC44-A58C-2959-37893A65D70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1" name="Line 139">
                      <a:extLst>
                        <a:ext uri="{FF2B5EF4-FFF2-40B4-BE49-F238E27FC236}">
                          <a16:creationId xmlns:a16="http://schemas.microsoft.com/office/drawing/2014/main" id="{AA617858-EB78-A786-8315-B6EBE321C5E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2" name="Line 140">
                      <a:extLst>
                        <a:ext uri="{FF2B5EF4-FFF2-40B4-BE49-F238E27FC236}">
                          <a16:creationId xmlns:a16="http://schemas.microsoft.com/office/drawing/2014/main" id="{04AD9D94-35A4-1385-2B3A-AB989FAD699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3" name="Line 141">
                      <a:extLst>
                        <a:ext uri="{FF2B5EF4-FFF2-40B4-BE49-F238E27FC236}">
                          <a16:creationId xmlns:a16="http://schemas.microsoft.com/office/drawing/2014/main" id="{535B81A8-2E94-DA41-9F78-C0EB770D10B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4" name="Line 142">
                      <a:extLst>
                        <a:ext uri="{FF2B5EF4-FFF2-40B4-BE49-F238E27FC236}">
                          <a16:creationId xmlns:a16="http://schemas.microsoft.com/office/drawing/2014/main" id="{5FF87B67-E796-9DEA-265D-29489E1CB34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47" name="Group 143">
                    <a:extLst>
                      <a:ext uri="{FF2B5EF4-FFF2-40B4-BE49-F238E27FC236}">
                        <a16:creationId xmlns:a16="http://schemas.microsoft.com/office/drawing/2014/main" id="{23C1859D-1B82-1965-975F-9EE9DCCD1A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87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57" name="Line 144">
                      <a:extLst>
                        <a:ext uri="{FF2B5EF4-FFF2-40B4-BE49-F238E27FC236}">
                          <a16:creationId xmlns:a16="http://schemas.microsoft.com/office/drawing/2014/main" id="{8DF8E7C5-625B-5C0C-7EEF-1B3EB13270E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8" name="Line 145">
                      <a:extLst>
                        <a:ext uri="{FF2B5EF4-FFF2-40B4-BE49-F238E27FC236}">
                          <a16:creationId xmlns:a16="http://schemas.microsoft.com/office/drawing/2014/main" id="{96AE60EF-D7D1-C274-10D4-FF28A601135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9" name="Line 146">
                      <a:extLst>
                        <a:ext uri="{FF2B5EF4-FFF2-40B4-BE49-F238E27FC236}">
                          <a16:creationId xmlns:a16="http://schemas.microsoft.com/office/drawing/2014/main" id="{90B206C9-6080-2EC1-9A80-C2C8EDB2933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0" name="Line 147">
                      <a:extLst>
                        <a:ext uri="{FF2B5EF4-FFF2-40B4-BE49-F238E27FC236}">
                          <a16:creationId xmlns:a16="http://schemas.microsoft.com/office/drawing/2014/main" id="{810D4CB2-FBE0-6943-C691-A3F6AE50986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3" name="Line 148">
                      <a:extLst>
                        <a:ext uri="{FF2B5EF4-FFF2-40B4-BE49-F238E27FC236}">
                          <a16:creationId xmlns:a16="http://schemas.microsoft.com/office/drawing/2014/main" id="{DEE90EB1-DEAE-674F-AC5C-1FCA9F61399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4" name="Line 149">
                      <a:extLst>
                        <a:ext uri="{FF2B5EF4-FFF2-40B4-BE49-F238E27FC236}">
                          <a16:creationId xmlns:a16="http://schemas.microsoft.com/office/drawing/2014/main" id="{D39E1EBE-0187-27A0-C011-96F7DDC55AA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5" name="Line 150">
                      <a:extLst>
                        <a:ext uri="{FF2B5EF4-FFF2-40B4-BE49-F238E27FC236}">
                          <a16:creationId xmlns:a16="http://schemas.microsoft.com/office/drawing/2014/main" id="{53C0D8FD-8A4A-942B-C32B-E2426418ADD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6" name="Line 151">
                      <a:extLst>
                        <a:ext uri="{FF2B5EF4-FFF2-40B4-BE49-F238E27FC236}">
                          <a16:creationId xmlns:a16="http://schemas.microsoft.com/office/drawing/2014/main" id="{1E765501-5DBE-605D-5606-A25857E4F37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48" name="Group 152">
                    <a:extLst>
                      <a:ext uri="{FF2B5EF4-FFF2-40B4-BE49-F238E27FC236}">
                        <a16:creationId xmlns:a16="http://schemas.microsoft.com/office/drawing/2014/main" id="{D6F61E8D-A23C-C04B-D94F-2B846AAC48D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87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49" name="Line 153">
                      <a:extLst>
                        <a:ext uri="{FF2B5EF4-FFF2-40B4-BE49-F238E27FC236}">
                          <a16:creationId xmlns:a16="http://schemas.microsoft.com/office/drawing/2014/main" id="{9B7381E9-0DE5-1C41-ED07-5D150876799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0" name="Line 154">
                      <a:extLst>
                        <a:ext uri="{FF2B5EF4-FFF2-40B4-BE49-F238E27FC236}">
                          <a16:creationId xmlns:a16="http://schemas.microsoft.com/office/drawing/2014/main" id="{0AC86C7C-2622-F241-D5CA-B599F30032B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1" name="Line 155">
                      <a:extLst>
                        <a:ext uri="{FF2B5EF4-FFF2-40B4-BE49-F238E27FC236}">
                          <a16:creationId xmlns:a16="http://schemas.microsoft.com/office/drawing/2014/main" id="{30DD9C3D-7D01-F090-C9E0-4A0581B6541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2" name="Line 156">
                      <a:extLst>
                        <a:ext uri="{FF2B5EF4-FFF2-40B4-BE49-F238E27FC236}">
                          <a16:creationId xmlns:a16="http://schemas.microsoft.com/office/drawing/2014/main" id="{86EB1B93-EB8E-57BC-2F32-B44D47AD0B4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3" name="Line 157">
                      <a:extLst>
                        <a:ext uri="{FF2B5EF4-FFF2-40B4-BE49-F238E27FC236}">
                          <a16:creationId xmlns:a16="http://schemas.microsoft.com/office/drawing/2014/main" id="{F4569AAC-26BB-16E3-C473-22A96F9B0D1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4" name="Line 158">
                      <a:extLst>
                        <a:ext uri="{FF2B5EF4-FFF2-40B4-BE49-F238E27FC236}">
                          <a16:creationId xmlns:a16="http://schemas.microsoft.com/office/drawing/2014/main" id="{646AE6C5-46E8-C1CF-5C04-38C31A00553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5" name="Line 159">
                      <a:extLst>
                        <a:ext uri="{FF2B5EF4-FFF2-40B4-BE49-F238E27FC236}">
                          <a16:creationId xmlns:a16="http://schemas.microsoft.com/office/drawing/2014/main" id="{5A5D9BE3-E122-5776-495E-48CF293858C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6" name="Line 160">
                      <a:extLst>
                        <a:ext uri="{FF2B5EF4-FFF2-40B4-BE49-F238E27FC236}">
                          <a16:creationId xmlns:a16="http://schemas.microsoft.com/office/drawing/2014/main" id="{40E5A5BF-2E59-37D2-81FC-0BCEFEBDF11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0" name="Group 161">
                  <a:extLst>
                    <a:ext uri="{FF2B5EF4-FFF2-40B4-BE49-F238E27FC236}">
                      <a16:creationId xmlns:a16="http://schemas.microsoft.com/office/drawing/2014/main" id="{4E2B9A6E-B00A-C31F-E908-2560ED0158F1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4755" y="144"/>
                  <a:ext cx="975" cy="4012"/>
                  <a:chOff x="4755" y="144"/>
                  <a:chExt cx="975" cy="4012"/>
                </a:xfrm>
              </p:grpSpPr>
              <p:grpSp>
                <p:nvGrpSpPr>
                  <p:cNvPr id="61" name="Group 162">
                    <a:extLst>
                      <a:ext uri="{FF2B5EF4-FFF2-40B4-BE49-F238E27FC236}">
                        <a16:creationId xmlns:a16="http://schemas.microsoft.com/office/drawing/2014/main" id="{3FDABC97-342D-1CCC-04BE-AF2BDD6560F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4755" y="144"/>
                    <a:ext cx="975" cy="947"/>
                    <a:chOff x="4755" y="144"/>
                    <a:chExt cx="975" cy="947"/>
                  </a:xfrm>
                </p:grpSpPr>
                <p:sp>
                  <p:nvSpPr>
                    <p:cNvPr id="56537" name="Line 163">
                      <a:extLst>
                        <a:ext uri="{FF2B5EF4-FFF2-40B4-BE49-F238E27FC236}">
                          <a16:creationId xmlns:a16="http://schemas.microsoft.com/office/drawing/2014/main" id="{77E82296-78D3-6787-960E-32AE564840E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8" name="Line 164">
                      <a:extLst>
                        <a:ext uri="{FF2B5EF4-FFF2-40B4-BE49-F238E27FC236}">
                          <a16:creationId xmlns:a16="http://schemas.microsoft.com/office/drawing/2014/main" id="{00E467A4-0123-400D-94FE-58A31930745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9" name="Line 165">
                      <a:extLst>
                        <a:ext uri="{FF2B5EF4-FFF2-40B4-BE49-F238E27FC236}">
                          <a16:creationId xmlns:a16="http://schemas.microsoft.com/office/drawing/2014/main" id="{67BF9F92-9BE4-6280-D44F-DA6A626D18A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0" name="Line 166">
                      <a:extLst>
                        <a:ext uri="{FF2B5EF4-FFF2-40B4-BE49-F238E27FC236}">
                          <a16:creationId xmlns:a16="http://schemas.microsoft.com/office/drawing/2014/main" id="{B590866C-1F73-68DD-9A7F-14B5DBEC58B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1" name="Line 167">
                      <a:extLst>
                        <a:ext uri="{FF2B5EF4-FFF2-40B4-BE49-F238E27FC236}">
                          <a16:creationId xmlns:a16="http://schemas.microsoft.com/office/drawing/2014/main" id="{23392165-FA31-889C-6EB4-F86607B1167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2" name="Line 168">
                      <a:extLst>
                        <a:ext uri="{FF2B5EF4-FFF2-40B4-BE49-F238E27FC236}">
                          <a16:creationId xmlns:a16="http://schemas.microsoft.com/office/drawing/2014/main" id="{A0E11DBD-AF2B-CF6C-2C9C-37C7F11F014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3" name="Line 169">
                      <a:extLst>
                        <a:ext uri="{FF2B5EF4-FFF2-40B4-BE49-F238E27FC236}">
                          <a16:creationId xmlns:a16="http://schemas.microsoft.com/office/drawing/2014/main" id="{D43ECB3B-D451-ACE1-9596-54A1FA8612F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4" name="Line 170">
                      <a:extLst>
                        <a:ext uri="{FF2B5EF4-FFF2-40B4-BE49-F238E27FC236}">
                          <a16:creationId xmlns:a16="http://schemas.microsoft.com/office/drawing/2014/main" id="{240C94CD-FFFD-ACFA-1ABA-4AF4E41FB67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2" name="Group 171">
                    <a:extLst>
                      <a:ext uri="{FF2B5EF4-FFF2-40B4-BE49-F238E27FC236}">
                        <a16:creationId xmlns:a16="http://schemas.microsoft.com/office/drawing/2014/main" id="{49041BC6-1174-C254-C1E9-6A4B25B6FD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55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29" name="Line 172">
                      <a:extLst>
                        <a:ext uri="{FF2B5EF4-FFF2-40B4-BE49-F238E27FC236}">
                          <a16:creationId xmlns:a16="http://schemas.microsoft.com/office/drawing/2014/main" id="{D3A3D263-3B41-2D24-AAC5-2B6054211B4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0" name="Line 173">
                      <a:extLst>
                        <a:ext uri="{FF2B5EF4-FFF2-40B4-BE49-F238E27FC236}">
                          <a16:creationId xmlns:a16="http://schemas.microsoft.com/office/drawing/2014/main" id="{72CE3C9D-043F-69CF-467C-C6F80731B44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1" name="Line 174">
                      <a:extLst>
                        <a:ext uri="{FF2B5EF4-FFF2-40B4-BE49-F238E27FC236}">
                          <a16:creationId xmlns:a16="http://schemas.microsoft.com/office/drawing/2014/main" id="{FA804099-4C0B-EE21-9F96-7AB66719A9E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2" name="Line 175">
                      <a:extLst>
                        <a:ext uri="{FF2B5EF4-FFF2-40B4-BE49-F238E27FC236}">
                          <a16:creationId xmlns:a16="http://schemas.microsoft.com/office/drawing/2014/main" id="{91FCD977-45D9-59D3-09A3-E52C4E05D4B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3" name="Line 176">
                      <a:extLst>
                        <a:ext uri="{FF2B5EF4-FFF2-40B4-BE49-F238E27FC236}">
                          <a16:creationId xmlns:a16="http://schemas.microsoft.com/office/drawing/2014/main" id="{1C5E05EF-A02D-99BA-AEFE-F11FADD2D81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4" name="Line 177">
                      <a:extLst>
                        <a:ext uri="{FF2B5EF4-FFF2-40B4-BE49-F238E27FC236}">
                          <a16:creationId xmlns:a16="http://schemas.microsoft.com/office/drawing/2014/main" id="{6242CC15-0F89-0250-4037-7151E3BE718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5" name="Line 178">
                      <a:extLst>
                        <a:ext uri="{FF2B5EF4-FFF2-40B4-BE49-F238E27FC236}">
                          <a16:creationId xmlns:a16="http://schemas.microsoft.com/office/drawing/2014/main" id="{D33D7573-F510-3FD5-E545-A56BD5698A0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6" name="Line 179">
                      <a:extLst>
                        <a:ext uri="{FF2B5EF4-FFF2-40B4-BE49-F238E27FC236}">
                          <a16:creationId xmlns:a16="http://schemas.microsoft.com/office/drawing/2014/main" id="{C95AA381-5855-A529-735C-23C1A138598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3" name="Group 180">
                    <a:extLst>
                      <a:ext uri="{FF2B5EF4-FFF2-40B4-BE49-F238E27FC236}">
                        <a16:creationId xmlns:a16="http://schemas.microsoft.com/office/drawing/2014/main" id="{2A7DCA71-8705-CDCA-C485-B4040F537F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55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21" name="Line 181">
                      <a:extLst>
                        <a:ext uri="{FF2B5EF4-FFF2-40B4-BE49-F238E27FC236}">
                          <a16:creationId xmlns:a16="http://schemas.microsoft.com/office/drawing/2014/main" id="{2AFC4A12-89DB-7D6D-1DB6-F6C27BFCFFA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2" name="Line 182">
                      <a:extLst>
                        <a:ext uri="{FF2B5EF4-FFF2-40B4-BE49-F238E27FC236}">
                          <a16:creationId xmlns:a16="http://schemas.microsoft.com/office/drawing/2014/main" id="{81F7625E-78A9-FBDC-65C3-9EBAE6B8A7B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3" name="Line 183">
                      <a:extLst>
                        <a:ext uri="{FF2B5EF4-FFF2-40B4-BE49-F238E27FC236}">
                          <a16:creationId xmlns:a16="http://schemas.microsoft.com/office/drawing/2014/main" id="{7FD75BD6-945E-8F7E-26A3-22197D3B658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4" name="Line 184">
                      <a:extLst>
                        <a:ext uri="{FF2B5EF4-FFF2-40B4-BE49-F238E27FC236}">
                          <a16:creationId xmlns:a16="http://schemas.microsoft.com/office/drawing/2014/main" id="{6BB31078-8947-C707-1D5D-2368BA50FB1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5" name="Line 185">
                      <a:extLst>
                        <a:ext uri="{FF2B5EF4-FFF2-40B4-BE49-F238E27FC236}">
                          <a16:creationId xmlns:a16="http://schemas.microsoft.com/office/drawing/2014/main" id="{3CBD42E7-EC05-F805-F910-9846AC4DCCC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6" name="Line 186">
                      <a:extLst>
                        <a:ext uri="{FF2B5EF4-FFF2-40B4-BE49-F238E27FC236}">
                          <a16:creationId xmlns:a16="http://schemas.microsoft.com/office/drawing/2014/main" id="{54F35C13-BC50-31B8-AE7B-E699D5C9FCE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7" name="Line 187">
                      <a:extLst>
                        <a:ext uri="{FF2B5EF4-FFF2-40B4-BE49-F238E27FC236}">
                          <a16:creationId xmlns:a16="http://schemas.microsoft.com/office/drawing/2014/main" id="{47FB16DF-743D-6D73-9EAD-1C6ED5C4B3B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8" name="Line 188">
                      <a:extLst>
                        <a:ext uri="{FF2B5EF4-FFF2-40B4-BE49-F238E27FC236}">
                          <a16:creationId xmlns:a16="http://schemas.microsoft.com/office/drawing/2014/main" id="{C93FEBC8-ADB4-C783-F0DE-C4C6B03B488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12" name="Group 189">
                    <a:extLst>
                      <a:ext uri="{FF2B5EF4-FFF2-40B4-BE49-F238E27FC236}">
                        <a16:creationId xmlns:a16="http://schemas.microsoft.com/office/drawing/2014/main" id="{C7C4C006-3F27-9387-265E-D975F0B2DD9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55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13" name="Line 190">
                      <a:extLst>
                        <a:ext uri="{FF2B5EF4-FFF2-40B4-BE49-F238E27FC236}">
                          <a16:creationId xmlns:a16="http://schemas.microsoft.com/office/drawing/2014/main" id="{15701A83-CC78-640F-FC0B-E63B3837768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4" name="Line 191">
                      <a:extLst>
                        <a:ext uri="{FF2B5EF4-FFF2-40B4-BE49-F238E27FC236}">
                          <a16:creationId xmlns:a16="http://schemas.microsoft.com/office/drawing/2014/main" id="{1186C2B1-4B7A-D0C7-8CF6-FEA72918DFE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5" name="Line 192">
                      <a:extLst>
                        <a:ext uri="{FF2B5EF4-FFF2-40B4-BE49-F238E27FC236}">
                          <a16:creationId xmlns:a16="http://schemas.microsoft.com/office/drawing/2014/main" id="{30BC8338-1C4B-C612-F7F2-42DB540D39D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6" name="Line 193">
                      <a:extLst>
                        <a:ext uri="{FF2B5EF4-FFF2-40B4-BE49-F238E27FC236}">
                          <a16:creationId xmlns:a16="http://schemas.microsoft.com/office/drawing/2014/main" id="{C6ECC35C-F524-67B6-8498-C8AA6C79865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7" name="Line 194">
                      <a:extLst>
                        <a:ext uri="{FF2B5EF4-FFF2-40B4-BE49-F238E27FC236}">
                          <a16:creationId xmlns:a16="http://schemas.microsoft.com/office/drawing/2014/main" id="{C79F8743-2188-F0D0-773B-CA95C1451BE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8" name="Line 195">
                      <a:extLst>
                        <a:ext uri="{FF2B5EF4-FFF2-40B4-BE49-F238E27FC236}">
                          <a16:creationId xmlns:a16="http://schemas.microsoft.com/office/drawing/2014/main" id="{9D3A62D4-BE96-69AA-F562-9E5D86608A3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9" name="Line 196">
                      <a:extLst>
                        <a:ext uri="{FF2B5EF4-FFF2-40B4-BE49-F238E27FC236}">
                          <a16:creationId xmlns:a16="http://schemas.microsoft.com/office/drawing/2014/main" id="{95D8439A-571E-F1E7-7961-0E0D1744F8E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0" name="Line 197">
                      <a:extLst>
                        <a:ext uri="{FF2B5EF4-FFF2-40B4-BE49-F238E27FC236}">
                          <a16:creationId xmlns:a16="http://schemas.microsoft.com/office/drawing/2014/main" id="{BF0E54E8-3AD2-D583-267C-CD0C38E785A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grpSp>
            <p:nvGrpSpPr>
              <p:cNvPr id="36" name="Group 198">
                <a:extLst>
                  <a:ext uri="{FF2B5EF4-FFF2-40B4-BE49-F238E27FC236}">
                    <a16:creationId xmlns:a16="http://schemas.microsoft.com/office/drawing/2014/main" id="{78BC463B-100C-5D7B-CE1E-11566E2B4AA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" y="68"/>
                <a:ext cx="5730" cy="0"/>
                <a:chOff x="3" y="68"/>
                <a:chExt cx="5730" cy="0"/>
              </a:xfrm>
            </p:grpSpPr>
            <p:sp>
              <p:nvSpPr>
                <p:cNvPr id="37" name="Line 199">
                  <a:extLst>
                    <a:ext uri="{FF2B5EF4-FFF2-40B4-BE49-F238E27FC236}">
                      <a16:creationId xmlns:a16="http://schemas.microsoft.com/office/drawing/2014/main" id="{B1243023-676E-8F11-8EF2-FE7D4DDA28E6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9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8" name="Line 200">
                  <a:extLst>
                    <a:ext uri="{FF2B5EF4-FFF2-40B4-BE49-F238E27FC236}">
                      <a16:creationId xmlns:a16="http://schemas.microsoft.com/office/drawing/2014/main" id="{2F623F03-07F9-81E3-32CE-3A95A234ABA2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737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9" name="Line 201">
                  <a:extLst>
                    <a:ext uri="{FF2B5EF4-FFF2-40B4-BE49-F238E27FC236}">
                      <a16:creationId xmlns:a16="http://schemas.microsoft.com/office/drawing/2014/main" id="{73D63FF2-5F10-B717-E86C-84862288FAE5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266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0" name="Line 202">
                  <a:extLst>
                    <a:ext uri="{FF2B5EF4-FFF2-40B4-BE49-F238E27FC236}">
                      <a16:creationId xmlns:a16="http://schemas.microsoft.com/office/drawing/2014/main" id="{1908DB81-086D-67B2-FCB2-DB94DCA7174D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805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1" name="Line 203">
                  <a:extLst>
                    <a:ext uri="{FF2B5EF4-FFF2-40B4-BE49-F238E27FC236}">
                      <a16:creationId xmlns:a16="http://schemas.microsoft.com/office/drawing/2014/main" id="{8D0F56A2-DA32-CFA3-4C9A-4866BECB685F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334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2" name="Line 204">
                  <a:extLst>
                    <a:ext uri="{FF2B5EF4-FFF2-40B4-BE49-F238E27FC236}">
                      <a16:creationId xmlns:a16="http://schemas.microsoft.com/office/drawing/2014/main" id="{AD893B20-2696-3988-54EB-1F1C975228D4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873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3" name="Line 205">
                  <a:extLst>
                    <a:ext uri="{FF2B5EF4-FFF2-40B4-BE49-F238E27FC236}">
                      <a16:creationId xmlns:a16="http://schemas.microsoft.com/office/drawing/2014/main" id="{86598EDE-57E8-2585-F28E-2719143D0541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402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4" name="Line 206">
                  <a:extLst>
                    <a:ext uri="{FF2B5EF4-FFF2-40B4-BE49-F238E27FC236}">
                      <a16:creationId xmlns:a16="http://schemas.microsoft.com/office/drawing/2014/main" id="{BC7EC783-2D7B-6DF6-3010-5DF27F49777D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941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5" name="Line 207">
                  <a:extLst>
                    <a:ext uri="{FF2B5EF4-FFF2-40B4-BE49-F238E27FC236}">
                      <a16:creationId xmlns:a16="http://schemas.microsoft.com/office/drawing/2014/main" id="{A881B704-273D-2884-D4CD-FFB1E11F3F39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4470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6" name="Line 208">
                  <a:extLst>
                    <a:ext uri="{FF2B5EF4-FFF2-40B4-BE49-F238E27FC236}">
                      <a16:creationId xmlns:a16="http://schemas.microsoft.com/office/drawing/2014/main" id="{7B4EFFBE-E978-565D-7E02-C81698A5D2A1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009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7" name="Line 209">
                  <a:extLst>
                    <a:ext uri="{FF2B5EF4-FFF2-40B4-BE49-F238E27FC236}">
                      <a16:creationId xmlns:a16="http://schemas.microsoft.com/office/drawing/2014/main" id="{EB3914F5-CB98-5246-C9A6-DC4A65F095D8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53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4" name="Group 210">
              <a:extLst>
                <a:ext uri="{FF2B5EF4-FFF2-40B4-BE49-F238E27FC236}">
                  <a16:creationId xmlns:a16="http://schemas.microsoft.com/office/drawing/2014/main" id="{D82B4D59-1064-912C-A36D-72920FEF02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200"/>
              <a:ext cx="5088" cy="1056"/>
              <a:chOff x="336" y="1200"/>
              <a:chExt cx="5088" cy="1056"/>
            </a:xfrm>
          </p:grpSpPr>
          <p:sp>
            <p:nvSpPr>
              <p:cNvPr id="30" name="Rectangle 211">
                <a:extLst>
                  <a:ext uri="{FF2B5EF4-FFF2-40B4-BE49-F238E27FC236}">
                    <a16:creationId xmlns:a16="http://schemas.microsoft.com/office/drawing/2014/main" id="{4CE8D5AE-9F11-53BA-2290-0B238B4F883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80" y="1200"/>
                <a:ext cx="2544" cy="52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Rectangle 212">
                <a:extLst>
                  <a:ext uri="{FF2B5EF4-FFF2-40B4-BE49-F238E27FC236}">
                    <a16:creationId xmlns:a16="http://schemas.microsoft.com/office/drawing/2014/main" id="{8783C89D-819A-622B-F819-40D3959D932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80" y="1728"/>
                <a:ext cx="2544" cy="528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Rectangle 213">
                <a:extLst>
                  <a:ext uri="{FF2B5EF4-FFF2-40B4-BE49-F238E27FC236}">
                    <a16:creationId xmlns:a16="http://schemas.microsoft.com/office/drawing/2014/main" id="{71C57693-0E0E-C981-2310-19E13B92ED7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36" y="1728"/>
                <a:ext cx="2544" cy="528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Rectangle 214">
                <a:extLst>
                  <a:ext uri="{FF2B5EF4-FFF2-40B4-BE49-F238E27FC236}">
                    <a16:creationId xmlns:a16="http://schemas.microsoft.com/office/drawing/2014/main" id="{4EE92255-3B83-E900-8EDA-614290679E7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36" y="1200"/>
                <a:ext cx="2544" cy="52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215">
                <a:extLst>
                  <a:ext uri="{FF2B5EF4-FFF2-40B4-BE49-F238E27FC236}">
                    <a16:creationId xmlns:a16="http://schemas.microsoft.com/office/drawing/2014/main" id="{35109723-C388-241D-EC9E-A4420988090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white">
              <a:xfrm>
                <a:off x="432" y="1296"/>
                <a:ext cx="4896" cy="8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" name="Group 216">
              <a:extLst>
                <a:ext uri="{FF2B5EF4-FFF2-40B4-BE49-F238E27FC236}">
                  <a16:creationId xmlns:a16="http://schemas.microsoft.com/office/drawing/2014/main" id="{5BFA71BB-FBBC-6356-594C-EC6F924809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6" name="Group 217">
                <a:extLst>
                  <a:ext uri="{FF2B5EF4-FFF2-40B4-BE49-F238E27FC236}">
                    <a16:creationId xmlns:a16="http://schemas.microsoft.com/office/drawing/2014/main" id="{5AD28DD6-BA46-ED66-4D66-1180A61169E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28" name="Rectangle 218">
                  <a:extLst>
                    <a:ext uri="{FF2B5EF4-FFF2-40B4-BE49-F238E27FC236}">
                      <a16:creationId xmlns:a16="http://schemas.microsoft.com/office/drawing/2014/main" id="{ED611851-BDC9-368F-5BB7-FECFA450AE67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9" name="Rectangle 219">
                  <a:extLst>
                    <a:ext uri="{FF2B5EF4-FFF2-40B4-BE49-F238E27FC236}">
                      <a16:creationId xmlns:a16="http://schemas.microsoft.com/office/drawing/2014/main" id="{C1E2BF2C-EEED-FB47-3696-880DDE53EC9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" name="Group 220">
                <a:extLst>
                  <a:ext uri="{FF2B5EF4-FFF2-40B4-BE49-F238E27FC236}">
                    <a16:creationId xmlns:a16="http://schemas.microsoft.com/office/drawing/2014/main" id="{84C8682E-C2BD-525C-1801-2FA067BB9F2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26" name="Rectangle 221">
                  <a:extLst>
                    <a:ext uri="{FF2B5EF4-FFF2-40B4-BE49-F238E27FC236}">
                      <a16:creationId xmlns:a16="http://schemas.microsoft.com/office/drawing/2014/main" id="{A9474ADE-FA3E-A1A2-1B39-4EF19C808C3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7" name="Rectangle 222">
                  <a:extLst>
                    <a:ext uri="{FF2B5EF4-FFF2-40B4-BE49-F238E27FC236}">
                      <a16:creationId xmlns:a16="http://schemas.microsoft.com/office/drawing/2014/main" id="{55295A37-1FF3-54C3-0D19-663A523AAF8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8" name="Group 223">
                <a:extLst>
                  <a:ext uri="{FF2B5EF4-FFF2-40B4-BE49-F238E27FC236}">
                    <a16:creationId xmlns:a16="http://schemas.microsoft.com/office/drawing/2014/main" id="{615A4A1A-7A21-1954-ECA2-14EA981A0CA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24" name="Rectangle 224">
                  <a:extLst>
                    <a:ext uri="{FF2B5EF4-FFF2-40B4-BE49-F238E27FC236}">
                      <a16:creationId xmlns:a16="http://schemas.microsoft.com/office/drawing/2014/main" id="{945AA25D-3FDB-3E07-37B0-49E0D68879C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5" name="Rectangle 225">
                  <a:extLst>
                    <a:ext uri="{FF2B5EF4-FFF2-40B4-BE49-F238E27FC236}">
                      <a16:creationId xmlns:a16="http://schemas.microsoft.com/office/drawing/2014/main" id="{31BC9B38-89BD-42F6-C40A-C12FE4E05715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9" name="Group 226">
                <a:extLst>
                  <a:ext uri="{FF2B5EF4-FFF2-40B4-BE49-F238E27FC236}">
                    <a16:creationId xmlns:a16="http://schemas.microsoft.com/office/drawing/2014/main" id="{8E48BCCB-8BFF-2320-BD43-99385CFBD6C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22" name="Rectangle 227">
                  <a:extLst>
                    <a:ext uri="{FF2B5EF4-FFF2-40B4-BE49-F238E27FC236}">
                      <a16:creationId xmlns:a16="http://schemas.microsoft.com/office/drawing/2014/main" id="{DAB1EC49-6F9B-CAB7-6240-E40C61BBA5BF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3" name="Rectangle 228">
                  <a:extLst>
                    <a:ext uri="{FF2B5EF4-FFF2-40B4-BE49-F238E27FC236}">
                      <a16:creationId xmlns:a16="http://schemas.microsoft.com/office/drawing/2014/main" id="{AC456F36-934D-C774-E7BA-9D18F184C14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0" name="Group 229">
                <a:extLst>
                  <a:ext uri="{FF2B5EF4-FFF2-40B4-BE49-F238E27FC236}">
                    <a16:creationId xmlns:a16="http://schemas.microsoft.com/office/drawing/2014/main" id="{C50F0A79-D600-95ED-862F-3196AA82887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20" name="Rectangle 230">
                  <a:extLst>
                    <a:ext uri="{FF2B5EF4-FFF2-40B4-BE49-F238E27FC236}">
                      <a16:creationId xmlns:a16="http://schemas.microsoft.com/office/drawing/2014/main" id="{68C5F711-601C-D3BA-688F-411E682AB495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" name="Rectangle 231">
                  <a:extLst>
                    <a:ext uri="{FF2B5EF4-FFF2-40B4-BE49-F238E27FC236}">
                      <a16:creationId xmlns:a16="http://schemas.microsoft.com/office/drawing/2014/main" id="{918DF586-203C-2782-D71C-4182B46D05C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1" name="Group 232">
                <a:extLst>
                  <a:ext uri="{FF2B5EF4-FFF2-40B4-BE49-F238E27FC236}">
                    <a16:creationId xmlns:a16="http://schemas.microsoft.com/office/drawing/2014/main" id="{7C48348A-69C8-536F-8A17-CBD0D8F5DFD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18" name="Rectangle 233">
                  <a:extLst>
                    <a:ext uri="{FF2B5EF4-FFF2-40B4-BE49-F238E27FC236}">
                      <a16:creationId xmlns:a16="http://schemas.microsoft.com/office/drawing/2014/main" id="{BFB99BFF-E4C6-EA50-5402-91CB3B40B777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" name="Rectangle 234">
                  <a:extLst>
                    <a:ext uri="{FF2B5EF4-FFF2-40B4-BE49-F238E27FC236}">
                      <a16:creationId xmlns:a16="http://schemas.microsoft.com/office/drawing/2014/main" id="{46CB267E-6E06-50FF-ABF7-F2DE41FE7895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2" name="Group 235">
                <a:extLst>
                  <a:ext uri="{FF2B5EF4-FFF2-40B4-BE49-F238E27FC236}">
                    <a16:creationId xmlns:a16="http://schemas.microsoft.com/office/drawing/2014/main" id="{DA52B0EF-3B22-0430-F4F1-621573F384A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16" name="Rectangle 236">
                  <a:extLst>
                    <a:ext uri="{FF2B5EF4-FFF2-40B4-BE49-F238E27FC236}">
                      <a16:creationId xmlns:a16="http://schemas.microsoft.com/office/drawing/2014/main" id="{0E9366BE-8694-FF68-C5A5-1953F8D7A6E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" name="Rectangle 237">
                  <a:extLst>
                    <a:ext uri="{FF2B5EF4-FFF2-40B4-BE49-F238E27FC236}">
                      <a16:creationId xmlns:a16="http://schemas.microsoft.com/office/drawing/2014/main" id="{C179F79F-AA8A-2F3C-8AD2-B9687CE5FA9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3" name="Group 238">
                <a:extLst>
                  <a:ext uri="{FF2B5EF4-FFF2-40B4-BE49-F238E27FC236}">
                    <a16:creationId xmlns:a16="http://schemas.microsoft.com/office/drawing/2014/main" id="{76037CAA-EB42-9093-654E-FE5475E978A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14" name="Rectangle 239">
                  <a:extLst>
                    <a:ext uri="{FF2B5EF4-FFF2-40B4-BE49-F238E27FC236}">
                      <a16:creationId xmlns:a16="http://schemas.microsoft.com/office/drawing/2014/main" id="{1C2021E0-469C-0C27-60A9-26351852ECC7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" name="Rectangle 240">
                  <a:extLst>
                    <a:ext uri="{FF2B5EF4-FFF2-40B4-BE49-F238E27FC236}">
                      <a16:creationId xmlns:a16="http://schemas.microsoft.com/office/drawing/2014/main" id="{99C18525-AD8B-FF36-52B1-6530952B1035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pic>
        <p:nvPicPr>
          <p:cNvPr id="56691" name="Picture 246" descr="C:\WINNT\Profiles\rebeccal\Desktop\posbul1a.gif">
            <a:extLst>
              <a:ext uri="{FF2B5EF4-FFF2-40B4-BE49-F238E27FC236}">
                <a16:creationId xmlns:a16="http://schemas.microsoft.com/office/drawing/2014/main" id="{7F975F32-C3D0-1CB2-67A1-626CB0BEDDF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3403600"/>
            <a:ext cx="2460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561" name="Rectangle 241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altLang="pt-BR" noProof="0"/>
              <a:t>Clique para editar o estilo do título mestre</a:t>
            </a:r>
          </a:p>
        </p:txBody>
      </p:sp>
      <p:sp>
        <p:nvSpPr>
          <p:cNvPr id="56562" name="Rectangle 2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pt-BR" altLang="pt-BR" noProof="0"/>
              <a:t>Clique para editar o estilo do subtítulo mestre</a:t>
            </a:r>
          </a:p>
        </p:txBody>
      </p:sp>
      <p:sp>
        <p:nvSpPr>
          <p:cNvPr id="56692" name="Rectangle 243">
            <a:extLst>
              <a:ext uri="{FF2B5EF4-FFF2-40B4-BE49-F238E27FC236}">
                <a16:creationId xmlns:a16="http://schemas.microsoft.com/office/drawing/2014/main" id="{60E97A04-F3E7-0786-34F6-24CFFD910F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6693" name="Rectangle 244">
            <a:extLst>
              <a:ext uri="{FF2B5EF4-FFF2-40B4-BE49-F238E27FC236}">
                <a16:creationId xmlns:a16="http://schemas.microsoft.com/office/drawing/2014/main" id="{D76BBEC6-6885-7CF4-46F0-C6B91F222C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6694" name="Rectangle 245">
            <a:extLst>
              <a:ext uri="{FF2B5EF4-FFF2-40B4-BE49-F238E27FC236}">
                <a16:creationId xmlns:a16="http://schemas.microsoft.com/office/drawing/2014/main" id="{0764DC71-17E2-576C-5D60-80C9B53A71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61BBA91-620D-4DDB-9BB0-1BAE7BB02E4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201841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E478FFF2-DA62-3A13-14C6-A4A94FF092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0060FD5F-B0B7-1596-6CA4-EA4F9B3137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C13C69FF-CE67-EAEF-7176-C667160BD8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C5156-7813-44A8-8037-E03CC16151A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97390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8349D3CF-202A-DE52-2BC9-9A89168CE5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C65453CF-547E-D847-735E-7703E7784E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87D2A18E-CB9D-D6A2-A309-573A42F7C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8F744-06DB-4DE2-B421-DE43CA332C7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339650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7770A2E2-F6F1-0D1B-7F13-46C157B390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2">
            <a:extLst>
              <a:ext uri="{FF2B5EF4-FFF2-40B4-BE49-F238E27FC236}">
                <a16:creationId xmlns:a16="http://schemas.microsoft.com/office/drawing/2014/main" id="{E42E74DD-035C-30E0-1FD5-1946914E19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5E1F3F50-52DA-EF8C-33E3-0EC09A3BB9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F14DB-F019-4EF5-8D0B-0495404F1C2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184034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61">
            <a:extLst>
              <a:ext uri="{FF2B5EF4-FFF2-40B4-BE49-F238E27FC236}">
                <a16:creationId xmlns:a16="http://schemas.microsoft.com/office/drawing/2014/main" id="{D5815DFE-E5E7-650C-89BB-1BABCF3061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8" name="Rectangle 62">
            <a:extLst>
              <a:ext uri="{FF2B5EF4-FFF2-40B4-BE49-F238E27FC236}">
                <a16:creationId xmlns:a16="http://schemas.microsoft.com/office/drawing/2014/main" id="{2F00EE8F-A17A-79AC-539D-970461FA70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9" name="Rectangle 63">
            <a:extLst>
              <a:ext uri="{FF2B5EF4-FFF2-40B4-BE49-F238E27FC236}">
                <a16:creationId xmlns:a16="http://schemas.microsoft.com/office/drawing/2014/main" id="{83E56180-E166-923E-718D-BE51185B82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6EE42-70A3-4911-959D-E01A418929D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772155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61">
            <a:extLst>
              <a:ext uri="{FF2B5EF4-FFF2-40B4-BE49-F238E27FC236}">
                <a16:creationId xmlns:a16="http://schemas.microsoft.com/office/drawing/2014/main" id="{F96646B8-D733-D6A8-8997-5F5BF927D1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62">
            <a:extLst>
              <a:ext uri="{FF2B5EF4-FFF2-40B4-BE49-F238E27FC236}">
                <a16:creationId xmlns:a16="http://schemas.microsoft.com/office/drawing/2014/main" id="{5467E364-C5DF-01C3-814F-75D3F4A32B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3">
            <a:extLst>
              <a:ext uri="{FF2B5EF4-FFF2-40B4-BE49-F238E27FC236}">
                <a16:creationId xmlns:a16="http://schemas.microsoft.com/office/drawing/2014/main" id="{AA70F2FA-B42E-FB70-400B-51FF93B15C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56BC8-3E19-48A1-B5EE-D24029D3949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011210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>
            <a:extLst>
              <a:ext uri="{FF2B5EF4-FFF2-40B4-BE49-F238E27FC236}">
                <a16:creationId xmlns:a16="http://schemas.microsoft.com/office/drawing/2014/main" id="{CE5B6391-9781-355C-8B3B-8180A99F62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3" name="Rectangle 62">
            <a:extLst>
              <a:ext uri="{FF2B5EF4-FFF2-40B4-BE49-F238E27FC236}">
                <a16:creationId xmlns:a16="http://schemas.microsoft.com/office/drawing/2014/main" id="{53D1688F-E491-62C8-6A35-F7A3DE5D6C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63">
            <a:extLst>
              <a:ext uri="{FF2B5EF4-FFF2-40B4-BE49-F238E27FC236}">
                <a16:creationId xmlns:a16="http://schemas.microsoft.com/office/drawing/2014/main" id="{271B968B-1D2A-6D05-6374-E4C362B74A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BCFA9-CCC2-44B2-8A4E-55EBA3BA391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472420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902DDB5A-4395-A6E8-94E9-DBE912E311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2">
            <a:extLst>
              <a:ext uri="{FF2B5EF4-FFF2-40B4-BE49-F238E27FC236}">
                <a16:creationId xmlns:a16="http://schemas.microsoft.com/office/drawing/2014/main" id="{4E59B210-AF52-B98E-1348-2BA88D5C82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CCF870C3-E40D-076F-E8B5-3DA08CAE9F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DC0244-518E-4C77-A7FE-88A5E309703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794099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15FA8EFD-E80E-5693-DDE4-E10C46AC6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2">
            <a:extLst>
              <a:ext uri="{FF2B5EF4-FFF2-40B4-BE49-F238E27FC236}">
                <a16:creationId xmlns:a16="http://schemas.microsoft.com/office/drawing/2014/main" id="{381A431C-CAA4-9F69-3234-FCD44715AC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A8809C41-486B-504C-0FE6-411CE58E47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CE879-C828-4C43-ABA1-E0783550C47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150617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9DFEE7AE-5C33-C312-0F3C-886C641003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E3CA7ED2-BBE7-4FFE-34DA-88938FACEE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7E502877-52F9-48D1-2A1F-C92D7AD5F8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913E3-DFA3-4004-A9EF-854C66D8046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332105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5D518822-97D8-EDAD-CFAA-7AC3F35209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0F12247C-FAB7-81BC-696B-FE0C2CA33C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2BA6137F-8CC9-0870-49E3-167DA13899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B0701-A573-4766-AA4E-88CCB2B74B2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835363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D0E196D-A26A-6370-F6A9-82B3C8B56DF1}"/>
              </a:ext>
            </a:extLst>
          </p:cNvPr>
          <p:cNvGrpSpPr>
            <a:grpSpLocks/>
          </p:cNvGrpSpPr>
          <p:nvPr/>
        </p:nvGrpSpPr>
        <p:grpSpPr bwMode="auto">
          <a:xfrm>
            <a:off x="0" y="107950"/>
            <a:ext cx="9101138" cy="6750050"/>
            <a:chOff x="0" y="68"/>
            <a:chExt cx="5733" cy="4252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5F5EFEE2-6419-5072-3B7C-9E99BEB3AF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8"/>
              <a:ext cx="5733" cy="4088"/>
              <a:chOff x="0" y="68"/>
              <a:chExt cx="5733" cy="4088"/>
            </a:xfrm>
          </p:grpSpPr>
          <p:grpSp>
            <p:nvGrpSpPr>
              <p:cNvPr id="35" name="Group 4">
                <a:extLst>
                  <a:ext uri="{FF2B5EF4-FFF2-40B4-BE49-F238E27FC236}">
                    <a16:creationId xmlns:a16="http://schemas.microsoft.com/office/drawing/2014/main" id="{CD2156B1-0C03-7E9B-D66B-CA5FA7A984B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144"/>
                <a:ext cx="5730" cy="4012"/>
                <a:chOff x="0" y="144"/>
                <a:chExt cx="5730" cy="4012"/>
              </a:xfrm>
            </p:grpSpPr>
            <p:sp>
              <p:nvSpPr>
                <p:cNvPr id="48" name="Line 5">
                  <a:extLst>
                    <a:ext uri="{FF2B5EF4-FFF2-40B4-BE49-F238E27FC236}">
                      <a16:creationId xmlns:a16="http://schemas.microsoft.com/office/drawing/2014/main" id="{4D1CF7E7-AF18-C265-1339-75939A6D8E0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5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9" name="Line 6">
                  <a:extLst>
                    <a:ext uri="{FF2B5EF4-FFF2-40B4-BE49-F238E27FC236}">
                      <a16:creationId xmlns:a16="http://schemas.microsoft.com/office/drawing/2014/main" id="{933EF715-A574-335B-D1F8-EA7B17BA86D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896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0" name="Line 7">
                  <a:extLst>
                    <a:ext uri="{FF2B5EF4-FFF2-40B4-BE49-F238E27FC236}">
                      <a16:creationId xmlns:a16="http://schemas.microsoft.com/office/drawing/2014/main" id="{7AF6CBEB-1E06-ABAB-2B9B-A5C301437B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41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" name="Line 8">
                  <a:extLst>
                    <a:ext uri="{FF2B5EF4-FFF2-40B4-BE49-F238E27FC236}">
                      <a16:creationId xmlns:a16="http://schemas.microsoft.com/office/drawing/2014/main" id="{03DD2327-4E9D-2AB1-70FA-20FEFEF82C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91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" name="Line 9">
                  <a:extLst>
                    <a:ext uri="{FF2B5EF4-FFF2-40B4-BE49-F238E27FC236}">
                      <a16:creationId xmlns:a16="http://schemas.microsoft.com/office/drawing/2014/main" id="{D948A389-5284-C9AF-5AE4-5EFAB688177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43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3" name="Line 10">
                  <a:extLst>
                    <a:ext uri="{FF2B5EF4-FFF2-40B4-BE49-F238E27FC236}">
                      <a16:creationId xmlns:a16="http://schemas.microsoft.com/office/drawing/2014/main" id="{BA65056E-2884-2869-C02C-BD2F5BEB17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939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4" name="Line 11">
                  <a:extLst>
                    <a:ext uri="{FF2B5EF4-FFF2-40B4-BE49-F238E27FC236}">
                      <a16:creationId xmlns:a16="http://schemas.microsoft.com/office/drawing/2014/main" id="{B76AEA36-E5D0-42D4-CCA9-568B066774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460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5" name="Line 12">
                  <a:extLst>
                    <a:ext uri="{FF2B5EF4-FFF2-40B4-BE49-F238E27FC236}">
                      <a16:creationId xmlns:a16="http://schemas.microsoft.com/office/drawing/2014/main" id="{F341EE99-641D-6C87-75DE-F1536A5A2C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61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6" name="Group 13">
                  <a:extLst>
                    <a:ext uri="{FF2B5EF4-FFF2-40B4-BE49-F238E27FC236}">
                      <a16:creationId xmlns:a16="http://schemas.microsoft.com/office/drawing/2014/main" id="{87BC53A6-A215-65A7-E346-720A310831B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483" y="144"/>
                  <a:ext cx="975" cy="4012"/>
                  <a:chOff x="483" y="144"/>
                  <a:chExt cx="975" cy="4012"/>
                </a:xfrm>
              </p:grpSpPr>
              <p:grpSp>
                <p:nvGrpSpPr>
                  <p:cNvPr id="56655" name="Group 14">
                    <a:extLst>
                      <a:ext uri="{FF2B5EF4-FFF2-40B4-BE49-F238E27FC236}">
                        <a16:creationId xmlns:a16="http://schemas.microsoft.com/office/drawing/2014/main" id="{33AF14F3-1F36-A20F-A900-365F43AC2809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483" y="144"/>
                    <a:ext cx="975" cy="947"/>
                    <a:chOff x="483" y="144"/>
                    <a:chExt cx="975" cy="947"/>
                  </a:xfrm>
                </p:grpSpPr>
                <p:sp>
                  <p:nvSpPr>
                    <p:cNvPr id="56683" name="Line 15">
                      <a:extLst>
                        <a:ext uri="{FF2B5EF4-FFF2-40B4-BE49-F238E27FC236}">
                          <a16:creationId xmlns:a16="http://schemas.microsoft.com/office/drawing/2014/main" id="{E8AA07BB-19C3-2143-65DE-BE65B72BA7F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4" name="Line 16">
                      <a:extLst>
                        <a:ext uri="{FF2B5EF4-FFF2-40B4-BE49-F238E27FC236}">
                          <a16:creationId xmlns:a16="http://schemas.microsoft.com/office/drawing/2014/main" id="{2AF7C57B-4DD2-8FE1-0A4E-5DB86FD5BFA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5" name="Line 17">
                      <a:extLst>
                        <a:ext uri="{FF2B5EF4-FFF2-40B4-BE49-F238E27FC236}">
                          <a16:creationId xmlns:a16="http://schemas.microsoft.com/office/drawing/2014/main" id="{808D046A-D795-1154-8DE1-F09BCA2CDCF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6" name="Line 18">
                      <a:extLst>
                        <a:ext uri="{FF2B5EF4-FFF2-40B4-BE49-F238E27FC236}">
                          <a16:creationId xmlns:a16="http://schemas.microsoft.com/office/drawing/2014/main" id="{91803960-E3EC-AD59-DC0A-CD594DC9943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7" name="Line 19">
                      <a:extLst>
                        <a:ext uri="{FF2B5EF4-FFF2-40B4-BE49-F238E27FC236}">
                          <a16:creationId xmlns:a16="http://schemas.microsoft.com/office/drawing/2014/main" id="{1055115B-C445-8BCA-434C-AEF64ABB0CA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8" name="Line 20">
                      <a:extLst>
                        <a:ext uri="{FF2B5EF4-FFF2-40B4-BE49-F238E27FC236}">
                          <a16:creationId xmlns:a16="http://schemas.microsoft.com/office/drawing/2014/main" id="{0876B3F8-BEF3-4F9C-9E5A-2883753247A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9" name="Line 21">
                      <a:extLst>
                        <a:ext uri="{FF2B5EF4-FFF2-40B4-BE49-F238E27FC236}">
                          <a16:creationId xmlns:a16="http://schemas.microsoft.com/office/drawing/2014/main" id="{586D5B5A-BA9E-165A-FDA0-EA269DBEE70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90" name="Line 22">
                      <a:extLst>
                        <a:ext uri="{FF2B5EF4-FFF2-40B4-BE49-F238E27FC236}">
                          <a16:creationId xmlns:a16="http://schemas.microsoft.com/office/drawing/2014/main" id="{FB28EF79-70F2-97EC-AC26-D5A42B26042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56" name="Group 23">
                    <a:extLst>
                      <a:ext uri="{FF2B5EF4-FFF2-40B4-BE49-F238E27FC236}">
                        <a16:creationId xmlns:a16="http://schemas.microsoft.com/office/drawing/2014/main" id="{A5DB77FE-4759-12F8-BA9F-5126DA5D9E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83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75" name="Line 24">
                      <a:extLst>
                        <a:ext uri="{FF2B5EF4-FFF2-40B4-BE49-F238E27FC236}">
                          <a16:creationId xmlns:a16="http://schemas.microsoft.com/office/drawing/2014/main" id="{DE783EA2-C46D-3624-38C7-C6368F81F6E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6" name="Line 25">
                      <a:extLst>
                        <a:ext uri="{FF2B5EF4-FFF2-40B4-BE49-F238E27FC236}">
                          <a16:creationId xmlns:a16="http://schemas.microsoft.com/office/drawing/2014/main" id="{59DA5BD2-F819-D127-7677-F4BD55DB0AE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7" name="Line 26">
                      <a:extLst>
                        <a:ext uri="{FF2B5EF4-FFF2-40B4-BE49-F238E27FC236}">
                          <a16:creationId xmlns:a16="http://schemas.microsoft.com/office/drawing/2014/main" id="{FD706ABD-DC7F-5573-4ABF-911ABB45CB7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8" name="Line 27">
                      <a:extLst>
                        <a:ext uri="{FF2B5EF4-FFF2-40B4-BE49-F238E27FC236}">
                          <a16:creationId xmlns:a16="http://schemas.microsoft.com/office/drawing/2014/main" id="{AD4341D2-5D0F-3297-3DA5-3C7C113B55D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9" name="Line 28">
                      <a:extLst>
                        <a:ext uri="{FF2B5EF4-FFF2-40B4-BE49-F238E27FC236}">
                          <a16:creationId xmlns:a16="http://schemas.microsoft.com/office/drawing/2014/main" id="{335F82DE-5D65-82A1-3439-F9D58BB208E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0" name="Line 29">
                      <a:extLst>
                        <a:ext uri="{FF2B5EF4-FFF2-40B4-BE49-F238E27FC236}">
                          <a16:creationId xmlns:a16="http://schemas.microsoft.com/office/drawing/2014/main" id="{BED6DA88-9513-2EB3-AF48-248AC50159C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1" name="Line 30">
                      <a:extLst>
                        <a:ext uri="{FF2B5EF4-FFF2-40B4-BE49-F238E27FC236}">
                          <a16:creationId xmlns:a16="http://schemas.microsoft.com/office/drawing/2014/main" id="{E6B89A65-C9A9-9217-7FD3-01E0A22AA9D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2" name="Line 31">
                      <a:extLst>
                        <a:ext uri="{FF2B5EF4-FFF2-40B4-BE49-F238E27FC236}">
                          <a16:creationId xmlns:a16="http://schemas.microsoft.com/office/drawing/2014/main" id="{D5FC57C0-C566-CD57-49A9-177B827AE34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57" name="Group 32">
                    <a:extLst>
                      <a:ext uri="{FF2B5EF4-FFF2-40B4-BE49-F238E27FC236}">
                        <a16:creationId xmlns:a16="http://schemas.microsoft.com/office/drawing/2014/main" id="{834F1627-6A21-1766-484D-88380CF083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83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67" name="Line 33">
                      <a:extLst>
                        <a:ext uri="{FF2B5EF4-FFF2-40B4-BE49-F238E27FC236}">
                          <a16:creationId xmlns:a16="http://schemas.microsoft.com/office/drawing/2014/main" id="{D0A7CBA7-8124-994A-BF7F-49213640C45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8" name="Line 34">
                      <a:extLst>
                        <a:ext uri="{FF2B5EF4-FFF2-40B4-BE49-F238E27FC236}">
                          <a16:creationId xmlns:a16="http://schemas.microsoft.com/office/drawing/2014/main" id="{EF9E805F-C3E3-6AC2-4A9C-1056AAC8397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9" name="Line 35">
                      <a:extLst>
                        <a:ext uri="{FF2B5EF4-FFF2-40B4-BE49-F238E27FC236}">
                          <a16:creationId xmlns:a16="http://schemas.microsoft.com/office/drawing/2014/main" id="{9AF2EEE5-B2B5-D4A3-5686-79DF8D56394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0" name="Line 36">
                      <a:extLst>
                        <a:ext uri="{FF2B5EF4-FFF2-40B4-BE49-F238E27FC236}">
                          <a16:creationId xmlns:a16="http://schemas.microsoft.com/office/drawing/2014/main" id="{5D8D6224-492E-9F27-6BBE-A9E2A7FB042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1" name="Line 37">
                      <a:extLst>
                        <a:ext uri="{FF2B5EF4-FFF2-40B4-BE49-F238E27FC236}">
                          <a16:creationId xmlns:a16="http://schemas.microsoft.com/office/drawing/2014/main" id="{F5D63FFF-B8CF-2D6C-B8C1-C8318F5C44F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2" name="Line 38">
                      <a:extLst>
                        <a:ext uri="{FF2B5EF4-FFF2-40B4-BE49-F238E27FC236}">
                          <a16:creationId xmlns:a16="http://schemas.microsoft.com/office/drawing/2014/main" id="{9EF16FE0-40B5-0ACB-E8FB-A7FFDC1212E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3" name="Line 39">
                      <a:extLst>
                        <a:ext uri="{FF2B5EF4-FFF2-40B4-BE49-F238E27FC236}">
                          <a16:creationId xmlns:a16="http://schemas.microsoft.com/office/drawing/2014/main" id="{12AD009C-6A54-99CD-D1F9-0205B177F48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4" name="Line 40">
                      <a:extLst>
                        <a:ext uri="{FF2B5EF4-FFF2-40B4-BE49-F238E27FC236}">
                          <a16:creationId xmlns:a16="http://schemas.microsoft.com/office/drawing/2014/main" id="{7360961E-7646-CF57-5494-1526E8F80F2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58" name="Group 41">
                    <a:extLst>
                      <a:ext uri="{FF2B5EF4-FFF2-40B4-BE49-F238E27FC236}">
                        <a16:creationId xmlns:a16="http://schemas.microsoft.com/office/drawing/2014/main" id="{1460E340-C81F-C3C1-7A6E-DDCF140BFA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83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59" name="Line 42">
                      <a:extLst>
                        <a:ext uri="{FF2B5EF4-FFF2-40B4-BE49-F238E27FC236}">
                          <a16:creationId xmlns:a16="http://schemas.microsoft.com/office/drawing/2014/main" id="{3B68CE89-7976-9F9D-A718-792F4350EC6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0" name="Line 43">
                      <a:extLst>
                        <a:ext uri="{FF2B5EF4-FFF2-40B4-BE49-F238E27FC236}">
                          <a16:creationId xmlns:a16="http://schemas.microsoft.com/office/drawing/2014/main" id="{1988C378-69F2-31B7-92B2-AE26364C113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1" name="Line 44">
                      <a:extLst>
                        <a:ext uri="{FF2B5EF4-FFF2-40B4-BE49-F238E27FC236}">
                          <a16:creationId xmlns:a16="http://schemas.microsoft.com/office/drawing/2014/main" id="{36261AE3-84B6-DD43-9393-382E88423C2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2" name="Line 45">
                      <a:extLst>
                        <a:ext uri="{FF2B5EF4-FFF2-40B4-BE49-F238E27FC236}">
                          <a16:creationId xmlns:a16="http://schemas.microsoft.com/office/drawing/2014/main" id="{18A6074D-B4B7-BB8C-D05A-C4213A04B7D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3" name="Line 46">
                      <a:extLst>
                        <a:ext uri="{FF2B5EF4-FFF2-40B4-BE49-F238E27FC236}">
                          <a16:creationId xmlns:a16="http://schemas.microsoft.com/office/drawing/2014/main" id="{9D43B25C-1313-EB58-6A24-124EA9738AE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4" name="Line 47">
                      <a:extLst>
                        <a:ext uri="{FF2B5EF4-FFF2-40B4-BE49-F238E27FC236}">
                          <a16:creationId xmlns:a16="http://schemas.microsoft.com/office/drawing/2014/main" id="{A100DCFC-F834-98E8-F531-B2ACBC3BC19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5" name="Line 48">
                      <a:extLst>
                        <a:ext uri="{FF2B5EF4-FFF2-40B4-BE49-F238E27FC236}">
                          <a16:creationId xmlns:a16="http://schemas.microsoft.com/office/drawing/2014/main" id="{719FDE62-6451-4551-BCBD-83DE6762E6F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6" name="Line 49">
                      <a:extLst>
                        <a:ext uri="{FF2B5EF4-FFF2-40B4-BE49-F238E27FC236}">
                          <a16:creationId xmlns:a16="http://schemas.microsoft.com/office/drawing/2014/main" id="{DFC15BBA-EE13-8F56-BFC2-4FB330D3B0F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7" name="Group 50">
                  <a:extLst>
                    <a:ext uri="{FF2B5EF4-FFF2-40B4-BE49-F238E27FC236}">
                      <a16:creationId xmlns:a16="http://schemas.microsoft.com/office/drawing/2014/main" id="{3480FD1C-82F2-26CB-E576-1E1CB081B286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551" y="144"/>
                  <a:ext cx="975" cy="4012"/>
                  <a:chOff x="1551" y="144"/>
                  <a:chExt cx="975" cy="4012"/>
                </a:xfrm>
              </p:grpSpPr>
              <p:grpSp>
                <p:nvGrpSpPr>
                  <p:cNvPr id="56619" name="Group 51">
                    <a:extLst>
                      <a:ext uri="{FF2B5EF4-FFF2-40B4-BE49-F238E27FC236}">
                        <a16:creationId xmlns:a16="http://schemas.microsoft.com/office/drawing/2014/main" id="{F74EBEFC-59F9-6BBF-AC9F-378CD580D9C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1551" y="144"/>
                    <a:ext cx="975" cy="947"/>
                    <a:chOff x="1551" y="144"/>
                    <a:chExt cx="975" cy="947"/>
                  </a:xfrm>
                </p:grpSpPr>
                <p:sp>
                  <p:nvSpPr>
                    <p:cNvPr id="56647" name="Line 52">
                      <a:extLst>
                        <a:ext uri="{FF2B5EF4-FFF2-40B4-BE49-F238E27FC236}">
                          <a16:creationId xmlns:a16="http://schemas.microsoft.com/office/drawing/2014/main" id="{15056344-B72E-4EBD-95AD-42B467E9979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8" name="Line 53">
                      <a:extLst>
                        <a:ext uri="{FF2B5EF4-FFF2-40B4-BE49-F238E27FC236}">
                          <a16:creationId xmlns:a16="http://schemas.microsoft.com/office/drawing/2014/main" id="{45EE489E-8C4B-4F5E-FB00-29B27EFD9CD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9" name="Line 54">
                      <a:extLst>
                        <a:ext uri="{FF2B5EF4-FFF2-40B4-BE49-F238E27FC236}">
                          <a16:creationId xmlns:a16="http://schemas.microsoft.com/office/drawing/2014/main" id="{8EEEEDC3-342E-B628-9D3F-56E5B477C73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0" name="Line 55">
                      <a:extLst>
                        <a:ext uri="{FF2B5EF4-FFF2-40B4-BE49-F238E27FC236}">
                          <a16:creationId xmlns:a16="http://schemas.microsoft.com/office/drawing/2014/main" id="{88C5CEA2-9315-88FD-75B4-22CE95CA61B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1" name="Line 56">
                      <a:extLst>
                        <a:ext uri="{FF2B5EF4-FFF2-40B4-BE49-F238E27FC236}">
                          <a16:creationId xmlns:a16="http://schemas.microsoft.com/office/drawing/2014/main" id="{C9CBB29D-4F2B-8F2F-D293-FCEDA560A97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2" name="Line 57">
                      <a:extLst>
                        <a:ext uri="{FF2B5EF4-FFF2-40B4-BE49-F238E27FC236}">
                          <a16:creationId xmlns:a16="http://schemas.microsoft.com/office/drawing/2014/main" id="{74C0FC32-88D0-2FA3-FBC9-EDF3B1030EF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3" name="Line 58">
                      <a:extLst>
                        <a:ext uri="{FF2B5EF4-FFF2-40B4-BE49-F238E27FC236}">
                          <a16:creationId xmlns:a16="http://schemas.microsoft.com/office/drawing/2014/main" id="{AF70C02D-FD86-BC36-C2C6-FDF257A6C5D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4" name="Line 59">
                      <a:extLst>
                        <a:ext uri="{FF2B5EF4-FFF2-40B4-BE49-F238E27FC236}">
                          <a16:creationId xmlns:a16="http://schemas.microsoft.com/office/drawing/2014/main" id="{402F855F-766B-A0C2-4533-BCB2A1EFA02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20" name="Group 60">
                    <a:extLst>
                      <a:ext uri="{FF2B5EF4-FFF2-40B4-BE49-F238E27FC236}">
                        <a16:creationId xmlns:a16="http://schemas.microsoft.com/office/drawing/2014/main" id="{068788D7-6882-36F5-F806-0F4B2B57BB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51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39" name="Line 61">
                      <a:extLst>
                        <a:ext uri="{FF2B5EF4-FFF2-40B4-BE49-F238E27FC236}">
                          <a16:creationId xmlns:a16="http://schemas.microsoft.com/office/drawing/2014/main" id="{7D713AB1-03A9-8467-320C-88F69C0E6A0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0" name="Line 62">
                      <a:extLst>
                        <a:ext uri="{FF2B5EF4-FFF2-40B4-BE49-F238E27FC236}">
                          <a16:creationId xmlns:a16="http://schemas.microsoft.com/office/drawing/2014/main" id="{63F3B485-F201-3038-BF02-E5DA9BBABC6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1" name="Line 63">
                      <a:extLst>
                        <a:ext uri="{FF2B5EF4-FFF2-40B4-BE49-F238E27FC236}">
                          <a16:creationId xmlns:a16="http://schemas.microsoft.com/office/drawing/2014/main" id="{B560F473-6B50-78D3-1E03-6DFBCADFE64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2" name="Line 64">
                      <a:extLst>
                        <a:ext uri="{FF2B5EF4-FFF2-40B4-BE49-F238E27FC236}">
                          <a16:creationId xmlns:a16="http://schemas.microsoft.com/office/drawing/2014/main" id="{46E21CA8-D0E4-CB6C-8221-E95C2648D46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3" name="Line 65">
                      <a:extLst>
                        <a:ext uri="{FF2B5EF4-FFF2-40B4-BE49-F238E27FC236}">
                          <a16:creationId xmlns:a16="http://schemas.microsoft.com/office/drawing/2014/main" id="{C9298916-F426-9BE2-941E-6C6655DEFBD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4" name="Line 66">
                      <a:extLst>
                        <a:ext uri="{FF2B5EF4-FFF2-40B4-BE49-F238E27FC236}">
                          <a16:creationId xmlns:a16="http://schemas.microsoft.com/office/drawing/2014/main" id="{E9C687FA-294D-E470-49B1-495082D36D9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5" name="Line 67">
                      <a:extLst>
                        <a:ext uri="{FF2B5EF4-FFF2-40B4-BE49-F238E27FC236}">
                          <a16:creationId xmlns:a16="http://schemas.microsoft.com/office/drawing/2014/main" id="{923B5AD1-A8AC-3843-AB78-81554B7F7A8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6" name="Line 68">
                      <a:extLst>
                        <a:ext uri="{FF2B5EF4-FFF2-40B4-BE49-F238E27FC236}">
                          <a16:creationId xmlns:a16="http://schemas.microsoft.com/office/drawing/2014/main" id="{B273C1E6-567A-50A7-5C2A-D339751EDA2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21" name="Group 69">
                    <a:extLst>
                      <a:ext uri="{FF2B5EF4-FFF2-40B4-BE49-F238E27FC236}">
                        <a16:creationId xmlns:a16="http://schemas.microsoft.com/office/drawing/2014/main" id="{0B21B69F-EB38-A458-8895-C9F9524098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51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31" name="Line 70">
                      <a:extLst>
                        <a:ext uri="{FF2B5EF4-FFF2-40B4-BE49-F238E27FC236}">
                          <a16:creationId xmlns:a16="http://schemas.microsoft.com/office/drawing/2014/main" id="{C3F7536F-B3A7-E511-E378-F05F092A184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2" name="Line 71">
                      <a:extLst>
                        <a:ext uri="{FF2B5EF4-FFF2-40B4-BE49-F238E27FC236}">
                          <a16:creationId xmlns:a16="http://schemas.microsoft.com/office/drawing/2014/main" id="{6A130A7F-693F-40F4-B447-BAB5211BE85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3" name="Line 72">
                      <a:extLst>
                        <a:ext uri="{FF2B5EF4-FFF2-40B4-BE49-F238E27FC236}">
                          <a16:creationId xmlns:a16="http://schemas.microsoft.com/office/drawing/2014/main" id="{18EC7260-AC8C-62F0-B491-D63A5064F80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4" name="Line 73">
                      <a:extLst>
                        <a:ext uri="{FF2B5EF4-FFF2-40B4-BE49-F238E27FC236}">
                          <a16:creationId xmlns:a16="http://schemas.microsoft.com/office/drawing/2014/main" id="{10B81AF0-F67D-42C3-B1BA-4577F2A0146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5" name="Line 74">
                      <a:extLst>
                        <a:ext uri="{FF2B5EF4-FFF2-40B4-BE49-F238E27FC236}">
                          <a16:creationId xmlns:a16="http://schemas.microsoft.com/office/drawing/2014/main" id="{02CF373B-EA42-F730-735C-10D0A7E7BA2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6" name="Line 75">
                      <a:extLst>
                        <a:ext uri="{FF2B5EF4-FFF2-40B4-BE49-F238E27FC236}">
                          <a16:creationId xmlns:a16="http://schemas.microsoft.com/office/drawing/2014/main" id="{0DD6D324-FE04-5CF2-F8FD-0B69D4F89FD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7" name="Line 76">
                      <a:extLst>
                        <a:ext uri="{FF2B5EF4-FFF2-40B4-BE49-F238E27FC236}">
                          <a16:creationId xmlns:a16="http://schemas.microsoft.com/office/drawing/2014/main" id="{C1148FCE-F796-BC2B-E944-CEDBE82A3E4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8" name="Line 77">
                      <a:extLst>
                        <a:ext uri="{FF2B5EF4-FFF2-40B4-BE49-F238E27FC236}">
                          <a16:creationId xmlns:a16="http://schemas.microsoft.com/office/drawing/2014/main" id="{EACA1B17-51B8-1A12-EBB2-F4E5AB06C70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22" name="Group 78">
                    <a:extLst>
                      <a:ext uri="{FF2B5EF4-FFF2-40B4-BE49-F238E27FC236}">
                        <a16:creationId xmlns:a16="http://schemas.microsoft.com/office/drawing/2014/main" id="{3CE5706C-FCCA-02E3-EEF8-0951DDFCDD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51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23" name="Line 79">
                      <a:extLst>
                        <a:ext uri="{FF2B5EF4-FFF2-40B4-BE49-F238E27FC236}">
                          <a16:creationId xmlns:a16="http://schemas.microsoft.com/office/drawing/2014/main" id="{42A36787-2D61-D982-CCE0-B5E71EF0D87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4" name="Line 80">
                      <a:extLst>
                        <a:ext uri="{FF2B5EF4-FFF2-40B4-BE49-F238E27FC236}">
                          <a16:creationId xmlns:a16="http://schemas.microsoft.com/office/drawing/2014/main" id="{6FC403C5-32F8-BBDA-CB7C-27589E6E9E0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5" name="Line 81">
                      <a:extLst>
                        <a:ext uri="{FF2B5EF4-FFF2-40B4-BE49-F238E27FC236}">
                          <a16:creationId xmlns:a16="http://schemas.microsoft.com/office/drawing/2014/main" id="{48FAECDE-F154-E1E4-C93A-D7A0B8AC734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6" name="Line 82">
                      <a:extLst>
                        <a:ext uri="{FF2B5EF4-FFF2-40B4-BE49-F238E27FC236}">
                          <a16:creationId xmlns:a16="http://schemas.microsoft.com/office/drawing/2014/main" id="{6FE837DF-6E84-A0B1-DF8F-C0C6E4F76BB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7" name="Line 83">
                      <a:extLst>
                        <a:ext uri="{FF2B5EF4-FFF2-40B4-BE49-F238E27FC236}">
                          <a16:creationId xmlns:a16="http://schemas.microsoft.com/office/drawing/2014/main" id="{3304F77C-28D4-49B5-5684-4A75C041907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8" name="Line 84">
                      <a:extLst>
                        <a:ext uri="{FF2B5EF4-FFF2-40B4-BE49-F238E27FC236}">
                          <a16:creationId xmlns:a16="http://schemas.microsoft.com/office/drawing/2014/main" id="{D3411DC6-1CD8-7340-2F7E-2AB3FB86DC5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9" name="Line 85">
                      <a:extLst>
                        <a:ext uri="{FF2B5EF4-FFF2-40B4-BE49-F238E27FC236}">
                          <a16:creationId xmlns:a16="http://schemas.microsoft.com/office/drawing/2014/main" id="{C1A69321-009C-F00D-F0A0-24D0BB624A9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0" name="Line 86">
                      <a:extLst>
                        <a:ext uri="{FF2B5EF4-FFF2-40B4-BE49-F238E27FC236}">
                          <a16:creationId xmlns:a16="http://schemas.microsoft.com/office/drawing/2014/main" id="{B147D7B6-F2F7-BE62-1881-D64462C1E62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8" name="Group 87">
                  <a:extLst>
                    <a:ext uri="{FF2B5EF4-FFF2-40B4-BE49-F238E27FC236}">
                      <a16:creationId xmlns:a16="http://schemas.microsoft.com/office/drawing/2014/main" id="{97A88130-A983-B76B-866A-7ADB0F4543B3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619" y="144"/>
                  <a:ext cx="975" cy="4012"/>
                  <a:chOff x="2619" y="144"/>
                  <a:chExt cx="975" cy="4012"/>
                </a:xfrm>
              </p:grpSpPr>
              <p:grpSp>
                <p:nvGrpSpPr>
                  <p:cNvPr id="56583" name="Group 88">
                    <a:extLst>
                      <a:ext uri="{FF2B5EF4-FFF2-40B4-BE49-F238E27FC236}">
                        <a16:creationId xmlns:a16="http://schemas.microsoft.com/office/drawing/2014/main" id="{22B3BC43-BDE1-6256-B076-C43F7503C22E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2619" y="144"/>
                    <a:ext cx="975" cy="947"/>
                    <a:chOff x="2619" y="144"/>
                    <a:chExt cx="975" cy="947"/>
                  </a:xfrm>
                </p:grpSpPr>
                <p:sp>
                  <p:nvSpPr>
                    <p:cNvPr id="56611" name="Line 89">
                      <a:extLst>
                        <a:ext uri="{FF2B5EF4-FFF2-40B4-BE49-F238E27FC236}">
                          <a16:creationId xmlns:a16="http://schemas.microsoft.com/office/drawing/2014/main" id="{F4FA173D-74F7-96D0-1BC0-44A3DB52A01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2" name="Line 90">
                      <a:extLst>
                        <a:ext uri="{FF2B5EF4-FFF2-40B4-BE49-F238E27FC236}">
                          <a16:creationId xmlns:a16="http://schemas.microsoft.com/office/drawing/2014/main" id="{59A59F83-48DF-EFE6-752B-35614503C8F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3" name="Line 91">
                      <a:extLst>
                        <a:ext uri="{FF2B5EF4-FFF2-40B4-BE49-F238E27FC236}">
                          <a16:creationId xmlns:a16="http://schemas.microsoft.com/office/drawing/2014/main" id="{E10DF9FE-6925-EAFC-36CA-A543B6640A2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4" name="Line 92">
                      <a:extLst>
                        <a:ext uri="{FF2B5EF4-FFF2-40B4-BE49-F238E27FC236}">
                          <a16:creationId xmlns:a16="http://schemas.microsoft.com/office/drawing/2014/main" id="{59B9E201-09F1-4354-1C12-75A80114CB1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5" name="Line 93">
                      <a:extLst>
                        <a:ext uri="{FF2B5EF4-FFF2-40B4-BE49-F238E27FC236}">
                          <a16:creationId xmlns:a16="http://schemas.microsoft.com/office/drawing/2014/main" id="{376A05D8-35C8-47F1-DD02-AD2BDCBB399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6" name="Line 94">
                      <a:extLst>
                        <a:ext uri="{FF2B5EF4-FFF2-40B4-BE49-F238E27FC236}">
                          <a16:creationId xmlns:a16="http://schemas.microsoft.com/office/drawing/2014/main" id="{08944987-64F7-594F-F546-9BB0FD12545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7" name="Line 95">
                      <a:extLst>
                        <a:ext uri="{FF2B5EF4-FFF2-40B4-BE49-F238E27FC236}">
                          <a16:creationId xmlns:a16="http://schemas.microsoft.com/office/drawing/2014/main" id="{B8D75EA3-A8BB-2386-DA50-8D2BE86104A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8" name="Line 96">
                      <a:extLst>
                        <a:ext uri="{FF2B5EF4-FFF2-40B4-BE49-F238E27FC236}">
                          <a16:creationId xmlns:a16="http://schemas.microsoft.com/office/drawing/2014/main" id="{E1BC5F66-008F-C459-9B2A-D310AEB5D00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84" name="Group 97">
                    <a:extLst>
                      <a:ext uri="{FF2B5EF4-FFF2-40B4-BE49-F238E27FC236}">
                        <a16:creationId xmlns:a16="http://schemas.microsoft.com/office/drawing/2014/main" id="{629E27C3-C369-99ED-1628-BDE2F22FD1D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19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03" name="Line 98">
                      <a:extLst>
                        <a:ext uri="{FF2B5EF4-FFF2-40B4-BE49-F238E27FC236}">
                          <a16:creationId xmlns:a16="http://schemas.microsoft.com/office/drawing/2014/main" id="{D2137B6E-F485-7926-80B1-0B9C36B429D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4" name="Line 99">
                      <a:extLst>
                        <a:ext uri="{FF2B5EF4-FFF2-40B4-BE49-F238E27FC236}">
                          <a16:creationId xmlns:a16="http://schemas.microsoft.com/office/drawing/2014/main" id="{85783AD4-FC06-A83E-6460-8D88820536C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5" name="Line 100">
                      <a:extLst>
                        <a:ext uri="{FF2B5EF4-FFF2-40B4-BE49-F238E27FC236}">
                          <a16:creationId xmlns:a16="http://schemas.microsoft.com/office/drawing/2014/main" id="{09A5D783-5268-D42A-D79F-5C4A3FBC515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6" name="Line 101">
                      <a:extLst>
                        <a:ext uri="{FF2B5EF4-FFF2-40B4-BE49-F238E27FC236}">
                          <a16:creationId xmlns:a16="http://schemas.microsoft.com/office/drawing/2014/main" id="{EC2D2848-BB08-A0DB-50DB-50D1D7F93C0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7" name="Line 102">
                      <a:extLst>
                        <a:ext uri="{FF2B5EF4-FFF2-40B4-BE49-F238E27FC236}">
                          <a16:creationId xmlns:a16="http://schemas.microsoft.com/office/drawing/2014/main" id="{EF5F6E14-9D5C-312A-56F0-3538EAB1E7C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8" name="Line 103">
                      <a:extLst>
                        <a:ext uri="{FF2B5EF4-FFF2-40B4-BE49-F238E27FC236}">
                          <a16:creationId xmlns:a16="http://schemas.microsoft.com/office/drawing/2014/main" id="{CC094553-546E-C999-C2D4-14A2A1FC93F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9" name="Line 104">
                      <a:extLst>
                        <a:ext uri="{FF2B5EF4-FFF2-40B4-BE49-F238E27FC236}">
                          <a16:creationId xmlns:a16="http://schemas.microsoft.com/office/drawing/2014/main" id="{897A0DC6-F7F9-041C-DF0A-5CCBD8BAD25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0" name="Line 105">
                      <a:extLst>
                        <a:ext uri="{FF2B5EF4-FFF2-40B4-BE49-F238E27FC236}">
                          <a16:creationId xmlns:a16="http://schemas.microsoft.com/office/drawing/2014/main" id="{4C5ECB7D-97ED-AA3B-5189-A8FF3C2CEEB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85" name="Group 106">
                    <a:extLst>
                      <a:ext uri="{FF2B5EF4-FFF2-40B4-BE49-F238E27FC236}">
                        <a16:creationId xmlns:a16="http://schemas.microsoft.com/office/drawing/2014/main" id="{D0407B78-464F-3A7A-6508-747144C036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19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95" name="Line 107">
                      <a:extLst>
                        <a:ext uri="{FF2B5EF4-FFF2-40B4-BE49-F238E27FC236}">
                          <a16:creationId xmlns:a16="http://schemas.microsoft.com/office/drawing/2014/main" id="{1108C16B-1DB3-1E31-B558-E5AF02FB472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6" name="Line 108">
                      <a:extLst>
                        <a:ext uri="{FF2B5EF4-FFF2-40B4-BE49-F238E27FC236}">
                          <a16:creationId xmlns:a16="http://schemas.microsoft.com/office/drawing/2014/main" id="{A3AD482E-8EB1-6E3E-5378-04AA1082B06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7" name="Line 109">
                      <a:extLst>
                        <a:ext uri="{FF2B5EF4-FFF2-40B4-BE49-F238E27FC236}">
                          <a16:creationId xmlns:a16="http://schemas.microsoft.com/office/drawing/2014/main" id="{5011C714-E6BA-2F08-C94B-8391E4D673D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8" name="Line 110">
                      <a:extLst>
                        <a:ext uri="{FF2B5EF4-FFF2-40B4-BE49-F238E27FC236}">
                          <a16:creationId xmlns:a16="http://schemas.microsoft.com/office/drawing/2014/main" id="{7FF2A1E8-8CD1-977D-58A3-703FA0A6103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9" name="Line 111">
                      <a:extLst>
                        <a:ext uri="{FF2B5EF4-FFF2-40B4-BE49-F238E27FC236}">
                          <a16:creationId xmlns:a16="http://schemas.microsoft.com/office/drawing/2014/main" id="{B7DD2030-7514-C558-86AB-FC7F6D217E4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0" name="Line 112">
                      <a:extLst>
                        <a:ext uri="{FF2B5EF4-FFF2-40B4-BE49-F238E27FC236}">
                          <a16:creationId xmlns:a16="http://schemas.microsoft.com/office/drawing/2014/main" id="{665196ED-E90D-6AE2-054F-A69987CAFB1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1" name="Line 113">
                      <a:extLst>
                        <a:ext uri="{FF2B5EF4-FFF2-40B4-BE49-F238E27FC236}">
                          <a16:creationId xmlns:a16="http://schemas.microsoft.com/office/drawing/2014/main" id="{C9CBB395-1E63-A064-1474-70C79816C47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2" name="Line 114">
                      <a:extLst>
                        <a:ext uri="{FF2B5EF4-FFF2-40B4-BE49-F238E27FC236}">
                          <a16:creationId xmlns:a16="http://schemas.microsoft.com/office/drawing/2014/main" id="{BD8F395D-9836-4B4E-3592-1B8DDBB18BD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86" name="Group 115">
                    <a:extLst>
                      <a:ext uri="{FF2B5EF4-FFF2-40B4-BE49-F238E27FC236}">
                        <a16:creationId xmlns:a16="http://schemas.microsoft.com/office/drawing/2014/main" id="{03C3989C-CF88-4EB0-79CD-E3C16CBD2B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19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87" name="Line 116">
                      <a:extLst>
                        <a:ext uri="{FF2B5EF4-FFF2-40B4-BE49-F238E27FC236}">
                          <a16:creationId xmlns:a16="http://schemas.microsoft.com/office/drawing/2014/main" id="{BD9FF8AF-D589-9EC0-C59D-EB4B59E3514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8" name="Line 117">
                      <a:extLst>
                        <a:ext uri="{FF2B5EF4-FFF2-40B4-BE49-F238E27FC236}">
                          <a16:creationId xmlns:a16="http://schemas.microsoft.com/office/drawing/2014/main" id="{74D066B0-A576-79C2-AA99-46FF45EBB33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9" name="Line 118">
                      <a:extLst>
                        <a:ext uri="{FF2B5EF4-FFF2-40B4-BE49-F238E27FC236}">
                          <a16:creationId xmlns:a16="http://schemas.microsoft.com/office/drawing/2014/main" id="{7C8EFC7E-C550-A1A9-C80C-5D772A2E24B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0" name="Line 119">
                      <a:extLst>
                        <a:ext uri="{FF2B5EF4-FFF2-40B4-BE49-F238E27FC236}">
                          <a16:creationId xmlns:a16="http://schemas.microsoft.com/office/drawing/2014/main" id="{A9937D3F-5555-B7FA-44C4-694D91516B3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1" name="Line 120">
                      <a:extLst>
                        <a:ext uri="{FF2B5EF4-FFF2-40B4-BE49-F238E27FC236}">
                          <a16:creationId xmlns:a16="http://schemas.microsoft.com/office/drawing/2014/main" id="{9B9F219C-FF14-ED16-2EF9-67147F7A7D6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2" name="Line 121">
                      <a:extLst>
                        <a:ext uri="{FF2B5EF4-FFF2-40B4-BE49-F238E27FC236}">
                          <a16:creationId xmlns:a16="http://schemas.microsoft.com/office/drawing/2014/main" id="{32AD26EC-DD97-86A0-FC19-0D205525E37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3" name="Line 122">
                      <a:extLst>
                        <a:ext uri="{FF2B5EF4-FFF2-40B4-BE49-F238E27FC236}">
                          <a16:creationId xmlns:a16="http://schemas.microsoft.com/office/drawing/2014/main" id="{56193393-E1FB-E542-23A0-7FD39AB2A2B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4" name="Line 123">
                      <a:extLst>
                        <a:ext uri="{FF2B5EF4-FFF2-40B4-BE49-F238E27FC236}">
                          <a16:creationId xmlns:a16="http://schemas.microsoft.com/office/drawing/2014/main" id="{1AD39F4D-FF55-F955-E16F-2413F67D228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9" name="Group 124">
                  <a:extLst>
                    <a:ext uri="{FF2B5EF4-FFF2-40B4-BE49-F238E27FC236}">
                      <a16:creationId xmlns:a16="http://schemas.microsoft.com/office/drawing/2014/main" id="{27C11BDA-BF35-BB6F-76D7-FC2AF39108AE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3687" y="144"/>
                  <a:ext cx="975" cy="4012"/>
                  <a:chOff x="3687" y="144"/>
                  <a:chExt cx="975" cy="4012"/>
                </a:xfrm>
              </p:grpSpPr>
              <p:grpSp>
                <p:nvGrpSpPr>
                  <p:cNvPr id="56545" name="Group 125">
                    <a:extLst>
                      <a:ext uri="{FF2B5EF4-FFF2-40B4-BE49-F238E27FC236}">
                        <a16:creationId xmlns:a16="http://schemas.microsoft.com/office/drawing/2014/main" id="{D5DE0ADC-A058-5A90-CC7D-C0109ACB313E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3687" y="144"/>
                    <a:ext cx="975" cy="947"/>
                    <a:chOff x="3687" y="144"/>
                    <a:chExt cx="975" cy="947"/>
                  </a:xfrm>
                </p:grpSpPr>
                <p:sp>
                  <p:nvSpPr>
                    <p:cNvPr id="56575" name="Line 126">
                      <a:extLst>
                        <a:ext uri="{FF2B5EF4-FFF2-40B4-BE49-F238E27FC236}">
                          <a16:creationId xmlns:a16="http://schemas.microsoft.com/office/drawing/2014/main" id="{BA954990-FA03-CDD7-854C-F267A4E687F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6" name="Line 127">
                      <a:extLst>
                        <a:ext uri="{FF2B5EF4-FFF2-40B4-BE49-F238E27FC236}">
                          <a16:creationId xmlns:a16="http://schemas.microsoft.com/office/drawing/2014/main" id="{177B2FB4-3353-8D13-3827-2FAB5693331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7" name="Line 128">
                      <a:extLst>
                        <a:ext uri="{FF2B5EF4-FFF2-40B4-BE49-F238E27FC236}">
                          <a16:creationId xmlns:a16="http://schemas.microsoft.com/office/drawing/2014/main" id="{E489B618-9F54-A381-529F-E2F9B96847B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8" name="Line 129">
                      <a:extLst>
                        <a:ext uri="{FF2B5EF4-FFF2-40B4-BE49-F238E27FC236}">
                          <a16:creationId xmlns:a16="http://schemas.microsoft.com/office/drawing/2014/main" id="{9675BACB-6717-7E2E-98FF-E697F1A3621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9" name="Line 130">
                      <a:extLst>
                        <a:ext uri="{FF2B5EF4-FFF2-40B4-BE49-F238E27FC236}">
                          <a16:creationId xmlns:a16="http://schemas.microsoft.com/office/drawing/2014/main" id="{1A48F425-FD7E-9A5B-E3B0-C295CFC5071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0" name="Line 131">
                      <a:extLst>
                        <a:ext uri="{FF2B5EF4-FFF2-40B4-BE49-F238E27FC236}">
                          <a16:creationId xmlns:a16="http://schemas.microsoft.com/office/drawing/2014/main" id="{C8E05D0C-514C-249A-E627-585CB3ED639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1" name="Line 132">
                      <a:extLst>
                        <a:ext uri="{FF2B5EF4-FFF2-40B4-BE49-F238E27FC236}">
                          <a16:creationId xmlns:a16="http://schemas.microsoft.com/office/drawing/2014/main" id="{983F5FF6-B811-CBB9-37A9-FABE61C4597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2" name="Line 133">
                      <a:extLst>
                        <a:ext uri="{FF2B5EF4-FFF2-40B4-BE49-F238E27FC236}">
                          <a16:creationId xmlns:a16="http://schemas.microsoft.com/office/drawing/2014/main" id="{EA812A41-8BB7-11DC-8D95-4FA411869F5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46" name="Group 134">
                    <a:extLst>
                      <a:ext uri="{FF2B5EF4-FFF2-40B4-BE49-F238E27FC236}">
                        <a16:creationId xmlns:a16="http://schemas.microsoft.com/office/drawing/2014/main" id="{FB880804-426B-407B-C911-274FABB1E9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87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67" name="Line 135">
                      <a:extLst>
                        <a:ext uri="{FF2B5EF4-FFF2-40B4-BE49-F238E27FC236}">
                          <a16:creationId xmlns:a16="http://schemas.microsoft.com/office/drawing/2014/main" id="{BE6B8B49-BA0D-CF06-6512-58FC634E50E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8" name="Line 136">
                      <a:extLst>
                        <a:ext uri="{FF2B5EF4-FFF2-40B4-BE49-F238E27FC236}">
                          <a16:creationId xmlns:a16="http://schemas.microsoft.com/office/drawing/2014/main" id="{4C187FE0-F435-A130-4018-BEF0B08055D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9" name="Line 137">
                      <a:extLst>
                        <a:ext uri="{FF2B5EF4-FFF2-40B4-BE49-F238E27FC236}">
                          <a16:creationId xmlns:a16="http://schemas.microsoft.com/office/drawing/2014/main" id="{66A022F1-C705-C2E0-F3AD-614BF714B37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0" name="Line 138">
                      <a:extLst>
                        <a:ext uri="{FF2B5EF4-FFF2-40B4-BE49-F238E27FC236}">
                          <a16:creationId xmlns:a16="http://schemas.microsoft.com/office/drawing/2014/main" id="{E88824B4-4F3B-5912-229D-D4D82A764A7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1" name="Line 139">
                      <a:extLst>
                        <a:ext uri="{FF2B5EF4-FFF2-40B4-BE49-F238E27FC236}">
                          <a16:creationId xmlns:a16="http://schemas.microsoft.com/office/drawing/2014/main" id="{D106DDBC-6A02-A183-F093-980298CB118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2" name="Line 140">
                      <a:extLst>
                        <a:ext uri="{FF2B5EF4-FFF2-40B4-BE49-F238E27FC236}">
                          <a16:creationId xmlns:a16="http://schemas.microsoft.com/office/drawing/2014/main" id="{A66C831C-11EB-B93B-C17C-23D7B3BCE0C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3" name="Line 141">
                      <a:extLst>
                        <a:ext uri="{FF2B5EF4-FFF2-40B4-BE49-F238E27FC236}">
                          <a16:creationId xmlns:a16="http://schemas.microsoft.com/office/drawing/2014/main" id="{89558C26-3F8B-4400-41F9-0E68BBD82E6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4" name="Line 142">
                      <a:extLst>
                        <a:ext uri="{FF2B5EF4-FFF2-40B4-BE49-F238E27FC236}">
                          <a16:creationId xmlns:a16="http://schemas.microsoft.com/office/drawing/2014/main" id="{4B49BFFD-1673-890F-3371-3603493ECDC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47" name="Group 143">
                    <a:extLst>
                      <a:ext uri="{FF2B5EF4-FFF2-40B4-BE49-F238E27FC236}">
                        <a16:creationId xmlns:a16="http://schemas.microsoft.com/office/drawing/2014/main" id="{C37637DD-756F-6473-96FB-3D706F236F3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87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57" name="Line 144">
                      <a:extLst>
                        <a:ext uri="{FF2B5EF4-FFF2-40B4-BE49-F238E27FC236}">
                          <a16:creationId xmlns:a16="http://schemas.microsoft.com/office/drawing/2014/main" id="{362E88FA-6296-7E15-A8C5-2CE779A1098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8" name="Line 145">
                      <a:extLst>
                        <a:ext uri="{FF2B5EF4-FFF2-40B4-BE49-F238E27FC236}">
                          <a16:creationId xmlns:a16="http://schemas.microsoft.com/office/drawing/2014/main" id="{E2788B1A-8009-AEC0-3C5A-C086A90843D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9" name="Line 146">
                      <a:extLst>
                        <a:ext uri="{FF2B5EF4-FFF2-40B4-BE49-F238E27FC236}">
                          <a16:creationId xmlns:a16="http://schemas.microsoft.com/office/drawing/2014/main" id="{CCE3DA7A-30E8-B64D-D0CE-266B0C209BF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0" name="Line 147">
                      <a:extLst>
                        <a:ext uri="{FF2B5EF4-FFF2-40B4-BE49-F238E27FC236}">
                          <a16:creationId xmlns:a16="http://schemas.microsoft.com/office/drawing/2014/main" id="{4238AF68-FE06-1F4B-D556-B05B6740FEA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3" name="Line 148">
                      <a:extLst>
                        <a:ext uri="{FF2B5EF4-FFF2-40B4-BE49-F238E27FC236}">
                          <a16:creationId xmlns:a16="http://schemas.microsoft.com/office/drawing/2014/main" id="{AA2B6B8F-90DD-0F79-EDD3-888C489EAEF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4" name="Line 149">
                      <a:extLst>
                        <a:ext uri="{FF2B5EF4-FFF2-40B4-BE49-F238E27FC236}">
                          <a16:creationId xmlns:a16="http://schemas.microsoft.com/office/drawing/2014/main" id="{884720CA-5238-4EFD-82C6-C4589A8AF50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5" name="Line 150">
                      <a:extLst>
                        <a:ext uri="{FF2B5EF4-FFF2-40B4-BE49-F238E27FC236}">
                          <a16:creationId xmlns:a16="http://schemas.microsoft.com/office/drawing/2014/main" id="{17F6E945-76DA-E331-E648-FDED692A531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6" name="Line 151">
                      <a:extLst>
                        <a:ext uri="{FF2B5EF4-FFF2-40B4-BE49-F238E27FC236}">
                          <a16:creationId xmlns:a16="http://schemas.microsoft.com/office/drawing/2014/main" id="{D0163CF6-251F-8A6B-6F0A-E079F6EF7A7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48" name="Group 152">
                    <a:extLst>
                      <a:ext uri="{FF2B5EF4-FFF2-40B4-BE49-F238E27FC236}">
                        <a16:creationId xmlns:a16="http://schemas.microsoft.com/office/drawing/2014/main" id="{87249C4B-0D16-787E-FE69-604120F868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87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49" name="Line 153">
                      <a:extLst>
                        <a:ext uri="{FF2B5EF4-FFF2-40B4-BE49-F238E27FC236}">
                          <a16:creationId xmlns:a16="http://schemas.microsoft.com/office/drawing/2014/main" id="{14EACFA5-7C51-469E-41A2-E9DDDB4A1F5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0" name="Line 154">
                      <a:extLst>
                        <a:ext uri="{FF2B5EF4-FFF2-40B4-BE49-F238E27FC236}">
                          <a16:creationId xmlns:a16="http://schemas.microsoft.com/office/drawing/2014/main" id="{72084287-45A9-AA0F-9179-3B289179DE5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1" name="Line 155">
                      <a:extLst>
                        <a:ext uri="{FF2B5EF4-FFF2-40B4-BE49-F238E27FC236}">
                          <a16:creationId xmlns:a16="http://schemas.microsoft.com/office/drawing/2014/main" id="{6CC8D3F8-5096-67BB-732E-D94FE552B1C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2" name="Line 156">
                      <a:extLst>
                        <a:ext uri="{FF2B5EF4-FFF2-40B4-BE49-F238E27FC236}">
                          <a16:creationId xmlns:a16="http://schemas.microsoft.com/office/drawing/2014/main" id="{58CDA28C-F737-158F-3FDE-E89C01B4B7C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3" name="Line 157">
                      <a:extLst>
                        <a:ext uri="{FF2B5EF4-FFF2-40B4-BE49-F238E27FC236}">
                          <a16:creationId xmlns:a16="http://schemas.microsoft.com/office/drawing/2014/main" id="{2D3A8635-6F20-60FD-247E-75FCFC43846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4" name="Line 158">
                      <a:extLst>
                        <a:ext uri="{FF2B5EF4-FFF2-40B4-BE49-F238E27FC236}">
                          <a16:creationId xmlns:a16="http://schemas.microsoft.com/office/drawing/2014/main" id="{1DB47FCD-1F99-C694-4EB5-50467DF3CD6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5" name="Line 159">
                      <a:extLst>
                        <a:ext uri="{FF2B5EF4-FFF2-40B4-BE49-F238E27FC236}">
                          <a16:creationId xmlns:a16="http://schemas.microsoft.com/office/drawing/2014/main" id="{6B6D4129-5E2D-1F52-82C2-FF247AF2C2D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6" name="Line 160">
                      <a:extLst>
                        <a:ext uri="{FF2B5EF4-FFF2-40B4-BE49-F238E27FC236}">
                          <a16:creationId xmlns:a16="http://schemas.microsoft.com/office/drawing/2014/main" id="{559EE077-1204-1647-998D-F799F948D83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0" name="Group 161">
                  <a:extLst>
                    <a:ext uri="{FF2B5EF4-FFF2-40B4-BE49-F238E27FC236}">
                      <a16:creationId xmlns:a16="http://schemas.microsoft.com/office/drawing/2014/main" id="{3B410A50-38DE-98FF-9E71-EDCCC6FD1902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4755" y="144"/>
                  <a:ext cx="975" cy="4012"/>
                  <a:chOff x="4755" y="144"/>
                  <a:chExt cx="975" cy="4012"/>
                </a:xfrm>
              </p:grpSpPr>
              <p:grpSp>
                <p:nvGrpSpPr>
                  <p:cNvPr id="61" name="Group 162">
                    <a:extLst>
                      <a:ext uri="{FF2B5EF4-FFF2-40B4-BE49-F238E27FC236}">
                        <a16:creationId xmlns:a16="http://schemas.microsoft.com/office/drawing/2014/main" id="{D23B06F2-B98B-80E9-554E-944B17AC78F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4755" y="144"/>
                    <a:ext cx="975" cy="947"/>
                    <a:chOff x="4755" y="144"/>
                    <a:chExt cx="975" cy="947"/>
                  </a:xfrm>
                </p:grpSpPr>
                <p:sp>
                  <p:nvSpPr>
                    <p:cNvPr id="56537" name="Line 163">
                      <a:extLst>
                        <a:ext uri="{FF2B5EF4-FFF2-40B4-BE49-F238E27FC236}">
                          <a16:creationId xmlns:a16="http://schemas.microsoft.com/office/drawing/2014/main" id="{10B8A1EB-9F79-0FDC-96A1-63512A0EBEC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8" name="Line 164">
                      <a:extLst>
                        <a:ext uri="{FF2B5EF4-FFF2-40B4-BE49-F238E27FC236}">
                          <a16:creationId xmlns:a16="http://schemas.microsoft.com/office/drawing/2014/main" id="{2B61DB7F-B497-F381-9A9B-76AEA1552FC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9" name="Line 165">
                      <a:extLst>
                        <a:ext uri="{FF2B5EF4-FFF2-40B4-BE49-F238E27FC236}">
                          <a16:creationId xmlns:a16="http://schemas.microsoft.com/office/drawing/2014/main" id="{4FBC4CB2-0511-2A54-A653-7F4108165D8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0" name="Line 166">
                      <a:extLst>
                        <a:ext uri="{FF2B5EF4-FFF2-40B4-BE49-F238E27FC236}">
                          <a16:creationId xmlns:a16="http://schemas.microsoft.com/office/drawing/2014/main" id="{FBBA4E54-2801-840C-9201-6E6E77998AB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1" name="Line 167">
                      <a:extLst>
                        <a:ext uri="{FF2B5EF4-FFF2-40B4-BE49-F238E27FC236}">
                          <a16:creationId xmlns:a16="http://schemas.microsoft.com/office/drawing/2014/main" id="{FE36C649-94F7-C7FF-6DC3-16B2284A184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2" name="Line 168">
                      <a:extLst>
                        <a:ext uri="{FF2B5EF4-FFF2-40B4-BE49-F238E27FC236}">
                          <a16:creationId xmlns:a16="http://schemas.microsoft.com/office/drawing/2014/main" id="{18A120E1-93C9-5E86-832B-5D81A975A73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3" name="Line 169">
                      <a:extLst>
                        <a:ext uri="{FF2B5EF4-FFF2-40B4-BE49-F238E27FC236}">
                          <a16:creationId xmlns:a16="http://schemas.microsoft.com/office/drawing/2014/main" id="{1527CCF2-F372-B9E9-9AE6-A2D55CC31C5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4" name="Line 170">
                      <a:extLst>
                        <a:ext uri="{FF2B5EF4-FFF2-40B4-BE49-F238E27FC236}">
                          <a16:creationId xmlns:a16="http://schemas.microsoft.com/office/drawing/2014/main" id="{21CBCE11-AB56-B5EB-3970-2E8C0EA09D6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2" name="Group 171">
                    <a:extLst>
                      <a:ext uri="{FF2B5EF4-FFF2-40B4-BE49-F238E27FC236}">
                        <a16:creationId xmlns:a16="http://schemas.microsoft.com/office/drawing/2014/main" id="{9E551160-1D43-5A81-3F23-6EB80EB738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55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29" name="Line 172">
                      <a:extLst>
                        <a:ext uri="{FF2B5EF4-FFF2-40B4-BE49-F238E27FC236}">
                          <a16:creationId xmlns:a16="http://schemas.microsoft.com/office/drawing/2014/main" id="{FAB0196B-6A42-E03F-CC89-CB369D702C7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0" name="Line 173">
                      <a:extLst>
                        <a:ext uri="{FF2B5EF4-FFF2-40B4-BE49-F238E27FC236}">
                          <a16:creationId xmlns:a16="http://schemas.microsoft.com/office/drawing/2014/main" id="{46A9E74E-9E0E-6EA5-B64D-F0388FFE4C3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1" name="Line 174">
                      <a:extLst>
                        <a:ext uri="{FF2B5EF4-FFF2-40B4-BE49-F238E27FC236}">
                          <a16:creationId xmlns:a16="http://schemas.microsoft.com/office/drawing/2014/main" id="{80F10D44-F1B1-0A5D-2A92-926EB89DD19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2" name="Line 175">
                      <a:extLst>
                        <a:ext uri="{FF2B5EF4-FFF2-40B4-BE49-F238E27FC236}">
                          <a16:creationId xmlns:a16="http://schemas.microsoft.com/office/drawing/2014/main" id="{FF06A3E8-5507-6403-08A8-0D818859E33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3" name="Line 176">
                      <a:extLst>
                        <a:ext uri="{FF2B5EF4-FFF2-40B4-BE49-F238E27FC236}">
                          <a16:creationId xmlns:a16="http://schemas.microsoft.com/office/drawing/2014/main" id="{4E603572-9EE6-8764-0675-650D10CCDA6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4" name="Line 177">
                      <a:extLst>
                        <a:ext uri="{FF2B5EF4-FFF2-40B4-BE49-F238E27FC236}">
                          <a16:creationId xmlns:a16="http://schemas.microsoft.com/office/drawing/2014/main" id="{CBD1975E-3050-A21C-2C6E-13D28E80542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5" name="Line 178">
                      <a:extLst>
                        <a:ext uri="{FF2B5EF4-FFF2-40B4-BE49-F238E27FC236}">
                          <a16:creationId xmlns:a16="http://schemas.microsoft.com/office/drawing/2014/main" id="{CB065DE9-DB69-C5C5-AE51-5975EC20F78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6" name="Line 179">
                      <a:extLst>
                        <a:ext uri="{FF2B5EF4-FFF2-40B4-BE49-F238E27FC236}">
                          <a16:creationId xmlns:a16="http://schemas.microsoft.com/office/drawing/2014/main" id="{0177C52E-BBD5-2276-F4B9-B89BEC7489C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3" name="Group 180">
                    <a:extLst>
                      <a:ext uri="{FF2B5EF4-FFF2-40B4-BE49-F238E27FC236}">
                        <a16:creationId xmlns:a16="http://schemas.microsoft.com/office/drawing/2014/main" id="{AE6B0CD8-822B-D744-9593-C607AA65C0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55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21" name="Line 181">
                      <a:extLst>
                        <a:ext uri="{FF2B5EF4-FFF2-40B4-BE49-F238E27FC236}">
                          <a16:creationId xmlns:a16="http://schemas.microsoft.com/office/drawing/2014/main" id="{0CE68A16-CEED-9324-1D54-2EAD3629D1A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2" name="Line 182">
                      <a:extLst>
                        <a:ext uri="{FF2B5EF4-FFF2-40B4-BE49-F238E27FC236}">
                          <a16:creationId xmlns:a16="http://schemas.microsoft.com/office/drawing/2014/main" id="{79EEFE67-6D1C-260F-600B-B4692AF52AC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3" name="Line 183">
                      <a:extLst>
                        <a:ext uri="{FF2B5EF4-FFF2-40B4-BE49-F238E27FC236}">
                          <a16:creationId xmlns:a16="http://schemas.microsoft.com/office/drawing/2014/main" id="{EC6B5DB3-DE39-7329-3047-A80F722494A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4" name="Line 184">
                      <a:extLst>
                        <a:ext uri="{FF2B5EF4-FFF2-40B4-BE49-F238E27FC236}">
                          <a16:creationId xmlns:a16="http://schemas.microsoft.com/office/drawing/2014/main" id="{492EADF2-2080-2A5F-B0D5-7D2233948ED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5" name="Line 185">
                      <a:extLst>
                        <a:ext uri="{FF2B5EF4-FFF2-40B4-BE49-F238E27FC236}">
                          <a16:creationId xmlns:a16="http://schemas.microsoft.com/office/drawing/2014/main" id="{802DD50B-C03C-7FB3-508F-9124C7194E8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6" name="Line 186">
                      <a:extLst>
                        <a:ext uri="{FF2B5EF4-FFF2-40B4-BE49-F238E27FC236}">
                          <a16:creationId xmlns:a16="http://schemas.microsoft.com/office/drawing/2014/main" id="{7533BAB6-0B5D-D6FF-7FB3-CA65F18BACA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7" name="Line 187">
                      <a:extLst>
                        <a:ext uri="{FF2B5EF4-FFF2-40B4-BE49-F238E27FC236}">
                          <a16:creationId xmlns:a16="http://schemas.microsoft.com/office/drawing/2014/main" id="{E744B18D-F0BA-4DE1-E71A-697092C6D31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8" name="Line 188">
                      <a:extLst>
                        <a:ext uri="{FF2B5EF4-FFF2-40B4-BE49-F238E27FC236}">
                          <a16:creationId xmlns:a16="http://schemas.microsoft.com/office/drawing/2014/main" id="{9642E962-9F49-69E7-2427-BB67AD50CCC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12" name="Group 189">
                    <a:extLst>
                      <a:ext uri="{FF2B5EF4-FFF2-40B4-BE49-F238E27FC236}">
                        <a16:creationId xmlns:a16="http://schemas.microsoft.com/office/drawing/2014/main" id="{C30A473C-88C9-899A-51B8-4C476A5915F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55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13" name="Line 190">
                      <a:extLst>
                        <a:ext uri="{FF2B5EF4-FFF2-40B4-BE49-F238E27FC236}">
                          <a16:creationId xmlns:a16="http://schemas.microsoft.com/office/drawing/2014/main" id="{6BA42E43-5994-01BA-0519-C8C257B78C7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4" name="Line 191">
                      <a:extLst>
                        <a:ext uri="{FF2B5EF4-FFF2-40B4-BE49-F238E27FC236}">
                          <a16:creationId xmlns:a16="http://schemas.microsoft.com/office/drawing/2014/main" id="{2439E2A4-CEF5-07F0-0ADA-266BD6AEA2A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5" name="Line 192">
                      <a:extLst>
                        <a:ext uri="{FF2B5EF4-FFF2-40B4-BE49-F238E27FC236}">
                          <a16:creationId xmlns:a16="http://schemas.microsoft.com/office/drawing/2014/main" id="{C59875F3-971D-76CA-C37A-826AD5B4DFC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6" name="Line 193">
                      <a:extLst>
                        <a:ext uri="{FF2B5EF4-FFF2-40B4-BE49-F238E27FC236}">
                          <a16:creationId xmlns:a16="http://schemas.microsoft.com/office/drawing/2014/main" id="{2612B00C-236B-B853-445A-6F47DDEBCD4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7" name="Line 194">
                      <a:extLst>
                        <a:ext uri="{FF2B5EF4-FFF2-40B4-BE49-F238E27FC236}">
                          <a16:creationId xmlns:a16="http://schemas.microsoft.com/office/drawing/2014/main" id="{76454A2D-BEE3-65F6-5735-905563432DB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8" name="Line 195">
                      <a:extLst>
                        <a:ext uri="{FF2B5EF4-FFF2-40B4-BE49-F238E27FC236}">
                          <a16:creationId xmlns:a16="http://schemas.microsoft.com/office/drawing/2014/main" id="{F52BFD36-1242-8ED9-0163-95881903C4E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9" name="Line 196">
                      <a:extLst>
                        <a:ext uri="{FF2B5EF4-FFF2-40B4-BE49-F238E27FC236}">
                          <a16:creationId xmlns:a16="http://schemas.microsoft.com/office/drawing/2014/main" id="{EA6FDC63-75ED-5F1E-D3CD-0D28358A1A7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0" name="Line 197">
                      <a:extLst>
                        <a:ext uri="{FF2B5EF4-FFF2-40B4-BE49-F238E27FC236}">
                          <a16:creationId xmlns:a16="http://schemas.microsoft.com/office/drawing/2014/main" id="{583FA472-21F7-58B5-5555-04D506904E0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grpSp>
            <p:nvGrpSpPr>
              <p:cNvPr id="36" name="Group 198">
                <a:extLst>
                  <a:ext uri="{FF2B5EF4-FFF2-40B4-BE49-F238E27FC236}">
                    <a16:creationId xmlns:a16="http://schemas.microsoft.com/office/drawing/2014/main" id="{31D6FC60-BFF8-0406-5125-77173738F60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" y="68"/>
                <a:ext cx="5730" cy="0"/>
                <a:chOff x="3" y="68"/>
                <a:chExt cx="5730" cy="0"/>
              </a:xfrm>
            </p:grpSpPr>
            <p:sp>
              <p:nvSpPr>
                <p:cNvPr id="37" name="Line 199">
                  <a:extLst>
                    <a:ext uri="{FF2B5EF4-FFF2-40B4-BE49-F238E27FC236}">
                      <a16:creationId xmlns:a16="http://schemas.microsoft.com/office/drawing/2014/main" id="{989F2A70-A72C-C8A8-22FD-FEFE312CED3A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9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8" name="Line 200">
                  <a:extLst>
                    <a:ext uri="{FF2B5EF4-FFF2-40B4-BE49-F238E27FC236}">
                      <a16:creationId xmlns:a16="http://schemas.microsoft.com/office/drawing/2014/main" id="{C16D6C6C-5288-4741-C4CD-DAC126CB60E5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737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9" name="Line 201">
                  <a:extLst>
                    <a:ext uri="{FF2B5EF4-FFF2-40B4-BE49-F238E27FC236}">
                      <a16:creationId xmlns:a16="http://schemas.microsoft.com/office/drawing/2014/main" id="{799EC377-6E50-ED4C-DBCC-5DE3F85AB8C1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266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0" name="Line 202">
                  <a:extLst>
                    <a:ext uri="{FF2B5EF4-FFF2-40B4-BE49-F238E27FC236}">
                      <a16:creationId xmlns:a16="http://schemas.microsoft.com/office/drawing/2014/main" id="{80866AF2-9624-BF20-D72A-E56D94BC02A5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805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1" name="Line 203">
                  <a:extLst>
                    <a:ext uri="{FF2B5EF4-FFF2-40B4-BE49-F238E27FC236}">
                      <a16:creationId xmlns:a16="http://schemas.microsoft.com/office/drawing/2014/main" id="{59A2934B-D69E-7184-555B-003A8C646A5D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334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2" name="Line 204">
                  <a:extLst>
                    <a:ext uri="{FF2B5EF4-FFF2-40B4-BE49-F238E27FC236}">
                      <a16:creationId xmlns:a16="http://schemas.microsoft.com/office/drawing/2014/main" id="{1C6712CB-82F0-5F41-F5EF-9F8B7369C311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873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3" name="Line 205">
                  <a:extLst>
                    <a:ext uri="{FF2B5EF4-FFF2-40B4-BE49-F238E27FC236}">
                      <a16:creationId xmlns:a16="http://schemas.microsoft.com/office/drawing/2014/main" id="{19F9291C-CDF9-DFDB-9D22-9CC3238CBB4C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402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4" name="Line 206">
                  <a:extLst>
                    <a:ext uri="{FF2B5EF4-FFF2-40B4-BE49-F238E27FC236}">
                      <a16:creationId xmlns:a16="http://schemas.microsoft.com/office/drawing/2014/main" id="{4058ADE7-121D-C322-B768-21D1845DF1F8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941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5" name="Line 207">
                  <a:extLst>
                    <a:ext uri="{FF2B5EF4-FFF2-40B4-BE49-F238E27FC236}">
                      <a16:creationId xmlns:a16="http://schemas.microsoft.com/office/drawing/2014/main" id="{4DFBC003-3AA9-1633-9AE8-0B3608B3C4EC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4470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6" name="Line 208">
                  <a:extLst>
                    <a:ext uri="{FF2B5EF4-FFF2-40B4-BE49-F238E27FC236}">
                      <a16:creationId xmlns:a16="http://schemas.microsoft.com/office/drawing/2014/main" id="{6080FF35-6AA9-4FA7-038C-A915136F9547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009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7" name="Line 209">
                  <a:extLst>
                    <a:ext uri="{FF2B5EF4-FFF2-40B4-BE49-F238E27FC236}">
                      <a16:creationId xmlns:a16="http://schemas.microsoft.com/office/drawing/2014/main" id="{69625D29-15AC-3A8C-304E-366116F46BFD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53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4" name="Group 210">
              <a:extLst>
                <a:ext uri="{FF2B5EF4-FFF2-40B4-BE49-F238E27FC236}">
                  <a16:creationId xmlns:a16="http://schemas.microsoft.com/office/drawing/2014/main" id="{D062236F-FE29-9436-79B0-A42889C249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200"/>
              <a:ext cx="5088" cy="1056"/>
              <a:chOff x="336" y="1200"/>
              <a:chExt cx="5088" cy="1056"/>
            </a:xfrm>
          </p:grpSpPr>
          <p:sp>
            <p:nvSpPr>
              <p:cNvPr id="30" name="Rectangle 211">
                <a:extLst>
                  <a:ext uri="{FF2B5EF4-FFF2-40B4-BE49-F238E27FC236}">
                    <a16:creationId xmlns:a16="http://schemas.microsoft.com/office/drawing/2014/main" id="{7D17F357-D777-13B8-C54C-1A5F2BBF479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80" y="1200"/>
                <a:ext cx="2544" cy="52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Rectangle 212">
                <a:extLst>
                  <a:ext uri="{FF2B5EF4-FFF2-40B4-BE49-F238E27FC236}">
                    <a16:creationId xmlns:a16="http://schemas.microsoft.com/office/drawing/2014/main" id="{979AE2B1-419E-4376-5482-935A31E9CF6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80" y="1728"/>
                <a:ext cx="2544" cy="528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Rectangle 213">
                <a:extLst>
                  <a:ext uri="{FF2B5EF4-FFF2-40B4-BE49-F238E27FC236}">
                    <a16:creationId xmlns:a16="http://schemas.microsoft.com/office/drawing/2014/main" id="{97E13448-A87C-9CA2-C069-A40E7F10305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36" y="1728"/>
                <a:ext cx="2544" cy="528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Rectangle 214">
                <a:extLst>
                  <a:ext uri="{FF2B5EF4-FFF2-40B4-BE49-F238E27FC236}">
                    <a16:creationId xmlns:a16="http://schemas.microsoft.com/office/drawing/2014/main" id="{AE451D69-8C18-B977-F352-EB9404571AE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36" y="1200"/>
                <a:ext cx="2544" cy="52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215">
                <a:extLst>
                  <a:ext uri="{FF2B5EF4-FFF2-40B4-BE49-F238E27FC236}">
                    <a16:creationId xmlns:a16="http://schemas.microsoft.com/office/drawing/2014/main" id="{02DE2D32-6A38-307A-59B6-D209570AB76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white">
              <a:xfrm>
                <a:off x="432" y="1296"/>
                <a:ext cx="4896" cy="8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" name="Group 216">
              <a:extLst>
                <a:ext uri="{FF2B5EF4-FFF2-40B4-BE49-F238E27FC236}">
                  <a16:creationId xmlns:a16="http://schemas.microsoft.com/office/drawing/2014/main" id="{075A6F95-5C76-9971-7325-937DEE55E2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6" name="Group 217">
                <a:extLst>
                  <a:ext uri="{FF2B5EF4-FFF2-40B4-BE49-F238E27FC236}">
                    <a16:creationId xmlns:a16="http://schemas.microsoft.com/office/drawing/2014/main" id="{88272643-FA03-9838-476E-3C61DE949EE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28" name="Rectangle 218">
                  <a:extLst>
                    <a:ext uri="{FF2B5EF4-FFF2-40B4-BE49-F238E27FC236}">
                      <a16:creationId xmlns:a16="http://schemas.microsoft.com/office/drawing/2014/main" id="{7226DE9C-6B28-35E1-FDED-994367D1F8A6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9" name="Rectangle 219">
                  <a:extLst>
                    <a:ext uri="{FF2B5EF4-FFF2-40B4-BE49-F238E27FC236}">
                      <a16:creationId xmlns:a16="http://schemas.microsoft.com/office/drawing/2014/main" id="{8614D721-F67E-CB22-CBAD-9D76C2E5794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" name="Group 220">
                <a:extLst>
                  <a:ext uri="{FF2B5EF4-FFF2-40B4-BE49-F238E27FC236}">
                    <a16:creationId xmlns:a16="http://schemas.microsoft.com/office/drawing/2014/main" id="{58E875DF-F935-6F7D-A46B-0ABBA9838B9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26" name="Rectangle 221">
                  <a:extLst>
                    <a:ext uri="{FF2B5EF4-FFF2-40B4-BE49-F238E27FC236}">
                      <a16:creationId xmlns:a16="http://schemas.microsoft.com/office/drawing/2014/main" id="{FC09DAB5-E267-ED78-C6E4-56E38F1D815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7" name="Rectangle 222">
                  <a:extLst>
                    <a:ext uri="{FF2B5EF4-FFF2-40B4-BE49-F238E27FC236}">
                      <a16:creationId xmlns:a16="http://schemas.microsoft.com/office/drawing/2014/main" id="{D79AD6AF-E33B-7B51-5D6B-EFE8A0332E48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8" name="Group 223">
                <a:extLst>
                  <a:ext uri="{FF2B5EF4-FFF2-40B4-BE49-F238E27FC236}">
                    <a16:creationId xmlns:a16="http://schemas.microsoft.com/office/drawing/2014/main" id="{2550FE30-B80B-16F3-1CED-9ECCE140DAE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24" name="Rectangle 224">
                  <a:extLst>
                    <a:ext uri="{FF2B5EF4-FFF2-40B4-BE49-F238E27FC236}">
                      <a16:creationId xmlns:a16="http://schemas.microsoft.com/office/drawing/2014/main" id="{0B89E721-7933-2A30-CC39-3CDC8176980F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5" name="Rectangle 225">
                  <a:extLst>
                    <a:ext uri="{FF2B5EF4-FFF2-40B4-BE49-F238E27FC236}">
                      <a16:creationId xmlns:a16="http://schemas.microsoft.com/office/drawing/2014/main" id="{D806460D-2015-C3CE-74D0-6F55D1F7859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9" name="Group 226">
                <a:extLst>
                  <a:ext uri="{FF2B5EF4-FFF2-40B4-BE49-F238E27FC236}">
                    <a16:creationId xmlns:a16="http://schemas.microsoft.com/office/drawing/2014/main" id="{4BAE4778-4698-FA1A-6203-A2C3570D828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22" name="Rectangle 227">
                  <a:extLst>
                    <a:ext uri="{FF2B5EF4-FFF2-40B4-BE49-F238E27FC236}">
                      <a16:creationId xmlns:a16="http://schemas.microsoft.com/office/drawing/2014/main" id="{F1276E09-45CB-D7B8-2140-AC3C03959FE6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3" name="Rectangle 228">
                  <a:extLst>
                    <a:ext uri="{FF2B5EF4-FFF2-40B4-BE49-F238E27FC236}">
                      <a16:creationId xmlns:a16="http://schemas.microsoft.com/office/drawing/2014/main" id="{E8E3357B-7F26-6037-48B0-0F3DA5357E27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0" name="Group 229">
                <a:extLst>
                  <a:ext uri="{FF2B5EF4-FFF2-40B4-BE49-F238E27FC236}">
                    <a16:creationId xmlns:a16="http://schemas.microsoft.com/office/drawing/2014/main" id="{080160CA-9106-28BC-25DC-2B442FE1AF8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20" name="Rectangle 230">
                  <a:extLst>
                    <a:ext uri="{FF2B5EF4-FFF2-40B4-BE49-F238E27FC236}">
                      <a16:creationId xmlns:a16="http://schemas.microsoft.com/office/drawing/2014/main" id="{BC479BA5-61B8-C688-3DE8-2D7E8256D8B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" name="Rectangle 231">
                  <a:extLst>
                    <a:ext uri="{FF2B5EF4-FFF2-40B4-BE49-F238E27FC236}">
                      <a16:creationId xmlns:a16="http://schemas.microsoft.com/office/drawing/2014/main" id="{FD09A19E-BCC9-5577-DC55-A8582FF70EB2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1" name="Group 232">
                <a:extLst>
                  <a:ext uri="{FF2B5EF4-FFF2-40B4-BE49-F238E27FC236}">
                    <a16:creationId xmlns:a16="http://schemas.microsoft.com/office/drawing/2014/main" id="{08C3D012-A7E7-29DA-B355-DE90F34B6CE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18" name="Rectangle 233">
                  <a:extLst>
                    <a:ext uri="{FF2B5EF4-FFF2-40B4-BE49-F238E27FC236}">
                      <a16:creationId xmlns:a16="http://schemas.microsoft.com/office/drawing/2014/main" id="{697C4BBB-B183-1340-3150-2191EAEE274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" name="Rectangle 234">
                  <a:extLst>
                    <a:ext uri="{FF2B5EF4-FFF2-40B4-BE49-F238E27FC236}">
                      <a16:creationId xmlns:a16="http://schemas.microsoft.com/office/drawing/2014/main" id="{33B360D9-E593-A948-CC51-4096D300A92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2" name="Group 235">
                <a:extLst>
                  <a:ext uri="{FF2B5EF4-FFF2-40B4-BE49-F238E27FC236}">
                    <a16:creationId xmlns:a16="http://schemas.microsoft.com/office/drawing/2014/main" id="{0A4FF761-8584-F27F-ED20-1F4874D7E60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16" name="Rectangle 236">
                  <a:extLst>
                    <a:ext uri="{FF2B5EF4-FFF2-40B4-BE49-F238E27FC236}">
                      <a16:creationId xmlns:a16="http://schemas.microsoft.com/office/drawing/2014/main" id="{196A400C-C403-9B8A-AC3E-C56A2CA1D133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" name="Rectangle 237">
                  <a:extLst>
                    <a:ext uri="{FF2B5EF4-FFF2-40B4-BE49-F238E27FC236}">
                      <a16:creationId xmlns:a16="http://schemas.microsoft.com/office/drawing/2014/main" id="{BFCFF457-B96D-2C39-8839-46090A574F2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3" name="Group 238">
                <a:extLst>
                  <a:ext uri="{FF2B5EF4-FFF2-40B4-BE49-F238E27FC236}">
                    <a16:creationId xmlns:a16="http://schemas.microsoft.com/office/drawing/2014/main" id="{6E9866B8-80DF-F153-7CC5-C450EF8E6F5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14" name="Rectangle 239">
                  <a:extLst>
                    <a:ext uri="{FF2B5EF4-FFF2-40B4-BE49-F238E27FC236}">
                      <a16:creationId xmlns:a16="http://schemas.microsoft.com/office/drawing/2014/main" id="{5C84AE5B-8F26-DB36-C7B4-E3AA459C88E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" name="Rectangle 240">
                  <a:extLst>
                    <a:ext uri="{FF2B5EF4-FFF2-40B4-BE49-F238E27FC236}">
                      <a16:creationId xmlns:a16="http://schemas.microsoft.com/office/drawing/2014/main" id="{BF3252EC-1C9B-8298-1CF6-6D0327C184B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pic>
        <p:nvPicPr>
          <p:cNvPr id="56691" name="Picture 246" descr="C:\WINNT\Profiles\rebeccal\Desktop\posbul1a.gif">
            <a:extLst>
              <a:ext uri="{FF2B5EF4-FFF2-40B4-BE49-F238E27FC236}">
                <a16:creationId xmlns:a16="http://schemas.microsoft.com/office/drawing/2014/main" id="{C0095D5E-FC85-DBC5-43AB-7288A15D8D2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3403600"/>
            <a:ext cx="2460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561" name="Rectangle 241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altLang="pt-BR" noProof="0"/>
              <a:t>Clique para editar o estilo do título mestre</a:t>
            </a:r>
          </a:p>
        </p:txBody>
      </p:sp>
      <p:sp>
        <p:nvSpPr>
          <p:cNvPr id="56562" name="Rectangle 2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pt-BR" altLang="pt-BR" noProof="0"/>
              <a:t>Clique para editar o estilo do subtítulo mestre</a:t>
            </a:r>
          </a:p>
        </p:txBody>
      </p:sp>
      <p:sp>
        <p:nvSpPr>
          <p:cNvPr id="56692" name="Rectangle 243">
            <a:extLst>
              <a:ext uri="{FF2B5EF4-FFF2-40B4-BE49-F238E27FC236}">
                <a16:creationId xmlns:a16="http://schemas.microsoft.com/office/drawing/2014/main" id="{C85DCBB8-F277-F697-89D1-883765CC91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6693" name="Rectangle 244">
            <a:extLst>
              <a:ext uri="{FF2B5EF4-FFF2-40B4-BE49-F238E27FC236}">
                <a16:creationId xmlns:a16="http://schemas.microsoft.com/office/drawing/2014/main" id="{6C26FD04-9B32-A803-65F9-8B5544C652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6694" name="Rectangle 245">
            <a:extLst>
              <a:ext uri="{FF2B5EF4-FFF2-40B4-BE49-F238E27FC236}">
                <a16:creationId xmlns:a16="http://schemas.microsoft.com/office/drawing/2014/main" id="{B5E71195-2826-6345-E6BE-24B96CB3AA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D892DC8-0DB7-4175-9AE0-07679F2FA70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7512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DB70F9ED-8171-1F40-E5A5-7758485530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57507636-AF4A-9094-209C-9EE0FBDEB2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06B80F34-D152-5C7E-590A-2D7163297C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7FC43-DFA3-45C2-9E2C-BE389F3516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377566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DF339963-B5C6-0F29-6BD2-91C105F3A4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BD952811-3B70-FE03-CEEE-8C4CD0B69B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C7550A1C-13B9-68B4-F0E3-DA436392E1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480A0-896D-4D48-8F81-42F30DB5EBB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272685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DC2BDAC5-ECC5-3FD7-48CB-5829516F1A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2">
            <a:extLst>
              <a:ext uri="{FF2B5EF4-FFF2-40B4-BE49-F238E27FC236}">
                <a16:creationId xmlns:a16="http://schemas.microsoft.com/office/drawing/2014/main" id="{D0FC59B9-E875-23F3-88CE-13886CF1F4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6E6D4020-6B6F-72F1-CFD4-D2A17E80DD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92ECA7-BC8C-4B41-91BC-19D47E04982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860467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61">
            <a:extLst>
              <a:ext uri="{FF2B5EF4-FFF2-40B4-BE49-F238E27FC236}">
                <a16:creationId xmlns:a16="http://schemas.microsoft.com/office/drawing/2014/main" id="{C26BDD9B-3F70-5A6E-4723-D0945B2432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8" name="Rectangle 62">
            <a:extLst>
              <a:ext uri="{FF2B5EF4-FFF2-40B4-BE49-F238E27FC236}">
                <a16:creationId xmlns:a16="http://schemas.microsoft.com/office/drawing/2014/main" id="{7D8DD537-694D-F0BF-C608-81C27AF168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9" name="Rectangle 63">
            <a:extLst>
              <a:ext uri="{FF2B5EF4-FFF2-40B4-BE49-F238E27FC236}">
                <a16:creationId xmlns:a16="http://schemas.microsoft.com/office/drawing/2014/main" id="{C0CC0941-A518-9A3F-03E2-E321ED2848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D5BE75-CA4F-4166-9D2D-2E4CCCDC5E2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749351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61">
            <a:extLst>
              <a:ext uri="{FF2B5EF4-FFF2-40B4-BE49-F238E27FC236}">
                <a16:creationId xmlns:a16="http://schemas.microsoft.com/office/drawing/2014/main" id="{00F8FACE-24F5-9E3A-B77E-56BEA0E3C2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62">
            <a:extLst>
              <a:ext uri="{FF2B5EF4-FFF2-40B4-BE49-F238E27FC236}">
                <a16:creationId xmlns:a16="http://schemas.microsoft.com/office/drawing/2014/main" id="{B59164E4-603A-C754-B1F7-5C09E35B52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3">
            <a:extLst>
              <a:ext uri="{FF2B5EF4-FFF2-40B4-BE49-F238E27FC236}">
                <a16:creationId xmlns:a16="http://schemas.microsoft.com/office/drawing/2014/main" id="{E77A3DF4-96AD-94D9-3268-4D56CA098C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DB3CB-2D67-4971-A0E1-284097E3133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038474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>
            <a:extLst>
              <a:ext uri="{FF2B5EF4-FFF2-40B4-BE49-F238E27FC236}">
                <a16:creationId xmlns:a16="http://schemas.microsoft.com/office/drawing/2014/main" id="{364A84AA-2657-FDC5-B1F8-77B49BC0D9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3" name="Rectangle 62">
            <a:extLst>
              <a:ext uri="{FF2B5EF4-FFF2-40B4-BE49-F238E27FC236}">
                <a16:creationId xmlns:a16="http://schemas.microsoft.com/office/drawing/2014/main" id="{D11B12A9-85F2-4B3C-ECE7-7458D49462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63">
            <a:extLst>
              <a:ext uri="{FF2B5EF4-FFF2-40B4-BE49-F238E27FC236}">
                <a16:creationId xmlns:a16="http://schemas.microsoft.com/office/drawing/2014/main" id="{F22424BA-6A88-4A09-6C1F-43474B983D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2FCBF-79C8-47CD-A125-342BAF9F636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669846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553981C4-7262-8862-2740-2250F4A15B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2">
            <a:extLst>
              <a:ext uri="{FF2B5EF4-FFF2-40B4-BE49-F238E27FC236}">
                <a16:creationId xmlns:a16="http://schemas.microsoft.com/office/drawing/2014/main" id="{E56B84C6-DA93-E752-9AA1-08CD094174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9FE2F0E4-2B14-6D69-8F5B-228FBC4B75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5B38A-EA78-41EB-A972-B969A1825F7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771003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7AA2ED42-1CA3-8A88-A36A-414BC80122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2">
            <a:extLst>
              <a:ext uri="{FF2B5EF4-FFF2-40B4-BE49-F238E27FC236}">
                <a16:creationId xmlns:a16="http://schemas.microsoft.com/office/drawing/2014/main" id="{4D023808-4CA6-2391-A0FC-B923FDF04E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7E526B47-C154-B151-4EF3-940FA6198A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29089-6BB9-40F6-AC4C-FCB6B87B1D2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201796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E16E6301-ABD0-D0F4-3766-F03D255F88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FCAEB703-9AA1-CE60-8D06-C545C3CF7B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33552075-6BA0-6BA4-7DE0-B1B2777CB9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272BCD-CA66-490F-8BE2-DE925C2695C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105134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F89572F5-6522-9478-EC5D-9C1CF28E4E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A3595726-4A99-84D4-1FEC-CFDB742F9D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25ACC639-8FF9-11DA-40C8-4587DC82EC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7EFABB-2806-4B52-8342-B7C7014C0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692019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7089E80-A3D0-D854-A43F-99515F7665B6}"/>
              </a:ext>
            </a:extLst>
          </p:cNvPr>
          <p:cNvGrpSpPr>
            <a:grpSpLocks/>
          </p:cNvGrpSpPr>
          <p:nvPr/>
        </p:nvGrpSpPr>
        <p:grpSpPr bwMode="auto">
          <a:xfrm>
            <a:off x="0" y="107950"/>
            <a:ext cx="9101138" cy="6750050"/>
            <a:chOff x="0" y="68"/>
            <a:chExt cx="5733" cy="4252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CE820A03-EF1D-6FF3-3571-A97D22CDD7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8"/>
              <a:ext cx="5733" cy="4088"/>
              <a:chOff x="0" y="68"/>
              <a:chExt cx="5733" cy="4088"/>
            </a:xfrm>
          </p:grpSpPr>
          <p:grpSp>
            <p:nvGrpSpPr>
              <p:cNvPr id="35" name="Group 4">
                <a:extLst>
                  <a:ext uri="{FF2B5EF4-FFF2-40B4-BE49-F238E27FC236}">
                    <a16:creationId xmlns:a16="http://schemas.microsoft.com/office/drawing/2014/main" id="{FB06480F-3388-E195-F68E-82D678512B4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144"/>
                <a:ext cx="5730" cy="4012"/>
                <a:chOff x="0" y="144"/>
                <a:chExt cx="5730" cy="4012"/>
              </a:xfrm>
            </p:grpSpPr>
            <p:sp>
              <p:nvSpPr>
                <p:cNvPr id="48" name="Line 5">
                  <a:extLst>
                    <a:ext uri="{FF2B5EF4-FFF2-40B4-BE49-F238E27FC236}">
                      <a16:creationId xmlns:a16="http://schemas.microsoft.com/office/drawing/2014/main" id="{4F4376C3-2433-5E82-ACB1-A6F40EE39DC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5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9" name="Line 6">
                  <a:extLst>
                    <a:ext uri="{FF2B5EF4-FFF2-40B4-BE49-F238E27FC236}">
                      <a16:creationId xmlns:a16="http://schemas.microsoft.com/office/drawing/2014/main" id="{D558AF5F-747C-10F8-6633-5191D6AF77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896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0" name="Line 7">
                  <a:extLst>
                    <a:ext uri="{FF2B5EF4-FFF2-40B4-BE49-F238E27FC236}">
                      <a16:creationId xmlns:a16="http://schemas.microsoft.com/office/drawing/2014/main" id="{DFB48575-B90C-A7E1-94D2-43DAB12EDF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41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" name="Line 8">
                  <a:extLst>
                    <a:ext uri="{FF2B5EF4-FFF2-40B4-BE49-F238E27FC236}">
                      <a16:creationId xmlns:a16="http://schemas.microsoft.com/office/drawing/2014/main" id="{07DBDB02-A2F9-424E-94EE-EC028E1CD0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91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" name="Line 9">
                  <a:extLst>
                    <a:ext uri="{FF2B5EF4-FFF2-40B4-BE49-F238E27FC236}">
                      <a16:creationId xmlns:a16="http://schemas.microsoft.com/office/drawing/2014/main" id="{59F51107-DF88-5428-086A-3FC527077A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43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3" name="Line 10">
                  <a:extLst>
                    <a:ext uri="{FF2B5EF4-FFF2-40B4-BE49-F238E27FC236}">
                      <a16:creationId xmlns:a16="http://schemas.microsoft.com/office/drawing/2014/main" id="{39DAB69A-E274-F417-8B1B-AD57BF246F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939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4" name="Line 11">
                  <a:extLst>
                    <a:ext uri="{FF2B5EF4-FFF2-40B4-BE49-F238E27FC236}">
                      <a16:creationId xmlns:a16="http://schemas.microsoft.com/office/drawing/2014/main" id="{38E178F3-A561-EBA3-CEF9-E51FCF8AB24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460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5" name="Line 12">
                  <a:extLst>
                    <a:ext uri="{FF2B5EF4-FFF2-40B4-BE49-F238E27FC236}">
                      <a16:creationId xmlns:a16="http://schemas.microsoft.com/office/drawing/2014/main" id="{8608E285-49CB-16A8-27BF-1B5D2B63EFB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61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6" name="Group 13">
                  <a:extLst>
                    <a:ext uri="{FF2B5EF4-FFF2-40B4-BE49-F238E27FC236}">
                      <a16:creationId xmlns:a16="http://schemas.microsoft.com/office/drawing/2014/main" id="{C7F07D7F-9B0B-B1B6-55E5-2300CE09A0D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483" y="144"/>
                  <a:ext cx="975" cy="4012"/>
                  <a:chOff x="483" y="144"/>
                  <a:chExt cx="975" cy="4012"/>
                </a:xfrm>
              </p:grpSpPr>
              <p:grpSp>
                <p:nvGrpSpPr>
                  <p:cNvPr id="56655" name="Group 14">
                    <a:extLst>
                      <a:ext uri="{FF2B5EF4-FFF2-40B4-BE49-F238E27FC236}">
                        <a16:creationId xmlns:a16="http://schemas.microsoft.com/office/drawing/2014/main" id="{7F7FF47B-012A-D3EF-F6A8-6CA989AC897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483" y="144"/>
                    <a:ext cx="975" cy="947"/>
                    <a:chOff x="483" y="144"/>
                    <a:chExt cx="975" cy="947"/>
                  </a:xfrm>
                </p:grpSpPr>
                <p:sp>
                  <p:nvSpPr>
                    <p:cNvPr id="56683" name="Line 15">
                      <a:extLst>
                        <a:ext uri="{FF2B5EF4-FFF2-40B4-BE49-F238E27FC236}">
                          <a16:creationId xmlns:a16="http://schemas.microsoft.com/office/drawing/2014/main" id="{11FFE85B-66B4-A7A8-09F5-286FE5695AA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4" name="Line 16">
                      <a:extLst>
                        <a:ext uri="{FF2B5EF4-FFF2-40B4-BE49-F238E27FC236}">
                          <a16:creationId xmlns:a16="http://schemas.microsoft.com/office/drawing/2014/main" id="{7BE7F17F-DEF6-8E7E-7692-79EF7643452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5" name="Line 17">
                      <a:extLst>
                        <a:ext uri="{FF2B5EF4-FFF2-40B4-BE49-F238E27FC236}">
                          <a16:creationId xmlns:a16="http://schemas.microsoft.com/office/drawing/2014/main" id="{2785D460-DFE9-B0FF-6601-DE606472207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6" name="Line 18">
                      <a:extLst>
                        <a:ext uri="{FF2B5EF4-FFF2-40B4-BE49-F238E27FC236}">
                          <a16:creationId xmlns:a16="http://schemas.microsoft.com/office/drawing/2014/main" id="{B170648F-CD84-ED7B-56D1-363E857D2B0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7" name="Line 19">
                      <a:extLst>
                        <a:ext uri="{FF2B5EF4-FFF2-40B4-BE49-F238E27FC236}">
                          <a16:creationId xmlns:a16="http://schemas.microsoft.com/office/drawing/2014/main" id="{E35AE8C3-1D3E-800B-B8BD-15FD569AAA6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8" name="Line 20">
                      <a:extLst>
                        <a:ext uri="{FF2B5EF4-FFF2-40B4-BE49-F238E27FC236}">
                          <a16:creationId xmlns:a16="http://schemas.microsoft.com/office/drawing/2014/main" id="{97C8A615-89AF-29E6-39C4-AC56FD96B1B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9" name="Line 21">
                      <a:extLst>
                        <a:ext uri="{FF2B5EF4-FFF2-40B4-BE49-F238E27FC236}">
                          <a16:creationId xmlns:a16="http://schemas.microsoft.com/office/drawing/2014/main" id="{83ED97E0-D953-A620-7F5F-1D3D3261568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90" name="Line 22">
                      <a:extLst>
                        <a:ext uri="{FF2B5EF4-FFF2-40B4-BE49-F238E27FC236}">
                          <a16:creationId xmlns:a16="http://schemas.microsoft.com/office/drawing/2014/main" id="{1A798008-546D-3DDE-AAD8-77AFFBCE8B1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56" name="Group 23">
                    <a:extLst>
                      <a:ext uri="{FF2B5EF4-FFF2-40B4-BE49-F238E27FC236}">
                        <a16:creationId xmlns:a16="http://schemas.microsoft.com/office/drawing/2014/main" id="{6E92D4E8-FBB1-C3C0-185C-97F1FA9A5D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83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75" name="Line 24">
                      <a:extLst>
                        <a:ext uri="{FF2B5EF4-FFF2-40B4-BE49-F238E27FC236}">
                          <a16:creationId xmlns:a16="http://schemas.microsoft.com/office/drawing/2014/main" id="{88A54D0D-D4E7-A361-662A-EE358BC19B1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6" name="Line 25">
                      <a:extLst>
                        <a:ext uri="{FF2B5EF4-FFF2-40B4-BE49-F238E27FC236}">
                          <a16:creationId xmlns:a16="http://schemas.microsoft.com/office/drawing/2014/main" id="{A49746D5-A417-D9C3-21D3-86376E5B518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7" name="Line 26">
                      <a:extLst>
                        <a:ext uri="{FF2B5EF4-FFF2-40B4-BE49-F238E27FC236}">
                          <a16:creationId xmlns:a16="http://schemas.microsoft.com/office/drawing/2014/main" id="{F5997A07-0291-EBA1-DBF4-126F42A3834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8" name="Line 27">
                      <a:extLst>
                        <a:ext uri="{FF2B5EF4-FFF2-40B4-BE49-F238E27FC236}">
                          <a16:creationId xmlns:a16="http://schemas.microsoft.com/office/drawing/2014/main" id="{25BC9F7B-E805-92FA-7808-8D15FDB5F5C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9" name="Line 28">
                      <a:extLst>
                        <a:ext uri="{FF2B5EF4-FFF2-40B4-BE49-F238E27FC236}">
                          <a16:creationId xmlns:a16="http://schemas.microsoft.com/office/drawing/2014/main" id="{A3D06ED9-5B61-E2A0-BC9B-F6E79304F95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0" name="Line 29">
                      <a:extLst>
                        <a:ext uri="{FF2B5EF4-FFF2-40B4-BE49-F238E27FC236}">
                          <a16:creationId xmlns:a16="http://schemas.microsoft.com/office/drawing/2014/main" id="{A4F3AF8B-4E48-69A1-82B8-FFEDB9F9C9C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1" name="Line 30">
                      <a:extLst>
                        <a:ext uri="{FF2B5EF4-FFF2-40B4-BE49-F238E27FC236}">
                          <a16:creationId xmlns:a16="http://schemas.microsoft.com/office/drawing/2014/main" id="{54199FC5-C1CD-81E2-B699-AE4E2A5FB8D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2" name="Line 31">
                      <a:extLst>
                        <a:ext uri="{FF2B5EF4-FFF2-40B4-BE49-F238E27FC236}">
                          <a16:creationId xmlns:a16="http://schemas.microsoft.com/office/drawing/2014/main" id="{9F4AD129-B6D7-A33C-7077-F3A3BEE70FA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57" name="Group 32">
                    <a:extLst>
                      <a:ext uri="{FF2B5EF4-FFF2-40B4-BE49-F238E27FC236}">
                        <a16:creationId xmlns:a16="http://schemas.microsoft.com/office/drawing/2014/main" id="{5431041A-A8DA-8BA0-56F1-07F235EF38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83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67" name="Line 33">
                      <a:extLst>
                        <a:ext uri="{FF2B5EF4-FFF2-40B4-BE49-F238E27FC236}">
                          <a16:creationId xmlns:a16="http://schemas.microsoft.com/office/drawing/2014/main" id="{A85956F7-FD3F-8ECE-1B3E-833A1DE3328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8" name="Line 34">
                      <a:extLst>
                        <a:ext uri="{FF2B5EF4-FFF2-40B4-BE49-F238E27FC236}">
                          <a16:creationId xmlns:a16="http://schemas.microsoft.com/office/drawing/2014/main" id="{D58817AF-9F86-4E2B-7AF9-E78489CAC7A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9" name="Line 35">
                      <a:extLst>
                        <a:ext uri="{FF2B5EF4-FFF2-40B4-BE49-F238E27FC236}">
                          <a16:creationId xmlns:a16="http://schemas.microsoft.com/office/drawing/2014/main" id="{B7FDFD76-C83B-F75B-71D5-A0282826B83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0" name="Line 36">
                      <a:extLst>
                        <a:ext uri="{FF2B5EF4-FFF2-40B4-BE49-F238E27FC236}">
                          <a16:creationId xmlns:a16="http://schemas.microsoft.com/office/drawing/2014/main" id="{2B80E3DC-C0FD-E43F-37B5-ACD65A384E9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1" name="Line 37">
                      <a:extLst>
                        <a:ext uri="{FF2B5EF4-FFF2-40B4-BE49-F238E27FC236}">
                          <a16:creationId xmlns:a16="http://schemas.microsoft.com/office/drawing/2014/main" id="{03FD3ECE-3701-0CE7-760A-B6118686BDC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2" name="Line 38">
                      <a:extLst>
                        <a:ext uri="{FF2B5EF4-FFF2-40B4-BE49-F238E27FC236}">
                          <a16:creationId xmlns:a16="http://schemas.microsoft.com/office/drawing/2014/main" id="{8D5E6A43-2C5E-3E8B-D5D1-8858574B4CB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3" name="Line 39">
                      <a:extLst>
                        <a:ext uri="{FF2B5EF4-FFF2-40B4-BE49-F238E27FC236}">
                          <a16:creationId xmlns:a16="http://schemas.microsoft.com/office/drawing/2014/main" id="{E90FC3CD-5D17-F5AC-35A6-9AA04095A13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4" name="Line 40">
                      <a:extLst>
                        <a:ext uri="{FF2B5EF4-FFF2-40B4-BE49-F238E27FC236}">
                          <a16:creationId xmlns:a16="http://schemas.microsoft.com/office/drawing/2014/main" id="{970D5616-36BB-64E6-543A-E5FFCE581B3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58" name="Group 41">
                    <a:extLst>
                      <a:ext uri="{FF2B5EF4-FFF2-40B4-BE49-F238E27FC236}">
                        <a16:creationId xmlns:a16="http://schemas.microsoft.com/office/drawing/2014/main" id="{B14DC311-CE1D-7D79-175D-80BD7822FD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83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59" name="Line 42">
                      <a:extLst>
                        <a:ext uri="{FF2B5EF4-FFF2-40B4-BE49-F238E27FC236}">
                          <a16:creationId xmlns:a16="http://schemas.microsoft.com/office/drawing/2014/main" id="{FDB9A247-4B5C-8BED-0615-FF2ADD251CC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0" name="Line 43">
                      <a:extLst>
                        <a:ext uri="{FF2B5EF4-FFF2-40B4-BE49-F238E27FC236}">
                          <a16:creationId xmlns:a16="http://schemas.microsoft.com/office/drawing/2014/main" id="{17FF1C3A-81A4-7470-D21D-20EE2EB48C8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1" name="Line 44">
                      <a:extLst>
                        <a:ext uri="{FF2B5EF4-FFF2-40B4-BE49-F238E27FC236}">
                          <a16:creationId xmlns:a16="http://schemas.microsoft.com/office/drawing/2014/main" id="{7B389FD8-D54C-1725-556F-C27A69C2032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2" name="Line 45">
                      <a:extLst>
                        <a:ext uri="{FF2B5EF4-FFF2-40B4-BE49-F238E27FC236}">
                          <a16:creationId xmlns:a16="http://schemas.microsoft.com/office/drawing/2014/main" id="{B9CD4437-9BC6-D96D-DF7E-50C18BE177C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3" name="Line 46">
                      <a:extLst>
                        <a:ext uri="{FF2B5EF4-FFF2-40B4-BE49-F238E27FC236}">
                          <a16:creationId xmlns:a16="http://schemas.microsoft.com/office/drawing/2014/main" id="{9727AAFC-2725-5800-7BAD-74C8C8409CE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4" name="Line 47">
                      <a:extLst>
                        <a:ext uri="{FF2B5EF4-FFF2-40B4-BE49-F238E27FC236}">
                          <a16:creationId xmlns:a16="http://schemas.microsoft.com/office/drawing/2014/main" id="{0A93B862-2145-3D00-8FB6-BB699A24ED5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5" name="Line 48">
                      <a:extLst>
                        <a:ext uri="{FF2B5EF4-FFF2-40B4-BE49-F238E27FC236}">
                          <a16:creationId xmlns:a16="http://schemas.microsoft.com/office/drawing/2014/main" id="{2AD60730-354A-F618-01A8-704789D2F12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6" name="Line 49">
                      <a:extLst>
                        <a:ext uri="{FF2B5EF4-FFF2-40B4-BE49-F238E27FC236}">
                          <a16:creationId xmlns:a16="http://schemas.microsoft.com/office/drawing/2014/main" id="{7C83DF33-DA9B-6E06-02E1-A658649ADD2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7" name="Group 50">
                  <a:extLst>
                    <a:ext uri="{FF2B5EF4-FFF2-40B4-BE49-F238E27FC236}">
                      <a16:creationId xmlns:a16="http://schemas.microsoft.com/office/drawing/2014/main" id="{EC759FF1-F93A-32D6-162A-6FEAFB4CC59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551" y="144"/>
                  <a:ext cx="975" cy="4012"/>
                  <a:chOff x="1551" y="144"/>
                  <a:chExt cx="975" cy="4012"/>
                </a:xfrm>
              </p:grpSpPr>
              <p:grpSp>
                <p:nvGrpSpPr>
                  <p:cNvPr id="56619" name="Group 51">
                    <a:extLst>
                      <a:ext uri="{FF2B5EF4-FFF2-40B4-BE49-F238E27FC236}">
                        <a16:creationId xmlns:a16="http://schemas.microsoft.com/office/drawing/2014/main" id="{009806B6-7EA1-2DE8-C84E-713916801EA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1551" y="144"/>
                    <a:ext cx="975" cy="947"/>
                    <a:chOff x="1551" y="144"/>
                    <a:chExt cx="975" cy="947"/>
                  </a:xfrm>
                </p:grpSpPr>
                <p:sp>
                  <p:nvSpPr>
                    <p:cNvPr id="56647" name="Line 52">
                      <a:extLst>
                        <a:ext uri="{FF2B5EF4-FFF2-40B4-BE49-F238E27FC236}">
                          <a16:creationId xmlns:a16="http://schemas.microsoft.com/office/drawing/2014/main" id="{7422DE16-6616-7BC1-8A64-8AB1DF3394F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8" name="Line 53">
                      <a:extLst>
                        <a:ext uri="{FF2B5EF4-FFF2-40B4-BE49-F238E27FC236}">
                          <a16:creationId xmlns:a16="http://schemas.microsoft.com/office/drawing/2014/main" id="{635C7284-C8F0-06A8-49F1-E3B154271B6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9" name="Line 54">
                      <a:extLst>
                        <a:ext uri="{FF2B5EF4-FFF2-40B4-BE49-F238E27FC236}">
                          <a16:creationId xmlns:a16="http://schemas.microsoft.com/office/drawing/2014/main" id="{F809C100-F112-965F-CE18-A8552A4E7C1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0" name="Line 55">
                      <a:extLst>
                        <a:ext uri="{FF2B5EF4-FFF2-40B4-BE49-F238E27FC236}">
                          <a16:creationId xmlns:a16="http://schemas.microsoft.com/office/drawing/2014/main" id="{5A33D475-3FB9-E7AC-1ECB-55CC67B489E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1" name="Line 56">
                      <a:extLst>
                        <a:ext uri="{FF2B5EF4-FFF2-40B4-BE49-F238E27FC236}">
                          <a16:creationId xmlns:a16="http://schemas.microsoft.com/office/drawing/2014/main" id="{33BCB0B4-5919-EF30-ADC2-FC87D1C08F7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2" name="Line 57">
                      <a:extLst>
                        <a:ext uri="{FF2B5EF4-FFF2-40B4-BE49-F238E27FC236}">
                          <a16:creationId xmlns:a16="http://schemas.microsoft.com/office/drawing/2014/main" id="{C27ED832-8D4C-92B2-55E1-B236CA94E9A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3" name="Line 58">
                      <a:extLst>
                        <a:ext uri="{FF2B5EF4-FFF2-40B4-BE49-F238E27FC236}">
                          <a16:creationId xmlns:a16="http://schemas.microsoft.com/office/drawing/2014/main" id="{36CF0C30-3334-841D-FD1A-B2C600735D1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4" name="Line 59">
                      <a:extLst>
                        <a:ext uri="{FF2B5EF4-FFF2-40B4-BE49-F238E27FC236}">
                          <a16:creationId xmlns:a16="http://schemas.microsoft.com/office/drawing/2014/main" id="{C00881FF-62B3-0754-DEC1-60B2C6455B1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20" name="Group 60">
                    <a:extLst>
                      <a:ext uri="{FF2B5EF4-FFF2-40B4-BE49-F238E27FC236}">
                        <a16:creationId xmlns:a16="http://schemas.microsoft.com/office/drawing/2014/main" id="{8709E6FB-5269-52DA-1040-99BC9058B5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51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39" name="Line 61">
                      <a:extLst>
                        <a:ext uri="{FF2B5EF4-FFF2-40B4-BE49-F238E27FC236}">
                          <a16:creationId xmlns:a16="http://schemas.microsoft.com/office/drawing/2014/main" id="{86FDDBFD-0B28-B75D-F53A-FC909CBBC13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0" name="Line 62">
                      <a:extLst>
                        <a:ext uri="{FF2B5EF4-FFF2-40B4-BE49-F238E27FC236}">
                          <a16:creationId xmlns:a16="http://schemas.microsoft.com/office/drawing/2014/main" id="{9E901080-A6B6-801A-7F5F-CE5BEF91112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1" name="Line 63">
                      <a:extLst>
                        <a:ext uri="{FF2B5EF4-FFF2-40B4-BE49-F238E27FC236}">
                          <a16:creationId xmlns:a16="http://schemas.microsoft.com/office/drawing/2014/main" id="{84D259AC-DD9F-FC29-7A5E-68979B5BEAF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2" name="Line 64">
                      <a:extLst>
                        <a:ext uri="{FF2B5EF4-FFF2-40B4-BE49-F238E27FC236}">
                          <a16:creationId xmlns:a16="http://schemas.microsoft.com/office/drawing/2014/main" id="{F3AFF5E1-6D11-306B-48F6-C3F0D5D7964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3" name="Line 65">
                      <a:extLst>
                        <a:ext uri="{FF2B5EF4-FFF2-40B4-BE49-F238E27FC236}">
                          <a16:creationId xmlns:a16="http://schemas.microsoft.com/office/drawing/2014/main" id="{639498B6-E3EB-3432-D4D9-80718FC9412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4" name="Line 66">
                      <a:extLst>
                        <a:ext uri="{FF2B5EF4-FFF2-40B4-BE49-F238E27FC236}">
                          <a16:creationId xmlns:a16="http://schemas.microsoft.com/office/drawing/2014/main" id="{45C52FAD-120A-ED67-EB1C-1DD9C816416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5" name="Line 67">
                      <a:extLst>
                        <a:ext uri="{FF2B5EF4-FFF2-40B4-BE49-F238E27FC236}">
                          <a16:creationId xmlns:a16="http://schemas.microsoft.com/office/drawing/2014/main" id="{46005352-7A9A-DBB3-3B90-EF15CB85E06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6" name="Line 68">
                      <a:extLst>
                        <a:ext uri="{FF2B5EF4-FFF2-40B4-BE49-F238E27FC236}">
                          <a16:creationId xmlns:a16="http://schemas.microsoft.com/office/drawing/2014/main" id="{786786F7-1168-D30F-2068-A3E75068186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21" name="Group 69">
                    <a:extLst>
                      <a:ext uri="{FF2B5EF4-FFF2-40B4-BE49-F238E27FC236}">
                        <a16:creationId xmlns:a16="http://schemas.microsoft.com/office/drawing/2014/main" id="{45E39A4B-C6BB-5E69-DCF1-AD0376C66B8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51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31" name="Line 70">
                      <a:extLst>
                        <a:ext uri="{FF2B5EF4-FFF2-40B4-BE49-F238E27FC236}">
                          <a16:creationId xmlns:a16="http://schemas.microsoft.com/office/drawing/2014/main" id="{A5A91FEF-C4F9-1A13-5E77-62E6615950A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2" name="Line 71">
                      <a:extLst>
                        <a:ext uri="{FF2B5EF4-FFF2-40B4-BE49-F238E27FC236}">
                          <a16:creationId xmlns:a16="http://schemas.microsoft.com/office/drawing/2014/main" id="{AA9119BF-D9C9-B15E-1FAB-16C512F5414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3" name="Line 72">
                      <a:extLst>
                        <a:ext uri="{FF2B5EF4-FFF2-40B4-BE49-F238E27FC236}">
                          <a16:creationId xmlns:a16="http://schemas.microsoft.com/office/drawing/2014/main" id="{0ED8C43D-A216-A4E1-224E-F4604398A3D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4" name="Line 73">
                      <a:extLst>
                        <a:ext uri="{FF2B5EF4-FFF2-40B4-BE49-F238E27FC236}">
                          <a16:creationId xmlns:a16="http://schemas.microsoft.com/office/drawing/2014/main" id="{DBDF3C71-CF3F-7004-F75C-573AF011A47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5" name="Line 74">
                      <a:extLst>
                        <a:ext uri="{FF2B5EF4-FFF2-40B4-BE49-F238E27FC236}">
                          <a16:creationId xmlns:a16="http://schemas.microsoft.com/office/drawing/2014/main" id="{AFD24111-0406-DD2B-ECBF-AC2B9C8036A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6" name="Line 75">
                      <a:extLst>
                        <a:ext uri="{FF2B5EF4-FFF2-40B4-BE49-F238E27FC236}">
                          <a16:creationId xmlns:a16="http://schemas.microsoft.com/office/drawing/2014/main" id="{87CDE161-E55F-22F7-CDD5-7D7C169BB31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7" name="Line 76">
                      <a:extLst>
                        <a:ext uri="{FF2B5EF4-FFF2-40B4-BE49-F238E27FC236}">
                          <a16:creationId xmlns:a16="http://schemas.microsoft.com/office/drawing/2014/main" id="{52C91C2F-1AA7-A209-F4A4-CBEF533EC1D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8" name="Line 77">
                      <a:extLst>
                        <a:ext uri="{FF2B5EF4-FFF2-40B4-BE49-F238E27FC236}">
                          <a16:creationId xmlns:a16="http://schemas.microsoft.com/office/drawing/2014/main" id="{D73E1925-7FB4-4F22-D323-D78F2890554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22" name="Group 78">
                    <a:extLst>
                      <a:ext uri="{FF2B5EF4-FFF2-40B4-BE49-F238E27FC236}">
                        <a16:creationId xmlns:a16="http://schemas.microsoft.com/office/drawing/2014/main" id="{8954F510-868B-FA97-9F8E-C33F237C8A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51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23" name="Line 79">
                      <a:extLst>
                        <a:ext uri="{FF2B5EF4-FFF2-40B4-BE49-F238E27FC236}">
                          <a16:creationId xmlns:a16="http://schemas.microsoft.com/office/drawing/2014/main" id="{049B7447-4D04-77B0-4BBC-270EA41AE87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4" name="Line 80">
                      <a:extLst>
                        <a:ext uri="{FF2B5EF4-FFF2-40B4-BE49-F238E27FC236}">
                          <a16:creationId xmlns:a16="http://schemas.microsoft.com/office/drawing/2014/main" id="{A3C8228E-42C2-9C40-B39F-F5F554675C1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5" name="Line 81">
                      <a:extLst>
                        <a:ext uri="{FF2B5EF4-FFF2-40B4-BE49-F238E27FC236}">
                          <a16:creationId xmlns:a16="http://schemas.microsoft.com/office/drawing/2014/main" id="{E956CB1A-A43C-4E78-8F15-15D5B9A4DF1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6" name="Line 82">
                      <a:extLst>
                        <a:ext uri="{FF2B5EF4-FFF2-40B4-BE49-F238E27FC236}">
                          <a16:creationId xmlns:a16="http://schemas.microsoft.com/office/drawing/2014/main" id="{76B41FD2-A85C-FA6F-F1FF-0BD10BB6CD0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7" name="Line 83">
                      <a:extLst>
                        <a:ext uri="{FF2B5EF4-FFF2-40B4-BE49-F238E27FC236}">
                          <a16:creationId xmlns:a16="http://schemas.microsoft.com/office/drawing/2014/main" id="{129B42C0-AE62-0BBD-BF38-282D90A4B4E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8" name="Line 84">
                      <a:extLst>
                        <a:ext uri="{FF2B5EF4-FFF2-40B4-BE49-F238E27FC236}">
                          <a16:creationId xmlns:a16="http://schemas.microsoft.com/office/drawing/2014/main" id="{07952E1F-E8D7-4C05-6F3E-900622D6FC3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9" name="Line 85">
                      <a:extLst>
                        <a:ext uri="{FF2B5EF4-FFF2-40B4-BE49-F238E27FC236}">
                          <a16:creationId xmlns:a16="http://schemas.microsoft.com/office/drawing/2014/main" id="{852C77F0-A121-CF0F-EDE2-40D26E4C49B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0" name="Line 86">
                      <a:extLst>
                        <a:ext uri="{FF2B5EF4-FFF2-40B4-BE49-F238E27FC236}">
                          <a16:creationId xmlns:a16="http://schemas.microsoft.com/office/drawing/2014/main" id="{013F1DA2-1975-91BB-2C4F-5E0F560062C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8" name="Group 87">
                  <a:extLst>
                    <a:ext uri="{FF2B5EF4-FFF2-40B4-BE49-F238E27FC236}">
                      <a16:creationId xmlns:a16="http://schemas.microsoft.com/office/drawing/2014/main" id="{30A5FBE0-DE53-8ACC-82E4-2905289973E1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619" y="144"/>
                  <a:ext cx="975" cy="4012"/>
                  <a:chOff x="2619" y="144"/>
                  <a:chExt cx="975" cy="4012"/>
                </a:xfrm>
              </p:grpSpPr>
              <p:grpSp>
                <p:nvGrpSpPr>
                  <p:cNvPr id="56583" name="Group 88">
                    <a:extLst>
                      <a:ext uri="{FF2B5EF4-FFF2-40B4-BE49-F238E27FC236}">
                        <a16:creationId xmlns:a16="http://schemas.microsoft.com/office/drawing/2014/main" id="{5625A317-1A3D-9C53-DB8C-C027E43DB9F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2619" y="144"/>
                    <a:ext cx="975" cy="947"/>
                    <a:chOff x="2619" y="144"/>
                    <a:chExt cx="975" cy="947"/>
                  </a:xfrm>
                </p:grpSpPr>
                <p:sp>
                  <p:nvSpPr>
                    <p:cNvPr id="56611" name="Line 89">
                      <a:extLst>
                        <a:ext uri="{FF2B5EF4-FFF2-40B4-BE49-F238E27FC236}">
                          <a16:creationId xmlns:a16="http://schemas.microsoft.com/office/drawing/2014/main" id="{70DF9586-9BE4-85E0-FDCE-602EB5C86DD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2" name="Line 90">
                      <a:extLst>
                        <a:ext uri="{FF2B5EF4-FFF2-40B4-BE49-F238E27FC236}">
                          <a16:creationId xmlns:a16="http://schemas.microsoft.com/office/drawing/2014/main" id="{CC2B3073-4129-5D87-3245-287EED551DA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3" name="Line 91">
                      <a:extLst>
                        <a:ext uri="{FF2B5EF4-FFF2-40B4-BE49-F238E27FC236}">
                          <a16:creationId xmlns:a16="http://schemas.microsoft.com/office/drawing/2014/main" id="{06BF59FC-D2E5-2490-1D0D-170D54F0E09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4" name="Line 92">
                      <a:extLst>
                        <a:ext uri="{FF2B5EF4-FFF2-40B4-BE49-F238E27FC236}">
                          <a16:creationId xmlns:a16="http://schemas.microsoft.com/office/drawing/2014/main" id="{369A61BD-9847-B926-672D-6ACCD2F9882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5" name="Line 93">
                      <a:extLst>
                        <a:ext uri="{FF2B5EF4-FFF2-40B4-BE49-F238E27FC236}">
                          <a16:creationId xmlns:a16="http://schemas.microsoft.com/office/drawing/2014/main" id="{AC455FDC-42F2-EA67-006C-3163D8B9BB1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6" name="Line 94">
                      <a:extLst>
                        <a:ext uri="{FF2B5EF4-FFF2-40B4-BE49-F238E27FC236}">
                          <a16:creationId xmlns:a16="http://schemas.microsoft.com/office/drawing/2014/main" id="{3DD9A8C3-0503-2D55-A786-6D6A1D7E373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7" name="Line 95">
                      <a:extLst>
                        <a:ext uri="{FF2B5EF4-FFF2-40B4-BE49-F238E27FC236}">
                          <a16:creationId xmlns:a16="http://schemas.microsoft.com/office/drawing/2014/main" id="{21F871C9-D41A-C01F-0E28-2E0FCAD4EE9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8" name="Line 96">
                      <a:extLst>
                        <a:ext uri="{FF2B5EF4-FFF2-40B4-BE49-F238E27FC236}">
                          <a16:creationId xmlns:a16="http://schemas.microsoft.com/office/drawing/2014/main" id="{76DFF5FC-D758-27A9-277D-05E20C93557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84" name="Group 97">
                    <a:extLst>
                      <a:ext uri="{FF2B5EF4-FFF2-40B4-BE49-F238E27FC236}">
                        <a16:creationId xmlns:a16="http://schemas.microsoft.com/office/drawing/2014/main" id="{CB816681-12D8-5675-97AE-40C5C5CE2FE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19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03" name="Line 98">
                      <a:extLst>
                        <a:ext uri="{FF2B5EF4-FFF2-40B4-BE49-F238E27FC236}">
                          <a16:creationId xmlns:a16="http://schemas.microsoft.com/office/drawing/2014/main" id="{8F9F5656-DAC0-72F6-0B14-F4BB1F915D1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4" name="Line 99">
                      <a:extLst>
                        <a:ext uri="{FF2B5EF4-FFF2-40B4-BE49-F238E27FC236}">
                          <a16:creationId xmlns:a16="http://schemas.microsoft.com/office/drawing/2014/main" id="{0714D5A1-CC96-D9B9-6159-3925B20303D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5" name="Line 100">
                      <a:extLst>
                        <a:ext uri="{FF2B5EF4-FFF2-40B4-BE49-F238E27FC236}">
                          <a16:creationId xmlns:a16="http://schemas.microsoft.com/office/drawing/2014/main" id="{3B5F4E27-D567-AA0C-6EC4-FE8214FD576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6" name="Line 101">
                      <a:extLst>
                        <a:ext uri="{FF2B5EF4-FFF2-40B4-BE49-F238E27FC236}">
                          <a16:creationId xmlns:a16="http://schemas.microsoft.com/office/drawing/2014/main" id="{A8949895-7312-3F70-C1F0-185AC594B2D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7" name="Line 102">
                      <a:extLst>
                        <a:ext uri="{FF2B5EF4-FFF2-40B4-BE49-F238E27FC236}">
                          <a16:creationId xmlns:a16="http://schemas.microsoft.com/office/drawing/2014/main" id="{5973CA02-25D7-0AF4-09EC-AB56927ECB3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8" name="Line 103">
                      <a:extLst>
                        <a:ext uri="{FF2B5EF4-FFF2-40B4-BE49-F238E27FC236}">
                          <a16:creationId xmlns:a16="http://schemas.microsoft.com/office/drawing/2014/main" id="{5F13C135-E9CA-75CF-CAB6-211B354F832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9" name="Line 104">
                      <a:extLst>
                        <a:ext uri="{FF2B5EF4-FFF2-40B4-BE49-F238E27FC236}">
                          <a16:creationId xmlns:a16="http://schemas.microsoft.com/office/drawing/2014/main" id="{9B0E0204-8B16-89E3-4EB8-DAA953FFC36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0" name="Line 105">
                      <a:extLst>
                        <a:ext uri="{FF2B5EF4-FFF2-40B4-BE49-F238E27FC236}">
                          <a16:creationId xmlns:a16="http://schemas.microsoft.com/office/drawing/2014/main" id="{4F455CB6-2172-2040-4349-8BC1E5F1496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85" name="Group 106">
                    <a:extLst>
                      <a:ext uri="{FF2B5EF4-FFF2-40B4-BE49-F238E27FC236}">
                        <a16:creationId xmlns:a16="http://schemas.microsoft.com/office/drawing/2014/main" id="{40D57CE8-320E-E1EF-377B-F24BC6BF63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19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95" name="Line 107">
                      <a:extLst>
                        <a:ext uri="{FF2B5EF4-FFF2-40B4-BE49-F238E27FC236}">
                          <a16:creationId xmlns:a16="http://schemas.microsoft.com/office/drawing/2014/main" id="{703507D7-31F9-386E-29B9-B22B6868090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6" name="Line 108">
                      <a:extLst>
                        <a:ext uri="{FF2B5EF4-FFF2-40B4-BE49-F238E27FC236}">
                          <a16:creationId xmlns:a16="http://schemas.microsoft.com/office/drawing/2014/main" id="{91D0942B-7917-3E58-D0E0-68AFBD18737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7" name="Line 109">
                      <a:extLst>
                        <a:ext uri="{FF2B5EF4-FFF2-40B4-BE49-F238E27FC236}">
                          <a16:creationId xmlns:a16="http://schemas.microsoft.com/office/drawing/2014/main" id="{7BB54B0C-3C16-21DF-8525-4FE92343C57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8" name="Line 110">
                      <a:extLst>
                        <a:ext uri="{FF2B5EF4-FFF2-40B4-BE49-F238E27FC236}">
                          <a16:creationId xmlns:a16="http://schemas.microsoft.com/office/drawing/2014/main" id="{87E979F8-D3F8-2BE4-3C07-A8C7A84CF34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9" name="Line 111">
                      <a:extLst>
                        <a:ext uri="{FF2B5EF4-FFF2-40B4-BE49-F238E27FC236}">
                          <a16:creationId xmlns:a16="http://schemas.microsoft.com/office/drawing/2014/main" id="{656BEEAA-40CF-4B51-F0B6-BC5813488E8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0" name="Line 112">
                      <a:extLst>
                        <a:ext uri="{FF2B5EF4-FFF2-40B4-BE49-F238E27FC236}">
                          <a16:creationId xmlns:a16="http://schemas.microsoft.com/office/drawing/2014/main" id="{2036D5DA-9D4F-FD1A-F5E1-28BF169D409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1" name="Line 113">
                      <a:extLst>
                        <a:ext uri="{FF2B5EF4-FFF2-40B4-BE49-F238E27FC236}">
                          <a16:creationId xmlns:a16="http://schemas.microsoft.com/office/drawing/2014/main" id="{68470621-1681-FFED-0FC4-FBA997A0349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2" name="Line 114">
                      <a:extLst>
                        <a:ext uri="{FF2B5EF4-FFF2-40B4-BE49-F238E27FC236}">
                          <a16:creationId xmlns:a16="http://schemas.microsoft.com/office/drawing/2014/main" id="{FB4A067E-BDB8-70A4-FE47-3EBD888C87B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86" name="Group 115">
                    <a:extLst>
                      <a:ext uri="{FF2B5EF4-FFF2-40B4-BE49-F238E27FC236}">
                        <a16:creationId xmlns:a16="http://schemas.microsoft.com/office/drawing/2014/main" id="{51D64EC7-E4BC-83FE-FCA0-9E4A74958D4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19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87" name="Line 116">
                      <a:extLst>
                        <a:ext uri="{FF2B5EF4-FFF2-40B4-BE49-F238E27FC236}">
                          <a16:creationId xmlns:a16="http://schemas.microsoft.com/office/drawing/2014/main" id="{8AC74717-9C82-A4AC-34D0-3BD050AC481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8" name="Line 117">
                      <a:extLst>
                        <a:ext uri="{FF2B5EF4-FFF2-40B4-BE49-F238E27FC236}">
                          <a16:creationId xmlns:a16="http://schemas.microsoft.com/office/drawing/2014/main" id="{B474EF57-3752-7DF9-D9E4-55D8CEF7FEF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9" name="Line 118">
                      <a:extLst>
                        <a:ext uri="{FF2B5EF4-FFF2-40B4-BE49-F238E27FC236}">
                          <a16:creationId xmlns:a16="http://schemas.microsoft.com/office/drawing/2014/main" id="{7297DA04-D582-F4C1-D8D9-1BB4BD7F831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0" name="Line 119">
                      <a:extLst>
                        <a:ext uri="{FF2B5EF4-FFF2-40B4-BE49-F238E27FC236}">
                          <a16:creationId xmlns:a16="http://schemas.microsoft.com/office/drawing/2014/main" id="{7B1D543A-D1FF-6D5D-3E43-61CBDB3ED05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1" name="Line 120">
                      <a:extLst>
                        <a:ext uri="{FF2B5EF4-FFF2-40B4-BE49-F238E27FC236}">
                          <a16:creationId xmlns:a16="http://schemas.microsoft.com/office/drawing/2014/main" id="{7B4201B2-BC1C-E09D-CD0E-B0C1C2B5EAE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2" name="Line 121">
                      <a:extLst>
                        <a:ext uri="{FF2B5EF4-FFF2-40B4-BE49-F238E27FC236}">
                          <a16:creationId xmlns:a16="http://schemas.microsoft.com/office/drawing/2014/main" id="{40B3342F-C4D2-8A98-267C-60499D10FA7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3" name="Line 122">
                      <a:extLst>
                        <a:ext uri="{FF2B5EF4-FFF2-40B4-BE49-F238E27FC236}">
                          <a16:creationId xmlns:a16="http://schemas.microsoft.com/office/drawing/2014/main" id="{7F271A66-9EDC-0791-2994-6B1A80E5B73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4" name="Line 123">
                      <a:extLst>
                        <a:ext uri="{FF2B5EF4-FFF2-40B4-BE49-F238E27FC236}">
                          <a16:creationId xmlns:a16="http://schemas.microsoft.com/office/drawing/2014/main" id="{CF368270-7D4B-F286-65CF-E8134DDB887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9" name="Group 124">
                  <a:extLst>
                    <a:ext uri="{FF2B5EF4-FFF2-40B4-BE49-F238E27FC236}">
                      <a16:creationId xmlns:a16="http://schemas.microsoft.com/office/drawing/2014/main" id="{DB9D7596-178C-4961-8BDB-5535ACE08246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3687" y="144"/>
                  <a:ext cx="975" cy="4012"/>
                  <a:chOff x="3687" y="144"/>
                  <a:chExt cx="975" cy="4012"/>
                </a:xfrm>
              </p:grpSpPr>
              <p:grpSp>
                <p:nvGrpSpPr>
                  <p:cNvPr id="56545" name="Group 125">
                    <a:extLst>
                      <a:ext uri="{FF2B5EF4-FFF2-40B4-BE49-F238E27FC236}">
                        <a16:creationId xmlns:a16="http://schemas.microsoft.com/office/drawing/2014/main" id="{91370F21-170A-6047-8762-EBAA4EBC1EC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3687" y="144"/>
                    <a:ext cx="975" cy="947"/>
                    <a:chOff x="3687" y="144"/>
                    <a:chExt cx="975" cy="947"/>
                  </a:xfrm>
                </p:grpSpPr>
                <p:sp>
                  <p:nvSpPr>
                    <p:cNvPr id="56575" name="Line 126">
                      <a:extLst>
                        <a:ext uri="{FF2B5EF4-FFF2-40B4-BE49-F238E27FC236}">
                          <a16:creationId xmlns:a16="http://schemas.microsoft.com/office/drawing/2014/main" id="{33168994-87EF-7334-1948-CFCA2BBCEA3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6" name="Line 127">
                      <a:extLst>
                        <a:ext uri="{FF2B5EF4-FFF2-40B4-BE49-F238E27FC236}">
                          <a16:creationId xmlns:a16="http://schemas.microsoft.com/office/drawing/2014/main" id="{8A59C078-93A9-484A-EC6E-B86DCB205A3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7" name="Line 128">
                      <a:extLst>
                        <a:ext uri="{FF2B5EF4-FFF2-40B4-BE49-F238E27FC236}">
                          <a16:creationId xmlns:a16="http://schemas.microsoft.com/office/drawing/2014/main" id="{1FA3D7BC-0F1C-D30F-8EF3-3705A70D8F8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8" name="Line 129">
                      <a:extLst>
                        <a:ext uri="{FF2B5EF4-FFF2-40B4-BE49-F238E27FC236}">
                          <a16:creationId xmlns:a16="http://schemas.microsoft.com/office/drawing/2014/main" id="{F2F1B7BB-4D5B-338B-EC50-405BB0CCCF3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9" name="Line 130">
                      <a:extLst>
                        <a:ext uri="{FF2B5EF4-FFF2-40B4-BE49-F238E27FC236}">
                          <a16:creationId xmlns:a16="http://schemas.microsoft.com/office/drawing/2014/main" id="{0BAA6867-7129-3B7E-9BB7-B8E31A1EEC8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0" name="Line 131">
                      <a:extLst>
                        <a:ext uri="{FF2B5EF4-FFF2-40B4-BE49-F238E27FC236}">
                          <a16:creationId xmlns:a16="http://schemas.microsoft.com/office/drawing/2014/main" id="{79C8A838-56A4-268D-8C4D-33BDC5A2F66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1" name="Line 132">
                      <a:extLst>
                        <a:ext uri="{FF2B5EF4-FFF2-40B4-BE49-F238E27FC236}">
                          <a16:creationId xmlns:a16="http://schemas.microsoft.com/office/drawing/2014/main" id="{0292A029-9E38-D8CE-1740-231A3B4D11B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2" name="Line 133">
                      <a:extLst>
                        <a:ext uri="{FF2B5EF4-FFF2-40B4-BE49-F238E27FC236}">
                          <a16:creationId xmlns:a16="http://schemas.microsoft.com/office/drawing/2014/main" id="{7E47230A-CEBA-675F-A187-9E08BE21D46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46" name="Group 134">
                    <a:extLst>
                      <a:ext uri="{FF2B5EF4-FFF2-40B4-BE49-F238E27FC236}">
                        <a16:creationId xmlns:a16="http://schemas.microsoft.com/office/drawing/2014/main" id="{CAD51582-9686-90A1-807D-821EAFBAEF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87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67" name="Line 135">
                      <a:extLst>
                        <a:ext uri="{FF2B5EF4-FFF2-40B4-BE49-F238E27FC236}">
                          <a16:creationId xmlns:a16="http://schemas.microsoft.com/office/drawing/2014/main" id="{2468131E-3F11-50E1-BAA2-C4655CA2C4C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8" name="Line 136">
                      <a:extLst>
                        <a:ext uri="{FF2B5EF4-FFF2-40B4-BE49-F238E27FC236}">
                          <a16:creationId xmlns:a16="http://schemas.microsoft.com/office/drawing/2014/main" id="{DE8B9B08-1C7C-5733-5011-FC98620684F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9" name="Line 137">
                      <a:extLst>
                        <a:ext uri="{FF2B5EF4-FFF2-40B4-BE49-F238E27FC236}">
                          <a16:creationId xmlns:a16="http://schemas.microsoft.com/office/drawing/2014/main" id="{AC1E7338-F93E-D8CE-3827-8601CEE7D4A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0" name="Line 138">
                      <a:extLst>
                        <a:ext uri="{FF2B5EF4-FFF2-40B4-BE49-F238E27FC236}">
                          <a16:creationId xmlns:a16="http://schemas.microsoft.com/office/drawing/2014/main" id="{9308AC42-FB3E-5CA6-B332-30C1F608109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1" name="Line 139">
                      <a:extLst>
                        <a:ext uri="{FF2B5EF4-FFF2-40B4-BE49-F238E27FC236}">
                          <a16:creationId xmlns:a16="http://schemas.microsoft.com/office/drawing/2014/main" id="{A9CF14FC-A44F-48A4-CB0A-5FAEC1A9189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2" name="Line 140">
                      <a:extLst>
                        <a:ext uri="{FF2B5EF4-FFF2-40B4-BE49-F238E27FC236}">
                          <a16:creationId xmlns:a16="http://schemas.microsoft.com/office/drawing/2014/main" id="{728D3A2B-1C74-653E-328E-46E1C82171D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3" name="Line 141">
                      <a:extLst>
                        <a:ext uri="{FF2B5EF4-FFF2-40B4-BE49-F238E27FC236}">
                          <a16:creationId xmlns:a16="http://schemas.microsoft.com/office/drawing/2014/main" id="{03A1BD94-FCF1-3C9B-AD4A-B6F9649C3F0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4" name="Line 142">
                      <a:extLst>
                        <a:ext uri="{FF2B5EF4-FFF2-40B4-BE49-F238E27FC236}">
                          <a16:creationId xmlns:a16="http://schemas.microsoft.com/office/drawing/2014/main" id="{BFEF65DA-6557-C125-5DE1-34C7699E023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47" name="Group 143">
                    <a:extLst>
                      <a:ext uri="{FF2B5EF4-FFF2-40B4-BE49-F238E27FC236}">
                        <a16:creationId xmlns:a16="http://schemas.microsoft.com/office/drawing/2014/main" id="{7C3183F9-7B12-DC02-ABD0-ED960B13A3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87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57" name="Line 144">
                      <a:extLst>
                        <a:ext uri="{FF2B5EF4-FFF2-40B4-BE49-F238E27FC236}">
                          <a16:creationId xmlns:a16="http://schemas.microsoft.com/office/drawing/2014/main" id="{23749349-498E-6FA2-809E-6FC34E87204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8" name="Line 145">
                      <a:extLst>
                        <a:ext uri="{FF2B5EF4-FFF2-40B4-BE49-F238E27FC236}">
                          <a16:creationId xmlns:a16="http://schemas.microsoft.com/office/drawing/2014/main" id="{1A8EB609-E597-1697-5BFA-C8166D691CA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9" name="Line 146">
                      <a:extLst>
                        <a:ext uri="{FF2B5EF4-FFF2-40B4-BE49-F238E27FC236}">
                          <a16:creationId xmlns:a16="http://schemas.microsoft.com/office/drawing/2014/main" id="{E57BA16E-A0D2-686D-2FF8-BB872284B3A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0" name="Line 147">
                      <a:extLst>
                        <a:ext uri="{FF2B5EF4-FFF2-40B4-BE49-F238E27FC236}">
                          <a16:creationId xmlns:a16="http://schemas.microsoft.com/office/drawing/2014/main" id="{A7ED2B87-0B79-B406-88D8-8FDF602D7ED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3" name="Line 148">
                      <a:extLst>
                        <a:ext uri="{FF2B5EF4-FFF2-40B4-BE49-F238E27FC236}">
                          <a16:creationId xmlns:a16="http://schemas.microsoft.com/office/drawing/2014/main" id="{16E99E4C-F40C-B353-1058-530393B1ABC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4" name="Line 149">
                      <a:extLst>
                        <a:ext uri="{FF2B5EF4-FFF2-40B4-BE49-F238E27FC236}">
                          <a16:creationId xmlns:a16="http://schemas.microsoft.com/office/drawing/2014/main" id="{EAC2CD0F-D74D-DEC4-AB4B-345FC0AD442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5" name="Line 150">
                      <a:extLst>
                        <a:ext uri="{FF2B5EF4-FFF2-40B4-BE49-F238E27FC236}">
                          <a16:creationId xmlns:a16="http://schemas.microsoft.com/office/drawing/2014/main" id="{97559EAD-D7AE-CE9D-BE6E-2AFD2E36B3F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6" name="Line 151">
                      <a:extLst>
                        <a:ext uri="{FF2B5EF4-FFF2-40B4-BE49-F238E27FC236}">
                          <a16:creationId xmlns:a16="http://schemas.microsoft.com/office/drawing/2014/main" id="{9FCBCAD0-38AE-FF36-092E-898728E99C0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48" name="Group 152">
                    <a:extLst>
                      <a:ext uri="{FF2B5EF4-FFF2-40B4-BE49-F238E27FC236}">
                        <a16:creationId xmlns:a16="http://schemas.microsoft.com/office/drawing/2014/main" id="{29B44E00-F8AE-E98C-819E-15A4651489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87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49" name="Line 153">
                      <a:extLst>
                        <a:ext uri="{FF2B5EF4-FFF2-40B4-BE49-F238E27FC236}">
                          <a16:creationId xmlns:a16="http://schemas.microsoft.com/office/drawing/2014/main" id="{4B8782F0-B43B-70A7-B36E-0A79FB7D08C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0" name="Line 154">
                      <a:extLst>
                        <a:ext uri="{FF2B5EF4-FFF2-40B4-BE49-F238E27FC236}">
                          <a16:creationId xmlns:a16="http://schemas.microsoft.com/office/drawing/2014/main" id="{03837A8B-DDA3-3782-1343-47CB8DF4425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1" name="Line 155">
                      <a:extLst>
                        <a:ext uri="{FF2B5EF4-FFF2-40B4-BE49-F238E27FC236}">
                          <a16:creationId xmlns:a16="http://schemas.microsoft.com/office/drawing/2014/main" id="{AB28F189-C923-9838-0CFD-3D65F40EA7B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2" name="Line 156">
                      <a:extLst>
                        <a:ext uri="{FF2B5EF4-FFF2-40B4-BE49-F238E27FC236}">
                          <a16:creationId xmlns:a16="http://schemas.microsoft.com/office/drawing/2014/main" id="{F41D3811-526D-538C-9E46-17E86E637A1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3" name="Line 157">
                      <a:extLst>
                        <a:ext uri="{FF2B5EF4-FFF2-40B4-BE49-F238E27FC236}">
                          <a16:creationId xmlns:a16="http://schemas.microsoft.com/office/drawing/2014/main" id="{58F89F9E-74B9-9462-F20E-BE8F8A6042B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4" name="Line 158">
                      <a:extLst>
                        <a:ext uri="{FF2B5EF4-FFF2-40B4-BE49-F238E27FC236}">
                          <a16:creationId xmlns:a16="http://schemas.microsoft.com/office/drawing/2014/main" id="{CC4DC4CC-342D-9662-94C0-4606678F387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5" name="Line 159">
                      <a:extLst>
                        <a:ext uri="{FF2B5EF4-FFF2-40B4-BE49-F238E27FC236}">
                          <a16:creationId xmlns:a16="http://schemas.microsoft.com/office/drawing/2014/main" id="{7EFA097F-6EEF-4003-5268-A24BADDC648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6" name="Line 160">
                      <a:extLst>
                        <a:ext uri="{FF2B5EF4-FFF2-40B4-BE49-F238E27FC236}">
                          <a16:creationId xmlns:a16="http://schemas.microsoft.com/office/drawing/2014/main" id="{6FE7D44F-33CE-D93B-DA03-80F1A2D8E23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0" name="Group 161">
                  <a:extLst>
                    <a:ext uri="{FF2B5EF4-FFF2-40B4-BE49-F238E27FC236}">
                      <a16:creationId xmlns:a16="http://schemas.microsoft.com/office/drawing/2014/main" id="{392AC760-0F24-1D3D-F2D9-C65676A43AB0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4755" y="144"/>
                  <a:ext cx="975" cy="4012"/>
                  <a:chOff x="4755" y="144"/>
                  <a:chExt cx="975" cy="4012"/>
                </a:xfrm>
              </p:grpSpPr>
              <p:grpSp>
                <p:nvGrpSpPr>
                  <p:cNvPr id="61" name="Group 162">
                    <a:extLst>
                      <a:ext uri="{FF2B5EF4-FFF2-40B4-BE49-F238E27FC236}">
                        <a16:creationId xmlns:a16="http://schemas.microsoft.com/office/drawing/2014/main" id="{9939D904-F2B0-A991-3B70-E8B0384B20F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4755" y="144"/>
                    <a:ext cx="975" cy="947"/>
                    <a:chOff x="4755" y="144"/>
                    <a:chExt cx="975" cy="947"/>
                  </a:xfrm>
                </p:grpSpPr>
                <p:sp>
                  <p:nvSpPr>
                    <p:cNvPr id="56537" name="Line 163">
                      <a:extLst>
                        <a:ext uri="{FF2B5EF4-FFF2-40B4-BE49-F238E27FC236}">
                          <a16:creationId xmlns:a16="http://schemas.microsoft.com/office/drawing/2014/main" id="{3C588D97-3714-9953-ADAB-AB640E2181B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8" name="Line 164">
                      <a:extLst>
                        <a:ext uri="{FF2B5EF4-FFF2-40B4-BE49-F238E27FC236}">
                          <a16:creationId xmlns:a16="http://schemas.microsoft.com/office/drawing/2014/main" id="{17485CCB-F82B-CE13-568F-BF08D2C8D76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9" name="Line 165">
                      <a:extLst>
                        <a:ext uri="{FF2B5EF4-FFF2-40B4-BE49-F238E27FC236}">
                          <a16:creationId xmlns:a16="http://schemas.microsoft.com/office/drawing/2014/main" id="{B3260C37-3E91-70F3-6259-472ECD7580D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0" name="Line 166">
                      <a:extLst>
                        <a:ext uri="{FF2B5EF4-FFF2-40B4-BE49-F238E27FC236}">
                          <a16:creationId xmlns:a16="http://schemas.microsoft.com/office/drawing/2014/main" id="{FF30AAC8-709A-68CE-7B0C-42DE29C5FE4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1" name="Line 167">
                      <a:extLst>
                        <a:ext uri="{FF2B5EF4-FFF2-40B4-BE49-F238E27FC236}">
                          <a16:creationId xmlns:a16="http://schemas.microsoft.com/office/drawing/2014/main" id="{85C5721E-53B8-3701-E8B7-ABC1FED0903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2" name="Line 168">
                      <a:extLst>
                        <a:ext uri="{FF2B5EF4-FFF2-40B4-BE49-F238E27FC236}">
                          <a16:creationId xmlns:a16="http://schemas.microsoft.com/office/drawing/2014/main" id="{E35BF715-4FFC-DABF-417F-95555E0AC36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3" name="Line 169">
                      <a:extLst>
                        <a:ext uri="{FF2B5EF4-FFF2-40B4-BE49-F238E27FC236}">
                          <a16:creationId xmlns:a16="http://schemas.microsoft.com/office/drawing/2014/main" id="{656FF0AD-411F-16D7-2488-C4CBD5B45C8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4" name="Line 170">
                      <a:extLst>
                        <a:ext uri="{FF2B5EF4-FFF2-40B4-BE49-F238E27FC236}">
                          <a16:creationId xmlns:a16="http://schemas.microsoft.com/office/drawing/2014/main" id="{849B25D3-2896-C3A9-80B8-9B7E69D0C8F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2" name="Group 171">
                    <a:extLst>
                      <a:ext uri="{FF2B5EF4-FFF2-40B4-BE49-F238E27FC236}">
                        <a16:creationId xmlns:a16="http://schemas.microsoft.com/office/drawing/2014/main" id="{29E3260F-389C-DFA6-4757-EBFC502CF3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55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29" name="Line 172">
                      <a:extLst>
                        <a:ext uri="{FF2B5EF4-FFF2-40B4-BE49-F238E27FC236}">
                          <a16:creationId xmlns:a16="http://schemas.microsoft.com/office/drawing/2014/main" id="{5CC9BE71-0584-29B4-765E-FC268C88C6E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0" name="Line 173">
                      <a:extLst>
                        <a:ext uri="{FF2B5EF4-FFF2-40B4-BE49-F238E27FC236}">
                          <a16:creationId xmlns:a16="http://schemas.microsoft.com/office/drawing/2014/main" id="{323CFE7B-A7CF-A198-813F-39804E81305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1" name="Line 174">
                      <a:extLst>
                        <a:ext uri="{FF2B5EF4-FFF2-40B4-BE49-F238E27FC236}">
                          <a16:creationId xmlns:a16="http://schemas.microsoft.com/office/drawing/2014/main" id="{06596798-6A4B-ADC0-D20B-F8123C69C14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2" name="Line 175">
                      <a:extLst>
                        <a:ext uri="{FF2B5EF4-FFF2-40B4-BE49-F238E27FC236}">
                          <a16:creationId xmlns:a16="http://schemas.microsoft.com/office/drawing/2014/main" id="{E82C9F57-996C-D695-7D3C-1555B47E14E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3" name="Line 176">
                      <a:extLst>
                        <a:ext uri="{FF2B5EF4-FFF2-40B4-BE49-F238E27FC236}">
                          <a16:creationId xmlns:a16="http://schemas.microsoft.com/office/drawing/2014/main" id="{41FE45D0-172B-8566-1AD3-D4CBF06F7AA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4" name="Line 177">
                      <a:extLst>
                        <a:ext uri="{FF2B5EF4-FFF2-40B4-BE49-F238E27FC236}">
                          <a16:creationId xmlns:a16="http://schemas.microsoft.com/office/drawing/2014/main" id="{9F5DF5AD-5555-5302-F998-93E8E272314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5" name="Line 178">
                      <a:extLst>
                        <a:ext uri="{FF2B5EF4-FFF2-40B4-BE49-F238E27FC236}">
                          <a16:creationId xmlns:a16="http://schemas.microsoft.com/office/drawing/2014/main" id="{BD3394C9-5B96-0103-FCB8-4D84DD73707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6" name="Line 179">
                      <a:extLst>
                        <a:ext uri="{FF2B5EF4-FFF2-40B4-BE49-F238E27FC236}">
                          <a16:creationId xmlns:a16="http://schemas.microsoft.com/office/drawing/2014/main" id="{480E1099-CF10-4415-30CE-9934EBB9F72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3" name="Group 180">
                    <a:extLst>
                      <a:ext uri="{FF2B5EF4-FFF2-40B4-BE49-F238E27FC236}">
                        <a16:creationId xmlns:a16="http://schemas.microsoft.com/office/drawing/2014/main" id="{62D98118-16EC-BFC8-8250-475A7B72DC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55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21" name="Line 181">
                      <a:extLst>
                        <a:ext uri="{FF2B5EF4-FFF2-40B4-BE49-F238E27FC236}">
                          <a16:creationId xmlns:a16="http://schemas.microsoft.com/office/drawing/2014/main" id="{D6AC3B6E-AC97-56B3-00E2-0771D7DFE7E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2" name="Line 182">
                      <a:extLst>
                        <a:ext uri="{FF2B5EF4-FFF2-40B4-BE49-F238E27FC236}">
                          <a16:creationId xmlns:a16="http://schemas.microsoft.com/office/drawing/2014/main" id="{A3964A7B-5A73-E394-282F-8114C1262BC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3" name="Line 183">
                      <a:extLst>
                        <a:ext uri="{FF2B5EF4-FFF2-40B4-BE49-F238E27FC236}">
                          <a16:creationId xmlns:a16="http://schemas.microsoft.com/office/drawing/2014/main" id="{C6DCB7A8-EC01-47E0-419C-3226BB22B2E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4" name="Line 184">
                      <a:extLst>
                        <a:ext uri="{FF2B5EF4-FFF2-40B4-BE49-F238E27FC236}">
                          <a16:creationId xmlns:a16="http://schemas.microsoft.com/office/drawing/2014/main" id="{ECF24DA1-8F9B-9676-E89A-3079936E4DE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5" name="Line 185">
                      <a:extLst>
                        <a:ext uri="{FF2B5EF4-FFF2-40B4-BE49-F238E27FC236}">
                          <a16:creationId xmlns:a16="http://schemas.microsoft.com/office/drawing/2014/main" id="{441AF690-6F5D-75CC-B475-4A0DD50542C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6" name="Line 186">
                      <a:extLst>
                        <a:ext uri="{FF2B5EF4-FFF2-40B4-BE49-F238E27FC236}">
                          <a16:creationId xmlns:a16="http://schemas.microsoft.com/office/drawing/2014/main" id="{5C8421CF-5B51-F782-86C1-D624D290508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7" name="Line 187">
                      <a:extLst>
                        <a:ext uri="{FF2B5EF4-FFF2-40B4-BE49-F238E27FC236}">
                          <a16:creationId xmlns:a16="http://schemas.microsoft.com/office/drawing/2014/main" id="{7E138C75-E0F9-1182-7AED-2DDA8152137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8" name="Line 188">
                      <a:extLst>
                        <a:ext uri="{FF2B5EF4-FFF2-40B4-BE49-F238E27FC236}">
                          <a16:creationId xmlns:a16="http://schemas.microsoft.com/office/drawing/2014/main" id="{5883E076-7C5B-E73A-75BA-C6A2F66BDAB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12" name="Group 189">
                    <a:extLst>
                      <a:ext uri="{FF2B5EF4-FFF2-40B4-BE49-F238E27FC236}">
                        <a16:creationId xmlns:a16="http://schemas.microsoft.com/office/drawing/2014/main" id="{C09AC294-36F8-9BEA-41AB-0B1426C1E0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55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13" name="Line 190">
                      <a:extLst>
                        <a:ext uri="{FF2B5EF4-FFF2-40B4-BE49-F238E27FC236}">
                          <a16:creationId xmlns:a16="http://schemas.microsoft.com/office/drawing/2014/main" id="{DFE7F108-BE6D-FA46-1F03-797FF8F362A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4" name="Line 191">
                      <a:extLst>
                        <a:ext uri="{FF2B5EF4-FFF2-40B4-BE49-F238E27FC236}">
                          <a16:creationId xmlns:a16="http://schemas.microsoft.com/office/drawing/2014/main" id="{BB2520B0-FC00-7489-C077-0D5F1446A32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5" name="Line 192">
                      <a:extLst>
                        <a:ext uri="{FF2B5EF4-FFF2-40B4-BE49-F238E27FC236}">
                          <a16:creationId xmlns:a16="http://schemas.microsoft.com/office/drawing/2014/main" id="{A1EE49B7-6B74-188E-0987-80BBAACA88C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6" name="Line 193">
                      <a:extLst>
                        <a:ext uri="{FF2B5EF4-FFF2-40B4-BE49-F238E27FC236}">
                          <a16:creationId xmlns:a16="http://schemas.microsoft.com/office/drawing/2014/main" id="{5037B9E4-EDF9-4C83-3F89-A2020462584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7" name="Line 194">
                      <a:extLst>
                        <a:ext uri="{FF2B5EF4-FFF2-40B4-BE49-F238E27FC236}">
                          <a16:creationId xmlns:a16="http://schemas.microsoft.com/office/drawing/2014/main" id="{7466FD80-FC9F-06EA-D261-9EF57CBEA58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8" name="Line 195">
                      <a:extLst>
                        <a:ext uri="{FF2B5EF4-FFF2-40B4-BE49-F238E27FC236}">
                          <a16:creationId xmlns:a16="http://schemas.microsoft.com/office/drawing/2014/main" id="{E7DDB058-66CF-458D-4D59-E3FA03BA70B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9" name="Line 196">
                      <a:extLst>
                        <a:ext uri="{FF2B5EF4-FFF2-40B4-BE49-F238E27FC236}">
                          <a16:creationId xmlns:a16="http://schemas.microsoft.com/office/drawing/2014/main" id="{72E5515C-5762-131F-DE82-74F48057C30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0" name="Line 197">
                      <a:extLst>
                        <a:ext uri="{FF2B5EF4-FFF2-40B4-BE49-F238E27FC236}">
                          <a16:creationId xmlns:a16="http://schemas.microsoft.com/office/drawing/2014/main" id="{6D8996CC-0E3B-2D7B-D5B9-C7849083613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grpSp>
            <p:nvGrpSpPr>
              <p:cNvPr id="36" name="Group 198">
                <a:extLst>
                  <a:ext uri="{FF2B5EF4-FFF2-40B4-BE49-F238E27FC236}">
                    <a16:creationId xmlns:a16="http://schemas.microsoft.com/office/drawing/2014/main" id="{69370D48-B60E-0BA9-06D8-88F4D24A40F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" y="68"/>
                <a:ext cx="5730" cy="0"/>
                <a:chOff x="3" y="68"/>
                <a:chExt cx="5730" cy="0"/>
              </a:xfrm>
            </p:grpSpPr>
            <p:sp>
              <p:nvSpPr>
                <p:cNvPr id="37" name="Line 199">
                  <a:extLst>
                    <a:ext uri="{FF2B5EF4-FFF2-40B4-BE49-F238E27FC236}">
                      <a16:creationId xmlns:a16="http://schemas.microsoft.com/office/drawing/2014/main" id="{E2BDDCFB-391D-1392-E061-64CBE3A1E411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9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8" name="Line 200">
                  <a:extLst>
                    <a:ext uri="{FF2B5EF4-FFF2-40B4-BE49-F238E27FC236}">
                      <a16:creationId xmlns:a16="http://schemas.microsoft.com/office/drawing/2014/main" id="{60E6096A-C6EB-4D2C-4267-FFCDF526F46C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737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9" name="Line 201">
                  <a:extLst>
                    <a:ext uri="{FF2B5EF4-FFF2-40B4-BE49-F238E27FC236}">
                      <a16:creationId xmlns:a16="http://schemas.microsoft.com/office/drawing/2014/main" id="{E57E7ED0-61DD-C3A2-9CCD-21996315854D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266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0" name="Line 202">
                  <a:extLst>
                    <a:ext uri="{FF2B5EF4-FFF2-40B4-BE49-F238E27FC236}">
                      <a16:creationId xmlns:a16="http://schemas.microsoft.com/office/drawing/2014/main" id="{F52D6BA6-9C36-9ED6-791C-015F2D4025E8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805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1" name="Line 203">
                  <a:extLst>
                    <a:ext uri="{FF2B5EF4-FFF2-40B4-BE49-F238E27FC236}">
                      <a16:creationId xmlns:a16="http://schemas.microsoft.com/office/drawing/2014/main" id="{E265B6A6-D24C-37B3-9A9D-6B5287D67D47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334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2" name="Line 204">
                  <a:extLst>
                    <a:ext uri="{FF2B5EF4-FFF2-40B4-BE49-F238E27FC236}">
                      <a16:creationId xmlns:a16="http://schemas.microsoft.com/office/drawing/2014/main" id="{9374F35E-BD5F-AA8E-D981-378DCED724E3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873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3" name="Line 205">
                  <a:extLst>
                    <a:ext uri="{FF2B5EF4-FFF2-40B4-BE49-F238E27FC236}">
                      <a16:creationId xmlns:a16="http://schemas.microsoft.com/office/drawing/2014/main" id="{6D2E1DA9-F8A0-8C94-9F99-50BA5D3E97BF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402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4" name="Line 206">
                  <a:extLst>
                    <a:ext uri="{FF2B5EF4-FFF2-40B4-BE49-F238E27FC236}">
                      <a16:creationId xmlns:a16="http://schemas.microsoft.com/office/drawing/2014/main" id="{5AD1C0E9-ADB0-59FA-0F7C-CE614E4BE8F3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941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5" name="Line 207">
                  <a:extLst>
                    <a:ext uri="{FF2B5EF4-FFF2-40B4-BE49-F238E27FC236}">
                      <a16:creationId xmlns:a16="http://schemas.microsoft.com/office/drawing/2014/main" id="{302FEC82-1327-E324-F37D-BE2435DE9DAC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4470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6" name="Line 208">
                  <a:extLst>
                    <a:ext uri="{FF2B5EF4-FFF2-40B4-BE49-F238E27FC236}">
                      <a16:creationId xmlns:a16="http://schemas.microsoft.com/office/drawing/2014/main" id="{7B43CC3D-9986-4D35-B8D2-1E7CD720BC95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009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7" name="Line 209">
                  <a:extLst>
                    <a:ext uri="{FF2B5EF4-FFF2-40B4-BE49-F238E27FC236}">
                      <a16:creationId xmlns:a16="http://schemas.microsoft.com/office/drawing/2014/main" id="{3324461C-B32D-03B5-A8D0-66FC3A8101F6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53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4" name="Group 210">
              <a:extLst>
                <a:ext uri="{FF2B5EF4-FFF2-40B4-BE49-F238E27FC236}">
                  <a16:creationId xmlns:a16="http://schemas.microsoft.com/office/drawing/2014/main" id="{10963679-7C5C-C9E2-E4A3-4F8FA822E6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200"/>
              <a:ext cx="5088" cy="1056"/>
              <a:chOff x="336" y="1200"/>
              <a:chExt cx="5088" cy="1056"/>
            </a:xfrm>
          </p:grpSpPr>
          <p:sp>
            <p:nvSpPr>
              <p:cNvPr id="30" name="Rectangle 211">
                <a:extLst>
                  <a:ext uri="{FF2B5EF4-FFF2-40B4-BE49-F238E27FC236}">
                    <a16:creationId xmlns:a16="http://schemas.microsoft.com/office/drawing/2014/main" id="{873825EA-AF44-0DAA-9CD1-855EBFBF02B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80" y="1200"/>
                <a:ext cx="2544" cy="52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Rectangle 212">
                <a:extLst>
                  <a:ext uri="{FF2B5EF4-FFF2-40B4-BE49-F238E27FC236}">
                    <a16:creationId xmlns:a16="http://schemas.microsoft.com/office/drawing/2014/main" id="{9908629E-17A9-40F2-2B56-5D952F6BAC7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80" y="1728"/>
                <a:ext cx="2544" cy="528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Rectangle 213">
                <a:extLst>
                  <a:ext uri="{FF2B5EF4-FFF2-40B4-BE49-F238E27FC236}">
                    <a16:creationId xmlns:a16="http://schemas.microsoft.com/office/drawing/2014/main" id="{D09B97FB-DC58-4C97-D138-B2C5052B608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36" y="1728"/>
                <a:ext cx="2544" cy="528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Rectangle 214">
                <a:extLst>
                  <a:ext uri="{FF2B5EF4-FFF2-40B4-BE49-F238E27FC236}">
                    <a16:creationId xmlns:a16="http://schemas.microsoft.com/office/drawing/2014/main" id="{E95DA1EE-85ED-A6E6-AA7E-A3DC459F576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36" y="1200"/>
                <a:ext cx="2544" cy="52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215">
                <a:extLst>
                  <a:ext uri="{FF2B5EF4-FFF2-40B4-BE49-F238E27FC236}">
                    <a16:creationId xmlns:a16="http://schemas.microsoft.com/office/drawing/2014/main" id="{5E0CA762-5ADF-6EFD-AA37-3A5BBF21C09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white">
              <a:xfrm>
                <a:off x="432" y="1296"/>
                <a:ext cx="4896" cy="8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" name="Group 216">
              <a:extLst>
                <a:ext uri="{FF2B5EF4-FFF2-40B4-BE49-F238E27FC236}">
                  <a16:creationId xmlns:a16="http://schemas.microsoft.com/office/drawing/2014/main" id="{13115938-38FD-9A41-57A5-BB6C6B65D5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6" name="Group 217">
                <a:extLst>
                  <a:ext uri="{FF2B5EF4-FFF2-40B4-BE49-F238E27FC236}">
                    <a16:creationId xmlns:a16="http://schemas.microsoft.com/office/drawing/2014/main" id="{7470A0AE-20FD-011F-1D89-2B780AF7020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28" name="Rectangle 218">
                  <a:extLst>
                    <a:ext uri="{FF2B5EF4-FFF2-40B4-BE49-F238E27FC236}">
                      <a16:creationId xmlns:a16="http://schemas.microsoft.com/office/drawing/2014/main" id="{27C57A67-55B1-0258-5398-A14DFB5DC5C5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9" name="Rectangle 219">
                  <a:extLst>
                    <a:ext uri="{FF2B5EF4-FFF2-40B4-BE49-F238E27FC236}">
                      <a16:creationId xmlns:a16="http://schemas.microsoft.com/office/drawing/2014/main" id="{18273F06-B680-0A1F-2026-C3232818FE6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" name="Group 220">
                <a:extLst>
                  <a:ext uri="{FF2B5EF4-FFF2-40B4-BE49-F238E27FC236}">
                    <a16:creationId xmlns:a16="http://schemas.microsoft.com/office/drawing/2014/main" id="{FED60A5C-995F-F698-3F45-84750302BC0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26" name="Rectangle 221">
                  <a:extLst>
                    <a:ext uri="{FF2B5EF4-FFF2-40B4-BE49-F238E27FC236}">
                      <a16:creationId xmlns:a16="http://schemas.microsoft.com/office/drawing/2014/main" id="{C93798C3-F5A1-E51B-1556-505598DE1202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7" name="Rectangle 222">
                  <a:extLst>
                    <a:ext uri="{FF2B5EF4-FFF2-40B4-BE49-F238E27FC236}">
                      <a16:creationId xmlns:a16="http://schemas.microsoft.com/office/drawing/2014/main" id="{DD493346-4CE6-528C-0694-24D9CA1E5B26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8" name="Group 223">
                <a:extLst>
                  <a:ext uri="{FF2B5EF4-FFF2-40B4-BE49-F238E27FC236}">
                    <a16:creationId xmlns:a16="http://schemas.microsoft.com/office/drawing/2014/main" id="{FCF104E4-991F-A28C-BCFD-E3EE37E1D45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24" name="Rectangle 224">
                  <a:extLst>
                    <a:ext uri="{FF2B5EF4-FFF2-40B4-BE49-F238E27FC236}">
                      <a16:creationId xmlns:a16="http://schemas.microsoft.com/office/drawing/2014/main" id="{8FCA991B-C385-AB0D-7474-8105DCBCD460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5" name="Rectangle 225">
                  <a:extLst>
                    <a:ext uri="{FF2B5EF4-FFF2-40B4-BE49-F238E27FC236}">
                      <a16:creationId xmlns:a16="http://schemas.microsoft.com/office/drawing/2014/main" id="{B87883E8-3CFE-43B5-5968-047698454675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9" name="Group 226">
                <a:extLst>
                  <a:ext uri="{FF2B5EF4-FFF2-40B4-BE49-F238E27FC236}">
                    <a16:creationId xmlns:a16="http://schemas.microsoft.com/office/drawing/2014/main" id="{095B5503-EDC1-3730-8B15-DB269B9A560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22" name="Rectangle 227">
                  <a:extLst>
                    <a:ext uri="{FF2B5EF4-FFF2-40B4-BE49-F238E27FC236}">
                      <a16:creationId xmlns:a16="http://schemas.microsoft.com/office/drawing/2014/main" id="{3D25FA4E-8591-78DF-B700-4855F67CC0D0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3" name="Rectangle 228">
                  <a:extLst>
                    <a:ext uri="{FF2B5EF4-FFF2-40B4-BE49-F238E27FC236}">
                      <a16:creationId xmlns:a16="http://schemas.microsoft.com/office/drawing/2014/main" id="{EAC58AD9-9AAB-28ED-3BA9-9866587B078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0" name="Group 229">
                <a:extLst>
                  <a:ext uri="{FF2B5EF4-FFF2-40B4-BE49-F238E27FC236}">
                    <a16:creationId xmlns:a16="http://schemas.microsoft.com/office/drawing/2014/main" id="{5FDB9986-D971-CA1D-CA38-8C1D40832D4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20" name="Rectangle 230">
                  <a:extLst>
                    <a:ext uri="{FF2B5EF4-FFF2-40B4-BE49-F238E27FC236}">
                      <a16:creationId xmlns:a16="http://schemas.microsoft.com/office/drawing/2014/main" id="{E21A87BB-20C9-4935-FB7E-D8D04154E406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" name="Rectangle 231">
                  <a:extLst>
                    <a:ext uri="{FF2B5EF4-FFF2-40B4-BE49-F238E27FC236}">
                      <a16:creationId xmlns:a16="http://schemas.microsoft.com/office/drawing/2014/main" id="{F5108795-CFE9-B87B-6D3E-569468CB792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1" name="Group 232">
                <a:extLst>
                  <a:ext uri="{FF2B5EF4-FFF2-40B4-BE49-F238E27FC236}">
                    <a16:creationId xmlns:a16="http://schemas.microsoft.com/office/drawing/2014/main" id="{D8F77B09-FC15-E4FB-7454-4A8585937D9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18" name="Rectangle 233">
                  <a:extLst>
                    <a:ext uri="{FF2B5EF4-FFF2-40B4-BE49-F238E27FC236}">
                      <a16:creationId xmlns:a16="http://schemas.microsoft.com/office/drawing/2014/main" id="{BA34A1DB-4DCE-523A-839B-C81B8CC75565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" name="Rectangle 234">
                  <a:extLst>
                    <a:ext uri="{FF2B5EF4-FFF2-40B4-BE49-F238E27FC236}">
                      <a16:creationId xmlns:a16="http://schemas.microsoft.com/office/drawing/2014/main" id="{71B73D1A-8912-1D25-6EBB-FB541E9BCE44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2" name="Group 235">
                <a:extLst>
                  <a:ext uri="{FF2B5EF4-FFF2-40B4-BE49-F238E27FC236}">
                    <a16:creationId xmlns:a16="http://schemas.microsoft.com/office/drawing/2014/main" id="{C2B0D039-0D8F-EF4E-7C47-259893D49CB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16" name="Rectangle 236">
                  <a:extLst>
                    <a:ext uri="{FF2B5EF4-FFF2-40B4-BE49-F238E27FC236}">
                      <a16:creationId xmlns:a16="http://schemas.microsoft.com/office/drawing/2014/main" id="{1BE12DB5-3F92-C8AC-ADC7-09F72091596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" name="Rectangle 237">
                  <a:extLst>
                    <a:ext uri="{FF2B5EF4-FFF2-40B4-BE49-F238E27FC236}">
                      <a16:creationId xmlns:a16="http://schemas.microsoft.com/office/drawing/2014/main" id="{DF242B4C-8F09-95D7-AD8A-121BED49D26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3" name="Group 238">
                <a:extLst>
                  <a:ext uri="{FF2B5EF4-FFF2-40B4-BE49-F238E27FC236}">
                    <a16:creationId xmlns:a16="http://schemas.microsoft.com/office/drawing/2014/main" id="{F57FB8CE-8AD4-3652-DB98-971D101B571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14" name="Rectangle 239">
                  <a:extLst>
                    <a:ext uri="{FF2B5EF4-FFF2-40B4-BE49-F238E27FC236}">
                      <a16:creationId xmlns:a16="http://schemas.microsoft.com/office/drawing/2014/main" id="{10EB2146-B659-32B6-4A18-2CAB72829A17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" name="Rectangle 240">
                  <a:extLst>
                    <a:ext uri="{FF2B5EF4-FFF2-40B4-BE49-F238E27FC236}">
                      <a16:creationId xmlns:a16="http://schemas.microsoft.com/office/drawing/2014/main" id="{CD274E13-5FFB-27A0-141D-C94450539BF6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pic>
        <p:nvPicPr>
          <p:cNvPr id="56691" name="Picture 246" descr="C:\WINNT\Profiles\rebeccal\Desktop\posbul1a.gif">
            <a:extLst>
              <a:ext uri="{FF2B5EF4-FFF2-40B4-BE49-F238E27FC236}">
                <a16:creationId xmlns:a16="http://schemas.microsoft.com/office/drawing/2014/main" id="{4FD0729D-B176-797C-A74F-A2DFD14B720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3403600"/>
            <a:ext cx="2460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561" name="Rectangle 241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altLang="pt-BR" noProof="0"/>
              <a:t>Clique para editar o estilo do título mestre</a:t>
            </a:r>
          </a:p>
        </p:txBody>
      </p:sp>
      <p:sp>
        <p:nvSpPr>
          <p:cNvPr id="56562" name="Rectangle 2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pt-BR" altLang="pt-BR" noProof="0"/>
              <a:t>Clique para editar o estilo do subtítulo mestre</a:t>
            </a:r>
          </a:p>
        </p:txBody>
      </p:sp>
      <p:sp>
        <p:nvSpPr>
          <p:cNvPr id="56692" name="Rectangle 243">
            <a:extLst>
              <a:ext uri="{FF2B5EF4-FFF2-40B4-BE49-F238E27FC236}">
                <a16:creationId xmlns:a16="http://schemas.microsoft.com/office/drawing/2014/main" id="{CE6312E2-BF81-3213-0E58-3EE0C2AC87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6693" name="Rectangle 244">
            <a:extLst>
              <a:ext uri="{FF2B5EF4-FFF2-40B4-BE49-F238E27FC236}">
                <a16:creationId xmlns:a16="http://schemas.microsoft.com/office/drawing/2014/main" id="{2ACAE712-C6C2-987D-AD69-CE8910D56F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6694" name="Rectangle 245">
            <a:extLst>
              <a:ext uri="{FF2B5EF4-FFF2-40B4-BE49-F238E27FC236}">
                <a16:creationId xmlns:a16="http://schemas.microsoft.com/office/drawing/2014/main" id="{17B1F85A-883E-CCC3-D01F-E349C215B0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74C7A3-8513-42B8-9860-3DDC20637A2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863607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6CB40BED-4982-52FE-F2BD-E99DF8B08A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F058EFDE-FBC2-CD7E-C94D-36DC8804B2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BEF34188-7B57-67AD-0197-0FDF9C10EC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83EE9-F069-41B2-98AE-362B6E5F1AA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40557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50A0B097-FE8C-9012-4017-B9D3931E71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EBAF4077-C003-004C-5DF6-E9B9BB3AB7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A77076F2-3B70-9ED6-2EDA-27E95F5904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02225B-9E86-443A-BAE3-FBD94E94C93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080358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E62CA2EE-5334-F82E-F876-C7BC9975DB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2">
            <a:extLst>
              <a:ext uri="{FF2B5EF4-FFF2-40B4-BE49-F238E27FC236}">
                <a16:creationId xmlns:a16="http://schemas.microsoft.com/office/drawing/2014/main" id="{A89ED003-06C7-E749-8EDC-66A03238E2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5F56FAAE-2FB0-5D0A-68BE-E28F7C094A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7098E-2B2E-4F62-BAFC-D28FE584028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62404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61">
            <a:extLst>
              <a:ext uri="{FF2B5EF4-FFF2-40B4-BE49-F238E27FC236}">
                <a16:creationId xmlns:a16="http://schemas.microsoft.com/office/drawing/2014/main" id="{0190E064-B0B7-E7FB-2BEB-05C73B6974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8" name="Rectangle 62">
            <a:extLst>
              <a:ext uri="{FF2B5EF4-FFF2-40B4-BE49-F238E27FC236}">
                <a16:creationId xmlns:a16="http://schemas.microsoft.com/office/drawing/2014/main" id="{39827314-7475-1F9D-6F13-648549FB21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9" name="Rectangle 63">
            <a:extLst>
              <a:ext uri="{FF2B5EF4-FFF2-40B4-BE49-F238E27FC236}">
                <a16:creationId xmlns:a16="http://schemas.microsoft.com/office/drawing/2014/main" id="{5089E127-DF29-3428-A01E-47D04E398C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9281D-7214-4EE8-A905-FBFD4F7A32A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419168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61">
            <a:extLst>
              <a:ext uri="{FF2B5EF4-FFF2-40B4-BE49-F238E27FC236}">
                <a16:creationId xmlns:a16="http://schemas.microsoft.com/office/drawing/2014/main" id="{85B41B07-568F-909C-358A-F5B148E44B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62">
            <a:extLst>
              <a:ext uri="{FF2B5EF4-FFF2-40B4-BE49-F238E27FC236}">
                <a16:creationId xmlns:a16="http://schemas.microsoft.com/office/drawing/2014/main" id="{7C3F6B51-47B0-DD85-CD42-D764455260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3">
            <a:extLst>
              <a:ext uri="{FF2B5EF4-FFF2-40B4-BE49-F238E27FC236}">
                <a16:creationId xmlns:a16="http://schemas.microsoft.com/office/drawing/2014/main" id="{1F7853D7-9D5B-667F-C309-E6A09183E4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C07D0-8E47-4CB3-900A-9526D2218D7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192115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>
            <a:extLst>
              <a:ext uri="{FF2B5EF4-FFF2-40B4-BE49-F238E27FC236}">
                <a16:creationId xmlns:a16="http://schemas.microsoft.com/office/drawing/2014/main" id="{0205018E-276A-152D-57FD-50F8D6B485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3" name="Rectangle 62">
            <a:extLst>
              <a:ext uri="{FF2B5EF4-FFF2-40B4-BE49-F238E27FC236}">
                <a16:creationId xmlns:a16="http://schemas.microsoft.com/office/drawing/2014/main" id="{29366621-912B-CE8A-71F6-56DB1F71F1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63">
            <a:extLst>
              <a:ext uri="{FF2B5EF4-FFF2-40B4-BE49-F238E27FC236}">
                <a16:creationId xmlns:a16="http://schemas.microsoft.com/office/drawing/2014/main" id="{4554D0D6-3344-B3B6-DF68-DE9494FF37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2B35E-EF86-4EE9-94B0-EB68DD28F00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430414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02DF2FB5-EB5D-8BDB-6E74-5D818AAE35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2">
            <a:extLst>
              <a:ext uri="{FF2B5EF4-FFF2-40B4-BE49-F238E27FC236}">
                <a16:creationId xmlns:a16="http://schemas.microsoft.com/office/drawing/2014/main" id="{1444F8C9-F7C1-2BDC-4B81-9621509866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A6A9DFCA-A062-0E91-4C91-718D4163E5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04AAF8-7CB1-42E7-8279-4490E520A26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706115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3BC9DD4E-BF4A-C657-4ABC-FB30DFC471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2">
            <a:extLst>
              <a:ext uri="{FF2B5EF4-FFF2-40B4-BE49-F238E27FC236}">
                <a16:creationId xmlns:a16="http://schemas.microsoft.com/office/drawing/2014/main" id="{40375BAF-5C86-1357-A050-044E21C769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27B56EF7-C76B-5AAF-5325-35D8376F3C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0D83A-6BD7-476D-AA72-408E898EA5D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815007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E2E73CEF-ED8F-9312-A570-BA9BE4D71E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11B8A465-9A10-E3E5-E9F0-06B9A0F95E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B883549D-2D18-1A07-C28F-2787981467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BFFF7-99F5-48FD-85B5-C501E34719F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654738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8BF28049-3385-B413-8287-2B5EA40BA3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209EDCB4-CF55-595D-2A74-BBF3A90DDB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56A531AB-B28E-D400-21A9-6DA3EE8DA7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72DF3-DC39-4624-BD08-57B26DE025D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521903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83CA8FE-F53E-4F65-21E2-7A7FD40BDB50}"/>
              </a:ext>
            </a:extLst>
          </p:cNvPr>
          <p:cNvGrpSpPr>
            <a:grpSpLocks/>
          </p:cNvGrpSpPr>
          <p:nvPr/>
        </p:nvGrpSpPr>
        <p:grpSpPr bwMode="auto">
          <a:xfrm>
            <a:off x="0" y="107950"/>
            <a:ext cx="9101138" cy="6750050"/>
            <a:chOff x="0" y="68"/>
            <a:chExt cx="5733" cy="4252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AAE7361D-FABF-69D8-5E10-A1B9D7CC34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8"/>
              <a:ext cx="5733" cy="4088"/>
              <a:chOff x="0" y="68"/>
              <a:chExt cx="5733" cy="4088"/>
            </a:xfrm>
          </p:grpSpPr>
          <p:grpSp>
            <p:nvGrpSpPr>
              <p:cNvPr id="35" name="Group 4">
                <a:extLst>
                  <a:ext uri="{FF2B5EF4-FFF2-40B4-BE49-F238E27FC236}">
                    <a16:creationId xmlns:a16="http://schemas.microsoft.com/office/drawing/2014/main" id="{F9D50AFF-4DA5-3E39-C0CB-1502AD6CFD9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144"/>
                <a:ext cx="5730" cy="4012"/>
                <a:chOff x="0" y="144"/>
                <a:chExt cx="5730" cy="4012"/>
              </a:xfrm>
            </p:grpSpPr>
            <p:sp>
              <p:nvSpPr>
                <p:cNvPr id="48" name="Line 5">
                  <a:extLst>
                    <a:ext uri="{FF2B5EF4-FFF2-40B4-BE49-F238E27FC236}">
                      <a16:creationId xmlns:a16="http://schemas.microsoft.com/office/drawing/2014/main" id="{8456F1B3-E5F6-64F9-F448-78D1337D65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5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9" name="Line 6">
                  <a:extLst>
                    <a:ext uri="{FF2B5EF4-FFF2-40B4-BE49-F238E27FC236}">
                      <a16:creationId xmlns:a16="http://schemas.microsoft.com/office/drawing/2014/main" id="{281DD165-31A2-DC4A-DB3E-B11A40190C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896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0" name="Line 7">
                  <a:extLst>
                    <a:ext uri="{FF2B5EF4-FFF2-40B4-BE49-F238E27FC236}">
                      <a16:creationId xmlns:a16="http://schemas.microsoft.com/office/drawing/2014/main" id="{F999403C-3254-A7BF-85B3-910A9E8F13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41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" name="Line 8">
                  <a:extLst>
                    <a:ext uri="{FF2B5EF4-FFF2-40B4-BE49-F238E27FC236}">
                      <a16:creationId xmlns:a16="http://schemas.microsoft.com/office/drawing/2014/main" id="{DE195CF9-0C49-2351-AD9E-B4D5E945B6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91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" name="Line 9">
                  <a:extLst>
                    <a:ext uri="{FF2B5EF4-FFF2-40B4-BE49-F238E27FC236}">
                      <a16:creationId xmlns:a16="http://schemas.microsoft.com/office/drawing/2014/main" id="{8A5B5372-378B-4D05-C122-DF6D4F4AFF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43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3" name="Line 10">
                  <a:extLst>
                    <a:ext uri="{FF2B5EF4-FFF2-40B4-BE49-F238E27FC236}">
                      <a16:creationId xmlns:a16="http://schemas.microsoft.com/office/drawing/2014/main" id="{570BB0F8-3C1E-A125-3B0D-697B1484B4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939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4" name="Line 11">
                  <a:extLst>
                    <a:ext uri="{FF2B5EF4-FFF2-40B4-BE49-F238E27FC236}">
                      <a16:creationId xmlns:a16="http://schemas.microsoft.com/office/drawing/2014/main" id="{6D0A82E7-070F-BA5D-7C41-35C491A187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460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5" name="Line 12">
                  <a:extLst>
                    <a:ext uri="{FF2B5EF4-FFF2-40B4-BE49-F238E27FC236}">
                      <a16:creationId xmlns:a16="http://schemas.microsoft.com/office/drawing/2014/main" id="{1270D1EA-103C-A585-6FDE-201F1B3E1C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61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6" name="Group 13">
                  <a:extLst>
                    <a:ext uri="{FF2B5EF4-FFF2-40B4-BE49-F238E27FC236}">
                      <a16:creationId xmlns:a16="http://schemas.microsoft.com/office/drawing/2014/main" id="{D30CB518-68F6-8CA4-B5A0-735C96CCE08F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483" y="144"/>
                  <a:ext cx="975" cy="4012"/>
                  <a:chOff x="483" y="144"/>
                  <a:chExt cx="975" cy="4012"/>
                </a:xfrm>
              </p:grpSpPr>
              <p:grpSp>
                <p:nvGrpSpPr>
                  <p:cNvPr id="56655" name="Group 14">
                    <a:extLst>
                      <a:ext uri="{FF2B5EF4-FFF2-40B4-BE49-F238E27FC236}">
                        <a16:creationId xmlns:a16="http://schemas.microsoft.com/office/drawing/2014/main" id="{C0EE5493-C81D-9548-DE09-5FDB6AF64A4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483" y="144"/>
                    <a:ext cx="975" cy="947"/>
                    <a:chOff x="483" y="144"/>
                    <a:chExt cx="975" cy="947"/>
                  </a:xfrm>
                </p:grpSpPr>
                <p:sp>
                  <p:nvSpPr>
                    <p:cNvPr id="56683" name="Line 15">
                      <a:extLst>
                        <a:ext uri="{FF2B5EF4-FFF2-40B4-BE49-F238E27FC236}">
                          <a16:creationId xmlns:a16="http://schemas.microsoft.com/office/drawing/2014/main" id="{2A997685-5168-4463-AC6C-89C43A70D96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4" name="Line 16">
                      <a:extLst>
                        <a:ext uri="{FF2B5EF4-FFF2-40B4-BE49-F238E27FC236}">
                          <a16:creationId xmlns:a16="http://schemas.microsoft.com/office/drawing/2014/main" id="{A434AC89-73D7-B686-AED5-8BF27B83E74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5" name="Line 17">
                      <a:extLst>
                        <a:ext uri="{FF2B5EF4-FFF2-40B4-BE49-F238E27FC236}">
                          <a16:creationId xmlns:a16="http://schemas.microsoft.com/office/drawing/2014/main" id="{C86C9825-EA27-9D9F-0B0A-E24092CF405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6" name="Line 18">
                      <a:extLst>
                        <a:ext uri="{FF2B5EF4-FFF2-40B4-BE49-F238E27FC236}">
                          <a16:creationId xmlns:a16="http://schemas.microsoft.com/office/drawing/2014/main" id="{0275A81E-A602-C74E-C885-E35573A1187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7" name="Line 19">
                      <a:extLst>
                        <a:ext uri="{FF2B5EF4-FFF2-40B4-BE49-F238E27FC236}">
                          <a16:creationId xmlns:a16="http://schemas.microsoft.com/office/drawing/2014/main" id="{A77B8402-1AB0-DC5D-2726-33E394C3FB3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8" name="Line 20">
                      <a:extLst>
                        <a:ext uri="{FF2B5EF4-FFF2-40B4-BE49-F238E27FC236}">
                          <a16:creationId xmlns:a16="http://schemas.microsoft.com/office/drawing/2014/main" id="{328EC2B6-E888-B534-2FC5-340A1209192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9" name="Line 21">
                      <a:extLst>
                        <a:ext uri="{FF2B5EF4-FFF2-40B4-BE49-F238E27FC236}">
                          <a16:creationId xmlns:a16="http://schemas.microsoft.com/office/drawing/2014/main" id="{B1EC9FA0-6575-BD99-C718-59C7C9B9B47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90" name="Line 22">
                      <a:extLst>
                        <a:ext uri="{FF2B5EF4-FFF2-40B4-BE49-F238E27FC236}">
                          <a16:creationId xmlns:a16="http://schemas.microsoft.com/office/drawing/2014/main" id="{F87DBE4D-472B-924B-439E-92F3D73D53E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56" name="Group 23">
                    <a:extLst>
                      <a:ext uri="{FF2B5EF4-FFF2-40B4-BE49-F238E27FC236}">
                        <a16:creationId xmlns:a16="http://schemas.microsoft.com/office/drawing/2014/main" id="{47A1E552-065D-18C8-44C5-3D99404A5F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83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75" name="Line 24">
                      <a:extLst>
                        <a:ext uri="{FF2B5EF4-FFF2-40B4-BE49-F238E27FC236}">
                          <a16:creationId xmlns:a16="http://schemas.microsoft.com/office/drawing/2014/main" id="{B21D86C1-E95B-E89D-78E9-456C085F708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6" name="Line 25">
                      <a:extLst>
                        <a:ext uri="{FF2B5EF4-FFF2-40B4-BE49-F238E27FC236}">
                          <a16:creationId xmlns:a16="http://schemas.microsoft.com/office/drawing/2014/main" id="{D6FD95BE-ABD3-B71D-8DED-903929C2F6A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7" name="Line 26">
                      <a:extLst>
                        <a:ext uri="{FF2B5EF4-FFF2-40B4-BE49-F238E27FC236}">
                          <a16:creationId xmlns:a16="http://schemas.microsoft.com/office/drawing/2014/main" id="{71C37B24-58A8-9B27-1768-7A765156CAB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8" name="Line 27">
                      <a:extLst>
                        <a:ext uri="{FF2B5EF4-FFF2-40B4-BE49-F238E27FC236}">
                          <a16:creationId xmlns:a16="http://schemas.microsoft.com/office/drawing/2014/main" id="{B4CB7E5C-E483-BED6-E275-761950563ED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9" name="Line 28">
                      <a:extLst>
                        <a:ext uri="{FF2B5EF4-FFF2-40B4-BE49-F238E27FC236}">
                          <a16:creationId xmlns:a16="http://schemas.microsoft.com/office/drawing/2014/main" id="{AB787438-8D8D-D287-4071-1B2A162E953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0" name="Line 29">
                      <a:extLst>
                        <a:ext uri="{FF2B5EF4-FFF2-40B4-BE49-F238E27FC236}">
                          <a16:creationId xmlns:a16="http://schemas.microsoft.com/office/drawing/2014/main" id="{6D0D5D55-2CAB-E445-4CF2-0D1BA50D14D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1" name="Line 30">
                      <a:extLst>
                        <a:ext uri="{FF2B5EF4-FFF2-40B4-BE49-F238E27FC236}">
                          <a16:creationId xmlns:a16="http://schemas.microsoft.com/office/drawing/2014/main" id="{74F326C7-ACE4-0419-384F-74440AFE8D0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2" name="Line 31">
                      <a:extLst>
                        <a:ext uri="{FF2B5EF4-FFF2-40B4-BE49-F238E27FC236}">
                          <a16:creationId xmlns:a16="http://schemas.microsoft.com/office/drawing/2014/main" id="{20184456-5312-B704-D824-ACEA6414BB6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57" name="Group 32">
                    <a:extLst>
                      <a:ext uri="{FF2B5EF4-FFF2-40B4-BE49-F238E27FC236}">
                        <a16:creationId xmlns:a16="http://schemas.microsoft.com/office/drawing/2014/main" id="{6C9B76BF-E084-CCB5-61BB-CB03812BF8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83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67" name="Line 33">
                      <a:extLst>
                        <a:ext uri="{FF2B5EF4-FFF2-40B4-BE49-F238E27FC236}">
                          <a16:creationId xmlns:a16="http://schemas.microsoft.com/office/drawing/2014/main" id="{F0B1633E-849A-6CB1-CB0E-081113DE5F9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8" name="Line 34">
                      <a:extLst>
                        <a:ext uri="{FF2B5EF4-FFF2-40B4-BE49-F238E27FC236}">
                          <a16:creationId xmlns:a16="http://schemas.microsoft.com/office/drawing/2014/main" id="{3C3DB77B-62D3-309B-78F7-A404A143221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9" name="Line 35">
                      <a:extLst>
                        <a:ext uri="{FF2B5EF4-FFF2-40B4-BE49-F238E27FC236}">
                          <a16:creationId xmlns:a16="http://schemas.microsoft.com/office/drawing/2014/main" id="{161EC0B9-463B-A91A-E85E-C5BCA31DA49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0" name="Line 36">
                      <a:extLst>
                        <a:ext uri="{FF2B5EF4-FFF2-40B4-BE49-F238E27FC236}">
                          <a16:creationId xmlns:a16="http://schemas.microsoft.com/office/drawing/2014/main" id="{0EE30538-1F41-1F7D-D003-404AD37AAF9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1" name="Line 37">
                      <a:extLst>
                        <a:ext uri="{FF2B5EF4-FFF2-40B4-BE49-F238E27FC236}">
                          <a16:creationId xmlns:a16="http://schemas.microsoft.com/office/drawing/2014/main" id="{58B6E456-D164-E633-8BB2-EE54D665770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2" name="Line 38">
                      <a:extLst>
                        <a:ext uri="{FF2B5EF4-FFF2-40B4-BE49-F238E27FC236}">
                          <a16:creationId xmlns:a16="http://schemas.microsoft.com/office/drawing/2014/main" id="{952A874A-3686-CB58-9BA1-98844B56BCC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3" name="Line 39">
                      <a:extLst>
                        <a:ext uri="{FF2B5EF4-FFF2-40B4-BE49-F238E27FC236}">
                          <a16:creationId xmlns:a16="http://schemas.microsoft.com/office/drawing/2014/main" id="{820EE52B-1012-091F-068F-B4541D19A6F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4" name="Line 40">
                      <a:extLst>
                        <a:ext uri="{FF2B5EF4-FFF2-40B4-BE49-F238E27FC236}">
                          <a16:creationId xmlns:a16="http://schemas.microsoft.com/office/drawing/2014/main" id="{4E2DD0BD-C13F-27C7-1333-67A34AB67B6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58" name="Group 41">
                    <a:extLst>
                      <a:ext uri="{FF2B5EF4-FFF2-40B4-BE49-F238E27FC236}">
                        <a16:creationId xmlns:a16="http://schemas.microsoft.com/office/drawing/2014/main" id="{240E0E4A-C9D7-D747-907E-6F20156F22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83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59" name="Line 42">
                      <a:extLst>
                        <a:ext uri="{FF2B5EF4-FFF2-40B4-BE49-F238E27FC236}">
                          <a16:creationId xmlns:a16="http://schemas.microsoft.com/office/drawing/2014/main" id="{4E420987-059C-30EF-E471-BCC639594FE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0" name="Line 43">
                      <a:extLst>
                        <a:ext uri="{FF2B5EF4-FFF2-40B4-BE49-F238E27FC236}">
                          <a16:creationId xmlns:a16="http://schemas.microsoft.com/office/drawing/2014/main" id="{215BB5C4-C511-2E85-0371-677D0C22AB9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1" name="Line 44">
                      <a:extLst>
                        <a:ext uri="{FF2B5EF4-FFF2-40B4-BE49-F238E27FC236}">
                          <a16:creationId xmlns:a16="http://schemas.microsoft.com/office/drawing/2014/main" id="{9890B7C1-1736-5A2C-584A-534E58B43C8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2" name="Line 45">
                      <a:extLst>
                        <a:ext uri="{FF2B5EF4-FFF2-40B4-BE49-F238E27FC236}">
                          <a16:creationId xmlns:a16="http://schemas.microsoft.com/office/drawing/2014/main" id="{EEB70E99-DA01-62C6-5A9D-7E42933309F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3" name="Line 46">
                      <a:extLst>
                        <a:ext uri="{FF2B5EF4-FFF2-40B4-BE49-F238E27FC236}">
                          <a16:creationId xmlns:a16="http://schemas.microsoft.com/office/drawing/2014/main" id="{658F1B63-0EB9-04D8-D3A5-4C8BDFF01D1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4" name="Line 47">
                      <a:extLst>
                        <a:ext uri="{FF2B5EF4-FFF2-40B4-BE49-F238E27FC236}">
                          <a16:creationId xmlns:a16="http://schemas.microsoft.com/office/drawing/2014/main" id="{A77DB9D3-D478-6FFE-588B-1A8E8A88307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5" name="Line 48">
                      <a:extLst>
                        <a:ext uri="{FF2B5EF4-FFF2-40B4-BE49-F238E27FC236}">
                          <a16:creationId xmlns:a16="http://schemas.microsoft.com/office/drawing/2014/main" id="{9384AB8A-3EA1-AC44-AA86-4554E455587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6" name="Line 49">
                      <a:extLst>
                        <a:ext uri="{FF2B5EF4-FFF2-40B4-BE49-F238E27FC236}">
                          <a16:creationId xmlns:a16="http://schemas.microsoft.com/office/drawing/2014/main" id="{38B3D861-4369-C6D3-5F6A-E73799391E8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7" name="Group 50">
                  <a:extLst>
                    <a:ext uri="{FF2B5EF4-FFF2-40B4-BE49-F238E27FC236}">
                      <a16:creationId xmlns:a16="http://schemas.microsoft.com/office/drawing/2014/main" id="{305AFEF1-A110-F82C-B982-72C9D763F48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551" y="144"/>
                  <a:ext cx="975" cy="4012"/>
                  <a:chOff x="1551" y="144"/>
                  <a:chExt cx="975" cy="4012"/>
                </a:xfrm>
              </p:grpSpPr>
              <p:grpSp>
                <p:nvGrpSpPr>
                  <p:cNvPr id="56619" name="Group 51">
                    <a:extLst>
                      <a:ext uri="{FF2B5EF4-FFF2-40B4-BE49-F238E27FC236}">
                        <a16:creationId xmlns:a16="http://schemas.microsoft.com/office/drawing/2014/main" id="{EECE86CA-0C0D-A108-CED5-51EE65A22FB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1551" y="144"/>
                    <a:ext cx="975" cy="947"/>
                    <a:chOff x="1551" y="144"/>
                    <a:chExt cx="975" cy="947"/>
                  </a:xfrm>
                </p:grpSpPr>
                <p:sp>
                  <p:nvSpPr>
                    <p:cNvPr id="56647" name="Line 52">
                      <a:extLst>
                        <a:ext uri="{FF2B5EF4-FFF2-40B4-BE49-F238E27FC236}">
                          <a16:creationId xmlns:a16="http://schemas.microsoft.com/office/drawing/2014/main" id="{C30DB348-D12B-F3F3-6B19-ED1D2A8CAF3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8" name="Line 53">
                      <a:extLst>
                        <a:ext uri="{FF2B5EF4-FFF2-40B4-BE49-F238E27FC236}">
                          <a16:creationId xmlns:a16="http://schemas.microsoft.com/office/drawing/2014/main" id="{F2E8FDB8-38BD-F277-D687-F49EC11F4AA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9" name="Line 54">
                      <a:extLst>
                        <a:ext uri="{FF2B5EF4-FFF2-40B4-BE49-F238E27FC236}">
                          <a16:creationId xmlns:a16="http://schemas.microsoft.com/office/drawing/2014/main" id="{8FB547CF-FADA-45DC-49F3-0837CD3FD96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0" name="Line 55">
                      <a:extLst>
                        <a:ext uri="{FF2B5EF4-FFF2-40B4-BE49-F238E27FC236}">
                          <a16:creationId xmlns:a16="http://schemas.microsoft.com/office/drawing/2014/main" id="{5B491B66-8A56-7B67-A5F6-8692A13E192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1" name="Line 56">
                      <a:extLst>
                        <a:ext uri="{FF2B5EF4-FFF2-40B4-BE49-F238E27FC236}">
                          <a16:creationId xmlns:a16="http://schemas.microsoft.com/office/drawing/2014/main" id="{85AE40FF-4867-3E2E-0CC1-4732AC6F5B6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2" name="Line 57">
                      <a:extLst>
                        <a:ext uri="{FF2B5EF4-FFF2-40B4-BE49-F238E27FC236}">
                          <a16:creationId xmlns:a16="http://schemas.microsoft.com/office/drawing/2014/main" id="{1A61C2C9-F5B6-C0BD-3353-8F638EE4B90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3" name="Line 58">
                      <a:extLst>
                        <a:ext uri="{FF2B5EF4-FFF2-40B4-BE49-F238E27FC236}">
                          <a16:creationId xmlns:a16="http://schemas.microsoft.com/office/drawing/2014/main" id="{2815D0B4-9070-CE68-92C4-833DC1BEDE5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4" name="Line 59">
                      <a:extLst>
                        <a:ext uri="{FF2B5EF4-FFF2-40B4-BE49-F238E27FC236}">
                          <a16:creationId xmlns:a16="http://schemas.microsoft.com/office/drawing/2014/main" id="{B722B862-5041-60B2-FED4-E5F2AE707AC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20" name="Group 60">
                    <a:extLst>
                      <a:ext uri="{FF2B5EF4-FFF2-40B4-BE49-F238E27FC236}">
                        <a16:creationId xmlns:a16="http://schemas.microsoft.com/office/drawing/2014/main" id="{5320A042-D3D3-046F-A67C-4D43AC5A4D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51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39" name="Line 61">
                      <a:extLst>
                        <a:ext uri="{FF2B5EF4-FFF2-40B4-BE49-F238E27FC236}">
                          <a16:creationId xmlns:a16="http://schemas.microsoft.com/office/drawing/2014/main" id="{9E9E28ED-107F-86AD-932A-984F785F7EE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0" name="Line 62">
                      <a:extLst>
                        <a:ext uri="{FF2B5EF4-FFF2-40B4-BE49-F238E27FC236}">
                          <a16:creationId xmlns:a16="http://schemas.microsoft.com/office/drawing/2014/main" id="{EDDAFF15-BFCB-1F01-7987-1495E685CF5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1" name="Line 63">
                      <a:extLst>
                        <a:ext uri="{FF2B5EF4-FFF2-40B4-BE49-F238E27FC236}">
                          <a16:creationId xmlns:a16="http://schemas.microsoft.com/office/drawing/2014/main" id="{7CCBBC57-7A13-3AB1-C7B6-3382BEFAC8D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2" name="Line 64">
                      <a:extLst>
                        <a:ext uri="{FF2B5EF4-FFF2-40B4-BE49-F238E27FC236}">
                          <a16:creationId xmlns:a16="http://schemas.microsoft.com/office/drawing/2014/main" id="{41A53CEC-FAC3-9D5E-41B5-64DC3F1B131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3" name="Line 65">
                      <a:extLst>
                        <a:ext uri="{FF2B5EF4-FFF2-40B4-BE49-F238E27FC236}">
                          <a16:creationId xmlns:a16="http://schemas.microsoft.com/office/drawing/2014/main" id="{0871C841-EE24-33C3-AC9B-987E5E41B18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4" name="Line 66">
                      <a:extLst>
                        <a:ext uri="{FF2B5EF4-FFF2-40B4-BE49-F238E27FC236}">
                          <a16:creationId xmlns:a16="http://schemas.microsoft.com/office/drawing/2014/main" id="{D463D25C-678A-110A-8C53-FD935F3FE78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5" name="Line 67">
                      <a:extLst>
                        <a:ext uri="{FF2B5EF4-FFF2-40B4-BE49-F238E27FC236}">
                          <a16:creationId xmlns:a16="http://schemas.microsoft.com/office/drawing/2014/main" id="{A393903D-8B8E-4FB1-924B-DF61B3CED1D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6" name="Line 68">
                      <a:extLst>
                        <a:ext uri="{FF2B5EF4-FFF2-40B4-BE49-F238E27FC236}">
                          <a16:creationId xmlns:a16="http://schemas.microsoft.com/office/drawing/2014/main" id="{69951225-BCF8-7273-5AAC-43210583E79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21" name="Group 69">
                    <a:extLst>
                      <a:ext uri="{FF2B5EF4-FFF2-40B4-BE49-F238E27FC236}">
                        <a16:creationId xmlns:a16="http://schemas.microsoft.com/office/drawing/2014/main" id="{B941E089-4381-E0A4-C4A6-D1E0A93649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51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31" name="Line 70">
                      <a:extLst>
                        <a:ext uri="{FF2B5EF4-FFF2-40B4-BE49-F238E27FC236}">
                          <a16:creationId xmlns:a16="http://schemas.microsoft.com/office/drawing/2014/main" id="{8F988CFE-CDC0-07D4-DE69-AD252C8A52F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2" name="Line 71">
                      <a:extLst>
                        <a:ext uri="{FF2B5EF4-FFF2-40B4-BE49-F238E27FC236}">
                          <a16:creationId xmlns:a16="http://schemas.microsoft.com/office/drawing/2014/main" id="{8C5A4D34-8DF6-E59A-6CFC-DE6E1A5A555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3" name="Line 72">
                      <a:extLst>
                        <a:ext uri="{FF2B5EF4-FFF2-40B4-BE49-F238E27FC236}">
                          <a16:creationId xmlns:a16="http://schemas.microsoft.com/office/drawing/2014/main" id="{83893E67-FC27-C431-A678-362B4344479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4" name="Line 73">
                      <a:extLst>
                        <a:ext uri="{FF2B5EF4-FFF2-40B4-BE49-F238E27FC236}">
                          <a16:creationId xmlns:a16="http://schemas.microsoft.com/office/drawing/2014/main" id="{CADDD8CF-AA26-1113-954C-F8CBB395434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5" name="Line 74">
                      <a:extLst>
                        <a:ext uri="{FF2B5EF4-FFF2-40B4-BE49-F238E27FC236}">
                          <a16:creationId xmlns:a16="http://schemas.microsoft.com/office/drawing/2014/main" id="{E6AB0F0B-68C2-F60C-46FD-8A710A4520E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6" name="Line 75">
                      <a:extLst>
                        <a:ext uri="{FF2B5EF4-FFF2-40B4-BE49-F238E27FC236}">
                          <a16:creationId xmlns:a16="http://schemas.microsoft.com/office/drawing/2014/main" id="{2AA4E476-ADB3-A1A2-B628-B7180DF4B5B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7" name="Line 76">
                      <a:extLst>
                        <a:ext uri="{FF2B5EF4-FFF2-40B4-BE49-F238E27FC236}">
                          <a16:creationId xmlns:a16="http://schemas.microsoft.com/office/drawing/2014/main" id="{4255D09F-C570-232D-08F8-14C1387CF24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8" name="Line 77">
                      <a:extLst>
                        <a:ext uri="{FF2B5EF4-FFF2-40B4-BE49-F238E27FC236}">
                          <a16:creationId xmlns:a16="http://schemas.microsoft.com/office/drawing/2014/main" id="{2FA06710-5D12-C531-EED4-CC351845A9C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22" name="Group 78">
                    <a:extLst>
                      <a:ext uri="{FF2B5EF4-FFF2-40B4-BE49-F238E27FC236}">
                        <a16:creationId xmlns:a16="http://schemas.microsoft.com/office/drawing/2014/main" id="{7B5E4B8E-03F8-546B-459D-28E5E9F96C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51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23" name="Line 79">
                      <a:extLst>
                        <a:ext uri="{FF2B5EF4-FFF2-40B4-BE49-F238E27FC236}">
                          <a16:creationId xmlns:a16="http://schemas.microsoft.com/office/drawing/2014/main" id="{47F1E300-4444-402F-1BD6-6667745A057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4" name="Line 80">
                      <a:extLst>
                        <a:ext uri="{FF2B5EF4-FFF2-40B4-BE49-F238E27FC236}">
                          <a16:creationId xmlns:a16="http://schemas.microsoft.com/office/drawing/2014/main" id="{96B20D37-4C9D-F762-C100-BCF6A49AA11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5" name="Line 81">
                      <a:extLst>
                        <a:ext uri="{FF2B5EF4-FFF2-40B4-BE49-F238E27FC236}">
                          <a16:creationId xmlns:a16="http://schemas.microsoft.com/office/drawing/2014/main" id="{584B6C6E-6ECE-F8C6-D7EE-67E0EF86E41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6" name="Line 82">
                      <a:extLst>
                        <a:ext uri="{FF2B5EF4-FFF2-40B4-BE49-F238E27FC236}">
                          <a16:creationId xmlns:a16="http://schemas.microsoft.com/office/drawing/2014/main" id="{AF32E06B-1AEA-374E-5051-BE5B8700D31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7" name="Line 83">
                      <a:extLst>
                        <a:ext uri="{FF2B5EF4-FFF2-40B4-BE49-F238E27FC236}">
                          <a16:creationId xmlns:a16="http://schemas.microsoft.com/office/drawing/2014/main" id="{909C247D-A897-703C-B098-97CD266807E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8" name="Line 84">
                      <a:extLst>
                        <a:ext uri="{FF2B5EF4-FFF2-40B4-BE49-F238E27FC236}">
                          <a16:creationId xmlns:a16="http://schemas.microsoft.com/office/drawing/2014/main" id="{F097B7BE-14A8-2FCD-BE20-1ACB1509E71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9" name="Line 85">
                      <a:extLst>
                        <a:ext uri="{FF2B5EF4-FFF2-40B4-BE49-F238E27FC236}">
                          <a16:creationId xmlns:a16="http://schemas.microsoft.com/office/drawing/2014/main" id="{E701E267-3A2D-29A8-FD8B-74BE8765968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0" name="Line 86">
                      <a:extLst>
                        <a:ext uri="{FF2B5EF4-FFF2-40B4-BE49-F238E27FC236}">
                          <a16:creationId xmlns:a16="http://schemas.microsoft.com/office/drawing/2014/main" id="{C5BCD795-1E81-4309-A05E-9BC5874E69C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8" name="Group 87">
                  <a:extLst>
                    <a:ext uri="{FF2B5EF4-FFF2-40B4-BE49-F238E27FC236}">
                      <a16:creationId xmlns:a16="http://schemas.microsoft.com/office/drawing/2014/main" id="{200C1174-32DC-22A1-2AE8-3ED68C98BF27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619" y="144"/>
                  <a:ext cx="975" cy="4012"/>
                  <a:chOff x="2619" y="144"/>
                  <a:chExt cx="975" cy="4012"/>
                </a:xfrm>
              </p:grpSpPr>
              <p:grpSp>
                <p:nvGrpSpPr>
                  <p:cNvPr id="56583" name="Group 88">
                    <a:extLst>
                      <a:ext uri="{FF2B5EF4-FFF2-40B4-BE49-F238E27FC236}">
                        <a16:creationId xmlns:a16="http://schemas.microsoft.com/office/drawing/2014/main" id="{0FE34A4C-E7F1-C8A9-3762-40514059B98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2619" y="144"/>
                    <a:ext cx="975" cy="947"/>
                    <a:chOff x="2619" y="144"/>
                    <a:chExt cx="975" cy="947"/>
                  </a:xfrm>
                </p:grpSpPr>
                <p:sp>
                  <p:nvSpPr>
                    <p:cNvPr id="56611" name="Line 89">
                      <a:extLst>
                        <a:ext uri="{FF2B5EF4-FFF2-40B4-BE49-F238E27FC236}">
                          <a16:creationId xmlns:a16="http://schemas.microsoft.com/office/drawing/2014/main" id="{E5A917A1-DB40-5B4F-6BEC-023AE5315D1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2" name="Line 90">
                      <a:extLst>
                        <a:ext uri="{FF2B5EF4-FFF2-40B4-BE49-F238E27FC236}">
                          <a16:creationId xmlns:a16="http://schemas.microsoft.com/office/drawing/2014/main" id="{773A1CEB-73D0-D43E-A465-0AFA15CA372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3" name="Line 91">
                      <a:extLst>
                        <a:ext uri="{FF2B5EF4-FFF2-40B4-BE49-F238E27FC236}">
                          <a16:creationId xmlns:a16="http://schemas.microsoft.com/office/drawing/2014/main" id="{847F38EA-D518-98F2-6B76-A844D5DE6D0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4" name="Line 92">
                      <a:extLst>
                        <a:ext uri="{FF2B5EF4-FFF2-40B4-BE49-F238E27FC236}">
                          <a16:creationId xmlns:a16="http://schemas.microsoft.com/office/drawing/2014/main" id="{E34D1BE9-BC14-714E-A443-CEC490ACADD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5" name="Line 93">
                      <a:extLst>
                        <a:ext uri="{FF2B5EF4-FFF2-40B4-BE49-F238E27FC236}">
                          <a16:creationId xmlns:a16="http://schemas.microsoft.com/office/drawing/2014/main" id="{D61E4E68-9D41-5310-B725-C0CED47EE3B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6" name="Line 94">
                      <a:extLst>
                        <a:ext uri="{FF2B5EF4-FFF2-40B4-BE49-F238E27FC236}">
                          <a16:creationId xmlns:a16="http://schemas.microsoft.com/office/drawing/2014/main" id="{742C0AD3-FD92-2C55-857F-1AABA65192F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7" name="Line 95">
                      <a:extLst>
                        <a:ext uri="{FF2B5EF4-FFF2-40B4-BE49-F238E27FC236}">
                          <a16:creationId xmlns:a16="http://schemas.microsoft.com/office/drawing/2014/main" id="{62EB9E9C-77D6-81C7-EEA1-25C745718E4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8" name="Line 96">
                      <a:extLst>
                        <a:ext uri="{FF2B5EF4-FFF2-40B4-BE49-F238E27FC236}">
                          <a16:creationId xmlns:a16="http://schemas.microsoft.com/office/drawing/2014/main" id="{3EA3AF3C-0B9A-C168-FBA9-ED8F9760624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84" name="Group 97">
                    <a:extLst>
                      <a:ext uri="{FF2B5EF4-FFF2-40B4-BE49-F238E27FC236}">
                        <a16:creationId xmlns:a16="http://schemas.microsoft.com/office/drawing/2014/main" id="{FA43E516-58E6-2A90-42A3-4CB3B510B0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19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03" name="Line 98">
                      <a:extLst>
                        <a:ext uri="{FF2B5EF4-FFF2-40B4-BE49-F238E27FC236}">
                          <a16:creationId xmlns:a16="http://schemas.microsoft.com/office/drawing/2014/main" id="{1B129CD2-21F5-E922-90D6-3DF4B839CB2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4" name="Line 99">
                      <a:extLst>
                        <a:ext uri="{FF2B5EF4-FFF2-40B4-BE49-F238E27FC236}">
                          <a16:creationId xmlns:a16="http://schemas.microsoft.com/office/drawing/2014/main" id="{70B956C8-9F94-F84D-D5B3-080E00E61D0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5" name="Line 100">
                      <a:extLst>
                        <a:ext uri="{FF2B5EF4-FFF2-40B4-BE49-F238E27FC236}">
                          <a16:creationId xmlns:a16="http://schemas.microsoft.com/office/drawing/2014/main" id="{7DDB50D1-4751-583B-3FAF-E5DF45FE73D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6" name="Line 101">
                      <a:extLst>
                        <a:ext uri="{FF2B5EF4-FFF2-40B4-BE49-F238E27FC236}">
                          <a16:creationId xmlns:a16="http://schemas.microsoft.com/office/drawing/2014/main" id="{E1474B9D-6FDC-A7A3-EFB9-CFDDD3A8025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7" name="Line 102">
                      <a:extLst>
                        <a:ext uri="{FF2B5EF4-FFF2-40B4-BE49-F238E27FC236}">
                          <a16:creationId xmlns:a16="http://schemas.microsoft.com/office/drawing/2014/main" id="{CB56CCE9-B01F-86B9-1899-D1D47722573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8" name="Line 103">
                      <a:extLst>
                        <a:ext uri="{FF2B5EF4-FFF2-40B4-BE49-F238E27FC236}">
                          <a16:creationId xmlns:a16="http://schemas.microsoft.com/office/drawing/2014/main" id="{83DFA9BC-25F3-6160-09FF-4DDBD0244D9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9" name="Line 104">
                      <a:extLst>
                        <a:ext uri="{FF2B5EF4-FFF2-40B4-BE49-F238E27FC236}">
                          <a16:creationId xmlns:a16="http://schemas.microsoft.com/office/drawing/2014/main" id="{01EBF703-4E78-15B8-5F5F-66C6E7A98AD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0" name="Line 105">
                      <a:extLst>
                        <a:ext uri="{FF2B5EF4-FFF2-40B4-BE49-F238E27FC236}">
                          <a16:creationId xmlns:a16="http://schemas.microsoft.com/office/drawing/2014/main" id="{36EDB49E-5334-EC18-6223-3387F47B4E4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85" name="Group 106">
                    <a:extLst>
                      <a:ext uri="{FF2B5EF4-FFF2-40B4-BE49-F238E27FC236}">
                        <a16:creationId xmlns:a16="http://schemas.microsoft.com/office/drawing/2014/main" id="{CC285623-E905-CA5D-4E9B-6D00C44A1B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19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95" name="Line 107">
                      <a:extLst>
                        <a:ext uri="{FF2B5EF4-FFF2-40B4-BE49-F238E27FC236}">
                          <a16:creationId xmlns:a16="http://schemas.microsoft.com/office/drawing/2014/main" id="{5984A885-DDD2-F129-91A6-690E6B80A06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6" name="Line 108">
                      <a:extLst>
                        <a:ext uri="{FF2B5EF4-FFF2-40B4-BE49-F238E27FC236}">
                          <a16:creationId xmlns:a16="http://schemas.microsoft.com/office/drawing/2014/main" id="{901AFBE9-B166-631C-52B6-2A493709B83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7" name="Line 109">
                      <a:extLst>
                        <a:ext uri="{FF2B5EF4-FFF2-40B4-BE49-F238E27FC236}">
                          <a16:creationId xmlns:a16="http://schemas.microsoft.com/office/drawing/2014/main" id="{9F806A51-E440-6C71-255F-FEDBBC22DA8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8" name="Line 110">
                      <a:extLst>
                        <a:ext uri="{FF2B5EF4-FFF2-40B4-BE49-F238E27FC236}">
                          <a16:creationId xmlns:a16="http://schemas.microsoft.com/office/drawing/2014/main" id="{CDB1C288-FDE3-1FE1-CD1F-B9C1D160D0C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9" name="Line 111">
                      <a:extLst>
                        <a:ext uri="{FF2B5EF4-FFF2-40B4-BE49-F238E27FC236}">
                          <a16:creationId xmlns:a16="http://schemas.microsoft.com/office/drawing/2014/main" id="{66BE81AD-DB9C-9B0E-8988-6CBC1A8EA08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0" name="Line 112">
                      <a:extLst>
                        <a:ext uri="{FF2B5EF4-FFF2-40B4-BE49-F238E27FC236}">
                          <a16:creationId xmlns:a16="http://schemas.microsoft.com/office/drawing/2014/main" id="{71AE4B83-6463-5BDD-F807-ADBBA73C1D4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1" name="Line 113">
                      <a:extLst>
                        <a:ext uri="{FF2B5EF4-FFF2-40B4-BE49-F238E27FC236}">
                          <a16:creationId xmlns:a16="http://schemas.microsoft.com/office/drawing/2014/main" id="{6AD95C47-9C79-9C4D-DB21-B4950FC1335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2" name="Line 114">
                      <a:extLst>
                        <a:ext uri="{FF2B5EF4-FFF2-40B4-BE49-F238E27FC236}">
                          <a16:creationId xmlns:a16="http://schemas.microsoft.com/office/drawing/2014/main" id="{D595BA40-679F-E308-E3D4-18780F41C02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86" name="Group 115">
                    <a:extLst>
                      <a:ext uri="{FF2B5EF4-FFF2-40B4-BE49-F238E27FC236}">
                        <a16:creationId xmlns:a16="http://schemas.microsoft.com/office/drawing/2014/main" id="{FBB87536-4CB9-4FF5-9D0B-CFA799F8F9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19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87" name="Line 116">
                      <a:extLst>
                        <a:ext uri="{FF2B5EF4-FFF2-40B4-BE49-F238E27FC236}">
                          <a16:creationId xmlns:a16="http://schemas.microsoft.com/office/drawing/2014/main" id="{D7173041-EC2B-E471-7FC7-B3141D38370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8" name="Line 117">
                      <a:extLst>
                        <a:ext uri="{FF2B5EF4-FFF2-40B4-BE49-F238E27FC236}">
                          <a16:creationId xmlns:a16="http://schemas.microsoft.com/office/drawing/2014/main" id="{1A34D9B9-AFD3-8C9E-9136-E8CE9F7176A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9" name="Line 118">
                      <a:extLst>
                        <a:ext uri="{FF2B5EF4-FFF2-40B4-BE49-F238E27FC236}">
                          <a16:creationId xmlns:a16="http://schemas.microsoft.com/office/drawing/2014/main" id="{B085C758-38A0-8DB2-3524-09E55B62AE0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0" name="Line 119">
                      <a:extLst>
                        <a:ext uri="{FF2B5EF4-FFF2-40B4-BE49-F238E27FC236}">
                          <a16:creationId xmlns:a16="http://schemas.microsoft.com/office/drawing/2014/main" id="{5B70826D-B0EB-EC8E-DC74-65459BAE105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1" name="Line 120">
                      <a:extLst>
                        <a:ext uri="{FF2B5EF4-FFF2-40B4-BE49-F238E27FC236}">
                          <a16:creationId xmlns:a16="http://schemas.microsoft.com/office/drawing/2014/main" id="{34BEBB78-740E-1545-5DC8-4771D213A22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2" name="Line 121">
                      <a:extLst>
                        <a:ext uri="{FF2B5EF4-FFF2-40B4-BE49-F238E27FC236}">
                          <a16:creationId xmlns:a16="http://schemas.microsoft.com/office/drawing/2014/main" id="{369B3F1E-6838-B473-CB04-E6A8E876782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3" name="Line 122">
                      <a:extLst>
                        <a:ext uri="{FF2B5EF4-FFF2-40B4-BE49-F238E27FC236}">
                          <a16:creationId xmlns:a16="http://schemas.microsoft.com/office/drawing/2014/main" id="{DC81D354-F062-2127-BC2B-CBE5A472631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4" name="Line 123">
                      <a:extLst>
                        <a:ext uri="{FF2B5EF4-FFF2-40B4-BE49-F238E27FC236}">
                          <a16:creationId xmlns:a16="http://schemas.microsoft.com/office/drawing/2014/main" id="{369D540F-5598-D96C-1AB0-2F3F916A66B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9" name="Group 124">
                  <a:extLst>
                    <a:ext uri="{FF2B5EF4-FFF2-40B4-BE49-F238E27FC236}">
                      <a16:creationId xmlns:a16="http://schemas.microsoft.com/office/drawing/2014/main" id="{8D4D3352-D1C6-0043-4376-4FC015DCD27C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3687" y="144"/>
                  <a:ext cx="975" cy="4012"/>
                  <a:chOff x="3687" y="144"/>
                  <a:chExt cx="975" cy="4012"/>
                </a:xfrm>
              </p:grpSpPr>
              <p:grpSp>
                <p:nvGrpSpPr>
                  <p:cNvPr id="56545" name="Group 125">
                    <a:extLst>
                      <a:ext uri="{FF2B5EF4-FFF2-40B4-BE49-F238E27FC236}">
                        <a16:creationId xmlns:a16="http://schemas.microsoft.com/office/drawing/2014/main" id="{DB30E2EC-0BB1-B7AB-E8DC-918813E2010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3687" y="144"/>
                    <a:ext cx="975" cy="947"/>
                    <a:chOff x="3687" y="144"/>
                    <a:chExt cx="975" cy="947"/>
                  </a:xfrm>
                </p:grpSpPr>
                <p:sp>
                  <p:nvSpPr>
                    <p:cNvPr id="56575" name="Line 126">
                      <a:extLst>
                        <a:ext uri="{FF2B5EF4-FFF2-40B4-BE49-F238E27FC236}">
                          <a16:creationId xmlns:a16="http://schemas.microsoft.com/office/drawing/2014/main" id="{2EA6F790-F8D0-FA25-D0E5-CB129E0605D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6" name="Line 127">
                      <a:extLst>
                        <a:ext uri="{FF2B5EF4-FFF2-40B4-BE49-F238E27FC236}">
                          <a16:creationId xmlns:a16="http://schemas.microsoft.com/office/drawing/2014/main" id="{1FD23F8F-B6CF-A3B1-9435-42BD9C5A2EA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7" name="Line 128">
                      <a:extLst>
                        <a:ext uri="{FF2B5EF4-FFF2-40B4-BE49-F238E27FC236}">
                          <a16:creationId xmlns:a16="http://schemas.microsoft.com/office/drawing/2014/main" id="{3B09EABC-E177-D2AA-38CB-C6C9890595C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8" name="Line 129">
                      <a:extLst>
                        <a:ext uri="{FF2B5EF4-FFF2-40B4-BE49-F238E27FC236}">
                          <a16:creationId xmlns:a16="http://schemas.microsoft.com/office/drawing/2014/main" id="{BBDE6791-B840-7B49-C9E0-E89996A9083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9" name="Line 130">
                      <a:extLst>
                        <a:ext uri="{FF2B5EF4-FFF2-40B4-BE49-F238E27FC236}">
                          <a16:creationId xmlns:a16="http://schemas.microsoft.com/office/drawing/2014/main" id="{70BF2D8A-9CA6-3062-45AF-0C154725B4A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0" name="Line 131">
                      <a:extLst>
                        <a:ext uri="{FF2B5EF4-FFF2-40B4-BE49-F238E27FC236}">
                          <a16:creationId xmlns:a16="http://schemas.microsoft.com/office/drawing/2014/main" id="{F0AEC2B7-B620-F6FC-5EC9-0154B8D99EC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1" name="Line 132">
                      <a:extLst>
                        <a:ext uri="{FF2B5EF4-FFF2-40B4-BE49-F238E27FC236}">
                          <a16:creationId xmlns:a16="http://schemas.microsoft.com/office/drawing/2014/main" id="{367C467F-055B-F482-17DB-922B27C2BC6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2" name="Line 133">
                      <a:extLst>
                        <a:ext uri="{FF2B5EF4-FFF2-40B4-BE49-F238E27FC236}">
                          <a16:creationId xmlns:a16="http://schemas.microsoft.com/office/drawing/2014/main" id="{691880B4-9DAB-E365-0672-BD5F2EA21DD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46" name="Group 134">
                    <a:extLst>
                      <a:ext uri="{FF2B5EF4-FFF2-40B4-BE49-F238E27FC236}">
                        <a16:creationId xmlns:a16="http://schemas.microsoft.com/office/drawing/2014/main" id="{955F62AF-9583-4076-7F49-D46F534F6E5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87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67" name="Line 135">
                      <a:extLst>
                        <a:ext uri="{FF2B5EF4-FFF2-40B4-BE49-F238E27FC236}">
                          <a16:creationId xmlns:a16="http://schemas.microsoft.com/office/drawing/2014/main" id="{289FD283-FE74-4344-7B90-B9FB7BB7EBC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8" name="Line 136">
                      <a:extLst>
                        <a:ext uri="{FF2B5EF4-FFF2-40B4-BE49-F238E27FC236}">
                          <a16:creationId xmlns:a16="http://schemas.microsoft.com/office/drawing/2014/main" id="{E9CABA89-6981-56B0-49DF-228F40844A0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9" name="Line 137">
                      <a:extLst>
                        <a:ext uri="{FF2B5EF4-FFF2-40B4-BE49-F238E27FC236}">
                          <a16:creationId xmlns:a16="http://schemas.microsoft.com/office/drawing/2014/main" id="{585BE53D-672F-6B13-56B8-A151A5DC304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0" name="Line 138">
                      <a:extLst>
                        <a:ext uri="{FF2B5EF4-FFF2-40B4-BE49-F238E27FC236}">
                          <a16:creationId xmlns:a16="http://schemas.microsoft.com/office/drawing/2014/main" id="{2D693E85-836B-2EC2-E5F8-4E7860E0306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1" name="Line 139">
                      <a:extLst>
                        <a:ext uri="{FF2B5EF4-FFF2-40B4-BE49-F238E27FC236}">
                          <a16:creationId xmlns:a16="http://schemas.microsoft.com/office/drawing/2014/main" id="{E2991E9A-6F00-2DE9-DCCD-5DC9277684C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2" name="Line 140">
                      <a:extLst>
                        <a:ext uri="{FF2B5EF4-FFF2-40B4-BE49-F238E27FC236}">
                          <a16:creationId xmlns:a16="http://schemas.microsoft.com/office/drawing/2014/main" id="{DD7A6D4D-25E1-6FF6-6BF4-3AE2424CDD2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3" name="Line 141">
                      <a:extLst>
                        <a:ext uri="{FF2B5EF4-FFF2-40B4-BE49-F238E27FC236}">
                          <a16:creationId xmlns:a16="http://schemas.microsoft.com/office/drawing/2014/main" id="{F2F13CD0-C5FA-1F4F-6DC1-627EBB3FECD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4" name="Line 142">
                      <a:extLst>
                        <a:ext uri="{FF2B5EF4-FFF2-40B4-BE49-F238E27FC236}">
                          <a16:creationId xmlns:a16="http://schemas.microsoft.com/office/drawing/2014/main" id="{67BD9E0B-CBEA-0936-3BF0-4B2F6FFF379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47" name="Group 143">
                    <a:extLst>
                      <a:ext uri="{FF2B5EF4-FFF2-40B4-BE49-F238E27FC236}">
                        <a16:creationId xmlns:a16="http://schemas.microsoft.com/office/drawing/2014/main" id="{16B77AAD-8F60-5E50-4F8C-7E7E94B5A4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87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57" name="Line 144">
                      <a:extLst>
                        <a:ext uri="{FF2B5EF4-FFF2-40B4-BE49-F238E27FC236}">
                          <a16:creationId xmlns:a16="http://schemas.microsoft.com/office/drawing/2014/main" id="{3AB28FE0-5AF0-1BAF-7767-3A17071E61E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8" name="Line 145">
                      <a:extLst>
                        <a:ext uri="{FF2B5EF4-FFF2-40B4-BE49-F238E27FC236}">
                          <a16:creationId xmlns:a16="http://schemas.microsoft.com/office/drawing/2014/main" id="{CB731C59-7E65-DEE4-1D09-887790A4AC9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9" name="Line 146">
                      <a:extLst>
                        <a:ext uri="{FF2B5EF4-FFF2-40B4-BE49-F238E27FC236}">
                          <a16:creationId xmlns:a16="http://schemas.microsoft.com/office/drawing/2014/main" id="{F211D7C6-B477-B2F3-037B-E6D21AE4E03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0" name="Line 147">
                      <a:extLst>
                        <a:ext uri="{FF2B5EF4-FFF2-40B4-BE49-F238E27FC236}">
                          <a16:creationId xmlns:a16="http://schemas.microsoft.com/office/drawing/2014/main" id="{673D2C96-5519-162D-911E-5E130B9D175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3" name="Line 148">
                      <a:extLst>
                        <a:ext uri="{FF2B5EF4-FFF2-40B4-BE49-F238E27FC236}">
                          <a16:creationId xmlns:a16="http://schemas.microsoft.com/office/drawing/2014/main" id="{B71BC355-AEBC-6BA6-00C0-C581BBC15D6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4" name="Line 149">
                      <a:extLst>
                        <a:ext uri="{FF2B5EF4-FFF2-40B4-BE49-F238E27FC236}">
                          <a16:creationId xmlns:a16="http://schemas.microsoft.com/office/drawing/2014/main" id="{E7F5960B-223B-6222-79F8-E7E07A0E3B7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5" name="Line 150">
                      <a:extLst>
                        <a:ext uri="{FF2B5EF4-FFF2-40B4-BE49-F238E27FC236}">
                          <a16:creationId xmlns:a16="http://schemas.microsoft.com/office/drawing/2014/main" id="{A3826DBD-8312-C0AC-5533-84166B7F31A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6" name="Line 151">
                      <a:extLst>
                        <a:ext uri="{FF2B5EF4-FFF2-40B4-BE49-F238E27FC236}">
                          <a16:creationId xmlns:a16="http://schemas.microsoft.com/office/drawing/2014/main" id="{272792CC-DCBA-96E3-7302-E3366E81234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48" name="Group 152">
                    <a:extLst>
                      <a:ext uri="{FF2B5EF4-FFF2-40B4-BE49-F238E27FC236}">
                        <a16:creationId xmlns:a16="http://schemas.microsoft.com/office/drawing/2014/main" id="{97E4942F-8771-9911-A292-311F1FEE1D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87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49" name="Line 153">
                      <a:extLst>
                        <a:ext uri="{FF2B5EF4-FFF2-40B4-BE49-F238E27FC236}">
                          <a16:creationId xmlns:a16="http://schemas.microsoft.com/office/drawing/2014/main" id="{DC742B34-8E54-8E12-9F08-D92A9CA1D8D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0" name="Line 154">
                      <a:extLst>
                        <a:ext uri="{FF2B5EF4-FFF2-40B4-BE49-F238E27FC236}">
                          <a16:creationId xmlns:a16="http://schemas.microsoft.com/office/drawing/2014/main" id="{F035B198-BD05-6551-E51F-CB8627786B6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1" name="Line 155">
                      <a:extLst>
                        <a:ext uri="{FF2B5EF4-FFF2-40B4-BE49-F238E27FC236}">
                          <a16:creationId xmlns:a16="http://schemas.microsoft.com/office/drawing/2014/main" id="{A1C67834-2382-D3A1-CD01-79C97AA3BCB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2" name="Line 156">
                      <a:extLst>
                        <a:ext uri="{FF2B5EF4-FFF2-40B4-BE49-F238E27FC236}">
                          <a16:creationId xmlns:a16="http://schemas.microsoft.com/office/drawing/2014/main" id="{C1667C37-FC55-95F8-D567-50D66C034F9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3" name="Line 157">
                      <a:extLst>
                        <a:ext uri="{FF2B5EF4-FFF2-40B4-BE49-F238E27FC236}">
                          <a16:creationId xmlns:a16="http://schemas.microsoft.com/office/drawing/2014/main" id="{C78ED38C-846E-456B-08F2-B307C0BE906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4" name="Line 158">
                      <a:extLst>
                        <a:ext uri="{FF2B5EF4-FFF2-40B4-BE49-F238E27FC236}">
                          <a16:creationId xmlns:a16="http://schemas.microsoft.com/office/drawing/2014/main" id="{C906D4AE-70F2-DD06-A7A1-811C2C1E072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5" name="Line 159">
                      <a:extLst>
                        <a:ext uri="{FF2B5EF4-FFF2-40B4-BE49-F238E27FC236}">
                          <a16:creationId xmlns:a16="http://schemas.microsoft.com/office/drawing/2014/main" id="{157CE009-33BA-9A26-FD3A-734B1C57CB3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6" name="Line 160">
                      <a:extLst>
                        <a:ext uri="{FF2B5EF4-FFF2-40B4-BE49-F238E27FC236}">
                          <a16:creationId xmlns:a16="http://schemas.microsoft.com/office/drawing/2014/main" id="{E5654510-59C3-4594-EBAE-7C34C67949E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0" name="Group 161">
                  <a:extLst>
                    <a:ext uri="{FF2B5EF4-FFF2-40B4-BE49-F238E27FC236}">
                      <a16:creationId xmlns:a16="http://schemas.microsoft.com/office/drawing/2014/main" id="{BE83D6E5-1437-257D-5431-5F23A38AAAF9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4755" y="144"/>
                  <a:ext cx="975" cy="4012"/>
                  <a:chOff x="4755" y="144"/>
                  <a:chExt cx="975" cy="4012"/>
                </a:xfrm>
              </p:grpSpPr>
              <p:grpSp>
                <p:nvGrpSpPr>
                  <p:cNvPr id="61" name="Group 162">
                    <a:extLst>
                      <a:ext uri="{FF2B5EF4-FFF2-40B4-BE49-F238E27FC236}">
                        <a16:creationId xmlns:a16="http://schemas.microsoft.com/office/drawing/2014/main" id="{2E3EF433-C741-2D5C-8B69-4481AB46D89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4755" y="144"/>
                    <a:ext cx="975" cy="947"/>
                    <a:chOff x="4755" y="144"/>
                    <a:chExt cx="975" cy="947"/>
                  </a:xfrm>
                </p:grpSpPr>
                <p:sp>
                  <p:nvSpPr>
                    <p:cNvPr id="56537" name="Line 163">
                      <a:extLst>
                        <a:ext uri="{FF2B5EF4-FFF2-40B4-BE49-F238E27FC236}">
                          <a16:creationId xmlns:a16="http://schemas.microsoft.com/office/drawing/2014/main" id="{7498658E-7AEE-B21C-8A9A-201B77EC825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8" name="Line 164">
                      <a:extLst>
                        <a:ext uri="{FF2B5EF4-FFF2-40B4-BE49-F238E27FC236}">
                          <a16:creationId xmlns:a16="http://schemas.microsoft.com/office/drawing/2014/main" id="{3FC60EB9-3D4F-2AB8-3D59-E7204D4BF62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9" name="Line 165">
                      <a:extLst>
                        <a:ext uri="{FF2B5EF4-FFF2-40B4-BE49-F238E27FC236}">
                          <a16:creationId xmlns:a16="http://schemas.microsoft.com/office/drawing/2014/main" id="{913F6072-9C74-DDB1-47D6-F4162915933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0" name="Line 166">
                      <a:extLst>
                        <a:ext uri="{FF2B5EF4-FFF2-40B4-BE49-F238E27FC236}">
                          <a16:creationId xmlns:a16="http://schemas.microsoft.com/office/drawing/2014/main" id="{558C9572-CCF6-53C7-41B3-164BA548ED1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1" name="Line 167">
                      <a:extLst>
                        <a:ext uri="{FF2B5EF4-FFF2-40B4-BE49-F238E27FC236}">
                          <a16:creationId xmlns:a16="http://schemas.microsoft.com/office/drawing/2014/main" id="{ED0C7C17-442A-D8AA-A615-12574557AF8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2" name="Line 168">
                      <a:extLst>
                        <a:ext uri="{FF2B5EF4-FFF2-40B4-BE49-F238E27FC236}">
                          <a16:creationId xmlns:a16="http://schemas.microsoft.com/office/drawing/2014/main" id="{E62B5D41-0CCB-A8A6-700B-99F14510FD8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3" name="Line 169">
                      <a:extLst>
                        <a:ext uri="{FF2B5EF4-FFF2-40B4-BE49-F238E27FC236}">
                          <a16:creationId xmlns:a16="http://schemas.microsoft.com/office/drawing/2014/main" id="{B5B0D05E-75BE-3F4E-365E-619378F3EB3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4" name="Line 170">
                      <a:extLst>
                        <a:ext uri="{FF2B5EF4-FFF2-40B4-BE49-F238E27FC236}">
                          <a16:creationId xmlns:a16="http://schemas.microsoft.com/office/drawing/2014/main" id="{918FC222-7AC0-B0B6-19E2-11A9AAB5FCD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2" name="Group 171">
                    <a:extLst>
                      <a:ext uri="{FF2B5EF4-FFF2-40B4-BE49-F238E27FC236}">
                        <a16:creationId xmlns:a16="http://schemas.microsoft.com/office/drawing/2014/main" id="{73250931-B30C-B731-3CBB-483FB8FC43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55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29" name="Line 172">
                      <a:extLst>
                        <a:ext uri="{FF2B5EF4-FFF2-40B4-BE49-F238E27FC236}">
                          <a16:creationId xmlns:a16="http://schemas.microsoft.com/office/drawing/2014/main" id="{48B0CBFB-8859-9645-88D6-C7A0045E203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0" name="Line 173">
                      <a:extLst>
                        <a:ext uri="{FF2B5EF4-FFF2-40B4-BE49-F238E27FC236}">
                          <a16:creationId xmlns:a16="http://schemas.microsoft.com/office/drawing/2014/main" id="{0E1F519E-5166-7040-3CA6-5ADA8EC1C52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1" name="Line 174">
                      <a:extLst>
                        <a:ext uri="{FF2B5EF4-FFF2-40B4-BE49-F238E27FC236}">
                          <a16:creationId xmlns:a16="http://schemas.microsoft.com/office/drawing/2014/main" id="{454B260C-DD5E-0A2E-B079-39E93A99D6F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2" name="Line 175">
                      <a:extLst>
                        <a:ext uri="{FF2B5EF4-FFF2-40B4-BE49-F238E27FC236}">
                          <a16:creationId xmlns:a16="http://schemas.microsoft.com/office/drawing/2014/main" id="{1A9F18BD-328C-6842-4551-8F396BF96EE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3" name="Line 176">
                      <a:extLst>
                        <a:ext uri="{FF2B5EF4-FFF2-40B4-BE49-F238E27FC236}">
                          <a16:creationId xmlns:a16="http://schemas.microsoft.com/office/drawing/2014/main" id="{AFD7DD92-5B91-D586-9CB4-0D1850CD6F6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4" name="Line 177">
                      <a:extLst>
                        <a:ext uri="{FF2B5EF4-FFF2-40B4-BE49-F238E27FC236}">
                          <a16:creationId xmlns:a16="http://schemas.microsoft.com/office/drawing/2014/main" id="{81AEBCA6-0A8B-AC80-8261-78D5FF169E7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5" name="Line 178">
                      <a:extLst>
                        <a:ext uri="{FF2B5EF4-FFF2-40B4-BE49-F238E27FC236}">
                          <a16:creationId xmlns:a16="http://schemas.microsoft.com/office/drawing/2014/main" id="{40582F6F-D3EC-B4AA-1471-6DD3E557C2C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6" name="Line 179">
                      <a:extLst>
                        <a:ext uri="{FF2B5EF4-FFF2-40B4-BE49-F238E27FC236}">
                          <a16:creationId xmlns:a16="http://schemas.microsoft.com/office/drawing/2014/main" id="{19CA2D98-D6BA-D50C-AA70-9541DAE667A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3" name="Group 180">
                    <a:extLst>
                      <a:ext uri="{FF2B5EF4-FFF2-40B4-BE49-F238E27FC236}">
                        <a16:creationId xmlns:a16="http://schemas.microsoft.com/office/drawing/2014/main" id="{45CB6CF4-129C-A7DB-1099-394262348C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55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21" name="Line 181">
                      <a:extLst>
                        <a:ext uri="{FF2B5EF4-FFF2-40B4-BE49-F238E27FC236}">
                          <a16:creationId xmlns:a16="http://schemas.microsoft.com/office/drawing/2014/main" id="{04B4FE4F-3B2B-49F4-4E71-5B8B2FA8959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2" name="Line 182">
                      <a:extLst>
                        <a:ext uri="{FF2B5EF4-FFF2-40B4-BE49-F238E27FC236}">
                          <a16:creationId xmlns:a16="http://schemas.microsoft.com/office/drawing/2014/main" id="{E79A6E8E-7679-6A50-5611-41FE15D444F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3" name="Line 183">
                      <a:extLst>
                        <a:ext uri="{FF2B5EF4-FFF2-40B4-BE49-F238E27FC236}">
                          <a16:creationId xmlns:a16="http://schemas.microsoft.com/office/drawing/2014/main" id="{FA7F4E79-5E23-5CD4-EE35-6EEE411B3A8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4" name="Line 184">
                      <a:extLst>
                        <a:ext uri="{FF2B5EF4-FFF2-40B4-BE49-F238E27FC236}">
                          <a16:creationId xmlns:a16="http://schemas.microsoft.com/office/drawing/2014/main" id="{BA0E531E-3BE7-2F70-7548-FD9E86B7AEE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5" name="Line 185">
                      <a:extLst>
                        <a:ext uri="{FF2B5EF4-FFF2-40B4-BE49-F238E27FC236}">
                          <a16:creationId xmlns:a16="http://schemas.microsoft.com/office/drawing/2014/main" id="{2EEB7F13-D014-257E-1C91-8EBB0808453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6" name="Line 186">
                      <a:extLst>
                        <a:ext uri="{FF2B5EF4-FFF2-40B4-BE49-F238E27FC236}">
                          <a16:creationId xmlns:a16="http://schemas.microsoft.com/office/drawing/2014/main" id="{97DA43E9-013B-AA8A-95BB-9A61DC2A276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7" name="Line 187">
                      <a:extLst>
                        <a:ext uri="{FF2B5EF4-FFF2-40B4-BE49-F238E27FC236}">
                          <a16:creationId xmlns:a16="http://schemas.microsoft.com/office/drawing/2014/main" id="{B2C7736D-09CB-0400-65B7-73C1CE1136C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8" name="Line 188">
                      <a:extLst>
                        <a:ext uri="{FF2B5EF4-FFF2-40B4-BE49-F238E27FC236}">
                          <a16:creationId xmlns:a16="http://schemas.microsoft.com/office/drawing/2014/main" id="{D38FE171-C090-C488-B389-C58002D36C0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12" name="Group 189">
                    <a:extLst>
                      <a:ext uri="{FF2B5EF4-FFF2-40B4-BE49-F238E27FC236}">
                        <a16:creationId xmlns:a16="http://schemas.microsoft.com/office/drawing/2014/main" id="{CE83BDE8-12EB-37D3-26CE-5BF6614402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55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13" name="Line 190">
                      <a:extLst>
                        <a:ext uri="{FF2B5EF4-FFF2-40B4-BE49-F238E27FC236}">
                          <a16:creationId xmlns:a16="http://schemas.microsoft.com/office/drawing/2014/main" id="{B0512ACC-4778-0713-DF76-9F9A620E688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4" name="Line 191">
                      <a:extLst>
                        <a:ext uri="{FF2B5EF4-FFF2-40B4-BE49-F238E27FC236}">
                          <a16:creationId xmlns:a16="http://schemas.microsoft.com/office/drawing/2014/main" id="{E7CD12DD-F2D6-7E09-532F-9E642DEBA63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5" name="Line 192">
                      <a:extLst>
                        <a:ext uri="{FF2B5EF4-FFF2-40B4-BE49-F238E27FC236}">
                          <a16:creationId xmlns:a16="http://schemas.microsoft.com/office/drawing/2014/main" id="{C3B2FAC6-9E8E-AB23-9BBF-650E09EE616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6" name="Line 193">
                      <a:extLst>
                        <a:ext uri="{FF2B5EF4-FFF2-40B4-BE49-F238E27FC236}">
                          <a16:creationId xmlns:a16="http://schemas.microsoft.com/office/drawing/2014/main" id="{7DD120F9-E3A2-E834-FD16-4812700A535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7" name="Line 194">
                      <a:extLst>
                        <a:ext uri="{FF2B5EF4-FFF2-40B4-BE49-F238E27FC236}">
                          <a16:creationId xmlns:a16="http://schemas.microsoft.com/office/drawing/2014/main" id="{D91C1B2E-F139-5A81-CC64-3849B8460C6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8" name="Line 195">
                      <a:extLst>
                        <a:ext uri="{FF2B5EF4-FFF2-40B4-BE49-F238E27FC236}">
                          <a16:creationId xmlns:a16="http://schemas.microsoft.com/office/drawing/2014/main" id="{4A25DD3E-1D2D-58BA-062D-0AAD7890CB4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9" name="Line 196">
                      <a:extLst>
                        <a:ext uri="{FF2B5EF4-FFF2-40B4-BE49-F238E27FC236}">
                          <a16:creationId xmlns:a16="http://schemas.microsoft.com/office/drawing/2014/main" id="{F571DF52-2F83-7304-5F0C-64E4F55E1E9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0" name="Line 197">
                      <a:extLst>
                        <a:ext uri="{FF2B5EF4-FFF2-40B4-BE49-F238E27FC236}">
                          <a16:creationId xmlns:a16="http://schemas.microsoft.com/office/drawing/2014/main" id="{B3324BD5-F5D8-1457-AEF6-5F1993B7825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grpSp>
            <p:nvGrpSpPr>
              <p:cNvPr id="36" name="Group 198">
                <a:extLst>
                  <a:ext uri="{FF2B5EF4-FFF2-40B4-BE49-F238E27FC236}">
                    <a16:creationId xmlns:a16="http://schemas.microsoft.com/office/drawing/2014/main" id="{79A0AC10-1E80-92CD-0749-1BEC1565F66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" y="68"/>
                <a:ext cx="5730" cy="0"/>
                <a:chOff x="3" y="68"/>
                <a:chExt cx="5730" cy="0"/>
              </a:xfrm>
            </p:grpSpPr>
            <p:sp>
              <p:nvSpPr>
                <p:cNvPr id="37" name="Line 199">
                  <a:extLst>
                    <a:ext uri="{FF2B5EF4-FFF2-40B4-BE49-F238E27FC236}">
                      <a16:creationId xmlns:a16="http://schemas.microsoft.com/office/drawing/2014/main" id="{842AF1C2-E854-D46D-8BE1-29649FCB505B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9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8" name="Line 200">
                  <a:extLst>
                    <a:ext uri="{FF2B5EF4-FFF2-40B4-BE49-F238E27FC236}">
                      <a16:creationId xmlns:a16="http://schemas.microsoft.com/office/drawing/2014/main" id="{6FDF512F-13A1-6B40-7C90-8EAD9D5B12F2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737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9" name="Line 201">
                  <a:extLst>
                    <a:ext uri="{FF2B5EF4-FFF2-40B4-BE49-F238E27FC236}">
                      <a16:creationId xmlns:a16="http://schemas.microsoft.com/office/drawing/2014/main" id="{D7908FD3-34DA-ACE1-8115-15C86247D64C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266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0" name="Line 202">
                  <a:extLst>
                    <a:ext uri="{FF2B5EF4-FFF2-40B4-BE49-F238E27FC236}">
                      <a16:creationId xmlns:a16="http://schemas.microsoft.com/office/drawing/2014/main" id="{896754C6-2D9F-7625-7B88-4239E084A439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805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1" name="Line 203">
                  <a:extLst>
                    <a:ext uri="{FF2B5EF4-FFF2-40B4-BE49-F238E27FC236}">
                      <a16:creationId xmlns:a16="http://schemas.microsoft.com/office/drawing/2014/main" id="{BF831FB8-7B54-971A-7800-E92280CEAAEF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334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2" name="Line 204">
                  <a:extLst>
                    <a:ext uri="{FF2B5EF4-FFF2-40B4-BE49-F238E27FC236}">
                      <a16:creationId xmlns:a16="http://schemas.microsoft.com/office/drawing/2014/main" id="{F7934C0C-FE1B-773F-C4AC-FFDE66EC7C01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873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3" name="Line 205">
                  <a:extLst>
                    <a:ext uri="{FF2B5EF4-FFF2-40B4-BE49-F238E27FC236}">
                      <a16:creationId xmlns:a16="http://schemas.microsoft.com/office/drawing/2014/main" id="{B95636B4-A010-6FD6-541B-16689FCF256E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402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4" name="Line 206">
                  <a:extLst>
                    <a:ext uri="{FF2B5EF4-FFF2-40B4-BE49-F238E27FC236}">
                      <a16:creationId xmlns:a16="http://schemas.microsoft.com/office/drawing/2014/main" id="{312A5785-B313-EE42-3F65-05A7FCEECA0F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941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5" name="Line 207">
                  <a:extLst>
                    <a:ext uri="{FF2B5EF4-FFF2-40B4-BE49-F238E27FC236}">
                      <a16:creationId xmlns:a16="http://schemas.microsoft.com/office/drawing/2014/main" id="{EA75EE5B-1A3D-88ED-58B3-D8777B5075FE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4470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6" name="Line 208">
                  <a:extLst>
                    <a:ext uri="{FF2B5EF4-FFF2-40B4-BE49-F238E27FC236}">
                      <a16:creationId xmlns:a16="http://schemas.microsoft.com/office/drawing/2014/main" id="{DE941CA2-2C92-2590-4581-3EAEC092CD7B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009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7" name="Line 209">
                  <a:extLst>
                    <a:ext uri="{FF2B5EF4-FFF2-40B4-BE49-F238E27FC236}">
                      <a16:creationId xmlns:a16="http://schemas.microsoft.com/office/drawing/2014/main" id="{C8A56C2E-AFC4-92E2-0324-55D9789496E4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53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4" name="Group 210">
              <a:extLst>
                <a:ext uri="{FF2B5EF4-FFF2-40B4-BE49-F238E27FC236}">
                  <a16:creationId xmlns:a16="http://schemas.microsoft.com/office/drawing/2014/main" id="{1FB603BC-9FD5-09AB-04AE-1D9C300341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200"/>
              <a:ext cx="5088" cy="1056"/>
              <a:chOff x="336" y="1200"/>
              <a:chExt cx="5088" cy="1056"/>
            </a:xfrm>
          </p:grpSpPr>
          <p:sp>
            <p:nvSpPr>
              <p:cNvPr id="30" name="Rectangle 211">
                <a:extLst>
                  <a:ext uri="{FF2B5EF4-FFF2-40B4-BE49-F238E27FC236}">
                    <a16:creationId xmlns:a16="http://schemas.microsoft.com/office/drawing/2014/main" id="{D6311208-1C53-736C-CE77-61239E28ABF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80" y="1200"/>
                <a:ext cx="2544" cy="52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Rectangle 212">
                <a:extLst>
                  <a:ext uri="{FF2B5EF4-FFF2-40B4-BE49-F238E27FC236}">
                    <a16:creationId xmlns:a16="http://schemas.microsoft.com/office/drawing/2014/main" id="{66F981B1-0E9F-0910-97EA-68526D92E5F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80" y="1728"/>
                <a:ext cx="2544" cy="528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Rectangle 213">
                <a:extLst>
                  <a:ext uri="{FF2B5EF4-FFF2-40B4-BE49-F238E27FC236}">
                    <a16:creationId xmlns:a16="http://schemas.microsoft.com/office/drawing/2014/main" id="{F5C9A94B-66FD-C4DB-9EC1-A7B59308F5A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36" y="1728"/>
                <a:ext cx="2544" cy="528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Rectangle 214">
                <a:extLst>
                  <a:ext uri="{FF2B5EF4-FFF2-40B4-BE49-F238E27FC236}">
                    <a16:creationId xmlns:a16="http://schemas.microsoft.com/office/drawing/2014/main" id="{C9657FF7-0F16-8834-8E2D-D510CAA25E7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36" y="1200"/>
                <a:ext cx="2544" cy="52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215">
                <a:extLst>
                  <a:ext uri="{FF2B5EF4-FFF2-40B4-BE49-F238E27FC236}">
                    <a16:creationId xmlns:a16="http://schemas.microsoft.com/office/drawing/2014/main" id="{BA09A137-1F09-CE05-082A-1B40DE7D00A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white">
              <a:xfrm>
                <a:off x="432" y="1296"/>
                <a:ext cx="4896" cy="8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" name="Group 216">
              <a:extLst>
                <a:ext uri="{FF2B5EF4-FFF2-40B4-BE49-F238E27FC236}">
                  <a16:creationId xmlns:a16="http://schemas.microsoft.com/office/drawing/2014/main" id="{1D16E845-9392-8AF5-9938-347A9D0F9E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6" name="Group 217">
                <a:extLst>
                  <a:ext uri="{FF2B5EF4-FFF2-40B4-BE49-F238E27FC236}">
                    <a16:creationId xmlns:a16="http://schemas.microsoft.com/office/drawing/2014/main" id="{ED7ABE93-FC9D-195A-875F-B0ADD90B833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28" name="Rectangle 218">
                  <a:extLst>
                    <a:ext uri="{FF2B5EF4-FFF2-40B4-BE49-F238E27FC236}">
                      <a16:creationId xmlns:a16="http://schemas.microsoft.com/office/drawing/2014/main" id="{5EC44E5C-64B3-76D3-293E-CC45E9F28D1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9" name="Rectangle 219">
                  <a:extLst>
                    <a:ext uri="{FF2B5EF4-FFF2-40B4-BE49-F238E27FC236}">
                      <a16:creationId xmlns:a16="http://schemas.microsoft.com/office/drawing/2014/main" id="{1AADF9C3-5961-A0F7-DFBD-DC06B155192F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" name="Group 220">
                <a:extLst>
                  <a:ext uri="{FF2B5EF4-FFF2-40B4-BE49-F238E27FC236}">
                    <a16:creationId xmlns:a16="http://schemas.microsoft.com/office/drawing/2014/main" id="{32A47AE9-992A-7AA6-F79E-246B10F9D70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26" name="Rectangle 221">
                  <a:extLst>
                    <a:ext uri="{FF2B5EF4-FFF2-40B4-BE49-F238E27FC236}">
                      <a16:creationId xmlns:a16="http://schemas.microsoft.com/office/drawing/2014/main" id="{82526C4F-52F9-928D-0074-108C82A0AD5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7" name="Rectangle 222">
                  <a:extLst>
                    <a:ext uri="{FF2B5EF4-FFF2-40B4-BE49-F238E27FC236}">
                      <a16:creationId xmlns:a16="http://schemas.microsoft.com/office/drawing/2014/main" id="{CBAA96A9-E81A-55B0-2DDB-2D0E48FAF5B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8" name="Group 223">
                <a:extLst>
                  <a:ext uri="{FF2B5EF4-FFF2-40B4-BE49-F238E27FC236}">
                    <a16:creationId xmlns:a16="http://schemas.microsoft.com/office/drawing/2014/main" id="{270EA71B-DBE6-FECF-7D6C-B4A4ECA2000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24" name="Rectangle 224">
                  <a:extLst>
                    <a:ext uri="{FF2B5EF4-FFF2-40B4-BE49-F238E27FC236}">
                      <a16:creationId xmlns:a16="http://schemas.microsoft.com/office/drawing/2014/main" id="{B854186E-AEF0-D267-3B31-ECADE053BA70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5" name="Rectangle 225">
                  <a:extLst>
                    <a:ext uri="{FF2B5EF4-FFF2-40B4-BE49-F238E27FC236}">
                      <a16:creationId xmlns:a16="http://schemas.microsoft.com/office/drawing/2014/main" id="{2215D5E5-0D6B-88CE-0879-32260CC2F2C5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9" name="Group 226">
                <a:extLst>
                  <a:ext uri="{FF2B5EF4-FFF2-40B4-BE49-F238E27FC236}">
                    <a16:creationId xmlns:a16="http://schemas.microsoft.com/office/drawing/2014/main" id="{FD955B9A-E65B-6155-19EC-997E7D33AA1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22" name="Rectangle 227">
                  <a:extLst>
                    <a:ext uri="{FF2B5EF4-FFF2-40B4-BE49-F238E27FC236}">
                      <a16:creationId xmlns:a16="http://schemas.microsoft.com/office/drawing/2014/main" id="{2B549CAE-DF38-EF0C-0FE1-A493C6F4080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3" name="Rectangle 228">
                  <a:extLst>
                    <a:ext uri="{FF2B5EF4-FFF2-40B4-BE49-F238E27FC236}">
                      <a16:creationId xmlns:a16="http://schemas.microsoft.com/office/drawing/2014/main" id="{51886E80-2F25-44A2-1D72-F8AE2B589E48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0" name="Group 229">
                <a:extLst>
                  <a:ext uri="{FF2B5EF4-FFF2-40B4-BE49-F238E27FC236}">
                    <a16:creationId xmlns:a16="http://schemas.microsoft.com/office/drawing/2014/main" id="{CFE08420-2B96-68C3-A4D1-22DF5FDDA00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20" name="Rectangle 230">
                  <a:extLst>
                    <a:ext uri="{FF2B5EF4-FFF2-40B4-BE49-F238E27FC236}">
                      <a16:creationId xmlns:a16="http://schemas.microsoft.com/office/drawing/2014/main" id="{CD68E54D-9ED6-0166-76D5-1389A04A9FE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" name="Rectangle 231">
                  <a:extLst>
                    <a:ext uri="{FF2B5EF4-FFF2-40B4-BE49-F238E27FC236}">
                      <a16:creationId xmlns:a16="http://schemas.microsoft.com/office/drawing/2014/main" id="{0BAF2E57-73A3-82C3-BD5E-1A8489E0414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1" name="Group 232">
                <a:extLst>
                  <a:ext uri="{FF2B5EF4-FFF2-40B4-BE49-F238E27FC236}">
                    <a16:creationId xmlns:a16="http://schemas.microsoft.com/office/drawing/2014/main" id="{5511B5B9-814C-05B1-EC05-DCF07F49092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18" name="Rectangle 233">
                  <a:extLst>
                    <a:ext uri="{FF2B5EF4-FFF2-40B4-BE49-F238E27FC236}">
                      <a16:creationId xmlns:a16="http://schemas.microsoft.com/office/drawing/2014/main" id="{65811F9B-B1AC-9ACE-1D9C-D036B96DE004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" name="Rectangle 234">
                  <a:extLst>
                    <a:ext uri="{FF2B5EF4-FFF2-40B4-BE49-F238E27FC236}">
                      <a16:creationId xmlns:a16="http://schemas.microsoft.com/office/drawing/2014/main" id="{F49CDCE3-43A2-FF21-5F83-268C8503AAB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2" name="Group 235">
                <a:extLst>
                  <a:ext uri="{FF2B5EF4-FFF2-40B4-BE49-F238E27FC236}">
                    <a16:creationId xmlns:a16="http://schemas.microsoft.com/office/drawing/2014/main" id="{A28B7FAF-550A-4B5E-C256-F9EFBEE0D43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16" name="Rectangle 236">
                  <a:extLst>
                    <a:ext uri="{FF2B5EF4-FFF2-40B4-BE49-F238E27FC236}">
                      <a16:creationId xmlns:a16="http://schemas.microsoft.com/office/drawing/2014/main" id="{FF245812-A0A2-14B2-B675-59371779B46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" name="Rectangle 237">
                  <a:extLst>
                    <a:ext uri="{FF2B5EF4-FFF2-40B4-BE49-F238E27FC236}">
                      <a16:creationId xmlns:a16="http://schemas.microsoft.com/office/drawing/2014/main" id="{71FE76AB-3327-B97D-EF08-C45C0AC3826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3" name="Group 238">
                <a:extLst>
                  <a:ext uri="{FF2B5EF4-FFF2-40B4-BE49-F238E27FC236}">
                    <a16:creationId xmlns:a16="http://schemas.microsoft.com/office/drawing/2014/main" id="{4EA92D58-F0C1-5DEA-3216-78D0F20478F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14" name="Rectangle 239">
                  <a:extLst>
                    <a:ext uri="{FF2B5EF4-FFF2-40B4-BE49-F238E27FC236}">
                      <a16:creationId xmlns:a16="http://schemas.microsoft.com/office/drawing/2014/main" id="{BC318813-8AC0-734C-4F45-FFC11CDDF3D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" name="Rectangle 240">
                  <a:extLst>
                    <a:ext uri="{FF2B5EF4-FFF2-40B4-BE49-F238E27FC236}">
                      <a16:creationId xmlns:a16="http://schemas.microsoft.com/office/drawing/2014/main" id="{B8727784-39C3-CF0C-F44F-9A37A667BD72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pic>
        <p:nvPicPr>
          <p:cNvPr id="56691" name="Picture 246" descr="C:\WINNT\Profiles\rebeccal\Desktop\posbul1a.gif">
            <a:extLst>
              <a:ext uri="{FF2B5EF4-FFF2-40B4-BE49-F238E27FC236}">
                <a16:creationId xmlns:a16="http://schemas.microsoft.com/office/drawing/2014/main" id="{BC473539-9F49-43EA-FA89-91C45FB61DB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3403600"/>
            <a:ext cx="2460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561" name="Rectangle 241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altLang="pt-BR" noProof="0"/>
              <a:t>Clique para editar o estilo do título mestre</a:t>
            </a:r>
          </a:p>
        </p:txBody>
      </p:sp>
      <p:sp>
        <p:nvSpPr>
          <p:cNvPr id="56562" name="Rectangle 2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pt-BR" altLang="pt-BR" noProof="0"/>
              <a:t>Clique para editar o estilo do subtítulo mestre</a:t>
            </a:r>
          </a:p>
        </p:txBody>
      </p:sp>
      <p:sp>
        <p:nvSpPr>
          <p:cNvPr id="56692" name="Rectangle 243">
            <a:extLst>
              <a:ext uri="{FF2B5EF4-FFF2-40B4-BE49-F238E27FC236}">
                <a16:creationId xmlns:a16="http://schemas.microsoft.com/office/drawing/2014/main" id="{E2BF293C-0A66-8843-C414-C5A464208C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6693" name="Rectangle 244">
            <a:extLst>
              <a:ext uri="{FF2B5EF4-FFF2-40B4-BE49-F238E27FC236}">
                <a16:creationId xmlns:a16="http://schemas.microsoft.com/office/drawing/2014/main" id="{21BB4AA4-C784-65F2-2AFE-3F7C370498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6694" name="Rectangle 245">
            <a:extLst>
              <a:ext uri="{FF2B5EF4-FFF2-40B4-BE49-F238E27FC236}">
                <a16:creationId xmlns:a16="http://schemas.microsoft.com/office/drawing/2014/main" id="{F3E58977-62DA-88D2-1AC4-046D08B2C8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F020B4F-432B-4623-BE58-10CE35247CF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074078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3A1EF65A-F4BE-E62E-05BE-5B0D3207A9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B08378E4-91E4-D900-FF8F-C3018D1FCF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48AFBE5E-B0D2-0B95-6280-4DE26C8F82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F82AA8-B4FE-409F-8A0A-37F3724F372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7477568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0E2F305E-4AEB-1392-EB4D-5CA56F3BBA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EA57691D-5CD3-EFDE-0B7D-7FDABA7BA3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748F5E91-A23F-20D0-8DA7-F0F55256FB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CA4D5-83B7-48A0-9AA1-9669B28A785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147316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53D65A5A-7092-8A2B-807F-066F6EB34B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2">
            <a:extLst>
              <a:ext uri="{FF2B5EF4-FFF2-40B4-BE49-F238E27FC236}">
                <a16:creationId xmlns:a16="http://schemas.microsoft.com/office/drawing/2014/main" id="{807ADD5A-E60D-B95C-A4A5-3F8A2344A2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2577D6F7-A94E-BF5C-3DDA-65484A37DB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DCE0FD-8981-47FD-A850-E7FE09959EB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418575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61">
            <a:extLst>
              <a:ext uri="{FF2B5EF4-FFF2-40B4-BE49-F238E27FC236}">
                <a16:creationId xmlns:a16="http://schemas.microsoft.com/office/drawing/2014/main" id="{2F871D53-2813-9B7F-4DE2-88BDFCDF8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8" name="Rectangle 62">
            <a:extLst>
              <a:ext uri="{FF2B5EF4-FFF2-40B4-BE49-F238E27FC236}">
                <a16:creationId xmlns:a16="http://schemas.microsoft.com/office/drawing/2014/main" id="{1E0560D6-910C-77A6-1942-079C9B687B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9" name="Rectangle 63">
            <a:extLst>
              <a:ext uri="{FF2B5EF4-FFF2-40B4-BE49-F238E27FC236}">
                <a16:creationId xmlns:a16="http://schemas.microsoft.com/office/drawing/2014/main" id="{CF131588-DCC4-D7DC-5F82-EF4B0D839C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5E4C55-B94E-4C23-A7CA-8D9824EBE2F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2944264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61">
            <a:extLst>
              <a:ext uri="{FF2B5EF4-FFF2-40B4-BE49-F238E27FC236}">
                <a16:creationId xmlns:a16="http://schemas.microsoft.com/office/drawing/2014/main" id="{D496B290-A562-BDDB-3561-6BD563F4E1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62">
            <a:extLst>
              <a:ext uri="{FF2B5EF4-FFF2-40B4-BE49-F238E27FC236}">
                <a16:creationId xmlns:a16="http://schemas.microsoft.com/office/drawing/2014/main" id="{130C827D-8C09-547D-5E5C-04BDCDF567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3">
            <a:extLst>
              <a:ext uri="{FF2B5EF4-FFF2-40B4-BE49-F238E27FC236}">
                <a16:creationId xmlns:a16="http://schemas.microsoft.com/office/drawing/2014/main" id="{E84E178D-E71C-F4ED-4BF3-267C19B62C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66756-D24A-4D19-8DDF-97E90F60C6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2163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>
            <a:extLst>
              <a:ext uri="{FF2B5EF4-FFF2-40B4-BE49-F238E27FC236}">
                <a16:creationId xmlns:a16="http://schemas.microsoft.com/office/drawing/2014/main" id="{BA625161-74D9-9D70-3294-1E2089EF50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3" name="Rectangle 62">
            <a:extLst>
              <a:ext uri="{FF2B5EF4-FFF2-40B4-BE49-F238E27FC236}">
                <a16:creationId xmlns:a16="http://schemas.microsoft.com/office/drawing/2014/main" id="{1C91C301-8382-BBFC-813A-7BEC671C52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63">
            <a:extLst>
              <a:ext uri="{FF2B5EF4-FFF2-40B4-BE49-F238E27FC236}">
                <a16:creationId xmlns:a16="http://schemas.microsoft.com/office/drawing/2014/main" id="{AB42D5D8-0868-6EA6-C9C8-972CB6B4DE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FAD54-801B-4E2B-9ADA-C589B43339B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120250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D9622718-D2EF-DC9B-1F08-CF517B2B04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2">
            <a:extLst>
              <a:ext uri="{FF2B5EF4-FFF2-40B4-BE49-F238E27FC236}">
                <a16:creationId xmlns:a16="http://schemas.microsoft.com/office/drawing/2014/main" id="{698C43B3-672B-7192-7B0C-52FE32D8FD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8EC30B95-ED45-89EA-28DB-1208C59F1D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F0DF0-0E37-41DC-A37B-AB7EE8A1C80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066204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E7ADF59E-BC05-20E7-629D-3E22C34447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2">
            <a:extLst>
              <a:ext uri="{FF2B5EF4-FFF2-40B4-BE49-F238E27FC236}">
                <a16:creationId xmlns:a16="http://schemas.microsoft.com/office/drawing/2014/main" id="{B99B305D-6C12-C47F-1E87-85412F5753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B49CCF01-95FE-7099-9CF0-2D39949422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17D4F-2507-4EC0-A626-FA4DEE7D1A9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41792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07D50814-173F-C069-0F76-9527C5A04F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CA147B05-1D9C-56AD-65BB-A81010FEF9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0ABDB685-3464-58BE-AF05-2973C604EB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727C1-0848-44A3-AF88-A4775663DE5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080287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9EDA1698-D06B-0DF8-9E9E-6EAB787A5E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4B2677B4-FDE2-6520-5673-F5D3E4B906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8A4676EB-8278-E08E-04C0-0B1D5C8C7B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8240F-4F70-44F4-95CA-71C761FDE5E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1084207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1667274-1F0B-1E02-778B-708AA960F06E}"/>
              </a:ext>
            </a:extLst>
          </p:cNvPr>
          <p:cNvGrpSpPr>
            <a:grpSpLocks/>
          </p:cNvGrpSpPr>
          <p:nvPr/>
        </p:nvGrpSpPr>
        <p:grpSpPr bwMode="auto">
          <a:xfrm>
            <a:off x="0" y="107950"/>
            <a:ext cx="9101138" cy="6750050"/>
            <a:chOff x="0" y="68"/>
            <a:chExt cx="5733" cy="4252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A988F602-7F86-777B-26EE-6E43C22C2B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8"/>
              <a:ext cx="5733" cy="4088"/>
              <a:chOff x="0" y="68"/>
              <a:chExt cx="5733" cy="4088"/>
            </a:xfrm>
          </p:grpSpPr>
          <p:grpSp>
            <p:nvGrpSpPr>
              <p:cNvPr id="35" name="Group 4">
                <a:extLst>
                  <a:ext uri="{FF2B5EF4-FFF2-40B4-BE49-F238E27FC236}">
                    <a16:creationId xmlns:a16="http://schemas.microsoft.com/office/drawing/2014/main" id="{B7084AD7-2C3F-799E-C711-9D3A5F0BE2C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144"/>
                <a:ext cx="5730" cy="4012"/>
                <a:chOff x="0" y="144"/>
                <a:chExt cx="5730" cy="4012"/>
              </a:xfrm>
            </p:grpSpPr>
            <p:sp>
              <p:nvSpPr>
                <p:cNvPr id="48" name="Line 5">
                  <a:extLst>
                    <a:ext uri="{FF2B5EF4-FFF2-40B4-BE49-F238E27FC236}">
                      <a16:creationId xmlns:a16="http://schemas.microsoft.com/office/drawing/2014/main" id="{F3035FB6-1C73-EB39-32F7-A4C51943341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5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9" name="Line 6">
                  <a:extLst>
                    <a:ext uri="{FF2B5EF4-FFF2-40B4-BE49-F238E27FC236}">
                      <a16:creationId xmlns:a16="http://schemas.microsoft.com/office/drawing/2014/main" id="{00F027A0-B5E9-C01B-9327-BF68BB2671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896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0" name="Line 7">
                  <a:extLst>
                    <a:ext uri="{FF2B5EF4-FFF2-40B4-BE49-F238E27FC236}">
                      <a16:creationId xmlns:a16="http://schemas.microsoft.com/office/drawing/2014/main" id="{E75E29E3-DAF6-72FC-0066-0FE614ED2C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41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" name="Line 8">
                  <a:extLst>
                    <a:ext uri="{FF2B5EF4-FFF2-40B4-BE49-F238E27FC236}">
                      <a16:creationId xmlns:a16="http://schemas.microsoft.com/office/drawing/2014/main" id="{7051CB43-8574-5603-64BA-433D365AD89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91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" name="Line 9">
                  <a:extLst>
                    <a:ext uri="{FF2B5EF4-FFF2-40B4-BE49-F238E27FC236}">
                      <a16:creationId xmlns:a16="http://schemas.microsoft.com/office/drawing/2014/main" id="{EC327144-B045-8797-6643-A9889CCD95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43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3" name="Line 10">
                  <a:extLst>
                    <a:ext uri="{FF2B5EF4-FFF2-40B4-BE49-F238E27FC236}">
                      <a16:creationId xmlns:a16="http://schemas.microsoft.com/office/drawing/2014/main" id="{DFEBEB44-40D9-2B3A-5DE9-0746448EE5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939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4" name="Line 11">
                  <a:extLst>
                    <a:ext uri="{FF2B5EF4-FFF2-40B4-BE49-F238E27FC236}">
                      <a16:creationId xmlns:a16="http://schemas.microsoft.com/office/drawing/2014/main" id="{62980124-B76D-A18D-2A8D-ACB96A560B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460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5" name="Line 12">
                  <a:extLst>
                    <a:ext uri="{FF2B5EF4-FFF2-40B4-BE49-F238E27FC236}">
                      <a16:creationId xmlns:a16="http://schemas.microsoft.com/office/drawing/2014/main" id="{FA86D91E-0785-F88D-119E-9FB6B39EEC6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61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6" name="Group 13">
                  <a:extLst>
                    <a:ext uri="{FF2B5EF4-FFF2-40B4-BE49-F238E27FC236}">
                      <a16:creationId xmlns:a16="http://schemas.microsoft.com/office/drawing/2014/main" id="{52ED8644-B8C0-280D-C820-8300D1DFB71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483" y="144"/>
                  <a:ext cx="975" cy="4012"/>
                  <a:chOff x="483" y="144"/>
                  <a:chExt cx="975" cy="4012"/>
                </a:xfrm>
              </p:grpSpPr>
              <p:grpSp>
                <p:nvGrpSpPr>
                  <p:cNvPr id="56655" name="Group 14">
                    <a:extLst>
                      <a:ext uri="{FF2B5EF4-FFF2-40B4-BE49-F238E27FC236}">
                        <a16:creationId xmlns:a16="http://schemas.microsoft.com/office/drawing/2014/main" id="{740A992E-4751-46F2-98AA-C588676B306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483" y="144"/>
                    <a:ext cx="975" cy="947"/>
                    <a:chOff x="483" y="144"/>
                    <a:chExt cx="975" cy="947"/>
                  </a:xfrm>
                </p:grpSpPr>
                <p:sp>
                  <p:nvSpPr>
                    <p:cNvPr id="56683" name="Line 15">
                      <a:extLst>
                        <a:ext uri="{FF2B5EF4-FFF2-40B4-BE49-F238E27FC236}">
                          <a16:creationId xmlns:a16="http://schemas.microsoft.com/office/drawing/2014/main" id="{32C91131-27D8-0E4B-6545-148A2814EB2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4" name="Line 16">
                      <a:extLst>
                        <a:ext uri="{FF2B5EF4-FFF2-40B4-BE49-F238E27FC236}">
                          <a16:creationId xmlns:a16="http://schemas.microsoft.com/office/drawing/2014/main" id="{D45A163F-C003-0600-9B8A-3A9CECF25DF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5" name="Line 17">
                      <a:extLst>
                        <a:ext uri="{FF2B5EF4-FFF2-40B4-BE49-F238E27FC236}">
                          <a16:creationId xmlns:a16="http://schemas.microsoft.com/office/drawing/2014/main" id="{755142F3-347F-7A35-B533-35440B04E32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6" name="Line 18">
                      <a:extLst>
                        <a:ext uri="{FF2B5EF4-FFF2-40B4-BE49-F238E27FC236}">
                          <a16:creationId xmlns:a16="http://schemas.microsoft.com/office/drawing/2014/main" id="{267B9891-E337-DC03-97EA-2A4B7A6BA3B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7" name="Line 19">
                      <a:extLst>
                        <a:ext uri="{FF2B5EF4-FFF2-40B4-BE49-F238E27FC236}">
                          <a16:creationId xmlns:a16="http://schemas.microsoft.com/office/drawing/2014/main" id="{DC6524B5-70F0-145B-C5A9-24C58E69BA7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8" name="Line 20">
                      <a:extLst>
                        <a:ext uri="{FF2B5EF4-FFF2-40B4-BE49-F238E27FC236}">
                          <a16:creationId xmlns:a16="http://schemas.microsoft.com/office/drawing/2014/main" id="{E8153BA1-1639-6369-900A-184B37C5BA4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9" name="Line 21">
                      <a:extLst>
                        <a:ext uri="{FF2B5EF4-FFF2-40B4-BE49-F238E27FC236}">
                          <a16:creationId xmlns:a16="http://schemas.microsoft.com/office/drawing/2014/main" id="{4887DE22-9CA7-4555-4FE8-5F99930DF6B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90" name="Line 22">
                      <a:extLst>
                        <a:ext uri="{FF2B5EF4-FFF2-40B4-BE49-F238E27FC236}">
                          <a16:creationId xmlns:a16="http://schemas.microsoft.com/office/drawing/2014/main" id="{224B4BEE-117E-2BE6-9EC0-E5B37DF85CD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56" name="Group 23">
                    <a:extLst>
                      <a:ext uri="{FF2B5EF4-FFF2-40B4-BE49-F238E27FC236}">
                        <a16:creationId xmlns:a16="http://schemas.microsoft.com/office/drawing/2014/main" id="{B6C5BADD-C793-498F-F96F-69946F72A7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83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75" name="Line 24">
                      <a:extLst>
                        <a:ext uri="{FF2B5EF4-FFF2-40B4-BE49-F238E27FC236}">
                          <a16:creationId xmlns:a16="http://schemas.microsoft.com/office/drawing/2014/main" id="{96CA01A2-20D6-F5E2-AAF7-503810C615F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6" name="Line 25">
                      <a:extLst>
                        <a:ext uri="{FF2B5EF4-FFF2-40B4-BE49-F238E27FC236}">
                          <a16:creationId xmlns:a16="http://schemas.microsoft.com/office/drawing/2014/main" id="{A0E179B0-E33C-4306-C1F8-CAA7B71B7F8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7" name="Line 26">
                      <a:extLst>
                        <a:ext uri="{FF2B5EF4-FFF2-40B4-BE49-F238E27FC236}">
                          <a16:creationId xmlns:a16="http://schemas.microsoft.com/office/drawing/2014/main" id="{5641FA67-B93F-13DB-9B87-DA54F43F959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8" name="Line 27">
                      <a:extLst>
                        <a:ext uri="{FF2B5EF4-FFF2-40B4-BE49-F238E27FC236}">
                          <a16:creationId xmlns:a16="http://schemas.microsoft.com/office/drawing/2014/main" id="{33667116-51DB-1A10-F388-F2927D85293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9" name="Line 28">
                      <a:extLst>
                        <a:ext uri="{FF2B5EF4-FFF2-40B4-BE49-F238E27FC236}">
                          <a16:creationId xmlns:a16="http://schemas.microsoft.com/office/drawing/2014/main" id="{F52C1139-F99A-CF2A-1E6B-E596B420876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0" name="Line 29">
                      <a:extLst>
                        <a:ext uri="{FF2B5EF4-FFF2-40B4-BE49-F238E27FC236}">
                          <a16:creationId xmlns:a16="http://schemas.microsoft.com/office/drawing/2014/main" id="{4664C3D7-5B10-3CED-035C-ED0DF49E265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1" name="Line 30">
                      <a:extLst>
                        <a:ext uri="{FF2B5EF4-FFF2-40B4-BE49-F238E27FC236}">
                          <a16:creationId xmlns:a16="http://schemas.microsoft.com/office/drawing/2014/main" id="{A618C6D2-0091-CB55-FB12-7EC1852457B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82" name="Line 31">
                      <a:extLst>
                        <a:ext uri="{FF2B5EF4-FFF2-40B4-BE49-F238E27FC236}">
                          <a16:creationId xmlns:a16="http://schemas.microsoft.com/office/drawing/2014/main" id="{1F208B7B-218D-9893-66A5-E2BD37907F4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57" name="Group 32">
                    <a:extLst>
                      <a:ext uri="{FF2B5EF4-FFF2-40B4-BE49-F238E27FC236}">
                        <a16:creationId xmlns:a16="http://schemas.microsoft.com/office/drawing/2014/main" id="{345FC623-A6FE-F094-4919-30DAAF1B0D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83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67" name="Line 33">
                      <a:extLst>
                        <a:ext uri="{FF2B5EF4-FFF2-40B4-BE49-F238E27FC236}">
                          <a16:creationId xmlns:a16="http://schemas.microsoft.com/office/drawing/2014/main" id="{74312F95-85C4-7C89-139F-15D13A3BA65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8" name="Line 34">
                      <a:extLst>
                        <a:ext uri="{FF2B5EF4-FFF2-40B4-BE49-F238E27FC236}">
                          <a16:creationId xmlns:a16="http://schemas.microsoft.com/office/drawing/2014/main" id="{50A64C86-096D-680E-FC58-83E9431CA09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9" name="Line 35">
                      <a:extLst>
                        <a:ext uri="{FF2B5EF4-FFF2-40B4-BE49-F238E27FC236}">
                          <a16:creationId xmlns:a16="http://schemas.microsoft.com/office/drawing/2014/main" id="{DFC916B6-137C-5343-C887-D616602D699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0" name="Line 36">
                      <a:extLst>
                        <a:ext uri="{FF2B5EF4-FFF2-40B4-BE49-F238E27FC236}">
                          <a16:creationId xmlns:a16="http://schemas.microsoft.com/office/drawing/2014/main" id="{149D0160-9C70-C1B5-1DE9-0A6CDAFF5DD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1" name="Line 37">
                      <a:extLst>
                        <a:ext uri="{FF2B5EF4-FFF2-40B4-BE49-F238E27FC236}">
                          <a16:creationId xmlns:a16="http://schemas.microsoft.com/office/drawing/2014/main" id="{7EA8D49A-8601-2ABB-DC01-D221692951A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2" name="Line 38">
                      <a:extLst>
                        <a:ext uri="{FF2B5EF4-FFF2-40B4-BE49-F238E27FC236}">
                          <a16:creationId xmlns:a16="http://schemas.microsoft.com/office/drawing/2014/main" id="{9D77FFC5-6003-CEA4-D473-CE7E819D4DB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3" name="Line 39">
                      <a:extLst>
                        <a:ext uri="{FF2B5EF4-FFF2-40B4-BE49-F238E27FC236}">
                          <a16:creationId xmlns:a16="http://schemas.microsoft.com/office/drawing/2014/main" id="{40A19DEC-1A0C-4C64-5F32-D971F444080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74" name="Line 40">
                      <a:extLst>
                        <a:ext uri="{FF2B5EF4-FFF2-40B4-BE49-F238E27FC236}">
                          <a16:creationId xmlns:a16="http://schemas.microsoft.com/office/drawing/2014/main" id="{484E4621-B4AB-2855-43B4-F0DCB7A9DA4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58" name="Group 41">
                    <a:extLst>
                      <a:ext uri="{FF2B5EF4-FFF2-40B4-BE49-F238E27FC236}">
                        <a16:creationId xmlns:a16="http://schemas.microsoft.com/office/drawing/2014/main" id="{8BA17626-7175-A365-6C17-FFA737219A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83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59" name="Line 42">
                      <a:extLst>
                        <a:ext uri="{FF2B5EF4-FFF2-40B4-BE49-F238E27FC236}">
                          <a16:creationId xmlns:a16="http://schemas.microsoft.com/office/drawing/2014/main" id="{184A6090-BE9F-E247-FB93-0EF02D59640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0" name="Line 43">
                      <a:extLst>
                        <a:ext uri="{FF2B5EF4-FFF2-40B4-BE49-F238E27FC236}">
                          <a16:creationId xmlns:a16="http://schemas.microsoft.com/office/drawing/2014/main" id="{CF4293E9-13D0-723D-5EA5-D8DB2D15447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1" name="Line 44">
                      <a:extLst>
                        <a:ext uri="{FF2B5EF4-FFF2-40B4-BE49-F238E27FC236}">
                          <a16:creationId xmlns:a16="http://schemas.microsoft.com/office/drawing/2014/main" id="{25707713-F20A-D48D-FC6C-0E9D9B2B831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2" name="Line 45">
                      <a:extLst>
                        <a:ext uri="{FF2B5EF4-FFF2-40B4-BE49-F238E27FC236}">
                          <a16:creationId xmlns:a16="http://schemas.microsoft.com/office/drawing/2014/main" id="{7A9476EF-E2DE-F457-5D2E-34A88479EF8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3" name="Line 46">
                      <a:extLst>
                        <a:ext uri="{FF2B5EF4-FFF2-40B4-BE49-F238E27FC236}">
                          <a16:creationId xmlns:a16="http://schemas.microsoft.com/office/drawing/2014/main" id="{5D0BCD86-6D74-9450-6727-DAF6DB74C55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4" name="Line 47">
                      <a:extLst>
                        <a:ext uri="{FF2B5EF4-FFF2-40B4-BE49-F238E27FC236}">
                          <a16:creationId xmlns:a16="http://schemas.microsoft.com/office/drawing/2014/main" id="{982DCC61-A5D0-C3BB-4ABB-CF5DEC8BF68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5" name="Line 48">
                      <a:extLst>
                        <a:ext uri="{FF2B5EF4-FFF2-40B4-BE49-F238E27FC236}">
                          <a16:creationId xmlns:a16="http://schemas.microsoft.com/office/drawing/2014/main" id="{BB538325-BC1E-AF21-37FF-58F37FAB3C6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66" name="Line 49">
                      <a:extLst>
                        <a:ext uri="{FF2B5EF4-FFF2-40B4-BE49-F238E27FC236}">
                          <a16:creationId xmlns:a16="http://schemas.microsoft.com/office/drawing/2014/main" id="{3C693E6C-0757-A47B-3D56-6A5EC165E90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7" name="Group 50">
                  <a:extLst>
                    <a:ext uri="{FF2B5EF4-FFF2-40B4-BE49-F238E27FC236}">
                      <a16:creationId xmlns:a16="http://schemas.microsoft.com/office/drawing/2014/main" id="{5DEB3535-3717-C8D3-BCAE-E4DC64732629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551" y="144"/>
                  <a:ext cx="975" cy="4012"/>
                  <a:chOff x="1551" y="144"/>
                  <a:chExt cx="975" cy="4012"/>
                </a:xfrm>
              </p:grpSpPr>
              <p:grpSp>
                <p:nvGrpSpPr>
                  <p:cNvPr id="56619" name="Group 51">
                    <a:extLst>
                      <a:ext uri="{FF2B5EF4-FFF2-40B4-BE49-F238E27FC236}">
                        <a16:creationId xmlns:a16="http://schemas.microsoft.com/office/drawing/2014/main" id="{3D85A3DD-506F-E89B-B0BB-CACFD089A62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1551" y="144"/>
                    <a:ext cx="975" cy="947"/>
                    <a:chOff x="1551" y="144"/>
                    <a:chExt cx="975" cy="947"/>
                  </a:xfrm>
                </p:grpSpPr>
                <p:sp>
                  <p:nvSpPr>
                    <p:cNvPr id="56647" name="Line 52">
                      <a:extLst>
                        <a:ext uri="{FF2B5EF4-FFF2-40B4-BE49-F238E27FC236}">
                          <a16:creationId xmlns:a16="http://schemas.microsoft.com/office/drawing/2014/main" id="{7A5DC7E3-27EB-A1D0-3624-9F065C4813E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8" name="Line 53">
                      <a:extLst>
                        <a:ext uri="{FF2B5EF4-FFF2-40B4-BE49-F238E27FC236}">
                          <a16:creationId xmlns:a16="http://schemas.microsoft.com/office/drawing/2014/main" id="{2B2470D4-E9FD-0A86-6E49-42FF72FBE66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9" name="Line 54">
                      <a:extLst>
                        <a:ext uri="{FF2B5EF4-FFF2-40B4-BE49-F238E27FC236}">
                          <a16:creationId xmlns:a16="http://schemas.microsoft.com/office/drawing/2014/main" id="{8FCD409E-3DC7-8EC7-020A-96CC241865F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0" name="Line 55">
                      <a:extLst>
                        <a:ext uri="{FF2B5EF4-FFF2-40B4-BE49-F238E27FC236}">
                          <a16:creationId xmlns:a16="http://schemas.microsoft.com/office/drawing/2014/main" id="{D2696B21-88E1-5965-13FB-87E4269147F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1" name="Line 56">
                      <a:extLst>
                        <a:ext uri="{FF2B5EF4-FFF2-40B4-BE49-F238E27FC236}">
                          <a16:creationId xmlns:a16="http://schemas.microsoft.com/office/drawing/2014/main" id="{58F5E237-6C57-042E-F758-6169E1CB4C0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2" name="Line 57">
                      <a:extLst>
                        <a:ext uri="{FF2B5EF4-FFF2-40B4-BE49-F238E27FC236}">
                          <a16:creationId xmlns:a16="http://schemas.microsoft.com/office/drawing/2014/main" id="{029EDEF0-FC99-D90B-10F3-9D00BB90D98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3" name="Line 58">
                      <a:extLst>
                        <a:ext uri="{FF2B5EF4-FFF2-40B4-BE49-F238E27FC236}">
                          <a16:creationId xmlns:a16="http://schemas.microsoft.com/office/drawing/2014/main" id="{6561839D-6B32-9FF9-0565-C2C5D0D97BB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54" name="Line 59">
                      <a:extLst>
                        <a:ext uri="{FF2B5EF4-FFF2-40B4-BE49-F238E27FC236}">
                          <a16:creationId xmlns:a16="http://schemas.microsoft.com/office/drawing/2014/main" id="{44BCCF08-C95B-4B60-3CDD-DC37A5028B3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20" name="Group 60">
                    <a:extLst>
                      <a:ext uri="{FF2B5EF4-FFF2-40B4-BE49-F238E27FC236}">
                        <a16:creationId xmlns:a16="http://schemas.microsoft.com/office/drawing/2014/main" id="{C16E0703-E6F1-DC8D-ED7C-DE82271E12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51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39" name="Line 61">
                      <a:extLst>
                        <a:ext uri="{FF2B5EF4-FFF2-40B4-BE49-F238E27FC236}">
                          <a16:creationId xmlns:a16="http://schemas.microsoft.com/office/drawing/2014/main" id="{3D437AA3-07C4-0C31-2E59-D425686D48E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0" name="Line 62">
                      <a:extLst>
                        <a:ext uri="{FF2B5EF4-FFF2-40B4-BE49-F238E27FC236}">
                          <a16:creationId xmlns:a16="http://schemas.microsoft.com/office/drawing/2014/main" id="{48DE85D7-9326-45DB-E48A-2BC7E697C1F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1" name="Line 63">
                      <a:extLst>
                        <a:ext uri="{FF2B5EF4-FFF2-40B4-BE49-F238E27FC236}">
                          <a16:creationId xmlns:a16="http://schemas.microsoft.com/office/drawing/2014/main" id="{5F83CDCC-13A7-3CB4-D0D7-92307B2C1D9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2" name="Line 64">
                      <a:extLst>
                        <a:ext uri="{FF2B5EF4-FFF2-40B4-BE49-F238E27FC236}">
                          <a16:creationId xmlns:a16="http://schemas.microsoft.com/office/drawing/2014/main" id="{30F11223-E447-00F9-736A-50678B389AB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3" name="Line 65">
                      <a:extLst>
                        <a:ext uri="{FF2B5EF4-FFF2-40B4-BE49-F238E27FC236}">
                          <a16:creationId xmlns:a16="http://schemas.microsoft.com/office/drawing/2014/main" id="{0CC2E727-8155-8F8C-4823-A7CE3D91C57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4" name="Line 66">
                      <a:extLst>
                        <a:ext uri="{FF2B5EF4-FFF2-40B4-BE49-F238E27FC236}">
                          <a16:creationId xmlns:a16="http://schemas.microsoft.com/office/drawing/2014/main" id="{AE9011C0-9DB0-12BA-C052-AB6430436D5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5" name="Line 67">
                      <a:extLst>
                        <a:ext uri="{FF2B5EF4-FFF2-40B4-BE49-F238E27FC236}">
                          <a16:creationId xmlns:a16="http://schemas.microsoft.com/office/drawing/2014/main" id="{1F92F765-19CB-32A4-47D7-9874DF5BBF8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46" name="Line 68">
                      <a:extLst>
                        <a:ext uri="{FF2B5EF4-FFF2-40B4-BE49-F238E27FC236}">
                          <a16:creationId xmlns:a16="http://schemas.microsoft.com/office/drawing/2014/main" id="{CA2B914E-4494-7088-B8A1-0AA75C63B61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21" name="Group 69">
                    <a:extLst>
                      <a:ext uri="{FF2B5EF4-FFF2-40B4-BE49-F238E27FC236}">
                        <a16:creationId xmlns:a16="http://schemas.microsoft.com/office/drawing/2014/main" id="{D36617A8-1544-BE25-CC0E-28EFE10838C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51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31" name="Line 70">
                      <a:extLst>
                        <a:ext uri="{FF2B5EF4-FFF2-40B4-BE49-F238E27FC236}">
                          <a16:creationId xmlns:a16="http://schemas.microsoft.com/office/drawing/2014/main" id="{5555ECAA-15C5-DECE-13A2-299D054D6B8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2" name="Line 71">
                      <a:extLst>
                        <a:ext uri="{FF2B5EF4-FFF2-40B4-BE49-F238E27FC236}">
                          <a16:creationId xmlns:a16="http://schemas.microsoft.com/office/drawing/2014/main" id="{83B206F4-4287-736C-67DA-59156019CDA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3" name="Line 72">
                      <a:extLst>
                        <a:ext uri="{FF2B5EF4-FFF2-40B4-BE49-F238E27FC236}">
                          <a16:creationId xmlns:a16="http://schemas.microsoft.com/office/drawing/2014/main" id="{679944BD-DAF8-EBF7-EC76-95C53B79909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4" name="Line 73">
                      <a:extLst>
                        <a:ext uri="{FF2B5EF4-FFF2-40B4-BE49-F238E27FC236}">
                          <a16:creationId xmlns:a16="http://schemas.microsoft.com/office/drawing/2014/main" id="{7B40B5B4-6F9F-8B8C-1F5E-CA526BBC8C1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5" name="Line 74">
                      <a:extLst>
                        <a:ext uri="{FF2B5EF4-FFF2-40B4-BE49-F238E27FC236}">
                          <a16:creationId xmlns:a16="http://schemas.microsoft.com/office/drawing/2014/main" id="{808C0597-6506-8289-1B27-12AAF53E0C4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6" name="Line 75">
                      <a:extLst>
                        <a:ext uri="{FF2B5EF4-FFF2-40B4-BE49-F238E27FC236}">
                          <a16:creationId xmlns:a16="http://schemas.microsoft.com/office/drawing/2014/main" id="{C5A62329-FA9A-F9D8-169F-71690ACD9DD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7" name="Line 76">
                      <a:extLst>
                        <a:ext uri="{FF2B5EF4-FFF2-40B4-BE49-F238E27FC236}">
                          <a16:creationId xmlns:a16="http://schemas.microsoft.com/office/drawing/2014/main" id="{A67E5177-D8B0-2797-94CB-0B12886C92C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8" name="Line 77">
                      <a:extLst>
                        <a:ext uri="{FF2B5EF4-FFF2-40B4-BE49-F238E27FC236}">
                          <a16:creationId xmlns:a16="http://schemas.microsoft.com/office/drawing/2014/main" id="{8F3396C6-A744-3D17-5966-50537176691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622" name="Group 78">
                    <a:extLst>
                      <a:ext uri="{FF2B5EF4-FFF2-40B4-BE49-F238E27FC236}">
                        <a16:creationId xmlns:a16="http://schemas.microsoft.com/office/drawing/2014/main" id="{FE1982E0-08DB-12F5-FB87-0606A616F4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51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23" name="Line 79">
                      <a:extLst>
                        <a:ext uri="{FF2B5EF4-FFF2-40B4-BE49-F238E27FC236}">
                          <a16:creationId xmlns:a16="http://schemas.microsoft.com/office/drawing/2014/main" id="{12E0D03C-4F19-311A-77E6-4EF614C702D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4" name="Line 80">
                      <a:extLst>
                        <a:ext uri="{FF2B5EF4-FFF2-40B4-BE49-F238E27FC236}">
                          <a16:creationId xmlns:a16="http://schemas.microsoft.com/office/drawing/2014/main" id="{36762CD4-DC44-9344-9BB2-4B9D204F950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5" name="Line 81">
                      <a:extLst>
                        <a:ext uri="{FF2B5EF4-FFF2-40B4-BE49-F238E27FC236}">
                          <a16:creationId xmlns:a16="http://schemas.microsoft.com/office/drawing/2014/main" id="{A8608356-B7C1-535A-BCCF-31D5FAE0033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6" name="Line 82">
                      <a:extLst>
                        <a:ext uri="{FF2B5EF4-FFF2-40B4-BE49-F238E27FC236}">
                          <a16:creationId xmlns:a16="http://schemas.microsoft.com/office/drawing/2014/main" id="{20193879-F2D6-A729-2DB3-635D8096281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7" name="Line 83">
                      <a:extLst>
                        <a:ext uri="{FF2B5EF4-FFF2-40B4-BE49-F238E27FC236}">
                          <a16:creationId xmlns:a16="http://schemas.microsoft.com/office/drawing/2014/main" id="{57B1ABDB-3340-7113-52DC-DF5708CA191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8" name="Line 84">
                      <a:extLst>
                        <a:ext uri="{FF2B5EF4-FFF2-40B4-BE49-F238E27FC236}">
                          <a16:creationId xmlns:a16="http://schemas.microsoft.com/office/drawing/2014/main" id="{0509AC2A-6359-C57B-CC48-5ED5033E7FC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29" name="Line 85">
                      <a:extLst>
                        <a:ext uri="{FF2B5EF4-FFF2-40B4-BE49-F238E27FC236}">
                          <a16:creationId xmlns:a16="http://schemas.microsoft.com/office/drawing/2014/main" id="{FE8F6448-840D-7B0A-9D79-B428B1F35CF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30" name="Line 86">
                      <a:extLst>
                        <a:ext uri="{FF2B5EF4-FFF2-40B4-BE49-F238E27FC236}">
                          <a16:creationId xmlns:a16="http://schemas.microsoft.com/office/drawing/2014/main" id="{B1EA879A-55E6-4DF3-7331-D868DA731A6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8" name="Group 87">
                  <a:extLst>
                    <a:ext uri="{FF2B5EF4-FFF2-40B4-BE49-F238E27FC236}">
                      <a16:creationId xmlns:a16="http://schemas.microsoft.com/office/drawing/2014/main" id="{24D897A6-8474-C4FF-B076-E8F58989D02A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619" y="144"/>
                  <a:ext cx="975" cy="4012"/>
                  <a:chOff x="2619" y="144"/>
                  <a:chExt cx="975" cy="4012"/>
                </a:xfrm>
              </p:grpSpPr>
              <p:grpSp>
                <p:nvGrpSpPr>
                  <p:cNvPr id="56583" name="Group 88">
                    <a:extLst>
                      <a:ext uri="{FF2B5EF4-FFF2-40B4-BE49-F238E27FC236}">
                        <a16:creationId xmlns:a16="http://schemas.microsoft.com/office/drawing/2014/main" id="{5D097B5B-1709-91FC-2640-675DC1C9B32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2619" y="144"/>
                    <a:ext cx="975" cy="947"/>
                    <a:chOff x="2619" y="144"/>
                    <a:chExt cx="975" cy="947"/>
                  </a:xfrm>
                </p:grpSpPr>
                <p:sp>
                  <p:nvSpPr>
                    <p:cNvPr id="56611" name="Line 89">
                      <a:extLst>
                        <a:ext uri="{FF2B5EF4-FFF2-40B4-BE49-F238E27FC236}">
                          <a16:creationId xmlns:a16="http://schemas.microsoft.com/office/drawing/2014/main" id="{A70E03D7-9AE8-6AB4-AE81-87304E5C074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2" name="Line 90">
                      <a:extLst>
                        <a:ext uri="{FF2B5EF4-FFF2-40B4-BE49-F238E27FC236}">
                          <a16:creationId xmlns:a16="http://schemas.microsoft.com/office/drawing/2014/main" id="{D870C063-2039-E622-5801-D4973CC19F8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3" name="Line 91">
                      <a:extLst>
                        <a:ext uri="{FF2B5EF4-FFF2-40B4-BE49-F238E27FC236}">
                          <a16:creationId xmlns:a16="http://schemas.microsoft.com/office/drawing/2014/main" id="{757086AB-5B71-4360-A816-468E2CABACE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4" name="Line 92">
                      <a:extLst>
                        <a:ext uri="{FF2B5EF4-FFF2-40B4-BE49-F238E27FC236}">
                          <a16:creationId xmlns:a16="http://schemas.microsoft.com/office/drawing/2014/main" id="{DD9F341A-5243-60DA-15C1-74FC6B552D8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5" name="Line 93">
                      <a:extLst>
                        <a:ext uri="{FF2B5EF4-FFF2-40B4-BE49-F238E27FC236}">
                          <a16:creationId xmlns:a16="http://schemas.microsoft.com/office/drawing/2014/main" id="{790C08C2-8027-A35C-C739-A6FA5F229DA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6" name="Line 94">
                      <a:extLst>
                        <a:ext uri="{FF2B5EF4-FFF2-40B4-BE49-F238E27FC236}">
                          <a16:creationId xmlns:a16="http://schemas.microsoft.com/office/drawing/2014/main" id="{7CB34186-A637-9519-27E6-19B958B12E4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7" name="Line 95">
                      <a:extLst>
                        <a:ext uri="{FF2B5EF4-FFF2-40B4-BE49-F238E27FC236}">
                          <a16:creationId xmlns:a16="http://schemas.microsoft.com/office/drawing/2014/main" id="{ABBBFFFF-13DC-4441-4126-E58A6BB1910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8" name="Line 96">
                      <a:extLst>
                        <a:ext uri="{FF2B5EF4-FFF2-40B4-BE49-F238E27FC236}">
                          <a16:creationId xmlns:a16="http://schemas.microsoft.com/office/drawing/2014/main" id="{91517D6E-1DFA-144F-A36A-FF09147DEE9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84" name="Group 97">
                    <a:extLst>
                      <a:ext uri="{FF2B5EF4-FFF2-40B4-BE49-F238E27FC236}">
                        <a16:creationId xmlns:a16="http://schemas.microsoft.com/office/drawing/2014/main" id="{2846DAFA-98F6-081C-9F79-FEFE2279D00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19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603" name="Line 98">
                      <a:extLst>
                        <a:ext uri="{FF2B5EF4-FFF2-40B4-BE49-F238E27FC236}">
                          <a16:creationId xmlns:a16="http://schemas.microsoft.com/office/drawing/2014/main" id="{7F51D124-AC75-2435-BF88-1A85FCF82AB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4" name="Line 99">
                      <a:extLst>
                        <a:ext uri="{FF2B5EF4-FFF2-40B4-BE49-F238E27FC236}">
                          <a16:creationId xmlns:a16="http://schemas.microsoft.com/office/drawing/2014/main" id="{23DB6B5F-405C-5D49-D0DD-4310C58F8DE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5" name="Line 100">
                      <a:extLst>
                        <a:ext uri="{FF2B5EF4-FFF2-40B4-BE49-F238E27FC236}">
                          <a16:creationId xmlns:a16="http://schemas.microsoft.com/office/drawing/2014/main" id="{42100B0A-05EA-BF25-C62C-CC02D603459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6" name="Line 101">
                      <a:extLst>
                        <a:ext uri="{FF2B5EF4-FFF2-40B4-BE49-F238E27FC236}">
                          <a16:creationId xmlns:a16="http://schemas.microsoft.com/office/drawing/2014/main" id="{1794C10C-249E-048C-0782-BCE11EF2F21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7" name="Line 102">
                      <a:extLst>
                        <a:ext uri="{FF2B5EF4-FFF2-40B4-BE49-F238E27FC236}">
                          <a16:creationId xmlns:a16="http://schemas.microsoft.com/office/drawing/2014/main" id="{18D795C9-AE75-0E01-DDD3-B9D593A5BAB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8" name="Line 103">
                      <a:extLst>
                        <a:ext uri="{FF2B5EF4-FFF2-40B4-BE49-F238E27FC236}">
                          <a16:creationId xmlns:a16="http://schemas.microsoft.com/office/drawing/2014/main" id="{113DDC99-B75C-75B9-B4E4-E97950A66CB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9" name="Line 104">
                      <a:extLst>
                        <a:ext uri="{FF2B5EF4-FFF2-40B4-BE49-F238E27FC236}">
                          <a16:creationId xmlns:a16="http://schemas.microsoft.com/office/drawing/2014/main" id="{17A2A7B0-AE34-6CD1-9B87-5087FFBB0CC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10" name="Line 105">
                      <a:extLst>
                        <a:ext uri="{FF2B5EF4-FFF2-40B4-BE49-F238E27FC236}">
                          <a16:creationId xmlns:a16="http://schemas.microsoft.com/office/drawing/2014/main" id="{BADE6B6D-3D05-D5B0-7C43-6C93B80D6BF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85" name="Group 106">
                    <a:extLst>
                      <a:ext uri="{FF2B5EF4-FFF2-40B4-BE49-F238E27FC236}">
                        <a16:creationId xmlns:a16="http://schemas.microsoft.com/office/drawing/2014/main" id="{254A5426-1C70-8E52-439F-4D9EF099B5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19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95" name="Line 107">
                      <a:extLst>
                        <a:ext uri="{FF2B5EF4-FFF2-40B4-BE49-F238E27FC236}">
                          <a16:creationId xmlns:a16="http://schemas.microsoft.com/office/drawing/2014/main" id="{866160ED-7F05-F01A-EE44-E0D0C03650C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6" name="Line 108">
                      <a:extLst>
                        <a:ext uri="{FF2B5EF4-FFF2-40B4-BE49-F238E27FC236}">
                          <a16:creationId xmlns:a16="http://schemas.microsoft.com/office/drawing/2014/main" id="{C20FB8A4-94E3-5A8B-C307-D2E7BE21060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7" name="Line 109">
                      <a:extLst>
                        <a:ext uri="{FF2B5EF4-FFF2-40B4-BE49-F238E27FC236}">
                          <a16:creationId xmlns:a16="http://schemas.microsoft.com/office/drawing/2014/main" id="{BDEF87B4-E981-1BC2-FD16-26D56D1FC55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8" name="Line 110">
                      <a:extLst>
                        <a:ext uri="{FF2B5EF4-FFF2-40B4-BE49-F238E27FC236}">
                          <a16:creationId xmlns:a16="http://schemas.microsoft.com/office/drawing/2014/main" id="{F98431A2-6089-1BE4-A9B4-3018B34A3BA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9" name="Line 111">
                      <a:extLst>
                        <a:ext uri="{FF2B5EF4-FFF2-40B4-BE49-F238E27FC236}">
                          <a16:creationId xmlns:a16="http://schemas.microsoft.com/office/drawing/2014/main" id="{ADA588E6-1AC4-493D-A508-BCB7D7FA22E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0" name="Line 112">
                      <a:extLst>
                        <a:ext uri="{FF2B5EF4-FFF2-40B4-BE49-F238E27FC236}">
                          <a16:creationId xmlns:a16="http://schemas.microsoft.com/office/drawing/2014/main" id="{18F3EC5E-F277-7661-CD82-979D2CD7884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1" name="Line 113">
                      <a:extLst>
                        <a:ext uri="{FF2B5EF4-FFF2-40B4-BE49-F238E27FC236}">
                          <a16:creationId xmlns:a16="http://schemas.microsoft.com/office/drawing/2014/main" id="{6C267170-F648-0A6E-51A0-302F624C3CA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602" name="Line 114">
                      <a:extLst>
                        <a:ext uri="{FF2B5EF4-FFF2-40B4-BE49-F238E27FC236}">
                          <a16:creationId xmlns:a16="http://schemas.microsoft.com/office/drawing/2014/main" id="{49581C5A-7E19-BB27-B730-AD8E002525A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86" name="Group 115">
                    <a:extLst>
                      <a:ext uri="{FF2B5EF4-FFF2-40B4-BE49-F238E27FC236}">
                        <a16:creationId xmlns:a16="http://schemas.microsoft.com/office/drawing/2014/main" id="{470953C1-218C-244E-4465-72D32A99EF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19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87" name="Line 116">
                      <a:extLst>
                        <a:ext uri="{FF2B5EF4-FFF2-40B4-BE49-F238E27FC236}">
                          <a16:creationId xmlns:a16="http://schemas.microsoft.com/office/drawing/2014/main" id="{40C9F975-7664-BA4C-10CB-B9F531DD16C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8" name="Line 117">
                      <a:extLst>
                        <a:ext uri="{FF2B5EF4-FFF2-40B4-BE49-F238E27FC236}">
                          <a16:creationId xmlns:a16="http://schemas.microsoft.com/office/drawing/2014/main" id="{3757E181-0043-1334-00E3-488831CFD26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9" name="Line 118">
                      <a:extLst>
                        <a:ext uri="{FF2B5EF4-FFF2-40B4-BE49-F238E27FC236}">
                          <a16:creationId xmlns:a16="http://schemas.microsoft.com/office/drawing/2014/main" id="{1CB21470-4229-37DA-B146-91CBA2DD15D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0" name="Line 119">
                      <a:extLst>
                        <a:ext uri="{FF2B5EF4-FFF2-40B4-BE49-F238E27FC236}">
                          <a16:creationId xmlns:a16="http://schemas.microsoft.com/office/drawing/2014/main" id="{B7165E88-398D-23DA-0CE8-DA2A69F4B40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1" name="Line 120">
                      <a:extLst>
                        <a:ext uri="{FF2B5EF4-FFF2-40B4-BE49-F238E27FC236}">
                          <a16:creationId xmlns:a16="http://schemas.microsoft.com/office/drawing/2014/main" id="{14872CFA-C519-8903-429B-A58BBC2C6AF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2" name="Line 121">
                      <a:extLst>
                        <a:ext uri="{FF2B5EF4-FFF2-40B4-BE49-F238E27FC236}">
                          <a16:creationId xmlns:a16="http://schemas.microsoft.com/office/drawing/2014/main" id="{0801652F-D4F7-2637-94FB-55AC7D86A20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3" name="Line 122">
                      <a:extLst>
                        <a:ext uri="{FF2B5EF4-FFF2-40B4-BE49-F238E27FC236}">
                          <a16:creationId xmlns:a16="http://schemas.microsoft.com/office/drawing/2014/main" id="{F050BFB7-E810-EF88-0449-7EED0F4AF3F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94" name="Line 123">
                      <a:extLst>
                        <a:ext uri="{FF2B5EF4-FFF2-40B4-BE49-F238E27FC236}">
                          <a16:creationId xmlns:a16="http://schemas.microsoft.com/office/drawing/2014/main" id="{534FE2BD-7B71-96DE-FF50-6E5595DCC0C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9" name="Group 124">
                  <a:extLst>
                    <a:ext uri="{FF2B5EF4-FFF2-40B4-BE49-F238E27FC236}">
                      <a16:creationId xmlns:a16="http://schemas.microsoft.com/office/drawing/2014/main" id="{C0F0F81A-6193-DEAD-1D9D-085DBF938F9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3687" y="144"/>
                  <a:ext cx="975" cy="4012"/>
                  <a:chOff x="3687" y="144"/>
                  <a:chExt cx="975" cy="4012"/>
                </a:xfrm>
              </p:grpSpPr>
              <p:grpSp>
                <p:nvGrpSpPr>
                  <p:cNvPr id="56545" name="Group 125">
                    <a:extLst>
                      <a:ext uri="{FF2B5EF4-FFF2-40B4-BE49-F238E27FC236}">
                        <a16:creationId xmlns:a16="http://schemas.microsoft.com/office/drawing/2014/main" id="{ACF7980C-97A5-212D-5EF8-DC2B29B03B4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3687" y="144"/>
                    <a:ext cx="975" cy="947"/>
                    <a:chOff x="3687" y="144"/>
                    <a:chExt cx="975" cy="947"/>
                  </a:xfrm>
                </p:grpSpPr>
                <p:sp>
                  <p:nvSpPr>
                    <p:cNvPr id="56575" name="Line 126">
                      <a:extLst>
                        <a:ext uri="{FF2B5EF4-FFF2-40B4-BE49-F238E27FC236}">
                          <a16:creationId xmlns:a16="http://schemas.microsoft.com/office/drawing/2014/main" id="{4623324D-B6DE-931B-B247-A1AD845099C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6" name="Line 127">
                      <a:extLst>
                        <a:ext uri="{FF2B5EF4-FFF2-40B4-BE49-F238E27FC236}">
                          <a16:creationId xmlns:a16="http://schemas.microsoft.com/office/drawing/2014/main" id="{EF39F59D-6907-E1DF-1EC7-BCDD501A6CB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7" name="Line 128">
                      <a:extLst>
                        <a:ext uri="{FF2B5EF4-FFF2-40B4-BE49-F238E27FC236}">
                          <a16:creationId xmlns:a16="http://schemas.microsoft.com/office/drawing/2014/main" id="{773C59D1-EC96-C7EC-5F0F-EF41D95B63C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8" name="Line 129">
                      <a:extLst>
                        <a:ext uri="{FF2B5EF4-FFF2-40B4-BE49-F238E27FC236}">
                          <a16:creationId xmlns:a16="http://schemas.microsoft.com/office/drawing/2014/main" id="{9A37B95F-C03A-611B-A986-E44E50A2810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9" name="Line 130">
                      <a:extLst>
                        <a:ext uri="{FF2B5EF4-FFF2-40B4-BE49-F238E27FC236}">
                          <a16:creationId xmlns:a16="http://schemas.microsoft.com/office/drawing/2014/main" id="{325765FC-952E-2D3A-D410-9A7A1C79B6E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0" name="Line 131">
                      <a:extLst>
                        <a:ext uri="{FF2B5EF4-FFF2-40B4-BE49-F238E27FC236}">
                          <a16:creationId xmlns:a16="http://schemas.microsoft.com/office/drawing/2014/main" id="{F86C60DE-F3DD-305E-1FD3-2B2352B3656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1" name="Line 132">
                      <a:extLst>
                        <a:ext uri="{FF2B5EF4-FFF2-40B4-BE49-F238E27FC236}">
                          <a16:creationId xmlns:a16="http://schemas.microsoft.com/office/drawing/2014/main" id="{43EA2176-3CD6-CA87-0C15-6129E4E4EAF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82" name="Line 133">
                      <a:extLst>
                        <a:ext uri="{FF2B5EF4-FFF2-40B4-BE49-F238E27FC236}">
                          <a16:creationId xmlns:a16="http://schemas.microsoft.com/office/drawing/2014/main" id="{CFB7D6E4-BE26-C8CA-8A03-FEC4B2DD2B2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46" name="Group 134">
                    <a:extLst>
                      <a:ext uri="{FF2B5EF4-FFF2-40B4-BE49-F238E27FC236}">
                        <a16:creationId xmlns:a16="http://schemas.microsoft.com/office/drawing/2014/main" id="{EC5C6C24-B82F-04F1-6532-804989A7916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87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67" name="Line 135">
                      <a:extLst>
                        <a:ext uri="{FF2B5EF4-FFF2-40B4-BE49-F238E27FC236}">
                          <a16:creationId xmlns:a16="http://schemas.microsoft.com/office/drawing/2014/main" id="{C1D8DF57-A91D-BA78-E5E7-18B8F27434C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8" name="Line 136">
                      <a:extLst>
                        <a:ext uri="{FF2B5EF4-FFF2-40B4-BE49-F238E27FC236}">
                          <a16:creationId xmlns:a16="http://schemas.microsoft.com/office/drawing/2014/main" id="{8879EB2E-7C01-1CA4-9AD8-4E35664FC5E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9" name="Line 137">
                      <a:extLst>
                        <a:ext uri="{FF2B5EF4-FFF2-40B4-BE49-F238E27FC236}">
                          <a16:creationId xmlns:a16="http://schemas.microsoft.com/office/drawing/2014/main" id="{7E67D1F7-8E52-C1B0-59F6-C4A561E891B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0" name="Line 138">
                      <a:extLst>
                        <a:ext uri="{FF2B5EF4-FFF2-40B4-BE49-F238E27FC236}">
                          <a16:creationId xmlns:a16="http://schemas.microsoft.com/office/drawing/2014/main" id="{FA8FFFD8-B3AD-1F21-E6E1-6B976F2AE52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1" name="Line 139">
                      <a:extLst>
                        <a:ext uri="{FF2B5EF4-FFF2-40B4-BE49-F238E27FC236}">
                          <a16:creationId xmlns:a16="http://schemas.microsoft.com/office/drawing/2014/main" id="{099A0DC6-38A9-B836-F596-084C1D0FD1D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2" name="Line 140">
                      <a:extLst>
                        <a:ext uri="{FF2B5EF4-FFF2-40B4-BE49-F238E27FC236}">
                          <a16:creationId xmlns:a16="http://schemas.microsoft.com/office/drawing/2014/main" id="{28731A93-1734-637E-0A8F-AA34B263459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3" name="Line 141">
                      <a:extLst>
                        <a:ext uri="{FF2B5EF4-FFF2-40B4-BE49-F238E27FC236}">
                          <a16:creationId xmlns:a16="http://schemas.microsoft.com/office/drawing/2014/main" id="{9346F4C1-84D0-7395-6AF1-9202F4C584C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74" name="Line 142">
                      <a:extLst>
                        <a:ext uri="{FF2B5EF4-FFF2-40B4-BE49-F238E27FC236}">
                          <a16:creationId xmlns:a16="http://schemas.microsoft.com/office/drawing/2014/main" id="{615F7B81-6EF7-E64E-8AC3-0696D4F4D0B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47" name="Group 143">
                    <a:extLst>
                      <a:ext uri="{FF2B5EF4-FFF2-40B4-BE49-F238E27FC236}">
                        <a16:creationId xmlns:a16="http://schemas.microsoft.com/office/drawing/2014/main" id="{CF5DE01D-2796-66D1-6AC0-8B552DCD24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87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57" name="Line 144">
                      <a:extLst>
                        <a:ext uri="{FF2B5EF4-FFF2-40B4-BE49-F238E27FC236}">
                          <a16:creationId xmlns:a16="http://schemas.microsoft.com/office/drawing/2014/main" id="{40FDF73F-B9DE-D186-C7BF-351E6C3E629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8" name="Line 145">
                      <a:extLst>
                        <a:ext uri="{FF2B5EF4-FFF2-40B4-BE49-F238E27FC236}">
                          <a16:creationId xmlns:a16="http://schemas.microsoft.com/office/drawing/2014/main" id="{9A5B2963-B8E1-8B42-3A37-0269B3AB078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9" name="Line 146">
                      <a:extLst>
                        <a:ext uri="{FF2B5EF4-FFF2-40B4-BE49-F238E27FC236}">
                          <a16:creationId xmlns:a16="http://schemas.microsoft.com/office/drawing/2014/main" id="{9C9AA7B9-5165-E23F-A1A4-A00D28EB5E8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0" name="Line 147">
                      <a:extLst>
                        <a:ext uri="{FF2B5EF4-FFF2-40B4-BE49-F238E27FC236}">
                          <a16:creationId xmlns:a16="http://schemas.microsoft.com/office/drawing/2014/main" id="{9CB87C42-CE85-9C7C-8F5B-55619C56781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3" name="Line 148">
                      <a:extLst>
                        <a:ext uri="{FF2B5EF4-FFF2-40B4-BE49-F238E27FC236}">
                          <a16:creationId xmlns:a16="http://schemas.microsoft.com/office/drawing/2014/main" id="{D699829C-701B-42E8-A8F9-44A15D199AA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4" name="Line 149">
                      <a:extLst>
                        <a:ext uri="{FF2B5EF4-FFF2-40B4-BE49-F238E27FC236}">
                          <a16:creationId xmlns:a16="http://schemas.microsoft.com/office/drawing/2014/main" id="{8E72BD6E-C263-D8BE-18B3-3E347F85304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5" name="Line 150">
                      <a:extLst>
                        <a:ext uri="{FF2B5EF4-FFF2-40B4-BE49-F238E27FC236}">
                          <a16:creationId xmlns:a16="http://schemas.microsoft.com/office/drawing/2014/main" id="{E3D62AA9-EC13-F2DC-59C2-D81FF433CF8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66" name="Line 151">
                      <a:extLst>
                        <a:ext uri="{FF2B5EF4-FFF2-40B4-BE49-F238E27FC236}">
                          <a16:creationId xmlns:a16="http://schemas.microsoft.com/office/drawing/2014/main" id="{E40589F2-A8E6-2A1F-26F7-4353692A3C6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48" name="Group 152">
                    <a:extLst>
                      <a:ext uri="{FF2B5EF4-FFF2-40B4-BE49-F238E27FC236}">
                        <a16:creationId xmlns:a16="http://schemas.microsoft.com/office/drawing/2014/main" id="{A2671B4F-CD18-3573-3F4A-DBB14C589DC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87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49" name="Line 153">
                      <a:extLst>
                        <a:ext uri="{FF2B5EF4-FFF2-40B4-BE49-F238E27FC236}">
                          <a16:creationId xmlns:a16="http://schemas.microsoft.com/office/drawing/2014/main" id="{8F6BE996-55F0-2A16-A225-EE63CA491C7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0" name="Line 154">
                      <a:extLst>
                        <a:ext uri="{FF2B5EF4-FFF2-40B4-BE49-F238E27FC236}">
                          <a16:creationId xmlns:a16="http://schemas.microsoft.com/office/drawing/2014/main" id="{983C0FEC-2E9C-79B0-6FF6-9A314C189B0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1" name="Line 155">
                      <a:extLst>
                        <a:ext uri="{FF2B5EF4-FFF2-40B4-BE49-F238E27FC236}">
                          <a16:creationId xmlns:a16="http://schemas.microsoft.com/office/drawing/2014/main" id="{DDC73DDB-836B-B084-C0B2-9BE248BEC9D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2" name="Line 156">
                      <a:extLst>
                        <a:ext uri="{FF2B5EF4-FFF2-40B4-BE49-F238E27FC236}">
                          <a16:creationId xmlns:a16="http://schemas.microsoft.com/office/drawing/2014/main" id="{3DBE4337-D1B9-C18B-7725-46F6B99FAC7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3" name="Line 157">
                      <a:extLst>
                        <a:ext uri="{FF2B5EF4-FFF2-40B4-BE49-F238E27FC236}">
                          <a16:creationId xmlns:a16="http://schemas.microsoft.com/office/drawing/2014/main" id="{FBE6D848-BBA5-3C28-30B5-B7573A57961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4" name="Line 158">
                      <a:extLst>
                        <a:ext uri="{FF2B5EF4-FFF2-40B4-BE49-F238E27FC236}">
                          <a16:creationId xmlns:a16="http://schemas.microsoft.com/office/drawing/2014/main" id="{87D15FBE-4087-DEFC-469D-D848B695C19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5" name="Line 159">
                      <a:extLst>
                        <a:ext uri="{FF2B5EF4-FFF2-40B4-BE49-F238E27FC236}">
                          <a16:creationId xmlns:a16="http://schemas.microsoft.com/office/drawing/2014/main" id="{70F23CA4-BBE8-6BE3-9301-5A16D978F45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56" name="Line 160">
                      <a:extLst>
                        <a:ext uri="{FF2B5EF4-FFF2-40B4-BE49-F238E27FC236}">
                          <a16:creationId xmlns:a16="http://schemas.microsoft.com/office/drawing/2014/main" id="{BC545AD1-D36A-4416-4660-E28B1E0ABB0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0" name="Group 161">
                  <a:extLst>
                    <a:ext uri="{FF2B5EF4-FFF2-40B4-BE49-F238E27FC236}">
                      <a16:creationId xmlns:a16="http://schemas.microsoft.com/office/drawing/2014/main" id="{3973412B-9A3F-B549-5320-FDF72CB310E3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4755" y="144"/>
                  <a:ext cx="975" cy="4012"/>
                  <a:chOff x="4755" y="144"/>
                  <a:chExt cx="975" cy="4012"/>
                </a:xfrm>
              </p:grpSpPr>
              <p:grpSp>
                <p:nvGrpSpPr>
                  <p:cNvPr id="61" name="Group 162">
                    <a:extLst>
                      <a:ext uri="{FF2B5EF4-FFF2-40B4-BE49-F238E27FC236}">
                        <a16:creationId xmlns:a16="http://schemas.microsoft.com/office/drawing/2014/main" id="{C683270F-01A1-05B3-C262-7C43DE8B918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4755" y="144"/>
                    <a:ext cx="975" cy="947"/>
                    <a:chOff x="4755" y="144"/>
                    <a:chExt cx="975" cy="947"/>
                  </a:xfrm>
                </p:grpSpPr>
                <p:sp>
                  <p:nvSpPr>
                    <p:cNvPr id="56537" name="Line 163">
                      <a:extLst>
                        <a:ext uri="{FF2B5EF4-FFF2-40B4-BE49-F238E27FC236}">
                          <a16:creationId xmlns:a16="http://schemas.microsoft.com/office/drawing/2014/main" id="{CAFC8692-EDD4-9E81-DE09-61F74CFA2A0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8" name="Line 164">
                      <a:extLst>
                        <a:ext uri="{FF2B5EF4-FFF2-40B4-BE49-F238E27FC236}">
                          <a16:creationId xmlns:a16="http://schemas.microsoft.com/office/drawing/2014/main" id="{B99A2C6D-F242-B542-4DC9-39E8C885BC6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9" name="Line 165">
                      <a:extLst>
                        <a:ext uri="{FF2B5EF4-FFF2-40B4-BE49-F238E27FC236}">
                          <a16:creationId xmlns:a16="http://schemas.microsoft.com/office/drawing/2014/main" id="{291D51B9-4269-26BB-98EE-BE4000E2971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0" name="Line 166">
                      <a:extLst>
                        <a:ext uri="{FF2B5EF4-FFF2-40B4-BE49-F238E27FC236}">
                          <a16:creationId xmlns:a16="http://schemas.microsoft.com/office/drawing/2014/main" id="{E0DBB73B-19D9-B323-73C8-9646F4AE2B2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1" name="Line 167">
                      <a:extLst>
                        <a:ext uri="{FF2B5EF4-FFF2-40B4-BE49-F238E27FC236}">
                          <a16:creationId xmlns:a16="http://schemas.microsoft.com/office/drawing/2014/main" id="{F4945EFC-595C-23B4-9FCC-20BC7C2C24C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2" name="Line 168">
                      <a:extLst>
                        <a:ext uri="{FF2B5EF4-FFF2-40B4-BE49-F238E27FC236}">
                          <a16:creationId xmlns:a16="http://schemas.microsoft.com/office/drawing/2014/main" id="{DF968337-43BB-472F-E890-8CF2EA72EC2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3" name="Line 169">
                      <a:extLst>
                        <a:ext uri="{FF2B5EF4-FFF2-40B4-BE49-F238E27FC236}">
                          <a16:creationId xmlns:a16="http://schemas.microsoft.com/office/drawing/2014/main" id="{E559FFA0-28DE-2A0B-2347-C1627CA2999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44" name="Line 170">
                      <a:extLst>
                        <a:ext uri="{FF2B5EF4-FFF2-40B4-BE49-F238E27FC236}">
                          <a16:creationId xmlns:a16="http://schemas.microsoft.com/office/drawing/2014/main" id="{92DFE691-9D46-6B7F-16C1-7E776E12EFE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2" name="Group 171">
                    <a:extLst>
                      <a:ext uri="{FF2B5EF4-FFF2-40B4-BE49-F238E27FC236}">
                        <a16:creationId xmlns:a16="http://schemas.microsoft.com/office/drawing/2014/main" id="{0B1DD708-0B30-AC3B-2519-AB00F770B49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55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29" name="Line 172">
                      <a:extLst>
                        <a:ext uri="{FF2B5EF4-FFF2-40B4-BE49-F238E27FC236}">
                          <a16:creationId xmlns:a16="http://schemas.microsoft.com/office/drawing/2014/main" id="{FCEEDF28-12F0-2C60-7064-E70DEBE7DC4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0" name="Line 173">
                      <a:extLst>
                        <a:ext uri="{FF2B5EF4-FFF2-40B4-BE49-F238E27FC236}">
                          <a16:creationId xmlns:a16="http://schemas.microsoft.com/office/drawing/2014/main" id="{D8ECC89B-A32E-026F-5923-966D102B9F3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1" name="Line 174">
                      <a:extLst>
                        <a:ext uri="{FF2B5EF4-FFF2-40B4-BE49-F238E27FC236}">
                          <a16:creationId xmlns:a16="http://schemas.microsoft.com/office/drawing/2014/main" id="{8C69055C-CC2E-6B3B-3597-037B05013ED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2" name="Line 175">
                      <a:extLst>
                        <a:ext uri="{FF2B5EF4-FFF2-40B4-BE49-F238E27FC236}">
                          <a16:creationId xmlns:a16="http://schemas.microsoft.com/office/drawing/2014/main" id="{278595F7-3D63-00E5-9039-D6225FD9B92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3" name="Line 176">
                      <a:extLst>
                        <a:ext uri="{FF2B5EF4-FFF2-40B4-BE49-F238E27FC236}">
                          <a16:creationId xmlns:a16="http://schemas.microsoft.com/office/drawing/2014/main" id="{B9660CE6-C99B-212A-14D2-05614196DF9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4" name="Line 177">
                      <a:extLst>
                        <a:ext uri="{FF2B5EF4-FFF2-40B4-BE49-F238E27FC236}">
                          <a16:creationId xmlns:a16="http://schemas.microsoft.com/office/drawing/2014/main" id="{505C7A55-797C-BD74-E8E8-B07FC410FDF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5" name="Line 178">
                      <a:extLst>
                        <a:ext uri="{FF2B5EF4-FFF2-40B4-BE49-F238E27FC236}">
                          <a16:creationId xmlns:a16="http://schemas.microsoft.com/office/drawing/2014/main" id="{8C813603-CD5D-1E7D-6CA4-C26162DDAA3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36" name="Line 179">
                      <a:extLst>
                        <a:ext uri="{FF2B5EF4-FFF2-40B4-BE49-F238E27FC236}">
                          <a16:creationId xmlns:a16="http://schemas.microsoft.com/office/drawing/2014/main" id="{E17FED7C-2C4D-9559-A2CF-32297D9C2ED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3" name="Group 180">
                    <a:extLst>
                      <a:ext uri="{FF2B5EF4-FFF2-40B4-BE49-F238E27FC236}">
                        <a16:creationId xmlns:a16="http://schemas.microsoft.com/office/drawing/2014/main" id="{65331684-EB71-5EFF-6197-B0FB34D3D7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55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21" name="Line 181">
                      <a:extLst>
                        <a:ext uri="{FF2B5EF4-FFF2-40B4-BE49-F238E27FC236}">
                          <a16:creationId xmlns:a16="http://schemas.microsoft.com/office/drawing/2014/main" id="{FE488879-EC58-2151-5EE7-9EA76E5E1A8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2" name="Line 182">
                      <a:extLst>
                        <a:ext uri="{FF2B5EF4-FFF2-40B4-BE49-F238E27FC236}">
                          <a16:creationId xmlns:a16="http://schemas.microsoft.com/office/drawing/2014/main" id="{DEE3C667-8A60-15BB-F743-471EE7C0470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3" name="Line 183">
                      <a:extLst>
                        <a:ext uri="{FF2B5EF4-FFF2-40B4-BE49-F238E27FC236}">
                          <a16:creationId xmlns:a16="http://schemas.microsoft.com/office/drawing/2014/main" id="{1F5311B5-9B62-813A-AEA9-2F55C5B8C8B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4" name="Line 184">
                      <a:extLst>
                        <a:ext uri="{FF2B5EF4-FFF2-40B4-BE49-F238E27FC236}">
                          <a16:creationId xmlns:a16="http://schemas.microsoft.com/office/drawing/2014/main" id="{120E0B0E-FF05-D729-A5C7-DC85822A070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5" name="Line 185">
                      <a:extLst>
                        <a:ext uri="{FF2B5EF4-FFF2-40B4-BE49-F238E27FC236}">
                          <a16:creationId xmlns:a16="http://schemas.microsoft.com/office/drawing/2014/main" id="{F99D84AE-8190-329E-CFC2-5DEF9C4C26E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6" name="Line 186">
                      <a:extLst>
                        <a:ext uri="{FF2B5EF4-FFF2-40B4-BE49-F238E27FC236}">
                          <a16:creationId xmlns:a16="http://schemas.microsoft.com/office/drawing/2014/main" id="{EE36587F-3393-E2B4-3B91-32BB81DEB34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7" name="Line 187">
                      <a:extLst>
                        <a:ext uri="{FF2B5EF4-FFF2-40B4-BE49-F238E27FC236}">
                          <a16:creationId xmlns:a16="http://schemas.microsoft.com/office/drawing/2014/main" id="{D9A8CC94-2624-A972-871F-2250B6A31AA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8" name="Line 188">
                      <a:extLst>
                        <a:ext uri="{FF2B5EF4-FFF2-40B4-BE49-F238E27FC236}">
                          <a16:creationId xmlns:a16="http://schemas.microsoft.com/office/drawing/2014/main" id="{57AA3FC6-DAD3-046B-8359-8A8670B5B2F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6512" name="Group 189">
                    <a:extLst>
                      <a:ext uri="{FF2B5EF4-FFF2-40B4-BE49-F238E27FC236}">
                        <a16:creationId xmlns:a16="http://schemas.microsoft.com/office/drawing/2014/main" id="{6F7145B8-DAF7-583F-1426-9BBB290023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55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56513" name="Line 190">
                      <a:extLst>
                        <a:ext uri="{FF2B5EF4-FFF2-40B4-BE49-F238E27FC236}">
                          <a16:creationId xmlns:a16="http://schemas.microsoft.com/office/drawing/2014/main" id="{93F2A93A-7C26-7E14-73CE-2AD83212C0E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4" name="Line 191">
                      <a:extLst>
                        <a:ext uri="{FF2B5EF4-FFF2-40B4-BE49-F238E27FC236}">
                          <a16:creationId xmlns:a16="http://schemas.microsoft.com/office/drawing/2014/main" id="{4DDAA951-0F89-AFBB-FD2D-DC67B0AB2BB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5" name="Line 192">
                      <a:extLst>
                        <a:ext uri="{FF2B5EF4-FFF2-40B4-BE49-F238E27FC236}">
                          <a16:creationId xmlns:a16="http://schemas.microsoft.com/office/drawing/2014/main" id="{D5C27A9B-86AA-48D0-5F15-7F498C1282F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6" name="Line 193">
                      <a:extLst>
                        <a:ext uri="{FF2B5EF4-FFF2-40B4-BE49-F238E27FC236}">
                          <a16:creationId xmlns:a16="http://schemas.microsoft.com/office/drawing/2014/main" id="{F3C39273-1E27-0E4B-5CC5-5E44813F9E3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7" name="Line 194">
                      <a:extLst>
                        <a:ext uri="{FF2B5EF4-FFF2-40B4-BE49-F238E27FC236}">
                          <a16:creationId xmlns:a16="http://schemas.microsoft.com/office/drawing/2014/main" id="{37D65D58-E2EF-D271-10B5-24FA72C9A40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8" name="Line 195">
                      <a:extLst>
                        <a:ext uri="{FF2B5EF4-FFF2-40B4-BE49-F238E27FC236}">
                          <a16:creationId xmlns:a16="http://schemas.microsoft.com/office/drawing/2014/main" id="{3625FA64-2A7F-C1DE-AFE3-4A1E4CCF188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19" name="Line 196">
                      <a:extLst>
                        <a:ext uri="{FF2B5EF4-FFF2-40B4-BE49-F238E27FC236}">
                          <a16:creationId xmlns:a16="http://schemas.microsoft.com/office/drawing/2014/main" id="{0E435A28-E7E6-09BC-8968-5FD2D5B9779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6520" name="Line 197">
                      <a:extLst>
                        <a:ext uri="{FF2B5EF4-FFF2-40B4-BE49-F238E27FC236}">
                          <a16:creationId xmlns:a16="http://schemas.microsoft.com/office/drawing/2014/main" id="{EBBEF486-A496-35DB-1C52-C6BEF1C0D45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grpSp>
            <p:nvGrpSpPr>
              <p:cNvPr id="36" name="Group 198">
                <a:extLst>
                  <a:ext uri="{FF2B5EF4-FFF2-40B4-BE49-F238E27FC236}">
                    <a16:creationId xmlns:a16="http://schemas.microsoft.com/office/drawing/2014/main" id="{9B02D723-4AC5-5668-9A94-7B2CFAFAC69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" y="68"/>
                <a:ext cx="5730" cy="0"/>
                <a:chOff x="3" y="68"/>
                <a:chExt cx="5730" cy="0"/>
              </a:xfrm>
            </p:grpSpPr>
            <p:sp>
              <p:nvSpPr>
                <p:cNvPr id="37" name="Line 199">
                  <a:extLst>
                    <a:ext uri="{FF2B5EF4-FFF2-40B4-BE49-F238E27FC236}">
                      <a16:creationId xmlns:a16="http://schemas.microsoft.com/office/drawing/2014/main" id="{247C5F88-60D8-AF19-7262-D7374A46841D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9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8" name="Line 200">
                  <a:extLst>
                    <a:ext uri="{FF2B5EF4-FFF2-40B4-BE49-F238E27FC236}">
                      <a16:creationId xmlns:a16="http://schemas.microsoft.com/office/drawing/2014/main" id="{8660ABB1-9D02-D93C-3F95-80DC81C5CCD5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737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9" name="Line 201">
                  <a:extLst>
                    <a:ext uri="{FF2B5EF4-FFF2-40B4-BE49-F238E27FC236}">
                      <a16:creationId xmlns:a16="http://schemas.microsoft.com/office/drawing/2014/main" id="{650BBB60-37D0-813D-6DD3-ABEF1096DF46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266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0" name="Line 202">
                  <a:extLst>
                    <a:ext uri="{FF2B5EF4-FFF2-40B4-BE49-F238E27FC236}">
                      <a16:creationId xmlns:a16="http://schemas.microsoft.com/office/drawing/2014/main" id="{D5545A13-73A6-1762-9566-24E180CA99D7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805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1" name="Line 203">
                  <a:extLst>
                    <a:ext uri="{FF2B5EF4-FFF2-40B4-BE49-F238E27FC236}">
                      <a16:creationId xmlns:a16="http://schemas.microsoft.com/office/drawing/2014/main" id="{4AB52CEC-5182-9F0B-7DE1-8853FCE237BE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334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2" name="Line 204">
                  <a:extLst>
                    <a:ext uri="{FF2B5EF4-FFF2-40B4-BE49-F238E27FC236}">
                      <a16:creationId xmlns:a16="http://schemas.microsoft.com/office/drawing/2014/main" id="{7F917FDC-3DEA-A6A9-9905-EF3182391B2C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873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3" name="Line 205">
                  <a:extLst>
                    <a:ext uri="{FF2B5EF4-FFF2-40B4-BE49-F238E27FC236}">
                      <a16:creationId xmlns:a16="http://schemas.microsoft.com/office/drawing/2014/main" id="{6569331C-B28D-CF96-C9E0-131D9D0C8CF8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402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4" name="Line 206">
                  <a:extLst>
                    <a:ext uri="{FF2B5EF4-FFF2-40B4-BE49-F238E27FC236}">
                      <a16:creationId xmlns:a16="http://schemas.microsoft.com/office/drawing/2014/main" id="{11170FB4-AD4F-EC40-C76B-8516F29D3F1F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941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5" name="Line 207">
                  <a:extLst>
                    <a:ext uri="{FF2B5EF4-FFF2-40B4-BE49-F238E27FC236}">
                      <a16:creationId xmlns:a16="http://schemas.microsoft.com/office/drawing/2014/main" id="{31ACE3F3-E7B9-F33D-0604-EC507F6894AD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4470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6" name="Line 208">
                  <a:extLst>
                    <a:ext uri="{FF2B5EF4-FFF2-40B4-BE49-F238E27FC236}">
                      <a16:creationId xmlns:a16="http://schemas.microsoft.com/office/drawing/2014/main" id="{4C9EAA90-2BE7-430D-AD13-13381BAEF8CF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009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7" name="Line 209">
                  <a:extLst>
                    <a:ext uri="{FF2B5EF4-FFF2-40B4-BE49-F238E27FC236}">
                      <a16:creationId xmlns:a16="http://schemas.microsoft.com/office/drawing/2014/main" id="{0790602F-2F2D-6E4B-16A5-7907166CBFB5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53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4" name="Group 210">
              <a:extLst>
                <a:ext uri="{FF2B5EF4-FFF2-40B4-BE49-F238E27FC236}">
                  <a16:creationId xmlns:a16="http://schemas.microsoft.com/office/drawing/2014/main" id="{7DFA78DE-0ED1-D799-F93F-144440E495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200"/>
              <a:ext cx="5088" cy="1056"/>
              <a:chOff x="336" y="1200"/>
              <a:chExt cx="5088" cy="1056"/>
            </a:xfrm>
          </p:grpSpPr>
          <p:sp>
            <p:nvSpPr>
              <p:cNvPr id="30" name="Rectangle 211">
                <a:extLst>
                  <a:ext uri="{FF2B5EF4-FFF2-40B4-BE49-F238E27FC236}">
                    <a16:creationId xmlns:a16="http://schemas.microsoft.com/office/drawing/2014/main" id="{AB087B23-8877-793A-A38F-60A57B4BB70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80" y="1200"/>
                <a:ext cx="2544" cy="52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Rectangle 212">
                <a:extLst>
                  <a:ext uri="{FF2B5EF4-FFF2-40B4-BE49-F238E27FC236}">
                    <a16:creationId xmlns:a16="http://schemas.microsoft.com/office/drawing/2014/main" id="{C857941F-EB14-2331-0E67-39AB8B44611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80" y="1728"/>
                <a:ext cx="2544" cy="528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Rectangle 213">
                <a:extLst>
                  <a:ext uri="{FF2B5EF4-FFF2-40B4-BE49-F238E27FC236}">
                    <a16:creationId xmlns:a16="http://schemas.microsoft.com/office/drawing/2014/main" id="{D022EFC4-F74D-59FB-C29D-0DCAC236B11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36" y="1728"/>
                <a:ext cx="2544" cy="528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Rectangle 214">
                <a:extLst>
                  <a:ext uri="{FF2B5EF4-FFF2-40B4-BE49-F238E27FC236}">
                    <a16:creationId xmlns:a16="http://schemas.microsoft.com/office/drawing/2014/main" id="{4FD7DC0E-9D43-EC0B-A409-D1D7B3C811F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36" y="1200"/>
                <a:ext cx="2544" cy="52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215">
                <a:extLst>
                  <a:ext uri="{FF2B5EF4-FFF2-40B4-BE49-F238E27FC236}">
                    <a16:creationId xmlns:a16="http://schemas.microsoft.com/office/drawing/2014/main" id="{53E7E7EA-C144-B27E-9697-74F6BF44159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white">
              <a:xfrm>
                <a:off x="432" y="1296"/>
                <a:ext cx="4896" cy="8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" name="Group 216">
              <a:extLst>
                <a:ext uri="{FF2B5EF4-FFF2-40B4-BE49-F238E27FC236}">
                  <a16:creationId xmlns:a16="http://schemas.microsoft.com/office/drawing/2014/main" id="{5137D567-76A4-4012-8DFC-7C07951C68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6" name="Group 217">
                <a:extLst>
                  <a:ext uri="{FF2B5EF4-FFF2-40B4-BE49-F238E27FC236}">
                    <a16:creationId xmlns:a16="http://schemas.microsoft.com/office/drawing/2014/main" id="{FDF42389-4F06-2445-63A9-80ED3C8E300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28" name="Rectangle 218">
                  <a:extLst>
                    <a:ext uri="{FF2B5EF4-FFF2-40B4-BE49-F238E27FC236}">
                      <a16:creationId xmlns:a16="http://schemas.microsoft.com/office/drawing/2014/main" id="{E968FD54-74CE-3AF5-E14A-5C059F805504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9" name="Rectangle 219">
                  <a:extLst>
                    <a:ext uri="{FF2B5EF4-FFF2-40B4-BE49-F238E27FC236}">
                      <a16:creationId xmlns:a16="http://schemas.microsoft.com/office/drawing/2014/main" id="{86D74310-EDA0-85AC-DC0B-EEFB727FB6E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" name="Group 220">
                <a:extLst>
                  <a:ext uri="{FF2B5EF4-FFF2-40B4-BE49-F238E27FC236}">
                    <a16:creationId xmlns:a16="http://schemas.microsoft.com/office/drawing/2014/main" id="{A7F661A5-CDE5-833D-1598-54F0692BF46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26" name="Rectangle 221">
                  <a:extLst>
                    <a:ext uri="{FF2B5EF4-FFF2-40B4-BE49-F238E27FC236}">
                      <a16:creationId xmlns:a16="http://schemas.microsoft.com/office/drawing/2014/main" id="{586D156E-248D-83BD-0982-EF7559E19153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7" name="Rectangle 222">
                  <a:extLst>
                    <a:ext uri="{FF2B5EF4-FFF2-40B4-BE49-F238E27FC236}">
                      <a16:creationId xmlns:a16="http://schemas.microsoft.com/office/drawing/2014/main" id="{A57AA209-4CAE-D38C-153A-9ED5A9F2DF9B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8" name="Group 223">
                <a:extLst>
                  <a:ext uri="{FF2B5EF4-FFF2-40B4-BE49-F238E27FC236}">
                    <a16:creationId xmlns:a16="http://schemas.microsoft.com/office/drawing/2014/main" id="{147D5214-D43D-CCE0-0E8F-617EC029EA7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24" name="Rectangle 224">
                  <a:extLst>
                    <a:ext uri="{FF2B5EF4-FFF2-40B4-BE49-F238E27FC236}">
                      <a16:creationId xmlns:a16="http://schemas.microsoft.com/office/drawing/2014/main" id="{3F346670-161C-B7DB-D421-9B2F714A1D2F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5" name="Rectangle 225">
                  <a:extLst>
                    <a:ext uri="{FF2B5EF4-FFF2-40B4-BE49-F238E27FC236}">
                      <a16:creationId xmlns:a16="http://schemas.microsoft.com/office/drawing/2014/main" id="{B907F950-10D9-8D42-45B4-E698F584014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9" name="Group 226">
                <a:extLst>
                  <a:ext uri="{FF2B5EF4-FFF2-40B4-BE49-F238E27FC236}">
                    <a16:creationId xmlns:a16="http://schemas.microsoft.com/office/drawing/2014/main" id="{B46A8ED7-4FB4-D77E-BC9A-6425BDDE47F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22" name="Rectangle 227">
                  <a:extLst>
                    <a:ext uri="{FF2B5EF4-FFF2-40B4-BE49-F238E27FC236}">
                      <a16:creationId xmlns:a16="http://schemas.microsoft.com/office/drawing/2014/main" id="{80DA7D42-CB29-BA47-1FCF-DDDF218078E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3" name="Rectangle 228">
                  <a:extLst>
                    <a:ext uri="{FF2B5EF4-FFF2-40B4-BE49-F238E27FC236}">
                      <a16:creationId xmlns:a16="http://schemas.microsoft.com/office/drawing/2014/main" id="{C78C6A66-7B22-6547-9896-CC46F89564A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0" name="Group 229">
                <a:extLst>
                  <a:ext uri="{FF2B5EF4-FFF2-40B4-BE49-F238E27FC236}">
                    <a16:creationId xmlns:a16="http://schemas.microsoft.com/office/drawing/2014/main" id="{73BB89CB-DC1C-8B7B-ABD0-6BFB765B5EA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20" name="Rectangle 230">
                  <a:extLst>
                    <a:ext uri="{FF2B5EF4-FFF2-40B4-BE49-F238E27FC236}">
                      <a16:creationId xmlns:a16="http://schemas.microsoft.com/office/drawing/2014/main" id="{68C000C3-1012-77D0-BADA-A413D5E9C930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" name="Rectangle 231">
                  <a:extLst>
                    <a:ext uri="{FF2B5EF4-FFF2-40B4-BE49-F238E27FC236}">
                      <a16:creationId xmlns:a16="http://schemas.microsoft.com/office/drawing/2014/main" id="{D2029194-CF34-884D-BA15-198C0127F9D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1" name="Group 232">
                <a:extLst>
                  <a:ext uri="{FF2B5EF4-FFF2-40B4-BE49-F238E27FC236}">
                    <a16:creationId xmlns:a16="http://schemas.microsoft.com/office/drawing/2014/main" id="{1647683E-670B-C215-3317-CF8ADD9E30F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18" name="Rectangle 233">
                  <a:extLst>
                    <a:ext uri="{FF2B5EF4-FFF2-40B4-BE49-F238E27FC236}">
                      <a16:creationId xmlns:a16="http://schemas.microsoft.com/office/drawing/2014/main" id="{09AE4E0B-69F3-37CE-29BD-2C3211EC2B0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" name="Rectangle 234">
                  <a:extLst>
                    <a:ext uri="{FF2B5EF4-FFF2-40B4-BE49-F238E27FC236}">
                      <a16:creationId xmlns:a16="http://schemas.microsoft.com/office/drawing/2014/main" id="{D2C7B292-1D7C-23AF-BBAE-1D6F08F45413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2" name="Group 235">
                <a:extLst>
                  <a:ext uri="{FF2B5EF4-FFF2-40B4-BE49-F238E27FC236}">
                    <a16:creationId xmlns:a16="http://schemas.microsoft.com/office/drawing/2014/main" id="{9B01E699-6150-986A-9B90-A34BAAD2C16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16" name="Rectangle 236">
                  <a:extLst>
                    <a:ext uri="{FF2B5EF4-FFF2-40B4-BE49-F238E27FC236}">
                      <a16:creationId xmlns:a16="http://schemas.microsoft.com/office/drawing/2014/main" id="{AC4D3A67-305B-5D13-3AE7-BCBA784E9F38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" name="Rectangle 237">
                  <a:extLst>
                    <a:ext uri="{FF2B5EF4-FFF2-40B4-BE49-F238E27FC236}">
                      <a16:creationId xmlns:a16="http://schemas.microsoft.com/office/drawing/2014/main" id="{F0B862D3-4D6A-845F-7925-5E27770AA9AF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3" name="Group 238">
                <a:extLst>
                  <a:ext uri="{FF2B5EF4-FFF2-40B4-BE49-F238E27FC236}">
                    <a16:creationId xmlns:a16="http://schemas.microsoft.com/office/drawing/2014/main" id="{017C36B1-954A-FCAE-B44C-DAA56FF9EA2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14" name="Rectangle 239">
                  <a:extLst>
                    <a:ext uri="{FF2B5EF4-FFF2-40B4-BE49-F238E27FC236}">
                      <a16:creationId xmlns:a16="http://schemas.microsoft.com/office/drawing/2014/main" id="{EDA78920-3C32-3214-9D90-AB27D881ED9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" name="Rectangle 240">
                  <a:extLst>
                    <a:ext uri="{FF2B5EF4-FFF2-40B4-BE49-F238E27FC236}">
                      <a16:creationId xmlns:a16="http://schemas.microsoft.com/office/drawing/2014/main" id="{83344A10-784B-C005-43FA-988C10CDF3FF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pic>
        <p:nvPicPr>
          <p:cNvPr id="56691" name="Picture 246" descr="C:\WINNT\Profiles\rebeccal\Desktop\posbul1a.gif">
            <a:extLst>
              <a:ext uri="{FF2B5EF4-FFF2-40B4-BE49-F238E27FC236}">
                <a16:creationId xmlns:a16="http://schemas.microsoft.com/office/drawing/2014/main" id="{38C92D08-4628-4082-35AD-8D8EB77BCFE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3403600"/>
            <a:ext cx="2460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561" name="Rectangle 241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altLang="pt-BR" noProof="0"/>
              <a:t>Clique para editar o estilo do título mestre</a:t>
            </a:r>
          </a:p>
        </p:txBody>
      </p:sp>
      <p:sp>
        <p:nvSpPr>
          <p:cNvPr id="56562" name="Rectangle 2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pt-BR" altLang="pt-BR" noProof="0"/>
              <a:t>Clique para editar o estilo do subtítulo mestre</a:t>
            </a:r>
          </a:p>
        </p:txBody>
      </p:sp>
      <p:sp>
        <p:nvSpPr>
          <p:cNvPr id="56692" name="Rectangle 243">
            <a:extLst>
              <a:ext uri="{FF2B5EF4-FFF2-40B4-BE49-F238E27FC236}">
                <a16:creationId xmlns:a16="http://schemas.microsoft.com/office/drawing/2014/main" id="{AD4FFE91-CAFB-7E74-BBB1-28FF03C30E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6693" name="Rectangle 244">
            <a:extLst>
              <a:ext uri="{FF2B5EF4-FFF2-40B4-BE49-F238E27FC236}">
                <a16:creationId xmlns:a16="http://schemas.microsoft.com/office/drawing/2014/main" id="{83D862EA-430D-188A-5FC1-5328EAD82C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6694" name="Rectangle 245">
            <a:extLst>
              <a:ext uri="{FF2B5EF4-FFF2-40B4-BE49-F238E27FC236}">
                <a16:creationId xmlns:a16="http://schemas.microsoft.com/office/drawing/2014/main" id="{F134DEF8-97AC-A93F-B829-327D49CF7E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85B3814-6C95-4E93-9506-1FBC50AD89C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403007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E3FAC009-930C-9A2A-2A66-621E97A41E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BE877704-B99D-F4BA-17AE-5D6369AEF1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AFE18AC1-3690-5622-99B4-F72E6BC82A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962C8-DEFB-4346-8751-B2919CDBBE9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931993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B9C9D500-E500-0AC3-5012-D134B17955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F5BC67B3-1BF4-D695-A145-B25D460BE0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5B15932E-CA90-575B-256F-F77090482D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68820-5E7C-45CC-ABD7-AE69981225A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025495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29A977FD-8F1E-E17E-8855-762D0DF369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2">
            <a:extLst>
              <a:ext uri="{FF2B5EF4-FFF2-40B4-BE49-F238E27FC236}">
                <a16:creationId xmlns:a16="http://schemas.microsoft.com/office/drawing/2014/main" id="{62DF195F-C445-32C2-40E5-BD5D4F123F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6481013A-9F96-8ED0-FC6B-E4400D0176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FAAC4-E6A7-46C0-8A91-2D4ABB39BAE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940229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61">
            <a:extLst>
              <a:ext uri="{FF2B5EF4-FFF2-40B4-BE49-F238E27FC236}">
                <a16:creationId xmlns:a16="http://schemas.microsoft.com/office/drawing/2014/main" id="{F102E338-7CA6-EDFB-2BB7-FF7FD5EAF0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8" name="Rectangle 62">
            <a:extLst>
              <a:ext uri="{FF2B5EF4-FFF2-40B4-BE49-F238E27FC236}">
                <a16:creationId xmlns:a16="http://schemas.microsoft.com/office/drawing/2014/main" id="{8C3540B4-0D7E-24CA-6579-F66D1928B5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9" name="Rectangle 63">
            <a:extLst>
              <a:ext uri="{FF2B5EF4-FFF2-40B4-BE49-F238E27FC236}">
                <a16:creationId xmlns:a16="http://schemas.microsoft.com/office/drawing/2014/main" id="{55A45547-6E93-8E16-66D6-4B5C1B1170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AEF63-16DC-4D6A-BACD-3AA33141E19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9202069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61">
            <a:extLst>
              <a:ext uri="{FF2B5EF4-FFF2-40B4-BE49-F238E27FC236}">
                <a16:creationId xmlns:a16="http://schemas.microsoft.com/office/drawing/2014/main" id="{5F3C2857-AC37-0C6E-38B2-CE346F0965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62">
            <a:extLst>
              <a:ext uri="{FF2B5EF4-FFF2-40B4-BE49-F238E27FC236}">
                <a16:creationId xmlns:a16="http://schemas.microsoft.com/office/drawing/2014/main" id="{949B7D07-E3B0-C78C-7A51-D8F62B313E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3">
            <a:extLst>
              <a:ext uri="{FF2B5EF4-FFF2-40B4-BE49-F238E27FC236}">
                <a16:creationId xmlns:a16="http://schemas.microsoft.com/office/drawing/2014/main" id="{273065D8-63EE-1818-C264-8C385F8C0D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B1406-1E8F-4AFE-B44C-27FE0500CF3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010995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>
            <a:extLst>
              <a:ext uri="{FF2B5EF4-FFF2-40B4-BE49-F238E27FC236}">
                <a16:creationId xmlns:a16="http://schemas.microsoft.com/office/drawing/2014/main" id="{1438AB62-E580-364B-C69F-AC3110076B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3" name="Rectangle 62">
            <a:extLst>
              <a:ext uri="{FF2B5EF4-FFF2-40B4-BE49-F238E27FC236}">
                <a16:creationId xmlns:a16="http://schemas.microsoft.com/office/drawing/2014/main" id="{5639A884-B06D-D817-4A70-172C416664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63">
            <a:extLst>
              <a:ext uri="{FF2B5EF4-FFF2-40B4-BE49-F238E27FC236}">
                <a16:creationId xmlns:a16="http://schemas.microsoft.com/office/drawing/2014/main" id="{1D530306-1085-5980-D359-A54E7709FA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EAA34-546D-4A2E-B654-4459685DC03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6810268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5BFF8FF4-1941-536A-A98C-48831D2784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2">
            <a:extLst>
              <a:ext uri="{FF2B5EF4-FFF2-40B4-BE49-F238E27FC236}">
                <a16:creationId xmlns:a16="http://schemas.microsoft.com/office/drawing/2014/main" id="{BF00E6AA-0B4E-8D97-CEDF-CC4D5A4BC0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C36D33F3-6D64-C160-1E90-81E46922CC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B84EB-1EA6-48CD-89E6-8B8AEE58D40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312286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B2B369FA-D6BE-1F45-0C9B-90FDB7ADB0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2">
            <a:extLst>
              <a:ext uri="{FF2B5EF4-FFF2-40B4-BE49-F238E27FC236}">
                <a16:creationId xmlns:a16="http://schemas.microsoft.com/office/drawing/2014/main" id="{E48E93FE-4781-02E3-C59A-68A9A09FAF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9657DA58-3DA7-342B-E626-8D6AB499ED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06FBB-B97D-4DDC-8A45-0F7A92E587A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214391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9918E3FA-78D8-EE87-B633-F05FCAEEAD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BE452AEA-E23F-B110-DB39-1B5BE13396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341281DF-B2EB-DC05-8177-26FF0F0918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F284E-D459-4F55-BF22-1688DA77663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1558793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67DFD205-7129-6348-0503-982E5AA3B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2">
            <a:extLst>
              <a:ext uri="{FF2B5EF4-FFF2-40B4-BE49-F238E27FC236}">
                <a16:creationId xmlns:a16="http://schemas.microsoft.com/office/drawing/2014/main" id="{AA156DC5-FAE4-3E73-B620-763FB7EEB6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D18CD6E3-D7F7-CC0A-699A-09B32AC794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8DCAA-B1EB-48C9-9336-00166FD3E8E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9948735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1A25B36-4687-0E2F-6B8F-EBD9A3E9F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55981C2-6FFA-40C9-A8C6-8C3C70BFE5A7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C36050-886C-2060-F288-0EF74AF0D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6D113F-6D2D-18A4-26DC-03F9B22BB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7B52B66-C955-428B-A9CA-9B5B79732C4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8493790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EF32B5-6E46-348B-B0D4-DFE85C200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2A4E62D-C47B-4036-8508-27DAFCE1A3A7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47EA12-7287-0D3C-E0DE-1148CF12F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0F44AF-8670-69A9-C4DC-2B608AB22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451F9E7-3894-4E1D-9A8B-375EF729206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101778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CBA8A6-E24A-83FA-5C0C-CA3049F37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DD68D00-F2AF-4219-9DC3-D28EDF83D251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50A9A0-6DF3-A6B0-C7CE-79B1C7A60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724824-C1CA-EB9B-F8B1-27F0D4D4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4A18725-BC1B-482A-A456-2F1F24243A8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7174734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A19A482-8FA5-F3DF-9EF9-943FFA82F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DEDB825-EEE1-4D29-AB0C-EA34EE317D25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D7CE7E7-51AC-5CE0-CD71-5D319A207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4D9F9A-0022-5FD4-3EEE-AA13A5E0B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60559E0-BEDA-41DE-94EE-7ACD2737E68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894304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864F4E9-4F7F-FA5B-EC8E-ACD869584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E149459-DFA8-4917-B03A-1B0FD2740992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1292C8E-66FA-0E46-8AD2-F5B8DA8A3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DE565D8-DA9A-599E-95E2-B38FCAD7D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D403768-EDA6-4A2E-9403-67DE44F312F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6279452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3C567D0-1A68-3D0D-8344-2A45F6D05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CD8382D-6F6F-49DF-8798-3706336E4643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ADEE4E3-4ECC-AAA4-6CD3-D69ECD18E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D77443A-E28F-9912-D568-24805E5C7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66E9144-6C20-4AEB-B1C0-6883AA9FDC3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272819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4853FDD-CA17-5E5C-6610-891467445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4485A2D-F5B9-47BF-8BC2-EF3846600279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7A6FD50-2C38-6EAD-765F-40C0E18C3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BADC0F2-B489-E178-67C1-6D075B35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7003C81-D993-47F4-94E2-0BE299FEA02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9400327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5614339-B5BD-5C63-F981-32789031C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DEBF391-A3AF-448C-A186-B5C465530765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1FA2B8-3A78-C75F-993B-404726F19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72CC428-5DC4-7F73-C51C-4E6CE82D1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E33B904-7C80-41C7-BB90-EC67966C305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4615926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17CFC6-4871-FBD3-10D9-7C69575C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5576548-4A14-43BF-AC78-6AC62EEC27CA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F59E374-FB5E-E333-C22B-C57705751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B02FAC7-65BB-88C2-64B0-DB834322A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E12D0D0-76BF-4FC7-8D71-11A3F16233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918773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C75A2F0-1B98-DFFC-3CDD-A06EF2EE7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7852281-4025-4ED8-8C95-D236837065D0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8BE29F6-9B8D-B5C4-DD9D-2C7743DF7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AFAEB9-4737-B1FA-94C1-FFDA6C484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6596F48-771E-4E33-BB36-39D9CBB186D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134648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D5665F-EF36-7F7E-68BF-EA473CB02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627AA67-238B-404E-9DF1-378C9B28EF3B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D15E69-C975-8396-8920-331CD1D16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1742324-7E85-D272-D7D0-F0CC436DF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8F66BDD-1F4E-4799-B292-C0E10AEFE74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0350338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54E356-F340-65C4-F496-F4ACFD2A9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12B3A95-B701-4DAD-9D77-285E67212EB2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0E9D78-1C97-9AD7-7556-9F0CFB025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C57077-5C4E-AF87-7C50-27ED364CA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9E3F232-BF58-40D7-ABCC-1380567D107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0892902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A39AE8-93A7-ED34-CCD6-D6762979B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CCC850B-5D84-4C17-810E-AE73EC0A6C7C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FD8105-7513-FD5B-BE4E-51F5E7900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1F095F-BADA-BB36-65F6-2E8A93E0D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C4185FA-B518-4518-9AE8-8BFDC23CE9D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618745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62C738-EB0D-EF13-CFAB-65CE65B98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1D719EE-E774-4D71-AAE8-D76AA578219C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79FD89-95E3-0E23-2843-82CEE497C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97C764-7F51-F05B-3DB3-B0D4AB248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CC3CF50-09A9-4EBE-8908-6CA7E78BC29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7664638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58AB78D-F503-6427-E995-0903A9B66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897C99F-E5A0-4DB1-980F-3734B25C8145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3F684D9-5682-BF3E-86CB-275732D52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69AC650-31D9-E3BC-EC8B-197426FDE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CA6A52B-0660-4B69-A7CC-ADB8F50283E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2929397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65B41AE-3EF8-98BC-DDC4-22E3A900D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E84A45D-F7EA-4576-885A-C55F589CD0D1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710AF8-065C-5B22-3959-3CD88FC90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D9E432D-190D-84E2-BB9E-21EE0CED5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659566C-379B-48D9-AA25-83DEBC51CD6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9962298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55FBC9-6CEE-7260-8DC8-5E29666B4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1920B77-2C9F-46F1-8AB8-EAE024320AC8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147D9CB-DD9B-FE5F-61C8-464C8F8B7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35F504A-3216-2B7A-9085-BF2D8C9DD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78FC1BB-8F65-406F-8F7F-DAA96D1832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78774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2A84716-8694-1D37-17BB-D5CE20DF6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D946209-7321-4C11-AF44-5D282142F020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6C27A4B-C4DD-C422-750D-D1D09CECA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E047CDA-66DA-46FA-96EC-B9CBAE11C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2535443-01CA-4761-9CB8-05F411F7D67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4797412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2BEFC70-4CF2-F8E0-18BF-78BE7DEF0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C352983-C46F-4CFA-9D25-4DEC26740E34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4542BA-C5AD-152E-C1AD-F07C00B3D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76DA39A-0817-709F-6921-C55318E44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6F9E849-EA0B-45E2-BEAA-CB3B83DFA69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470281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66A74E4-4511-2068-01EE-3ADEB438A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D1061E3-0FBF-4ABB-97C3-8657AAA4A209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7239941-5064-FDCD-D56E-49BF63C7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5D819C-9BF1-1B68-4153-23CB058EB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28F74EB-1475-49E4-A09C-69338969936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289685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2713BB-0A5B-1E98-A218-41B42F77E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CBB2E4-2A79-4E97-8B00-A2EDA6D5D19E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65C675-9438-DC24-4912-E3F17CC75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C9C304-9823-1583-BE88-81DD59CE8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F1D2AD3-4532-4EFA-A0A2-92E554E722A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343969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8339E9-46A6-E732-6DC1-02E3DC6BA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98EA4C7-3826-44DB-9C73-E549B0ACD0BB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98DA0DC-7BD5-9F92-20D9-869523948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5C73BC-F21C-8E3F-EB6F-E2A887B40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7494C0A-E402-4CF7-8396-2506B83CA57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2211691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3169E13-08BD-5EC3-00F7-A3821001EE77}"/>
              </a:ext>
            </a:extLst>
          </p:cNvPr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3" name="Line 3">
              <a:extLst>
                <a:ext uri="{FF2B5EF4-FFF2-40B4-BE49-F238E27FC236}">
                  <a16:creationId xmlns:a16="http://schemas.microsoft.com/office/drawing/2014/main" id="{94F149D3-7567-D876-4667-ADF0F87AA1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2FF637FB-928B-6B34-0A2F-32FAA7B4D8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AutoShape 5">
              <a:extLst>
                <a:ext uri="{FF2B5EF4-FFF2-40B4-BE49-F238E27FC236}">
                  <a16:creationId xmlns:a16="http://schemas.microsoft.com/office/drawing/2014/main" id="{800DD774-83F3-258C-4846-7F3BC1394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17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pt-BR" noProof="0"/>
              <a:t>Clique para editar o estilo do título mestre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pt-BR" noProof="0"/>
              <a:t>Clique para editar o estilo do subtítulo mestre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17FDA3A-CB1C-C063-75D4-ADF1FACA3E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D6A00C5-3DBB-3A93-A687-A652EB0054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603288E5-23FD-9650-CD29-306A277B40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6F8EE5A-074A-4BF9-8AFB-98FEF0EF00BA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88077329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71BF4B-9B2A-041D-34DB-CD091499A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904DD3-3B5F-B0BA-AF52-B43BF2B39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2F45F4-16D0-6A97-412D-35D1A2974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7CBC31E-D77C-4D6F-9FEB-96F3155DD29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17811796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2E717B-DBE1-05EE-91C9-422344B22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EC0D19-B498-CFAC-DE69-8B5902951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3471F2-D843-6307-B889-9B8F3A914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D529C6B-9493-4DF9-9FA9-B1949D2826F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45320000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63D3B80-BA1F-4F4E-A11C-675B364B7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7414607-0395-BF19-08DA-90D5E2FF3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7081528-219A-CEC1-D45D-D483903A5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DC9077C-DF33-4CFB-B1FB-4F291FBC6EC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0529049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8ACEF45-EA65-8508-9607-E6FE2A1E3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84D59F8-AA83-41E5-871D-BF1D46A8B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ADEA214-D8FC-C357-FF6C-251A7CAA1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2AFF856-9D14-4F90-B363-A74A5EAF89C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44560355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6189553-7404-A7A2-4631-69493BA46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87D42A4-09A5-EADA-CABE-D9F19098D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C6DA59A-436B-D325-2DC7-8FA3B7A23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8DCADBE-F159-4023-B3C8-40A903B15572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80731703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97FD806-46D9-D3CB-18BD-C07B5C38C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F9CFB5B-A643-4B90-C87C-C5520540F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58627D6-235B-AF4C-C725-3ED2056AC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3ED278F-2418-4A70-9F90-896DD72FAC73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93523450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4AE6BB-FDAD-5A1A-27B6-5A254497F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6713B74-92FC-0658-3383-932E0A4C4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D9D0681-8B13-2E74-E21D-800F59326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A0D669C-B5F8-48B9-970C-524A0442EE0B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0769912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4DB3A7-A3FC-F7F0-C1C3-F2B454ED0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B9C2D4E-070C-C996-E211-F923C1620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95E2BA1-C01F-D07F-7BCC-FBAFDA2D5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645BF39-B647-43A0-8228-66816B0BE2D9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98302221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FF5F4D-8124-DF2D-C579-9D0DCE6C1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66285B-F4AE-938F-F64E-9ADFA0F55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62FEED9-3134-559F-09E6-FECD4C03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8241662-58EE-45B8-90BB-E8C02243B72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77780771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65EA94-717E-A070-B72E-00B19233F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D32C5F-4E9A-BBEC-AE1F-2A5876FCD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5CB490-8637-E549-5C1E-6AA4D4E98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315A100-F7F0-438B-B4ED-69DB27679BB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09040103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D6F8AC3-DC19-3F18-5EE2-ADE868480248}"/>
              </a:ext>
            </a:extLst>
          </p:cNvPr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3" name="Line 3">
              <a:extLst>
                <a:ext uri="{FF2B5EF4-FFF2-40B4-BE49-F238E27FC236}">
                  <a16:creationId xmlns:a16="http://schemas.microsoft.com/office/drawing/2014/main" id="{38EF5062-82E5-38D2-B5C8-8FA9F076F9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CE12CACE-CE1C-13C4-D955-C57BF98D20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AutoShape 5">
              <a:extLst>
                <a:ext uri="{FF2B5EF4-FFF2-40B4-BE49-F238E27FC236}">
                  <a16:creationId xmlns:a16="http://schemas.microsoft.com/office/drawing/2014/main" id="{A6E1F783-CA87-C8AD-689E-DD800AAF9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17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pt-BR" noProof="0"/>
              <a:t>Clique para editar o estilo do título mestre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pt-BR" noProof="0"/>
              <a:t>Clique para editar o estilo do subtítulo mestre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40DDC01-8998-9445-9FC6-A9912F0764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E26430F-EAC7-06D8-6BC7-860CEB4A55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FDCAA575-3058-F68B-DA28-CFE3116627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46E6A78-1C81-4A4F-8BC6-93D5D4E8D99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90846619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DB1274-DA9B-C643-3A12-1C70B21A6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A6AA0E-E13C-5A4C-3236-9FB6DDCE8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746441A-45E4-B307-6A96-D40BD3752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441331-4DF5-46D2-A262-290D5F700B4B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626832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298263-99CB-59CF-B2F1-84EC785F2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AF4EA8-02E6-EDB8-7C92-DD8B5573A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519D814-585A-AEF9-FC57-DA0279774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AE19A3A-910F-4EA3-BD7B-DE349DB7809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580782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8883FC1-CC7E-0EDB-3672-EF009E532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F58133D-8438-7865-5075-A1D1CAA50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C385BD2-4E9F-FC6A-8E7D-C659BA928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201380E-CC6C-4E90-BE18-96F1C11D312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08021198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8BA97D1-459D-ECD9-F58E-C739426D8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584E04-6E27-B053-5213-8D8C08C17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094B89-EE79-8774-B65E-5CB9C042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87378F9-2A45-4479-89CB-AFFEE02AD53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94443483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72F492B-C7C1-AB26-83D5-F6991BA38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C68119C-91E2-0BF3-E1F0-B03291425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C3E9A98-948F-14CF-1933-1249811B2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2C8D5AE-02CC-4200-A124-F8A10C6D38B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055003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83B2851-2F13-02CD-19AA-90BDFF338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A8FF799-E49D-3ED0-8EDC-FA81D014F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F8882AD-10B7-C9CB-31D6-76B6CBAF7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B94A245-6D9D-408F-A3C4-79EDF901A34C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5854266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F50297-05A3-97F1-1E44-175BE4180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6387C5C-1428-76FD-BFB2-811E2E154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D5BF92C-2F67-8EB2-B2A6-CD6A38C31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F4E0FF8-B80F-4D15-A51E-B49707C3DFB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12655737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9B225D7-19FF-E48D-260D-72B12B681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A20255-50E9-FC4C-1B70-2F4E0A349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887F030-81A8-61E1-3EA8-03429764F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EE5C6C0-D26A-446F-BBFE-87DEAAAAED92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9725748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22A57F-A17A-CC39-BDFA-30BE711F6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A8232F-B094-A03F-D8DA-DC31B521F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18D781-7967-4198-8461-AFF8F1D31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20A1455-BB52-4F75-AB09-BC05B3034FA3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29964011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D6E140-FA04-4CF8-50EB-780378CB7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9B8792-6530-38A2-6645-D4F062A5D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8C82AD-7B5D-603E-BD6B-D3F5C5ADB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540BB5B-D83B-4FDD-B488-DB1C8340981C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52594893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13194D6-D000-50F3-5AE3-3D1E59E8388F}"/>
              </a:ext>
            </a:extLst>
          </p:cNvPr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3" name="Line 3">
              <a:extLst>
                <a:ext uri="{FF2B5EF4-FFF2-40B4-BE49-F238E27FC236}">
                  <a16:creationId xmlns:a16="http://schemas.microsoft.com/office/drawing/2014/main" id="{C4217825-2765-029F-E252-945852E807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C7E65B37-A647-E860-5B61-459B9AA7FE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AutoShape 5">
              <a:extLst>
                <a:ext uri="{FF2B5EF4-FFF2-40B4-BE49-F238E27FC236}">
                  <a16:creationId xmlns:a16="http://schemas.microsoft.com/office/drawing/2014/main" id="{4D6BD4FB-79D2-F54A-093E-D8E725FCB2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17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pt-BR" noProof="0"/>
              <a:t>Clique para editar o estilo do título mestre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pt-BR" noProof="0"/>
              <a:t>Clique para editar o estilo do subtítulo mestre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5B4768B-6531-431D-C77A-8B2CDC8B39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C224E24-91E2-7B2E-FE4F-04D637E338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4EEB0B37-AB34-D348-A913-F6A873A203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1BAB62D-A67E-4963-B606-41A1796F197B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49546584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CCF06B-2E6F-7CE8-E64C-5D4CF1005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657A16-A747-2112-1B8C-A88E28E39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5C667F-07BA-693A-5CFF-E4D84B93D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D35455E-58F7-4ED4-BD0D-09FE6167511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7471199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393A75-F03A-3498-3B34-AE1B28B6C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02A67F-2826-2F85-E51A-05F64DD35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4AD841-DE43-2D19-AD4A-70B326336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37BC787-D6A9-4CBE-8168-78111F04770E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05712319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49227A7-5D59-199F-FC31-15BF31E88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45DAB23-D102-1C5D-9499-98E70E5CF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EC304BC-9341-5782-6E17-D08876A7C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01B3AAD-2273-4BC5-B3D6-C7DF2F292376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8215010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BECB787-6CB2-BC8C-1700-452732B5A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2B68BEF-E31D-1359-0C29-1F751A470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7F62CA8-D347-06E1-D9E4-608A71015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09AA83E-9D1B-4B2F-9B17-330CC677AF82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9408852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ECB472A-DF2C-77FC-ABFF-5CCE634D8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5D95DA1-D655-4FFC-529F-D7C137FDA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71DFD2C-C03C-5DA3-9E25-2663111DB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DFA99D3-B67E-443B-9C19-25CDE21C1EF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92463442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6A28F80-6F69-7CBD-5D9D-7A2BAA152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6BDD0E3-E04E-D4FD-545B-B602E718F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ED3AF68-251D-9B69-AD12-9B56EA1BE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FC7C9E6-EA1F-4A4D-B3AC-69045DA0BB8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07049629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F365BD-5A52-F3F2-B143-F0804D4EF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166041B-538A-FCB3-5426-F033AB373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648C3A3-AEE3-E946-39FE-B2B191095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866840F-634A-41DD-B193-36799F7542A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56831446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3AD5BDA-5538-1839-B203-3684A3DAF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23C5C5E-E521-3C50-7D25-B60B10BB3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8AD6F9-263B-7F43-D675-5EE7C076E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CFA5106-EEF5-470F-8239-3E415E790C3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73687188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1F275E-2E24-13D9-5032-F5F0D994C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6196F3-4004-2195-F00D-F02F76590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DBD79F-7A2E-19DB-EA5A-0968BFEB5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6DB7BF-B80D-4885-9C84-D2D4C722502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2082810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311D0D-26D9-2658-2837-06C3659CB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A7F5C8-46CB-032A-9490-064C4EA11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44ADE0-59BE-3F1A-B67E-3B96EE269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4601755-DAE7-4C54-869E-40D728B5855B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14948457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54232736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72782376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196580635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762000" y="2133600"/>
            <a:ext cx="3886200" cy="41148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00600" y="2133600"/>
            <a:ext cx="3886200" cy="41148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94629918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42254675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67138115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584546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226962577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218267682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80732217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10350" y="609600"/>
            <a:ext cx="2076450" cy="56388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81000" y="609600"/>
            <a:ext cx="6076950" cy="5638800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961672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F2B43B0-D949-7036-FDE4-0704147F1F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pt-BR"/>
              <a:t>Clique para editar o estilo do título			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9CE0AE0E-1118-B1C6-6CD7-A47758404F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pt-BR"/>
              <a:t>Clique para editar os estilos de texto do modelo global</a:t>
            </a:r>
          </a:p>
          <a:p>
            <a:pPr lvl="1"/>
            <a:r>
              <a:rPr lang="pt-PT" altLang="pt-BR"/>
              <a:t>Segundo nível</a:t>
            </a:r>
          </a:p>
          <a:p>
            <a:pPr lvl="2"/>
            <a:r>
              <a:rPr lang="pt-PT" altLang="pt-BR"/>
              <a:t>Terceiro nível</a:t>
            </a:r>
          </a:p>
          <a:p>
            <a:pPr lvl="3"/>
            <a:r>
              <a:rPr lang="pt-PT" altLang="pt-BR"/>
              <a:t>Quarto nível</a:t>
            </a:r>
          </a:p>
          <a:p>
            <a:pPr lvl="4"/>
            <a:r>
              <a:rPr lang="pt-PT" altLang="pt-BR"/>
              <a:t>Quinto nível</a:t>
            </a:r>
          </a:p>
        </p:txBody>
      </p:sp>
      <p:sp>
        <p:nvSpPr>
          <p:cNvPr id="146436" name="Rectangle 4">
            <a:extLst>
              <a:ext uri="{FF2B5EF4-FFF2-40B4-BE49-F238E27FC236}">
                <a16:creationId xmlns:a16="http://schemas.microsoft.com/office/drawing/2014/main" id="{D6C87688-925C-52E6-C30B-66DF3FC60FF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146437" name="Rectangle 5">
            <a:extLst>
              <a:ext uri="{FF2B5EF4-FFF2-40B4-BE49-F238E27FC236}">
                <a16:creationId xmlns:a16="http://schemas.microsoft.com/office/drawing/2014/main" id="{580E253E-2153-C74E-493A-C0A5C4A513E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pt-PT" altLang="pt-BR"/>
          </a:p>
        </p:txBody>
      </p:sp>
      <p:sp>
        <p:nvSpPr>
          <p:cNvPr id="146438" name="Rectangle 6">
            <a:extLst>
              <a:ext uri="{FF2B5EF4-FFF2-40B4-BE49-F238E27FC236}">
                <a16:creationId xmlns:a16="http://schemas.microsoft.com/office/drawing/2014/main" id="{11136F7A-CAD8-138E-D249-6C38CACE38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5E915567-101E-4CD3-AA2D-B7C307EB4E99}" type="slidenum">
              <a:rPr lang="pt-PT" altLang="pt-BR"/>
              <a:pPr>
                <a:defRPr/>
              </a:pPr>
              <a:t>‹nº›</a:t>
            </a:fld>
            <a:endParaRPr lang="pt-PT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41" r:id="rId1"/>
    <p:sldLayoutId id="2147484842" r:id="rId2"/>
    <p:sldLayoutId id="2147484843" r:id="rId3"/>
    <p:sldLayoutId id="2147484844" r:id="rId4"/>
    <p:sldLayoutId id="2147484845" r:id="rId5"/>
    <p:sldLayoutId id="2147484846" r:id="rId6"/>
    <p:sldLayoutId id="2147484847" r:id="rId7"/>
    <p:sldLayoutId id="2147484848" r:id="rId8"/>
    <p:sldLayoutId id="2147484849" r:id="rId9"/>
    <p:sldLayoutId id="2147484850" r:id="rId10"/>
    <p:sldLayoutId id="2147484851" r:id="rId11"/>
    <p:sldLayoutId id="2147484852" r:id="rId12"/>
    <p:sldLayoutId id="2147484853" r:id="rId13"/>
  </p:sldLayoutIdLst>
  <p:transition>
    <p:wheel spokes="3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182F"/>
            </a:gs>
            <a:gs pos="50000">
              <a:schemeClr val="bg1"/>
            </a:gs>
            <a:gs pos="100000">
              <a:srgbClr val="0018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>
            <a:extLst>
              <a:ext uri="{FF2B5EF4-FFF2-40B4-BE49-F238E27FC236}">
                <a16:creationId xmlns:a16="http://schemas.microsoft.com/office/drawing/2014/main" id="{86156C60-5210-D3C1-1667-23E754477C4A}"/>
              </a:ext>
            </a:extLst>
          </p:cNvPr>
          <p:cNvGrpSpPr>
            <a:grpSpLocks/>
          </p:cNvGrpSpPr>
          <p:nvPr/>
        </p:nvGrpSpPr>
        <p:grpSpPr bwMode="auto">
          <a:xfrm>
            <a:off x="215900" y="76200"/>
            <a:ext cx="8686800" cy="6781800"/>
            <a:chOff x="136" y="48"/>
            <a:chExt cx="5472" cy="4272"/>
          </a:xfrm>
        </p:grpSpPr>
        <p:grpSp>
          <p:nvGrpSpPr>
            <p:cNvPr id="3080" name="Group 3">
              <a:extLst>
                <a:ext uri="{FF2B5EF4-FFF2-40B4-BE49-F238E27FC236}">
                  <a16:creationId xmlns:a16="http://schemas.microsoft.com/office/drawing/2014/main" id="{42BF1F35-6F8F-829C-19EA-FA10638C2E0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36" y="48"/>
              <a:ext cx="5472" cy="212"/>
              <a:chOff x="136" y="48"/>
              <a:chExt cx="5472" cy="212"/>
            </a:xfrm>
          </p:grpSpPr>
          <p:grpSp>
            <p:nvGrpSpPr>
              <p:cNvPr id="3106" name="Group 4">
                <a:extLst>
                  <a:ext uri="{FF2B5EF4-FFF2-40B4-BE49-F238E27FC236}">
                    <a16:creationId xmlns:a16="http://schemas.microsoft.com/office/drawing/2014/main" id="{E891DCE4-A2F8-D8F5-C3C2-41581FD2FE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" y="48"/>
                <a:ext cx="1056" cy="212"/>
                <a:chOff x="2544" y="2160"/>
                <a:chExt cx="1920" cy="384"/>
              </a:xfrm>
            </p:grpSpPr>
            <p:sp>
              <p:nvSpPr>
                <p:cNvPr id="1083" name="Rectangle 5">
                  <a:extLst>
                    <a:ext uri="{FF2B5EF4-FFF2-40B4-BE49-F238E27FC236}">
                      <a16:creationId xmlns:a16="http://schemas.microsoft.com/office/drawing/2014/main" id="{B836E53F-CBAC-5F65-C48D-116396BF7F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4" name="Rectangle 6">
                  <a:extLst>
                    <a:ext uri="{FF2B5EF4-FFF2-40B4-BE49-F238E27FC236}">
                      <a16:creationId xmlns:a16="http://schemas.microsoft.com/office/drawing/2014/main" id="{1DF74B7F-7DB6-144B-4D04-52385386FF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5" name="Rectangle 7">
                  <a:extLst>
                    <a:ext uri="{FF2B5EF4-FFF2-40B4-BE49-F238E27FC236}">
                      <a16:creationId xmlns:a16="http://schemas.microsoft.com/office/drawing/2014/main" id="{40C65915-EA0F-3774-8BA5-C01E1AB2FE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6" name="Rectangle 8">
                  <a:extLst>
                    <a:ext uri="{FF2B5EF4-FFF2-40B4-BE49-F238E27FC236}">
                      <a16:creationId xmlns:a16="http://schemas.microsoft.com/office/drawing/2014/main" id="{064E39F7-E8A1-265E-FB1B-E5B223DAD1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7" name="Rectangle 9">
                  <a:extLst>
                    <a:ext uri="{FF2B5EF4-FFF2-40B4-BE49-F238E27FC236}">
                      <a16:creationId xmlns:a16="http://schemas.microsoft.com/office/drawing/2014/main" id="{53DD1FF4-C74B-F577-17D7-BF73E249F2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107" name="Group 10">
                <a:extLst>
                  <a:ext uri="{FF2B5EF4-FFF2-40B4-BE49-F238E27FC236}">
                    <a16:creationId xmlns:a16="http://schemas.microsoft.com/office/drawing/2014/main" id="{DECA25C3-F1A8-4013-C506-3E7E856454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40" y="48"/>
                <a:ext cx="1056" cy="212"/>
                <a:chOff x="2544" y="2160"/>
                <a:chExt cx="1920" cy="384"/>
              </a:xfrm>
            </p:grpSpPr>
            <p:sp>
              <p:nvSpPr>
                <p:cNvPr id="1078" name="Rectangle 11">
                  <a:extLst>
                    <a:ext uri="{FF2B5EF4-FFF2-40B4-BE49-F238E27FC236}">
                      <a16:creationId xmlns:a16="http://schemas.microsoft.com/office/drawing/2014/main" id="{12AE7DAB-63F1-8A23-419F-0A678EC2EB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9" name="Rectangle 12">
                  <a:extLst>
                    <a:ext uri="{FF2B5EF4-FFF2-40B4-BE49-F238E27FC236}">
                      <a16:creationId xmlns:a16="http://schemas.microsoft.com/office/drawing/2014/main" id="{B540BE23-F7BE-DC4D-E1C5-ECA4E837E6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0" name="Rectangle 13">
                  <a:extLst>
                    <a:ext uri="{FF2B5EF4-FFF2-40B4-BE49-F238E27FC236}">
                      <a16:creationId xmlns:a16="http://schemas.microsoft.com/office/drawing/2014/main" id="{0EC3B381-471C-41C6-7034-783169884E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1" name="Rectangle 14">
                  <a:extLst>
                    <a:ext uri="{FF2B5EF4-FFF2-40B4-BE49-F238E27FC236}">
                      <a16:creationId xmlns:a16="http://schemas.microsoft.com/office/drawing/2014/main" id="{D8796EC0-01A6-08FC-DC1F-6759C623F5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2" name="Rectangle 15">
                  <a:extLst>
                    <a:ext uri="{FF2B5EF4-FFF2-40B4-BE49-F238E27FC236}">
                      <a16:creationId xmlns:a16="http://schemas.microsoft.com/office/drawing/2014/main" id="{CCE2DCE6-A736-C4F0-8378-3991AB0A99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108" name="Group 16">
                <a:extLst>
                  <a:ext uri="{FF2B5EF4-FFF2-40B4-BE49-F238E27FC236}">
                    <a16:creationId xmlns:a16="http://schemas.microsoft.com/office/drawing/2014/main" id="{542CD19A-7E37-E19A-0655-A7925545A6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44" y="48"/>
                <a:ext cx="1056" cy="212"/>
                <a:chOff x="2544" y="2160"/>
                <a:chExt cx="1920" cy="384"/>
              </a:xfrm>
            </p:grpSpPr>
            <p:sp>
              <p:nvSpPr>
                <p:cNvPr id="1073" name="Rectangle 17">
                  <a:extLst>
                    <a:ext uri="{FF2B5EF4-FFF2-40B4-BE49-F238E27FC236}">
                      <a16:creationId xmlns:a16="http://schemas.microsoft.com/office/drawing/2014/main" id="{5ED42ABA-DE83-5D61-08E1-E620082D43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4" name="Rectangle 18">
                  <a:extLst>
                    <a:ext uri="{FF2B5EF4-FFF2-40B4-BE49-F238E27FC236}">
                      <a16:creationId xmlns:a16="http://schemas.microsoft.com/office/drawing/2014/main" id="{C7AF9515-664F-84F3-B836-FF72B0FCFB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5" name="Rectangle 19">
                  <a:extLst>
                    <a:ext uri="{FF2B5EF4-FFF2-40B4-BE49-F238E27FC236}">
                      <a16:creationId xmlns:a16="http://schemas.microsoft.com/office/drawing/2014/main" id="{8F82F9E1-BF87-F2F0-591F-340C8F8989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6" name="Rectangle 20">
                  <a:extLst>
                    <a:ext uri="{FF2B5EF4-FFF2-40B4-BE49-F238E27FC236}">
                      <a16:creationId xmlns:a16="http://schemas.microsoft.com/office/drawing/2014/main" id="{3CFCEB89-D8BA-A899-7A3F-FBD0D9C38D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7" name="Rectangle 21">
                  <a:extLst>
                    <a:ext uri="{FF2B5EF4-FFF2-40B4-BE49-F238E27FC236}">
                      <a16:creationId xmlns:a16="http://schemas.microsoft.com/office/drawing/2014/main" id="{5C86F8F3-4DFC-6882-F93D-A572021005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109" name="Group 22">
                <a:extLst>
                  <a:ext uri="{FF2B5EF4-FFF2-40B4-BE49-F238E27FC236}">
                    <a16:creationId xmlns:a16="http://schemas.microsoft.com/office/drawing/2014/main" id="{DCDAB1AE-3497-BA68-184B-115FE4AF00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48" y="48"/>
                <a:ext cx="1056" cy="212"/>
                <a:chOff x="2544" y="2160"/>
                <a:chExt cx="1920" cy="384"/>
              </a:xfrm>
            </p:grpSpPr>
            <p:sp>
              <p:nvSpPr>
                <p:cNvPr id="1068" name="Rectangle 23">
                  <a:extLst>
                    <a:ext uri="{FF2B5EF4-FFF2-40B4-BE49-F238E27FC236}">
                      <a16:creationId xmlns:a16="http://schemas.microsoft.com/office/drawing/2014/main" id="{81774124-C1DF-0C74-FB24-D583F6A7FC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9" name="Rectangle 24">
                  <a:extLst>
                    <a:ext uri="{FF2B5EF4-FFF2-40B4-BE49-F238E27FC236}">
                      <a16:creationId xmlns:a16="http://schemas.microsoft.com/office/drawing/2014/main" id="{C44D0CB4-1D59-B31D-B0D6-E4B06F9638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0" name="Rectangle 25">
                  <a:extLst>
                    <a:ext uri="{FF2B5EF4-FFF2-40B4-BE49-F238E27FC236}">
                      <a16:creationId xmlns:a16="http://schemas.microsoft.com/office/drawing/2014/main" id="{B338AF50-C60F-B782-9195-B9C0470535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1" name="Rectangle 26">
                  <a:extLst>
                    <a:ext uri="{FF2B5EF4-FFF2-40B4-BE49-F238E27FC236}">
                      <a16:creationId xmlns:a16="http://schemas.microsoft.com/office/drawing/2014/main" id="{970D682B-59BE-60D7-D815-645EDC342E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2" name="Rectangle 27">
                  <a:extLst>
                    <a:ext uri="{FF2B5EF4-FFF2-40B4-BE49-F238E27FC236}">
                      <a16:creationId xmlns:a16="http://schemas.microsoft.com/office/drawing/2014/main" id="{FBB9035B-459C-470F-6591-720C1C6EBA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110" name="Group 28">
                <a:extLst>
                  <a:ext uri="{FF2B5EF4-FFF2-40B4-BE49-F238E27FC236}">
                    <a16:creationId xmlns:a16="http://schemas.microsoft.com/office/drawing/2014/main" id="{897E9491-0974-F765-F2E4-4D49D7B10E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52" y="48"/>
                <a:ext cx="1056" cy="212"/>
                <a:chOff x="2544" y="2160"/>
                <a:chExt cx="1920" cy="384"/>
              </a:xfrm>
            </p:grpSpPr>
            <p:sp>
              <p:nvSpPr>
                <p:cNvPr id="1063" name="Rectangle 29">
                  <a:extLst>
                    <a:ext uri="{FF2B5EF4-FFF2-40B4-BE49-F238E27FC236}">
                      <a16:creationId xmlns:a16="http://schemas.microsoft.com/office/drawing/2014/main" id="{419AFA9C-D6AF-1532-DA86-2C25E5858F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4" name="Rectangle 30">
                  <a:extLst>
                    <a:ext uri="{FF2B5EF4-FFF2-40B4-BE49-F238E27FC236}">
                      <a16:creationId xmlns:a16="http://schemas.microsoft.com/office/drawing/2014/main" id="{5A2A767D-B6B3-D51C-5697-01BE908E91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5" name="Rectangle 31">
                  <a:extLst>
                    <a:ext uri="{FF2B5EF4-FFF2-40B4-BE49-F238E27FC236}">
                      <a16:creationId xmlns:a16="http://schemas.microsoft.com/office/drawing/2014/main" id="{12644CF4-28AF-1F88-C88C-EA59AEAB15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6" name="Rectangle 32">
                  <a:extLst>
                    <a:ext uri="{FF2B5EF4-FFF2-40B4-BE49-F238E27FC236}">
                      <a16:creationId xmlns:a16="http://schemas.microsoft.com/office/drawing/2014/main" id="{439D5DCF-AD4B-A59B-12EC-8CCBA2D89B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7" name="Rectangle 33">
                  <a:extLst>
                    <a:ext uri="{FF2B5EF4-FFF2-40B4-BE49-F238E27FC236}">
                      <a16:creationId xmlns:a16="http://schemas.microsoft.com/office/drawing/2014/main" id="{4733449C-720E-11C9-E5B8-7290A72D16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081" name="Group 34">
              <a:extLst>
                <a:ext uri="{FF2B5EF4-FFF2-40B4-BE49-F238E27FC236}">
                  <a16:creationId xmlns:a16="http://schemas.microsoft.com/office/drawing/2014/main" id="{B0BC1E88-0A1C-CB1E-A9B4-79135A1558E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3082" name="Group 35">
                <a:extLst>
                  <a:ext uri="{FF2B5EF4-FFF2-40B4-BE49-F238E27FC236}">
                    <a16:creationId xmlns:a16="http://schemas.microsoft.com/office/drawing/2014/main" id="{C6E90AE3-08A0-4024-0F7B-7081AA9C93D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1056" name="Rectangle 36">
                  <a:extLst>
                    <a:ext uri="{FF2B5EF4-FFF2-40B4-BE49-F238E27FC236}">
                      <a16:creationId xmlns:a16="http://schemas.microsoft.com/office/drawing/2014/main" id="{CD0792A3-A6C4-BF13-8526-24C4EA6028D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7" name="Rectangle 37">
                  <a:extLst>
                    <a:ext uri="{FF2B5EF4-FFF2-40B4-BE49-F238E27FC236}">
                      <a16:creationId xmlns:a16="http://schemas.microsoft.com/office/drawing/2014/main" id="{C467BA1A-20A9-ACCD-F313-2BF4905C0000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083" name="Group 38">
                <a:extLst>
                  <a:ext uri="{FF2B5EF4-FFF2-40B4-BE49-F238E27FC236}">
                    <a16:creationId xmlns:a16="http://schemas.microsoft.com/office/drawing/2014/main" id="{E9666518-B01C-9C1E-DCA6-2222C1B5952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1054" name="Rectangle 39">
                  <a:extLst>
                    <a:ext uri="{FF2B5EF4-FFF2-40B4-BE49-F238E27FC236}">
                      <a16:creationId xmlns:a16="http://schemas.microsoft.com/office/drawing/2014/main" id="{6B7B0E95-7A13-E0F5-4E75-74D4E99C3A5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5" name="Rectangle 40">
                  <a:extLst>
                    <a:ext uri="{FF2B5EF4-FFF2-40B4-BE49-F238E27FC236}">
                      <a16:creationId xmlns:a16="http://schemas.microsoft.com/office/drawing/2014/main" id="{C0C70622-5EE1-3CD6-992B-934C2C30F5E5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084" name="Group 41">
                <a:extLst>
                  <a:ext uri="{FF2B5EF4-FFF2-40B4-BE49-F238E27FC236}">
                    <a16:creationId xmlns:a16="http://schemas.microsoft.com/office/drawing/2014/main" id="{A231C27E-0F7F-7428-DFB9-736F312A795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1052" name="Rectangle 42">
                  <a:extLst>
                    <a:ext uri="{FF2B5EF4-FFF2-40B4-BE49-F238E27FC236}">
                      <a16:creationId xmlns:a16="http://schemas.microsoft.com/office/drawing/2014/main" id="{B7861F18-94DB-7AD6-E1CE-4C774027822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3" name="Rectangle 43">
                  <a:extLst>
                    <a:ext uri="{FF2B5EF4-FFF2-40B4-BE49-F238E27FC236}">
                      <a16:creationId xmlns:a16="http://schemas.microsoft.com/office/drawing/2014/main" id="{BD82251C-BD57-7291-A58B-F65AB9F5B6B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085" name="Group 44">
                <a:extLst>
                  <a:ext uri="{FF2B5EF4-FFF2-40B4-BE49-F238E27FC236}">
                    <a16:creationId xmlns:a16="http://schemas.microsoft.com/office/drawing/2014/main" id="{AE990A0E-147F-A9E3-1087-B0B5A669E34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1050" name="Rectangle 45">
                  <a:extLst>
                    <a:ext uri="{FF2B5EF4-FFF2-40B4-BE49-F238E27FC236}">
                      <a16:creationId xmlns:a16="http://schemas.microsoft.com/office/drawing/2014/main" id="{034111C3-7D1B-C128-45E5-C863DF412F3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1" name="Rectangle 46">
                  <a:extLst>
                    <a:ext uri="{FF2B5EF4-FFF2-40B4-BE49-F238E27FC236}">
                      <a16:creationId xmlns:a16="http://schemas.microsoft.com/office/drawing/2014/main" id="{5F9AF424-FA41-B45B-C299-258F0416A996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086" name="Group 47">
                <a:extLst>
                  <a:ext uri="{FF2B5EF4-FFF2-40B4-BE49-F238E27FC236}">
                    <a16:creationId xmlns:a16="http://schemas.microsoft.com/office/drawing/2014/main" id="{7EA29750-6CE4-1020-616B-E6A99FC94C5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1048" name="Rectangle 48">
                  <a:extLst>
                    <a:ext uri="{FF2B5EF4-FFF2-40B4-BE49-F238E27FC236}">
                      <a16:creationId xmlns:a16="http://schemas.microsoft.com/office/drawing/2014/main" id="{891B4436-2BD1-6011-8BC4-56E70DA8F940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9" name="Rectangle 49">
                  <a:extLst>
                    <a:ext uri="{FF2B5EF4-FFF2-40B4-BE49-F238E27FC236}">
                      <a16:creationId xmlns:a16="http://schemas.microsoft.com/office/drawing/2014/main" id="{B0CD6DF7-9655-5B31-DCE2-355F03A418CF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087" name="Group 50">
                <a:extLst>
                  <a:ext uri="{FF2B5EF4-FFF2-40B4-BE49-F238E27FC236}">
                    <a16:creationId xmlns:a16="http://schemas.microsoft.com/office/drawing/2014/main" id="{BB75E039-44E9-5C80-ECDC-C809D1FD1BB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1046" name="Rectangle 51">
                  <a:extLst>
                    <a:ext uri="{FF2B5EF4-FFF2-40B4-BE49-F238E27FC236}">
                      <a16:creationId xmlns:a16="http://schemas.microsoft.com/office/drawing/2014/main" id="{C3520AEF-09AA-A839-00F7-83B431DD4BF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7" name="Rectangle 52">
                  <a:extLst>
                    <a:ext uri="{FF2B5EF4-FFF2-40B4-BE49-F238E27FC236}">
                      <a16:creationId xmlns:a16="http://schemas.microsoft.com/office/drawing/2014/main" id="{628D00DE-AB6D-ACB1-6ED7-0F8310B0B13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088" name="Group 53">
                <a:extLst>
                  <a:ext uri="{FF2B5EF4-FFF2-40B4-BE49-F238E27FC236}">
                    <a16:creationId xmlns:a16="http://schemas.microsoft.com/office/drawing/2014/main" id="{047925D3-928C-E27C-5E0A-DD789E92483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1044" name="Rectangle 54">
                  <a:extLst>
                    <a:ext uri="{FF2B5EF4-FFF2-40B4-BE49-F238E27FC236}">
                      <a16:creationId xmlns:a16="http://schemas.microsoft.com/office/drawing/2014/main" id="{3CE54639-A701-2516-5DA8-4C9098358190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5" name="Rectangle 55">
                  <a:extLst>
                    <a:ext uri="{FF2B5EF4-FFF2-40B4-BE49-F238E27FC236}">
                      <a16:creationId xmlns:a16="http://schemas.microsoft.com/office/drawing/2014/main" id="{0D4CFCD0-F61B-E5E7-AC8C-646ECCC6999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089" name="Group 56">
                <a:extLst>
                  <a:ext uri="{FF2B5EF4-FFF2-40B4-BE49-F238E27FC236}">
                    <a16:creationId xmlns:a16="http://schemas.microsoft.com/office/drawing/2014/main" id="{6D6F6F8A-13F7-7E33-7C8A-813D4B30C71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1042" name="Rectangle 57">
                  <a:extLst>
                    <a:ext uri="{FF2B5EF4-FFF2-40B4-BE49-F238E27FC236}">
                      <a16:creationId xmlns:a16="http://schemas.microsoft.com/office/drawing/2014/main" id="{00C79770-1C14-E862-296C-D401BB3DB2F3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3" name="Rectangle 58">
                  <a:extLst>
                    <a:ext uri="{FF2B5EF4-FFF2-40B4-BE49-F238E27FC236}">
                      <a16:creationId xmlns:a16="http://schemas.microsoft.com/office/drawing/2014/main" id="{736E5C65-8F84-6082-B29A-4EA7824DD527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075" name="Rectangle 59">
            <a:extLst>
              <a:ext uri="{FF2B5EF4-FFF2-40B4-BE49-F238E27FC236}">
                <a16:creationId xmlns:a16="http://schemas.microsoft.com/office/drawing/2014/main" id="{2585A47C-F9BB-FE28-269D-75183F0A48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3076" name="Rectangle 60">
            <a:extLst>
              <a:ext uri="{FF2B5EF4-FFF2-40B4-BE49-F238E27FC236}">
                <a16:creationId xmlns:a16="http://schemas.microsoft.com/office/drawing/2014/main" id="{3CEA0563-35D8-ED3D-506F-F6FB91ABCD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55357" name="Rectangle 61">
            <a:extLst>
              <a:ext uri="{FF2B5EF4-FFF2-40B4-BE49-F238E27FC236}">
                <a16:creationId xmlns:a16="http://schemas.microsoft.com/office/drawing/2014/main" id="{43BD4701-D771-BBC6-EB07-E031DED8628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FFFCC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5358" name="Rectangle 62">
            <a:extLst>
              <a:ext uri="{FF2B5EF4-FFF2-40B4-BE49-F238E27FC236}">
                <a16:creationId xmlns:a16="http://schemas.microsoft.com/office/drawing/2014/main" id="{EA19F2EC-0568-50D2-6F50-DEFD6B9D5A5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FFFFCC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5359" name="Rectangle 63">
            <a:extLst>
              <a:ext uri="{FF2B5EF4-FFF2-40B4-BE49-F238E27FC236}">
                <a16:creationId xmlns:a16="http://schemas.microsoft.com/office/drawing/2014/main" id="{048AFB01-B600-4438-1459-F81F10BD9EF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FFFFCC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160E41DD-AEFB-43F0-B515-50979574F1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915" r:id="rId1"/>
    <p:sldLayoutId id="2147484854" r:id="rId2"/>
    <p:sldLayoutId id="2147484855" r:id="rId3"/>
    <p:sldLayoutId id="2147484856" r:id="rId4"/>
    <p:sldLayoutId id="2147484857" r:id="rId5"/>
    <p:sldLayoutId id="2147484858" r:id="rId6"/>
    <p:sldLayoutId id="2147484859" r:id="rId7"/>
    <p:sldLayoutId id="2147484860" r:id="rId8"/>
    <p:sldLayoutId id="2147484861" r:id="rId9"/>
    <p:sldLayoutId id="2147484862" r:id="rId10"/>
    <p:sldLayoutId id="21474848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182F"/>
            </a:gs>
            <a:gs pos="50000">
              <a:schemeClr val="bg1"/>
            </a:gs>
            <a:gs pos="100000">
              <a:srgbClr val="0018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>
            <a:extLst>
              <a:ext uri="{FF2B5EF4-FFF2-40B4-BE49-F238E27FC236}">
                <a16:creationId xmlns:a16="http://schemas.microsoft.com/office/drawing/2014/main" id="{1C39DCDC-7832-DCF9-4EAC-E87C5E19BBB2}"/>
              </a:ext>
            </a:extLst>
          </p:cNvPr>
          <p:cNvGrpSpPr>
            <a:grpSpLocks/>
          </p:cNvGrpSpPr>
          <p:nvPr/>
        </p:nvGrpSpPr>
        <p:grpSpPr bwMode="auto">
          <a:xfrm>
            <a:off x="215900" y="76200"/>
            <a:ext cx="8686800" cy="6781800"/>
            <a:chOff x="136" y="48"/>
            <a:chExt cx="5472" cy="4272"/>
          </a:xfrm>
        </p:grpSpPr>
        <p:grpSp>
          <p:nvGrpSpPr>
            <p:cNvPr id="4104" name="Group 3">
              <a:extLst>
                <a:ext uri="{FF2B5EF4-FFF2-40B4-BE49-F238E27FC236}">
                  <a16:creationId xmlns:a16="http://schemas.microsoft.com/office/drawing/2014/main" id="{C23E60E1-191B-03FB-CE97-B97627980B2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36" y="48"/>
              <a:ext cx="5472" cy="212"/>
              <a:chOff x="136" y="48"/>
              <a:chExt cx="5472" cy="212"/>
            </a:xfrm>
          </p:grpSpPr>
          <p:grpSp>
            <p:nvGrpSpPr>
              <p:cNvPr id="4130" name="Group 4">
                <a:extLst>
                  <a:ext uri="{FF2B5EF4-FFF2-40B4-BE49-F238E27FC236}">
                    <a16:creationId xmlns:a16="http://schemas.microsoft.com/office/drawing/2014/main" id="{01E28618-E3CA-80AB-7531-AAB03CC021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" y="48"/>
                <a:ext cx="1056" cy="212"/>
                <a:chOff x="2544" y="2160"/>
                <a:chExt cx="1920" cy="384"/>
              </a:xfrm>
            </p:grpSpPr>
            <p:sp>
              <p:nvSpPr>
                <p:cNvPr id="1083" name="Rectangle 5">
                  <a:extLst>
                    <a:ext uri="{FF2B5EF4-FFF2-40B4-BE49-F238E27FC236}">
                      <a16:creationId xmlns:a16="http://schemas.microsoft.com/office/drawing/2014/main" id="{30741EDC-7593-A1C4-2A63-C271BDDB2E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4" name="Rectangle 6">
                  <a:extLst>
                    <a:ext uri="{FF2B5EF4-FFF2-40B4-BE49-F238E27FC236}">
                      <a16:creationId xmlns:a16="http://schemas.microsoft.com/office/drawing/2014/main" id="{6A130A13-2E5D-F1D6-007F-952583CB12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5" name="Rectangle 7">
                  <a:extLst>
                    <a:ext uri="{FF2B5EF4-FFF2-40B4-BE49-F238E27FC236}">
                      <a16:creationId xmlns:a16="http://schemas.microsoft.com/office/drawing/2014/main" id="{8F80FB33-17D0-FFC6-2535-8B4CDBE402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6" name="Rectangle 8">
                  <a:extLst>
                    <a:ext uri="{FF2B5EF4-FFF2-40B4-BE49-F238E27FC236}">
                      <a16:creationId xmlns:a16="http://schemas.microsoft.com/office/drawing/2014/main" id="{98785AD8-9DFE-0CBB-65C4-7612038526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7" name="Rectangle 9">
                  <a:extLst>
                    <a:ext uri="{FF2B5EF4-FFF2-40B4-BE49-F238E27FC236}">
                      <a16:creationId xmlns:a16="http://schemas.microsoft.com/office/drawing/2014/main" id="{2DB00C99-FC75-9AC2-838E-A16441C82B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131" name="Group 10">
                <a:extLst>
                  <a:ext uri="{FF2B5EF4-FFF2-40B4-BE49-F238E27FC236}">
                    <a16:creationId xmlns:a16="http://schemas.microsoft.com/office/drawing/2014/main" id="{49D7A4A0-1827-144E-2CC7-F19F8E7DBC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40" y="48"/>
                <a:ext cx="1056" cy="212"/>
                <a:chOff x="2544" y="2160"/>
                <a:chExt cx="1920" cy="384"/>
              </a:xfrm>
            </p:grpSpPr>
            <p:sp>
              <p:nvSpPr>
                <p:cNvPr id="1078" name="Rectangle 11">
                  <a:extLst>
                    <a:ext uri="{FF2B5EF4-FFF2-40B4-BE49-F238E27FC236}">
                      <a16:creationId xmlns:a16="http://schemas.microsoft.com/office/drawing/2014/main" id="{D6CB6DEE-DDB9-BC73-BA65-2329AD694C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9" name="Rectangle 12">
                  <a:extLst>
                    <a:ext uri="{FF2B5EF4-FFF2-40B4-BE49-F238E27FC236}">
                      <a16:creationId xmlns:a16="http://schemas.microsoft.com/office/drawing/2014/main" id="{99895E94-0DF1-CCDF-39E2-4B1E2A1FE3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0" name="Rectangle 13">
                  <a:extLst>
                    <a:ext uri="{FF2B5EF4-FFF2-40B4-BE49-F238E27FC236}">
                      <a16:creationId xmlns:a16="http://schemas.microsoft.com/office/drawing/2014/main" id="{578E2856-F2C0-3004-1E4A-A3A42AAC67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1" name="Rectangle 14">
                  <a:extLst>
                    <a:ext uri="{FF2B5EF4-FFF2-40B4-BE49-F238E27FC236}">
                      <a16:creationId xmlns:a16="http://schemas.microsoft.com/office/drawing/2014/main" id="{1876E8CC-875B-01CC-D329-860BFBFE3C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2" name="Rectangle 15">
                  <a:extLst>
                    <a:ext uri="{FF2B5EF4-FFF2-40B4-BE49-F238E27FC236}">
                      <a16:creationId xmlns:a16="http://schemas.microsoft.com/office/drawing/2014/main" id="{5F53C2DA-3FFB-0D0D-8642-36BBA68DE9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132" name="Group 16">
                <a:extLst>
                  <a:ext uri="{FF2B5EF4-FFF2-40B4-BE49-F238E27FC236}">
                    <a16:creationId xmlns:a16="http://schemas.microsoft.com/office/drawing/2014/main" id="{218BCDF2-D02A-818B-5186-0F74BE371B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44" y="48"/>
                <a:ext cx="1056" cy="212"/>
                <a:chOff x="2544" y="2160"/>
                <a:chExt cx="1920" cy="384"/>
              </a:xfrm>
            </p:grpSpPr>
            <p:sp>
              <p:nvSpPr>
                <p:cNvPr id="1073" name="Rectangle 17">
                  <a:extLst>
                    <a:ext uri="{FF2B5EF4-FFF2-40B4-BE49-F238E27FC236}">
                      <a16:creationId xmlns:a16="http://schemas.microsoft.com/office/drawing/2014/main" id="{C75C746B-1F7C-471E-46FA-8B68C14C73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4" name="Rectangle 18">
                  <a:extLst>
                    <a:ext uri="{FF2B5EF4-FFF2-40B4-BE49-F238E27FC236}">
                      <a16:creationId xmlns:a16="http://schemas.microsoft.com/office/drawing/2014/main" id="{A8C40BDD-EEC7-432C-1EB4-543934CA6F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5" name="Rectangle 19">
                  <a:extLst>
                    <a:ext uri="{FF2B5EF4-FFF2-40B4-BE49-F238E27FC236}">
                      <a16:creationId xmlns:a16="http://schemas.microsoft.com/office/drawing/2014/main" id="{D2AA3E3D-F07E-7359-A9C7-9414722566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6" name="Rectangle 20">
                  <a:extLst>
                    <a:ext uri="{FF2B5EF4-FFF2-40B4-BE49-F238E27FC236}">
                      <a16:creationId xmlns:a16="http://schemas.microsoft.com/office/drawing/2014/main" id="{AB428207-FD60-80C1-B5D6-CF5A32653D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7" name="Rectangle 21">
                  <a:extLst>
                    <a:ext uri="{FF2B5EF4-FFF2-40B4-BE49-F238E27FC236}">
                      <a16:creationId xmlns:a16="http://schemas.microsoft.com/office/drawing/2014/main" id="{186918ED-5A12-4FD5-6B6E-18D20204DE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133" name="Group 22">
                <a:extLst>
                  <a:ext uri="{FF2B5EF4-FFF2-40B4-BE49-F238E27FC236}">
                    <a16:creationId xmlns:a16="http://schemas.microsoft.com/office/drawing/2014/main" id="{35083858-F362-4E5F-02EA-8F38D560FE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48" y="48"/>
                <a:ext cx="1056" cy="212"/>
                <a:chOff x="2544" y="2160"/>
                <a:chExt cx="1920" cy="384"/>
              </a:xfrm>
            </p:grpSpPr>
            <p:sp>
              <p:nvSpPr>
                <p:cNvPr id="1068" name="Rectangle 23">
                  <a:extLst>
                    <a:ext uri="{FF2B5EF4-FFF2-40B4-BE49-F238E27FC236}">
                      <a16:creationId xmlns:a16="http://schemas.microsoft.com/office/drawing/2014/main" id="{A5F36912-6BCF-DEFF-9914-E4E77A30BF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9" name="Rectangle 24">
                  <a:extLst>
                    <a:ext uri="{FF2B5EF4-FFF2-40B4-BE49-F238E27FC236}">
                      <a16:creationId xmlns:a16="http://schemas.microsoft.com/office/drawing/2014/main" id="{CFB94413-3015-30C0-5D9A-838399074F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0" name="Rectangle 25">
                  <a:extLst>
                    <a:ext uri="{FF2B5EF4-FFF2-40B4-BE49-F238E27FC236}">
                      <a16:creationId xmlns:a16="http://schemas.microsoft.com/office/drawing/2014/main" id="{44225DC1-F1EC-83F7-A9F1-134FC254A8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1" name="Rectangle 26">
                  <a:extLst>
                    <a:ext uri="{FF2B5EF4-FFF2-40B4-BE49-F238E27FC236}">
                      <a16:creationId xmlns:a16="http://schemas.microsoft.com/office/drawing/2014/main" id="{DC865720-30C3-6BC2-A5B1-FE9304F97C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2" name="Rectangle 27">
                  <a:extLst>
                    <a:ext uri="{FF2B5EF4-FFF2-40B4-BE49-F238E27FC236}">
                      <a16:creationId xmlns:a16="http://schemas.microsoft.com/office/drawing/2014/main" id="{796DEC7D-1C41-9631-2018-6C6C0F60E9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134" name="Group 28">
                <a:extLst>
                  <a:ext uri="{FF2B5EF4-FFF2-40B4-BE49-F238E27FC236}">
                    <a16:creationId xmlns:a16="http://schemas.microsoft.com/office/drawing/2014/main" id="{B2E1DB04-24E2-5374-D074-E14DD9B7D3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52" y="48"/>
                <a:ext cx="1056" cy="212"/>
                <a:chOff x="2544" y="2160"/>
                <a:chExt cx="1920" cy="384"/>
              </a:xfrm>
            </p:grpSpPr>
            <p:sp>
              <p:nvSpPr>
                <p:cNvPr id="1063" name="Rectangle 29">
                  <a:extLst>
                    <a:ext uri="{FF2B5EF4-FFF2-40B4-BE49-F238E27FC236}">
                      <a16:creationId xmlns:a16="http://schemas.microsoft.com/office/drawing/2014/main" id="{7BA026E7-5AE0-4BEA-93E6-17AB9EC715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4" name="Rectangle 30">
                  <a:extLst>
                    <a:ext uri="{FF2B5EF4-FFF2-40B4-BE49-F238E27FC236}">
                      <a16:creationId xmlns:a16="http://schemas.microsoft.com/office/drawing/2014/main" id="{EC507164-CFE6-8639-14A0-48EE367E10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5" name="Rectangle 31">
                  <a:extLst>
                    <a:ext uri="{FF2B5EF4-FFF2-40B4-BE49-F238E27FC236}">
                      <a16:creationId xmlns:a16="http://schemas.microsoft.com/office/drawing/2014/main" id="{A2915474-1FD0-3854-EEF5-2736952757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6" name="Rectangle 32">
                  <a:extLst>
                    <a:ext uri="{FF2B5EF4-FFF2-40B4-BE49-F238E27FC236}">
                      <a16:creationId xmlns:a16="http://schemas.microsoft.com/office/drawing/2014/main" id="{13448347-6ECC-42D6-C15D-FF0CCDC56B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7" name="Rectangle 33">
                  <a:extLst>
                    <a:ext uri="{FF2B5EF4-FFF2-40B4-BE49-F238E27FC236}">
                      <a16:creationId xmlns:a16="http://schemas.microsoft.com/office/drawing/2014/main" id="{D71BD8E3-BA4C-E97E-DB19-04D3B980A1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4105" name="Group 34">
              <a:extLst>
                <a:ext uri="{FF2B5EF4-FFF2-40B4-BE49-F238E27FC236}">
                  <a16:creationId xmlns:a16="http://schemas.microsoft.com/office/drawing/2014/main" id="{1B2C2894-0BF6-F4E8-B764-B0F3BCC163F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4106" name="Group 35">
                <a:extLst>
                  <a:ext uri="{FF2B5EF4-FFF2-40B4-BE49-F238E27FC236}">
                    <a16:creationId xmlns:a16="http://schemas.microsoft.com/office/drawing/2014/main" id="{6CD90708-EFD3-8E87-D412-D25FC49D5C7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1056" name="Rectangle 36">
                  <a:extLst>
                    <a:ext uri="{FF2B5EF4-FFF2-40B4-BE49-F238E27FC236}">
                      <a16:creationId xmlns:a16="http://schemas.microsoft.com/office/drawing/2014/main" id="{320B67A3-90BA-0150-BBC5-FB57639E56EB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7" name="Rectangle 37">
                  <a:extLst>
                    <a:ext uri="{FF2B5EF4-FFF2-40B4-BE49-F238E27FC236}">
                      <a16:creationId xmlns:a16="http://schemas.microsoft.com/office/drawing/2014/main" id="{3512CF41-4B93-1EF9-A2E7-FB16C9A81B1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107" name="Group 38">
                <a:extLst>
                  <a:ext uri="{FF2B5EF4-FFF2-40B4-BE49-F238E27FC236}">
                    <a16:creationId xmlns:a16="http://schemas.microsoft.com/office/drawing/2014/main" id="{0CF02FED-BC9A-00D8-CFCD-E0680B99D5B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1054" name="Rectangle 39">
                  <a:extLst>
                    <a:ext uri="{FF2B5EF4-FFF2-40B4-BE49-F238E27FC236}">
                      <a16:creationId xmlns:a16="http://schemas.microsoft.com/office/drawing/2014/main" id="{740DE226-5797-D475-9388-A8E93A343A14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5" name="Rectangle 40">
                  <a:extLst>
                    <a:ext uri="{FF2B5EF4-FFF2-40B4-BE49-F238E27FC236}">
                      <a16:creationId xmlns:a16="http://schemas.microsoft.com/office/drawing/2014/main" id="{8D484742-AC83-A19C-55DD-6FF84CF7B624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108" name="Group 41">
                <a:extLst>
                  <a:ext uri="{FF2B5EF4-FFF2-40B4-BE49-F238E27FC236}">
                    <a16:creationId xmlns:a16="http://schemas.microsoft.com/office/drawing/2014/main" id="{FCC9391A-C212-FF55-8F86-36C8CEE771A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1052" name="Rectangle 42">
                  <a:extLst>
                    <a:ext uri="{FF2B5EF4-FFF2-40B4-BE49-F238E27FC236}">
                      <a16:creationId xmlns:a16="http://schemas.microsoft.com/office/drawing/2014/main" id="{85C291F5-A034-EC99-D3E9-40F2B0BDF58B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3" name="Rectangle 43">
                  <a:extLst>
                    <a:ext uri="{FF2B5EF4-FFF2-40B4-BE49-F238E27FC236}">
                      <a16:creationId xmlns:a16="http://schemas.microsoft.com/office/drawing/2014/main" id="{7F2246A9-4E85-AE01-FF56-40E2375B23B2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109" name="Group 44">
                <a:extLst>
                  <a:ext uri="{FF2B5EF4-FFF2-40B4-BE49-F238E27FC236}">
                    <a16:creationId xmlns:a16="http://schemas.microsoft.com/office/drawing/2014/main" id="{FEEEDE7B-7583-F709-3997-CA26444CA65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1050" name="Rectangle 45">
                  <a:extLst>
                    <a:ext uri="{FF2B5EF4-FFF2-40B4-BE49-F238E27FC236}">
                      <a16:creationId xmlns:a16="http://schemas.microsoft.com/office/drawing/2014/main" id="{D2D5FD30-380A-E1BB-6257-458238643EB7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1" name="Rectangle 46">
                  <a:extLst>
                    <a:ext uri="{FF2B5EF4-FFF2-40B4-BE49-F238E27FC236}">
                      <a16:creationId xmlns:a16="http://schemas.microsoft.com/office/drawing/2014/main" id="{3F5D0BAA-1237-FEC5-6B63-C60538017507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110" name="Group 47">
                <a:extLst>
                  <a:ext uri="{FF2B5EF4-FFF2-40B4-BE49-F238E27FC236}">
                    <a16:creationId xmlns:a16="http://schemas.microsoft.com/office/drawing/2014/main" id="{78B75ABD-B586-B497-3A11-20D719CDA84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1048" name="Rectangle 48">
                  <a:extLst>
                    <a:ext uri="{FF2B5EF4-FFF2-40B4-BE49-F238E27FC236}">
                      <a16:creationId xmlns:a16="http://schemas.microsoft.com/office/drawing/2014/main" id="{C37127C1-37A8-D2F3-0872-C6E67A9E46C4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9" name="Rectangle 49">
                  <a:extLst>
                    <a:ext uri="{FF2B5EF4-FFF2-40B4-BE49-F238E27FC236}">
                      <a16:creationId xmlns:a16="http://schemas.microsoft.com/office/drawing/2014/main" id="{ADF300A9-0728-0ADD-2E44-58E71CF49FE7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111" name="Group 50">
                <a:extLst>
                  <a:ext uri="{FF2B5EF4-FFF2-40B4-BE49-F238E27FC236}">
                    <a16:creationId xmlns:a16="http://schemas.microsoft.com/office/drawing/2014/main" id="{FC574344-19B7-701B-54FA-B371CDE5F71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1046" name="Rectangle 51">
                  <a:extLst>
                    <a:ext uri="{FF2B5EF4-FFF2-40B4-BE49-F238E27FC236}">
                      <a16:creationId xmlns:a16="http://schemas.microsoft.com/office/drawing/2014/main" id="{04B11099-A6AF-37AA-E8B9-C7ACE5B5E20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7" name="Rectangle 52">
                  <a:extLst>
                    <a:ext uri="{FF2B5EF4-FFF2-40B4-BE49-F238E27FC236}">
                      <a16:creationId xmlns:a16="http://schemas.microsoft.com/office/drawing/2014/main" id="{5213C8F3-8AF9-F7A5-3F44-031BD64EF33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112" name="Group 53">
                <a:extLst>
                  <a:ext uri="{FF2B5EF4-FFF2-40B4-BE49-F238E27FC236}">
                    <a16:creationId xmlns:a16="http://schemas.microsoft.com/office/drawing/2014/main" id="{962C0391-801E-D24C-ACB8-6231C39E2F1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1044" name="Rectangle 54">
                  <a:extLst>
                    <a:ext uri="{FF2B5EF4-FFF2-40B4-BE49-F238E27FC236}">
                      <a16:creationId xmlns:a16="http://schemas.microsoft.com/office/drawing/2014/main" id="{5FDC6D9C-3841-B919-B52E-252B95070DC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5" name="Rectangle 55">
                  <a:extLst>
                    <a:ext uri="{FF2B5EF4-FFF2-40B4-BE49-F238E27FC236}">
                      <a16:creationId xmlns:a16="http://schemas.microsoft.com/office/drawing/2014/main" id="{5B9C761D-94CD-BBB8-3EA9-E54ECA9FDF6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113" name="Group 56">
                <a:extLst>
                  <a:ext uri="{FF2B5EF4-FFF2-40B4-BE49-F238E27FC236}">
                    <a16:creationId xmlns:a16="http://schemas.microsoft.com/office/drawing/2014/main" id="{85425C13-DE91-94FC-AD71-4AF30FDBB98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1042" name="Rectangle 57">
                  <a:extLst>
                    <a:ext uri="{FF2B5EF4-FFF2-40B4-BE49-F238E27FC236}">
                      <a16:creationId xmlns:a16="http://schemas.microsoft.com/office/drawing/2014/main" id="{EC8858C2-197F-CBD2-E6B0-C03C03EC0584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3" name="Rectangle 58">
                  <a:extLst>
                    <a:ext uri="{FF2B5EF4-FFF2-40B4-BE49-F238E27FC236}">
                      <a16:creationId xmlns:a16="http://schemas.microsoft.com/office/drawing/2014/main" id="{E670FECC-50D0-3D9A-32F0-7E78A55A3BF2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4099" name="Rectangle 59">
            <a:extLst>
              <a:ext uri="{FF2B5EF4-FFF2-40B4-BE49-F238E27FC236}">
                <a16:creationId xmlns:a16="http://schemas.microsoft.com/office/drawing/2014/main" id="{06295E08-2F84-5D80-372F-D1B0AB7627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4100" name="Rectangle 60">
            <a:extLst>
              <a:ext uri="{FF2B5EF4-FFF2-40B4-BE49-F238E27FC236}">
                <a16:creationId xmlns:a16="http://schemas.microsoft.com/office/drawing/2014/main" id="{7B8E3D96-85C4-87A0-8A44-70BD0FC8E7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55357" name="Rectangle 61">
            <a:extLst>
              <a:ext uri="{FF2B5EF4-FFF2-40B4-BE49-F238E27FC236}">
                <a16:creationId xmlns:a16="http://schemas.microsoft.com/office/drawing/2014/main" id="{3AE1383A-7ED0-BCCE-5F0D-3D1E33C4C3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FFFCC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5358" name="Rectangle 62">
            <a:extLst>
              <a:ext uri="{FF2B5EF4-FFF2-40B4-BE49-F238E27FC236}">
                <a16:creationId xmlns:a16="http://schemas.microsoft.com/office/drawing/2014/main" id="{3E95D173-D6B8-99A3-CEB8-9AE8F1D9558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FFFFCC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5359" name="Rectangle 63">
            <a:extLst>
              <a:ext uri="{FF2B5EF4-FFF2-40B4-BE49-F238E27FC236}">
                <a16:creationId xmlns:a16="http://schemas.microsoft.com/office/drawing/2014/main" id="{CCD3631B-FBBB-E8EF-DC1E-E61D6B50210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FFFFCC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E3474565-9AE8-4ABA-8E15-DB0C546978F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916" r:id="rId1"/>
    <p:sldLayoutId id="2147484864" r:id="rId2"/>
    <p:sldLayoutId id="2147484865" r:id="rId3"/>
    <p:sldLayoutId id="2147484866" r:id="rId4"/>
    <p:sldLayoutId id="2147484867" r:id="rId5"/>
    <p:sldLayoutId id="2147484868" r:id="rId6"/>
    <p:sldLayoutId id="2147484869" r:id="rId7"/>
    <p:sldLayoutId id="2147484870" r:id="rId8"/>
    <p:sldLayoutId id="2147484871" r:id="rId9"/>
    <p:sldLayoutId id="2147484872" r:id="rId10"/>
    <p:sldLayoutId id="21474848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182F"/>
            </a:gs>
            <a:gs pos="50000">
              <a:schemeClr val="bg1"/>
            </a:gs>
            <a:gs pos="100000">
              <a:srgbClr val="0018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>
            <a:extLst>
              <a:ext uri="{FF2B5EF4-FFF2-40B4-BE49-F238E27FC236}">
                <a16:creationId xmlns:a16="http://schemas.microsoft.com/office/drawing/2014/main" id="{CF967C3F-E706-7294-5F6C-108CABB38FBE}"/>
              </a:ext>
            </a:extLst>
          </p:cNvPr>
          <p:cNvGrpSpPr>
            <a:grpSpLocks/>
          </p:cNvGrpSpPr>
          <p:nvPr/>
        </p:nvGrpSpPr>
        <p:grpSpPr bwMode="auto">
          <a:xfrm>
            <a:off x="215900" y="76200"/>
            <a:ext cx="8686800" cy="6781800"/>
            <a:chOff x="136" y="48"/>
            <a:chExt cx="5472" cy="4272"/>
          </a:xfrm>
        </p:grpSpPr>
        <p:grpSp>
          <p:nvGrpSpPr>
            <p:cNvPr id="5128" name="Group 3">
              <a:extLst>
                <a:ext uri="{FF2B5EF4-FFF2-40B4-BE49-F238E27FC236}">
                  <a16:creationId xmlns:a16="http://schemas.microsoft.com/office/drawing/2014/main" id="{015452C7-E592-A325-1AFD-7C3CFEC0526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36" y="48"/>
              <a:ext cx="5472" cy="212"/>
              <a:chOff x="136" y="48"/>
              <a:chExt cx="5472" cy="212"/>
            </a:xfrm>
          </p:grpSpPr>
          <p:grpSp>
            <p:nvGrpSpPr>
              <p:cNvPr id="5154" name="Group 4">
                <a:extLst>
                  <a:ext uri="{FF2B5EF4-FFF2-40B4-BE49-F238E27FC236}">
                    <a16:creationId xmlns:a16="http://schemas.microsoft.com/office/drawing/2014/main" id="{1EF5B5F2-45D1-098F-F7D6-D08BED8756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" y="48"/>
                <a:ext cx="1056" cy="212"/>
                <a:chOff x="2544" y="2160"/>
                <a:chExt cx="1920" cy="384"/>
              </a:xfrm>
            </p:grpSpPr>
            <p:sp>
              <p:nvSpPr>
                <p:cNvPr id="1083" name="Rectangle 5">
                  <a:extLst>
                    <a:ext uri="{FF2B5EF4-FFF2-40B4-BE49-F238E27FC236}">
                      <a16:creationId xmlns:a16="http://schemas.microsoft.com/office/drawing/2014/main" id="{DFCE92B2-978D-7D56-3FD2-5E17D84CFC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4" name="Rectangle 6">
                  <a:extLst>
                    <a:ext uri="{FF2B5EF4-FFF2-40B4-BE49-F238E27FC236}">
                      <a16:creationId xmlns:a16="http://schemas.microsoft.com/office/drawing/2014/main" id="{4A8F1D78-04B9-D62F-4E25-144EC93570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5" name="Rectangle 7">
                  <a:extLst>
                    <a:ext uri="{FF2B5EF4-FFF2-40B4-BE49-F238E27FC236}">
                      <a16:creationId xmlns:a16="http://schemas.microsoft.com/office/drawing/2014/main" id="{30BBA3E1-4543-AAB3-802A-C3C50E4A50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6" name="Rectangle 8">
                  <a:extLst>
                    <a:ext uri="{FF2B5EF4-FFF2-40B4-BE49-F238E27FC236}">
                      <a16:creationId xmlns:a16="http://schemas.microsoft.com/office/drawing/2014/main" id="{6B4D28F0-B0F8-51BB-48F4-2AC9B0D056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7" name="Rectangle 9">
                  <a:extLst>
                    <a:ext uri="{FF2B5EF4-FFF2-40B4-BE49-F238E27FC236}">
                      <a16:creationId xmlns:a16="http://schemas.microsoft.com/office/drawing/2014/main" id="{AEB629EF-5CA5-D744-0FAA-B6A962F422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155" name="Group 10">
                <a:extLst>
                  <a:ext uri="{FF2B5EF4-FFF2-40B4-BE49-F238E27FC236}">
                    <a16:creationId xmlns:a16="http://schemas.microsoft.com/office/drawing/2014/main" id="{67C9DF46-E99E-C7BB-7E84-ED76C6160E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40" y="48"/>
                <a:ext cx="1056" cy="212"/>
                <a:chOff x="2544" y="2160"/>
                <a:chExt cx="1920" cy="384"/>
              </a:xfrm>
            </p:grpSpPr>
            <p:sp>
              <p:nvSpPr>
                <p:cNvPr id="1078" name="Rectangle 11">
                  <a:extLst>
                    <a:ext uri="{FF2B5EF4-FFF2-40B4-BE49-F238E27FC236}">
                      <a16:creationId xmlns:a16="http://schemas.microsoft.com/office/drawing/2014/main" id="{6592CE6C-6470-4B3B-BA49-CDA0508320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9" name="Rectangle 12">
                  <a:extLst>
                    <a:ext uri="{FF2B5EF4-FFF2-40B4-BE49-F238E27FC236}">
                      <a16:creationId xmlns:a16="http://schemas.microsoft.com/office/drawing/2014/main" id="{D78D6E85-1A52-9C9F-4633-3EAEA3DE73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0" name="Rectangle 13">
                  <a:extLst>
                    <a:ext uri="{FF2B5EF4-FFF2-40B4-BE49-F238E27FC236}">
                      <a16:creationId xmlns:a16="http://schemas.microsoft.com/office/drawing/2014/main" id="{02DFEE63-0D13-D31D-759A-2D46491A8D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1" name="Rectangle 14">
                  <a:extLst>
                    <a:ext uri="{FF2B5EF4-FFF2-40B4-BE49-F238E27FC236}">
                      <a16:creationId xmlns:a16="http://schemas.microsoft.com/office/drawing/2014/main" id="{7E200BA5-E112-1D01-5EFC-7CEEEC079E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2" name="Rectangle 15">
                  <a:extLst>
                    <a:ext uri="{FF2B5EF4-FFF2-40B4-BE49-F238E27FC236}">
                      <a16:creationId xmlns:a16="http://schemas.microsoft.com/office/drawing/2014/main" id="{5146BD61-1165-BA29-12EF-B31B9E994C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156" name="Group 16">
                <a:extLst>
                  <a:ext uri="{FF2B5EF4-FFF2-40B4-BE49-F238E27FC236}">
                    <a16:creationId xmlns:a16="http://schemas.microsoft.com/office/drawing/2014/main" id="{2D527362-FCE9-F89E-70AF-8049383987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44" y="48"/>
                <a:ext cx="1056" cy="212"/>
                <a:chOff x="2544" y="2160"/>
                <a:chExt cx="1920" cy="384"/>
              </a:xfrm>
            </p:grpSpPr>
            <p:sp>
              <p:nvSpPr>
                <p:cNvPr id="1073" name="Rectangle 17">
                  <a:extLst>
                    <a:ext uri="{FF2B5EF4-FFF2-40B4-BE49-F238E27FC236}">
                      <a16:creationId xmlns:a16="http://schemas.microsoft.com/office/drawing/2014/main" id="{BA296D93-F689-55CE-68DD-F102C2A547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4" name="Rectangle 18">
                  <a:extLst>
                    <a:ext uri="{FF2B5EF4-FFF2-40B4-BE49-F238E27FC236}">
                      <a16:creationId xmlns:a16="http://schemas.microsoft.com/office/drawing/2014/main" id="{3978EBB5-F2DB-C580-19A5-C52F7C400A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5" name="Rectangle 19">
                  <a:extLst>
                    <a:ext uri="{FF2B5EF4-FFF2-40B4-BE49-F238E27FC236}">
                      <a16:creationId xmlns:a16="http://schemas.microsoft.com/office/drawing/2014/main" id="{F39BB37B-1768-423B-BCF7-059F8D5B8E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6" name="Rectangle 20">
                  <a:extLst>
                    <a:ext uri="{FF2B5EF4-FFF2-40B4-BE49-F238E27FC236}">
                      <a16:creationId xmlns:a16="http://schemas.microsoft.com/office/drawing/2014/main" id="{D04AA49E-66BC-568D-03AD-3BC94047E5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7" name="Rectangle 21">
                  <a:extLst>
                    <a:ext uri="{FF2B5EF4-FFF2-40B4-BE49-F238E27FC236}">
                      <a16:creationId xmlns:a16="http://schemas.microsoft.com/office/drawing/2014/main" id="{B7C5A8B0-8F09-1FA2-6662-90D6594FC0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157" name="Group 22">
                <a:extLst>
                  <a:ext uri="{FF2B5EF4-FFF2-40B4-BE49-F238E27FC236}">
                    <a16:creationId xmlns:a16="http://schemas.microsoft.com/office/drawing/2014/main" id="{F5B8F24B-8118-99B6-46DB-E00ECC1D19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48" y="48"/>
                <a:ext cx="1056" cy="212"/>
                <a:chOff x="2544" y="2160"/>
                <a:chExt cx="1920" cy="384"/>
              </a:xfrm>
            </p:grpSpPr>
            <p:sp>
              <p:nvSpPr>
                <p:cNvPr id="1068" name="Rectangle 23">
                  <a:extLst>
                    <a:ext uri="{FF2B5EF4-FFF2-40B4-BE49-F238E27FC236}">
                      <a16:creationId xmlns:a16="http://schemas.microsoft.com/office/drawing/2014/main" id="{28F9F487-D1D7-7DD3-84F4-87FEED776C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9" name="Rectangle 24">
                  <a:extLst>
                    <a:ext uri="{FF2B5EF4-FFF2-40B4-BE49-F238E27FC236}">
                      <a16:creationId xmlns:a16="http://schemas.microsoft.com/office/drawing/2014/main" id="{796007AD-0F90-1B0F-3408-BE7F407C88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0" name="Rectangle 25">
                  <a:extLst>
                    <a:ext uri="{FF2B5EF4-FFF2-40B4-BE49-F238E27FC236}">
                      <a16:creationId xmlns:a16="http://schemas.microsoft.com/office/drawing/2014/main" id="{7C67C67A-215F-C08E-72B5-BDC40668AE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1" name="Rectangle 26">
                  <a:extLst>
                    <a:ext uri="{FF2B5EF4-FFF2-40B4-BE49-F238E27FC236}">
                      <a16:creationId xmlns:a16="http://schemas.microsoft.com/office/drawing/2014/main" id="{AC927A9C-E6C0-3510-6256-396926E6F9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2" name="Rectangle 27">
                  <a:extLst>
                    <a:ext uri="{FF2B5EF4-FFF2-40B4-BE49-F238E27FC236}">
                      <a16:creationId xmlns:a16="http://schemas.microsoft.com/office/drawing/2014/main" id="{05F1A557-44B5-970A-8F2B-E3CDBB35AE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158" name="Group 28">
                <a:extLst>
                  <a:ext uri="{FF2B5EF4-FFF2-40B4-BE49-F238E27FC236}">
                    <a16:creationId xmlns:a16="http://schemas.microsoft.com/office/drawing/2014/main" id="{E8818BB0-FB39-3B92-963C-EA3E3E5F75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52" y="48"/>
                <a:ext cx="1056" cy="212"/>
                <a:chOff x="2544" y="2160"/>
                <a:chExt cx="1920" cy="384"/>
              </a:xfrm>
            </p:grpSpPr>
            <p:sp>
              <p:nvSpPr>
                <p:cNvPr id="1063" name="Rectangle 29">
                  <a:extLst>
                    <a:ext uri="{FF2B5EF4-FFF2-40B4-BE49-F238E27FC236}">
                      <a16:creationId xmlns:a16="http://schemas.microsoft.com/office/drawing/2014/main" id="{C7270C22-BF87-84C9-1504-A509961DA3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4" name="Rectangle 30">
                  <a:extLst>
                    <a:ext uri="{FF2B5EF4-FFF2-40B4-BE49-F238E27FC236}">
                      <a16:creationId xmlns:a16="http://schemas.microsoft.com/office/drawing/2014/main" id="{D4C13F79-5E6C-A133-39AA-D812CCDAD7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5" name="Rectangle 31">
                  <a:extLst>
                    <a:ext uri="{FF2B5EF4-FFF2-40B4-BE49-F238E27FC236}">
                      <a16:creationId xmlns:a16="http://schemas.microsoft.com/office/drawing/2014/main" id="{A7F494BE-6EFE-68F4-DA58-188AFD3AB8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6" name="Rectangle 32">
                  <a:extLst>
                    <a:ext uri="{FF2B5EF4-FFF2-40B4-BE49-F238E27FC236}">
                      <a16:creationId xmlns:a16="http://schemas.microsoft.com/office/drawing/2014/main" id="{A32B15F6-103D-A35B-CC65-72D06DE5C1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7" name="Rectangle 33">
                  <a:extLst>
                    <a:ext uri="{FF2B5EF4-FFF2-40B4-BE49-F238E27FC236}">
                      <a16:creationId xmlns:a16="http://schemas.microsoft.com/office/drawing/2014/main" id="{EB008A9D-1FC7-5F6A-33D6-4FFFC293B7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5129" name="Group 34">
              <a:extLst>
                <a:ext uri="{FF2B5EF4-FFF2-40B4-BE49-F238E27FC236}">
                  <a16:creationId xmlns:a16="http://schemas.microsoft.com/office/drawing/2014/main" id="{847FF761-C11F-D68D-079B-E7850CA7BE5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5130" name="Group 35">
                <a:extLst>
                  <a:ext uri="{FF2B5EF4-FFF2-40B4-BE49-F238E27FC236}">
                    <a16:creationId xmlns:a16="http://schemas.microsoft.com/office/drawing/2014/main" id="{B0D7242C-3635-7416-672E-245FA7D61BE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1056" name="Rectangle 36">
                  <a:extLst>
                    <a:ext uri="{FF2B5EF4-FFF2-40B4-BE49-F238E27FC236}">
                      <a16:creationId xmlns:a16="http://schemas.microsoft.com/office/drawing/2014/main" id="{635F0B43-F64B-4EC2-137A-45DC896921C4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7" name="Rectangle 37">
                  <a:extLst>
                    <a:ext uri="{FF2B5EF4-FFF2-40B4-BE49-F238E27FC236}">
                      <a16:creationId xmlns:a16="http://schemas.microsoft.com/office/drawing/2014/main" id="{FC5BD786-8353-137F-D78C-0468251648F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131" name="Group 38">
                <a:extLst>
                  <a:ext uri="{FF2B5EF4-FFF2-40B4-BE49-F238E27FC236}">
                    <a16:creationId xmlns:a16="http://schemas.microsoft.com/office/drawing/2014/main" id="{3AD020F6-4DBD-13C9-5095-9B66FB9E422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1054" name="Rectangle 39">
                  <a:extLst>
                    <a:ext uri="{FF2B5EF4-FFF2-40B4-BE49-F238E27FC236}">
                      <a16:creationId xmlns:a16="http://schemas.microsoft.com/office/drawing/2014/main" id="{480935DB-BD72-0328-4B06-69873D445CD6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5" name="Rectangle 40">
                  <a:extLst>
                    <a:ext uri="{FF2B5EF4-FFF2-40B4-BE49-F238E27FC236}">
                      <a16:creationId xmlns:a16="http://schemas.microsoft.com/office/drawing/2014/main" id="{82B2F17F-87AB-BF44-AE2B-583500E4901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132" name="Group 41">
                <a:extLst>
                  <a:ext uri="{FF2B5EF4-FFF2-40B4-BE49-F238E27FC236}">
                    <a16:creationId xmlns:a16="http://schemas.microsoft.com/office/drawing/2014/main" id="{6C9A0DF5-EF2E-5802-3A0F-47B4ED0ED9D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1052" name="Rectangle 42">
                  <a:extLst>
                    <a:ext uri="{FF2B5EF4-FFF2-40B4-BE49-F238E27FC236}">
                      <a16:creationId xmlns:a16="http://schemas.microsoft.com/office/drawing/2014/main" id="{079D582F-0CE9-96AE-F450-0F75F91D3816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3" name="Rectangle 43">
                  <a:extLst>
                    <a:ext uri="{FF2B5EF4-FFF2-40B4-BE49-F238E27FC236}">
                      <a16:creationId xmlns:a16="http://schemas.microsoft.com/office/drawing/2014/main" id="{25A9C3D7-D120-E8B3-6B23-A48F4CF76AA4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133" name="Group 44">
                <a:extLst>
                  <a:ext uri="{FF2B5EF4-FFF2-40B4-BE49-F238E27FC236}">
                    <a16:creationId xmlns:a16="http://schemas.microsoft.com/office/drawing/2014/main" id="{4B979FFD-6C50-7A61-6327-57343EDCD89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1050" name="Rectangle 45">
                  <a:extLst>
                    <a:ext uri="{FF2B5EF4-FFF2-40B4-BE49-F238E27FC236}">
                      <a16:creationId xmlns:a16="http://schemas.microsoft.com/office/drawing/2014/main" id="{E9E86235-63EC-8E7A-2FE5-C77D6B0A0E55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1" name="Rectangle 46">
                  <a:extLst>
                    <a:ext uri="{FF2B5EF4-FFF2-40B4-BE49-F238E27FC236}">
                      <a16:creationId xmlns:a16="http://schemas.microsoft.com/office/drawing/2014/main" id="{FF05F286-56BD-2E5A-7472-D2A21EDD917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134" name="Group 47">
                <a:extLst>
                  <a:ext uri="{FF2B5EF4-FFF2-40B4-BE49-F238E27FC236}">
                    <a16:creationId xmlns:a16="http://schemas.microsoft.com/office/drawing/2014/main" id="{670D0286-D351-F051-7885-A05CFFBC336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1048" name="Rectangle 48">
                  <a:extLst>
                    <a:ext uri="{FF2B5EF4-FFF2-40B4-BE49-F238E27FC236}">
                      <a16:creationId xmlns:a16="http://schemas.microsoft.com/office/drawing/2014/main" id="{8D82851E-ABC1-167D-6330-B4C2E2E7C706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9" name="Rectangle 49">
                  <a:extLst>
                    <a:ext uri="{FF2B5EF4-FFF2-40B4-BE49-F238E27FC236}">
                      <a16:creationId xmlns:a16="http://schemas.microsoft.com/office/drawing/2014/main" id="{812AB354-A0E8-F9FE-2E95-03CFCE80D098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135" name="Group 50">
                <a:extLst>
                  <a:ext uri="{FF2B5EF4-FFF2-40B4-BE49-F238E27FC236}">
                    <a16:creationId xmlns:a16="http://schemas.microsoft.com/office/drawing/2014/main" id="{0888B709-EE19-BEAE-8E91-A073B2CD8D7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1046" name="Rectangle 51">
                  <a:extLst>
                    <a:ext uri="{FF2B5EF4-FFF2-40B4-BE49-F238E27FC236}">
                      <a16:creationId xmlns:a16="http://schemas.microsoft.com/office/drawing/2014/main" id="{00A7853F-2ADE-2EFD-0638-43650D4C2198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7" name="Rectangle 52">
                  <a:extLst>
                    <a:ext uri="{FF2B5EF4-FFF2-40B4-BE49-F238E27FC236}">
                      <a16:creationId xmlns:a16="http://schemas.microsoft.com/office/drawing/2014/main" id="{808B387F-50C9-494A-4EFD-50688CCF93C4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136" name="Group 53">
                <a:extLst>
                  <a:ext uri="{FF2B5EF4-FFF2-40B4-BE49-F238E27FC236}">
                    <a16:creationId xmlns:a16="http://schemas.microsoft.com/office/drawing/2014/main" id="{5EB1E9A2-E032-A676-0FE1-FD47DEBE7D5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1044" name="Rectangle 54">
                  <a:extLst>
                    <a:ext uri="{FF2B5EF4-FFF2-40B4-BE49-F238E27FC236}">
                      <a16:creationId xmlns:a16="http://schemas.microsoft.com/office/drawing/2014/main" id="{836E61C7-03F4-AFFD-63E6-603D3CA02F9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5" name="Rectangle 55">
                  <a:extLst>
                    <a:ext uri="{FF2B5EF4-FFF2-40B4-BE49-F238E27FC236}">
                      <a16:creationId xmlns:a16="http://schemas.microsoft.com/office/drawing/2014/main" id="{4D8B4A3D-6AD9-1210-79D6-7BCB2BDE6374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137" name="Group 56">
                <a:extLst>
                  <a:ext uri="{FF2B5EF4-FFF2-40B4-BE49-F238E27FC236}">
                    <a16:creationId xmlns:a16="http://schemas.microsoft.com/office/drawing/2014/main" id="{2AB707EB-6228-DA34-EE91-ADC3BC339E4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1042" name="Rectangle 57">
                  <a:extLst>
                    <a:ext uri="{FF2B5EF4-FFF2-40B4-BE49-F238E27FC236}">
                      <a16:creationId xmlns:a16="http://schemas.microsoft.com/office/drawing/2014/main" id="{CA13B557-8665-14BB-9888-74C3D74545D5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3" name="Rectangle 58">
                  <a:extLst>
                    <a:ext uri="{FF2B5EF4-FFF2-40B4-BE49-F238E27FC236}">
                      <a16:creationId xmlns:a16="http://schemas.microsoft.com/office/drawing/2014/main" id="{FD66EB0A-821E-1201-5727-5BF5347C4A06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5123" name="Rectangle 59">
            <a:extLst>
              <a:ext uri="{FF2B5EF4-FFF2-40B4-BE49-F238E27FC236}">
                <a16:creationId xmlns:a16="http://schemas.microsoft.com/office/drawing/2014/main" id="{5149462C-A662-126E-16E0-3F110CE4C1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5124" name="Rectangle 60">
            <a:extLst>
              <a:ext uri="{FF2B5EF4-FFF2-40B4-BE49-F238E27FC236}">
                <a16:creationId xmlns:a16="http://schemas.microsoft.com/office/drawing/2014/main" id="{DCC6D41D-4154-4CC3-357D-EC5DF7CE2A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55357" name="Rectangle 61">
            <a:extLst>
              <a:ext uri="{FF2B5EF4-FFF2-40B4-BE49-F238E27FC236}">
                <a16:creationId xmlns:a16="http://schemas.microsoft.com/office/drawing/2014/main" id="{2CDD67EA-5788-0C73-E58C-67F8E99A0FB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FFFCC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5358" name="Rectangle 62">
            <a:extLst>
              <a:ext uri="{FF2B5EF4-FFF2-40B4-BE49-F238E27FC236}">
                <a16:creationId xmlns:a16="http://schemas.microsoft.com/office/drawing/2014/main" id="{BAD3093F-50FE-D182-C276-12AB5906CD1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FFFFCC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5359" name="Rectangle 63">
            <a:extLst>
              <a:ext uri="{FF2B5EF4-FFF2-40B4-BE49-F238E27FC236}">
                <a16:creationId xmlns:a16="http://schemas.microsoft.com/office/drawing/2014/main" id="{BA9B49FB-C4B7-9A78-CF5B-699A02FC721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FFFFCC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E953FC1C-D149-4CD6-A695-4EE242EFACA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917" r:id="rId1"/>
    <p:sldLayoutId id="2147484874" r:id="rId2"/>
    <p:sldLayoutId id="2147484875" r:id="rId3"/>
    <p:sldLayoutId id="2147484876" r:id="rId4"/>
    <p:sldLayoutId id="2147484877" r:id="rId5"/>
    <p:sldLayoutId id="2147484878" r:id="rId6"/>
    <p:sldLayoutId id="2147484879" r:id="rId7"/>
    <p:sldLayoutId id="2147484880" r:id="rId8"/>
    <p:sldLayoutId id="2147484881" r:id="rId9"/>
    <p:sldLayoutId id="2147484882" r:id="rId10"/>
    <p:sldLayoutId id="21474848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182F"/>
            </a:gs>
            <a:gs pos="50000">
              <a:schemeClr val="bg1"/>
            </a:gs>
            <a:gs pos="100000">
              <a:srgbClr val="0018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>
            <a:extLst>
              <a:ext uri="{FF2B5EF4-FFF2-40B4-BE49-F238E27FC236}">
                <a16:creationId xmlns:a16="http://schemas.microsoft.com/office/drawing/2014/main" id="{A456706C-2916-B543-3AFA-07059E3A0481}"/>
              </a:ext>
            </a:extLst>
          </p:cNvPr>
          <p:cNvGrpSpPr>
            <a:grpSpLocks/>
          </p:cNvGrpSpPr>
          <p:nvPr/>
        </p:nvGrpSpPr>
        <p:grpSpPr bwMode="auto">
          <a:xfrm>
            <a:off x="215900" y="76200"/>
            <a:ext cx="8686800" cy="6781800"/>
            <a:chOff x="136" y="48"/>
            <a:chExt cx="5472" cy="4272"/>
          </a:xfrm>
        </p:grpSpPr>
        <p:grpSp>
          <p:nvGrpSpPr>
            <p:cNvPr id="6152" name="Group 3">
              <a:extLst>
                <a:ext uri="{FF2B5EF4-FFF2-40B4-BE49-F238E27FC236}">
                  <a16:creationId xmlns:a16="http://schemas.microsoft.com/office/drawing/2014/main" id="{E585F28A-F155-A0A8-97AD-129917F8F5B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36" y="48"/>
              <a:ext cx="5472" cy="212"/>
              <a:chOff x="136" y="48"/>
              <a:chExt cx="5472" cy="212"/>
            </a:xfrm>
          </p:grpSpPr>
          <p:grpSp>
            <p:nvGrpSpPr>
              <p:cNvPr id="6178" name="Group 4">
                <a:extLst>
                  <a:ext uri="{FF2B5EF4-FFF2-40B4-BE49-F238E27FC236}">
                    <a16:creationId xmlns:a16="http://schemas.microsoft.com/office/drawing/2014/main" id="{244D1EBC-0760-67A8-DB96-6924EF3126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" y="48"/>
                <a:ext cx="1056" cy="212"/>
                <a:chOff x="2544" y="2160"/>
                <a:chExt cx="1920" cy="384"/>
              </a:xfrm>
            </p:grpSpPr>
            <p:sp>
              <p:nvSpPr>
                <p:cNvPr id="1083" name="Rectangle 5">
                  <a:extLst>
                    <a:ext uri="{FF2B5EF4-FFF2-40B4-BE49-F238E27FC236}">
                      <a16:creationId xmlns:a16="http://schemas.microsoft.com/office/drawing/2014/main" id="{72A226FE-0685-C547-1DAA-9552543305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4" name="Rectangle 6">
                  <a:extLst>
                    <a:ext uri="{FF2B5EF4-FFF2-40B4-BE49-F238E27FC236}">
                      <a16:creationId xmlns:a16="http://schemas.microsoft.com/office/drawing/2014/main" id="{22D3932C-5DAB-C613-4D76-5D1D9FE54C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5" name="Rectangle 7">
                  <a:extLst>
                    <a:ext uri="{FF2B5EF4-FFF2-40B4-BE49-F238E27FC236}">
                      <a16:creationId xmlns:a16="http://schemas.microsoft.com/office/drawing/2014/main" id="{1D832A0C-3585-EFC7-2420-6611FDA26C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6" name="Rectangle 8">
                  <a:extLst>
                    <a:ext uri="{FF2B5EF4-FFF2-40B4-BE49-F238E27FC236}">
                      <a16:creationId xmlns:a16="http://schemas.microsoft.com/office/drawing/2014/main" id="{90DD4395-3BB4-6647-41E5-8F74ACDFDC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7" name="Rectangle 9">
                  <a:extLst>
                    <a:ext uri="{FF2B5EF4-FFF2-40B4-BE49-F238E27FC236}">
                      <a16:creationId xmlns:a16="http://schemas.microsoft.com/office/drawing/2014/main" id="{81C004E3-A11E-C116-757C-CD032E87ED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6179" name="Group 10">
                <a:extLst>
                  <a:ext uri="{FF2B5EF4-FFF2-40B4-BE49-F238E27FC236}">
                    <a16:creationId xmlns:a16="http://schemas.microsoft.com/office/drawing/2014/main" id="{A435D80B-3A8E-89A7-39FE-8D10F2FAC0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40" y="48"/>
                <a:ext cx="1056" cy="212"/>
                <a:chOff x="2544" y="2160"/>
                <a:chExt cx="1920" cy="384"/>
              </a:xfrm>
            </p:grpSpPr>
            <p:sp>
              <p:nvSpPr>
                <p:cNvPr id="1078" name="Rectangle 11">
                  <a:extLst>
                    <a:ext uri="{FF2B5EF4-FFF2-40B4-BE49-F238E27FC236}">
                      <a16:creationId xmlns:a16="http://schemas.microsoft.com/office/drawing/2014/main" id="{27DC0262-694F-1A1B-4CD7-B003E169C8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9" name="Rectangle 12">
                  <a:extLst>
                    <a:ext uri="{FF2B5EF4-FFF2-40B4-BE49-F238E27FC236}">
                      <a16:creationId xmlns:a16="http://schemas.microsoft.com/office/drawing/2014/main" id="{850223BD-582C-B532-2574-5A243AC541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0" name="Rectangle 13">
                  <a:extLst>
                    <a:ext uri="{FF2B5EF4-FFF2-40B4-BE49-F238E27FC236}">
                      <a16:creationId xmlns:a16="http://schemas.microsoft.com/office/drawing/2014/main" id="{A4F843EA-C9D8-E3E2-5D37-9E048D177E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1" name="Rectangle 14">
                  <a:extLst>
                    <a:ext uri="{FF2B5EF4-FFF2-40B4-BE49-F238E27FC236}">
                      <a16:creationId xmlns:a16="http://schemas.microsoft.com/office/drawing/2014/main" id="{11E6EDD3-3A8F-70DF-C72B-B13C12A75B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2" name="Rectangle 15">
                  <a:extLst>
                    <a:ext uri="{FF2B5EF4-FFF2-40B4-BE49-F238E27FC236}">
                      <a16:creationId xmlns:a16="http://schemas.microsoft.com/office/drawing/2014/main" id="{B54ACC08-D548-FEDB-0B7F-2B9270B35E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6180" name="Group 16">
                <a:extLst>
                  <a:ext uri="{FF2B5EF4-FFF2-40B4-BE49-F238E27FC236}">
                    <a16:creationId xmlns:a16="http://schemas.microsoft.com/office/drawing/2014/main" id="{27CDE380-3121-598E-2520-333D56B312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44" y="48"/>
                <a:ext cx="1056" cy="212"/>
                <a:chOff x="2544" y="2160"/>
                <a:chExt cx="1920" cy="384"/>
              </a:xfrm>
            </p:grpSpPr>
            <p:sp>
              <p:nvSpPr>
                <p:cNvPr id="1073" name="Rectangle 17">
                  <a:extLst>
                    <a:ext uri="{FF2B5EF4-FFF2-40B4-BE49-F238E27FC236}">
                      <a16:creationId xmlns:a16="http://schemas.microsoft.com/office/drawing/2014/main" id="{662918B4-F854-0DFD-9DD3-5ECB67BBCE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4" name="Rectangle 18">
                  <a:extLst>
                    <a:ext uri="{FF2B5EF4-FFF2-40B4-BE49-F238E27FC236}">
                      <a16:creationId xmlns:a16="http://schemas.microsoft.com/office/drawing/2014/main" id="{9817B6D0-9151-47EC-9EEB-7BA8D3ECB6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5" name="Rectangle 19">
                  <a:extLst>
                    <a:ext uri="{FF2B5EF4-FFF2-40B4-BE49-F238E27FC236}">
                      <a16:creationId xmlns:a16="http://schemas.microsoft.com/office/drawing/2014/main" id="{13BAEE03-828C-5FED-09BC-F36569E0BF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6" name="Rectangle 20">
                  <a:extLst>
                    <a:ext uri="{FF2B5EF4-FFF2-40B4-BE49-F238E27FC236}">
                      <a16:creationId xmlns:a16="http://schemas.microsoft.com/office/drawing/2014/main" id="{A731BF81-A843-D948-D645-C96E374AC6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7" name="Rectangle 21">
                  <a:extLst>
                    <a:ext uri="{FF2B5EF4-FFF2-40B4-BE49-F238E27FC236}">
                      <a16:creationId xmlns:a16="http://schemas.microsoft.com/office/drawing/2014/main" id="{C2D75CF6-A883-4A4A-D726-B7000FCC48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6181" name="Group 22">
                <a:extLst>
                  <a:ext uri="{FF2B5EF4-FFF2-40B4-BE49-F238E27FC236}">
                    <a16:creationId xmlns:a16="http://schemas.microsoft.com/office/drawing/2014/main" id="{11E2C9B1-08DC-8984-D2EB-D090CB94F0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48" y="48"/>
                <a:ext cx="1056" cy="212"/>
                <a:chOff x="2544" y="2160"/>
                <a:chExt cx="1920" cy="384"/>
              </a:xfrm>
            </p:grpSpPr>
            <p:sp>
              <p:nvSpPr>
                <p:cNvPr id="1068" name="Rectangle 23">
                  <a:extLst>
                    <a:ext uri="{FF2B5EF4-FFF2-40B4-BE49-F238E27FC236}">
                      <a16:creationId xmlns:a16="http://schemas.microsoft.com/office/drawing/2014/main" id="{99F7E555-E57A-1B92-1538-EAC41059C6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9" name="Rectangle 24">
                  <a:extLst>
                    <a:ext uri="{FF2B5EF4-FFF2-40B4-BE49-F238E27FC236}">
                      <a16:creationId xmlns:a16="http://schemas.microsoft.com/office/drawing/2014/main" id="{B38D96D2-81D4-D755-3E54-735400C3E4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0" name="Rectangle 25">
                  <a:extLst>
                    <a:ext uri="{FF2B5EF4-FFF2-40B4-BE49-F238E27FC236}">
                      <a16:creationId xmlns:a16="http://schemas.microsoft.com/office/drawing/2014/main" id="{4C5D86E4-9A70-11BD-93AE-46AEA64EC8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1" name="Rectangle 26">
                  <a:extLst>
                    <a:ext uri="{FF2B5EF4-FFF2-40B4-BE49-F238E27FC236}">
                      <a16:creationId xmlns:a16="http://schemas.microsoft.com/office/drawing/2014/main" id="{39873E97-3AD1-E469-97AC-316078708F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2" name="Rectangle 27">
                  <a:extLst>
                    <a:ext uri="{FF2B5EF4-FFF2-40B4-BE49-F238E27FC236}">
                      <a16:creationId xmlns:a16="http://schemas.microsoft.com/office/drawing/2014/main" id="{9BEC0ED5-6DC2-3FBB-80BA-4C19EEC349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6182" name="Group 28">
                <a:extLst>
                  <a:ext uri="{FF2B5EF4-FFF2-40B4-BE49-F238E27FC236}">
                    <a16:creationId xmlns:a16="http://schemas.microsoft.com/office/drawing/2014/main" id="{C7576C40-7B81-6590-0437-42F8AEA8B6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52" y="48"/>
                <a:ext cx="1056" cy="212"/>
                <a:chOff x="2544" y="2160"/>
                <a:chExt cx="1920" cy="384"/>
              </a:xfrm>
            </p:grpSpPr>
            <p:sp>
              <p:nvSpPr>
                <p:cNvPr id="1063" name="Rectangle 29">
                  <a:extLst>
                    <a:ext uri="{FF2B5EF4-FFF2-40B4-BE49-F238E27FC236}">
                      <a16:creationId xmlns:a16="http://schemas.microsoft.com/office/drawing/2014/main" id="{9A0FEC00-F355-AABB-51E7-2155B41295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4" name="Rectangle 30">
                  <a:extLst>
                    <a:ext uri="{FF2B5EF4-FFF2-40B4-BE49-F238E27FC236}">
                      <a16:creationId xmlns:a16="http://schemas.microsoft.com/office/drawing/2014/main" id="{CFD74002-8D2F-1E5A-1E54-3264134AB0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5" name="Rectangle 31">
                  <a:extLst>
                    <a:ext uri="{FF2B5EF4-FFF2-40B4-BE49-F238E27FC236}">
                      <a16:creationId xmlns:a16="http://schemas.microsoft.com/office/drawing/2014/main" id="{896A8440-2E0F-2294-E894-5FD39B365E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6" name="Rectangle 32">
                  <a:extLst>
                    <a:ext uri="{FF2B5EF4-FFF2-40B4-BE49-F238E27FC236}">
                      <a16:creationId xmlns:a16="http://schemas.microsoft.com/office/drawing/2014/main" id="{789B1C0C-5C75-49E0-0322-ACA829E18D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7" name="Rectangle 33">
                  <a:extLst>
                    <a:ext uri="{FF2B5EF4-FFF2-40B4-BE49-F238E27FC236}">
                      <a16:creationId xmlns:a16="http://schemas.microsoft.com/office/drawing/2014/main" id="{DF638C68-FD6E-70B2-E101-8E8B721290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6153" name="Group 34">
              <a:extLst>
                <a:ext uri="{FF2B5EF4-FFF2-40B4-BE49-F238E27FC236}">
                  <a16:creationId xmlns:a16="http://schemas.microsoft.com/office/drawing/2014/main" id="{84FAF06F-EC53-BB96-0072-6C0E15E8BAC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6154" name="Group 35">
                <a:extLst>
                  <a:ext uri="{FF2B5EF4-FFF2-40B4-BE49-F238E27FC236}">
                    <a16:creationId xmlns:a16="http://schemas.microsoft.com/office/drawing/2014/main" id="{42170453-E5F2-75D6-71B9-60CA6B04A72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1056" name="Rectangle 36">
                  <a:extLst>
                    <a:ext uri="{FF2B5EF4-FFF2-40B4-BE49-F238E27FC236}">
                      <a16:creationId xmlns:a16="http://schemas.microsoft.com/office/drawing/2014/main" id="{2BC31B33-9BA4-BB8B-25D5-0E7A08ABE0D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7" name="Rectangle 37">
                  <a:extLst>
                    <a:ext uri="{FF2B5EF4-FFF2-40B4-BE49-F238E27FC236}">
                      <a16:creationId xmlns:a16="http://schemas.microsoft.com/office/drawing/2014/main" id="{7457074C-5F07-DCC0-7A79-527EC3A3D7DB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6155" name="Group 38">
                <a:extLst>
                  <a:ext uri="{FF2B5EF4-FFF2-40B4-BE49-F238E27FC236}">
                    <a16:creationId xmlns:a16="http://schemas.microsoft.com/office/drawing/2014/main" id="{78FB00D4-5356-4704-8321-810E03A59E7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1054" name="Rectangle 39">
                  <a:extLst>
                    <a:ext uri="{FF2B5EF4-FFF2-40B4-BE49-F238E27FC236}">
                      <a16:creationId xmlns:a16="http://schemas.microsoft.com/office/drawing/2014/main" id="{4A61F4FC-1C66-42C0-EF06-6FBE66A0DC1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5" name="Rectangle 40">
                  <a:extLst>
                    <a:ext uri="{FF2B5EF4-FFF2-40B4-BE49-F238E27FC236}">
                      <a16:creationId xmlns:a16="http://schemas.microsoft.com/office/drawing/2014/main" id="{BD3CE6CE-670F-1215-BEE1-421DAB976893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6156" name="Group 41">
                <a:extLst>
                  <a:ext uri="{FF2B5EF4-FFF2-40B4-BE49-F238E27FC236}">
                    <a16:creationId xmlns:a16="http://schemas.microsoft.com/office/drawing/2014/main" id="{3F712782-A154-9430-5BD8-CF8C2EC009D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1052" name="Rectangle 42">
                  <a:extLst>
                    <a:ext uri="{FF2B5EF4-FFF2-40B4-BE49-F238E27FC236}">
                      <a16:creationId xmlns:a16="http://schemas.microsoft.com/office/drawing/2014/main" id="{E058E240-6561-411C-A923-E5D6A7CFD59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3" name="Rectangle 43">
                  <a:extLst>
                    <a:ext uri="{FF2B5EF4-FFF2-40B4-BE49-F238E27FC236}">
                      <a16:creationId xmlns:a16="http://schemas.microsoft.com/office/drawing/2014/main" id="{1DA3F085-A4FA-B84B-B21F-F34EA690BA9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6157" name="Group 44">
                <a:extLst>
                  <a:ext uri="{FF2B5EF4-FFF2-40B4-BE49-F238E27FC236}">
                    <a16:creationId xmlns:a16="http://schemas.microsoft.com/office/drawing/2014/main" id="{40B3C9B3-DF46-94C9-E628-36AA15C07CA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1050" name="Rectangle 45">
                  <a:extLst>
                    <a:ext uri="{FF2B5EF4-FFF2-40B4-BE49-F238E27FC236}">
                      <a16:creationId xmlns:a16="http://schemas.microsoft.com/office/drawing/2014/main" id="{5D95D769-A8C7-749D-09BB-06185F586D04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1" name="Rectangle 46">
                  <a:extLst>
                    <a:ext uri="{FF2B5EF4-FFF2-40B4-BE49-F238E27FC236}">
                      <a16:creationId xmlns:a16="http://schemas.microsoft.com/office/drawing/2014/main" id="{9ED1ACFC-A468-2640-1E73-FBA3D0B4A3F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6158" name="Group 47">
                <a:extLst>
                  <a:ext uri="{FF2B5EF4-FFF2-40B4-BE49-F238E27FC236}">
                    <a16:creationId xmlns:a16="http://schemas.microsoft.com/office/drawing/2014/main" id="{81EBD020-DDEE-1B8A-E6F9-DF0ABC5594A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1048" name="Rectangle 48">
                  <a:extLst>
                    <a:ext uri="{FF2B5EF4-FFF2-40B4-BE49-F238E27FC236}">
                      <a16:creationId xmlns:a16="http://schemas.microsoft.com/office/drawing/2014/main" id="{4FEC8620-14E2-541F-AAAA-9D31532E2548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9" name="Rectangle 49">
                  <a:extLst>
                    <a:ext uri="{FF2B5EF4-FFF2-40B4-BE49-F238E27FC236}">
                      <a16:creationId xmlns:a16="http://schemas.microsoft.com/office/drawing/2014/main" id="{E0896912-D76E-C73A-82B5-A8EEA608EC8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6159" name="Group 50">
                <a:extLst>
                  <a:ext uri="{FF2B5EF4-FFF2-40B4-BE49-F238E27FC236}">
                    <a16:creationId xmlns:a16="http://schemas.microsoft.com/office/drawing/2014/main" id="{C4CEBC7C-78FB-A8AC-DEEB-616B0F14951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1046" name="Rectangle 51">
                  <a:extLst>
                    <a:ext uri="{FF2B5EF4-FFF2-40B4-BE49-F238E27FC236}">
                      <a16:creationId xmlns:a16="http://schemas.microsoft.com/office/drawing/2014/main" id="{2C2AE69B-5078-3451-365A-F9D23F97F16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7" name="Rectangle 52">
                  <a:extLst>
                    <a:ext uri="{FF2B5EF4-FFF2-40B4-BE49-F238E27FC236}">
                      <a16:creationId xmlns:a16="http://schemas.microsoft.com/office/drawing/2014/main" id="{7DAB76EF-5D43-41A7-D618-30FD82A0731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6160" name="Group 53">
                <a:extLst>
                  <a:ext uri="{FF2B5EF4-FFF2-40B4-BE49-F238E27FC236}">
                    <a16:creationId xmlns:a16="http://schemas.microsoft.com/office/drawing/2014/main" id="{A897BE93-457C-AA5F-F204-5A1BECD346E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1044" name="Rectangle 54">
                  <a:extLst>
                    <a:ext uri="{FF2B5EF4-FFF2-40B4-BE49-F238E27FC236}">
                      <a16:creationId xmlns:a16="http://schemas.microsoft.com/office/drawing/2014/main" id="{5371C5BF-9A46-C40B-193E-3519F82F4A6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5" name="Rectangle 55">
                  <a:extLst>
                    <a:ext uri="{FF2B5EF4-FFF2-40B4-BE49-F238E27FC236}">
                      <a16:creationId xmlns:a16="http://schemas.microsoft.com/office/drawing/2014/main" id="{0E185C28-E8E5-FC26-B5DB-ED585743141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6161" name="Group 56">
                <a:extLst>
                  <a:ext uri="{FF2B5EF4-FFF2-40B4-BE49-F238E27FC236}">
                    <a16:creationId xmlns:a16="http://schemas.microsoft.com/office/drawing/2014/main" id="{EEA8FB30-BE80-D3E8-9DBC-654D255E98E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1042" name="Rectangle 57">
                  <a:extLst>
                    <a:ext uri="{FF2B5EF4-FFF2-40B4-BE49-F238E27FC236}">
                      <a16:creationId xmlns:a16="http://schemas.microsoft.com/office/drawing/2014/main" id="{D799F613-8C46-B92B-FAC1-CF576B149E9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3" name="Rectangle 58">
                  <a:extLst>
                    <a:ext uri="{FF2B5EF4-FFF2-40B4-BE49-F238E27FC236}">
                      <a16:creationId xmlns:a16="http://schemas.microsoft.com/office/drawing/2014/main" id="{B232670B-733F-157A-F697-7437DA89849F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6147" name="Rectangle 59">
            <a:extLst>
              <a:ext uri="{FF2B5EF4-FFF2-40B4-BE49-F238E27FC236}">
                <a16:creationId xmlns:a16="http://schemas.microsoft.com/office/drawing/2014/main" id="{DBB7E685-9521-6904-EBDD-F0DA276FED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6148" name="Rectangle 60">
            <a:extLst>
              <a:ext uri="{FF2B5EF4-FFF2-40B4-BE49-F238E27FC236}">
                <a16:creationId xmlns:a16="http://schemas.microsoft.com/office/drawing/2014/main" id="{08845170-D2E6-6A23-3208-A0A2CF8664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55357" name="Rectangle 61">
            <a:extLst>
              <a:ext uri="{FF2B5EF4-FFF2-40B4-BE49-F238E27FC236}">
                <a16:creationId xmlns:a16="http://schemas.microsoft.com/office/drawing/2014/main" id="{977E338C-A5DD-4D40-5A6F-CA573E75788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FFFCC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5358" name="Rectangle 62">
            <a:extLst>
              <a:ext uri="{FF2B5EF4-FFF2-40B4-BE49-F238E27FC236}">
                <a16:creationId xmlns:a16="http://schemas.microsoft.com/office/drawing/2014/main" id="{B515C22D-2B19-7D53-C42D-9F364FD1F26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FFFFCC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5359" name="Rectangle 63">
            <a:extLst>
              <a:ext uri="{FF2B5EF4-FFF2-40B4-BE49-F238E27FC236}">
                <a16:creationId xmlns:a16="http://schemas.microsoft.com/office/drawing/2014/main" id="{FFB1C81B-B0D2-1D95-CDC5-0FF7612315D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FFFFCC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C1DDF955-56C5-41F9-A120-9547D65DBC9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918" r:id="rId1"/>
    <p:sldLayoutId id="2147484884" r:id="rId2"/>
    <p:sldLayoutId id="2147484885" r:id="rId3"/>
    <p:sldLayoutId id="2147484886" r:id="rId4"/>
    <p:sldLayoutId id="2147484887" r:id="rId5"/>
    <p:sldLayoutId id="2147484888" r:id="rId6"/>
    <p:sldLayoutId id="2147484889" r:id="rId7"/>
    <p:sldLayoutId id="2147484890" r:id="rId8"/>
    <p:sldLayoutId id="2147484891" r:id="rId9"/>
    <p:sldLayoutId id="2147484892" r:id="rId10"/>
    <p:sldLayoutId id="214748489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182F"/>
            </a:gs>
            <a:gs pos="50000">
              <a:schemeClr val="bg1"/>
            </a:gs>
            <a:gs pos="100000">
              <a:srgbClr val="0018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>
            <a:extLst>
              <a:ext uri="{FF2B5EF4-FFF2-40B4-BE49-F238E27FC236}">
                <a16:creationId xmlns:a16="http://schemas.microsoft.com/office/drawing/2014/main" id="{300DE187-A8C5-7CC9-C11B-888940177DF3}"/>
              </a:ext>
            </a:extLst>
          </p:cNvPr>
          <p:cNvGrpSpPr>
            <a:grpSpLocks/>
          </p:cNvGrpSpPr>
          <p:nvPr/>
        </p:nvGrpSpPr>
        <p:grpSpPr bwMode="auto">
          <a:xfrm>
            <a:off x="215900" y="76200"/>
            <a:ext cx="8686800" cy="6781800"/>
            <a:chOff x="136" y="48"/>
            <a:chExt cx="5472" cy="4272"/>
          </a:xfrm>
        </p:grpSpPr>
        <p:grpSp>
          <p:nvGrpSpPr>
            <p:cNvPr id="7176" name="Group 3">
              <a:extLst>
                <a:ext uri="{FF2B5EF4-FFF2-40B4-BE49-F238E27FC236}">
                  <a16:creationId xmlns:a16="http://schemas.microsoft.com/office/drawing/2014/main" id="{406CDDEA-EE68-646D-DA1E-2102AD15C41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36" y="48"/>
              <a:ext cx="5472" cy="212"/>
              <a:chOff x="136" y="48"/>
              <a:chExt cx="5472" cy="212"/>
            </a:xfrm>
          </p:grpSpPr>
          <p:grpSp>
            <p:nvGrpSpPr>
              <p:cNvPr id="7202" name="Group 4">
                <a:extLst>
                  <a:ext uri="{FF2B5EF4-FFF2-40B4-BE49-F238E27FC236}">
                    <a16:creationId xmlns:a16="http://schemas.microsoft.com/office/drawing/2014/main" id="{EAF50A5D-2B97-7A15-8815-226CE09A5C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" y="48"/>
                <a:ext cx="1056" cy="212"/>
                <a:chOff x="2544" y="2160"/>
                <a:chExt cx="1920" cy="384"/>
              </a:xfrm>
            </p:grpSpPr>
            <p:sp>
              <p:nvSpPr>
                <p:cNvPr id="1083" name="Rectangle 5">
                  <a:extLst>
                    <a:ext uri="{FF2B5EF4-FFF2-40B4-BE49-F238E27FC236}">
                      <a16:creationId xmlns:a16="http://schemas.microsoft.com/office/drawing/2014/main" id="{954394E7-8FB2-9C02-A4E0-D885CF94EC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4" name="Rectangle 6">
                  <a:extLst>
                    <a:ext uri="{FF2B5EF4-FFF2-40B4-BE49-F238E27FC236}">
                      <a16:creationId xmlns:a16="http://schemas.microsoft.com/office/drawing/2014/main" id="{FCDAB278-D9DC-2F87-5E4B-3490D9E5BD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5" name="Rectangle 7">
                  <a:extLst>
                    <a:ext uri="{FF2B5EF4-FFF2-40B4-BE49-F238E27FC236}">
                      <a16:creationId xmlns:a16="http://schemas.microsoft.com/office/drawing/2014/main" id="{AE264AC2-401D-CFCF-A0D4-EEC79252B5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6" name="Rectangle 8">
                  <a:extLst>
                    <a:ext uri="{FF2B5EF4-FFF2-40B4-BE49-F238E27FC236}">
                      <a16:creationId xmlns:a16="http://schemas.microsoft.com/office/drawing/2014/main" id="{7CF35800-D281-40FA-8A39-E5C1B9A8DC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7" name="Rectangle 9">
                  <a:extLst>
                    <a:ext uri="{FF2B5EF4-FFF2-40B4-BE49-F238E27FC236}">
                      <a16:creationId xmlns:a16="http://schemas.microsoft.com/office/drawing/2014/main" id="{B80AB3CE-D997-E21F-E936-E6AF9A52BA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203" name="Group 10">
                <a:extLst>
                  <a:ext uri="{FF2B5EF4-FFF2-40B4-BE49-F238E27FC236}">
                    <a16:creationId xmlns:a16="http://schemas.microsoft.com/office/drawing/2014/main" id="{BCA2AC0C-07A1-B384-1F82-09247C459D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40" y="48"/>
                <a:ext cx="1056" cy="212"/>
                <a:chOff x="2544" y="2160"/>
                <a:chExt cx="1920" cy="384"/>
              </a:xfrm>
            </p:grpSpPr>
            <p:sp>
              <p:nvSpPr>
                <p:cNvPr id="1078" name="Rectangle 11">
                  <a:extLst>
                    <a:ext uri="{FF2B5EF4-FFF2-40B4-BE49-F238E27FC236}">
                      <a16:creationId xmlns:a16="http://schemas.microsoft.com/office/drawing/2014/main" id="{EABA378E-B432-97BA-381A-8760410929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9" name="Rectangle 12">
                  <a:extLst>
                    <a:ext uri="{FF2B5EF4-FFF2-40B4-BE49-F238E27FC236}">
                      <a16:creationId xmlns:a16="http://schemas.microsoft.com/office/drawing/2014/main" id="{7A57155E-FD09-19BE-575B-45082FF613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0" name="Rectangle 13">
                  <a:extLst>
                    <a:ext uri="{FF2B5EF4-FFF2-40B4-BE49-F238E27FC236}">
                      <a16:creationId xmlns:a16="http://schemas.microsoft.com/office/drawing/2014/main" id="{49B6C382-2724-9A84-9E8A-25FD1FF7E4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1" name="Rectangle 14">
                  <a:extLst>
                    <a:ext uri="{FF2B5EF4-FFF2-40B4-BE49-F238E27FC236}">
                      <a16:creationId xmlns:a16="http://schemas.microsoft.com/office/drawing/2014/main" id="{1027ED17-DFC9-2011-E991-A64571B2B2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2" name="Rectangle 15">
                  <a:extLst>
                    <a:ext uri="{FF2B5EF4-FFF2-40B4-BE49-F238E27FC236}">
                      <a16:creationId xmlns:a16="http://schemas.microsoft.com/office/drawing/2014/main" id="{AF66A890-3EAD-3C48-92E2-32DD294883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204" name="Group 16">
                <a:extLst>
                  <a:ext uri="{FF2B5EF4-FFF2-40B4-BE49-F238E27FC236}">
                    <a16:creationId xmlns:a16="http://schemas.microsoft.com/office/drawing/2014/main" id="{95132D30-DB72-6942-B400-EB316DCA44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44" y="48"/>
                <a:ext cx="1056" cy="212"/>
                <a:chOff x="2544" y="2160"/>
                <a:chExt cx="1920" cy="384"/>
              </a:xfrm>
            </p:grpSpPr>
            <p:sp>
              <p:nvSpPr>
                <p:cNvPr id="1073" name="Rectangle 17">
                  <a:extLst>
                    <a:ext uri="{FF2B5EF4-FFF2-40B4-BE49-F238E27FC236}">
                      <a16:creationId xmlns:a16="http://schemas.microsoft.com/office/drawing/2014/main" id="{ACAA5DDA-D483-B1CE-857D-77833EFB5C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4" name="Rectangle 18">
                  <a:extLst>
                    <a:ext uri="{FF2B5EF4-FFF2-40B4-BE49-F238E27FC236}">
                      <a16:creationId xmlns:a16="http://schemas.microsoft.com/office/drawing/2014/main" id="{D91BF30B-7A0B-FFA4-1E19-8674968A60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5" name="Rectangle 19">
                  <a:extLst>
                    <a:ext uri="{FF2B5EF4-FFF2-40B4-BE49-F238E27FC236}">
                      <a16:creationId xmlns:a16="http://schemas.microsoft.com/office/drawing/2014/main" id="{A1BF6BC8-1DDA-8C41-A0AE-3EDBB9369D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6" name="Rectangle 20">
                  <a:extLst>
                    <a:ext uri="{FF2B5EF4-FFF2-40B4-BE49-F238E27FC236}">
                      <a16:creationId xmlns:a16="http://schemas.microsoft.com/office/drawing/2014/main" id="{64CA8D29-8D95-2388-0965-E1C4642E67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7" name="Rectangle 21">
                  <a:extLst>
                    <a:ext uri="{FF2B5EF4-FFF2-40B4-BE49-F238E27FC236}">
                      <a16:creationId xmlns:a16="http://schemas.microsoft.com/office/drawing/2014/main" id="{A58AD44B-31F0-1DEB-7E78-2184A27A94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205" name="Group 22">
                <a:extLst>
                  <a:ext uri="{FF2B5EF4-FFF2-40B4-BE49-F238E27FC236}">
                    <a16:creationId xmlns:a16="http://schemas.microsoft.com/office/drawing/2014/main" id="{A3C22826-16C0-3B0F-08E2-426C2E7534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48" y="48"/>
                <a:ext cx="1056" cy="212"/>
                <a:chOff x="2544" y="2160"/>
                <a:chExt cx="1920" cy="384"/>
              </a:xfrm>
            </p:grpSpPr>
            <p:sp>
              <p:nvSpPr>
                <p:cNvPr id="1068" name="Rectangle 23">
                  <a:extLst>
                    <a:ext uri="{FF2B5EF4-FFF2-40B4-BE49-F238E27FC236}">
                      <a16:creationId xmlns:a16="http://schemas.microsoft.com/office/drawing/2014/main" id="{538D4F01-1A93-72CF-9F91-E7D5EA1BF6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9" name="Rectangle 24">
                  <a:extLst>
                    <a:ext uri="{FF2B5EF4-FFF2-40B4-BE49-F238E27FC236}">
                      <a16:creationId xmlns:a16="http://schemas.microsoft.com/office/drawing/2014/main" id="{12E30218-4755-34F6-B185-159CAF780B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0" name="Rectangle 25">
                  <a:extLst>
                    <a:ext uri="{FF2B5EF4-FFF2-40B4-BE49-F238E27FC236}">
                      <a16:creationId xmlns:a16="http://schemas.microsoft.com/office/drawing/2014/main" id="{E5FA9F1F-5284-FEAB-BED2-6339EBDBA6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1" name="Rectangle 26">
                  <a:extLst>
                    <a:ext uri="{FF2B5EF4-FFF2-40B4-BE49-F238E27FC236}">
                      <a16:creationId xmlns:a16="http://schemas.microsoft.com/office/drawing/2014/main" id="{61AFABDB-6A72-94C7-E44C-68075B141C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2" name="Rectangle 27">
                  <a:extLst>
                    <a:ext uri="{FF2B5EF4-FFF2-40B4-BE49-F238E27FC236}">
                      <a16:creationId xmlns:a16="http://schemas.microsoft.com/office/drawing/2014/main" id="{EA256C53-B2BB-28D5-7FF1-8E0350C6A3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206" name="Group 28">
                <a:extLst>
                  <a:ext uri="{FF2B5EF4-FFF2-40B4-BE49-F238E27FC236}">
                    <a16:creationId xmlns:a16="http://schemas.microsoft.com/office/drawing/2014/main" id="{628768BF-4A16-EA1B-3B73-DA02CC8203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52" y="48"/>
                <a:ext cx="1056" cy="212"/>
                <a:chOff x="2544" y="2160"/>
                <a:chExt cx="1920" cy="384"/>
              </a:xfrm>
            </p:grpSpPr>
            <p:sp>
              <p:nvSpPr>
                <p:cNvPr id="1063" name="Rectangle 29">
                  <a:extLst>
                    <a:ext uri="{FF2B5EF4-FFF2-40B4-BE49-F238E27FC236}">
                      <a16:creationId xmlns:a16="http://schemas.microsoft.com/office/drawing/2014/main" id="{911D5D32-ECC1-727B-AE20-F4B08BBEFD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4" name="Rectangle 30">
                  <a:extLst>
                    <a:ext uri="{FF2B5EF4-FFF2-40B4-BE49-F238E27FC236}">
                      <a16:creationId xmlns:a16="http://schemas.microsoft.com/office/drawing/2014/main" id="{7AA20452-A535-335F-98FC-9D73E86041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5" name="Rectangle 31">
                  <a:extLst>
                    <a:ext uri="{FF2B5EF4-FFF2-40B4-BE49-F238E27FC236}">
                      <a16:creationId xmlns:a16="http://schemas.microsoft.com/office/drawing/2014/main" id="{7D7147D7-12D1-70D6-FA9F-7D9152C202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6" name="Rectangle 32">
                  <a:extLst>
                    <a:ext uri="{FF2B5EF4-FFF2-40B4-BE49-F238E27FC236}">
                      <a16:creationId xmlns:a16="http://schemas.microsoft.com/office/drawing/2014/main" id="{CF3609C9-DDC4-8AEC-06E2-F4E6FAB23B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7" name="Rectangle 33">
                  <a:extLst>
                    <a:ext uri="{FF2B5EF4-FFF2-40B4-BE49-F238E27FC236}">
                      <a16:creationId xmlns:a16="http://schemas.microsoft.com/office/drawing/2014/main" id="{046CD40D-75E1-6798-5B64-5CEF81F27A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195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7177" name="Group 34">
              <a:extLst>
                <a:ext uri="{FF2B5EF4-FFF2-40B4-BE49-F238E27FC236}">
                  <a16:creationId xmlns:a16="http://schemas.microsoft.com/office/drawing/2014/main" id="{D3EC564C-C9AC-A0B2-AB74-40C2FBEA9B7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7178" name="Group 35">
                <a:extLst>
                  <a:ext uri="{FF2B5EF4-FFF2-40B4-BE49-F238E27FC236}">
                    <a16:creationId xmlns:a16="http://schemas.microsoft.com/office/drawing/2014/main" id="{57242302-9F71-3B8C-FF83-D5F5B03E262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1056" name="Rectangle 36">
                  <a:extLst>
                    <a:ext uri="{FF2B5EF4-FFF2-40B4-BE49-F238E27FC236}">
                      <a16:creationId xmlns:a16="http://schemas.microsoft.com/office/drawing/2014/main" id="{DC8F491F-053E-5BE6-0189-0D46B33B89B5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7" name="Rectangle 37">
                  <a:extLst>
                    <a:ext uri="{FF2B5EF4-FFF2-40B4-BE49-F238E27FC236}">
                      <a16:creationId xmlns:a16="http://schemas.microsoft.com/office/drawing/2014/main" id="{D44B2E0B-8BDE-07EC-3711-1AFE3ED1C582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179" name="Group 38">
                <a:extLst>
                  <a:ext uri="{FF2B5EF4-FFF2-40B4-BE49-F238E27FC236}">
                    <a16:creationId xmlns:a16="http://schemas.microsoft.com/office/drawing/2014/main" id="{7E0A94CC-E55F-2FD9-1EDE-BB5CE493119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1054" name="Rectangle 39">
                  <a:extLst>
                    <a:ext uri="{FF2B5EF4-FFF2-40B4-BE49-F238E27FC236}">
                      <a16:creationId xmlns:a16="http://schemas.microsoft.com/office/drawing/2014/main" id="{C8234759-3834-4C03-39BA-CAA2F808B6B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5" name="Rectangle 40">
                  <a:extLst>
                    <a:ext uri="{FF2B5EF4-FFF2-40B4-BE49-F238E27FC236}">
                      <a16:creationId xmlns:a16="http://schemas.microsoft.com/office/drawing/2014/main" id="{26A599F1-B2FD-F4F1-98D6-843A8C8675B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180" name="Group 41">
                <a:extLst>
                  <a:ext uri="{FF2B5EF4-FFF2-40B4-BE49-F238E27FC236}">
                    <a16:creationId xmlns:a16="http://schemas.microsoft.com/office/drawing/2014/main" id="{FF2131D9-0E84-33E5-2932-50DDF16865C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1052" name="Rectangle 42">
                  <a:extLst>
                    <a:ext uri="{FF2B5EF4-FFF2-40B4-BE49-F238E27FC236}">
                      <a16:creationId xmlns:a16="http://schemas.microsoft.com/office/drawing/2014/main" id="{6C961E1C-D0EA-4409-C355-DE4F8CE59692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3" name="Rectangle 43">
                  <a:extLst>
                    <a:ext uri="{FF2B5EF4-FFF2-40B4-BE49-F238E27FC236}">
                      <a16:creationId xmlns:a16="http://schemas.microsoft.com/office/drawing/2014/main" id="{2E9086F3-9F61-BC27-D3C6-DD3D7EA08A45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181" name="Group 44">
                <a:extLst>
                  <a:ext uri="{FF2B5EF4-FFF2-40B4-BE49-F238E27FC236}">
                    <a16:creationId xmlns:a16="http://schemas.microsoft.com/office/drawing/2014/main" id="{CAB704B9-47A4-181B-5C73-0B5152FD9D6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1050" name="Rectangle 45">
                  <a:extLst>
                    <a:ext uri="{FF2B5EF4-FFF2-40B4-BE49-F238E27FC236}">
                      <a16:creationId xmlns:a16="http://schemas.microsoft.com/office/drawing/2014/main" id="{255A51BC-A65B-58C1-D9FC-44D9CAA8EEF7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1" name="Rectangle 46">
                  <a:extLst>
                    <a:ext uri="{FF2B5EF4-FFF2-40B4-BE49-F238E27FC236}">
                      <a16:creationId xmlns:a16="http://schemas.microsoft.com/office/drawing/2014/main" id="{2CE72961-F2EC-FEC4-C72C-D9E3BFB87894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182" name="Group 47">
                <a:extLst>
                  <a:ext uri="{FF2B5EF4-FFF2-40B4-BE49-F238E27FC236}">
                    <a16:creationId xmlns:a16="http://schemas.microsoft.com/office/drawing/2014/main" id="{95DD574C-B24A-2D58-A53D-E217D2DF3F1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1048" name="Rectangle 48">
                  <a:extLst>
                    <a:ext uri="{FF2B5EF4-FFF2-40B4-BE49-F238E27FC236}">
                      <a16:creationId xmlns:a16="http://schemas.microsoft.com/office/drawing/2014/main" id="{A991CD39-2FE4-4DF5-0EB3-24BF9ECF302B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9" name="Rectangle 49">
                  <a:extLst>
                    <a:ext uri="{FF2B5EF4-FFF2-40B4-BE49-F238E27FC236}">
                      <a16:creationId xmlns:a16="http://schemas.microsoft.com/office/drawing/2014/main" id="{12CFF304-8599-39A5-F161-E8857010329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183" name="Group 50">
                <a:extLst>
                  <a:ext uri="{FF2B5EF4-FFF2-40B4-BE49-F238E27FC236}">
                    <a16:creationId xmlns:a16="http://schemas.microsoft.com/office/drawing/2014/main" id="{50773F08-3CB8-7B91-3798-9E185FB4653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1046" name="Rectangle 51">
                  <a:extLst>
                    <a:ext uri="{FF2B5EF4-FFF2-40B4-BE49-F238E27FC236}">
                      <a16:creationId xmlns:a16="http://schemas.microsoft.com/office/drawing/2014/main" id="{EF66AA7B-2345-349F-A47F-524E71DC36F3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7" name="Rectangle 52">
                  <a:extLst>
                    <a:ext uri="{FF2B5EF4-FFF2-40B4-BE49-F238E27FC236}">
                      <a16:creationId xmlns:a16="http://schemas.microsoft.com/office/drawing/2014/main" id="{250CCF49-F6E2-82BE-C420-74A3F1BB548F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184" name="Group 53">
                <a:extLst>
                  <a:ext uri="{FF2B5EF4-FFF2-40B4-BE49-F238E27FC236}">
                    <a16:creationId xmlns:a16="http://schemas.microsoft.com/office/drawing/2014/main" id="{ED477BC7-DF33-7C9A-8C3C-D1AFC2C6A46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1044" name="Rectangle 54">
                  <a:extLst>
                    <a:ext uri="{FF2B5EF4-FFF2-40B4-BE49-F238E27FC236}">
                      <a16:creationId xmlns:a16="http://schemas.microsoft.com/office/drawing/2014/main" id="{581356C3-7F76-EECE-7D64-8A4B0019BA7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5" name="Rectangle 55">
                  <a:extLst>
                    <a:ext uri="{FF2B5EF4-FFF2-40B4-BE49-F238E27FC236}">
                      <a16:creationId xmlns:a16="http://schemas.microsoft.com/office/drawing/2014/main" id="{69B10E8F-1B48-9DD8-A8A4-B529828B3B92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185" name="Group 56">
                <a:extLst>
                  <a:ext uri="{FF2B5EF4-FFF2-40B4-BE49-F238E27FC236}">
                    <a16:creationId xmlns:a16="http://schemas.microsoft.com/office/drawing/2014/main" id="{BAF5CB66-5176-A677-2602-01DE1C6F1C7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1042" name="Rectangle 57">
                  <a:extLst>
                    <a:ext uri="{FF2B5EF4-FFF2-40B4-BE49-F238E27FC236}">
                      <a16:creationId xmlns:a16="http://schemas.microsoft.com/office/drawing/2014/main" id="{4F261E8C-BB2B-598D-203F-59B06AC7DC4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3" name="Rectangle 58">
                  <a:extLst>
                    <a:ext uri="{FF2B5EF4-FFF2-40B4-BE49-F238E27FC236}">
                      <a16:creationId xmlns:a16="http://schemas.microsoft.com/office/drawing/2014/main" id="{8BBB411E-7055-1FDE-7412-549F958A3B72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t-BR" altLang="pt-BR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7171" name="Rectangle 59">
            <a:extLst>
              <a:ext uri="{FF2B5EF4-FFF2-40B4-BE49-F238E27FC236}">
                <a16:creationId xmlns:a16="http://schemas.microsoft.com/office/drawing/2014/main" id="{ECC4B6C3-40F1-D2C9-468C-5BAF2BAE60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7172" name="Rectangle 60">
            <a:extLst>
              <a:ext uri="{FF2B5EF4-FFF2-40B4-BE49-F238E27FC236}">
                <a16:creationId xmlns:a16="http://schemas.microsoft.com/office/drawing/2014/main" id="{F30618EF-1862-2B7A-011B-A03B80F65A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55357" name="Rectangle 61">
            <a:extLst>
              <a:ext uri="{FF2B5EF4-FFF2-40B4-BE49-F238E27FC236}">
                <a16:creationId xmlns:a16="http://schemas.microsoft.com/office/drawing/2014/main" id="{8AB38FD0-ED22-5824-1823-F6016A9CFA9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FFFCC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5358" name="Rectangle 62">
            <a:extLst>
              <a:ext uri="{FF2B5EF4-FFF2-40B4-BE49-F238E27FC236}">
                <a16:creationId xmlns:a16="http://schemas.microsoft.com/office/drawing/2014/main" id="{4EA065B7-6788-C719-248B-3D3CC3E95F9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FFFFCC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5359" name="Rectangle 63">
            <a:extLst>
              <a:ext uri="{FF2B5EF4-FFF2-40B4-BE49-F238E27FC236}">
                <a16:creationId xmlns:a16="http://schemas.microsoft.com/office/drawing/2014/main" id="{F4064B18-188A-23D9-D7B0-A5834249CFF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FFFFCC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398B92FC-259A-4240-A86A-55E952CE5D0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919" r:id="rId1"/>
    <p:sldLayoutId id="2147484894" r:id="rId2"/>
    <p:sldLayoutId id="2147484895" r:id="rId3"/>
    <p:sldLayoutId id="2147484896" r:id="rId4"/>
    <p:sldLayoutId id="2147484897" r:id="rId5"/>
    <p:sldLayoutId id="2147484898" r:id="rId6"/>
    <p:sldLayoutId id="2147484899" r:id="rId7"/>
    <p:sldLayoutId id="2147484900" r:id="rId8"/>
    <p:sldLayoutId id="2147484901" r:id="rId9"/>
    <p:sldLayoutId id="2147484902" r:id="rId10"/>
    <p:sldLayoutId id="21474849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Título 1">
            <a:extLst>
              <a:ext uri="{FF2B5EF4-FFF2-40B4-BE49-F238E27FC236}">
                <a16:creationId xmlns:a16="http://schemas.microsoft.com/office/drawing/2014/main" id="{C4ED83FC-CEB4-ADDE-9C7C-56DA253825C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8195" name="Espaço Reservado para Texto 2">
            <a:extLst>
              <a:ext uri="{FF2B5EF4-FFF2-40B4-BE49-F238E27FC236}">
                <a16:creationId xmlns:a16="http://schemas.microsoft.com/office/drawing/2014/main" id="{E24D5FBA-4B93-ECC3-8E21-7168B5658F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2D5E170-C1A1-577C-F218-D7217CD633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C9A52F7E-6877-4377-87B6-ED97C85F5C9C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807367-88C7-A5A0-A3C6-81799D6E55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B10032-C61E-2DE7-2E0C-9DA7A0594D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B5B1F4C-F77E-4E35-AACC-766635B1534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20" r:id="rId1"/>
    <p:sldLayoutId id="2147484921" r:id="rId2"/>
    <p:sldLayoutId id="2147484922" r:id="rId3"/>
    <p:sldLayoutId id="2147484923" r:id="rId4"/>
    <p:sldLayoutId id="2147484924" r:id="rId5"/>
    <p:sldLayoutId id="2147484925" r:id="rId6"/>
    <p:sldLayoutId id="2147484926" r:id="rId7"/>
    <p:sldLayoutId id="2147484927" r:id="rId8"/>
    <p:sldLayoutId id="2147484928" r:id="rId9"/>
    <p:sldLayoutId id="2147484929" r:id="rId10"/>
    <p:sldLayoutId id="214748493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ço Reservado para Título 1">
            <a:extLst>
              <a:ext uri="{FF2B5EF4-FFF2-40B4-BE49-F238E27FC236}">
                <a16:creationId xmlns:a16="http://schemas.microsoft.com/office/drawing/2014/main" id="{94C6946A-B150-285C-25B5-9B004936B77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9219" name="Espaço Reservado para Texto 2">
            <a:extLst>
              <a:ext uri="{FF2B5EF4-FFF2-40B4-BE49-F238E27FC236}">
                <a16:creationId xmlns:a16="http://schemas.microsoft.com/office/drawing/2014/main" id="{CFD77807-2903-C137-DE85-17711D5C15C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454B48-7CDA-641F-D15E-D6CCA7F729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BF140CBF-3706-4E3E-9E40-E74D11B1CECF}" type="datetimeFigureOut">
              <a:rPr lang="pt-BR"/>
              <a:pPr>
                <a:defRPr/>
              </a:pPr>
              <a:t>13/05/2025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F3EAA1-E79E-F674-72E5-1B5B0027DC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A95CE73-1858-F4B3-8E68-AD96430B46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795ED5F-A145-45C6-B147-73CB68C8B32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31" r:id="rId1"/>
    <p:sldLayoutId id="2147484932" r:id="rId2"/>
    <p:sldLayoutId id="2147484933" r:id="rId3"/>
    <p:sldLayoutId id="2147484934" r:id="rId4"/>
    <p:sldLayoutId id="2147484935" r:id="rId5"/>
    <p:sldLayoutId id="2147484936" r:id="rId6"/>
    <p:sldLayoutId id="2147484937" r:id="rId7"/>
    <p:sldLayoutId id="2147484938" r:id="rId8"/>
    <p:sldLayoutId id="2147484939" r:id="rId9"/>
    <p:sldLayoutId id="2147484940" r:id="rId10"/>
    <p:sldLayoutId id="214748494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>
            <a:extLst>
              <a:ext uri="{FF2B5EF4-FFF2-40B4-BE49-F238E27FC236}">
                <a16:creationId xmlns:a16="http://schemas.microsoft.com/office/drawing/2014/main" id="{2CADD91F-5C96-0238-12F7-141BAE96E125}"/>
              </a:ext>
            </a:extLst>
          </p:cNvPr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248" name="AutoShape 3">
              <a:extLst>
                <a:ext uri="{FF2B5EF4-FFF2-40B4-BE49-F238E27FC236}">
                  <a16:creationId xmlns:a16="http://schemas.microsoft.com/office/drawing/2014/main" id="{2C8DBB96-3B45-105E-CAC4-6317E5FB2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249" name="AutoShape 4">
              <a:extLst>
                <a:ext uri="{FF2B5EF4-FFF2-40B4-BE49-F238E27FC236}">
                  <a16:creationId xmlns:a16="http://schemas.microsoft.com/office/drawing/2014/main" id="{E6E729B7-B670-E93C-8267-D2FA3F8646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250" name="Line 5">
              <a:extLst>
                <a:ext uri="{FF2B5EF4-FFF2-40B4-BE49-F238E27FC236}">
                  <a16:creationId xmlns:a16="http://schemas.microsoft.com/office/drawing/2014/main" id="{D414F8EA-35F9-D138-6883-82EAC0CD6C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243" name="Rectangle 6">
            <a:extLst>
              <a:ext uri="{FF2B5EF4-FFF2-40B4-BE49-F238E27FC236}">
                <a16:creationId xmlns:a16="http://schemas.microsoft.com/office/drawing/2014/main" id="{3F8FCFD2-2FB4-4E3B-711B-5BAA850761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Clique para editar o estilo do título mestre</a:t>
            </a:r>
          </a:p>
        </p:txBody>
      </p:sp>
      <p:sp>
        <p:nvSpPr>
          <p:cNvPr id="10244" name="Rectangle 7">
            <a:extLst>
              <a:ext uri="{FF2B5EF4-FFF2-40B4-BE49-F238E27FC236}">
                <a16:creationId xmlns:a16="http://schemas.microsoft.com/office/drawing/2014/main" id="{FAC852C9-896B-7649-FCC1-FD599C082F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Clique para editar os estilos do texto mestre</a:t>
            </a:r>
          </a:p>
          <a:p>
            <a:pPr lvl="1"/>
            <a:r>
              <a:rPr lang="en-US" altLang="pt-BR"/>
              <a:t>Segundo nível</a:t>
            </a:r>
          </a:p>
          <a:p>
            <a:pPr lvl="2"/>
            <a:r>
              <a:rPr lang="en-US" altLang="pt-BR"/>
              <a:t>Terceiro nível</a:t>
            </a:r>
          </a:p>
          <a:p>
            <a:pPr lvl="3"/>
            <a:r>
              <a:rPr lang="en-US" altLang="pt-BR"/>
              <a:t>Quarto nível</a:t>
            </a:r>
          </a:p>
          <a:p>
            <a:pPr lvl="4"/>
            <a:r>
              <a:rPr lang="en-US" altLang="pt-BR"/>
              <a:t>Quinto nível</a:t>
            </a:r>
          </a:p>
        </p:txBody>
      </p:sp>
      <p:sp>
        <p:nvSpPr>
          <p:cNvPr id="6152" name="Rectangle 8">
            <a:extLst>
              <a:ext uri="{FF2B5EF4-FFF2-40B4-BE49-F238E27FC236}">
                <a16:creationId xmlns:a16="http://schemas.microsoft.com/office/drawing/2014/main" id="{7A721BCA-BEF6-D01D-5A9A-302BF66AC39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153" name="Rectangle 9">
            <a:extLst>
              <a:ext uri="{FF2B5EF4-FFF2-40B4-BE49-F238E27FC236}">
                <a16:creationId xmlns:a16="http://schemas.microsoft.com/office/drawing/2014/main" id="{8FF5B1BB-9718-F41A-960B-325A5F87F75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154" name="Rectangle 10">
            <a:extLst>
              <a:ext uri="{FF2B5EF4-FFF2-40B4-BE49-F238E27FC236}">
                <a16:creationId xmlns:a16="http://schemas.microsoft.com/office/drawing/2014/main" id="{3C4663C8-B828-F9CA-E382-8E0E428D642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000000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9A700D90-35C4-4B82-9CEA-E11C912E9C7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42" r:id="rId1"/>
    <p:sldLayoutId id="2147484943" r:id="rId2"/>
    <p:sldLayoutId id="2147484944" r:id="rId3"/>
    <p:sldLayoutId id="2147484945" r:id="rId4"/>
    <p:sldLayoutId id="2147484946" r:id="rId5"/>
    <p:sldLayoutId id="2147484947" r:id="rId6"/>
    <p:sldLayoutId id="2147484948" r:id="rId7"/>
    <p:sldLayoutId id="2147484949" r:id="rId8"/>
    <p:sldLayoutId id="2147484950" r:id="rId9"/>
    <p:sldLayoutId id="2147484951" r:id="rId10"/>
    <p:sldLayoutId id="214748495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>
            <a:extLst>
              <a:ext uri="{FF2B5EF4-FFF2-40B4-BE49-F238E27FC236}">
                <a16:creationId xmlns:a16="http://schemas.microsoft.com/office/drawing/2014/main" id="{E7D231E1-AD81-6121-106F-3257CBC13E65}"/>
              </a:ext>
            </a:extLst>
          </p:cNvPr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1272" name="AutoShape 3">
              <a:extLst>
                <a:ext uri="{FF2B5EF4-FFF2-40B4-BE49-F238E27FC236}">
                  <a16:creationId xmlns:a16="http://schemas.microsoft.com/office/drawing/2014/main" id="{9BB386EC-7322-3742-0693-A2DED2BC4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273" name="AutoShape 4">
              <a:extLst>
                <a:ext uri="{FF2B5EF4-FFF2-40B4-BE49-F238E27FC236}">
                  <a16:creationId xmlns:a16="http://schemas.microsoft.com/office/drawing/2014/main" id="{E02CB885-CD02-C629-FF1D-F4C612CA00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274" name="Line 5">
              <a:extLst>
                <a:ext uri="{FF2B5EF4-FFF2-40B4-BE49-F238E27FC236}">
                  <a16:creationId xmlns:a16="http://schemas.microsoft.com/office/drawing/2014/main" id="{89CC7E52-D184-EE5C-CE10-E479106C46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1267" name="Rectangle 6">
            <a:extLst>
              <a:ext uri="{FF2B5EF4-FFF2-40B4-BE49-F238E27FC236}">
                <a16:creationId xmlns:a16="http://schemas.microsoft.com/office/drawing/2014/main" id="{0A5DEA45-D342-2D52-93E1-773C0EC74B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Clique para editar o estilo do título mestre</a:t>
            </a:r>
          </a:p>
        </p:txBody>
      </p:sp>
      <p:sp>
        <p:nvSpPr>
          <p:cNvPr id="11268" name="Rectangle 7">
            <a:extLst>
              <a:ext uri="{FF2B5EF4-FFF2-40B4-BE49-F238E27FC236}">
                <a16:creationId xmlns:a16="http://schemas.microsoft.com/office/drawing/2014/main" id="{99886553-6F35-6661-6D67-DF75FE0EED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Clique para editar os estilos do texto mestre</a:t>
            </a:r>
          </a:p>
          <a:p>
            <a:pPr lvl="1"/>
            <a:r>
              <a:rPr lang="en-US" altLang="pt-BR"/>
              <a:t>Segundo nível</a:t>
            </a:r>
          </a:p>
          <a:p>
            <a:pPr lvl="2"/>
            <a:r>
              <a:rPr lang="en-US" altLang="pt-BR"/>
              <a:t>Terceiro nível</a:t>
            </a:r>
          </a:p>
          <a:p>
            <a:pPr lvl="3"/>
            <a:r>
              <a:rPr lang="en-US" altLang="pt-BR"/>
              <a:t>Quarto nível</a:t>
            </a:r>
          </a:p>
          <a:p>
            <a:pPr lvl="4"/>
            <a:r>
              <a:rPr lang="en-US" altLang="pt-BR"/>
              <a:t>Quinto nível</a:t>
            </a:r>
          </a:p>
        </p:txBody>
      </p:sp>
      <p:sp>
        <p:nvSpPr>
          <p:cNvPr id="6152" name="Rectangle 8">
            <a:extLst>
              <a:ext uri="{FF2B5EF4-FFF2-40B4-BE49-F238E27FC236}">
                <a16:creationId xmlns:a16="http://schemas.microsoft.com/office/drawing/2014/main" id="{F28F50CA-1E92-F49C-BA2A-692220A2A2E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153" name="Rectangle 9">
            <a:extLst>
              <a:ext uri="{FF2B5EF4-FFF2-40B4-BE49-F238E27FC236}">
                <a16:creationId xmlns:a16="http://schemas.microsoft.com/office/drawing/2014/main" id="{5C918944-162F-A4C0-71C2-1FC5C42EEC2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154" name="Rectangle 10">
            <a:extLst>
              <a:ext uri="{FF2B5EF4-FFF2-40B4-BE49-F238E27FC236}">
                <a16:creationId xmlns:a16="http://schemas.microsoft.com/office/drawing/2014/main" id="{5C906F2D-0127-CD4C-E270-56214F7755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000000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BE268EAD-336D-4005-AD69-3452069573BB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53" r:id="rId1"/>
    <p:sldLayoutId id="2147484954" r:id="rId2"/>
    <p:sldLayoutId id="2147484955" r:id="rId3"/>
    <p:sldLayoutId id="2147484956" r:id="rId4"/>
    <p:sldLayoutId id="2147484957" r:id="rId5"/>
    <p:sldLayoutId id="2147484958" r:id="rId6"/>
    <p:sldLayoutId id="2147484959" r:id="rId7"/>
    <p:sldLayoutId id="2147484960" r:id="rId8"/>
    <p:sldLayoutId id="2147484961" r:id="rId9"/>
    <p:sldLayoutId id="2147484962" r:id="rId10"/>
    <p:sldLayoutId id="214748496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>
            <a:extLst>
              <a:ext uri="{FF2B5EF4-FFF2-40B4-BE49-F238E27FC236}">
                <a16:creationId xmlns:a16="http://schemas.microsoft.com/office/drawing/2014/main" id="{27E2C1AF-6AA7-40C9-0A1E-CA3549399727}"/>
              </a:ext>
            </a:extLst>
          </p:cNvPr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2296" name="AutoShape 3">
              <a:extLst>
                <a:ext uri="{FF2B5EF4-FFF2-40B4-BE49-F238E27FC236}">
                  <a16:creationId xmlns:a16="http://schemas.microsoft.com/office/drawing/2014/main" id="{BFAD1431-83C3-2FB0-C012-B92F03EC6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297" name="AutoShape 4">
              <a:extLst>
                <a:ext uri="{FF2B5EF4-FFF2-40B4-BE49-F238E27FC236}">
                  <a16:creationId xmlns:a16="http://schemas.microsoft.com/office/drawing/2014/main" id="{D84CD359-71D2-BCD3-FE94-BD6A9F83D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298" name="Line 5">
              <a:extLst>
                <a:ext uri="{FF2B5EF4-FFF2-40B4-BE49-F238E27FC236}">
                  <a16:creationId xmlns:a16="http://schemas.microsoft.com/office/drawing/2014/main" id="{1562AD1E-4C3B-D33C-4730-49F4325BDB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2291" name="Rectangle 6">
            <a:extLst>
              <a:ext uri="{FF2B5EF4-FFF2-40B4-BE49-F238E27FC236}">
                <a16:creationId xmlns:a16="http://schemas.microsoft.com/office/drawing/2014/main" id="{92472A44-8373-B7A2-0820-1109FADE10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Clique para editar o estilo do título mestre</a:t>
            </a:r>
          </a:p>
        </p:txBody>
      </p:sp>
      <p:sp>
        <p:nvSpPr>
          <p:cNvPr id="12292" name="Rectangle 7">
            <a:extLst>
              <a:ext uri="{FF2B5EF4-FFF2-40B4-BE49-F238E27FC236}">
                <a16:creationId xmlns:a16="http://schemas.microsoft.com/office/drawing/2014/main" id="{22143C75-F9EB-587C-B089-AC6E271E90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Clique para editar os estilos do texto mestre</a:t>
            </a:r>
          </a:p>
          <a:p>
            <a:pPr lvl="1"/>
            <a:r>
              <a:rPr lang="en-US" altLang="pt-BR"/>
              <a:t>Segundo nível</a:t>
            </a:r>
          </a:p>
          <a:p>
            <a:pPr lvl="2"/>
            <a:r>
              <a:rPr lang="en-US" altLang="pt-BR"/>
              <a:t>Terceiro nível</a:t>
            </a:r>
          </a:p>
          <a:p>
            <a:pPr lvl="3"/>
            <a:r>
              <a:rPr lang="en-US" altLang="pt-BR"/>
              <a:t>Quarto nível</a:t>
            </a:r>
          </a:p>
          <a:p>
            <a:pPr lvl="4"/>
            <a:r>
              <a:rPr lang="en-US" altLang="pt-BR"/>
              <a:t>Quinto nível</a:t>
            </a:r>
          </a:p>
        </p:txBody>
      </p:sp>
      <p:sp>
        <p:nvSpPr>
          <p:cNvPr id="6152" name="Rectangle 8">
            <a:extLst>
              <a:ext uri="{FF2B5EF4-FFF2-40B4-BE49-F238E27FC236}">
                <a16:creationId xmlns:a16="http://schemas.microsoft.com/office/drawing/2014/main" id="{7B835936-AF5D-0749-A4F3-AA33AEF93F2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153" name="Rectangle 9">
            <a:extLst>
              <a:ext uri="{FF2B5EF4-FFF2-40B4-BE49-F238E27FC236}">
                <a16:creationId xmlns:a16="http://schemas.microsoft.com/office/drawing/2014/main" id="{605AC129-E64F-B92E-E48A-76E03FC2573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6154" name="Rectangle 10">
            <a:extLst>
              <a:ext uri="{FF2B5EF4-FFF2-40B4-BE49-F238E27FC236}">
                <a16:creationId xmlns:a16="http://schemas.microsoft.com/office/drawing/2014/main" id="{EEDAC5A9-C098-90AC-4211-A06D277F0C0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000000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D87CFECC-D63D-433A-B3A0-CC2672A2D68A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64" r:id="rId1"/>
    <p:sldLayoutId id="2147484965" r:id="rId2"/>
    <p:sldLayoutId id="2147484966" r:id="rId3"/>
    <p:sldLayoutId id="2147484967" r:id="rId4"/>
    <p:sldLayoutId id="2147484968" r:id="rId5"/>
    <p:sldLayoutId id="2147484969" r:id="rId6"/>
    <p:sldLayoutId id="2147484970" r:id="rId7"/>
    <p:sldLayoutId id="2147484971" r:id="rId8"/>
    <p:sldLayoutId id="2147484972" r:id="rId9"/>
    <p:sldLayoutId id="2147484973" r:id="rId10"/>
    <p:sldLayoutId id="214748497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430558"/>
            </a:gs>
            <a:gs pos="100000">
              <a:srgbClr val="900BB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6">
            <a:extLst>
              <a:ext uri="{FF2B5EF4-FFF2-40B4-BE49-F238E27FC236}">
                <a16:creationId xmlns:a16="http://schemas.microsoft.com/office/drawing/2014/main" id="{F9E4A3CE-4B10-09C8-B795-42FC45EB5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990600"/>
            <a:ext cx="8763000" cy="457200"/>
          </a:xfrm>
          <a:prstGeom prst="rect">
            <a:avLst/>
          </a:prstGeom>
          <a:gradFill rotWithShape="0">
            <a:gsLst>
              <a:gs pos="0">
                <a:srgbClr val="900BBF"/>
              </a:gs>
              <a:gs pos="100000">
                <a:schemeClr val="tx1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pt-BR" altLang="pt-BR"/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9A849AA9-427E-CCE7-3B86-9911E0D58B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609600"/>
            <a:ext cx="83058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651B257-B2B1-FCE7-225C-8294765E16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2133600"/>
            <a:ext cx="79248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</p:txBody>
      </p:sp>
      <p:sp>
        <p:nvSpPr>
          <p:cNvPr id="13317" name="Rectangle 14">
            <a:extLst>
              <a:ext uri="{FF2B5EF4-FFF2-40B4-BE49-F238E27FC236}">
                <a16:creationId xmlns:a16="http://schemas.microsoft.com/office/drawing/2014/main" id="{8D04876B-A53D-D16E-BD9D-B8A751CD6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900BBF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pt-BR" altLang="pt-BR"/>
          </a:p>
        </p:txBody>
      </p:sp>
      <p:sp>
        <p:nvSpPr>
          <p:cNvPr id="13318" name="Line 15">
            <a:extLst>
              <a:ext uri="{FF2B5EF4-FFF2-40B4-BE49-F238E27FC236}">
                <a16:creationId xmlns:a16="http://schemas.microsoft.com/office/drawing/2014/main" id="{2EEC742E-5AD3-01D7-CB70-D61B4D1CCD1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1000" y="2057400"/>
            <a:ext cx="12700" cy="4800600"/>
          </a:xfrm>
          <a:prstGeom prst="line">
            <a:avLst/>
          </a:prstGeom>
          <a:noFill/>
          <a:ln w="57150" cap="rnd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04" r:id="rId1"/>
    <p:sldLayoutId id="2147484905" r:id="rId2"/>
    <p:sldLayoutId id="2147484906" r:id="rId3"/>
    <p:sldLayoutId id="2147484907" r:id="rId4"/>
    <p:sldLayoutId id="2147484908" r:id="rId5"/>
    <p:sldLayoutId id="2147484909" r:id="rId6"/>
    <p:sldLayoutId id="2147484910" r:id="rId7"/>
    <p:sldLayoutId id="2147484911" r:id="rId8"/>
    <p:sldLayoutId id="2147484912" r:id="rId9"/>
    <p:sldLayoutId id="2147484913" r:id="rId10"/>
    <p:sldLayoutId id="214748491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b="1" kern="1200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Futura BdCn B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Futura BdCn B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Futura BdCn B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Futura BdCn BT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6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Futura BdCn B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6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Futura BdCn B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6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Futura BdCn B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6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Futura BdCn B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 kern="1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 kern="1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 kern="1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3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C81042-1D46-7F27-5A21-2301D49CB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origem do pecado</a:t>
            </a:r>
          </a:p>
        </p:txBody>
      </p:sp>
    </p:spTree>
  </p:cSld>
  <p:clrMapOvr>
    <a:masterClrMapping/>
  </p:clrMapOvr>
  <p:transition>
    <p:wheel spokes="3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609D78-8179-C7CB-38FF-E12A905ED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origem do pecado</a:t>
            </a:r>
          </a:p>
        </p:txBody>
      </p:sp>
      <p:sp>
        <p:nvSpPr>
          <p:cNvPr id="78851" name="Espaço Reservado para Conteúdo 2">
            <a:extLst>
              <a:ext uri="{FF2B5EF4-FFF2-40B4-BE49-F238E27FC236}">
                <a16:creationId xmlns:a16="http://schemas.microsoft.com/office/drawing/2014/main" id="{4E9AD4AF-5C38-8867-8367-23CA8D324B2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pt-BR" altLang="pt-BR"/>
              <a:t>	O</a:t>
            </a:r>
            <a:r>
              <a:rPr lang="pt-BR" altLang="pt-BR" b="1">
                <a:solidFill>
                  <a:srgbClr val="3333FF"/>
                </a:solidFill>
              </a:rPr>
              <a:t> primeiro pecado foi cometido no céu</a:t>
            </a:r>
            <a:r>
              <a:rPr lang="pt-BR" altLang="pt-BR"/>
              <a:t>, quando </a:t>
            </a:r>
            <a:r>
              <a:rPr lang="pt-BR" altLang="pt-BR" b="1">
                <a:solidFill>
                  <a:srgbClr val="FF0000"/>
                </a:solidFill>
              </a:rPr>
              <a:t>houve a rebelião de anjos liderada por Lúcifer.</a:t>
            </a:r>
          </a:p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pt-BR" altLang="pt-BR"/>
              <a:t>	</a:t>
            </a:r>
          </a:p>
        </p:txBody>
      </p:sp>
    </p:spTree>
  </p:cSld>
  <p:clrMapOvr>
    <a:masterClrMapping/>
  </p:clrMapOvr>
  <p:transition>
    <p:wheel spokes="3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3076" descr="D:\DEVIL\042.JPG">
            <a:extLst>
              <a:ext uri="{FF2B5EF4-FFF2-40B4-BE49-F238E27FC236}">
                <a16:creationId xmlns:a16="http://schemas.microsoft.com/office/drawing/2014/main" id="{790769B5-6A7B-DDDF-AC26-0966C4CBD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5" name="Rectangle 3079">
            <a:extLst>
              <a:ext uri="{FF2B5EF4-FFF2-40B4-BE49-F238E27FC236}">
                <a16:creationId xmlns:a16="http://schemas.microsoft.com/office/drawing/2014/main" id="{BFD8473C-7A16-94FF-175C-C51CDAA7F1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713" y="5445125"/>
            <a:ext cx="8664575" cy="1143000"/>
          </a:xfrm>
          <a:solidFill>
            <a:srgbClr val="996633"/>
          </a:solidFill>
        </p:spPr>
        <p:txBody>
          <a:bodyPr/>
          <a:lstStyle/>
          <a:p>
            <a:pPr eaLnBrk="1" hangingPunct="1"/>
            <a:r>
              <a:rPr lang="en-US" altLang="pt-BR" sz="6000" b="1" i="1">
                <a:solidFill>
                  <a:schemeClr val="bg1"/>
                </a:solidFill>
                <a:latin typeface="Tahoma" panose="020B0604030504040204" pitchFamily="34" charset="0"/>
              </a:rPr>
              <a:t>EZEQUIEL 28: 11-17</a:t>
            </a:r>
            <a:endParaRPr lang="pt-BR" altLang="pt-BR" sz="6000" b="1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tângulo 3">
            <a:extLst>
              <a:ext uri="{FF2B5EF4-FFF2-40B4-BE49-F238E27FC236}">
                <a16:creationId xmlns:a16="http://schemas.microsoft.com/office/drawing/2014/main" id="{EA031DD7-03DD-0862-FF61-961B2B21B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988"/>
            <a:ext cx="9144000" cy="655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400"/>
              <a:t> </a:t>
            </a:r>
            <a:r>
              <a:rPr lang="pt-BR" altLang="pt-BR" sz="1600"/>
              <a:t>Filho do homem, levanta uma lamentação contra o rei de Tiro e dize-lhe</a:t>
            </a:r>
            <a:r>
              <a:rPr lang="pt-BR" altLang="pt-BR" sz="2400"/>
              <a:t>: Assim diz o SENHOR Deus: Tu és o sinete da </a:t>
            </a:r>
            <a:r>
              <a:rPr lang="pt-BR" altLang="pt-BR" sz="2400">
                <a:solidFill>
                  <a:srgbClr val="FF0066"/>
                </a:solidFill>
              </a:rPr>
              <a:t>perfeição</a:t>
            </a:r>
            <a:r>
              <a:rPr lang="pt-BR" altLang="pt-BR" sz="2400"/>
              <a:t>, cheio de </a:t>
            </a:r>
            <a:r>
              <a:rPr lang="pt-BR" altLang="pt-BR" sz="2400">
                <a:solidFill>
                  <a:srgbClr val="FF0066"/>
                </a:solidFill>
              </a:rPr>
              <a:t>sabedoria</a:t>
            </a:r>
            <a:r>
              <a:rPr lang="pt-BR" altLang="pt-BR" sz="2400"/>
              <a:t> e </a:t>
            </a:r>
            <a:r>
              <a:rPr lang="pt-BR" altLang="pt-BR" sz="2400">
                <a:solidFill>
                  <a:srgbClr val="FF0066"/>
                </a:solidFill>
              </a:rPr>
              <a:t>formosura</a:t>
            </a:r>
            <a:r>
              <a:rPr lang="pt-BR" altLang="pt-BR" sz="2400"/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400"/>
              <a:t>Estavas no Éden, jardim de Deus; de todas as pedras preciosas te cobrias: </a:t>
            </a:r>
            <a:r>
              <a:rPr lang="pt-BR" altLang="pt-BR" sz="2000"/>
              <a:t>o sárdio, o topázio, o diamante, o berilo, o ônix, o jaspe, a safira, o carbúnculo e a esmeralda; de ouro se te fizeram os engastes e os ornamentos; </a:t>
            </a:r>
            <a:r>
              <a:rPr lang="pt-BR" altLang="pt-BR" sz="2400"/>
              <a:t>no dia em que </a:t>
            </a:r>
            <a:r>
              <a:rPr lang="pt-BR" altLang="pt-BR" sz="2400" b="1">
                <a:solidFill>
                  <a:srgbClr val="3333FF"/>
                </a:solidFill>
              </a:rPr>
              <a:t>foste criado</a:t>
            </a:r>
            <a:r>
              <a:rPr lang="pt-BR" altLang="pt-BR" sz="2400"/>
              <a:t>, foram eles preparados.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400"/>
              <a:t>Tu eras </a:t>
            </a:r>
            <a:r>
              <a:rPr lang="pt-BR" altLang="pt-BR" sz="2400" b="1">
                <a:solidFill>
                  <a:srgbClr val="FF0066"/>
                </a:solidFill>
              </a:rPr>
              <a:t>querubim da guarda ungido</a:t>
            </a:r>
            <a:r>
              <a:rPr lang="pt-BR" altLang="pt-BR" sz="2400"/>
              <a:t>, e te estabeleci; permanecias no monte santo de Deus, no brilho das pedras andavas. </a:t>
            </a:r>
            <a:r>
              <a:rPr lang="pt-BR" altLang="pt-BR" sz="2400" b="1">
                <a:solidFill>
                  <a:srgbClr val="3333FF"/>
                </a:solidFill>
              </a:rPr>
              <a:t>Perfeito eras nos teus caminhos, desde o dia em que foste criado até que se achou iniqüidade em ti.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/>
              <a:t>Na multiplicação do teu comércio, se encheu o teu interior de violência, e pecaste; pelo que te lançarei, profanado, fora do monte de Deus e te farei perecer, ó querubim da guarda, em meio ao brilho das pedras.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800">
                <a:solidFill>
                  <a:srgbClr val="FF0000"/>
                </a:solidFill>
              </a:rPr>
              <a:t>Elevou-se o teu coração por causa da tua formosura</a:t>
            </a:r>
            <a:r>
              <a:rPr lang="pt-BR" altLang="pt-BR" sz="2400"/>
              <a:t>, </a:t>
            </a:r>
            <a:r>
              <a:rPr lang="pt-BR" altLang="pt-BR" sz="2400" b="1">
                <a:solidFill>
                  <a:srgbClr val="3333FF"/>
                </a:solidFill>
              </a:rPr>
              <a:t>corrompeste a tua sabedoria por causa do teu resplendor</a:t>
            </a:r>
            <a:r>
              <a:rPr lang="pt-BR" altLang="pt-BR" sz="2400"/>
              <a:t>; lancei-te por terra, diante dos reis te pus, para que te contemplem.</a:t>
            </a:r>
          </a:p>
        </p:txBody>
      </p:sp>
    </p:spTree>
  </p:cSld>
  <p:clrMapOvr>
    <a:masterClrMapping/>
  </p:clrMapOvr>
  <p:transition>
    <p:wheel spokes="3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8" descr="C:\Documents and Settings\roberto motta\Desktop\Imagens 2\origem do mal\0614132.jpg">
            <a:extLst>
              <a:ext uri="{FF2B5EF4-FFF2-40B4-BE49-F238E27FC236}">
                <a16:creationId xmlns:a16="http://schemas.microsoft.com/office/drawing/2014/main" id="{E1969D35-ED45-94C2-6643-430EB4F5D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5" name="Rectangle 9">
            <a:extLst>
              <a:ext uri="{FF2B5EF4-FFF2-40B4-BE49-F238E27FC236}">
                <a16:creationId xmlns:a16="http://schemas.microsoft.com/office/drawing/2014/main" id="{C70DDE46-40C0-634B-13AA-00C4226A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5084763"/>
            <a:ext cx="7608887" cy="1381125"/>
          </a:xfrm>
          <a:prstGeom prst="rect">
            <a:avLst/>
          </a:prstGeom>
          <a:solidFill>
            <a:srgbClr val="CC0066"/>
          </a:solidFill>
          <a:ln>
            <a:noFill/>
          </a:ln>
          <a:effectLst>
            <a:outerShdw dist="56796" dir="1593903" algn="ctr" rotWithShape="0">
              <a:schemeClr val="tx1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r>
              <a:rPr lang="pt-BR" altLang="pt-BR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ISAÍAS 14:12-15</a:t>
            </a:r>
            <a:endParaRPr lang="pt-BR" alt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5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FBB75AA8-1830-F58B-44DF-2B77C3B666BE}"/>
              </a:ext>
            </a:extLst>
          </p:cNvPr>
          <p:cNvSpPr/>
          <p:nvPr/>
        </p:nvSpPr>
        <p:spPr>
          <a:xfrm>
            <a:off x="0" y="-26988"/>
            <a:ext cx="9144000" cy="6862763"/>
          </a:xfrm>
          <a:prstGeom prst="rect">
            <a:avLst/>
          </a:prstGeom>
          <a:solidFill>
            <a:srgbClr val="3333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4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Como caíste do céu</a:t>
            </a:r>
            <a:r>
              <a:rPr lang="pt-BR" sz="4000" dirty="0"/>
              <a:t>, ó estrela da manhã, filho da alva! </a:t>
            </a:r>
            <a:r>
              <a:rPr lang="pt-BR" sz="4000" dirty="0">
                <a:solidFill>
                  <a:srgbClr val="FFFF00"/>
                </a:solidFill>
              </a:rPr>
              <a:t>Como foste lançado por terra,</a:t>
            </a:r>
            <a:r>
              <a:rPr lang="pt-BR" sz="4000" dirty="0"/>
              <a:t> tu que debilitavas as nações!</a:t>
            </a:r>
          </a:p>
          <a:p>
            <a:pPr eaLnBrk="1" hangingPunct="1">
              <a:defRPr/>
            </a:pPr>
            <a:r>
              <a:rPr lang="pt-BR" sz="4000" dirty="0">
                <a:solidFill>
                  <a:srgbClr val="3CF263"/>
                </a:solidFill>
              </a:rPr>
              <a:t>Tu dizias no teu coração</a:t>
            </a:r>
            <a:r>
              <a:rPr lang="pt-BR" sz="4000" dirty="0"/>
              <a:t>: </a:t>
            </a:r>
            <a:r>
              <a:rPr lang="pt-BR" sz="4000" dirty="0">
                <a:solidFill>
                  <a:srgbClr val="FF0000"/>
                </a:solidFill>
                <a:highlight>
                  <a:srgbClr val="FFFF00"/>
                </a:highlight>
              </a:rPr>
              <a:t>Eu subirei </a:t>
            </a:r>
            <a:r>
              <a:rPr lang="pt-BR" sz="4000" dirty="0"/>
              <a:t>ao céu; acima das estrelas de Deus </a:t>
            </a:r>
            <a:r>
              <a:rPr lang="pt-BR" sz="4000" dirty="0">
                <a:solidFill>
                  <a:srgbClr val="FF0000"/>
                </a:solidFill>
                <a:highlight>
                  <a:srgbClr val="00FF00"/>
                </a:highlight>
              </a:rPr>
              <a:t>exaltarei</a:t>
            </a:r>
            <a:r>
              <a:rPr lang="pt-BR" sz="4000" dirty="0"/>
              <a:t> </a:t>
            </a:r>
            <a:r>
              <a:rPr lang="pt-BR" sz="4000" dirty="0">
                <a:solidFill>
                  <a:srgbClr val="FF0066"/>
                </a:solidFill>
              </a:rPr>
              <a:t>o meu trono </a:t>
            </a:r>
            <a:r>
              <a:rPr lang="pt-BR" sz="4000" dirty="0"/>
              <a:t>e no monte da congregação me </a:t>
            </a:r>
            <a:r>
              <a:rPr lang="pt-BR" sz="4000" dirty="0">
                <a:solidFill>
                  <a:srgbClr val="FF0000"/>
                </a:solidFill>
                <a:highlight>
                  <a:srgbClr val="00FFFF"/>
                </a:highlight>
              </a:rPr>
              <a:t>assentarei</a:t>
            </a:r>
            <a:r>
              <a:rPr lang="pt-BR" sz="4000" dirty="0"/>
              <a:t>, nas extremidades do Norte;</a:t>
            </a:r>
          </a:p>
          <a:p>
            <a:pPr eaLnBrk="1" hangingPunct="1">
              <a:defRPr/>
            </a:pPr>
            <a:r>
              <a:rPr lang="pt-BR" sz="4000" dirty="0">
                <a:solidFill>
                  <a:srgbClr val="FFFF00"/>
                </a:solidFill>
              </a:rPr>
              <a:t>subirei</a:t>
            </a:r>
            <a:r>
              <a:rPr lang="pt-BR" sz="4000" dirty="0"/>
              <a:t> acima das mais altas nuvens e </a:t>
            </a:r>
            <a:r>
              <a:rPr lang="pt-BR" sz="4000" dirty="0">
                <a:solidFill>
                  <a:schemeClr val="bg1"/>
                </a:solidFill>
                <a:highlight>
                  <a:srgbClr val="FF0066"/>
                </a:highlight>
              </a:rPr>
              <a:t>serei</a:t>
            </a:r>
            <a:r>
              <a:rPr lang="pt-BR" sz="4000" dirty="0"/>
              <a:t> semelhante ao Altíssimo.</a:t>
            </a:r>
          </a:p>
        </p:txBody>
      </p:sp>
    </p:spTree>
  </p:cSld>
  <p:clrMapOvr>
    <a:masterClrMapping/>
  </p:clrMapOvr>
  <p:transition>
    <p:wheel spokes="3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http://1.bp.blogspot.com/_ofgw0KQHESg/S0mMFXWsmWI/AAAAAAAABpk/hgqLSIa73qo/s320/Batalha+no+ceu.jpg">
            <a:extLst>
              <a:ext uri="{FF2B5EF4-FFF2-40B4-BE49-F238E27FC236}">
                <a16:creationId xmlns:a16="http://schemas.microsoft.com/office/drawing/2014/main" id="{39CD836E-68CD-DD01-2C51-9C2A9161A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1" name="CaixaDeTexto 3">
            <a:extLst>
              <a:ext uri="{FF2B5EF4-FFF2-40B4-BE49-F238E27FC236}">
                <a16:creationId xmlns:a16="http://schemas.microsoft.com/office/drawing/2014/main" id="{40E8D178-1FAE-5F5E-1F09-3160FFA03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88913"/>
            <a:ext cx="75374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6000" b="1">
                <a:solidFill>
                  <a:srgbClr val="3333FF"/>
                </a:solidFill>
              </a:rPr>
              <a:t>Apocalipse 12: 7 a 9</a:t>
            </a:r>
          </a:p>
        </p:txBody>
      </p:sp>
    </p:spTree>
  </p:cSld>
  <p:clrMapOvr>
    <a:masterClrMapping/>
  </p:clrMapOvr>
  <p:transition>
    <p:wheel spokes="3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E34C4612-7C74-7F9F-2023-83D0B8E89CE8}"/>
              </a:ext>
            </a:extLst>
          </p:cNvPr>
          <p:cNvSpPr/>
          <p:nvPr/>
        </p:nvSpPr>
        <p:spPr>
          <a:xfrm>
            <a:off x="0" y="23813"/>
            <a:ext cx="9144000" cy="68627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4000" b="1" dirty="0">
                <a:solidFill>
                  <a:srgbClr val="660000"/>
                </a:solidFill>
                <a:latin typeface="Helvetica" panose="020B0604020202020204" pitchFamily="34" charset="0"/>
              </a:rPr>
              <a:t>“</a:t>
            </a:r>
            <a:r>
              <a:rPr lang="pt-BR" sz="4000" b="1" dirty="0">
                <a:solidFill>
                  <a:srgbClr val="3333FF"/>
                </a:solidFill>
                <a:latin typeface="Helvetica" panose="020B0604020202020204" pitchFamily="34" charset="0"/>
              </a:rPr>
              <a:t>Houve peleja no céu</a:t>
            </a:r>
            <a:r>
              <a:rPr lang="pt-BR" sz="4000" b="1" dirty="0">
                <a:solidFill>
                  <a:srgbClr val="660000"/>
                </a:solidFill>
                <a:latin typeface="Helvetica" panose="020B0604020202020204" pitchFamily="34" charset="0"/>
              </a:rPr>
              <a:t>. </a:t>
            </a:r>
            <a:r>
              <a:rPr lang="pt-BR" sz="4000" b="1" dirty="0">
                <a:solidFill>
                  <a:srgbClr val="00B0F0"/>
                </a:solidFill>
                <a:latin typeface="Helvetica" panose="020B0604020202020204" pitchFamily="34" charset="0"/>
              </a:rPr>
              <a:t>Miguel</a:t>
            </a:r>
            <a:r>
              <a:rPr lang="pt-BR" sz="4000" b="1" dirty="0">
                <a:solidFill>
                  <a:srgbClr val="FF0000"/>
                </a:solidFill>
                <a:latin typeface="Helvetica" panose="020B0604020202020204" pitchFamily="34" charset="0"/>
              </a:rPr>
              <a:t>(Jesus) </a:t>
            </a:r>
            <a:r>
              <a:rPr lang="pt-BR" sz="4000" b="1" dirty="0">
                <a:solidFill>
                  <a:srgbClr val="660000"/>
                </a:solidFill>
                <a:latin typeface="Helvetica" panose="020B0604020202020204" pitchFamily="34" charset="0"/>
              </a:rPr>
              <a:t>e os seus anjos pelejaram contra o dragão. </a:t>
            </a:r>
            <a:r>
              <a:rPr lang="pt-BR" sz="4000" b="1" dirty="0">
                <a:solidFill>
                  <a:srgbClr val="FFC000"/>
                </a:solidFill>
                <a:latin typeface="Helvetica" panose="020B0604020202020204" pitchFamily="34" charset="0"/>
              </a:rPr>
              <a:t>Também pelejaram o dragão e seus anjos; </a:t>
            </a:r>
            <a:r>
              <a:rPr lang="pt-BR" sz="4000" b="1" dirty="0">
                <a:solidFill>
                  <a:srgbClr val="660000"/>
                </a:solidFill>
                <a:latin typeface="Helvetica" panose="020B0604020202020204" pitchFamily="34" charset="0"/>
              </a:rPr>
              <a:t>todavia, não prevaleceram; nem mais se achou no céu o lugar deles. </a:t>
            </a:r>
            <a:r>
              <a:rPr lang="pt-BR" sz="40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E foi expulso o grande dragão, a </a:t>
            </a:r>
            <a:r>
              <a:rPr lang="pt-BR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Helvetica" panose="020B0604020202020204" pitchFamily="34" charset="0"/>
              </a:rPr>
              <a:t>antiga serpente</a:t>
            </a:r>
            <a:r>
              <a:rPr lang="pt-BR" sz="40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, que se chama diabo e Satanás, o sedutor de todo o mundo</a:t>
            </a:r>
            <a:r>
              <a:rPr lang="pt-BR" sz="4000" b="1" dirty="0">
                <a:solidFill>
                  <a:srgbClr val="660000"/>
                </a:solidFill>
                <a:latin typeface="Helvetica" panose="020B0604020202020204" pitchFamily="34" charset="0"/>
              </a:rPr>
              <a:t>, sim, foi atirado para a terra, e, com ele, os seus anjos.”</a:t>
            </a:r>
            <a:endParaRPr lang="pt-BR" sz="4000" dirty="0"/>
          </a:p>
        </p:txBody>
      </p:sp>
    </p:spTree>
  </p:cSld>
  <p:clrMapOvr>
    <a:masterClrMapping/>
  </p:clrMapOvr>
  <p:transition>
    <p:wheel spokes="3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3" descr="C:\Documents and Settings\roberto motta\Desktop\Imagens 2\Imagens Bíblicas\Bíblia\0805107x2.jpg">
            <a:extLst>
              <a:ext uri="{FF2B5EF4-FFF2-40B4-BE49-F238E27FC236}">
                <a16:creationId xmlns:a16="http://schemas.microsoft.com/office/drawing/2014/main" id="{347682F1-15B0-E540-0FE1-63F8AC4BC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Text Box 4">
            <a:extLst>
              <a:ext uri="{FF2B5EF4-FFF2-40B4-BE49-F238E27FC236}">
                <a16:creationId xmlns:a16="http://schemas.microsoft.com/office/drawing/2014/main" id="{F0EEB794-F1C2-056D-964C-16A971B555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949325"/>
            <a:ext cx="6078538" cy="5029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altLang="pt-BR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anose="02050604050505020204" pitchFamily="18" charset="0"/>
              </a:rPr>
              <a:t>“Viu-se, também, outro sinal  no céu, e eis um dragão... A sua cauda arrastava a </a:t>
            </a:r>
            <a:r>
              <a:rPr lang="pt-BR" altLang="pt-BR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Bookman Old Style" panose="02050604050505020204" pitchFamily="18" charset="0"/>
              </a:rPr>
              <a:t>terça parte das estrelas do céu</a:t>
            </a:r>
            <a:r>
              <a:rPr lang="pt-BR" altLang="pt-BR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anose="02050604050505020204" pitchFamily="18" charset="0"/>
              </a:rPr>
              <a:t>, as quais lançou para a terra...”</a:t>
            </a:r>
            <a:r>
              <a:rPr lang="pt-BR" altLang="pt-BR" sz="4000" b="1" dirty="0">
                <a:solidFill>
                  <a:srgbClr val="FFFFFF"/>
                </a:solidFill>
                <a:latin typeface="Bookman Old Style" panose="02050604050505020204" pitchFamily="18" charset="0"/>
              </a:rPr>
              <a:t> </a:t>
            </a:r>
            <a:r>
              <a:rPr lang="pt-BR" altLang="pt-BR" sz="4000" b="1" dirty="0" err="1">
                <a:solidFill>
                  <a:srgbClr val="FFFFFF"/>
                </a:solidFill>
                <a:latin typeface="Bookman Old Style" panose="02050604050505020204" pitchFamily="18" charset="0"/>
              </a:rPr>
              <a:t>Apoc</a:t>
            </a:r>
            <a:r>
              <a:rPr lang="pt-BR" altLang="pt-BR" sz="4000" b="1" dirty="0">
                <a:solidFill>
                  <a:srgbClr val="FFFFFF"/>
                </a:solidFill>
                <a:latin typeface="Bookman Old Style" panose="02050604050505020204" pitchFamily="18" charset="0"/>
              </a:rPr>
              <a:t>. 12:</a:t>
            </a:r>
            <a:r>
              <a:rPr lang="pt-BR" altLang="pt-BR" sz="4400" b="1" dirty="0">
                <a:solidFill>
                  <a:srgbClr val="FFFFFF"/>
                </a:solidFill>
                <a:latin typeface="Bookman Old Style" panose="02050604050505020204" pitchFamily="18" charset="0"/>
              </a:rPr>
              <a:t> </a:t>
            </a:r>
            <a:r>
              <a:rPr lang="pt-BR" altLang="pt-BR" sz="4000" b="1" dirty="0">
                <a:solidFill>
                  <a:srgbClr val="FFFFFF"/>
                </a:solidFill>
                <a:latin typeface="Bookman Old Style" panose="02050604050505020204" pitchFamily="18" charset="0"/>
              </a:rPr>
              <a:t>3,4</a:t>
            </a:r>
            <a:endParaRPr lang="pt-BR" altLang="pt-BR" sz="3200" b="1" dirty="0"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4" descr="C:\Documents and Settings\roberto motta\Desktop\Imagens 2\Imagens Bíblicas\Origem do Mal\D026.JPG">
            <a:extLst>
              <a:ext uri="{FF2B5EF4-FFF2-40B4-BE49-F238E27FC236}">
                <a16:creationId xmlns:a16="http://schemas.microsoft.com/office/drawing/2014/main" id="{9D566740-E0AB-ED6C-F04F-FB2C8CB71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1" name="Text Box 5">
            <a:extLst>
              <a:ext uri="{FF2B5EF4-FFF2-40B4-BE49-F238E27FC236}">
                <a16:creationId xmlns:a16="http://schemas.microsoft.com/office/drawing/2014/main" id="{D03C05CE-BF32-3848-C0C4-3FD5E8DD5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2205038"/>
            <a:ext cx="6192837" cy="4154487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2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pt-BR" altLang="pt-BR" sz="4400">
                <a:solidFill>
                  <a:srgbClr val="FFFFFF"/>
                </a:solidFill>
                <a:latin typeface="Bookman Old Style" panose="02050604050505020204" pitchFamily="18" charset="0"/>
              </a:rPr>
              <a:t>“ Jesus lhes disse: 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pt-BR" altLang="pt-BR" sz="4400">
                <a:solidFill>
                  <a:srgbClr val="FFFFFF"/>
                </a:solidFill>
                <a:latin typeface="Bookman Old Style" panose="02050604050505020204" pitchFamily="18" charset="0"/>
              </a:rPr>
              <a:t>Eu vi Satanás cair do céu como   um relâmpago” 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pt-BR" altLang="pt-BR" sz="4400">
                <a:solidFill>
                  <a:srgbClr val="FFFFFF"/>
                </a:solidFill>
                <a:latin typeface="Bookman Old Style" panose="02050604050505020204" pitchFamily="18" charset="0"/>
              </a:rPr>
              <a:t> Lucas 10:18</a:t>
            </a:r>
            <a:endParaRPr lang="pt-BR" altLang="pt-BR" sz="4800"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65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http://www.cyocaminho.com.br/armGuerCeu2.jpg">
            <a:extLst>
              <a:ext uri="{FF2B5EF4-FFF2-40B4-BE49-F238E27FC236}">
                <a16:creationId xmlns:a16="http://schemas.microsoft.com/office/drawing/2014/main" id="{1283199F-401A-4EB8-DEF5-A84F9BF44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33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7" name="CaixaDeTexto 3">
            <a:extLst>
              <a:ext uri="{FF2B5EF4-FFF2-40B4-BE49-F238E27FC236}">
                <a16:creationId xmlns:a16="http://schemas.microsoft.com/office/drawing/2014/main" id="{768B3337-79E9-C3F5-59CD-380A8E76C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88913"/>
            <a:ext cx="7931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7200" b="1">
                <a:solidFill>
                  <a:srgbClr val="FFFF00"/>
                </a:solidFill>
              </a:rPr>
              <a:t>GUERRA NO CÉU</a:t>
            </a:r>
          </a:p>
        </p:txBody>
      </p:sp>
      <p:sp>
        <p:nvSpPr>
          <p:cNvPr id="2" name="Seta para baixo 1">
            <a:extLst>
              <a:ext uri="{FF2B5EF4-FFF2-40B4-BE49-F238E27FC236}">
                <a16:creationId xmlns:a16="http://schemas.microsoft.com/office/drawing/2014/main" id="{8038E0F8-7D1D-46EF-A232-B958ACF50C48}"/>
              </a:ext>
            </a:extLst>
          </p:cNvPr>
          <p:cNvSpPr/>
          <p:nvPr/>
        </p:nvSpPr>
        <p:spPr>
          <a:xfrm>
            <a:off x="4140200" y="1389063"/>
            <a:ext cx="1295400" cy="3695700"/>
          </a:xfrm>
          <a:prstGeom prst="downArrow">
            <a:avLst/>
          </a:prstGeom>
          <a:solidFill>
            <a:srgbClr val="FFFF00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88069" name="CaixaDeTexto 2">
            <a:extLst>
              <a:ext uri="{FF2B5EF4-FFF2-40B4-BE49-F238E27FC236}">
                <a16:creationId xmlns:a16="http://schemas.microsoft.com/office/drawing/2014/main" id="{C511A774-DA05-1735-8A2C-AF9414892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805488"/>
            <a:ext cx="835342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4400" b="1">
                <a:solidFill>
                  <a:schemeClr val="bg1"/>
                </a:solidFill>
              </a:rPr>
              <a:t>ATINGIU O HOMEM NA TERRA</a:t>
            </a:r>
          </a:p>
        </p:txBody>
      </p:sp>
    </p:spTree>
  </p:cSld>
  <p:clrMapOvr>
    <a:masterClrMapping/>
  </p:clrMapOvr>
  <p:transition>
    <p:wheel spokes="3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5" descr="C:\Documents and Settings\roberto motta\Desktop\Imagens 2\jesus\0504078X2.jpg">
            <a:extLst>
              <a:ext uri="{FF2B5EF4-FFF2-40B4-BE49-F238E27FC236}">
                <a16:creationId xmlns:a16="http://schemas.microsoft.com/office/drawing/2014/main" id="{D0E54B49-87E6-E1F3-1FE4-E95C36981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1" name="WordArt 6">
            <a:extLst>
              <a:ext uri="{FF2B5EF4-FFF2-40B4-BE49-F238E27FC236}">
                <a16:creationId xmlns:a16="http://schemas.microsoft.com/office/drawing/2014/main" id="{882AC99B-23A5-545F-F0E0-A30CEC8C5DF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938" y="292100"/>
            <a:ext cx="6819900" cy="874713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pPr algn="ctr"/>
            <a:r>
              <a:rPr lang="pt-BR" sz="3600" b="1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COMO ERA A TERRA ANTES DO PECADO?</a:t>
            </a:r>
          </a:p>
        </p:txBody>
      </p:sp>
      <p:sp>
        <p:nvSpPr>
          <p:cNvPr id="71687" name="Text Box 7">
            <a:extLst>
              <a:ext uri="{FF2B5EF4-FFF2-40B4-BE49-F238E27FC236}">
                <a16:creationId xmlns:a16="http://schemas.microsoft.com/office/drawing/2014/main" id="{A3BF89BD-F4BA-94BD-82AD-15047743F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5" y="2462213"/>
            <a:ext cx="4667250" cy="37941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altLang="pt-BR" sz="4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“Viu Deus tudo quanto fizera, e eis</a:t>
            </a:r>
            <a:r>
              <a:rPr lang="pt-BR" altLang="pt-BR" sz="3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pt-BR" altLang="pt-BR" sz="4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que era muito bom...”</a:t>
            </a:r>
            <a:r>
              <a:rPr lang="pt-BR" altLang="pt-BR" sz="4400" b="1">
                <a:solidFill>
                  <a:srgbClr val="FFFFFF"/>
                </a:solidFill>
                <a:latin typeface="Times New Roman" panose="02020603050405020304" pitchFamily="18" charset="0"/>
              </a:rPr>
              <a:t>  </a:t>
            </a:r>
            <a:r>
              <a:rPr lang="pt-BR" altLang="pt-BR" sz="4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Gênesis 1:31</a:t>
            </a:r>
            <a:endParaRPr lang="pt-BR" altLang="pt-BR" sz="3200" b="1">
              <a:solidFill>
                <a:srgbClr val="FFFFFF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defRPr/>
            </a:pPr>
            <a:endParaRPr lang="pt-BR" altLang="pt-BR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16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>
            <a:extLst>
              <a:ext uri="{FF2B5EF4-FFF2-40B4-BE49-F238E27FC236}">
                <a16:creationId xmlns:a16="http://schemas.microsoft.com/office/drawing/2014/main" id="{252AC256-8CAA-FEA0-C421-535D96402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</p:pic>
      <p:sp>
        <p:nvSpPr>
          <p:cNvPr id="90115" name="WordArt 3">
            <a:extLst>
              <a:ext uri="{FF2B5EF4-FFF2-40B4-BE49-F238E27FC236}">
                <a16:creationId xmlns:a16="http://schemas.microsoft.com/office/drawing/2014/main" id="{98F85D87-A2D4-5098-9082-F68E90E92DB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219200" y="5257800"/>
            <a:ext cx="6324600" cy="12858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algn="ctr"/>
            <a:r>
              <a:rPr lang="pt-BR" sz="3600" b="1" kern="10"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Arial Black" panose="020B0A04020102020204" pitchFamily="34" charset="0"/>
              </a:rPr>
              <a:t>O CASAL FELIZ</a:t>
            </a:r>
          </a:p>
        </p:txBody>
      </p:sp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4" descr="D:\DEVIL\065.JPG">
            <a:extLst>
              <a:ext uri="{FF2B5EF4-FFF2-40B4-BE49-F238E27FC236}">
                <a16:creationId xmlns:a16="http://schemas.microsoft.com/office/drawing/2014/main" id="{4D4C049A-EB80-7B6B-0663-AF0B35AE0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Rectangle 3">
            <a:extLst>
              <a:ext uri="{FF2B5EF4-FFF2-40B4-BE49-F238E27FC236}">
                <a16:creationId xmlns:a16="http://schemas.microsoft.com/office/drawing/2014/main" id="{5E8A91C0-75B7-713D-8AA7-67D4A04321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5268913"/>
            <a:ext cx="9471025" cy="1311275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pt-BR" altLang="pt-BR" sz="8000" i="1">
                <a:latin typeface="Tahoma" panose="020B0604030504040204" pitchFamily="34" charset="0"/>
              </a:rPr>
              <a:t>G</a:t>
            </a:r>
            <a:r>
              <a:rPr lang="en-US" altLang="pt-BR" sz="8000" i="1">
                <a:latin typeface="Tahoma" panose="020B0604030504040204" pitchFamily="34" charset="0"/>
              </a:rPr>
              <a:t>ê</a:t>
            </a:r>
            <a:r>
              <a:rPr lang="pt-BR" altLang="pt-BR" sz="8000" i="1">
                <a:latin typeface="Tahoma" panose="020B0604030504040204" pitchFamily="34" charset="0"/>
              </a:rPr>
              <a:t>nesis 2:8,15-17  </a:t>
            </a:r>
            <a:endParaRPr lang="pt-BR" altLang="pt-BR" sz="2200"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4" descr="D:\DEVIL\062.JPG">
            <a:extLst>
              <a:ext uri="{FF2B5EF4-FFF2-40B4-BE49-F238E27FC236}">
                <a16:creationId xmlns:a16="http://schemas.microsoft.com/office/drawing/2014/main" id="{38E6CEDB-2866-8B1C-52E7-B32F2E5DF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3">
            <a:extLst>
              <a:ext uri="{FF2B5EF4-FFF2-40B4-BE49-F238E27FC236}">
                <a16:creationId xmlns:a16="http://schemas.microsoft.com/office/drawing/2014/main" id="{DFC9C4BA-A816-C037-82E6-16B37B7A9E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5618163"/>
            <a:ext cx="8486775" cy="1239837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pt-BR" altLang="pt-BR" sz="8000" i="1">
                <a:latin typeface="Tahoma" panose="020B0604030504040204" pitchFamily="34" charset="0"/>
              </a:rPr>
              <a:t>G</a:t>
            </a:r>
            <a:r>
              <a:rPr lang="en-US" altLang="pt-BR" sz="8000" i="1">
                <a:latin typeface="Tahoma" panose="020B0604030504040204" pitchFamily="34" charset="0"/>
              </a:rPr>
              <a:t>ê</a:t>
            </a:r>
            <a:r>
              <a:rPr lang="pt-BR" altLang="pt-BR" sz="8000" i="1">
                <a:latin typeface="Tahoma" panose="020B0604030504040204" pitchFamily="34" charset="0"/>
              </a:rPr>
              <a:t>nesis 3:1-10</a:t>
            </a:r>
            <a:r>
              <a:rPr lang="pt-BR" altLang="pt-BR" sz="7200" i="1">
                <a:latin typeface="Tahoma" panose="020B0604030504040204" pitchFamily="34" charset="0"/>
              </a:rPr>
              <a:t>  </a:t>
            </a:r>
            <a:r>
              <a:rPr lang="pt-BR" altLang="pt-BR" sz="2100">
                <a:latin typeface="Tahoma" panose="020B0604030504040204" pitchFamily="34" charset="0"/>
              </a:rPr>
              <a:t> </a:t>
            </a:r>
            <a:br>
              <a:rPr lang="pt-BR" altLang="pt-BR" sz="2100">
                <a:latin typeface="Tahoma" panose="020B0604030504040204" pitchFamily="34" charset="0"/>
              </a:rPr>
            </a:br>
            <a:endParaRPr lang="pt-BR" altLang="pt-BR" sz="2100"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>
            <a:extLst>
              <a:ext uri="{FF2B5EF4-FFF2-40B4-BE49-F238E27FC236}">
                <a16:creationId xmlns:a16="http://schemas.microsoft.com/office/drawing/2014/main" id="{A83B14C3-3125-73FD-BF9D-A1A5F69D8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>
            <a:extLst>
              <a:ext uri="{FF2B5EF4-FFF2-40B4-BE49-F238E27FC236}">
                <a16:creationId xmlns:a16="http://schemas.microsoft.com/office/drawing/2014/main" id="{B2198F2B-D6DB-2FD2-48B6-75DB7A3E5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>
            <a:extLst>
              <a:ext uri="{FF2B5EF4-FFF2-40B4-BE49-F238E27FC236}">
                <a16:creationId xmlns:a16="http://schemas.microsoft.com/office/drawing/2014/main" id="{E9C933AC-4780-5A73-4DC6-E4E21599B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4" descr="D:\DEVIL\068.JPG">
            <a:extLst>
              <a:ext uri="{FF2B5EF4-FFF2-40B4-BE49-F238E27FC236}">
                <a16:creationId xmlns:a16="http://schemas.microsoft.com/office/drawing/2014/main" id="{ABC5ED3C-71D7-2D79-FA47-75B207368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1" name="Rectangle 7">
            <a:extLst>
              <a:ext uri="{FF2B5EF4-FFF2-40B4-BE49-F238E27FC236}">
                <a16:creationId xmlns:a16="http://schemas.microsoft.com/office/drawing/2014/main" id="{5FDA21B9-A9E4-F4F7-488D-E9B5C82194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5429250"/>
            <a:ext cx="8607425" cy="1220788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pt-BR" altLang="pt-BR" sz="7200">
                <a:latin typeface="Tahoma" panose="020B0604030504040204" pitchFamily="34" charset="0"/>
              </a:rPr>
              <a:t>GÊNESIS 3:11-24</a:t>
            </a:r>
            <a:endParaRPr lang="pt-BR" altLang="pt-BR"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7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1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>
            <a:extLst>
              <a:ext uri="{FF2B5EF4-FFF2-40B4-BE49-F238E27FC236}">
                <a16:creationId xmlns:a16="http://schemas.microsoft.com/office/drawing/2014/main" id="{F28E7BE2-5374-E054-0E2F-14799ECF5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2133600"/>
            <a:ext cx="6629400" cy="51530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CC"/>
            </a:outerShdw>
          </a:effectLst>
        </p:spPr>
        <p:txBody>
          <a:bodyPr>
            <a:spAutoFit/>
            <a:flatTx/>
          </a:bodyPr>
          <a:lstStyle/>
          <a:p>
            <a:pPr>
              <a:spcBef>
                <a:spcPct val="50000"/>
              </a:spcBef>
              <a:defRPr/>
            </a:pPr>
            <a:r>
              <a:rPr lang="pt-BR" altLang="pt-BR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* MEDO</a:t>
            </a:r>
          </a:p>
          <a:p>
            <a:pPr>
              <a:spcBef>
                <a:spcPct val="50000"/>
              </a:spcBef>
              <a:defRPr/>
            </a:pPr>
            <a:r>
              <a:rPr lang="pt-BR" altLang="pt-BR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* ACUSAÇÃO</a:t>
            </a:r>
          </a:p>
          <a:p>
            <a:pPr>
              <a:spcBef>
                <a:spcPct val="50000"/>
              </a:spcBef>
              <a:defRPr/>
            </a:pPr>
            <a:r>
              <a:rPr lang="pt-BR" altLang="pt-BR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* SERPENTE AMALDIÇOADA</a:t>
            </a:r>
          </a:p>
          <a:p>
            <a:pPr>
              <a:spcBef>
                <a:spcPct val="50000"/>
              </a:spcBef>
              <a:defRPr/>
            </a:pPr>
            <a:r>
              <a:rPr lang="pt-BR" altLang="pt-BR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* SURGIMENTO DA DOR</a:t>
            </a:r>
          </a:p>
          <a:p>
            <a:pPr>
              <a:spcBef>
                <a:spcPct val="50000"/>
              </a:spcBef>
              <a:defRPr/>
            </a:pPr>
            <a:r>
              <a:rPr lang="pt-BR" altLang="pt-BR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* CARDOS E ESPINHOS</a:t>
            </a:r>
          </a:p>
          <a:p>
            <a:pPr>
              <a:spcBef>
                <a:spcPct val="50000"/>
              </a:spcBef>
              <a:defRPr/>
            </a:pPr>
            <a:r>
              <a:rPr lang="pt-BR" altLang="pt-BR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* MORTE</a:t>
            </a:r>
            <a:r>
              <a:rPr lang="pt-BR" altLang="pt-BR" sz="3200" b="1">
                <a:solidFill>
                  <a:srgbClr val="000066"/>
                </a:solidFill>
                <a:latin typeface="Times New Roman" panose="02020603050405020304" pitchFamily="18" charset="0"/>
              </a:rPr>
              <a:t>     </a:t>
            </a:r>
            <a:endParaRPr lang="pt-BR" altLang="pt-BR" sz="4000" b="1">
              <a:solidFill>
                <a:srgbClr val="000066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  <a:defRPr/>
            </a:pPr>
            <a:endParaRPr lang="pt-BR" altLang="pt-BR" sz="4000" b="1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97283" name="WordArt 3">
            <a:extLst>
              <a:ext uri="{FF2B5EF4-FFF2-40B4-BE49-F238E27FC236}">
                <a16:creationId xmlns:a16="http://schemas.microsoft.com/office/drawing/2014/main" id="{6E8A25DF-B48B-BB89-21D2-2090875FE61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066800" y="457200"/>
            <a:ext cx="6991350" cy="874713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pPr algn="ctr"/>
            <a:r>
              <a:rPr lang="pt-BR" sz="3600" b="1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QUAIS AS CONSEQUÊNCIAS DO PECADO?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6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6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76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68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768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768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4" descr="C:\Documents and Settings\roberto motta\Desktop\Imagens 2\Imagens Bíblicas\Ressurreição\0815019x2.jpg">
            <a:extLst>
              <a:ext uri="{FF2B5EF4-FFF2-40B4-BE49-F238E27FC236}">
                <a16:creationId xmlns:a16="http://schemas.microsoft.com/office/drawing/2014/main" id="{646430F5-FEFF-8337-FF67-FC5BE590A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 Box 5">
            <a:extLst>
              <a:ext uri="{FF2B5EF4-FFF2-40B4-BE49-F238E27FC236}">
                <a16:creationId xmlns:a16="http://schemas.microsoft.com/office/drawing/2014/main" id="{9E4899F5-37C2-343E-094E-7AF42719E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275" y="1373188"/>
            <a:ext cx="4773613" cy="5156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altLang="pt-BR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“Portanto, assim como por só homem entrou o pecado no mundo, e pelo pecado, a morte, assim também a morte passou a todos os homens, porque todos pecaram.”</a:t>
            </a:r>
            <a:r>
              <a:rPr lang="pt-BR" altLang="pt-BR" sz="3600" b="1">
                <a:solidFill>
                  <a:srgbClr val="FFFFFF"/>
                </a:solidFill>
                <a:latin typeface="Times New Roman" panose="02020603050405020304" pitchFamily="18" charset="0"/>
              </a:rPr>
              <a:t>   </a:t>
            </a:r>
            <a:r>
              <a:rPr lang="pt-BR" altLang="pt-BR" sz="4000" b="1">
                <a:solidFill>
                  <a:srgbClr val="FFFFFF"/>
                </a:solidFill>
                <a:latin typeface="Times New Roman" panose="02020603050405020304" pitchFamily="18" charset="0"/>
              </a:rPr>
              <a:t>Romanos 5:12</a:t>
            </a:r>
            <a:endParaRPr lang="pt-BR" altLang="pt-BR" sz="3600" b="1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8" name="WordArt 6">
            <a:extLst>
              <a:ext uri="{FF2B5EF4-FFF2-40B4-BE49-F238E27FC236}">
                <a16:creationId xmlns:a16="http://schemas.microsoft.com/office/drawing/2014/main" id="{2A77BAF0-D0CB-1040-BE23-270ECF069BB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-55563" y="257175"/>
            <a:ext cx="5505451" cy="874713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pPr algn="ctr"/>
            <a:r>
              <a:rPr lang="pt-BR" sz="3600" b="1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QUAL A MAIOR CONSEQUÊNCIA?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8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>
            <a:extLst>
              <a:ext uri="{FF2B5EF4-FFF2-40B4-BE49-F238E27FC236}">
                <a16:creationId xmlns:a16="http://schemas.microsoft.com/office/drawing/2014/main" id="{EE9265D0-FB4A-75CE-0F3D-E828711FB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</p:pic>
      <p:sp>
        <p:nvSpPr>
          <p:cNvPr id="79875" name="WordArt 3">
            <a:extLst>
              <a:ext uri="{FF2B5EF4-FFF2-40B4-BE49-F238E27FC236}">
                <a16:creationId xmlns:a16="http://schemas.microsoft.com/office/drawing/2014/main" id="{DBC9E052-5072-BD0C-9F41-21A4017F6EC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914400" y="533400"/>
            <a:ext cx="2743200" cy="125571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pPr algn="ctr"/>
            <a:r>
              <a:rPr lang="pt-BR" sz="3600" b="1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MORTE !</a:t>
            </a:r>
          </a:p>
        </p:txBody>
      </p:sp>
      <p:sp>
        <p:nvSpPr>
          <p:cNvPr id="79876" name="Text Box 4">
            <a:extLst>
              <a:ext uri="{FF2B5EF4-FFF2-40B4-BE49-F238E27FC236}">
                <a16:creationId xmlns:a16="http://schemas.microsoft.com/office/drawing/2014/main" id="{E3659F74-ECCB-6EF2-247F-074151543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572000"/>
            <a:ext cx="8610600" cy="1889125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rgbClr val="868686"/>
            </a:outerShdw>
          </a:effectLst>
        </p:spPr>
        <p:txBody>
          <a:bodyPr>
            <a:spAutoFit/>
            <a:flatTx/>
          </a:bodyPr>
          <a:lstStyle/>
          <a:p>
            <a:pPr>
              <a:spcBef>
                <a:spcPct val="50000"/>
              </a:spcBef>
              <a:defRPr/>
            </a:pPr>
            <a:r>
              <a:rPr lang="pt-BR" altLang="pt-BR" sz="3600" b="1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...até que tornes à terra, pois dela foste formado; porque tu és pó e ao pó tornarás.”</a:t>
            </a:r>
            <a:r>
              <a:rPr lang="pt-BR" altLang="pt-BR" sz="3600" b="1" i="1">
                <a:solidFill>
                  <a:srgbClr val="FFFFFF"/>
                </a:solidFill>
                <a:latin typeface="Times New Roman" panose="02020603050405020304" pitchFamily="18" charset="0"/>
              </a:rPr>
              <a:t>  </a:t>
            </a:r>
          </a:p>
          <a:p>
            <a:pPr>
              <a:lnSpc>
                <a:spcPct val="20000"/>
              </a:lnSpc>
              <a:spcBef>
                <a:spcPct val="50000"/>
              </a:spcBef>
              <a:defRPr/>
            </a:pPr>
            <a:r>
              <a:rPr lang="pt-BR" altLang="pt-BR" sz="5400" b="1" i="1">
                <a:solidFill>
                  <a:srgbClr val="FFFFFF"/>
                </a:solidFill>
                <a:latin typeface="Times New Roman" panose="02020603050405020304" pitchFamily="18" charset="0"/>
              </a:rPr>
              <a:t>                                                  </a:t>
            </a:r>
            <a:r>
              <a:rPr lang="pt-BR" altLang="pt-BR" sz="4000" b="1" i="1">
                <a:solidFill>
                  <a:srgbClr val="FFFFFF"/>
                </a:solidFill>
                <a:latin typeface="Times New Roman" panose="02020603050405020304" pitchFamily="18" charset="0"/>
              </a:rPr>
              <a:t>Gên. 3:19</a:t>
            </a:r>
            <a:endParaRPr lang="pt-BR" altLang="pt-BR" sz="3600" b="1" i="1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COT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AD5B98-A790-0894-DECD-56E1AB7F9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rtlCol="0">
            <a:normAutofit fontScale="92500" lnSpcReduction="20000"/>
          </a:bodyPr>
          <a:lstStyle/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BR" dirty="0"/>
              <a:t>	</a:t>
            </a:r>
            <a:endParaRPr lang="pt-BR" sz="4000" dirty="0"/>
          </a:p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BR" sz="6500" dirty="0"/>
              <a:t>O propósito de Deus ao proibir o fruto </a:t>
            </a:r>
            <a:r>
              <a:rPr lang="pt-BR" sz="6500" b="1" dirty="0">
                <a:solidFill>
                  <a:srgbClr val="3333FF"/>
                </a:solidFill>
              </a:rPr>
              <a:t>consistia em testar </a:t>
            </a:r>
            <a:r>
              <a:rPr lang="pt-BR" sz="6500" b="1" dirty="0">
                <a:solidFill>
                  <a:srgbClr val="FF0000"/>
                </a:solidFill>
              </a:rPr>
              <a:t>a fidelidade </a:t>
            </a:r>
            <a:r>
              <a:rPr lang="pt-BR" sz="6500" b="1" dirty="0">
                <a:solidFill>
                  <a:srgbClr val="3333FF"/>
                </a:solidFill>
              </a:rPr>
              <a:t>do homem</a:t>
            </a:r>
            <a:r>
              <a:rPr lang="pt-BR" sz="6500" dirty="0"/>
              <a:t>.</a:t>
            </a:r>
          </a:p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BR" sz="4000" dirty="0"/>
              <a:t>	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http://aguavivabocaina.com.br/biblia_ilustrada/imagens_biblicas/expulsao.jpg">
            <a:extLst>
              <a:ext uri="{FF2B5EF4-FFF2-40B4-BE49-F238E27FC236}">
                <a16:creationId xmlns:a16="http://schemas.microsoft.com/office/drawing/2014/main" id="{0CDEBB40-7932-88E7-BDAC-440B851C0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heel spokes="3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Espaço Reservado para Conteúdo 2">
            <a:extLst>
              <a:ext uri="{FF2B5EF4-FFF2-40B4-BE49-F238E27FC236}">
                <a16:creationId xmlns:a16="http://schemas.microsoft.com/office/drawing/2014/main" id="{442939ED-5298-E915-7CD5-3416E0E08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88"/>
            <a:ext cx="9144000" cy="6856412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altLang="pt-BR" sz="4800"/>
              <a:t>	Ao ceder à voz de Satanás, </a:t>
            </a:r>
            <a:r>
              <a:rPr lang="pt-BR" altLang="pt-BR" sz="4800">
                <a:solidFill>
                  <a:srgbClr val="3333FF"/>
                </a:solidFill>
              </a:rPr>
              <a:t>o homem escolhia agradar a si mesmo</a:t>
            </a:r>
            <a:r>
              <a:rPr lang="pt-BR" altLang="pt-BR" sz="4800"/>
              <a:t>, </a:t>
            </a:r>
            <a:r>
              <a:rPr lang="pt-BR" altLang="pt-BR" sz="4800">
                <a:solidFill>
                  <a:srgbClr val="FF0000"/>
                </a:solidFill>
              </a:rPr>
              <a:t>desobedecendo deliberadamente a Deus.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altLang="pt-BR" sz="4800"/>
              <a:t>Esse primeiro pecado de adão e Eva trouxe consequências terríveis.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>
            <a:extLst>
              <a:ext uri="{FF2B5EF4-FFF2-40B4-BE49-F238E27FC236}">
                <a16:creationId xmlns:a16="http://schemas.microsoft.com/office/drawing/2014/main" id="{85F81B79-FD3C-AFEA-B8A7-0212CFFF1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620713"/>
            <a:ext cx="6119813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PT" altLang="pt-BR" sz="50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Os efeitos do pecado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1">
            <a:extLst>
              <a:ext uri="{FF2B5EF4-FFF2-40B4-BE49-F238E27FC236}">
                <a16:creationId xmlns:a16="http://schemas.microsoft.com/office/drawing/2014/main" id="{22283727-6956-0A78-698E-BA12C074D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792163"/>
            <a:ext cx="6119813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PT" altLang="pt-BR" sz="50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os efeitos do pecado </a:t>
            </a:r>
          </a:p>
        </p:txBody>
      </p:sp>
      <p:sp>
        <p:nvSpPr>
          <p:cNvPr id="105475" name="Text Box 2">
            <a:extLst>
              <a:ext uri="{FF2B5EF4-FFF2-40B4-BE49-F238E27FC236}">
                <a16:creationId xmlns:a16="http://schemas.microsoft.com/office/drawing/2014/main" id="{EC658713-55E3-73FE-7E6E-C81495ABA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863" y="539750"/>
            <a:ext cx="1979612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PT" altLang="pt-BR" sz="9600">
                <a:solidFill>
                  <a:srgbClr val="0099F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C.</a:t>
            </a:r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9DD7601F-4788-58CE-4083-E9FD7B557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1885950"/>
            <a:ext cx="7115175" cy="3086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 	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		</a:t>
            </a: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culpabilidade diante de Deus</a:t>
            </a:r>
          </a:p>
          <a:p>
            <a:pPr algn="ctr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3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algn="ctr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3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algn="ctr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3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algn="ctr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4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4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</p:txBody>
      </p:sp>
      <p:sp>
        <p:nvSpPr>
          <p:cNvPr id="105477" name="AutoShape 4">
            <a:extLst>
              <a:ext uri="{FF2B5EF4-FFF2-40B4-BE49-F238E27FC236}">
                <a16:creationId xmlns:a16="http://schemas.microsoft.com/office/drawing/2014/main" id="{AC86D081-C54C-6668-6325-148C1EB7A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2636838"/>
            <a:ext cx="179387" cy="179387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 Box 1">
            <a:extLst>
              <a:ext uri="{FF2B5EF4-FFF2-40B4-BE49-F238E27FC236}">
                <a16:creationId xmlns:a16="http://schemas.microsoft.com/office/drawing/2014/main" id="{EE5C598E-B141-6350-3CA4-6BB667CA1D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792163"/>
            <a:ext cx="6119813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PT" altLang="pt-BR" sz="50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os efeitos do pecado </a:t>
            </a:r>
          </a:p>
        </p:txBody>
      </p:sp>
      <p:sp>
        <p:nvSpPr>
          <p:cNvPr id="107523" name="Text Box 2">
            <a:extLst>
              <a:ext uri="{FF2B5EF4-FFF2-40B4-BE49-F238E27FC236}">
                <a16:creationId xmlns:a16="http://schemas.microsoft.com/office/drawing/2014/main" id="{9CE5D945-62BA-88B5-B6BA-34EF61091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863" y="539750"/>
            <a:ext cx="1979612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PT" altLang="pt-BR" sz="9600">
                <a:solidFill>
                  <a:srgbClr val="0099F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C.</a:t>
            </a:r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046C6544-404E-2133-471A-589486ECB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0225" y="2339975"/>
            <a:ext cx="7115175" cy="3086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 	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		</a:t>
            </a: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culpabilidade diante de Deus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 	perda de livre comunhão com Deus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3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algn="ctr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3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algn="ctr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4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4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</p:txBody>
      </p:sp>
      <p:sp>
        <p:nvSpPr>
          <p:cNvPr id="107525" name="AutoShape 4">
            <a:extLst>
              <a:ext uri="{FF2B5EF4-FFF2-40B4-BE49-F238E27FC236}">
                <a16:creationId xmlns:a16="http://schemas.microsoft.com/office/drawing/2014/main" id="{A3DBE8C1-63DD-2153-12BD-15C89F713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3071813"/>
            <a:ext cx="179388" cy="179387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  <p:sp>
        <p:nvSpPr>
          <p:cNvPr id="107526" name="AutoShape 5">
            <a:extLst>
              <a:ext uri="{FF2B5EF4-FFF2-40B4-BE49-F238E27FC236}">
                <a16:creationId xmlns:a16="http://schemas.microsoft.com/office/drawing/2014/main" id="{06EC0FB1-9CFC-3040-9C36-FDA8FCEB5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3756025"/>
            <a:ext cx="179388" cy="179388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1">
            <a:extLst>
              <a:ext uri="{FF2B5EF4-FFF2-40B4-BE49-F238E27FC236}">
                <a16:creationId xmlns:a16="http://schemas.microsoft.com/office/drawing/2014/main" id="{3A723884-7F8A-3CA9-81E6-21CAC05AC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792163"/>
            <a:ext cx="6119813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PT" altLang="pt-BR" sz="50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os efeitos do pecado </a:t>
            </a:r>
          </a:p>
        </p:txBody>
      </p:sp>
      <p:sp>
        <p:nvSpPr>
          <p:cNvPr id="109571" name="Text Box 2">
            <a:extLst>
              <a:ext uri="{FF2B5EF4-FFF2-40B4-BE49-F238E27FC236}">
                <a16:creationId xmlns:a16="http://schemas.microsoft.com/office/drawing/2014/main" id="{6347037B-C752-EAF4-4AC8-E81D18820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863" y="539750"/>
            <a:ext cx="1979612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PT" altLang="pt-BR" sz="9600">
                <a:solidFill>
                  <a:srgbClr val="0099F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C.</a:t>
            </a:r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D6A8C163-E0F6-5E2B-FC13-75EFD3A32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0225" y="2339975"/>
            <a:ext cx="7115175" cy="3086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 	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		</a:t>
            </a: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culpabilidade diante de Deus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 	perda de livre comunhão com Deus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 	morte espiritual</a:t>
            </a:r>
          </a:p>
          <a:p>
            <a:pPr algn="ctr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3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algn="ctr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4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4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</p:txBody>
      </p:sp>
      <p:sp>
        <p:nvSpPr>
          <p:cNvPr id="109573" name="AutoShape 4">
            <a:extLst>
              <a:ext uri="{FF2B5EF4-FFF2-40B4-BE49-F238E27FC236}">
                <a16:creationId xmlns:a16="http://schemas.microsoft.com/office/drawing/2014/main" id="{CB61B26F-1622-C2BC-B351-AF93DADAE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3071813"/>
            <a:ext cx="179388" cy="179387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  <p:sp>
        <p:nvSpPr>
          <p:cNvPr id="109574" name="AutoShape 5">
            <a:extLst>
              <a:ext uri="{FF2B5EF4-FFF2-40B4-BE49-F238E27FC236}">
                <a16:creationId xmlns:a16="http://schemas.microsoft.com/office/drawing/2014/main" id="{5C28EDE6-C3AC-8FB1-BEBB-FF4F0AEEA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3756025"/>
            <a:ext cx="179388" cy="179388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  <p:sp>
        <p:nvSpPr>
          <p:cNvPr id="109575" name="AutoShape 6">
            <a:extLst>
              <a:ext uri="{FF2B5EF4-FFF2-40B4-BE49-F238E27FC236}">
                <a16:creationId xmlns:a16="http://schemas.microsoft.com/office/drawing/2014/main" id="{49A58BF0-64F1-B5E6-0B35-57CB4FCBEF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4440238"/>
            <a:ext cx="179388" cy="179387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ext Box 1">
            <a:extLst>
              <a:ext uri="{FF2B5EF4-FFF2-40B4-BE49-F238E27FC236}">
                <a16:creationId xmlns:a16="http://schemas.microsoft.com/office/drawing/2014/main" id="{539278EC-D839-D44A-0434-77A8A2C75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792163"/>
            <a:ext cx="6119813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PT" altLang="pt-BR" sz="50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os efeitos do pecado </a:t>
            </a:r>
          </a:p>
        </p:txBody>
      </p:sp>
      <p:sp>
        <p:nvSpPr>
          <p:cNvPr id="111619" name="Text Box 2">
            <a:extLst>
              <a:ext uri="{FF2B5EF4-FFF2-40B4-BE49-F238E27FC236}">
                <a16:creationId xmlns:a16="http://schemas.microsoft.com/office/drawing/2014/main" id="{86A4D9A8-7FE5-51AE-975F-0F7BE2E85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863" y="539750"/>
            <a:ext cx="1979612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PT" altLang="pt-BR" sz="9600">
                <a:solidFill>
                  <a:srgbClr val="0099F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C.</a:t>
            </a:r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67D57C09-AE18-BA52-65CA-81A78EF88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0225" y="2339975"/>
            <a:ext cx="7115175" cy="3086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 	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		</a:t>
            </a: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culpabilidade diante de Deus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 	perda de livre comunhão com Deus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 	morte espiritual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		sofrimento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 	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3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4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algn="ctr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4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</p:txBody>
      </p:sp>
      <p:sp>
        <p:nvSpPr>
          <p:cNvPr id="111621" name="AutoShape 4">
            <a:extLst>
              <a:ext uri="{FF2B5EF4-FFF2-40B4-BE49-F238E27FC236}">
                <a16:creationId xmlns:a16="http://schemas.microsoft.com/office/drawing/2014/main" id="{D0AC2349-C71A-A3CF-5511-58AA1E7C7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2500313"/>
            <a:ext cx="179388" cy="179387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  <p:sp>
        <p:nvSpPr>
          <p:cNvPr id="111622" name="AutoShape 5">
            <a:extLst>
              <a:ext uri="{FF2B5EF4-FFF2-40B4-BE49-F238E27FC236}">
                <a16:creationId xmlns:a16="http://schemas.microsoft.com/office/drawing/2014/main" id="{9D86F24D-C04A-F5A7-56CC-20D91607B7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3214688"/>
            <a:ext cx="179388" cy="179387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  <p:sp>
        <p:nvSpPr>
          <p:cNvPr id="111623" name="AutoShape 6">
            <a:extLst>
              <a:ext uri="{FF2B5EF4-FFF2-40B4-BE49-F238E27FC236}">
                <a16:creationId xmlns:a16="http://schemas.microsoft.com/office/drawing/2014/main" id="{73909969-FDEC-27EA-7396-19C6C9384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3898900"/>
            <a:ext cx="179388" cy="179388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  <p:sp>
        <p:nvSpPr>
          <p:cNvPr id="111624" name="AutoShape 8">
            <a:extLst>
              <a:ext uri="{FF2B5EF4-FFF2-40B4-BE49-F238E27FC236}">
                <a16:creationId xmlns:a16="http://schemas.microsoft.com/office/drawing/2014/main" id="{00FA23CC-589A-345D-BFDF-8BFC44167B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4546600"/>
            <a:ext cx="179388" cy="179388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1">
            <a:extLst>
              <a:ext uri="{FF2B5EF4-FFF2-40B4-BE49-F238E27FC236}">
                <a16:creationId xmlns:a16="http://schemas.microsoft.com/office/drawing/2014/main" id="{01AF532E-F5E5-295F-38B3-DAD63537D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792163"/>
            <a:ext cx="6119813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PT" altLang="pt-BR" sz="50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os efeitos do pecado </a:t>
            </a:r>
          </a:p>
        </p:txBody>
      </p:sp>
      <p:sp>
        <p:nvSpPr>
          <p:cNvPr id="113667" name="Text Box 2">
            <a:extLst>
              <a:ext uri="{FF2B5EF4-FFF2-40B4-BE49-F238E27FC236}">
                <a16:creationId xmlns:a16="http://schemas.microsoft.com/office/drawing/2014/main" id="{55803F88-F780-0461-10B3-4EE0A1159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863" y="539750"/>
            <a:ext cx="1979612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PT" altLang="pt-BR" sz="9600">
                <a:solidFill>
                  <a:srgbClr val="0099F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C.</a:t>
            </a:r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F1E71625-D6C9-7CFD-B955-44C5478E5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0225" y="2339975"/>
            <a:ext cx="7115175" cy="3086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 	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		</a:t>
            </a: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culpabilidade diante de Deus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 	perda de livre comunhão com Deus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 	morte espiritual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		sofrimento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 	escravidão moral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 	</a:t>
            </a:r>
          </a:p>
          <a:p>
            <a:pPr algn="ctr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4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algn="ctr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4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</p:txBody>
      </p:sp>
      <p:sp>
        <p:nvSpPr>
          <p:cNvPr id="113669" name="AutoShape 4">
            <a:extLst>
              <a:ext uri="{FF2B5EF4-FFF2-40B4-BE49-F238E27FC236}">
                <a16:creationId xmlns:a16="http://schemas.microsoft.com/office/drawing/2014/main" id="{83C2A7A9-0B50-1F22-6315-308CAF747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2500313"/>
            <a:ext cx="179388" cy="179387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  <p:sp>
        <p:nvSpPr>
          <p:cNvPr id="113670" name="AutoShape 5">
            <a:extLst>
              <a:ext uri="{FF2B5EF4-FFF2-40B4-BE49-F238E27FC236}">
                <a16:creationId xmlns:a16="http://schemas.microsoft.com/office/drawing/2014/main" id="{085CE7AC-C644-BDC9-0FAC-0ADDD9AC3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3214688"/>
            <a:ext cx="179388" cy="179387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  <p:sp>
        <p:nvSpPr>
          <p:cNvPr id="113671" name="AutoShape 6">
            <a:extLst>
              <a:ext uri="{FF2B5EF4-FFF2-40B4-BE49-F238E27FC236}">
                <a16:creationId xmlns:a16="http://schemas.microsoft.com/office/drawing/2014/main" id="{DA774868-12E1-04D8-7EDC-0A1B715BD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3898900"/>
            <a:ext cx="179388" cy="179388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  <p:sp>
        <p:nvSpPr>
          <p:cNvPr id="113672" name="AutoShape 8">
            <a:extLst>
              <a:ext uri="{FF2B5EF4-FFF2-40B4-BE49-F238E27FC236}">
                <a16:creationId xmlns:a16="http://schemas.microsoft.com/office/drawing/2014/main" id="{7C482D2B-7B45-A23C-FF4B-BDC7BEDBF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4546600"/>
            <a:ext cx="179388" cy="179388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  <p:sp>
        <p:nvSpPr>
          <p:cNvPr id="113673" name="AutoShape 9">
            <a:extLst>
              <a:ext uri="{FF2B5EF4-FFF2-40B4-BE49-F238E27FC236}">
                <a16:creationId xmlns:a16="http://schemas.microsoft.com/office/drawing/2014/main" id="{9E18FB72-59C3-0327-EED5-0D01DFACF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5267325"/>
            <a:ext cx="179388" cy="179388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1">
            <a:extLst>
              <a:ext uri="{FF2B5EF4-FFF2-40B4-BE49-F238E27FC236}">
                <a16:creationId xmlns:a16="http://schemas.microsoft.com/office/drawing/2014/main" id="{3E9BEAC9-538D-3896-DA45-4FD39C789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792163"/>
            <a:ext cx="6119813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PT" altLang="pt-BR" sz="50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os efeitos do pecado </a:t>
            </a:r>
          </a:p>
        </p:txBody>
      </p:sp>
      <p:sp>
        <p:nvSpPr>
          <p:cNvPr id="115715" name="Text Box 2">
            <a:extLst>
              <a:ext uri="{FF2B5EF4-FFF2-40B4-BE49-F238E27FC236}">
                <a16:creationId xmlns:a16="http://schemas.microsoft.com/office/drawing/2014/main" id="{F4A85EE3-F426-CC94-A2D9-3DCF15AED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863" y="539750"/>
            <a:ext cx="1979612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PT" altLang="pt-BR" sz="9600">
                <a:solidFill>
                  <a:srgbClr val="0099F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C.</a:t>
            </a:r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5F128E7D-5A73-D97E-9A5D-26C865288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0225" y="2339975"/>
            <a:ext cx="6804025" cy="3106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 	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		</a:t>
            </a: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culpabilidade diante de Deus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 	perda de livre comunhão com Deus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 	morte espiritual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		sofrimento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 	escravidão moral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PT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cs typeface="Arial" charset="0"/>
              </a:rPr>
              <a:t> 	herança nefasta</a:t>
            </a:r>
          </a:p>
          <a:p>
            <a:pPr algn="ctr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4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  <a:p>
            <a:pPr algn="ctr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pt-PT" sz="4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cs typeface="Arial" charset="0"/>
            </a:endParaRPr>
          </a:p>
        </p:txBody>
      </p:sp>
      <p:sp>
        <p:nvSpPr>
          <p:cNvPr id="115717" name="AutoShape 4">
            <a:extLst>
              <a:ext uri="{FF2B5EF4-FFF2-40B4-BE49-F238E27FC236}">
                <a16:creationId xmlns:a16="http://schemas.microsoft.com/office/drawing/2014/main" id="{DAD8A724-74CD-A1A2-2AE9-B0FC3B2A1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2500313"/>
            <a:ext cx="179388" cy="179387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  <p:sp>
        <p:nvSpPr>
          <p:cNvPr id="115718" name="AutoShape 5">
            <a:extLst>
              <a:ext uri="{FF2B5EF4-FFF2-40B4-BE49-F238E27FC236}">
                <a16:creationId xmlns:a16="http://schemas.microsoft.com/office/drawing/2014/main" id="{6B396627-01E4-9701-6636-7B09B7201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3214688"/>
            <a:ext cx="179388" cy="179387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  <p:sp>
        <p:nvSpPr>
          <p:cNvPr id="115719" name="AutoShape 6">
            <a:extLst>
              <a:ext uri="{FF2B5EF4-FFF2-40B4-BE49-F238E27FC236}">
                <a16:creationId xmlns:a16="http://schemas.microsoft.com/office/drawing/2014/main" id="{28A5DF03-F07E-AC32-F273-B508F7363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3898900"/>
            <a:ext cx="179388" cy="179388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  <p:sp>
        <p:nvSpPr>
          <p:cNvPr id="115720" name="AutoShape 7">
            <a:extLst>
              <a:ext uri="{FF2B5EF4-FFF2-40B4-BE49-F238E27FC236}">
                <a16:creationId xmlns:a16="http://schemas.microsoft.com/office/drawing/2014/main" id="{2D916961-AC36-0E24-CE05-CE7D3F584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5915025"/>
            <a:ext cx="179388" cy="179388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  <p:sp>
        <p:nvSpPr>
          <p:cNvPr id="115721" name="AutoShape 8">
            <a:extLst>
              <a:ext uri="{FF2B5EF4-FFF2-40B4-BE49-F238E27FC236}">
                <a16:creationId xmlns:a16="http://schemas.microsoft.com/office/drawing/2014/main" id="{BEBE0EAA-8391-FADF-9571-9EDE5CFF1B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4546600"/>
            <a:ext cx="179388" cy="179388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  <p:sp>
        <p:nvSpPr>
          <p:cNvPr id="115722" name="AutoShape 9">
            <a:extLst>
              <a:ext uri="{FF2B5EF4-FFF2-40B4-BE49-F238E27FC236}">
                <a16:creationId xmlns:a16="http://schemas.microsoft.com/office/drawing/2014/main" id="{CAE543BE-079B-8B42-C6E0-53F4E6CAC5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5267325"/>
            <a:ext cx="179388" cy="179388"/>
          </a:xfrm>
          <a:prstGeom prst="roundRect">
            <a:avLst>
              <a:gd name="adj" fmla="val 889"/>
            </a:avLst>
          </a:prstGeom>
          <a:solidFill>
            <a:srgbClr val="008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PT" altLang="pt-BR" sz="18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>
            <a:extLst>
              <a:ext uri="{FF2B5EF4-FFF2-40B4-BE49-F238E27FC236}">
                <a16:creationId xmlns:a16="http://schemas.microsoft.com/office/drawing/2014/main" id="{B22B1E82-05BB-E19A-68EF-13ED3726ADC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altLang="pt-BR" sz="4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 que é pecado?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4" descr="http://2.bp.blogspot.com/_fgzlX0E0_-I/SfaE9rYPGgI/AAAAAAAAAGI/7h5JTews99I/s320/alvo.gif">
            <a:extLst>
              <a:ext uri="{FF2B5EF4-FFF2-40B4-BE49-F238E27FC236}">
                <a16:creationId xmlns:a16="http://schemas.microsoft.com/office/drawing/2014/main" id="{8FD027EB-2964-5394-25DF-5A7F61844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6700"/>
            <a:ext cx="5072063" cy="532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37DD79B-D4A7-9851-283D-EF1EC8FFC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Definição da palavra “pecado”</a:t>
            </a:r>
          </a:p>
        </p:txBody>
      </p:sp>
      <p:sp>
        <p:nvSpPr>
          <p:cNvPr id="118788" name="Espaço Reservado para Conteúdo 2">
            <a:extLst>
              <a:ext uri="{FF2B5EF4-FFF2-40B4-BE49-F238E27FC236}">
                <a16:creationId xmlns:a16="http://schemas.microsoft.com/office/drawing/2014/main" id="{A8F51D7A-BF15-916B-B215-DD8936779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563" y="1500188"/>
            <a:ext cx="4714875" cy="542925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altLang="pt-BR"/>
              <a:t>	</a:t>
            </a:r>
            <a:r>
              <a:rPr lang="pt-BR" altLang="pt-BR" sz="3600"/>
              <a:t>Origina-se do grego </a:t>
            </a:r>
            <a:r>
              <a:rPr lang="pt-BR" altLang="pt-BR" sz="3600" i="1"/>
              <a:t>“</a:t>
            </a:r>
            <a:r>
              <a:rPr lang="pt-BR" altLang="pt-BR" sz="3600" b="1" i="1"/>
              <a:t>harmatia</a:t>
            </a:r>
            <a:r>
              <a:rPr lang="pt-BR" altLang="pt-BR" sz="3600" i="1"/>
              <a:t>”</a:t>
            </a:r>
            <a:r>
              <a:rPr lang="pt-BR" altLang="pt-BR" sz="3600"/>
              <a:t> que sugere:</a:t>
            </a:r>
          </a:p>
          <a:p>
            <a:pPr lvl="1" algn="just" eaLnBrk="1" hangingPunct="1">
              <a:lnSpc>
                <a:spcPct val="150000"/>
              </a:lnSpc>
            </a:pPr>
            <a:r>
              <a:rPr lang="pt-BR" altLang="pt-BR" sz="3200"/>
              <a:t>Errar o alvo;</a:t>
            </a:r>
          </a:p>
          <a:p>
            <a:pPr lvl="1" algn="just" eaLnBrk="1" hangingPunct="1">
              <a:lnSpc>
                <a:spcPct val="150000"/>
              </a:lnSpc>
            </a:pPr>
            <a:r>
              <a:rPr lang="pt-BR" altLang="pt-BR" sz="3200"/>
              <a:t>Desviar-se do rumo;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endParaRPr lang="pt-BR" altLang="pt-BR"/>
          </a:p>
          <a:p>
            <a:pPr lvl="1" eaLnBrk="1" hangingPunct="1">
              <a:buFont typeface="Arial" panose="020B0604020202020204" pitchFamily="34" charset="0"/>
              <a:buNone/>
            </a:pPr>
            <a:endParaRPr lang="pt-BR" altLang="pt-BR"/>
          </a:p>
          <a:p>
            <a:pPr lvl="1" eaLnBrk="1" hangingPunct="1">
              <a:buFont typeface="Arial" panose="020B0604020202020204" pitchFamily="34" charset="0"/>
              <a:buNone/>
            </a:pPr>
            <a:endParaRPr lang="pt-BR" altLang="pt-BR"/>
          </a:p>
          <a:p>
            <a:pPr lvl="1" eaLnBrk="1" hangingPunct="1"/>
            <a:endParaRPr lang="pt-BR" altLang="pt-B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39EFBE-06F6-B20F-CBBF-1F50DD14B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é pecado?</a:t>
            </a:r>
          </a:p>
        </p:txBody>
      </p:sp>
      <p:sp>
        <p:nvSpPr>
          <p:cNvPr id="119811" name="Espaço Reservado para Conteúdo 2">
            <a:extLst>
              <a:ext uri="{FF2B5EF4-FFF2-40B4-BE49-F238E27FC236}">
                <a16:creationId xmlns:a16="http://schemas.microsoft.com/office/drawing/2014/main" id="{4AF6F31A-6EF0-7ED2-4895-D91075CBB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altLang="pt-BR"/>
              <a:t>	São todas as ações que desagradam a Deus e confrontam com a Sua Palavra.</a:t>
            </a:r>
          </a:p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pt-BR" altLang="pt-BR" u="sng"/>
          </a:p>
        </p:txBody>
      </p:sp>
      <p:pic>
        <p:nvPicPr>
          <p:cNvPr id="119812" name="Picture 2" descr="http://www.universidadedabiblia.com.br/wp-content/uploads/2011/09/open_bible.jpg">
            <a:extLst>
              <a:ext uri="{FF2B5EF4-FFF2-40B4-BE49-F238E27FC236}">
                <a16:creationId xmlns:a16="http://schemas.microsoft.com/office/drawing/2014/main" id="{C8FBBD40-E891-34AA-09D2-124C79659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3571875"/>
            <a:ext cx="4214813" cy="269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4E659882-833F-5300-6BF9-9B77AB8829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pt-BR" b="1"/>
              <a:t>O QUE É O PECADO?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765F6A1E-3B8A-37CE-04D5-4DD2B93815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600200"/>
            <a:ext cx="8424862" cy="4572000"/>
          </a:xfrm>
        </p:spPr>
        <p:txBody>
          <a:bodyPr/>
          <a:lstStyle/>
          <a:p>
            <a:pPr eaLnBrk="1" hangingPunct="1"/>
            <a:r>
              <a:rPr lang="en-US" altLang="pt-BR" sz="2000"/>
              <a:t>O </a:t>
            </a:r>
            <a:r>
              <a:rPr lang="en-US" altLang="pt-BR" sz="2000">
                <a:solidFill>
                  <a:srgbClr val="CC0066"/>
                </a:solidFill>
              </a:rPr>
              <a:t>DICIONÁRIO BÍBLICO </a:t>
            </a:r>
            <a:r>
              <a:rPr lang="en-US" altLang="pt-BR" sz="2000"/>
              <a:t>DE JOHN DAVIS DEFINE O PECADO DESTA FORMA:</a:t>
            </a:r>
          </a:p>
          <a:p>
            <a:pPr eaLnBrk="1" hangingPunct="1"/>
            <a:r>
              <a:rPr lang="en-US" altLang="pt-BR" sz="4000">
                <a:solidFill>
                  <a:srgbClr val="FF0000"/>
                </a:solidFill>
              </a:rPr>
              <a:t>“QUALQUER FALTA DE CONFORMIDADE COM A LEI DE DEUS </a:t>
            </a:r>
            <a:r>
              <a:rPr lang="en-US" altLang="pt-BR" sz="4000">
                <a:solidFill>
                  <a:srgbClr val="3333FF"/>
                </a:solidFill>
              </a:rPr>
              <a:t>OU QUALQUER TRANSGRESSÃO DESTA LEI</a:t>
            </a:r>
            <a:r>
              <a:rPr lang="en-US" altLang="pt-BR" sz="4000"/>
              <a:t>”.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0" name="Rectangle 8">
            <a:extLst>
              <a:ext uri="{FF2B5EF4-FFF2-40B4-BE49-F238E27FC236}">
                <a16:creationId xmlns:a16="http://schemas.microsoft.com/office/drawing/2014/main" id="{561FB525-3941-8C1D-CE2D-52B1C528D5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1550" y="2300288"/>
            <a:ext cx="7981950" cy="399415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SzTx/>
              <a:buFontTx/>
              <a:buChar char="•"/>
              <a:defRPr/>
            </a:pPr>
            <a:r>
              <a:rPr lang="pt-BR" altLang="pt-BR" sz="4000" b="1" i="1" dirty="0">
                <a:solidFill>
                  <a:srgbClr val="FFF3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“Todo aquele que pratica o pecado também </a:t>
            </a:r>
            <a:r>
              <a:rPr lang="pt-BR" altLang="pt-BR" sz="4000" b="1" i="1" dirty="0" err="1">
                <a:solidFill>
                  <a:srgbClr val="FFF3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transgride</a:t>
            </a:r>
            <a:r>
              <a:rPr lang="pt-BR" altLang="pt-BR" sz="4000" b="1" i="1" dirty="0">
                <a:solidFill>
                  <a:srgbClr val="FFF3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 lei, </a:t>
            </a:r>
            <a:r>
              <a:rPr lang="pt-BR" altLang="pt-BR" sz="48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porque o pecado é a transgressão da lei.”</a:t>
            </a:r>
            <a:r>
              <a:rPr lang="pt-BR" altLang="pt-BR" sz="4000" b="1" dirty="0">
                <a:solidFill>
                  <a:srgbClr val="FFF3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eaLnBrk="1" hangingPunct="1">
              <a:lnSpc>
                <a:spcPct val="110000"/>
              </a:lnSpc>
              <a:buSzTx/>
              <a:buFontTx/>
              <a:buChar char="•"/>
              <a:defRPr/>
            </a:pPr>
            <a:r>
              <a:rPr lang="pt-BR" altLang="pt-BR" sz="4000" b="1" dirty="0">
                <a:solidFill>
                  <a:srgbClr val="FFF3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 S. João 3:4</a:t>
            </a:r>
          </a:p>
        </p:txBody>
      </p:sp>
      <p:sp>
        <p:nvSpPr>
          <p:cNvPr id="121859" name="CaixaDeTexto 1">
            <a:extLst>
              <a:ext uri="{FF2B5EF4-FFF2-40B4-BE49-F238E27FC236}">
                <a16:creationId xmlns:a16="http://schemas.microsoft.com/office/drawing/2014/main" id="{66298193-84A3-EFF1-3956-8F09770C3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668338"/>
            <a:ext cx="462121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0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pt-BR" altLang="pt-BR" sz="4800" b="1">
                <a:solidFill>
                  <a:srgbClr val="FFFF00"/>
                </a:solidFill>
              </a:rPr>
              <a:t>O DIZ A BÍBLIA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754CBFB-8963-1F30-A326-E9B466C2E58F}"/>
              </a:ext>
            </a:extLst>
          </p:cNvPr>
          <p:cNvSpPr/>
          <p:nvPr/>
        </p:nvSpPr>
        <p:spPr>
          <a:xfrm>
            <a:off x="3203575" y="1498600"/>
            <a:ext cx="2878138" cy="654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pt-BR" altLang="pt-BR" sz="3600" b="1" dirty="0">
                <a:solidFill>
                  <a:srgbClr val="FFF3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 S. João 3:4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0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E4C72BD6-32DD-98A7-97E1-E1B7ADD4A5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41313"/>
            <a:ext cx="6011863" cy="1143000"/>
          </a:xfrm>
        </p:spPr>
        <p:txBody>
          <a:bodyPr/>
          <a:lstStyle/>
          <a:p>
            <a:pPr eaLnBrk="1" hangingPunct="1"/>
            <a:r>
              <a:rPr lang="pt-PT" altLang="pt-BR"/>
              <a:t>O QUE É O PECADO?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0FD47868-4728-9EE6-E143-07AC45A41BD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33388" y="2852738"/>
            <a:ext cx="7451725" cy="3197225"/>
          </a:xfrm>
        </p:spPr>
        <p:txBody>
          <a:bodyPr/>
          <a:lstStyle/>
          <a:p>
            <a:pPr eaLnBrk="1" hangingPunct="1"/>
            <a:r>
              <a:rPr lang="pt-PT" altLang="pt-BR" sz="2800"/>
              <a:t>Não é simplesmente um erro</a:t>
            </a:r>
          </a:p>
          <a:p>
            <a:pPr eaLnBrk="1" hangingPunct="1"/>
            <a:r>
              <a:rPr lang="pt-PT" altLang="pt-BR" sz="2800"/>
              <a:t>Não é só um complexo de culpa</a:t>
            </a:r>
          </a:p>
          <a:p>
            <a:pPr eaLnBrk="1" hangingPunct="1"/>
            <a:r>
              <a:rPr lang="pt-PT" altLang="pt-BR" sz="2800" i="1">
                <a:solidFill>
                  <a:srgbClr val="33CC33"/>
                </a:solidFill>
              </a:rPr>
              <a:t>É um ato assumido conscientemente</a:t>
            </a:r>
          </a:p>
          <a:p>
            <a:pPr eaLnBrk="1" hangingPunct="1"/>
            <a:r>
              <a:rPr lang="pt-PT" altLang="pt-BR" sz="2800" i="1">
                <a:solidFill>
                  <a:srgbClr val="0066FF"/>
                </a:solidFill>
              </a:rPr>
              <a:t>É uma ruptura com Deus ou com os outros</a:t>
            </a:r>
          </a:p>
          <a:p>
            <a:pPr eaLnBrk="1" hangingPunct="1"/>
            <a:r>
              <a:rPr lang="pt-PT" altLang="pt-BR" sz="2800" i="1">
                <a:solidFill>
                  <a:srgbClr val="CC0066"/>
                </a:solidFill>
              </a:rPr>
              <a:t>É recusa da Aliança com Deus</a:t>
            </a:r>
          </a:p>
          <a:p>
            <a:pPr eaLnBrk="1" hangingPunct="1"/>
            <a:r>
              <a:rPr lang="pt-PT" altLang="pt-BR" sz="2800" i="1">
                <a:solidFill>
                  <a:srgbClr val="0066FF"/>
                </a:solidFill>
              </a:rPr>
              <a:t>É tudo aquilo que nos tira a paz</a:t>
            </a:r>
          </a:p>
        </p:txBody>
      </p:sp>
      <p:pic>
        <p:nvPicPr>
          <p:cNvPr id="122884" name="Picture 4" descr="j0201651">
            <a:extLst>
              <a:ext uri="{FF2B5EF4-FFF2-40B4-BE49-F238E27FC236}">
                <a16:creationId xmlns:a16="http://schemas.microsoft.com/office/drawing/2014/main" id="{4D3BAF71-77DD-AA59-007E-87BC733ACD05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94438" y="115888"/>
            <a:ext cx="2501900" cy="3743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"/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>
            <a:extLst>
              <a:ext uri="{FF2B5EF4-FFF2-40B4-BE49-F238E27FC236}">
                <a16:creationId xmlns:a16="http://schemas.microsoft.com/office/drawing/2014/main" id="{AC7D0EC4-1AD4-0AC8-54EF-566486F75A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8150" y="692150"/>
            <a:ext cx="8267700" cy="5761038"/>
          </a:xfrm>
          <a:effectLst>
            <a:outerShdw dist="12700" dir="5400000" algn="ctr" rotWithShape="0">
              <a:schemeClr val="bg2"/>
            </a:outerShdw>
          </a:effectLst>
        </p:spPr>
        <p:txBody>
          <a:bodyPr/>
          <a:lstStyle/>
          <a:p>
            <a:pPr marL="0" indent="0" eaLnBrk="1" hangingPunct="1">
              <a:lnSpc>
                <a:spcPct val="120000"/>
              </a:lnSpc>
              <a:buFontTx/>
              <a:buNone/>
              <a:defRPr/>
            </a:pPr>
            <a:r>
              <a:rPr lang="pt-BR" altLang="pt-BR" sz="3600" b="1" u="sng" dirty="0">
                <a:solidFill>
                  <a:srgbClr val="FFF3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 pecado tem um roteiro.</a:t>
            </a:r>
            <a:r>
              <a:rPr lang="pt-BR" altLang="pt-BR" sz="3600" b="1" dirty="0">
                <a:solidFill>
                  <a:srgbClr val="FFF3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marL="0" indent="0" eaLnBrk="1" hangingPunct="1">
              <a:lnSpc>
                <a:spcPct val="120000"/>
              </a:lnSpc>
              <a:buFontTx/>
              <a:buNone/>
              <a:defRPr/>
            </a:pPr>
            <a:r>
              <a:rPr lang="pt-BR" altLang="pt-BR" sz="36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 pecado inicia no coração (mente).</a:t>
            </a:r>
          </a:p>
          <a:p>
            <a:pPr marL="0" indent="0" eaLnBrk="1" hangingPunct="1">
              <a:lnSpc>
                <a:spcPct val="120000"/>
              </a:lnSpc>
              <a:buFontTx/>
              <a:buNone/>
              <a:defRPr/>
            </a:pPr>
            <a:endParaRPr lang="pt-BR" altLang="pt-BR" sz="36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 eaLnBrk="1" hangingPunct="1">
              <a:lnSpc>
                <a:spcPct val="120000"/>
              </a:lnSpc>
              <a:buFontTx/>
              <a:buNone/>
              <a:defRPr/>
            </a:pPr>
            <a:r>
              <a:rPr lang="pt-BR" altLang="pt-BR" sz="3600" b="1" dirty="0">
                <a:solidFill>
                  <a:srgbClr val="FFF3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altLang="pt-BR" sz="3600" b="1" i="1" dirty="0">
                <a:solidFill>
                  <a:srgbClr val="FFF3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“Porque do coração precedem os </a:t>
            </a:r>
            <a:r>
              <a:rPr lang="pt-BR" altLang="pt-BR" sz="3600" b="1" i="1" dirty="0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maus pensamentos</a:t>
            </a:r>
            <a:r>
              <a:rPr lang="pt-BR" altLang="pt-BR" sz="3600" b="1" i="1" dirty="0">
                <a:solidFill>
                  <a:srgbClr val="FFF3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pt-BR" altLang="pt-BR" sz="3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mortes</a:t>
            </a:r>
            <a:r>
              <a:rPr lang="pt-BR" altLang="pt-BR" sz="3600" b="1" i="1" dirty="0">
                <a:solidFill>
                  <a:srgbClr val="FFF3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adultérios, </a:t>
            </a:r>
            <a:r>
              <a:rPr lang="pt-BR" altLang="pt-BR" sz="36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prostituição</a:t>
            </a:r>
            <a:r>
              <a:rPr lang="pt-BR" altLang="pt-BR" sz="3600" b="1" i="1" dirty="0">
                <a:solidFill>
                  <a:srgbClr val="FFF3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furtos, falsos testemunhos e blasfêmias.”</a:t>
            </a:r>
          </a:p>
          <a:p>
            <a:pPr marL="0" indent="0" eaLnBrk="1" hangingPunct="1">
              <a:lnSpc>
                <a:spcPct val="120000"/>
              </a:lnSpc>
              <a:buFontTx/>
              <a:buNone/>
              <a:defRPr/>
            </a:pPr>
            <a:r>
              <a:rPr lang="pt-BR" altLang="pt-BR" sz="3600" b="1" dirty="0">
                <a:solidFill>
                  <a:srgbClr val="FFF3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Mat. 15:19</a:t>
            </a:r>
          </a:p>
          <a:p>
            <a:pPr marL="609600" indent="-609600" eaLnBrk="1" hangingPunct="1">
              <a:lnSpc>
                <a:spcPct val="120000"/>
              </a:lnSpc>
              <a:buFontTx/>
              <a:buNone/>
              <a:defRPr/>
            </a:pPr>
            <a:endParaRPr lang="pt-BR" altLang="pt-BR" sz="3600" b="1" dirty="0">
              <a:solidFill>
                <a:srgbClr val="FFF3E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Rectangle 7">
            <a:extLst>
              <a:ext uri="{FF2B5EF4-FFF2-40B4-BE49-F238E27FC236}">
                <a16:creationId xmlns:a16="http://schemas.microsoft.com/office/drawing/2014/main" id="{9709C6F7-8108-C954-67C8-FD49438D5D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647700"/>
            <a:ext cx="8569325" cy="5562600"/>
          </a:xfrm>
          <a:prstGeom prst="rect">
            <a:avLst/>
          </a:prstGeom>
          <a:noFill/>
          <a:ln>
            <a:noFill/>
          </a:ln>
          <a:effectLst>
            <a:outerShdw dist="12700" dir="5400000" algn="ctr" rotWithShape="0">
              <a:schemeClr val="bg2"/>
            </a:outerShdw>
          </a:effectLst>
        </p:spPr>
        <p:txBody>
          <a:bodyPr/>
          <a:lstStyle>
            <a:lvl1pPr marL="609600" indent="-609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90600" indent="-5334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lang="pt-BR" altLang="pt-BR" sz="4000" b="1" u="sng" dirty="0">
                <a:solidFill>
                  <a:srgbClr val="A5D67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Pensamentos ou desejos impuros</a:t>
            </a:r>
            <a:r>
              <a:rPr lang="pt-BR" altLang="pt-BR" sz="4000" b="1" dirty="0">
                <a:solidFill>
                  <a:srgbClr val="F0F8E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de cobiça, odeio, egoísmo, inveja, orgulho, </a:t>
            </a:r>
            <a:r>
              <a:rPr lang="pt-BR" altLang="pt-BR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são transgressões silenciosas dos mandamentos</a:t>
            </a:r>
            <a:r>
              <a:rPr lang="pt-BR" altLang="pt-BR" sz="4000" b="1" dirty="0">
                <a:solidFill>
                  <a:srgbClr val="F0F8E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, portanto, </a:t>
            </a:r>
            <a:r>
              <a:rPr lang="pt-BR" altLang="pt-BR" sz="4000" b="1" dirty="0">
                <a:solidFill>
                  <a:srgbClr val="A5D67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são pecados.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endParaRPr lang="pt-BR" altLang="pt-BR" sz="4000" b="1" dirty="0">
              <a:solidFill>
                <a:srgbClr val="A5D67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endParaRPr lang="pt-BR" altLang="pt-BR" sz="4000" b="1" dirty="0">
              <a:solidFill>
                <a:srgbClr val="F0F8E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2">
            <a:extLst>
              <a:ext uri="{FF2B5EF4-FFF2-40B4-BE49-F238E27FC236}">
                <a16:creationId xmlns:a16="http://schemas.microsoft.com/office/drawing/2014/main" id="{400204BF-280A-AD5B-99FE-A946ACCFCE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pt-BR"/>
              <a:t>AS DIMENSÕES DO PECADO</a:t>
            </a: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3C5508E9-0F21-8414-E56C-E01211FFB07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268413"/>
            <a:ext cx="7632700" cy="5184775"/>
          </a:xfrm>
        </p:spPr>
        <p:txBody>
          <a:bodyPr/>
          <a:lstStyle/>
          <a:p>
            <a:pPr marL="609600" indent="-609600" algn="ctr" eaLnBrk="1" hangingPunct="1">
              <a:lnSpc>
                <a:spcPct val="80000"/>
              </a:lnSpc>
              <a:buFontTx/>
              <a:buNone/>
            </a:pPr>
            <a:r>
              <a:rPr lang="pt-PT" altLang="pt-BR" sz="2800" b="1" u="sng">
                <a:solidFill>
                  <a:srgbClr val="FF0000"/>
                </a:solidFill>
                <a:latin typeface="Tempus Sans ITC" panose="04020404030D07020202" pitchFamily="82" charset="0"/>
              </a:rPr>
              <a:t>Pessoal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pt-PT" altLang="pt-BR" sz="2800">
                <a:latin typeface="Tempus Sans ITC" panose="04020404030D07020202" pitchFamily="82" charset="0"/>
              </a:rPr>
              <a:t>- Afeta toda a nossa vida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pt-PT" altLang="pt-BR" sz="2800">
                <a:latin typeface="Tempus Sans ITC" panose="04020404030D07020202" pitchFamily="82" charset="0"/>
              </a:rPr>
              <a:t>- Prejudica a nossa dignidade humana</a:t>
            </a:r>
          </a:p>
          <a:p>
            <a:pPr marL="609600" indent="-609600" algn="ctr" eaLnBrk="1" hangingPunct="1">
              <a:lnSpc>
                <a:spcPct val="80000"/>
              </a:lnSpc>
              <a:buFontTx/>
              <a:buNone/>
            </a:pPr>
            <a:endParaRPr lang="pt-PT" altLang="pt-BR" sz="2800" b="1">
              <a:latin typeface="Tempus Sans ITC" panose="04020404030D07020202" pitchFamily="82" charset="0"/>
            </a:endParaRPr>
          </a:p>
          <a:p>
            <a:pPr marL="609600" indent="-609600" algn="ctr" eaLnBrk="1" hangingPunct="1">
              <a:lnSpc>
                <a:spcPct val="80000"/>
              </a:lnSpc>
              <a:buFontTx/>
              <a:buNone/>
            </a:pPr>
            <a:r>
              <a:rPr lang="pt-PT" altLang="pt-BR" sz="2800" b="1" u="sng">
                <a:solidFill>
                  <a:srgbClr val="FF0000"/>
                </a:solidFill>
                <a:latin typeface="Tempus Sans ITC" panose="04020404030D07020202" pitchFamily="82" charset="0"/>
              </a:rPr>
              <a:t>Relacionamento Social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pt-PT" altLang="pt-BR" sz="2800">
                <a:latin typeface="Tempus Sans ITC" panose="04020404030D07020202" pitchFamily="82" charset="0"/>
              </a:rPr>
              <a:t>Prejudica as relações com os outros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pt-PT" altLang="pt-BR" sz="2800">
                <a:latin typeface="Tempus Sans ITC" panose="04020404030D07020202" pitchFamily="82" charset="0"/>
              </a:rPr>
              <a:t>- Vai trazer consequências para a sociedade onde vivemos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pt-PT" altLang="pt-BR" sz="2800">
                <a:latin typeface="Tempus Sans ITC" panose="04020404030D07020202" pitchFamily="82" charset="0"/>
              </a:rPr>
              <a:t>- Perda da harmonia com a criação</a:t>
            </a:r>
          </a:p>
          <a:p>
            <a:pPr marL="609600" indent="-609600" algn="ctr" eaLnBrk="1" hangingPunct="1">
              <a:lnSpc>
                <a:spcPct val="80000"/>
              </a:lnSpc>
              <a:buFontTx/>
              <a:buNone/>
            </a:pPr>
            <a:r>
              <a:rPr lang="pt-PT" altLang="pt-BR" sz="3600" b="1" u="sng">
                <a:solidFill>
                  <a:srgbClr val="FF0000"/>
                </a:solidFill>
                <a:latin typeface="Tempus Sans ITC" panose="04020404030D07020202" pitchFamily="82" charset="0"/>
              </a:rPr>
              <a:t>Deus</a:t>
            </a:r>
            <a:r>
              <a:rPr lang="pt-PT" altLang="pt-BR" sz="3600" b="1">
                <a:solidFill>
                  <a:srgbClr val="FF0000"/>
                </a:solidFill>
                <a:latin typeface="Tempus Sans ITC" panose="04020404030D07020202" pitchFamily="82" charset="0"/>
              </a:rPr>
              <a:t>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pt-PT" altLang="pt-BR" sz="2800">
                <a:latin typeface="Tempus Sans ITC" panose="04020404030D07020202" pitchFamily="82" charset="0"/>
              </a:rPr>
              <a:t>- Cortamos a relação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pt-PT" altLang="pt-BR" sz="2800">
                <a:latin typeface="Tempus Sans ITC" panose="04020404030D07020202" pitchFamily="82" charset="0"/>
              </a:rPr>
              <a:t>- Abandonamos a Aliança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2E750B1-7EC0-5444-1D15-08D6F5E80EB9}"/>
              </a:ext>
            </a:extLst>
          </p:cNvPr>
          <p:cNvGraphicFramePr/>
          <p:nvPr/>
        </p:nvGraphicFramePr>
        <p:xfrm>
          <a:off x="6300788" y="2420938"/>
          <a:ext cx="4038600" cy="2189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07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07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07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07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07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07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07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07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075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075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075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075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>
            <a:extLst>
              <a:ext uri="{FF2B5EF4-FFF2-40B4-BE49-F238E27FC236}">
                <a16:creationId xmlns:a16="http://schemas.microsoft.com/office/drawing/2014/main" id="{E5C416DC-B56E-46FB-1DED-CE2E4729C8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765175"/>
            <a:ext cx="8496300" cy="6264275"/>
          </a:xfrm>
          <a:effectLst>
            <a:outerShdw dist="12700" dir="54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pt-BR" altLang="pt-BR" sz="3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Disse Jesus: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pt-BR" altLang="pt-BR" sz="36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“Ouvistes o que foi dito aos antigos: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pt-BR" altLang="pt-BR" sz="36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altLang="pt-BR" sz="3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Não cometerás adultério</a:t>
            </a:r>
            <a:r>
              <a:rPr lang="pt-BR" altLang="pt-BR" sz="36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. Eu porém, vos digo: Qualquer que olhar para uma mulher com intenção impura, no coração já adulterou com ela.”</a:t>
            </a:r>
            <a:r>
              <a:rPr lang="pt-BR" altLang="pt-B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pt-BR" altLang="pt-B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</a:t>
            </a:r>
            <a:r>
              <a:rPr lang="pt-BR" altLang="pt-BR" b="1" dirty="0">
                <a:solidFill>
                  <a:srgbClr val="CEE9B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Mat. 5:27,28.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>
            <a:extLst>
              <a:ext uri="{FF2B5EF4-FFF2-40B4-BE49-F238E27FC236}">
                <a16:creationId xmlns:a16="http://schemas.microsoft.com/office/drawing/2014/main" id="{6BFA51B4-FDF5-EE60-6F1D-C1E9BFDBE4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930275"/>
            <a:ext cx="7924800" cy="4997450"/>
          </a:xfrm>
          <a:effectLst>
            <a:outerShdw dist="12700" dir="54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pt-BR" altLang="pt-BR" sz="3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Disse Jesus: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pt-BR" altLang="pt-BR" sz="3600" b="1" i="1" dirty="0">
                <a:solidFill>
                  <a:srgbClr val="E9F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“Ouviste o que foi dito aos antigos: </a:t>
            </a:r>
            <a:r>
              <a:rPr lang="pt-BR" altLang="pt-BR" sz="3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Não matarás</a:t>
            </a:r>
            <a:r>
              <a:rPr lang="pt-BR" altLang="pt-BR" sz="3600" b="1" i="1" dirty="0">
                <a:solidFill>
                  <a:srgbClr val="E9F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; ... Eu, porém, vos digo que todo aquele que odiar o seu irmão será réu de juízo.”</a:t>
            </a:r>
            <a:r>
              <a:rPr lang="pt-BR" altLang="pt-BR" sz="3600" b="1" dirty="0">
                <a:solidFill>
                  <a:srgbClr val="E9F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pt-BR" altLang="pt-BR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Mat. 5:21,22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>
            <a:extLst>
              <a:ext uri="{FF2B5EF4-FFF2-40B4-BE49-F238E27FC236}">
                <a16:creationId xmlns:a16="http://schemas.microsoft.com/office/drawing/2014/main" id="{F69F7C17-4A4C-7A14-D1CD-A104E7D60F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404813"/>
            <a:ext cx="8785225" cy="6337300"/>
          </a:xfrm>
        </p:spPr>
        <p:txBody>
          <a:bodyPr/>
          <a:lstStyle/>
          <a:p>
            <a:pPr eaLnBrk="1" hangingPunct="1"/>
            <a:r>
              <a:rPr lang="pt-PT" altLang="pt-BR" sz="4800"/>
              <a:t>O pecado esvazia nossa vida</a:t>
            </a:r>
          </a:p>
          <a:p>
            <a:pPr eaLnBrk="1" hangingPunct="1"/>
            <a:r>
              <a:rPr lang="pt-PT" altLang="pt-BR" sz="4800">
                <a:solidFill>
                  <a:srgbClr val="3333FF"/>
                </a:solidFill>
              </a:rPr>
              <a:t>Corta a relação com os outros e com Deus</a:t>
            </a:r>
          </a:p>
          <a:p>
            <a:pPr eaLnBrk="1" hangingPunct="1"/>
            <a:r>
              <a:rPr lang="pt-PT" altLang="pt-BR" sz="4800">
                <a:solidFill>
                  <a:srgbClr val="FF0000"/>
                </a:solidFill>
              </a:rPr>
              <a:t>Ausência da paz e tranquilidade</a:t>
            </a:r>
          </a:p>
          <a:p>
            <a:pPr eaLnBrk="1" hangingPunct="1"/>
            <a:r>
              <a:rPr lang="pt-PT" altLang="pt-BR" sz="4800"/>
              <a:t>Distancia-nos da Verdade</a:t>
            </a:r>
          </a:p>
          <a:p>
            <a:pPr eaLnBrk="1" hangingPunct="1"/>
            <a:r>
              <a:rPr lang="pt-PT" altLang="pt-BR" sz="4800">
                <a:solidFill>
                  <a:srgbClr val="FF0066"/>
                </a:solidFill>
              </a:rPr>
              <a:t>Menos amor para dar...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>
            <a:extLst>
              <a:ext uri="{FF2B5EF4-FFF2-40B4-BE49-F238E27FC236}">
                <a16:creationId xmlns:a16="http://schemas.microsoft.com/office/drawing/2014/main" id="{415ADE84-69C2-1EC7-57C6-E31B64C42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pt-BR" b="1"/>
              <a:t> A REALIDADE DO PECADO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0EE73FC-7F4B-E5A2-B2AA-3BE89AAA26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2230438"/>
            <a:ext cx="8785225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pt-BR" sz="4400"/>
              <a:t>“</a:t>
            </a:r>
            <a:r>
              <a:rPr lang="en-US" altLang="pt-BR" sz="4400">
                <a:solidFill>
                  <a:srgbClr val="FF0066"/>
                </a:solidFill>
              </a:rPr>
              <a:t>Portanto, como por um homem entrou o pecado no mundo, e pelo pecado a morte</a:t>
            </a:r>
            <a:r>
              <a:rPr lang="en-US" altLang="pt-BR" sz="4400"/>
              <a:t>, </a:t>
            </a:r>
            <a:r>
              <a:rPr lang="en-US" altLang="pt-BR" sz="4400">
                <a:solidFill>
                  <a:srgbClr val="3333FF"/>
                </a:solidFill>
              </a:rPr>
              <a:t>assim também a morte passou a todos os homens </a:t>
            </a:r>
            <a:r>
              <a:rPr lang="en-US" altLang="pt-BR" sz="4400" b="1">
                <a:solidFill>
                  <a:srgbClr val="996633"/>
                </a:solidFill>
              </a:rPr>
              <a:t>por isso que todos pecaram</a:t>
            </a:r>
            <a:r>
              <a:rPr lang="en-US" altLang="pt-BR" sz="4400"/>
              <a:t>”.</a:t>
            </a:r>
          </a:p>
          <a:p>
            <a:pPr eaLnBrk="1" hangingPunct="1">
              <a:lnSpc>
                <a:spcPct val="90000"/>
              </a:lnSpc>
            </a:pPr>
            <a:endParaRPr lang="en-US" altLang="pt-BR" sz="4400"/>
          </a:p>
        </p:txBody>
      </p:sp>
      <p:sp>
        <p:nvSpPr>
          <p:cNvPr id="129028" name="Retângulo 1">
            <a:extLst>
              <a:ext uri="{FF2B5EF4-FFF2-40B4-BE49-F238E27FC236}">
                <a16:creationId xmlns:a16="http://schemas.microsoft.com/office/drawing/2014/main" id="{578CBCD6-D2EB-EEFC-EDBC-FEA2A251A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9275" y="1725613"/>
            <a:ext cx="2965450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800" b="1">
                <a:latin typeface="Arial" panose="020B0604020202020204" pitchFamily="34" charset="0"/>
              </a:rPr>
              <a:t>ROMANOS 5:12</a:t>
            </a:r>
            <a:r>
              <a:rPr lang="en-US" altLang="pt-BR" sz="2400" b="1">
                <a:latin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tângulo 3">
            <a:extLst>
              <a:ext uri="{FF2B5EF4-FFF2-40B4-BE49-F238E27FC236}">
                <a16:creationId xmlns:a16="http://schemas.microsoft.com/office/drawing/2014/main" id="{AA38CBD8-EF99-3A0D-FBD5-0D6BED311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836613"/>
            <a:ext cx="8713788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0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pt-BR" altLang="pt-BR" sz="4000" b="1"/>
              <a:t>Pecado é algo mais do que comportamento.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pt-BR" altLang="pt-BR" sz="4000" b="1">
                <a:solidFill>
                  <a:srgbClr val="FFFF00"/>
                </a:solidFill>
              </a:rPr>
              <a:t>Somos pecadores por nascimento;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pt-BR" altLang="pt-BR" sz="4000" b="1">
                <a:solidFill>
                  <a:srgbClr val="00B0F0"/>
                </a:solidFill>
              </a:rPr>
              <a:t>somos pecadores por natureza.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pt-BR" altLang="pt-BR" sz="4000" b="1">
                <a:solidFill>
                  <a:srgbClr val="CC0066"/>
                </a:solidFill>
              </a:rPr>
              <a:t>Nossa natureza é que é perversa;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pt-BR" altLang="pt-BR" sz="4000" b="1">
                <a:solidFill>
                  <a:srgbClr val="FFFF00"/>
                </a:solidFill>
              </a:rPr>
              <a:t>nossas más ações representam somente o resultado.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>
            <a:extLst>
              <a:ext uri="{FF2B5EF4-FFF2-40B4-BE49-F238E27FC236}">
                <a16:creationId xmlns:a16="http://schemas.microsoft.com/office/drawing/2014/main" id="{5A22A4CC-1D2F-4BB3-1D28-361C1FEAE9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496300" cy="4824412"/>
          </a:xfrm>
        </p:spPr>
        <p:txBody>
          <a:bodyPr/>
          <a:lstStyle/>
          <a:p>
            <a:pPr eaLnBrk="1" hangingPunct="1"/>
            <a:r>
              <a:rPr lang="en-US" altLang="pt-BR" sz="6000">
                <a:solidFill>
                  <a:srgbClr val="CC0066"/>
                </a:solidFill>
              </a:rPr>
              <a:t>“Porque todos pecaram </a:t>
            </a:r>
            <a:r>
              <a:rPr lang="en-US" altLang="pt-BR" sz="6000">
                <a:solidFill>
                  <a:srgbClr val="3333FF"/>
                </a:solidFill>
              </a:rPr>
              <a:t>e destituídos estão da glória de Deus</a:t>
            </a:r>
            <a:r>
              <a:rPr lang="en-US" altLang="pt-BR" sz="6000"/>
              <a:t>”.</a:t>
            </a:r>
          </a:p>
        </p:txBody>
      </p:sp>
      <p:sp>
        <p:nvSpPr>
          <p:cNvPr id="131075" name="Retângulo 2">
            <a:extLst>
              <a:ext uri="{FF2B5EF4-FFF2-40B4-BE49-F238E27FC236}">
                <a16:creationId xmlns:a16="http://schemas.microsoft.com/office/drawing/2014/main" id="{56A22677-6591-5809-780C-41A080229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500" y="476250"/>
            <a:ext cx="49434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4800" b="1">
                <a:latin typeface="Arial" panose="020B0604020202020204" pitchFamily="34" charset="0"/>
              </a:rPr>
              <a:t>ROMANOS 3.23.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tângulo 3">
            <a:extLst>
              <a:ext uri="{FF2B5EF4-FFF2-40B4-BE49-F238E27FC236}">
                <a16:creationId xmlns:a16="http://schemas.microsoft.com/office/drawing/2014/main" id="{6780C6A1-BBE0-04F3-9C8A-C3021499B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38188"/>
            <a:ext cx="9144000" cy="160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0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pt-BR" altLang="pt-BR" sz="5400" b="1">
                <a:solidFill>
                  <a:srgbClr val="FFFF00"/>
                </a:solidFill>
                <a:latin typeface="Times New Roman" panose="02020603050405020304" pitchFamily="18" charset="0"/>
              </a:rPr>
              <a:t>O pecado está em três lugares.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pt-BR" altLang="pt-BR" sz="440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tângulo 3">
            <a:extLst>
              <a:ext uri="{FF2B5EF4-FFF2-40B4-BE49-F238E27FC236}">
                <a16:creationId xmlns:a16="http://schemas.microsoft.com/office/drawing/2014/main" id="{1ACAFAF3-5A9A-B51B-9E57-070A8F500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38188"/>
            <a:ext cx="9144000" cy="227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0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pt-BR" altLang="pt-BR" sz="5400" b="1">
                <a:solidFill>
                  <a:srgbClr val="FFFF00"/>
                </a:solidFill>
                <a:latin typeface="Times New Roman" panose="02020603050405020304" pitchFamily="18" charset="0"/>
              </a:rPr>
              <a:t>O pecado está em três lugares.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pt-BR" altLang="pt-BR" sz="440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pt-BR" altLang="pt-BR" sz="4400">
                <a:latin typeface="Times New Roman" panose="02020603050405020304" pitchFamily="18" charset="0"/>
              </a:rPr>
              <a:t>Primeiro</a:t>
            </a:r>
            <a:r>
              <a:rPr lang="pt-BR" altLang="pt-BR" sz="4400">
                <a:solidFill>
                  <a:srgbClr val="FFFF00"/>
                </a:solidFill>
                <a:latin typeface="Times New Roman" panose="02020603050405020304" pitchFamily="18" charset="0"/>
              </a:rPr>
              <a:t>, o pecado está diante de Deus;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tângulo 3">
            <a:extLst>
              <a:ext uri="{FF2B5EF4-FFF2-40B4-BE49-F238E27FC236}">
                <a16:creationId xmlns:a16="http://schemas.microsoft.com/office/drawing/2014/main" id="{325EAAF8-4F61-C749-4679-31F97F712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38188"/>
            <a:ext cx="9144000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0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pt-BR" altLang="pt-BR" sz="5400" b="1">
                <a:solidFill>
                  <a:srgbClr val="FFFF00"/>
                </a:solidFill>
                <a:latin typeface="Times New Roman" panose="02020603050405020304" pitchFamily="18" charset="0"/>
              </a:rPr>
              <a:t>O pecado está em três lugares.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pt-BR" altLang="pt-BR" sz="440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pt-BR" altLang="pt-BR" sz="4400">
                <a:latin typeface="Times New Roman" panose="02020603050405020304" pitchFamily="18" charset="0"/>
              </a:rPr>
              <a:t>Primeiro</a:t>
            </a:r>
            <a:r>
              <a:rPr lang="pt-BR" altLang="pt-BR" sz="4400">
                <a:solidFill>
                  <a:srgbClr val="FFFF00"/>
                </a:solidFill>
                <a:latin typeface="Times New Roman" panose="02020603050405020304" pitchFamily="18" charset="0"/>
              </a:rPr>
              <a:t>, o pecado está diante de Deus;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pt-BR" altLang="pt-BR" sz="4400">
                <a:solidFill>
                  <a:srgbClr val="3CF263"/>
                </a:solidFill>
                <a:latin typeface="Times New Roman" panose="02020603050405020304" pitchFamily="18" charset="0"/>
              </a:rPr>
              <a:t>Segundo</a:t>
            </a:r>
            <a:r>
              <a:rPr lang="pt-BR" altLang="pt-BR" sz="4400">
                <a:latin typeface="Times New Roman" panose="02020603050405020304" pitchFamily="18" charset="0"/>
              </a:rPr>
              <a:t>, o pecado está na nossa consciência;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tângulo 3">
            <a:extLst>
              <a:ext uri="{FF2B5EF4-FFF2-40B4-BE49-F238E27FC236}">
                <a16:creationId xmlns:a16="http://schemas.microsoft.com/office/drawing/2014/main" id="{038C201E-E629-9FC8-3D3B-33C4EEEFF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38188"/>
            <a:ext cx="9144000" cy="498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0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pt-BR" altLang="pt-BR" sz="5400" b="1">
                <a:solidFill>
                  <a:srgbClr val="FFFF00"/>
                </a:solidFill>
                <a:latin typeface="Times New Roman" panose="02020603050405020304" pitchFamily="18" charset="0"/>
              </a:rPr>
              <a:t>O pecado está em três lugares.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pt-BR" altLang="pt-BR" sz="440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pt-BR" altLang="pt-BR" sz="4400" b="1">
                <a:latin typeface="Times New Roman" panose="02020603050405020304" pitchFamily="18" charset="0"/>
              </a:rPr>
              <a:t>Primeiro</a:t>
            </a:r>
            <a:r>
              <a:rPr lang="pt-BR" altLang="pt-BR" sz="4400">
                <a:solidFill>
                  <a:srgbClr val="FFFF00"/>
                </a:solidFill>
                <a:latin typeface="Times New Roman" panose="02020603050405020304" pitchFamily="18" charset="0"/>
              </a:rPr>
              <a:t>, o pecado está diante de Deus;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pt-BR" altLang="pt-BR" sz="4400" b="1">
                <a:solidFill>
                  <a:srgbClr val="33CC33"/>
                </a:solidFill>
                <a:latin typeface="Times New Roman" panose="02020603050405020304" pitchFamily="18" charset="0"/>
              </a:rPr>
              <a:t>Segundo</a:t>
            </a:r>
            <a:r>
              <a:rPr lang="pt-BR" altLang="pt-BR" sz="4400">
                <a:solidFill>
                  <a:srgbClr val="FFFF00"/>
                </a:solidFill>
                <a:latin typeface="Times New Roman" panose="02020603050405020304" pitchFamily="18" charset="0"/>
              </a:rPr>
              <a:t>, </a:t>
            </a:r>
            <a:r>
              <a:rPr lang="pt-BR" altLang="pt-BR" sz="4400">
                <a:latin typeface="Times New Roman" panose="02020603050405020304" pitchFamily="18" charset="0"/>
              </a:rPr>
              <a:t>o pecado está na nossa consciência;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pt-BR" altLang="pt-BR" sz="4400" b="1">
                <a:solidFill>
                  <a:srgbClr val="FFC000"/>
                </a:solidFill>
                <a:latin typeface="Times New Roman" panose="02020603050405020304" pitchFamily="18" charset="0"/>
              </a:rPr>
              <a:t>Terceiro</a:t>
            </a:r>
            <a:r>
              <a:rPr lang="pt-BR" altLang="pt-BR" sz="4400">
                <a:solidFill>
                  <a:srgbClr val="FFFF00"/>
                </a:solidFill>
                <a:latin typeface="Times New Roman" panose="02020603050405020304" pitchFamily="18" charset="0"/>
              </a:rPr>
              <a:t>, </a:t>
            </a:r>
            <a:r>
              <a:rPr lang="pt-BR" altLang="pt-BR" sz="4400">
                <a:solidFill>
                  <a:srgbClr val="FF0066"/>
                </a:solidFill>
                <a:latin typeface="Times New Roman" panose="02020603050405020304" pitchFamily="18" charset="0"/>
              </a:rPr>
              <a:t>o pecado está na nossa carne</a:t>
            </a:r>
            <a:r>
              <a:rPr lang="pt-BR" altLang="pt-BR" sz="4400">
                <a:solidFill>
                  <a:srgbClr val="FFFF00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tângulo 3">
            <a:extLst>
              <a:ext uri="{FF2B5EF4-FFF2-40B4-BE49-F238E27FC236}">
                <a16:creationId xmlns:a16="http://schemas.microsoft.com/office/drawing/2014/main" id="{FA0DEB47-D714-5B22-C74B-202D5C1E9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620713"/>
            <a:ext cx="31051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0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pt-BR" altLang="pt-BR" sz="4400">
                <a:solidFill>
                  <a:srgbClr val="FFFF00"/>
                </a:solidFill>
              </a:rPr>
              <a:t>Isaías 59: 2</a:t>
            </a:r>
            <a:endParaRPr lang="pt-BR" altLang="pt-BR" sz="440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15FF7C6-29D1-FB62-C85A-78A9AF7FEEC1}"/>
              </a:ext>
            </a:extLst>
          </p:cNvPr>
          <p:cNvSpPr/>
          <p:nvPr/>
        </p:nvSpPr>
        <p:spPr>
          <a:xfrm>
            <a:off x="395288" y="1484313"/>
            <a:ext cx="8280400" cy="41560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4400" dirty="0">
                <a:solidFill>
                  <a:schemeClr val="tx1">
                    <a:lumMod val="95000"/>
                  </a:schemeClr>
                </a:solidFill>
                <a:latin typeface="Verdana" panose="020B0604030504040204" pitchFamily="34" charset="0"/>
              </a:rPr>
              <a:t>Mas as vossas </a:t>
            </a:r>
            <a:r>
              <a:rPr lang="pt-BR" sz="4400" dirty="0" err="1">
                <a:solidFill>
                  <a:schemeClr val="tx1">
                    <a:lumMod val="95000"/>
                  </a:schemeClr>
                </a:solidFill>
                <a:latin typeface="Verdana" panose="020B0604030504040204" pitchFamily="34" charset="0"/>
              </a:rPr>
              <a:t>iniqüidades</a:t>
            </a:r>
            <a:r>
              <a:rPr lang="pt-BR" sz="4400" dirty="0">
                <a:solidFill>
                  <a:schemeClr val="tx1">
                    <a:lumMod val="9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pt-BR" sz="4400" b="1" dirty="0">
                <a:solidFill>
                  <a:srgbClr val="00B050"/>
                </a:solidFill>
                <a:latin typeface="Verdana" panose="020B0604030504040204" pitchFamily="34" charset="0"/>
              </a:rPr>
              <a:t>fazem separação entre vós e o vosso Deus</a:t>
            </a:r>
            <a:r>
              <a:rPr lang="pt-BR" sz="4400" dirty="0">
                <a:solidFill>
                  <a:schemeClr val="tx1">
                    <a:lumMod val="95000"/>
                  </a:schemeClr>
                </a:solidFill>
                <a:latin typeface="Verdana" panose="020B0604030504040204" pitchFamily="34" charset="0"/>
              </a:rPr>
              <a:t>; </a:t>
            </a:r>
            <a:r>
              <a:rPr lang="pt-BR" sz="4400" dirty="0">
                <a:solidFill>
                  <a:srgbClr val="FFFF00"/>
                </a:solidFill>
                <a:latin typeface="Verdana" panose="020B0604030504040204" pitchFamily="34" charset="0"/>
              </a:rPr>
              <a:t>e os vossos pecados encobrem o seu rosto de vós</a:t>
            </a:r>
            <a:r>
              <a:rPr lang="pt-BR" sz="4400" dirty="0">
                <a:solidFill>
                  <a:schemeClr val="tx1">
                    <a:lumMod val="95000"/>
                  </a:schemeClr>
                </a:solidFill>
                <a:latin typeface="Verdana" panose="020B0604030504040204" pitchFamily="34" charset="0"/>
              </a:rPr>
              <a:t>, para que não vos ouça.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4" descr="http://1.bp.blogspot.com/-YJjEJFXUzLk/TxCbHcQW4uI/AAAAAAAADe4/Dpwj1qvXLpM/s1600/cruz.jpg">
            <a:extLst>
              <a:ext uri="{FF2B5EF4-FFF2-40B4-BE49-F238E27FC236}">
                <a16:creationId xmlns:a16="http://schemas.microsoft.com/office/drawing/2014/main" id="{811A4D5F-A663-561E-08DA-631731BBB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de cantos arredondados 5">
            <a:extLst>
              <a:ext uri="{FF2B5EF4-FFF2-40B4-BE49-F238E27FC236}">
                <a16:creationId xmlns:a16="http://schemas.microsoft.com/office/drawing/2014/main" id="{2014427A-AF69-10E6-24CD-2AED7A602549}"/>
              </a:ext>
            </a:extLst>
          </p:cNvPr>
          <p:cNvSpPr/>
          <p:nvPr/>
        </p:nvSpPr>
        <p:spPr>
          <a:xfrm>
            <a:off x="500063" y="4357688"/>
            <a:ext cx="8358187" cy="2286000"/>
          </a:xfrm>
          <a:prstGeom prst="roundRect">
            <a:avLst/>
          </a:prstGeom>
          <a:solidFill>
            <a:srgbClr val="FEF2E8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3548BC-E9FC-3E8A-76EB-924FE3EAE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" y="4243388"/>
            <a:ext cx="8229600" cy="2400300"/>
          </a:xfrm>
        </p:spPr>
        <p:txBody>
          <a:bodyPr rtlCol="0">
            <a:normAutofit fontScale="92500"/>
          </a:bodyPr>
          <a:lstStyle/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BR" dirty="0"/>
              <a:t>	Se confessarmos os nossos pecados, ele </a:t>
            </a:r>
            <a:r>
              <a:rPr lang="pt-BR" dirty="0">
                <a:solidFill>
                  <a:srgbClr val="FF0000"/>
                </a:solidFill>
              </a:rPr>
              <a:t>(Jesus) </a:t>
            </a:r>
            <a:r>
              <a:rPr lang="pt-BR" dirty="0"/>
              <a:t>é fiel e justo para </a:t>
            </a:r>
            <a:r>
              <a:rPr lang="pt-BR" b="1" dirty="0">
                <a:solidFill>
                  <a:srgbClr val="3333FF"/>
                </a:solidFill>
              </a:rPr>
              <a:t>perdoar</a:t>
            </a:r>
            <a:r>
              <a:rPr lang="pt-BR" dirty="0"/>
              <a:t> os nossos pecados e nos purificar de toda injustiça.  </a:t>
            </a:r>
            <a:r>
              <a:rPr lang="pt-BR" b="1" dirty="0"/>
              <a:t>1 João 1:9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815553F8-09EF-7540-442C-7155FAC11F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pt-BR"/>
              <a:t>O que é a confissão?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FEE598E6-E284-A2BC-7540-8A8068284F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62950" cy="45307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pt-PT" altLang="pt-BR"/>
              <a:t>Em latim confessar significa: </a:t>
            </a:r>
          </a:p>
          <a:p>
            <a:pPr eaLnBrk="1" hangingPunct="1">
              <a:buFontTx/>
              <a:buNone/>
            </a:pPr>
            <a:r>
              <a:rPr lang="pt-PT" altLang="pt-BR"/>
              <a:t>* </a:t>
            </a:r>
            <a:r>
              <a:rPr lang="pt-PT" altLang="pt-BR" sz="4800" b="1">
                <a:solidFill>
                  <a:srgbClr val="FF0000"/>
                </a:solidFill>
              </a:rPr>
              <a:t>“declarar”</a:t>
            </a:r>
          </a:p>
          <a:p>
            <a:pPr eaLnBrk="1" hangingPunct="1">
              <a:buFontTx/>
              <a:buNone/>
            </a:pPr>
            <a:r>
              <a:rPr lang="pt-PT" altLang="pt-BR" sz="2800"/>
              <a:t>		- Manifestar publicamente que Deus é grande e bom, Porque perdoa sempre</a:t>
            </a:r>
          </a:p>
          <a:p>
            <a:pPr eaLnBrk="1" hangingPunct="1">
              <a:buFontTx/>
              <a:buNone/>
            </a:pPr>
            <a:r>
              <a:rPr lang="pt-PT" altLang="pt-BR"/>
              <a:t>		-Deus está sempre pronto a perdoar</a:t>
            </a:r>
          </a:p>
          <a:p>
            <a:pPr eaLnBrk="1" hangingPunct="1">
              <a:buFontTx/>
              <a:buNone/>
            </a:pPr>
            <a:r>
              <a:rPr lang="pt-PT" altLang="pt-BR" b="1">
                <a:solidFill>
                  <a:srgbClr val="3333FF"/>
                </a:solidFill>
              </a:rPr>
              <a:t>* Acreditar que a mudança é possível</a:t>
            </a:r>
          </a:p>
          <a:p>
            <a:pPr eaLnBrk="1" hangingPunct="1">
              <a:buFontTx/>
              <a:buNone/>
            </a:pPr>
            <a:endParaRPr lang="pt-PT" altLang="pt-BR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3">
            <a:extLst>
              <a:ext uri="{FF2B5EF4-FFF2-40B4-BE49-F238E27FC236}">
                <a16:creationId xmlns:a16="http://schemas.microsoft.com/office/drawing/2014/main" id="{421A6599-6E35-E796-5307-6627521C909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2205038"/>
            <a:ext cx="7643812" cy="38115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pt-PT" altLang="pt-BR" sz="2800"/>
              <a:t>- Pensar nos aspectos </a:t>
            </a:r>
            <a:r>
              <a:rPr lang="pt-PT" altLang="pt-BR" sz="2800">
                <a:solidFill>
                  <a:srgbClr val="CC0066"/>
                </a:solidFill>
              </a:rPr>
              <a:t>positivos</a:t>
            </a:r>
            <a:r>
              <a:rPr lang="pt-PT" altLang="pt-BR" sz="2800"/>
              <a:t> e </a:t>
            </a:r>
            <a:r>
              <a:rPr lang="pt-PT" altLang="pt-BR" sz="2800">
                <a:solidFill>
                  <a:srgbClr val="CC0066"/>
                </a:solidFill>
              </a:rPr>
              <a:t>negativos</a:t>
            </a:r>
          </a:p>
          <a:p>
            <a:pPr eaLnBrk="1" hangingPunct="1">
              <a:buFontTx/>
              <a:buNone/>
            </a:pPr>
            <a:r>
              <a:rPr lang="pt-PT" altLang="pt-BR" sz="2800"/>
              <a:t>- Fazer uma avaliação da nossa vida</a:t>
            </a:r>
          </a:p>
          <a:p>
            <a:pPr eaLnBrk="1" hangingPunct="1">
              <a:buFontTx/>
              <a:buNone/>
            </a:pPr>
            <a:r>
              <a:rPr lang="pt-PT" altLang="pt-BR" sz="2800" b="1"/>
              <a:t>		</a:t>
            </a:r>
            <a:r>
              <a:rPr lang="pt-PT" altLang="pt-BR" sz="4400" b="1" u="sng">
                <a:solidFill>
                  <a:srgbClr val="FF0000"/>
                </a:solidFill>
              </a:rPr>
              <a:t>É um confronto:</a:t>
            </a:r>
          </a:p>
          <a:p>
            <a:pPr eaLnBrk="1" hangingPunct="1">
              <a:buFontTx/>
              <a:buNone/>
            </a:pPr>
            <a:r>
              <a:rPr lang="pt-PT" altLang="pt-BR" sz="2800"/>
              <a:t>- </a:t>
            </a:r>
            <a:r>
              <a:rPr lang="pt-PT" altLang="pt-BR" sz="3600">
                <a:solidFill>
                  <a:srgbClr val="3333FF"/>
                </a:solidFill>
              </a:rPr>
              <a:t>Sincero e pleno com a lei moral</a:t>
            </a:r>
          </a:p>
          <a:p>
            <a:pPr eaLnBrk="1" hangingPunct="1">
              <a:buFontTx/>
              <a:buNone/>
            </a:pPr>
            <a:r>
              <a:rPr lang="pt-PT" altLang="pt-BR" sz="2800"/>
              <a:t>- Com as normas evangélicas</a:t>
            </a:r>
          </a:p>
          <a:p>
            <a:pPr eaLnBrk="1" hangingPunct="1">
              <a:buFontTx/>
              <a:buNone/>
            </a:pPr>
            <a:r>
              <a:rPr lang="pt-PT" altLang="pt-BR" sz="2800"/>
              <a:t>- Com as Palavras de Jesus Cristo </a:t>
            </a:r>
          </a:p>
          <a:p>
            <a:pPr eaLnBrk="1" hangingPunct="1">
              <a:buFontTx/>
              <a:buNone/>
            </a:pPr>
            <a:endParaRPr lang="pt-PT" altLang="pt-BR" sz="2800"/>
          </a:p>
          <a:p>
            <a:pPr eaLnBrk="1" hangingPunct="1">
              <a:buFontTx/>
              <a:buNone/>
            </a:pPr>
            <a:endParaRPr lang="pt-PT" altLang="pt-BR" sz="2800"/>
          </a:p>
        </p:txBody>
      </p:sp>
      <p:sp>
        <p:nvSpPr>
          <p:cNvPr id="139267" name="Text Box 5">
            <a:extLst>
              <a:ext uri="{FF2B5EF4-FFF2-40B4-BE49-F238E27FC236}">
                <a16:creationId xmlns:a16="http://schemas.microsoft.com/office/drawing/2014/main" id="{4021C050-3D41-D216-8B8B-F74EAD43A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88950"/>
            <a:ext cx="6840537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t-PT" altLang="pt-BR" sz="4800" b="1">
                <a:latin typeface="Tempus Sans ITC" panose="04020404030D07020202" pitchFamily="82" charset="0"/>
              </a:rPr>
              <a:t>O Exame de Consciência</a:t>
            </a:r>
          </a:p>
        </p:txBody>
      </p:sp>
      <p:pic>
        <p:nvPicPr>
          <p:cNvPr id="139268" name="Picture 6" descr="j0282178">
            <a:extLst>
              <a:ext uri="{FF2B5EF4-FFF2-40B4-BE49-F238E27FC236}">
                <a16:creationId xmlns:a16="http://schemas.microsoft.com/office/drawing/2014/main" id="{F01BFF3E-C940-1B34-9E16-1EC04B374A29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5513" y="1196975"/>
            <a:ext cx="1500187" cy="172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tângulo 3">
            <a:extLst>
              <a:ext uri="{FF2B5EF4-FFF2-40B4-BE49-F238E27FC236}">
                <a16:creationId xmlns:a16="http://schemas.microsoft.com/office/drawing/2014/main" id="{DFF00E5E-A41B-6E99-11ED-A1B3429EAE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836613"/>
            <a:ext cx="8856663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0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pt-BR" altLang="pt-BR" sz="6000">
                <a:solidFill>
                  <a:srgbClr val="FFFF00"/>
                </a:solidFill>
                <a:latin typeface="Times New Roman" panose="02020603050405020304" pitchFamily="18" charset="0"/>
              </a:rPr>
              <a:t>Embora nossos pecados sejam perdoados, permanecemos pecadores.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pt-BR" altLang="pt-BR" sz="6000">
                <a:latin typeface="Times New Roman" panose="02020603050405020304" pitchFamily="18" charset="0"/>
              </a:rPr>
              <a:t>Podemos até chamar-nos de pecadores perdoados.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tângulo 4">
            <a:extLst>
              <a:ext uri="{FF2B5EF4-FFF2-40B4-BE49-F238E27FC236}">
                <a16:creationId xmlns:a16="http://schemas.microsoft.com/office/drawing/2014/main" id="{F38F66C0-4815-3BC5-1D35-645FE1582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100" y="765175"/>
            <a:ext cx="8813800" cy="587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0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pt-BR" altLang="pt-BR" sz="8000">
                <a:latin typeface="Times New Roman" panose="02020603050405020304" pitchFamily="18" charset="0"/>
              </a:rPr>
              <a:t>Você</a:t>
            </a:r>
            <a:r>
              <a:rPr lang="pt-BR" altLang="pt-BR" sz="8000">
                <a:solidFill>
                  <a:srgbClr val="FFFF00"/>
                </a:solidFill>
                <a:latin typeface="Times New Roman" panose="02020603050405020304" pitchFamily="18" charset="0"/>
              </a:rPr>
              <a:t> e </a:t>
            </a:r>
            <a:r>
              <a:rPr lang="pt-BR" altLang="pt-BR" sz="8000">
                <a:solidFill>
                  <a:srgbClr val="00B0F0"/>
                </a:solidFill>
                <a:latin typeface="Times New Roman" panose="02020603050405020304" pitchFamily="18" charset="0"/>
              </a:rPr>
              <a:t>Eu</a:t>
            </a:r>
            <a:r>
              <a:rPr lang="pt-BR" altLang="pt-BR" sz="800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pt-BR" altLang="pt-BR" sz="8000">
                <a:solidFill>
                  <a:srgbClr val="FFFF00"/>
                </a:solidFill>
                <a:latin typeface="Times New Roman" panose="02020603050405020304" pitchFamily="18" charset="0"/>
              </a:rPr>
              <a:t>Somos por natureza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pt-BR" altLang="pt-BR" sz="7200">
                <a:solidFill>
                  <a:srgbClr val="00B0F0"/>
                </a:solidFill>
                <a:latin typeface="Times New Roman" panose="02020603050405020304" pitchFamily="18" charset="0"/>
              </a:rPr>
              <a:t>DESOBEDIENTES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pt-BR" altLang="pt-BR" sz="7200">
                <a:solidFill>
                  <a:srgbClr val="00B0F0"/>
                </a:solidFill>
                <a:latin typeface="Times New Roman" panose="02020603050405020304" pitchFamily="18" charset="0"/>
              </a:rPr>
              <a:t>A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pt-BR" altLang="pt-BR" sz="7200">
                <a:solidFill>
                  <a:srgbClr val="00B0F0"/>
                </a:solidFill>
                <a:latin typeface="Times New Roman" panose="02020603050405020304" pitchFamily="18" charset="0"/>
              </a:rPr>
              <a:t>DEUS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4" descr="D:\DEVIL\044.JPG">
            <a:extLst>
              <a:ext uri="{FF2B5EF4-FFF2-40B4-BE49-F238E27FC236}">
                <a16:creationId xmlns:a16="http://schemas.microsoft.com/office/drawing/2014/main" id="{77524BF1-4EEA-23AC-E4F5-03419D4CA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8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le 3">
            <a:extLst>
              <a:ext uri="{FF2B5EF4-FFF2-40B4-BE49-F238E27FC236}">
                <a16:creationId xmlns:a16="http://schemas.microsoft.com/office/drawing/2014/main" id="{28ACEA78-3457-EAC9-7E73-69D3454013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19087" y="246063"/>
            <a:ext cx="8505825" cy="6611937"/>
          </a:xfrm>
        </p:spPr>
        <p:txBody>
          <a:bodyPr/>
          <a:lstStyle/>
          <a:p>
            <a:pPr>
              <a:spcBef>
                <a:spcPct val="40000"/>
              </a:spcBef>
              <a:defRPr/>
            </a:pPr>
            <a:r>
              <a:rPr lang="pt-BR" altLang="pt-BR" sz="2800" dirty="0">
                <a:latin typeface="Tahoma" panose="020B0604030504040204" pitchFamily="34" charset="0"/>
              </a:rPr>
              <a:t>Alguns </a:t>
            </a:r>
            <a:r>
              <a:rPr lang="en-US" altLang="pt-BR" sz="2800" dirty="0" err="1">
                <a:latin typeface="Tahoma" panose="020B0604030504040204" pitchFamily="34" charset="0"/>
              </a:rPr>
              <a:t>po</a:t>
            </a:r>
            <a:r>
              <a:rPr lang="pt-BR" altLang="pt-BR" sz="2800" dirty="0">
                <a:latin typeface="Tahoma" panose="020B0604030504040204" pitchFamily="34" charset="0"/>
              </a:rPr>
              <a:t>de</a:t>
            </a:r>
            <a:r>
              <a:rPr lang="en-US" altLang="pt-BR" sz="2800" dirty="0">
                <a:latin typeface="Tahoma" panose="020B0604030504040204" pitchFamily="34" charset="0"/>
              </a:rPr>
              <a:t>m</a:t>
            </a:r>
            <a:r>
              <a:rPr lang="pt-BR" altLang="pt-BR" sz="2800" dirty="0">
                <a:latin typeface="Tahoma" panose="020B0604030504040204" pitchFamily="34" charset="0"/>
              </a:rPr>
              <a:t> estar </a:t>
            </a:r>
            <a:r>
              <a:rPr lang="pt-BR" altLang="pt-BR" sz="2800" dirty="0" err="1">
                <a:latin typeface="Tahoma" panose="020B0604030504040204" pitchFamily="34" charset="0"/>
              </a:rPr>
              <a:t>pe</a:t>
            </a:r>
            <a:r>
              <a:rPr lang="en-US" altLang="pt-BR" sz="2800" dirty="0">
                <a:latin typeface="Tahoma" panose="020B0604030504040204" pitchFamily="34" charset="0"/>
              </a:rPr>
              <a:t>r</a:t>
            </a:r>
            <a:r>
              <a:rPr lang="pt-BR" altLang="pt-BR" sz="2800" dirty="0" err="1">
                <a:latin typeface="Tahoma" panose="020B0604030504040204" pitchFamily="34" charset="0"/>
              </a:rPr>
              <a:t>guntando</a:t>
            </a:r>
            <a:r>
              <a:rPr lang="pt-BR" altLang="pt-BR" sz="2800" dirty="0">
                <a:latin typeface="Tahoma" panose="020B0604030504040204" pitchFamily="34" charset="0"/>
              </a:rPr>
              <a:t>:</a:t>
            </a:r>
            <a:br>
              <a:rPr lang="pt-BR" altLang="pt-BR" sz="2800" dirty="0">
                <a:latin typeface="Tahoma" panose="020B0604030504040204" pitchFamily="34" charset="0"/>
              </a:rPr>
            </a:br>
            <a:r>
              <a:rPr lang="pt-BR" altLang="pt-BR" sz="2800" dirty="0">
                <a:latin typeface="Tahoma" panose="020B0604030504040204" pitchFamily="34" charset="0"/>
              </a:rPr>
              <a:t>“Por </a:t>
            </a:r>
            <a:r>
              <a:rPr lang="pt-BR" altLang="pt-BR" sz="2800" dirty="0" err="1">
                <a:latin typeface="Tahoma" panose="020B0604030504040204" pitchFamily="34" charset="0"/>
              </a:rPr>
              <a:t>qu</a:t>
            </a:r>
            <a:r>
              <a:rPr lang="en-US" altLang="pt-BR" sz="2800" dirty="0">
                <a:latin typeface="Tahoma" panose="020B0604030504040204" pitchFamily="34" charset="0"/>
              </a:rPr>
              <a:t>e</a:t>
            </a:r>
            <a:r>
              <a:rPr lang="pt-BR" altLang="pt-BR" sz="2800" dirty="0">
                <a:latin typeface="Tahoma" panose="020B0604030504040204" pitchFamily="34" charset="0"/>
              </a:rPr>
              <a:t> D</a:t>
            </a:r>
            <a:r>
              <a:rPr lang="en-US" altLang="pt-BR" sz="2800" dirty="0" err="1">
                <a:latin typeface="Tahoma" panose="020B0604030504040204" pitchFamily="34" charset="0"/>
              </a:rPr>
              <a:t>eu</a:t>
            </a:r>
            <a:r>
              <a:rPr lang="pt-BR" altLang="pt-BR" sz="2800" dirty="0">
                <a:latin typeface="Tahoma" panose="020B0604030504040204" pitchFamily="34" charset="0"/>
              </a:rPr>
              <a:t>s n</a:t>
            </a:r>
            <a:r>
              <a:rPr lang="en-US" altLang="pt-BR" sz="2800" dirty="0">
                <a:latin typeface="Tahoma" panose="020B0604030504040204" pitchFamily="34" charset="0"/>
              </a:rPr>
              <a:t>ã</a:t>
            </a:r>
            <a:r>
              <a:rPr lang="pt-BR" altLang="pt-BR" sz="2800" dirty="0">
                <a:latin typeface="Tahoma" panose="020B0604030504040204" pitchFamily="34" charset="0"/>
              </a:rPr>
              <a:t>o </a:t>
            </a:r>
            <a:r>
              <a:rPr lang="pt-BR" altLang="pt-BR" sz="2800" dirty="0" err="1">
                <a:latin typeface="Tahoma" panose="020B0604030504040204" pitchFamily="34" charset="0"/>
              </a:rPr>
              <a:t>cr</a:t>
            </a:r>
            <a:r>
              <a:rPr lang="en-US" altLang="pt-BR" sz="2800" dirty="0" err="1">
                <a:latin typeface="Tahoma" panose="020B0604030504040204" pitchFamily="34" charset="0"/>
              </a:rPr>
              <a:t>i</a:t>
            </a:r>
            <a:r>
              <a:rPr lang="pt-BR" altLang="pt-BR" sz="2800" dirty="0">
                <a:latin typeface="Tahoma" panose="020B0604030504040204" pitchFamily="34" charset="0"/>
              </a:rPr>
              <a:t>o</a:t>
            </a:r>
            <a:r>
              <a:rPr lang="en-US" altLang="pt-BR" sz="2800" dirty="0">
                <a:latin typeface="Tahoma" panose="020B0604030504040204" pitchFamily="34" charset="0"/>
              </a:rPr>
              <a:t>u</a:t>
            </a:r>
            <a:r>
              <a:rPr lang="pt-BR" altLang="pt-BR" sz="2800" dirty="0">
                <a:latin typeface="Tahoma" panose="020B0604030504040204" pitchFamily="34" charset="0"/>
              </a:rPr>
              <a:t> a L</a:t>
            </a:r>
            <a:r>
              <a:rPr lang="en-US" altLang="pt-BR" sz="2800" dirty="0">
                <a:latin typeface="Tahoma" panose="020B0604030504040204" pitchFamily="34" charset="0"/>
              </a:rPr>
              <a:t>ú</a:t>
            </a:r>
            <a:r>
              <a:rPr lang="pt-BR" altLang="pt-BR" sz="2800" dirty="0" err="1">
                <a:latin typeface="Tahoma" panose="020B0604030504040204" pitchFamily="34" charset="0"/>
              </a:rPr>
              <a:t>cifer</a:t>
            </a:r>
            <a:r>
              <a:rPr lang="pt-BR" altLang="pt-BR" sz="2800" dirty="0">
                <a:latin typeface="Tahoma" panose="020B0604030504040204" pitchFamily="34" charset="0"/>
              </a:rPr>
              <a:t> s</a:t>
            </a:r>
            <a:r>
              <a:rPr lang="en-US" altLang="pt-BR" sz="2800" dirty="0" err="1">
                <a:latin typeface="Tahoma" panose="020B0604030504040204" pitchFamily="34" charset="0"/>
              </a:rPr>
              <a:t>em</a:t>
            </a:r>
            <a:r>
              <a:rPr lang="pt-BR" altLang="pt-BR" sz="2800" dirty="0">
                <a:latin typeface="Tahoma" panose="020B0604030504040204" pitchFamily="34" charset="0"/>
              </a:rPr>
              <a:t> </a:t>
            </a:r>
            <a:r>
              <a:rPr lang="en-US" altLang="pt-BR" sz="2800" dirty="0">
                <a:latin typeface="Tahoma" panose="020B0604030504040204" pitchFamily="34" charset="0"/>
              </a:rPr>
              <a:t>a </a:t>
            </a:r>
            <a:r>
              <a:rPr lang="pt-BR" altLang="pt-BR" sz="2800" dirty="0" err="1">
                <a:latin typeface="Tahoma" panose="020B0604030504040204" pitchFamily="34" charset="0"/>
              </a:rPr>
              <a:t>po</a:t>
            </a:r>
            <a:r>
              <a:rPr lang="en-US" altLang="pt-BR" sz="2800" dirty="0">
                <a:latin typeface="Tahoma" panose="020B0604030504040204" pitchFamily="34" charset="0"/>
              </a:rPr>
              <a:t>s</a:t>
            </a:r>
            <a:r>
              <a:rPr lang="pt-BR" altLang="pt-BR" sz="2800" dirty="0" err="1">
                <a:latin typeface="Tahoma" panose="020B0604030504040204" pitchFamily="34" charset="0"/>
              </a:rPr>
              <a:t>sibilidad</a:t>
            </a:r>
            <a:r>
              <a:rPr lang="en-US" altLang="pt-BR" sz="2800" dirty="0">
                <a:latin typeface="Tahoma" panose="020B0604030504040204" pitchFamily="34" charset="0"/>
              </a:rPr>
              <a:t>e</a:t>
            </a:r>
            <a:r>
              <a:rPr lang="pt-BR" altLang="pt-BR" sz="2800" dirty="0">
                <a:latin typeface="Tahoma" panose="020B0604030504040204" pitchFamily="34" charset="0"/>
              </a:rPr>
              <a:t> de </a:t>
            </a:r>
            <a:r>
              <a:rPr lang="pt-BR" altLang="pt-BR" sz="2800" dirty="0" err="1">
                <a:latin typeface="Tahoma" panose="020B0604030504040204" pitchFamily="34" charset="0"/>
              </a:rPr>
              <a:t>convert</a:t>
            </a:r>
            <a:r>
              <a:rPr lang="en-US" altLang="pt-BR" sz="2800" dirty="0">
                <a:latin typeface="Tahoma" panose="020B0604030504040204" pitchFamily="34" charset="0"/>
              </a:rPr>
              <a:t>e</a:t>
            </a:r>
            <a:r>
              <a:rPr lang="pt-BR" altLang="pt-BR" sz="2800" dirty="0">
                <a:latin typeface="Tahoma" panose="020B0604030504040204" pitchFamily="34" charset="0"/>
              </a:rPr>
              <a:t>r</a:t>
            </a:r>
            <a:r>
              <a:rPr lang="en-US" altLang="pt-BR" sz="2800" dirty="0">
                <a:latin typeface="Tahoma" panose="020B0604030504040204" pitchFamily="34" charset="0"/>
              </a:rPr>
              <a:t>-</a:t>
            </a:r>
            <a:r>
              <a:rPr lang="pt-BR" altLang="pt-BR" sz="2800" dirty="0">
                <a:latin typeface="Tahoma" panose="020B0604030504040204" pitchFamily="34" charset="0"/>
              </a:rPr>
              <a:t>se e</a:t>
            </a:r>
            <a:r>
              <a:rPr lang="en-US" altLang="pt-BR" sz="2800" dirty="0">
                <a:latin typeface="Tahoma" panose="020B0604030504040204" pitchFamily="34" charset="0"/>
              </a:rPr>
              <a:t>m</a:t>
            </a:r>
            <a:r>
              <a:rPr lang="pt-BR" altLang="pt-BR" sz="2800" dirty="0">
                <a:latin typeface="Tahoma" panose="020B0604030504040204" pitchFamily="34" charset="0"/>
              </a:rPr>
              <a:t> Satanás, de ser u</a:t>
            </a:r>
            <a:r>
              <a:rPr lang="en-US" altLang="pt-BR" sz="2800" dirty="0">
                <a:latin typeface="Tahoma" panose="020B0604030504040204" pitchFamily="34" charset="0"/>
              </a:rPr>
              <a:t>m</a:t>
            </a:r>
            <a:r>
              <a:rPr lang="pt-BR" altLang="pt-BR" sz="2800" dirty="0">
                <a:latin typeface="Tahoma" panose="020B0604030504040204" pitchFamily="34" charset="0"/>
              </a:rPr>
              <a:t>a </a:t>
            </a:r>
            <a:r>
              <a:rPr lang="pt-BR" altLang="pt-BR" sz="2800" dirty="0" err="1">
                <a:latin typeface="Tahoma" panose="020B0604030504040204" pitchFamily="34" charset="0"/>
              </a:rPr>
              <a:t>oposi</a:t>
            </a:r>
            <a:r>
              <a:rPr lang="en-US" altLang="pt-BR" sz="2800" dirty="0" err="1">
                <a:latin typeface="Tahoma" panose="020B0604030504040204" pitchFamily="34" charset="0"/>
              </a:rPr>
              <a:t>ção</a:t>
            </a:r>
            <a:r>
              <a:rPr lang="pt-BR" altLang="pt-BR" sz="2800" dirty="0">
                <a:latin typeface="Tahoma" panose="020B0604030504040204" pitchFamily="34" charset="0"/>
              </a:rPr>
              <a:t>, de desobedecer</a:t>
            </a:r>
            <a:r>
              <a:rPr lang="en-US" altLang="pt-BR" sz="2800" dirty="0">
                <a:latin typeface="Tahoma" panose="020B0604030504040204" pitchFamily="34" charset="0"/>
              </a:rPr>
              <a:t>-</a:t>
            </a:r>
            <a:r>
              <a:rPr lang="pt-BR" altLang="pt-BR" sz="2800" dirty="0">
                <a:latin typeface="Tahoma" panose="020B0604030504040204" pitchFamily="34" charset="0"/>
              </a:rPr>
              <a:t>l</a:t>
            </a:r>
            <a:r>
              <a:rPr lang="en-US" altLang="pt-BR" sz="2800" dirty="0">
                <a:latin typeface="Tahoma" panose="020B0604030504040204" pitchFamily="34" charset="0"/>
              </a:rPr>
              <a:t>he</a:t>
            </a:r>
            <a:r>
              <a:rPr lang="pt-BR" altLang="pt-BR" sz="2800" dirty="0">
                <a:latin typeface="Tahoma" panose="020B0604030504040204" pitchFamily="34" charset="0"/>
              </a:rPr>
              <a:t>?”</a:t>
            </a:r>
          </a:p>
          <a:p>
            <a:pPr>
              <a:spcBef>
                <a:spcPct val="40000"/>
              </a:spcBef>
              <a:defRPr/>
            </a:pPr>
            <a:r>
              <a:rPr lang="pt-BR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“Por </a:t>
            </a:r>
            <a:r>
              <a:rPr lang="pt-BR" altLang="pt-BR" sz="2800" dirty="0" err="1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qu</a:t>
            </a:r>
            <a:r>
              <a:rPr lang="en-US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e</a:t>
            </a:r>
            <a:r>
              <a:rPr lang="pt-BR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 L</a:t>
            </a:r>
            <a:r>
              <a:rPr lang="en-US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ú</a:t>
            </a:r>
            <a:r>
              <a:rPr lang="pt-BR" altLang="pt-BR" sz="2800" dirty="0" err="1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cifer</a:t>
            </a:r>
            <a:r>
              <a:rPr lang="pt-BR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 n</a:t>
            </a:r>
            <a:r>
              <a:rPr lang="en-US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ã</a:t>
            </a:r>
            <a:r>
              <a:rPr lang="pt-BR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o f</a:t>
            </a:r>
            <a:r>
              <a:rPr lang="en-US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oi</a:t>
            </a:r>
            <a:r>
              <a:rPr lang="pt-BR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 </a:t>
            </a:r>
            <a:r>
              <a:rPr lang="pt-BR" altLang="pt-BR" sz="2800" dirty="0" err="1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destru</a:t>
            </a:r>
            <a:r>
              <a:rPr lang="en-US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í</a:t>
            </a:r>
            <a:r>
              <a:rPr lang="pt-BR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do</a:t>
            </a:r>
            <a:br>
              <a:rPr lang="pt-BR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</a:br>
            <a:r>
              <a:rPr lang="pt-BR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d</a:t>
            </a:r>
            <a:r>
              <a:rPr lang="en-US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e</a:t>
            </a:r>
            <a:r>
              <a:rPr lang="pt-BR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p</a:t>
            </a:r>
            <a:r>
              <a:rPr lang="en-US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oi</a:t>
            </a:r>
            <a:r>
              <a:rPr lang="pt-BR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s de </a:t>
            </a:r>
            <a:r>
              <a:rPr lang="pt-BR" altLang="pt-BR" sz="2800" dirty="0" err="1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convert</a:t>
            </a:r>
            <a:r>
              <a:rPr lang="en-US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e</a:t>
            </a:r>
            <a:r>
              <a:rPr lang="pt-BR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r</a:t>
            </a:r>
            <a:r>
              <a:rPr lang="en-US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-</a:t>
            </a:r>
            <a:r>
              <a:rPr lang="pt-BR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se e</a:t>
            </a:r>
            <a:r>
              <a:rPr lang="en-US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m</a:t>
            </a:r>
            <a:r>
              <a:rPr lang="pt-BR" altLang="pt-BR" sz="2800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</a:rPr>
              <a:t> Satanás?”</a:t>
            </a:r>
          </a:p>
          <a:p>
            <a:pPr>
              <a:spcBef>
                <a:spcPct val="40000"/>
              </a:spcBef>
              <a:defRPr/>
            </a:pPr>
            <a:r>
              <a:rPr lang="en-US" altLang="pt-BR" sz="2800" dirty="0">
                <a:latin typeface="Tahoma" panose="020B0604030504040204" pitchFamily="34" charset="0"/>
              </a:rPr>
              <a:t>A</a:t>
            </a:r>
            <a:r>
              <a:rPr lang="pt-BR" altLang="pt-BR" sz="2800" dirty="0">
                <a:latin typeface="Tahoma" panose="020B0604030504040204" pitchFamily="34" charset="0"/>
              </a:rPr>
              <a:t> d</a:t>
            </a:r>
            <a:r>
              <a:rPr lang="en-US" altLang="pt-BR" sz="2800" dirty="0" err="1">
                <a:latin typeface="Tahoma" panose="020B0604030504040204" pitchFamily="34" charset="0"/>
              </a:rPr>
              <a:t>úvi</a:t>
            </a:r>
            <a:r>
              <a:rPr lang="pt-BR" altLang="pt-BR" sz="2800" dirty="0">
                <a:latin typeface="Tahoma" panose="020B0604030504040204" pitchFamily="34" charset="0"/>
              </a:rPr>
              <a:t>da </a:t>
            </a:r>
            <a:r>
              <a:rPr lang="pt-BR" altLang="pt-BR" sz="2800" dirty="0" err="1">
                <a:latin typeface="Tahoma" panose="020B0604030504040204" pitchFamily="34" charset="0"/>
              </a:rPr>
              <a:t>pod</a:t>
            </a:r>
            <a:r>
              <a:rPr lang="en-US" altLang="pt-BR" sz="2800" dirty="0">
                <a:latin typeface="Tahoma" panose="020B0604030504040204" pitchFamily="34" charset="0"/>
              </a:rPr>
              <a:t>e</a:t>
            </a:r>
            <a:r>
              <a:rPr lang="pt-BR" altLang="pt-BR" sz="2800" dirty="0">
                <a:latin typeface="Tahoma" panose="020B0604030504040204" pitchFamily="34" charset="0"/>
              </a:rPr>
              <a:t>r</a:t>
            </a:r>
            <a:r>
              <a:rPr lang="en-US" altLang="pt-BR" sz="2800" dirty="0" err="1">
                <a:latin typeface="Tahoma" panose="020B0604030504040204" pitchFamily="34" charset="0"/>
              </a:rPr>
              <a:t>i</a:t>
            </a:r>
            <a:r>
              <a:rPr lang="pt-BR" altLang="pt-BR" sz="2800" dirty="0">
                <a:latin typeface="Tahoma" panose="020B0604030504040204" pitchFamily="34" charset="0"/>
              </a:rPr>
              <a:t>a instalar</a:t>
            </a:r>
            <a:r>
              <a:rPr lang="en-US" altLang="pt-BR" sz="2800" dirty="0">
                <a:latin typeface="Tahoma" panose="020B0604030504040204" pitchFamily="34" charset="0"/>
              </a:rPr>
              <a:t>-</a:t>
            </a:r>
            <a:r>
              <a:rPr lang="pt-BR" altLang="pt-BR" sz="2800" dirty="0">
                <a:latin typeface="Tahoma" panose="020B0604030504040204" pitchFamily="34" charset="0"/>
              </a:rPr>
              <a:t>se </a:t>
            </a:r>
            <a:r>
              <a:rPr lang="en-US" altLang="pt-BR" sz="2800" dirty="0">
                <a:latin typeface="Tahoma" panose="020B0604030504040204" pitchFamily="34" charset="0"/>
              </a:rPr>
              <a:t>n</a:t>
            </a:r>
            <a:r>
              <a:rPr lang="pt-BR" altLang="pt-BR" sz="2800" dirty="0">
                <a:latin typeface="Tahoma" panose="020B0604030504040204" pitchFamily="34" charset="0"/>
              </a:rPr>
              <a:t>a mente dos </a:t>
            </a:r>
            <a:r>
              <a:rPr lang="en-US" altLang="pt-BR" sz="2800" dirty="0">
                <a:latin typeface="Tahoma" panose="020B0604030504040204" pitchFamily="34" charset="0"/>
              </a:rPr>
              <a:t>a</a:t>
            </a:r>
            <a:r>
              <a:rPr lang="pt-BR" altLang="pt-BR" sz="2800" dirty="0">
                <a:latin typeface="Tahoma" panose="020B0604030504040204" pitchFamily="34" charset="0"/>
              </a:rPr>
              <a:t>n</a:t>
            </a:r>
            <a:r>
              <a:rPr lang="en-US" altLang="pt-BR" sz="2800" dirty="0" err="1">
                <a:latin typeface="Tahoma" panose="020B0604030504040204" pitchFamily="34" charset="0"/>
              </a:rPr>
              <a:t>jos</a:t>
            </a:r>
            <a:r>
              <a:rPr lang="pt-BR" altLang="pt-BR" sz="2800" dirty="0">
                <a:latin typeface="Tahoma" panose="020B0604030504040204" pitchFamily="34" charset="0"/>
              </a:rPr>
              <a:t>:</a:t>
            </a:r>
            <a:br>
              <a:rPr lang="pt-BR" altLang="pt-BR" sz="2800" dirty="0">
                <a:latin typeface="Tahoma" panose="020B0604030504040204" pitchFamily="34" charset="0"/>
              </a:rPr>
            </a:br>
            <a:r>
              <a:rPr lang="pt-BR" altLang="pt-BR" sz="2800" dirty="0">
                <a:latin typeface="Tahoma" panose="020B0604030504040204" pitchFamily="34" charset="0"/>
              </a:rPr>
              <a:t>“</a:t>
            </a:r>
            <a:r>
              <a:rPr lang="pt-BR" altLang="pt-BR" sz="2800" dirty="0" err="1">
                <a:latin typeface="Tahoma" panose="020B0604030504040204" pitchFamily="34" charset="0"/>
              </a:rPr>
              <a:t>Qu</a:t>
            </a:r>
            <a:r>
              <a:rPr lang="en-US" altLang="pt-BR" sz="2800" dirty="0" err="1">
                <a:latin typeface="Tahoma" panose="020B0604030504040204" pitchFamily="34" charset="0"/>
              </a:rPr>
              <a:t>em</a:t>
            </a:r>
            <a:r>
              <a:rPr lang="pt-BR" altLang="pt-BR" sz="2800" dirty="0">
                <a:latin typeface="Tahoma" panose="020B0604030504040204" pitchFamily="34" charset="0"/>
              </a:rPr>
              <a:t> sabe s</a:t>
            </a:r>
            <a:r>
              <a:rPr lang="en-US" altLang="pt-BR" sz="2800" dirty="0">
                <a:latin typeface="Tahoma" panose="020B0604030504040204" pitchFamily="34" charset="0"/>
              </a:rPr>
              <a:t>e</a:t>
            </a:r>
            <a:r>
              <a:rPr lang="pt-BR" altLang="pt-BR" sz="2800" dirty="0">
                <a:latin typeface="Tahoma" panose="020B0604030504040204" pitchFamily="34" charset="0"/>
              </a:rPr>
              <a:t> L</a:t>
            </a:r>
            <a:r>
              <a:rPr lang="en-US" altLang="pt-BR" sz="2800" dirty="0">
                <a:latin typeface="Tahoma" panose="020B0604030504040204" pitchFamily="34" charset="0"/>
              </a:rPr>
              <a:t>ú</a:t>
            </a:r>
            <a:r>
              <a:rPr lang="pt-BR" altLang="pt-BR" sz="2800" dirty="0" err="1">
                <a:latin typeface="Tahoma" panose="020B0604030504040204" pitchFamily="34" charset="0"/>
              </a:rPr>
              <a:t>cifer</a:t>
            </a:r>
            <a:r>
              <a:rPr lang="pt-BR" altLang="pt-BR" sz="2800" dirty="0">
                <a:latin typeface="Tahoma" panose="020B0604030504040204" pitchFamily="34" charset="0"/>
              </a:rPr>
              <a:t> t</a:t>
            </a:r>
            <a:r>
              <a:rPr lang="en-US" altLang="pt-BR" sz="2800" dirty="0" err="1">
                <a:latin typeface="Tahoma" panose="020B0604030504040204" pitchFamily="34" charset="0"/>
              </a:rPr>
              <a:t>em</a:t>
            </a:r>
            <a:r>
              <a:rPr lang="pt-BR" altLang="pt-BR" sz="2800" dirty="0">
                <a:latin typeface="Tahoma" panose="020B0604030504040204" pitchFamily="34" charset="0"/>
              </a:rPr>
              <a:t> </a:t>
            </a:r>
            <a:r>
              <a:rPr lang="pt-BR" altLang="pt-BR" sz="2800" dirty="0" err="1">
                <a:latin typeface="Tahoma" panose="020B0604030504040204" pitchFamily="34" charset="0"/>
              </a:rPr>
              <a:t>raz</a:t>
            </a:r>
            <a:r>
              <a:rPr lang="en-US" altLang="pt-BR" sz="2800" dirty="0" err="1">
                <a:latin typeface="Tahoma" panose="020B0604030504040204" pitchFamily="34" charset="0"/>
              </a:rPr>
              <a:t>ão</a:t>
            </a:r>
            <a:r>
              <a:rPr lang="pt-BR" altLang="pt-BR" sz="2800" dirty="0">
                <a:latin typeface="Tahoma" panose="020B0604030504040204" pitchFamily="34" charset="0"/>
              </a:rPr>
              <a:t>,</a:t>
            </a:r>
            <a:br>
              <a:rPr lang="pt-BR" altLang="pt-BR" sz="2800" dirty="0">
                <a:latin typeface="Tahoma" panose="020B0604030504040204" pitchFamily="34" charset="0"/>
              </a:rPr>
            </a:br>
            <a:r>
              <a:rPr lang="pt-BR" altLang="pt-BR" sz="2800" dirty="0" err="1">
                <a:latin typeface="Tahoma" panose="020B0604030504040204" pitchFamily="34" charset="0"/>
              </a:rPr>
              <a:t>el</a:t>
            </a:r>
            <a:r>
              <a:rPr lang="en-US" altLang="pt-BR" sz="2800" dirty="0">
                <a:latin typeface="Tahoma" panose="020B0604030504040204" pitchFamily="34" charset="0"/>
              </a:rPr>
              <a:t>e</a:t>
            </a:r>
            <a:r>
              <a:rPr lang="pt-BR" altLang="pt-BR" sz="2800" dirty="0">
                <a:latin typeface="Tahoma" panose="020B0604030504040204" pitchFamily="34" charset="0"/>
              </a:rPr>
              <a:t> </a:t>
            </a:r>
            <a:r>
              <a:rPr lang="pt-BR" altLang="pt-BR" sz="2800" dirty="0" err="1">
                <a:latin typeface="Tahoma" panose="020B0604030504040204" pitchFamily="34" charset="0"/>
              </a:rPr>
              <a:t>viv</a:t>
            </a:r>
            <a:r>
              <a:rPr lang="en-US" altLang="pt-BR" sz="2800" dirty="0" err="1">
                <a:latin typeface="Tahoma" panose="020B0604030504040204" pitchFamily="34" charset="0"/>
              </a:rPr>
              <a:t>ia</a:t>
            </a:r>
            <a:r>
              <a:rPr lang="pt-BR" altLang="pt-BR" sz="2800" dirty="0">
                <a:latin typeface="Tahoma" panose="020B0604030504040204" pitchFamily="34" charset="0"/>
              </a:rPr>
              <a:t> junto a</a:t>
            </a:r>
            <a:r>
              <a:rPr lang="en-US" altLang="pt-BR" sz="2800" dirty="0">
                <a:latin typeface="Tahoma" panose="020B0604030504040204" pitchFamily="34" charset="0"/>
              </a:rPr>
              <a:t>o</a:t>
            </a:r>
            <a:r>
              <a:rPr lang="pt-BR" altLang="pt-BR" sz="2800" dirty="0">
                <a:latin typeface="Tahoma" panose="020B0604030504040204" pitchFamily="34" charset="0"/>
              </a:rPr>
              <a:t> trono de D</a:t>
            </a:r>
            <a:r>
              <a:rPr lang="en-US" altLang="pt-BR" sz="2800" dirty="0" err="1">
                <a:latin typeface="Tahoma" panose="020B0604030504040204" pitchFamily="34" charset="0"/>
              </a:rPr>
              <a:t>eu</a:t>
            </a:r>
            <a:r>
              <a:rPr lang="pt-BR" altLang="pt-BR" sz="2800" dirty="0">
                <a:latin typeface="Tahoma" panose="020B0604030504040204" pitchFamily="34" charset="0"/>
              </a:rPr>
              <a:t>s...</a:t>
            </a:r>
            <a:br>
              <a:rPr lang="pt-BR" altLang="pt-BR" sz="2800" dirty="0">
                <a:latin typeface="Tahoma" panose="020B0604030504040204" pitchFamily="34" charset="0"/>
              </a:rPr>
            </a:br>
            <a:r>
              <a:rPr lang="pt-BR" altLang="pt-BR" sz="2800" dirty="0">
                <a:latin typeface="Tahoma" panose="020B0604030504040204" pitchFamily="34" charset="0"/>
              </a:rPr>
              <a:t>por certo, </a:t>
            </a:r>
            <a:r>
              <a:rPr lang="en-US" altLang="pt-BR" sz="2800" dirty="0" err="1">
                <a:latin typeface="Tahoma" panose="020B0604030504040204" pitchFamily="34" charset="0"/>
              </a:rPr>
              <a:t>ele</a:t>
            </a:r>
            <a:r>
              <a:rPr lang="pt-BR" altLang="pt-BR" sz="2800" dirty="0">
                <a:latin typeface="Tahoma" panose="020B0604030504040204" pitchFamily="34" charset="0"/>
              </a:rPr>
              <a:t> sabe </a:t>
            </a:r>
            <a:r>
              <a:rPr lang="pt-BR" altLang="pt-BR" sz="2800" dirty="0" err="1">
                <a:latin typeface="Tahoma" panose="020B0604030504040204" pitchFamily="34" charset="0"/>
              </a:rPr>
              <a:t>co</a:t>
            </a:r>
            <a:r>
              <a:rPr lang="en-US" altLang="pt-BR" sz="2800" dirty="0" err="1">
                <a:latin typeface="Tahoma" panose="020B0604030504040204" pitchFamily="34" charset="0"/>
              </a:rPr>
              <a:t>i</a:t>
            </a:r>
            <a:r>
              <a:rPr lang="pt-BR" altLang="pt-BR" sz="2800" dirty="0" err="1">
                <a:latin typeface="Tahoma" panose="020B0604030504040204" pitchFamily="34" charset="0"/>
              </a:rPr>
              <a:t>sas</a:t>
            </a:r>
            <a:r>
              <a:rPr lang="pt-BR" altLang="pt-BR" sz="2800" dirty="0">
                <a:latin typeface="Tahoma" panose="020B0604030504040204" pitchFamily="34" charset="0"/>
              </a:rPr>
              <a:t> que n</a:t>
            </a:r>
            <a:r>
              <a:rPr lang="en-US" altLang="pt-BR" sz="2800" dirty="0">
                <a:latin typeface="Tahoma" panose="020B0604030504040204" pitchFamily="34" charset="0"/>
              </a:rPr>
              <a:t>ó</a:t>
            </a:r>
            <a:r>
              <a:rPr lang="pt-BR" altLang="pt-BR" sz="2800" dirty="0">
                <a:latin typeface="Tahoma" panose="020B0604030504040204" pitchFamily="34" charset="0"/>
              </a:rPr>
              <a:t>s</a:t>
            </a:r>
            <a:r>
              <a:rPr lang="en-US" altLang="pt-BR" sz="2800" dirty="0">
                <a:latin typeface="Tahoma" panose="020B0604030504040204" pitchFamily="34" charset="0"/>
              </a:rPr>
              <a:t> </a:t>
            </a:r>
            <a:r>
              <a:rPr lang="pt-BR" altLang="pt-BR" sz="2800" dirty="0">
                <a:latin typeface="Tahoma" panose="020B0604030504040204" pitchFamily="34" charset="0"/>
              </a:rPr>
              <a:t> n</a:t>
            </a:r>
            <a:r>
              <a:rPr lang="en-US" altLang="pt-BR" sz="2800" dirty="0">
                <a:latin typeface="Tahoma" panose="020B0604030504040204" pitchFamily="34" charset="0"/>
              </a:rPr>
              <a:t>ã</a:t>
            </a:r>
            <a:r>
              <a:rPr lang="pt-BR" altLang="pt-BR" sz="2800" dirty="0">
                <a:latin typeface="Tahoma" panose="020B0604030504040204" pitchFamily="34" charset="0"/>
              </a:rPr>
              <a:t>o sabemos… </a:t>
            </a:r>
            <a:r>
              <a:rPr lang="pt-BR" altLang="pt-BR" sz="2800" dirty="0" err="1">
                <a:latin typeface="Tahoma" panose="020B0604030504040204" pitchFamily="34" charset="0"/>
              </a:rPr>
              <a:t>qu</a:t>
            </a:r>
            <a:r>
              <a:rPr lang="en-US" altLang="pt-BR" sz="2800" dirty="0" err="1">
                <a:latin typeface="Tahoma" panose="020B0604030504040204" pitchFamily="34" charset="0"/>
              </a:rPr>
              <a:t>em</a:t>
            </a:r>
            <a:r>
              <a:rPr lang="pt-BR" altLang="pt-BR" sz="2800" dirty="0">
                <a:latin typeface="Tahoma" panose="020B0604030504040204" pitchFamily="34" charset="0"/>
              </a:rPr>
              <a:t> sabe s</a:t>
            </a:r>
            <a:r>
              <a:rPr lang="en-US" altLang="pt-BR" sz="2800" dirty="0">
                <a:latin typeface="Tahoma" panose="020B0604030504040204" pitchFamily="34" charset="0"/>
              </a:rPr>
              <a:t>e</a:t>
            </a:r>
            <a:r>
              <a:rPr lang="pt-BR" altLang="pt-BR" sz="2800" dirty="0">
                <a:latin typeface="Tahoma" panose="020B0604030504040204" pitchFamily="34" charset="0"/>
              </a:rPr>
              <a:t> </a:t>
            </a:r>
            <a:r>
              <a:rPr lang="en-US" altLang="pt-BR" sz="2800" dirty="0" err="1">
                <a:latin typeface="Tahoma" panose="020B0604030504040204" pitchFamily="34" charset="0"/>
              </a:rPr>
              <a:t>ele</a:t>
            </a:r>
            <a:r>
              <a:rPr lang="pt-BR" altLang="pt-BR" sz="2800" dirty="0">
                <a:latin typeface="Tahoma" panose="020B0604030504040204" pitchFamily="34" charset="0"/>
              </a:rPr>
              <a:t> como go</a:t>
            </a:r>
            <a:r>
              <a:rPr lang="en-US" altLang="pt-BR" sz="2800" dirty="0">
                <a:latin typeface="Tahoma" panose="020B0604030504040204" pitchFamily="34" charset="0"/>
              </a:rPr>
              <a:t>v</a:t>
            </a:r>
            <a:r>
              <a:rPr lang="pt-BR" altLang="pt-BR" sz="2800" dirty="0" err="1">
                <a:latin typeface="Tahoma" panose="020B0604030504040204" pitchFamily="34" charset="0"/>
              </a:rPr>
              <a:t>ernante</a:t>
            </a:r>
            <a:r>
              <a:rPr lang="pt-BR" altLang="pt-BR" sz="2800" dirty="0">
                <a:latin typeface="Tahoma" panose="020B0604030504040204" pitchFamily="34" charset="0"/>
              </a:rPr>
              <a:t> ser</a:t>
            </a:r>
            <a:r>
              <a:rPr lang="en-US" altLang="pt-BR" sz="2800" dirty="0" err="1">
                <a:latin typeface="Tahoma" panose="020B0604030504040204" pitchFamily="34" charset="0"/>
              </a:rPr>
              <a:t>i</a:t>
            </a:r>
            <a:r>
              <a:rPr lang="pt-BR" altLang="pt-BR" sz="2800" dirty="0">
                <a:latin typeface="Tahoma" panose="020B0604030504040204" pitchFamily="34" charset="0"/>
              </a:rPr>
              <a:t>a me</a:t>
            </a:r>
            <a:r>
              <a:rPr lang="en-US" altLang="pt-BR" sz="2800" dirty="0" err="1">
                <a:latin typeface="Tahoma" panose="020B0604030504040204" pitchFamily="34" charset="0"/>
              </a:rPr>
              <a:t>lh</a:t>
            </a:r>
            <a:r>
              <a:rPr lang="pt-BR" altLang="pt-BR" sz="2800" dirty="0" err="1">
                <a:latin typeface="Tahoma" panose="020B0604030504040204" pitchFamily="34" charset="0"/>
              </a:rPr>
              <a:t>or</a:t>
            </a:r>
            <a:r>
              <a:rPr lang="pt-BR" altLang="pt-BR" sz="2800" dirty="0">
                <a:latin typeface="Tahoma" panose="020B0604030504040204" pitchFamily="34" charset="0"/>
              </a:rPr>
              <a:t>?”</a:t>
            </a:r>
            <a:endParaRPr lang="pt-BR" altLang="pt-BR" sz="2500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4" descr="C:\Documents and Settings\roberto motta\Desktop\Imagens 2\Imagens Bíblicas\Origem do Mal\D034.JPG">
            <a:extLst>
              <a:ext uri="{FF2B5EF4-FFF2-40B4-BE49-F238E27FC236}">
                <a16:creationId xmlns:a16="http://schemas.microsoft.com/office/drawing/2014/main" id="{F45C338D-A6E1-4979-9392-CD2A593EA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2" name="Rectangle 6">
            <a:extLst>
              <a:ext uri="{FF2B5EF4-FFF2-40B4-BE49-F238E27FC236}">
                <a16:creationId xmlns:a16="http://schemas.microsoft.com/office/drawing/2014/main" id="{0D33246E-FAE2-CF71-261E-5496257E09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3113" y="4964113"/>
            <a:ext cx="7708900" cy="1143000"/>
          </a:xfrm>
        </p:spPr>
        <p:txBody>
          <a:bodyPr/>
          <a:lstStyle/>
          <a:p>
            <a:pPr algn="ctr">
              <a:defRPr/>
            </a:pPr>
            <a:r>
              <a:rPr lang="pt-BR" altLang="pt-BR" sz="3500" i="1">
                <a:solidFill>
                  <a:schemeClr val="bg1"/>
                </a:solidFill>
                <a:latin typeface="Tahoma" panose="020B0604030504040204" pitchFamily="34" charset="0"/>
              </a:rPr>
              <a:t>I Pedro 5:8  (N</a:t>
            </a:r>
            <a:r>
              <a:rPr lang="en-US" altLang="pt-BR" sz="3500" i="1">
                <a:solidFill>
                  <a:schemeClr val="bg1"/>
                </a:solidFill>
                <a:latin typeface="Tahoma" panose="020B0604030504040204" pitchFamily="34" charset="0"/>
              </a:rPr>
              <a:t>T</a:t>
            </a:r>
            <a:r>
              <a:rPr lang="pt-BR" altLang="pt-BR" sz="3500" i="1">
                <a:solidFill>
                  <a:schemeClr val="bg1"/>
                </a:solidFill>
                <a:latin typeface="Tahoma" panose="020B0604030504040204" pitchFamily="34" charset="0"/>
              </a:rPr>
              <a:t>) </a:t>
            </a:r>
            <a:r>
              <a:rPr lang="pt-BR" altLang="pt-BR" sz="350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br>
              <a:rPr lang="pt-BR" altLang="pt-BR" sz="3500">
                <a:solidFill>
                  <a:schemeClr val="bg1"/>
                </a:solidFill>
                <a:latin typeface="Tahoma" panose="020B0604030504040204" pitchFamily="34" charset="0"/>
              </a:rPr>
            </a:br>
            <a:r>
              <a:rPr lang="pt-BR" altLang="pt-BR" sz="3500">
                <a:solidFill>
                  <a:schemeClr val="bg1"/>
                </a:solidFill>
                <a:latin typeface="Tahoma" panose="020B0604030504040204" pitchFamily="34" charset="0"/>
              </a:rPr>
              <a:t>Sed</a:t>
            </a:r>
            <a:r>
              <a:rPr lang="en-US" altLang="pt-BR" sz="3500">
                <a:solidFill>
                  <a:schemeClr val="bg1"/>
                </a:solidFill>
                <a:latin typeface="Tahoma" panose="020B0604030504040204" pitchFamily="34" charset="0"/>
              </a:rPr>
              <a:t>e</a:t>
            </a:r>
            <a:r>
              <a:rPr lang="pt-BR" altLang="pt-BR" sz="3500">
                <a:solidFill>
                  <a:schemeClr val="bg1"/>
                </a:solidFill>
                <a:latin typeface="Tahoma" panose="020B0604030504040204" pitchFamily="34" charset="0"/>
              </a:rPr>
              <a:t> s</a:t>
            </a:r>
            <a:r>
              <a:rPr lang="en-US" altLang="pt-BR" sz="3500">
                <a:solidFill>
                  <a:schemeClr val="bg1"/>
                </a:solidFill>
                <a:latin typeface="Tahoma" panose="020B0604030504040204" pitchFamily="34" charset="0"/>
              </a:rPr>
              <a:t>ó</a:t>
            </a:r>
            <a:r>
              <a:rPr lang="pt-BR" altLang="pt-BR" sz="3500">
                <a:solidFill>
                  <a:schemeClr val="bg1"/>
                </a:solidFill>
                <a:latin typeface="Tahoma" panose="020B0604030504040204" pitchFamily="34" charset="0"/>
              </a:rPr>
              <a:t>brios</a:t>
            </a:r>
            <a:r>
              <a:rPr lang="en-US" altLang="pt-BR" sz="3500">
                <a:solidFill>
                  <a:schemeClr val="bg1"/>
                </a:solidFill>
                <a:latin typeface="Tahoma" panose="020B0604030504040204" pitchFamily="34" charset="0"/>
              </a:rPr>
              <a:t>, vigiai; porque o diabo, vosso adversário, anda em derredor, bramando como leão, buscando a quem possa tragar.</a:t>
            </a:r>
            <a:br>
              <a:rPr lang="pt-BR" altLang="pt-BR" sz="3500">
                <a:solidFill>
                  <a:schemeClr val="bg1"/>
                </a:solidFill>
                <a:latin typeface="Tahoma" panose="020B0604030504040204" pitchFamily="34" charset="0"/>
              </a:rPr>
            </a:br>
            <a:br>
              <a:rPr lang="pt-BR" altLang="pt-BR" sz="2600">
                <a:solidFill>
                  <a:schemeClr val="bg1"/>
                </a:solidFill>
                <a:latin typeface="Tahoma" panose="020B0604030504040204" pitchFamily="34" charset="0"/>
              </a:rPr>
            </a:br>
            <a:endParaRPr lang="pt-BR" altLang="pt-BR" sz="260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D:\DEATH\104.JPG">
            <a:extLst>
              <a:ext uri="{FF2B5EF4-FFF2-40B4-BE49-F238E27FC236}">
                <a16:creationId xmlns:a16="http://schemas.microsoft.com/office/drawing/2014/main" id="{DDB3E2F2-3038-2A67-EB8B-F2784E640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Text Box 3">
            <a:extLst>
              <a:ext uri="{FF2B5EF4-FFF2-40B4-BE49-F238E27FC236}">
                <a16:creationId xmlns:a16="http://schemas.microsoft.com/office/drawing/2014/main" id="{F67AC073-AA59-FCC3-4FC2-B698280F1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1524000"/>
            <a:ext cx="5715000" cy="10985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pt-BR" sz="66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ROM. 6:23</a:t>
            </a:r>
            <a:endParaRPr lang="en-US" altLang="pt-BR" sz="4000">
              <a:solidFill>
                <a:srgbClr val="FFFFFF"/>
              </a:solidFill>
              <a:latin typeface="Tahoma" panose="020B0604030504040204" pitchFamily="34" charset="0"/>
            </a:endParaRPr>
          </a:p>
        </p:txBody>
      </p:sp>
      <p:sp>
        <p:nvSpPr>
          <p:cNvPr id="96260" name="Text Box 4">
            <a:extLst>
              <a:ext uri="{FF2B5EF4-FFF2-40B4-BE49-F238E27FC236}">
                <a16:creationId xmlns:a16="http://schemas.microsoft.com/office/drawing/2014/main" id="{95DFA3C2-2847-64F4-5109-0D48B7B8F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216275"/>
            <a:ext cx="8218487" cy="3048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pt-BR" altLang="pt-BR" sz="5400" b="1" dirty="0">
                <a:solidFill>
                  <a:srgbClr val="3CF263"/>
                </a:solidFill>
                <a:latin typeface="Tahoma" panose="020B0604030504040204" pitchFamily="34" charset="0"/>
              </a:rPr>
              <a:t>“O salário do pecado é </a:t>
            </a:r>
            <a:r>
              <a:rPr lang="pt-BR" altLang="pt-BR" sz="13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ahoma" panose="020B0604030504040204" pitchFamily="34" charset="0"/>
              </a:rPr>
              <a:t>a morte</a:t>
            </a:r>
            <a:r>
              <a:rPr lang="pt-BR" altLang="pt-BR" sz="5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ahoma" panose="020B0604030504040204" pitchFamily="34" charset="0"/>
              </a:rPr>
              <a:t>...</a:t>
            </a:r>
            <a:r>
              <a:rPr lang="pt-BR" altLang="pt-BR" sz="5400" b="1" dirty="0">
                <a:solidFill>
                  <a:srgbClr val="3CF263"/>
                </a:solidFill>
                <a:latin typeface="Tahoma" panose="020B0604030504040204" pitchFamily="34" charset="0"/>
              </a:rPr>
              <a:t>”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94491D3-4521-DA5C-2EFF-A996A0AA8ABD}"/>
              </a:ext>
            </a:extLst>
          </p:cNvPr>
          <p:cNvSpPr txBox="1"/>
          <p:nvPr/>
        </p:nvSpPr>
        <p:spPr>
          <a:xfrm>
            <a:off x="2971800" y="433388"/>
            <a:ext cx="2790825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Próxima Aula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CaixaDeTexto 2">
            <a:extLst>
              <a:ext uri="{FF2B5EF4-FFF2-40B4-BE49-F238E27FC236}">
                <a16:creationId xmlns:a16="http://schemas.microsoft.com/office/drawing/2014/main" id="{06BF7B3B-6F94-2470-6646-29905450A5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1268413"/>
            <a:ext cx="4752975" cy="315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0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pt-BR" altLang="pt-BR" sz="19900" b="1">
                <a:solidFill>
                  <a:srgbClr val="FFFF00"/>
                </a:solidFill>
              </a:rPr>
              <a:t>FIM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Modelo de apresentação predefinido">
  <a:themeElements>
    <a:clrScheme name="1_Modelo de apresentação predefinido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1_Modelo de apresentação predefini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Modelo de apresentação predefini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os-moderno">
  <a:themeElements>
    <a:clrScheme name="">
      <a:dk1>
        <a:srgbClr val="969696"/>
      </a:dk1>
      <a:lt1>
        <a:srgbClr val="FFFFFF"/>
      </a:lt1>
      <a:dk2>
        <a:srgbClr val="003366"/>
      </a:dk2>
      <a:lt2>
        <a:srgbClr val="FFFFCC"/>
      </a:lt2>
      <a:accent1>
        <a:srgbClr val="A5D678"/>
      </a:accent1>
      <a:accent2>
        <a:srgbClr val="0099CC"/>
      </a:accent2>
      <a:accent3>
        <a:srgbClr val="AAADB8"/>
      </a:accent3>
      <a:accent4>
        <a:srgbClr val="DADADA"/>
      </a:accent4>
      <a:accent5>
        <a:srgbClr val="CFE8BE"/>
      </a:accent5>
      <a:accent6>
        <a:srgbClr val="008AB9"/>
      </a:accent6>
      <a:hlink>
        <a:srgbClr val="FFFFCC"/>
      </a:hlink>
      <a:folHlink>
        <a:srgbClr val="FF9900"/>
      </a:folHlink>
    </a:clrScheme>
    <a:fontScheme name="Pos-modern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Pos-moderno 1">
        <a:dk1>
          <a:srgbClr val="8383AD"/>
        </a:dk1>
        <a:lt1>
          <a:srgbClr val="FEFED6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EFEE8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2">
        <a:dk1>
          <a:srgbClr val="8383AD"/>
        </a:dk1>
        <a:lt1>
          <a:srgbClr val="FFFFFF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FFFFF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3">
        <a:dk1>
          <a:srgbClr val="4D4D4D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5F5F5F"/>
        </a:accent2>
        <a:accent3>
          <a:srgbClr val="FFFFFF"/>
        </a:accent3>
        <a:accent4>
          <a:srgbClr val="404040"/>
        </a:accent4>
        <a:accent5>
          <a:srgbClr val="EBEBEB"/>
        </a:accent5>
        <a:accent6>
          <a:srgbClr val="555555"/>
        </a:accent6>
        <a:hlink>
          <a:srgbClr val="C0C0C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4">
        <a:dk1>
          <a:srgbClr val="424262"/>
        </a:dk1>
        <a:lt1>
          <a:srgbClr val="FFFFFF"/>
        </a:lt1>
        <a:dk2>
          <a:srgbClr val="22659C"/>
        </a:dk2>
        <a:lt2>
          <a:srgbClr val="A4AEC2"/>
        </a:lt2>
        <a:accent1>
          <a:srgbClr val="B1C7E7"/>
        </a:accent1>
        <a:accent2>
          <a:srgbClr val="494983"/>
        </a:accent2>
        <a:accent3>
          <a:srgbClr val="FFFFFF"/>
        </a:accent3>
        <a:accent4>
          <a:srgbClr val="373753"/>
        </a:accent4>
        <a:accent5>
          <a:srgbClr val="D5E0F1"/>
        </a:accent5>
        <a:accent6>
          <a:srgbClr val="414176"/>
        </a:accent6>
        <a:hlink>
          <a:srgbClr val="6EADC4"/>
        </a:hlink>
        <a:folHlink>
          <a:srgbClr val="3E688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5">
        <a:dk1>
          <a:srgbClr val="000000"/>
        </a:dk1>
        <a:lt1>
          <a:srgbClr val="FFFFFF"/>
        </a:lt1>
        <a:dk2>
          <a:srgbClr val="404176"/>
        </a:dk2>
        <a:lt2>
          <a:srgbClr val="969696"/>
        </a:lt2>
        <a:accent1>
          <a:srgbClr val="B4CD81"/>
        </a:accent1>
        <a:accent2>
          <a:srgbClr val="717EB5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6672A4"/>
        </a:accent6>
        <a:hlink>
          <a:srgbClr val="D793C2"/>
        </a:hlink>
        <a:folHlink>
          <a:srgbClr val="8267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6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B4CD81"/>
        </a:accent1>
        <a:accent2>
          <a:srgbClr val="DEA45E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C99454"/>
        </a:accent6>
        <a:hlink>
          <a:srgbClr val="D793C2"/>
        </a:hlink>
        <a:folHlink>
          <a:srgbClr val="A08BB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7">
        <a:dk1>
          <a:srgbClr val="111111"/>
        </a:dk1>
        <a:lt1>
          <a:srgbClr val="FAF5D2"/>
        </a:lt1>
        <a:dk2>
          <a:srgbClr val="4D4D4D"/>
        </a:dk2>
        <a:lt2>
          <a:srgbClr val="D0C59E"/>
        </a:lt2>
        <a:accent1>
          <a:srgbClr val="BABE90"/>
        </a:accent1>
        <a:accent2>
          <a:srgbClr val="666699"/>
        </a:accent2>
        <a:accent3>
          <a:srgbClr val="B2B2B2"/>
        </a:accent3>
        <a:accent4>
          <a:srgbClr val="D6D1B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os-moderno">
  <a:themeElements>
    <a:clrScheme name="">
      <a:dk1>
        <a:srgbClr val="969696"/>
      </a:dk1>
      <a:lt1>
        <a:srgbClr val="FFFFFF"/>
      </a:lt1>
      <a:dk2>
        <a:srgbClr val="003366"/>
      </a:dk2>
      <a:lt2>
        <a:srgbClr val="FFFFCC"/>
      </a:lt2>
      <a:accent1>
        <a:srgbClr val="A5D678"/>
      </a:accent1>
      <a:accent2>
        <a:srgbClr val="0099CC"/>
      </a:accent2>
      <a:accent3>
        <a:srgbClr val="AAADB8"/>
      </a:accent3>
      <a:accent4>
        <a:srgbClr val="DADADA"/>
      </a:accent4>
      <a:accent5>
        <a:srgbClr val="CFE8BE"/>
      </a:accent5>
      <a:accent6>
        <a:srgbClr val="008AB9"/>
      </a:accent6>
      <a:hlink>
        <a:srgbClr val="FFFFCC"/>
      </a:hlink>
      <a:folHlink>
        <a:srgbClr val="FF9900"/>
      </a:folHlink>
    </a:clrScheme>
    <a:fontScheme name="Pos-modern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Pos-moderno 1">
        <a:dk1>
          <a:srgbClr val="8383AD"/>
        </a:dk1>
        <a:lt1>
          <a:srgbClr val="FEFED6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EFEE8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2">
        <a:dk1>
          <a:srgbClr val="8383AD"/>
        </a:dk1>
        <a:lt1>
          <a:srgbClr val="FFFFFF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FFFFF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3">
        <a:dk1>
          <a:srgbClr val="4D4D4D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5F5F5F"/>
        </a:accent2>
        <a:accent3>
          <a:srgbClr val="FFFFFF"/>
        </a:accent3>
        <a:accent4>
          <a:srgbClr val="404040"/>
        </a:accent4>
        <a:accent5>
          <a:srgbClr val="EBEBEB"/>
        </a:accent5>
        <a:accent6>
          <a:srgbClr val="555555"/>
        </a:accent6>
        <a:hlink>
          <a:srgbClr val="C0C0C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4">
        <a:dk1>
          <a:srgbClr val="424262"/>
        </a:dk1>
        <a:lt1>
          <a:srgbClr val="FFFFFF"/>
        </a:lt1>
        <a:dk2>
          <a:srgbClr val="22659C"/>
        </a:dk2>
        <a:lt2>
          <a:srgbClr val="A4AEC2"/>
        </a:lt2>
        <a:accent1>
          <a:srgbClr val="B1C7E7"/>
        </a:accent1>
        <a:accent2>
          <a:srgbClr val="494983"/>
        </a:accent2>
        <a:accent3>
          <a:srgbClr val="FFFFFF"/>
        </a:accent3>
        <a:accent4>
          <a:srgbClr val="373753"/>
        </a:accent4>
        <a:accent5>
          <a:srgbClr val="D5E0F1"/>
        </a:accent5>
        <a:accent6>
          <a:srgbClr val="414176"/>
        </a:accent6>
        <a:hlink>
          <a:srgbClr val="6EADC4"/>
        </a:hlink>
        <a:folHlink>
          <a:srgbClr val="3E688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5">
        <a:dk1>
          <a:srgbClr val="000000"/>
        </a:dk1>
        <a:lt1>
          <a:srgbClr val="FFFFFF"/>
        </a:lt1>
        <a:dk2>
          <a:srgbClr val="404176"/>
        </a:dk2>
        <a:lt2>
          <a:srgbClr val="969696"/>
        </a:lt2>
        <a:accent1>
          <a:srgbClr val="B4CD81"/>
        </a:accent1>
        <a:accent2>
          <a:srgbClr val="717EB5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6672A4"/>
        </a:accent6>
        <a:hlink>
          <a:srgbClr val="D793C2"/>
        </a:hlink>
        <a:folHlink>
          <a:srgbClr val="8267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6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B4CD81"/>
        </a:accent1>
        <a:accent2>
          <a:srgbClr val="DEA45E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C99454"/>
        </a:accent6>
        <a:hlink>
          <a:srgbClr val="D793C2"/>
        </a:hlink>
        <a:folHlink>
          <a:srgbClr val="A08BB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7">
        <a:dk1>
          <a:srgbClr val="111111"/>
        </a:dk1>
        <a:lt1>
          <a:srgbClr val="FAF5D2"/>
        </a:lt1>
        <a:dk2>
          <a:srgbClr val="4D4D4D"/>
        </a:dk2>
        <a:lt2>
          <a:srgbClr val="D0C59E"/>
        </a:lt2>
        <a:accent1>
          <a:srgbClr val="BABE90"/>
        </a:accent1>
        <a:accent2>
          <a:srgbClr val="666699"/>
        </a:accent2>
        <a:accent3>
          <a:srgbClr val="B2B2B2"/>
        </a:accent3>
        <a:accent4>
          <a:srgbClr val="D6D1B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Pos-moderno">
  <a:themeElements>
    <a:clrScheme name="">
      <a:dk1>
        <a:srgbClr val="969696"/>
      </a:dk1>
      <a:lt1>
        <a:srgbClr val="FFFFFF"/>
      </a:lt1>
      <a:dk2>
        <a:srgbClr val="003366"/>
      </a:dk2>
      <a:lt2>
        <a:srgbClr val="FFFFCC"/>
      </a:lt2>
      <a:accent1>
        <a:srgbClr val="A5D678"/>
      </a:accent1>
      <a:accent2>
        <a:srgbClr val="0099CC"/>
      </a:accent2>
      <a:accent3>
        <a:srgbClr val="AAADB8"/>
      </a:accent3>
      <a:accent4>
        <a:srgbClr val="DADADA"/>
      </a:accent4>
      <a:accent5>
        <a:srgbClr val="CFE8BE"/>
      </a:accent5>
      <a:accent6>
        <a:srgbClr val="008AB9"/>
      </a:accent6>
      <a:hlink>
        <a:srgbClr val="FFFFCC"/>
      </a:hlink>
      <a:folHlink>
        <a:srgbClr val="FF9900"/>
      </a:folHlink>
    </a:clrScheme>
    <a:fontScheme name="Pos-modern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Pos-moderno 1">
        <a:dk1>
          <a:srgbClr val="8383AD"/>
        </a:dk1>
        <a:lt1>
          <a:srgbClr val="FEFED6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EFEE8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2">
        <a:dk1>
          <a:srgbClr val="8383AD"/>
        </a:dk1>
        <a:lt1>
          <a:srgbClr val="FFFFFF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FFFFF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3">
        <a:dk1>
          <a:srgbClr val="4D4D4D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5F5F5F"/>
        </a:accent2>
        <a:accent3>
          <a:srgbClr val="FFFFFF"/>
        </a:accent3>
        <a:accent4>
          <a:srgbClr val="404040"/>
        </a:accent4>
        <a:accent5>
          <a:srgbClr val="EBEBEB"/>
        </a:accent5>
        <a:accent6>
          <a:srgbClr val="555555"/>
        </a:accent6>
        <a:hlink>
          <a:srgbClr val="C0C0C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4">
        <a:dk1>
          <a:srgbClr val="424262"/>
        </a:dk1>
        <a:lt1>
          <a:srgbClr val="FFFFFF"/>
        </a:lt1>
        <a:dk2>
          <a:srgbClr val="22659C"/>
        </a:dk2>
        <a:lt2>
          <a:srgbClr val="A4AEC2"/>
        </a:lt2>
        <a:accent1>
          <a:srgbClr val="B1C7E7"/>
        </a:accent1>
        <a:accent2>
          <a:srgbClr val="494983"/>
        </a:accent2>
        <a:accent3>
          <a:srgbClr val="FFFFFF"/>
        </a:accent3>
        <a:accent4>
          <a:srgbClr val="373753"/>
        </a:accent4>
        <a:accent5>
          <a:srgbClr val="D5E0F1"/>
        </a:accent5>
        <a:accent6>
          <a:srgbClr val="414176"/>
        </a:accent6>
        <a:hlink>
          <a:srgbClr val="6EADC4"/>
        </a:hlink>
        <a:folHlink>
          <a:srgbClr val="3E688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5">
        <a:dk1>
          <a:srgbClr val="000000"/>
        </a:dk1>
        <a:lt1>
          <a:srgbClr val="FFFFFF"/>
        </a:lt1>
        <a:dk2>
          <a:srgbClr val="404176"/>
        </a:dk2>
        <a:lt2>
          <a:srgbClr val="969696"/>
        </a:lt2>
        <a:accent1>
          <a:srgbClr val="B4CD81"/>
        </a:accent1>
        <a:accent2>
          <a:srgbClr val="717EB5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6672A4"/>
        </a:accent6>
        <a:hlink>
          <a:srgbClr val="D793C2"/>
        </a:hlink>
        <a:folHlink>
          <a:srgbClr val="8267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6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B4CD81"/>
        </a:accent1>
        <a:accent2>
          <a:srgbClr val="DEA45E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C99454"/>
        </a:accent6>
        <a:hlink>
          <a:srgbClr val="D793C2"/>
        </a:hlink>
        <a:folHlink>
          <a:srgbClr val="A08BB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7">
        <a:dk1>
          <a:srgbClr val="111111"/>
        </a:dk1>
        <a:lt1>
          <a:srgbClr val="FAF5D2"/>
        </a:lt1>
        <a:dk2>
          <a:srgbClr val="4D4D4D"/>
        </a:dk2>
        <a:lt2>
          <a:srgbClr val="D0C59E"/>
        </a:lt2>
        <a:accent1>
          <a:srgbClr val="BABE90"/>
        </a:accent1>
        <a:accent2>
          <a:srgbClr val="666699"/>
        </a:accent2>
        <a:accent3>
          <a:srgbClr val="B2B2B2"/>
        </a:accent3>
        <a:accent4>
          <a:srgbClr val="D6D1B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Pos-moderno">
  <a:themeElements>
    <a:clrScheme name="">
      <a:dk1>
        <a:srgbClr val="969696"/>
      </a:dk1>
      <a:lt1>
        <a:srgbClr val="FFFFFF"/>
      </a:lt1>
      <a:dk2>
        <a:srgbClr val="003366"/>
      </a:dk2>
      <a:lt2>
        <a:srgbClr val="FFFFCC"/>
      </a:lt2>
      <a:accent1>
        <a:srgbClr val="A5D678"/>
      </a:accent1>
      <a:accent2>
        <a:srgbClr val="0099CC"/>
      </a:accent2>
      <a:accent3>
        <a:srgbClr val="AAADB8"/>
      </a:accent3>
      <a:accent4>
        <a:srgbClr val="DADADA"/>
      </a:accent4>
      <a:accent5>
        <a:srgbClr val="CFE8BE"/>
      </a:accent5>
      <a:accent6>
        <a:srgbClr val="008AB9"/>
      </a:accent6>
      <a:hlink>
        <a:srgbClr val="FFFFCC"/>
      </a:hlink>
      <a:folHlink>
        <a:srgbClr val="FF9900"/>
      </a:folHlink>
    </a:clrScheme>
    <a:fontScheme name="Pos-modern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Pos-moderno 1">
        <a:dk1>
          <a:srgbClr val="8383AD"/>
        </a:dk1>
        <a:lt1>
          <a:srgbClr val="FEFED6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EFEE8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2">
        <a:dk1>
          <a:srgbClr val="8383AD"/>
        </a:dk1>
        <a:lt1>
          <a:srgbClr val="FFFFFF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FFFFF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3">
        <a:dk1>
          <a:srgbClr val="4D4D4D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5F5F5F"/>
        </a:accent2>
        <a:accent3>
          <a:srgbClr val="FFFFFF"/>
        </a:accent3>
        <a:accent4>
          <a:srgbClr val="404040"/>
        </a:accent4>
        <a:accent5>
          <a:srgbClr val="EBEBEB"/>
        </a:accent5>
        <a:accent6>
          <a:srgbClr val="555555"/>
        </a:accent6>
        <a:hlink>
          <a:srgbClr val="C0C0C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4">
        <a:dk1>
          <a:srgbClr val="424262"/>
        </a:dk1>
        <a:lt1>
          <a:srgbClr val="FFFFFF"/>
        </a:lt1>
        <a:dk2>
          <a:srgbClr val="22659C"/>
        </a:dk2>
        <a:lt2>
          <a:srgbClr val="A4AEC2"/>
        </a:lt2>
        <a:accent1>
          <a:srgbClr val="B1C7E7"/>
        </a:accent1>
        <a:accent2>
          <a:srgbClr val="494983"/>
        </a:accent2>
        <a:accent3>
          <a:srgbClr val="FFFFFF"/>
        </a:accent3>
        <a:accent4>
          <a:srgbClr val="373753"/>
        </a:accent4>
        <a:accent5>
          <a:srgbClr val="D5E0F1"/>
        </a:accent5>
        <a:accent6>
          <a:srgbClr val="414176"/>
        </a:accent6>
        <a:hlink>
          <a:srgbClr val="6EADC4"/>
        </a:hlink>
        <a:folHlink>
          <a:srgbClr val="3E688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5">
        <a:dk1>
          <a:srgbClr val="000000"/>
        </a:dk1>
        <a:lt1>
          <a:srgbClr val="FFFFFF"/>
        </a:lt1>
        <a:dk2>
          <a:srgbClr val="404176"/>
        </a:dk2>
        <a:lt2>
          <a:srgbClr val="969696"/>
        </a:lt2>
        <a:accent1>
          <a:srgbClr val="B4CD81"/>
        </a:accent1>
        <a:accent2>
          <a:srgbClr val="717EB5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6672A4"/>
        </a:accent6>
        <a:hlink>
          <a:srgbClr val="D793C2"/>
        </a:hlink>
        <a:folHlink>
          <a:srgbClr val="8267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6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B4CD81"/>
        </a:accent1>
        <a:accent2>
          <a:srgbClr val="DEA45E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C99454"/>
        </a:accent6>
        <a:hlink>
          <a:srgbClr val="D793C2"/>
        </a:hlink>
        <a:folHlink>
          <a:srgbClr val="A08BB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7">
        <a:dk1>
          <a:srgbClr val="111111"/>
        </a:dk1>
        <a:lt1>
          <a:srgbClr val="FAF5D2"/>
        </a:lt1>
        <a:dk2>
          <a:srgbClr val="4D4D4D"/>
        </a:dk2>
        <a:lt2>
          <a:srgbClr val="D0C59E"/>
        </a:lt2>
        <a:accent1>
          <a:srgbClr val="BABE90"/>
        </a:accent1>
        <a:accent2>
          <a:srgbClr val="666699"/>
        </a:accent2>
        <a:accent3>
          <a:srgbClr val="B2B2B2"/>
        </a:accent3>
        <a:accent4>
          <a:srgbClr val="D6D1B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Pos-moderno">
  <a:themeElements>
    <a:clrScheme name="">
      <a:dk1>
        <a:srgbClr val="969696"/>
      </a:dk1>
      <a:lt1>
        <a:srgbClr val="FFFFFF"/>
      </a:lt1>
      <a:dk2>
        <a:srgbClr val="003366"/>
      </a:dk2>
      <a:lt2>
        <a:srgbClr val="FFFFCC"/>
      </a:lt2>
      <a:accent1>
        <a:srgbClr val="A5D678"/>
      </a:accent1>
      <a:accent2>
        <a:srgbClr val="0099CC"/>
      </a:accent2>
      <a:accent3>
        <a:srgbClr val="AAADB8"/>
      </a:accent3>
      <a:accent4>
        <a:srgbClr val="DADADA"/>
      </a:accent4>
      <a:accent5>
        <a:srgbClr val="CFE8BE"/>
      </a:accent5>
      <a:accent6>
        <a:srgbClr val="008AB9"/>
      </a:accent6>
      <a:hlink>
        <a:srgbClr val="FFFFCC"/>
      </a:hlink>
      <a:folHlink>
        <a:srgbClr val="FF9900"/>
      </a:folHlink>
    </a:clrScheme>
    <a:fontScheme name="Pos-modern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Pos-moderno 1">
        <a:dk1>
          <a:srgbClr val="8383AD"/>
        </a:dk1>
        <a:lt1>
          <a:srgbClr val="FEFED6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EFEE8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2">
        <a:dk1>
          <a:srgbClr val="8383AD"/>
        </a:dk1>
        <a:lt1>
          <a:srgbClr val="FFFFFF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FFFFF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3">
        <a:dk1>
          <a:srgbClr val="4D4D4D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5F5F5F"/>
        </a:accent2>
        <a:accent3>
          <a:srgbClr val="FFFFFF"/>
        </a:accent3>
        <a:accent4>
          <a:srgbClr val="404040"/>
        </a:accent4>
        <a:accent5>
          <a:srgbClr val="EBEBEB"/>
        </a:accent5>
        <a:accent6>
          <a:srgbClr val="555555"/>
        </a:accent6>
        <a:hlink>
          <a:srgbClr val="C0C0C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4">
        <a:dk1>
          <a:srgbClr val="424262"/>
        </a:dk1>
        <a:lt1>
          <a:srgbClr val="FFFFFF"/>
        </a:lt1>
        <a:dk2>
          <a:srgbClr val="22659C"/>
        </a:dk2>
        <a:lt2>
          <a:srgbClr val="A4AEC2"/>
        </a:lt2>
        <a:accent1>
          <a:srgbClr val="B1C7E7"/>
        </a:accent1>
        <a:accent2>
          <a:srgbClr val="494983"/>
        </a:accent2>
        <a:accent3>
          <a:srgbClr val="FFFFFF"/>
        </a:accent3>
        <a:accent4>
          <a:srgbClr val="373753"/>
        </a:accent4>
        <a:accent5>
          <a:srgbClr val="D5E0F1"/>
        </a:accent5>
        <a:accent6>
          <a:srgbClr val="414176"/>
        </a:accent6>
        <a:hlink>
          <a:srgbClr val="6EADC4"/>
        </a:hlink>
        <a:folHlink>
          <a:srgbClr val="3E688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5">
        <a:dk1>
          <a:srgbClr val="000000"/>
        </a:dk1>
        <a:lt1>
          <a:srgbClr val="FFFFFF"/>
        </a:lt1>
        <a:dk2>
          <a:srgbClr val="404176"/>
        </a:dk2>
        <a:lt2>
          <a:srgbClr val="969696"/>
        </a:lt2>
        <a:accent1>
          <a:srgbClr val="B4CD81"/>
        </a:accent1>
        <a:accent2>
          <a:srgbClr val="717EB5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6672A4"/>
        </a:accent6>
        <a:hlink>
          <a:srgbClr val="D793C2"/>
        </a:hlink>
        <a:folHlink>
          <a:srgbClr val="8267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6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B4CD81"/>
        </a:accent1>
        <a:accent2>
          <a:srgbClr val="DEA45E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C99454"/>
        </a:accent6>
        <a:hlink>
          <a:srgbClr val="D793C2"/>
        </a:hlink>
        <a:folHlink>
          <a:srgbClr val="A08BB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-moderno 7">
        <a:dk1>
          <a:srgbClr val="111111"/>
        </a:dk1>
        <a:lt1>
          <a:srgbClr val="FAF5D2"/>
        </a:lt1>
        <a:dk2>
          <a:srgbClr val="4D4D4D"/>
        </a:dk2>
        <a:lt2>
          <a:srgbClr val="D0C59E"/>
        </a:lt2>
        <a:accent1>
          <a:srgbClr val="BABE90"/>
        </a:accent1>
        <a:accent2>
          <a:srgbClr val="666699"/>
        </a:accent2>
        <a:accent3>
          <a:srgbClr val="B2B2B2"/>
        </a:accent3>
        <a:accent4>
          <a:srgbClr val="D6D1B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Estrutura padrão">
  <a:themeElements>
    <a:clrScheme name="Estrutura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Futura BdCn B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5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5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1380</TotalTime>
  <Words>1828</Words>
  <Application>Microsoft Office PowerPoint</Application>
  <PresentationFormat>Apresentação na tela (4:3)</PresentationFormat>
  <Paragraphs>233</Paragraphs>
  <Slides>61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12</vt:i4>
      </vt:variant>
      <vt:variant>
        <vt:lpstr>Títulos de slides</vt:lpstr>
      </vt:variant>
      <vt:variant>
        <vt:i4>61</vt:i4>
      </vt:variant>
    </vt:vector>
  </HeadingPairs>
  <TitlesOfParts>
    <vt:vector size="84" baseType="lpstr">
      <vt:lpstr>Arial</vt:lpstr>
      <vt:lpstr>Wingdings</vt:lpstr>
      <vt:lpstr>Calibri</vt:lpstr>
      <vt:lpstr>Verdana</vt:lpstr>
      <vt:lpstr>Futura BdCn BT</vt:lpstr>
      <vt:lpstr>Times New Roman</vt:lpstr>
      <vt:lpstr>Arial Narrow</vt:lpstr>
      <vt:lpstr>Tahoma</vt:lpstr>
      <vt:lpstr>Bookman Old Style</vt:lpstr>
      <vt:lpstr>Cambria</vt:lpstr>
      <vt:lpstr>Tempus Sans ITC</vt:lpstr>
      <vt:lpstr>1_Modelo de apresentação predefinido</vt:lpstr>
      <vt:lpstr>Pos-moderno</vt:lpstr>
      <vt:lpstr>1_Pos-moderno</vt:lpstr>
      <vt:lpstr>2_Pos-moderno</vt:lpstr>
      <vt:lpstr>3_Pos-moderno</vt:lpstr>
      <vt:lpstr>4_Pos-moderno</vt:lpstr>
      <vt:lpstr>Tema do Office</vt:lpstr>
      <vt:lpstr>1_Tema do Office</vt:lpstr>
      <vt:lpstr>Eclipse</vt:lpstr>
      <vt:lpstr>1_Eclipse</vt:lpstr>
      <vt:lpstr>2_Eclipse</vt:lpstr>
      <vt:lpstr>Estrutura padrão</vt:lpstr>
      <vt:lpstr>A origem do pecado</vt:lpstr>
      <vt:lpstr>A origem do pecado</vt:lpstr>
      <vt:lpstr>EZEQUIEL 28: 11-17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 que é pecado?</vt:lpstr>
      <vt:lpstr>Definição da palavra “pecado”</vt:lpstr>
      <vt:lpstr>O que é pecado?</vt:lpstr>
      <vt:lpstr>O QUE É O PECADO?</vt:lpstr>
      <vt:lpstr>Apresentação do PowerPoint</vt:lpstr>
      <vt:lpstr>O QUE É O PECADO?</vt:lpstr>
      <vt:lpstr>Apresentação do PowerPoint</vt:lpstr>
      <vt:lpstr>Apresentação do PowerPoint</vt:lpstr>
      <vt:lpstr>AS DIMENSÕES DO PECADO</vt:lpstr>
      <vt:lpstr>Apresentação do PowerPoint</vt:lpstr>
      <vt:lpstr>Apresentação do PowerPoint</vt:lpstr>
      <vt:lpstr>Apresentação do PowerPoint</vt:lpstr>
      <vt:lpstr> A REALIDADE DO PECADO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 que é a confissão?</vt:lpstr>
      <vt:lpstr>Apresentação do PowerPoint</vt:lpstr>
      <vt:lpstr>Apresentação do PowerPoint</vt:lpstr>
      <vt:lpstr>Apresentação do PowerPoint</vt:lpstr>
      <vt:lpstr>Apresentação do PowerPoint</vt:lpstr>
      <vt:lpstr>I Pedro 5:8  (NT)   Sede sóbrios, vigiai; porque o diabo, vosso adversário, anda em derredor, bramando como leão, buscando a quem possa tragar.  </vt:lpstr>
      <vt:lpstr>Apresentação do PowerPoint</vt:lpstr>
      <vt:lpstr>Apresentação do PowerPoint</vt:lpstr>
    </vt:vector>
  </TitlesOfParts>
  <Company>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sacramento da reconciliação</dc:title>
  <dc:creator>Blog "Material de Catequese" - http://catequesematerial.wordpress.com/</dc:creator>
  <cp:lastModifiedBy>jose ferreira Neto</cp:lastModifiedBy>
  <cp:revision>66</cp:revision>
  <dcterms:created xsi:type="dcterms:W3CDTF">2003-03-17T14:57:37Z</dcterms:created>
  <dcterms:modified xsi:type="dcterms:W3CDTF">2025-05-13T14:02:11Z</dcterms:modified>
</cp:coreProperties>
</file>