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2"/>
  </p:notesMasterIdLst>
  <p:sldIdLst>
    <p:sldId id="518" r:id="rId2"/>
    <p:sldId id="587" r:id="rId3"/>
    <p:sldId id="588" r:id="rId4"/>
    <p:sldId id="590" r:id="rId5"/>
    <p:sldId id="591" r:id="rId6"/>
    <p:sldId id="592" r:id="rId7"/>
    <p:sldId id="593" r:id="rId8"/>
    <p:sldId id="594" r:id="rId9"/>
    <p:sldId id="599" r:id="rId10"/>
    <p:sldId id="600" r:id="rId11"/>
    <p:sldId id="602" r:id="rId12"/>
    <p:sldId id="603" r:id="rId13"/>
    <p:sldId id="605" r:id="rId14"/>
    <p:sldId id="606" r:id="rId15"/>
    <p:sldId id="694" r:id="rId16"/>
    <p:sldId id="608" r:id="rId17"/>
    <p:sldId id="610" r:id="rId18"/>
    <p:sldId id="611" r:id="rId19"/>
    <p:sldId id="612" r:id="rId20"/>
    <p:sldId id="614" r:id="rId21"/>
    <p:sldId id="613"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95"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5" r:id="rId59"/>
    <p:sldId id="656" r:id="rId60"/>
    <p:sldId id="657" r:id="rId61"/>
    <p:sldId id="658" r:id="rId62"/>
    <p:sldId id="661" r:id="rId63"/>
    <p:sldId id="659" r:id="rId64"/>
    <p:sldId id="660" r:id="rId65"/>
    <p:sldId id="662" r:id="rId66"/>
    <p:sldId id="664" r:id="rId67"/>
    <p:sldId id="665" r:id="rId68"/>
    <p:sldId id="666" r:id="rId69"/>
    <p:sldId id="667" r:id="rId70"/>
    <p:sldId id="668" r:id="rId71"/>
    <p:sldId id="669" r:id="rId72"/>
    <p:sldId id="671" r:id="rId73"/>
    <p:sldId id="672" r:id="rId74"/>
    <p:sldId id="674" r:id="rId75"/>
    <p:sldId id="675" r:id="rId76"/>
    <p:sldId id="676" r:id="rId77"/>
    <p:sldId id="677" r:id="rId78"/>
    <p:sldId id="678" r:id="rId79"/>
    <p:sldId id="679" r:id="rId80"/>
    <p:sldId id="680" r:id="rId81"/>
    <p:sldId id="681" r:id="rId82"/>
    <p:sldId id="682" r:id="rId83"/>
    <p:sldId id="684" r:id="rId84"/>
    <p:sldId id="685" r:id="rId85"/>
    <p:sldId id="686" r:id="rId86"/>
    <p:sldId id="687" r:id="rId87"/>
    <p:sldId id="688" r:id="rId88"/>
    <p:sldId id="691" r:id="rId89"/>
    <p:sldId id="692" r:id="rId90"/>
    <p:sldId id="693" r:id="rId9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379"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E607B-5E8F-7077-E7AD-7F15FD2C4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1EF0E-6505-ACE5-195C-6DB0E51CC7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BA1E0A-1568-1E67-2DB6-1C14CC9DF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83DA59-CB27-F2B4-427F-E23079E84E6F}"/>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286798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6FB2-8020-7932-6E35-0830DF29F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ED26-6D32-2DC6-A0A3-5428352CE4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A1636F-95C2-EB88-5B58-F432021B5E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FEB6CD-49FA-F2F7-69E9-EE966A94248F}"/>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375635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148DD-59D7-C15B-1C12-D8E6CDB62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8E072-538E-C954-47DB-589F0CB3F7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2E6E66-E0AD-F4CE-6649-7CE56F66A0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0AECB-03AD-8555-015A-A52D0156E5C4}"/>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164131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10BF-3EA9-61AD-B578-DEFA9DF74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8F9B6-EEE0-64C7-D142-EE13A2522C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FD8089-F24C-4EA5-D2AF-5DBC9EC468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6EB2E8-4A18-552D-EAFA-F9C12FD686FB}"/>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265700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EA25-6488-C3CD-9861-52C29B8C6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ECF85-BC3F-BE05-6D4A-5DC01DDD2F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DE61DE-87DD-7DCD-A854-03C0E6650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36CB6-9664-340A-B064-50E50A12159F}"/>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256631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89EC1-245E-296C-2795-8A9A5C200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919C4-E375-5D17-C644-953F6CBB64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52541E-12B2-749C-401B-18216C4C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82A88-A88C-5EE9-A788-8C83DC5EDA33}"/>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232917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1D2E2-706D-6499-ADD1-291BE6BDB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AEB4F-EB5A-8CCD-A22D-FE383825CB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9F847B-E1F0-0E6A-CD1E-3F27C1162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35938C-7FAC-8257-728F-DABD57832BB3}"/>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4057607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9DD39-0327-8322-4585-FA1A6796F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FFF2F-F215-F73C-ED26-C6BCC5FA16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1B174A-E1BB-4E3D-2ECD-0C72CB438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6FFAAC-DC1D-4A19-7B66-C41F536F1746}"/>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1632043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014EC-2389-9DE6-27D3-C8D7AA2C8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7AFFF-5CF9-6C49-2761-8EE20245A4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62CD61-3C62-6C65-3D36-B7D8C1F0C4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F024D-D47F-6573-4CE3-AECFF10579F8}"/>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97383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DFA7-ADA2-249E-3B37-0942CF522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A7BEC-46EF-2261-C32C-10CA005510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A3C704-338D-D33C-390C-1121975CA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CC2F0C-7ADF-040E-8D9A-C58E75903265}"/>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1689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5518-FED5-A4F5-828E-F05E82CBD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171C2-D065-D53E-4014-5C230B9E5C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4B830F-5205-FEF0-B747-462B22805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78F1AE-C24A-EF8D-90CB-FCC79483413E}"/>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408298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7A243-E6C6-9222-FFB7-231AA4609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9B8D-ED4A-6B70-8AFC-CC9DA63276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64A281-5DFB-6A25-22CC-B2BDB3F9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27791-ED46-8E56-2653-0D7600FC06E3}"/>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3428470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DB20E-D124-BB50-F407-D328A1699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D63C7-EF3F-6AFC-7364-088BD3FD78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9E40D5-3292-042B-2B8C-A77B59C2E0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FB823-E220-D100-CFB0-C0664D78CF61}"/>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405439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FC77-F301-9D2C-9F04-9044A745C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433AB-E303-43FD-FE30-58FD03EC09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A49759-5181-C862-2FF0-968E35180B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7A85E-1F9D-FF1A-115C-F71141F59309}"/>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1348843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C221B-4613-2169-C77A-BEB590D28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4BA64-60DB-80E4-2CC2-6143BFC7D0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675C7F-3240-BC70-0EEF-1B1BF8BB1D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C399D6-A78D-00C1-DBC6-F75920DE69A8}"/>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392634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DC3B2-655D-17AE-22CF-F2DDCE934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1981F-0C64-3F7A-A51B-139E39790E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7AE005-D138-2937-D0B8-C76225AA29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CB82C-593A-D5DB-30F7-FE0C2F0E2E8B}"/>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62733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F13A-A35B-6DD8-7C9F-B433C1F77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DE766-5185-9554-88F4-A7002FA8D8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28BAD9-C0FC-00D4-32B8-EDF6E9B57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575FD-AD74-6ABB-C1B9-7C13BEE83B75}"/>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881635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7F97-B4EC-93A3-16BE-148CE71DD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206E1-5DC6-870E-1EE9-62728CCA73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431406-D7E6-ED8E-95B5-C793ECFF4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C2BBE-FFEC-A2FB-F530-4A14268E76F7}"/>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2023980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210B-E607-3A1F-508C-F86635383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B3A74-67E3-2AAF-DB23-CBA293C852F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23AC48-6FC0-9DAF-6DF8-D3C41A402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6DA69-B2B7-008C-0FA2-0AFD412C97DA}"/>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384328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A1D8-5CC2-F73D-3878-1F6A56A20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28A0B-E216-394B-DA00-C14DDED557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5F5D17-6A4C-A394-BFB1-748895F350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4D5F9-901C-54C8-BB10-A4B06F1C5BD1}"/>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270232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6B90-C1F6-2B12-979B-DBCC8438B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24B36-1136-6A2B-C7AD-C62BD1AB59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B03D64-1936-9038-B983-4BCF7AC87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D5B05-601A-55AA-1785-B4F4FE891AC4}"/>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331963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F8E03-F198-F909-B6CB-35A9C7FED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4C1ED-E82E-5C86-1969-562CC1990E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F1BAD0-8115-B42A-8060-6953C142F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F6009-5512-BDDB-EAF0-754DF1694DB4}"/>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752426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CA02-38C3-D8FA-9B09-1759B2424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BCD8D-244C-5435-38ED-D4BC734644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CCE7193-45ED-B4F3-BA38-7B23B38EB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85713-FABD-B6AD-2338-1D3492CF01D4}"/>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2056218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44EA-6FD3-38A7-D702-C88F713F1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7865E-E907-77F4-8615-F9463F29FF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79DAF6-E560-F33E-81AD-4B126A183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59D440-9F21-4A2C-4F7D-7A4DD1A63A93}"/>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78547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5DEAE-AE65-EECF-4D5E-CDB4D661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7CA23-B314-3B1D-46C4-E7191DEAE6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6CE1096-67BC-F762-ED57-A5D2B77CF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5B163-A454-2583-18A0-066E51678AB0}"/>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1718517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ECD2-86C4-5F66-8339-0643E49C3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C23E4-B16C-536A-416F-51925B649A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2E59A4-62F8-DE6F-2DEA-1BD9D8181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A6DFD-5DAC-1DC6-9CB1-D69690C576A0}"/>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745029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DE8E-CF77-9963-1AC2-54DE9AA7F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6419A-F9B3-B2E6-B81E-92DE4E5378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2E2C01-D4F0-2B65-2247-B2C4AD466D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D645F3-1D48-0BB7-4065-ED08835AB01E}"/>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24619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0187A-4C88-718D-5889-8F69389E1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79225-22F4-C704-CE14-79F0D25427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D0E20A-5B93-549C-B127-D9CCB9BA7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ABD08-7985-4675-6384-F71BF54223E5}"/>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3103036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7189B-32A9-0842-0CDD-2984FA45C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134C7-A786-C858-BBD9-B839F9AE03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7E82AB-A803-563B-084C-FB1262FB22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20FBD-09CE-BD61-DAE2-E134CA5D6D12}"/>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577066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1D0F-0F09-E738-BDBF-42A450BE0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22D35-E361-4800-FC0E-0DE3F4E169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CAD4A3-3DB6-FD72-0536-289211AF6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715859-C3B8-F976-55F4-D8CEB49023C1}"/>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1237592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1F3C-DBBD-2CAA-8FC2-2AEB4EABC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0EE97-A198-C761-A095-C059324850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CD3421-1A1F-283A-A35C-615430E979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DEA7A-CAC8-B9C2-A97A-8C7D8EBEDDD7}"/>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113017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3BD9-E5D0-1895-68F9-3D582B01E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4B181-C1B9-5CC6-37C6-F135F45E06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282E3A-E042-EB2A-8FED-CA3F4038D8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B4C2D8-066E-1D3A-29CF-F6FE80F29B84}"/>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2649789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3347-D20C-C600-E183-96CA83DD8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265DB-0461-29D6-C656-83CC1987C1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84DD28-AE3B-5FE0-CD5E-70B704435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B267B5-8307-CED5-A1C4-296A876B6E3A}"/>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2026673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9AE8F-93CA-189B-FF0D-5071DC336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B2A92-4868-DD36-FE32-0CCEBD2C1F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C8A145-578B-E033-54CB-73FF4B97A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F56B8-D78F-C686-1C81-C36A4049D53F}"/>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4122413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9371A-E916-C942-C83B-5958CD453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677DB-D038-17F4-7026-00F1232FD7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4D140B-8EBA-A298-4519-E19D0955C1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647CA-C87A-F22A-8065-7D171FA64308}"/>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27145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EDB9-27B8-25C0-8E09-93C4D1168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A589-163A-9076-E220-CC8DED49F7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97F295-32D4-A457-10E4-0FAF5C9AA7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4633D-5AAF-47BC-1B76-9854458298A7}"/>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2826014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1E62-8E05-440E-B8B1-B8A4BB5D6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BAC2D-E8D0-B829-C2FD-6823F9CE19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8ECEAA-23F4-9791-47DD-B7645D04A1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021A59-C427-787E-4200-E7B40104C042}"/>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3372245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74BC-9B36-4B0B-7479-861BBA54D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D8995-9802-6698-4F09-0B1C9BD33F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978E83-C682-576F-0BFA-0EA9D1B14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49A27-5F9F-D647-32FD-F384308DC37B}"/>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1228438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3610-EDEC-CAA8-13B3-7521C5013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5929F-6577-76BE-F803-BA3E96C2CF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A9E687-EAA7-1C86-3151-B76950B4F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55B00A-F79D-707F-4573-C3B2B46C1A9C}"/>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1875887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E8EA-1621-C09B-B540-7FC276E4F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3A82A-F3F6-60D4-5E69-A889821996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3892A6-6DBA-181E-17A1-694F5D9E8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7E176-929E-1DCC-33D8-052082D3E203}"/>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290194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F16A-27F2-2AC1-2913-A4EBDD62D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401AB-805B-8BD7-DA76-2974E0F5C5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7FA70D-0E6C-E5D5-8A1C-124487F5C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EC01B-4EFF-43B1-4A02-CF83F9E82778}"/>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2253271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4C19-AC18-F84D-B555-FA8CFF21F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B71AC-35BF-306A-EBD0-74166A7E57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01C641-A1A1-9832-10B6-E275F055A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2091CC-D271-F5A1-363C-75B9341B205B}"/>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377576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791D-41CC-5358-6C42-5E1E0889B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C61F6-DC7B-1214-E12F-32A5CB0F81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40DCDF-71FF-0838-96DD-AFE7CCE13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E378DD-7AA6-DD74-8476-961B15905721}"/>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2017463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2AB8-F99C-E07E-38FC-B736274A9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5303A-D7AD-9258-E418-9B48968CD5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D22BAD-8526-D1F4-88CA-722B6C29E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FADE5E-7539-8DEB-8574-E58ADB88D511}"/>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3519481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8D82-394F-14A0-0699-84A4C4337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70131-3618-D91F-D65C-6C92DAEF8B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3AED15-0D7C-AA93-C9D3-74EFACF41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9AFAF-4F5D-7D3B-AF2A-994A3325E3C8}"/>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610050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58A5-B47B-435E-08F9-9377954FD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0283A-2701-87BB-1C45-85D689C95D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DD37B9-FB8E-90C9-B25E-E3A648CB3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0262A-BFAD-D7B8-49B7-81F82C79BD37}"/>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3809799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0977-1756-EAD8-FE3E-AAC21D79F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08427-EA7C-3D07-2C5E-C2E2C3C3B6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069A87-336B-986A-CACF-D3645DE085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C38B0-FEC9-0A27-E9C3-9E172D6109D2}"/>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38754138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ECDF-930B-9014-3FC1-31DD8FC86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B58A5-F144-D669-1200-C8CB224EC5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928117-3B2A-844B-BBA4-5D59679F8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D5838-EAAF-1653-0626-229E48D917C8}"/>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533516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5639-23D3-2E33-8201-30A90EA44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37FA7-7C58-ACDF-998E-C2E2998235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033926-7BD8-9EEF-841D-E023FB36B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78F1C-53BD-C947-671D-DC02A72A2FC1}"/>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1775868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F91C-B00B-620E-FC46-455E9A137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66F6F-3EE6-180A-0D65-CA9FBBBCB3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BC9D8E-C4CE-47D8-FD00-3C47D60B83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5FAEFD-73E5-0546-F0BA-6395F12694D4}"/>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1766184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80EE-37AB-A9EE-45D4-3E4A5338D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2CEAA-2013-5985-8B3D-28B59ECCE9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5A39C8-DFF7-30EB-63B2-A76279E5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729CB-093E-C6CA-70D2-9A7D77A83F77}"/>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3079459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84F2-5929-337D-B556-6F6E2C0F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D9EA7-112F-4533-8019-2733149290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6743E1-42D2-4410-FDD4-B3A1616AFD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D78B4B-2E81-3E8B-916A-A7AADA453B30}"/>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2523784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C1D7-763B-A86F-E790-B891B2D3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15B62-5DA6-D9F4-0EB7-4201BB1639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A63191-1FB7-FCAA-5281-6302244557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9E83E9-B880-3FC0-55E5-8FB772E951EA}"/>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245012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19A3D-9901-E996-02A3-E76B3C13B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1A9D3-5453-CC00-17AC-3C285BB90D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D68895-74D8-480A-00F6-A104AF245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E46E2-F414-5D0E-177B-0291ACD66228}"/>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40077177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3F3E3-3012-331A-6A9F-4133E1267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45834-C6FB-0A86-7358-9F4020550E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1A5638-41CA-BC96-8CC7-D9982D9B5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7B323-FCE2-738B-088B-477FD8A32B42}"/>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4966941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431A8-5715-8F33-7C42-D6C7966BE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3823F-98B7-2568-D78E-1426BD5AC7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E20F78-6075-C403-E2C5-D1B1AD98D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59D827-11A2-035D-5127-A52F42D16BAC}"/>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675007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FA0C-4EE3-3165-8961-4180D80D4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D9273-2B31-F0A4-BFAC-6D7EF15829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367486-2DAA-74EE-31C9-1440337703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78C9F-2A34-6F9F-05D1-0454740DFC05}"/>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3893006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EEFB5-B1C0-DCC1-6647-CE0B5CBC5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253A3-E772-39B6-A2D3-5E695317B7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0EA0C5-3BEF-F2D7-4ADE-D9C366F6C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F00FF-D0D2-5FE5-DFFD-A38EA344F670}"/>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37442951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09A9-D04A-83E1-24AD-A811811B6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FD5A7-B9D0-046F-B472-9910DFA9FB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3CBCBE-7047-5C4C-993F-1AB4D7107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E15F21-F7E5-F7B6-C83E-5DF2D3CE7844}"/>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4193359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B57D3-314C-2046-E1FC-3F588013A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7E2CF-F7A2-E4F9-76E8-C51FBC8FC2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E9DD2D-5E48-8024-4EFF-7AF5E44C21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D1D74-1EA1-7372-E2FA-6DD8B9660AF5}"/>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3406566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AA6E0-7C80-FD62-2D30-2DCCC6EF1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255E7-9D64-FCA0-926D-9BC61B8469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130E19-2DC1-0C99-51C6-A97EE29FB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5F9E03-ABE6-8716-9A80-888CD022276D}"/>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308731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9B46F-C146-A4E9-AE57-092FFDC81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C97E3-1D64-B6C2-725E-D1EE60BF9E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A9BB87-75B3-5306-8EAD-52E307968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E9D1F9-0FAC-559E-DAC4-D3DF60FF136A}"/>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1520776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168B-D04C-870A-44AE-6F89BE49B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36341-818F-967C-5F26-6A44E4CDAC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A0F03A-B1B8-3B32-062A-C2CFB573C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DF340E-876D-81E3-2831-96E13504734F}"/>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550618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98BD-AF39-0828-6C3C-A4A138EC8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0E58-CC2F-5C98-4D8F-55DD66179C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48C40B-A3A1-3520-F7ED-596534731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BFCB2-0AE6-819E-CAEC-4EB70DB4EA70}"/>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178127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AE41-4092-D5BC-7E69-FF7937A2F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6DB53-4F70-C24C-E3AC-15787D25AD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00D65A-4009-D413-800C-7CF6F644FD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10400-5119-052B-DFFB-6EBB2807156A}"/>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3336152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051B-E787-DE47-E610-593832A58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9F0B7-CAA5-8D19-161C-9E19AD3222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DDF854-B7A3-3E2E-6701-58FF8DB1B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DC663-98C3-9E53-AA62-3AC6D714E8F4}"/>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19095261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C7F1A-453E-B4CF-C00B-39E86449A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6B05E-1AD4-41B0-5EC6-9A6CF669AF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8E7EA2-4B38-7C99-862C-AD4E9F8350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198A2D-5FEF-9960-BA19-870A35C13E04}"/>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34042232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0BDC9-EB71-C312-583E-DBA959D31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8C85B-22D2-B70F-A7F3-163C2FCC9E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A884C2-C37F-D3F3-6CB0-423383BEB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D34EA-E5D9-31EF-B21F-0D9A17961041}"/>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2350110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20BE-C666-B365-10C2-653B25FBC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9E00F-F129-01FD-7E19-8185334E08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0D4DC27-D51F-BF33-3B93-3D023757A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D9E0E-01DD-9407-DF52-233036DCE14C}"/>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2709210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169F-3569-14C6-9568-0B68AEA30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686CE-29CD-15B1-333D-DFB87B08BA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260B37-16EF-8214-EC57-EBF09984E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8A45CD-FAC2-09DB-1AC7-AC7281B25FC1}"/>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41809220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C3E65-12A6-06A5-F394-607393AC2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86F49-7657-2B1C-6D56-3C1549E8F7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8EC8E7-4232-8ACB-F3D6-9D0B508348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C9420-3A04-FA5B-F591-E2E372254E2B}"/>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41271283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9581-5B3D-FA16-B244-D6E1314FB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EAEA7-5FC4-582A-1F25-9899199D75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DDA03B-808B-25D2-3F60-910234F5DF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8463B-CA28-17BD-7D45-A2F61BB15596}"/>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33428496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ECDD5-050C-4C08-B460-4AFCB8F8B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098FC-A4D4-F482-6A8F-77D45C85EB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ABA475-517D-9798-9CE9-3CFD4CA15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533C18-22C0-E639-AF44-DFAD9F62EAA0}"/>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30346163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FEFE-EACD-0631-F39B-D35B716B1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E0E0A-E0CC-AD50-175D-2165F9D274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1AA06F-758C-8A6B-E5FA-4B18BB88C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2E559-123A-EBD3-730D-DED5196DBF7E}"/>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37880743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86AD-55DF-0A84-6481-78242F79F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26450-3789-91C9-674F-9E4A70A419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099434-7799-7208-92B7-26221BE7C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5C928F-F3EA-4167-7A9A-5E111841B39D}"/>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376144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0410F-12F7-14B3-4051-8FA37AB93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482AD-7F0B-DBC0-94EC-92EE6853C7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B14C30-C4FB-5D3D-85CA-A3B08FE7BE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01FBF8-2148-B240-4D66-11B71A0876BB}"/>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23884400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3174-7460-157D-21F9-47CC87D54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2DE3C-241F-7EAF-9F6C-1E2D22148E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E30703-016A-FC16-416A-376AB8FDF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AA0D09-514D-68A5-056B-3258E6147E2C}"/>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12812085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7BEA-D2C2-E89F-BA07-C1F11B490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DBA26-16AE-C1B8-DBFD-ABE05BCDF8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C0E945-2FAF-CB4A-B698-185A98D33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044BDB-3ACA-D433-4766-4B5D4D00D57B}"/>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42358993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7617-C5C4-388C-C332-EE64D0EDE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798DE-8AFC-F21F-AD40-CEF4827C40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FE7B1E-CB20-11B9-87E1-3A6CF6EDC2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CD1245-1C72-DA67-863F-9C2306AA24FF}"/>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13282607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C87E6-032C-4768-377F-026200F2E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AC561-C811-5682-4CB6-294FB9CBA5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B12532-6017-FEED-32B1-A8AD7E973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0159C-9160-7379-E73B-641D250A82FE}"/>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30993727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2394-711C-9A66-B2A3-024CDF8C3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D4F11-B85C-8D81-922C-640B7BA8B5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E01CA1-DB14-FF36-A095-E2A1374B3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47924F-F1FE-25B3-C086-6A46426DC71D}"/>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1397799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FC81-F65F-8969-9135-DE3CFD5D4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BFC6E-9CDE-351E-CDA0-296F5E7D52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628A44-2DDB-A252-ABD5-095FAAE5D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7D5F4-FA5A-05D8-AFFB-FFDBB67E627C}"/>
              </a:ext>
            </a:extLst>
          </p:cNvPr>
          <p:cNvSpPr>
            <a:spLocks noGrp="1"/>
          </p:cNvSpPr>
          <p:nvPr>
            <p:ph type="sldNum" sz="quarter" idx="5"/>
          </p:nvPr>
        </p:nvSpPr>
        <p:spPr/>
        <p:txBody>
          <a:bodyPr/>
          <a:lstStyle/>
          <a:p>
            <a:fld id="{D3CB639B-CC03-4920-A60D-3E4C72B47D60}" type="slidenum">
              <a:rPr lang="es-ES" smtClean="0"/>
              <a:pPr/>
              <a:t>87</a:t>
            </a:fld>
            <a:endParaRPr lang="es-ES"/>
          </a:p>
        </p:txBody>
      </p:sp>
    </p:spTree>
    <p:extLst>
      <p:ext uri="{BB962C8B-B14F-4D97-AF65-F5344CB8AC3E}">
        <p14:creationId xmlns:p14="http://schemas.microsoft.com/office/powerpoint/2010/main" val="4126012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5C8E-4717-6FFC-3296-932F6981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E3DBF-6F55-F639-27E1-67FC05434A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85F646-B17E-730D-1418-CB928FBB5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22AA4A-CDEB-E87F-2C95-61BF4C5E10B9}"/>
              </a:ext>
            </a:extLst>
          </p:cNvPr>
          <p:cNvSpPr>
            <a:spLocks noGrp="1"/>
          </p:cNvSpPr>
          <p:nvPr>
            <p:ph type="sldNum" sz="quarter" idx="5"/>
          </p:nvPr>
        </p:nvSpPr>
        <p:spPr/>
        <p:txBody>
          <a:bodyPr/>
          <a:lstStyle/>
          <a:p>
            <a:fld id="{D3CB639B-CC03-4920-A60D-3E4C72B47D60}" type="slidenum">
              <a:rPr lang="es-ES" smtClean="0"/>
              <a:pPr/>
              <a:t>88</a:t>
            </a:fld>
            <a:endParaRPr lang="es-ES"/>
          </a:p>
        </p:txBody>
      </p:sp>
    </p:spTree>
    <p:extLst>
      <p:ext uri="{BB962C8B-B14F-4D97-AF65-F5344CB8AC3E}">
        <p14:creationId xmlns:p14="http://schemas.microsoft.com/office/powerpoint/2010/main" val="11750167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A7032-7659-DC42-8C8D-06200EF82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B5AF3-9EB6-F83C-FD01-7F3FD54C4E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FFF674-DD7A-A25E-D583-1E23AD59D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2A3DCD-E092-A6F5-95F4-04D287EF9F84}"/>
              </a:ext>
            </a:extLst>
          </p:cNvPr>
          <p:cNvSpPr>
            <a:spLocks noGrp="1"/>
          </p:cNvSpPr>
          <p:nvPr>
            <p:ph type="sldNum" sz="quarter" idx="5"/>
          </p:nvPr>
        </p:nvSpPr>
        <p:spPr/>
        <p:txBody>
          <a:bodyPr/>
          <a:lstStyle/>
          <a:p>
            <a:fld id="{D3CB639B-CC03-4920-A60D-3E4C72B47D60}" type="slidenum">
              <a:rPr lang="es-ES" smtClean="0"/>
              <a:pPr/>
              <a:t>89</a:t>
            </a:fld>
            <a:endParaRPr lang="es-ES"/>
          </a:p>
        </p:txBody>
      </p:sp>
    </p:spTree>
    <p:extLst>
      <p:ext uri="{BB962C8B-B14F-4D97-AF65-F5344CB8AC3E}">
        <p14:creationId xmlns:p14="http://schemas.microsoft.com/office/powerpoint/2010/main" val="7477282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7761-DC38-755C-1E25-402357A67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0718A-D2C0-5064-C29C-3D39819687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410EEF-CDED-561C-761D-0F87AB61C3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3DF10-CE00-296C-2493-58892A3BE998}"/>
              </a:ext>
            </a:extLst>
          </p:cNvPr>
          <p:cNvSpPr>
            <a:spLocks noGrp="1"/>
          </p:cNvSpPr>
          <p:nvPr>
            <p:ph type="sldNum" sz="quarter" idx="5"/>
          </p:nvPr>
        </p:nvSpPr>
        <p:spPr/>
        <p:txBody>
          <a:bodyPr/>
          <a:lstStyle/>
          <a:p>
            <a:fld id="{D3CB639B-CC03-4920-A60D-3E4C72B47D60}" type="slidenum">
              <a:rPr lang="es-ES" smtClean="0"/>
              <a:pPr/>
              <a:t>90</a:t>
            </a:fld>
            <a:endParaRPr lang="es-ES"/>
          </a:p>
        </p:txBody>
      </p:sp>
    </p:spTree>
    <p:extLst>
      <p:ext uri="{BB962C8B-B14F-4D97-AF65-F5344CB8AC3E}">
        <p14:creationId xmlns:p14="http://schemas.microsoft.com/office/powerpoint/2010/main" val="169598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9FD04-DAB5-200C-CC66-FC69FE749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ABC9D-9296-37A5-0601-EB1841E99D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E9BB15-0490-DE4E-BB90-0301FE8F6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24D52C-6551-1F95-E781-81D0B25C61AA}"/>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28335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8FCD-F687-6203-3589-CD30AE7BBBA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0070B67-0A3F-6FBA-44DD-E201518344A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F20FAB7-39ED-E9CF-D841-D56B25797251}"/>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78BF8873-BFB3-FF90-B2C7-E3DCCCA2F6D6}"/>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E4DA619-80CD-A5E0-22B6-0C38ABFAAE7B}"/>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B6A2510E-8C6A-F7C2-80F0-A29DE6265EDD}"/>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BFE14B4D-6121-AF5E-D50F-4EC4EF286856}"/>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0B421774-7B20-4556-E827-DE84C68BE584}"/>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B321407A-EE6F-5420-05B8-6FC2302875D8}"/>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Alegraos en Jehová</a:t>
            </a:r>
            <a:r>
              <a:rPr lang="es-ES" sz="2400" dirty="0">
                <a:solidFill>
                  <a:srgbClr val="FFFF00"/>
                </a:solidFill>
                <a:latin typeface="Calibri"/>
              </a:rPr>
              <a:t> y gozaos, justos;</a:t>
            </a:r>
            <a:r>
              <a:rPr lang="es-ES" sz="2400" dirty="0">
                <a:latin typeface="Calibri"/>
              </a:rPr>
              <a:t> </a:t>
            </a:r>
            <a:r>
              <a:rPr lang="es-ES" sz="2400" dirty="0">
                <a:solidFill>
                  <a:srgbClr val="00B0F0"/>
                </a:solidFill>
                <a:latin typeface="Calibri"/>
              </a:rPr>
              <a:t>y cantad con júbilo todos vosotros los rectos de corazón.</a:t>
            </a:r>
          </a:p>
        </p:txBody>
      </p:sp>
      <p:sp>
        <p:nvSpPr>
          <p:cNvPr id="10" name="1 CuadroTexto">
            <a:extLst>
              <a:ext uri="{FF2B5EF4-FFF2-40B4-BE49-F238E27FC236}">
                <a16:creationId xmlns:a16="http://schemas.microsoft.com/office/drawing/2014/main" id="{9282A608-ABDE-BA4F-1271-57705AF5800C}"/>
              </a:ext>
            </a:extLst>
          </p:cNvPr>
          <p:cNvSpPr txBox="1"/>
          <p:nvPr/>
        </p:nvSpPr>
        <p:spPr>
          <a:xfrm>
            <a:off x="260084"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97:12</a:t>
            </a:r>
          </a:p>
        </p:txBody>
      </p:sp>
      <p:sp>
        <p:nvSpPr>
          <p:cNvPr id="11" name="2 CuadroTexto">
            <a:extLst>
              <a:ext uri="{FF2B5EF4-FFF2-40B4-BE49-F238E27FC236}">
                <a16:creationId xmlns:a16="http://schemas.microsoft.com/office/drawing/2014/main" id="{B1DBCE02-F53E-1D8D-9BFE-3EAAB3000492}"/>
              </a:ext>
            </a:extLst>
          </p:cNvPr>
          <p:cNvSpPr txBox="1"/>
          <p:nvPr/>
        </p:nvSpPr>
        <p:spPr>
          <a:xfrm>
            <a:off x="35496" y="5381113"/>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Alegraos, justos, en Jehová, y alabad la memoria de su santidad.</a:t>
            </a:r>
          </a:p>
        </p:txBody>
      </p:sp>
    </p:spTree>
    <p:extLst>
      <p:ext uri="{BB962C8B-B14F-4D97-AF65-F5344CB8AC3E}">
        <p14:creationId xmlns:p14="http://schemas.microsoft.com/office/powerpoint/2010/main" val="42542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56BCA-7CBA-A491-4972-576DBE8A0CB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C4B1B82-08FF-1994-F16B-005A20C1867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57B78BA-6253-4A36-7117-80EEC67684AD}"/>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DE79DCD9-136C-6B1D-3A22-D1E115D56375}"/>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6620814-EA8A-2DF8-233C-F388376624FB}"/>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CD5BC04A-05B0-182C-AA7B-2BD3E5CBE3F7}"/>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F0882F63-8A24-83B4-AD10-ED60206A47BA}"/>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E7D7804C-601B-957A-BE4E-D59352B7617F}"/>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F90499D0-0237-2B4C-0E0F-1BC459ED956E}"/>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Alegraos en Jehová</a:t>
            </a:r>
            <a:r>
              <a:rPr lang="es-ES" sz="2400" dirty="0">
                <a:solidFill>
                  <a:srgbClr val="FFFF00"/>
                </a:solidFill>
                <a:latin typeface="Calibri"/>
              </a:rPr>
              <a:t> y gozaos, justos;</a:t>
            </a:r>
            <a:r>
              <a:rPr lang="es-ES" sz="2400" dirty="0">
                <a:latin typeface="Calibri"/>
              </a:rPr>
              <a:t> </a:t>
            </a:r>
            <a:r>
              <a:rPr lang="es-ES" sz="2400" dirty="0">
                <a:solidFill>
                  <a:srgbClr val="00B0F0"/>
                </a:solidFill>
                <a:latin typeface="Calibri"/>
              </a:rPr>
              <a:t>y cantad con júbilo todos vosotros los rectos de corazón.</a:t>
            </a:r>
          </a:p>
        </p:txBody>
      </p:sp>
      <p:sp>
        <p:nvSpPr>
          <p:cNvPr id="10" name="1 CuadroTexto">
            <a:extLst>
              <a:ext uri="{FF2B5EF4-FFF2-40B4-BE49-F238E27FC236}">
                <a16:creationId xmlns:a16="http://schemas.microsoft.com/office/drawing/2014/main" id="{A56A11A3-E447-A99D-8D86-25C1B75D62B7}"/>
              </a:ext>
            </a:extLst>
          </p:cNvPr>
          <p:cNvSpPr txBox="1"/>
          <p:nvPr/>
        </p:nvSpPr>
        <p:spPr>
          <a:xfrm>
            <a:off x="260084"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97:12</a:t>
            </a:r>
          </a:p>
        </p:txBody>
      </p:sp>
      <p:sp>
        <p:nvSpPr>
          <p:cNvPr id="11" name="2 CuadroTexto">
            <a:extLst>
              <a:ext uri="{FF2B5EF4-FFF2-40B4-BE49-F238E27FC236}">
                <a16:creationId xmlns:a16="http://schemas.microsoft.com/office/drawing/2014/main" id="{2224D15E-04B0-F526-A0A2-9234D3C3003E}"/>
              </a:ext>
            </a:extLst>
          </p:cNvPr>
          <p:cNvSpPr txBox="1"/>
          <p:nvPr/>
        </p:nvSpPr>
        <p:spPr>
          <a:xfrm>
            <a:off x="35496" y="5381113"/>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Alegraos, justos, en Jehová, </a:t>
            </a:r>
            <a:r>
              <a:rPr lang="es-ES" sz="2400" dirty="0">
                <a:latin typeface="Calibri"/>
              </a:rPr>
              <a:t>y alabad la memoria de su santidad.</a:t>
            </a:r>
          </a:p>
        </p:txBody>
      </p:sp>
    </p:spTree>
    <p:extLst>
      <p:ext uri="{BB962C8B-B14F-4D97-AF65-F5344CB8AC3E}">
        <p14:creationId xmlns:p14="http://schemas.microsoft.com/office/powerpoint/2010/main" val="369490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92489-4326-2BAB-199E-18CBF0539D2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1FD0A69-DC5B-1D0C-0CF1-B4D6F81A133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816FE3D-573F-C83C-A990-456236BBCB92}"/>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9F211655-E045-1E31-3AFD-0757AE3B8B84}"/>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563A8BEC-DAB7-1397-FCFC-22E64F3D8632}"/>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C413F052-F800-44E6-B7C9-EAD56CA2814A}"/>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B7F9180E-767A-91AC-E541-7C017632F3DC}"/>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01729417-C16C-87AC-FAC7-9057D33BE7EE}"/>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1AA9559F-73FB-49A3-DF70-7830B73C0943}"/>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Alegraos en Jehová</a:t>
            </a:r>
            <a:r>
              <a:rPr lang="es-ES" sz="2400" dirty="0">
                <a:solidFill>
                  <a:srgbClr val="FFFF00"/>
                </a:solidFill>
                <a:latin typeface="Calibri"/>
              </a:rPr>
              <a:t> y gozaos, justos;</a:t>
            </a:r>
            <a:r>
              <a:rPr lang="es-ES" sz="2400" dirty="0">
                <a:latin typeface="Calibri"/>
              </a:rPr>
              <a:t> </a:t>
            </a:r>
            <a:r>
              <a:rPr lang="es-ES" sz="2400" dirty="0">
                <a:solidFill>
                  <a:srgbClr val="00B0F0"/>
                </a:solidFill>
                <a:latin typeface="Calibri"/>
              </a:rPr>
              <a:t>y cantad con júbilo todos vosotros los rectos de corazón.</a:t>
            </a:r>
          </a:p>
        </p:txBody>
      </p:sp>
      <p:sp>
        <p:nvSpPr>
          <p:cNvPr id="10" name="1 CuadroTexto">
            <a:extLst>
              <a:ext uri="{FF2B5EF4-FFF2-40B4-BE49-F238E27FC236}">
                <a16:creationId xmlns:a16="http://schemas.microsoft.com/office/drawing/2014/main" id="{A33D2F59-632F-8E5D-FA0D-70B91F0B75B8}"/>
              </a:ext>
            </a:extLst>
          </p:cNvPr>
          <p:cNvSpPr txBox="1"/>
          <p:nvPr/>
        </p:nvSpPr>
        <p:spPr>
          <a:xfrm>
            <a:off x="260084"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97:12</a:t>
            </a:r>
          </a:p>
        </p:txBody>
      </p:sp>
      <p:sp>
        <p:nvSpPr>
          <p:cNvPr id="11" name="2 CuadroTexto">
            <a:extLst>
              <a:ext uri="{FF2B5EF4-FFF2-40B4-BE49-F238E27FC236}">
                <a16:creationId xmlns:a16="http://schemas.microsoft.com/office/drawing/2014/main" id="{2AC357D5-2316-4DE1-4FB8-29B88360C6AE}"/>
              </a:ext>
            </a:extLst>
          </p:cNvPr>
          <p:cNvSpPr txBox="1"/>
          <p:nvPr/>
        </p:nvSpPr>
        <p:spPr>
          <a:xfrm>
            <a:off x="35496" y="5381113"/>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Alegraos, justos, en Jehová, </a:t>
            </a:r>
            <a:r>
              <a:rPr lang="es-ES" sz="2400" dirty="0">
                <a:solidFill>
                  <a:srgbClr val="00B0F0"/>
                </a:solidFill>
                <a:latin typeface="Calibri"/>
              </a:rPr>
              <a:t>y alabad la memoria de su santidad.</a:t>
            </a:r>
          </a:p>
        </p:txBody>
      </p:sp>
      <p:sp>
        <p:nvSpPr>
          <p:cNvPr id="14" name="TextBox 13">
            <a:extLst>
              <a:ext uri="{FF2B5EF4-FFF2-40B4-BE49-F238E27FC236}">
                <a16:creationId xmlns:a16="http://schemas.microsoft.com/office/drawing/2014/main" id="{279E9D32-24BA-69B4-AF22-C49B47075DD5}"/>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Tree>
    <p:extLst>
      <p:ext uri="{BB962C8B-B14F-4D97-AF65-F5344CB8AC3E}">
        <p14:creationId xmlns:p14="http://schemas.microsoft.com/office/powerpoint/2010/main" val="19116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9B70-EEAC-79B8-7399-84E38B87BF9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EC9B8E7-63B7-9A07-8D69-7DF2A37CE18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9D1EC59-4423-0EA2-B751-1A64C57C3000}"/>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latin typeface="Calibri"/>
              </a:rPr>
              <a:t>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3F1322E2-0798-655C-B906-E165C35F0D40}"/>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5466C6EE-69C4-B60F-6104-3B4511778444}"/>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6C966F85-A39E-0BD8-3C27-52ACDAC27241}"/>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E8A85530-B909-1F30-2EF3-3016A92D2244}"/>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ED925C3D-D391-9B0E-E3DD-AD93B2703945}"/>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A7B06A33-CC83-9C8C-72CD-C46968E056A1}"/>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Alegraos en Jehová</a:t>
            </a:r>
            <a:r>
              <a:rPr lang="es-ES" sz="2400" dirty="0">
                <a:solidFill>
                  <a:srgbClr val="FFFF00"/>
                </a:solidFill>
                <a:latin typeface="Calibri"/>
              </a:rPr>
              <a:t> y gozaos, justos;</a:t>
            </a:r>
            <a:r>
              <a:rPr lang="es-ES" sz="2400" dirty="0">
                <a:latin typeface="Calibri"/>
              </a:rPr>
              <a:t> </a:t>
            </a:r>
            <a:r>
              <a:rPr lang="es-ES" sz="2400" dirty="0">
                <a:solidFill>
                  <a:srgbClr val="00B0F0"/>
                </a:solidFill>
                <a:latin typeface="Calibri"/>
              </a:rPr>
              <a:t>y cantad con júbilo todos vosotros los rectos de corazón.</a:t>
            </a:r>
          </a:p>
        </p:txBody>
      </p:sp>
      <p:sp>
        <p:nvSpPr>
          <p:cNvPr id="10" name="1 CuadroTexto">
            <a:extLst>
              <a:ext uri="{FF2B5EF4-FFF2-40B4-BE49-F238E27FC236}">
                <a16:creationId xmlns:a16="http://schemas.microsoft.com/office/drawing/2014/main" id="{405693A3-F461-F448-C975-A5C990F2ECA0}"/>
              </a:ext>
            </a:extLst>
          </p:cNvPr>
          <p:cNvSpPr txBox="1"/>
          <p:nvPr/>
        </p:nvSpPr>
        <p:spPr>
          <a:xfrm>
            <a:off x="260084"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97:12</a:t>
            </a:r>
          </a:p>
        </p:txBody>
      </p:sp>
      <p:sp>
        <p:nvSpPr>
          <p:cNvPr id="11" name="2 CuadroTexto">
            <a:extLst>
              <a:ext uri="{FF2B5EF4-FFF2-40B4-BE49-F238E27FC236}">
                <a16:creationId xmlns:a16="http://schemas.microsoft.com/office/drawing/2014/main" id="{642C9D7B-6B46-A5A6-2BD1-E8515208AB77}"/>
              </a:ext>
            </a:extLst>
          </p:cNvPr>
          <p:cNvSpPr txBox="1"/>
          <p:nvPr/>
        </p:nvSpPr>
        <p:spPr>
          <a:xfrm>
            <a:off x="35496" y="5381113"/>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Alegraos, justos, en Jehová, </a:t>
            </a:r>
            <a:r>
              <a:rPr lang="es-ES" sz="2400" dirty="0">
                <a:solidFill>
                  <a:srgbClr val="00B0F0"/>
                </a:solidFill>
                <a:latin typeface="Calibri"/>
              </a:rPr>
              <a:t>y alabad la memoria de su santidad.</a:t>
            </a:r>
          </a:p>
        </p:txBody>
      </p:sp>
      <p:sp>
        <p:nvSpPr>
          <p:cNvPr id="14" name="TextBox 13">
            <a:extLst>
              <a:ext uri="{FF2B5EF4-FFF2-40B4-BE49-F238E27FC236}">
                <a16:creationId xmlns:a16="http://schemas.microsoft.com/office/drawing/2014/main" id="{CC0E4895-1040-B293-FC30-1980E0FDA30E}"/>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Tree>
    <p:extLst>
      <p:ext uri="{BB962C8B-B14F-4D97-AF65-F5344CB8AC3E}">
        <p14:creationId xmlns:p14="http://schemas.microsoft.com/office/powerpoint/2010/main" val="420154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5E5C-27AF-21AF-B3E2-35E28FA7C31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722B2FE-38CB-4AC8-4F00-C0FB4563EDC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4433489-1E29-5FBD-7BF5-3A67EBE161A4}"/>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F37D0E35-6CDA-D28E-55C3-4922A423A302}"/>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5E4ABD3-6F3E-B190-FD3E-9ED3FC2CBEC3}"/>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5FFA8FB6-0EB4-3A77-B8B7-5BF1C3AAFF49}"/>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EA80AEAB-AF4F-F5AB-57EB-3BDBD3C4D349}"/>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Entonces algunos que venían de Judea enseñaban a los hermanos: Si no os circuncidáis conforme al rito de Moisés, no podéis ser salvos.</a:t>
            </a:r>
          </a:p>
        </p:txBody>
      </p:sp>
      <p:sp>
        <p:nvSpPr>
          <p:cNvPr id="14" name="TextBox 13">
            <a:extLst>
              <a:ext uri="{FF2B5EF4-FFF2-40B4-BE49-F238E27FC236}">
                <a16:creationId xmlns:a16="http://schemas.microsoft.com/office/drawing/2014/main" id="{BB1A1772-CAEA-F8DE-D986-B9E2E5AAE3BC}"/>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Tree>
    <p:extLst>
      <p:ext uri="{BB962C8B-B14F-4D97-AF65-F5344CB8AC3E}">
        <p14:creationId xmlns:p14="http://schemas.microsoft.com/office/powerpoint/2010/main" val="6584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225C-27BC-0F81-3116-45C1B2B6D8F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1587971-9719-4F9D-F55A-3C3B1663B92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8D439F7-03BC-3565-BC26-86F3D362A9F8}"/>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60BEC3B3-7B40-B4CD-828D-5D8746365E73}"/>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5A8E9A3-E983-2E97-31A2-F6035AE24995}"/>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C9AB2163-CB9E-2FD0-49D9-71D486DA731C}"/>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A13700E1-37C3-7902-5D51-86E394D81658}"/>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Si no os circuncidáis conforme al rito de Moisés, no podéis ser salvos.</a:t>
            </a:r>
          </a:p>
        </p:txBody>
      </p:sp>
      <p:sp>
        <p:nvSpPr>
          <p:cNvPr id="14" name="TextBox 13">
            <a:extLst>
              <a:ext uri="{FF2B5EF4-FFF2-40B4-BE49-F238E27FC236}">
                <a16:creationId xmlns:a16="http://schemas.microsoft.com/office/drawing/2014/main" id="{B8B9A11E-F15B-A669-A8F3-B002B091B1DA}"/>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Tree>
    <p:extLst>
      <p:ext uri="{BB962C8B-B14F-4D97-AF65-F5344CB8AC3E}">
        <p14:creationId xmlns:p14="http://schemas.microsoft.com/office/powerpoint/2010/main" val="363412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370E2-5BD8-164C-75AB-261440F46FC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84191EF-878D-714C-5D1A-C3443A8EBD4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BDF2B05-FDB0-7C19-1C15-55C0D267479E}"/>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BEFDF804-5ED8-650D-F70C-BF498922CFDA}"/>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F323EA6-F703-AA13-7496-E940BD2E87F5}"/>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5000A200-4F2E-1D2E-98E2-A7833EBB63FD}"/>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5FEDE1E1-5AFC-5C3B-E3CE-F3753B3B3721}"/>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a:t>
            </a:r>
            <a:r>
              <a:rPr lang="es-ES" sz="2400" u="sng" dirty="0">
                <a:solidFill>
                  <a:srgbClr val="00B0F0"/>
                </a:solidFill>
                <a:latin typeface="Calibri"/>
              </a:rPr>
              <a:t>Si no os circuncidáis </a:t>
            </a:r>
            <a:r>
              <a:rPr lang="es-ES" sz="2400" dirty="0">
                <a:solidFill>
                  <a:srgbClr val="00B0F0"/>
                </a:solidFill>
                <a:latin typeface="Calibri"/>
              </a:rPr>
              <a:t>conforme al rito de Moisés, </a:t>
            </a:r>
            <a:r>
              <a:rPr lang="es-ES" sz="2400" u="sng" dirty="0">
                <a:solidFill>
                  <a:srgbClr val="00B0F0"/>
                </a:solidFill>
                <a:latin typeface="Calibri"/>
              </a:rPr>
              <a:t>no podéis ser salvos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8F6245D4-1264-6FC8-0073-08E61192CA8A}"/>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0D38139-98A5-F0E0-DB8D-CB72D7F6945A}"/>
              </a:ext>
            </a:extLst>
          </p:cNvPr>
          <p:cNvSpPr txBox="1"/>
          <p:nvPr/>
        </p:nvSpPr>
        <p:spPr>
          <a:xfrm>
            <a:off x="4585467" y="349396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a:t>
            </a:r>
          </a:p>
        </p:txBody>
      </p:sp>
    </p:spTree>
    <p:extLst>
      <p:ext uri="{BB962C8B-B14F-4D97-AF65-F5344CB8AC3E}">
        <p14:creationId xmlns:p14="http://schemas.microsoft.com/office/powerpoint/2010/main" val="379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19C4-A4E0-7262-E4EA-B5398C3016F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91768C2-3A35-B1D4-4DA3-030BDB1E1B0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1A250F6-ED67-CC45-DC8B-23C87F0AEF69}"/>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a:t>
            </a:r>
            <a:r>
              <a:rPr lang="es-ES" sz="2400" dirty="0">
                <a:solidFill>
                  <a:srgbClr val="00B0F0"/>
                </a:solidFill>
                <a:latin typeface="Calibri"/>
              </a:rPr>
              <a:t>Porque nosotros somos la circuncisión, los que en espíritu servimos a Dios y </a:t>
            </a:r>
            <a:r>
              <a:rPr lang="es-ES" sz="2400" u="sng" dirty="0">
                <a:solidFill>
                  <a:srgbClr val="00B0F0"/>
                </a:solidFill>
                <a:latin typeface="Calibri"/>
              </a:rPr>
              <a:t>nos gloriamos en Cristo Jesús</a:t>
            </a:r>
            <a:r>
              <a:rPr lang="es-ES" sz="2400" dirty="0">
                <a:latin typeface="Calibri"/>
              </a:rPr>
              <a:t>, no teniendo confianza en la carne. </a:t>
            </a:r>
          </a:p>
        </p:txBody>
      </p:sp>
      <p:sp>
        <p:nvSpPr>
          <p:cNvPr id="7" name="TextBox 6">
            <a:extLst>
              <a:ext uri="{FF2B5EF4-FFF2-40B4-BE49-F238E27FC236}">
                <a16:creationId xmlns:a16="http://schemas.microsoft.com/office/drawing/2014/main" id="{B1A4E17F-586E-4CFF-E33A-4EFEBB20B32C}"/>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2E1A0F1-D834-9532-5C40-C5C73BB40EED}"/>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1471322A-109E-0331-41F2-96F914F3E8A8}"/>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89B8BD8C-8F50-6756-D845-BD6D91516E71}"/>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a:t>
            </a:r>
            <a:r>
              <a:rPr lang="es-ES" sz="2400" u="sng" dirty="0">
                <a:solidFill>
                  <a:srgbClr val="00B0F0"/>
                </a:solidFill>
                <a:latin typeface="Calibri"/>
              </a:rPr>
              <a:t>Si no os circuncidáis </a:t>
            </a:r>
            <a:r>
              <a:rPr lang="es-ES" sz="2400" dirty="0">
                <a:solidFill>
                  <a:srgbClr val="00B0F0"/>
                </a:solidFill>
                <a:latin typeface="Calibri"/>
              </a:rPr>
              <a:t>conforme al rito de Moisés, </a:t>
            </a:r>
            <a:r>
              <a:rPr lang="es-ES" sz="2400" u="sng" dirty="0">
                <a:solidFill>
                  <a:srgbClr val="00B0F0"/>
                </a:solidFill>
                <a:latin typeface="Calibri"/>
              </a:rPr>
              <a:t>no podéis ser salvos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7C051FBC-9985-D713-AB4D-5B3C13D473EE}"/>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315965E-7EBB-FD2B-926A-000C81E592F6}"/>
              </a:ext>
            </a:extLst>
          </p:cNvPr>
          <p:cNvSpPr txBox="1"/>
          <p:nvPr/>
        </p:nvSpPr>
        <p:spPr>
          <a:xfrm>
            <a:off x="4585467" y="349396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a:t>
            </a:r>
          </a:p>
        </p:txBody>
      </p:sp>
      <p:sp>
        <p:nvSpPr>
          <p:cNvPr id="8" name="1 CuadroTexto">
            <a:extLst>
              <a:ext uri="{FF2B5EF4-FFF2-40B4-BE49-F238E27FC236}">
                <a16:creationId xmlns:a16="http://schemas.microsoft.com/office/drawing/2014/main" id="{D0704002-8D3D-82AC-B56B-65BFC4B33D7E}"/>
              </a:ext>
            </a:extLst>
          </p:cNvPr>
          <p:cNvSpPr txBox="1"/>
          <p:nvPr/>
        </p:nvSpPr>
        <p:spPr>
          <a:xfrm>
            <a:off x="2616260"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6:13, 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15E1C0F7-AB97-B1C1-A6B5-A7D9C737DDD0}"/>
              </a:ext>
            </a:extLst>
          </p:cNvPr>
          <p:cNvSpPr txBox="1"/>
          <p:nvPr/>
        </p:nvSpPr>
        <p:spPr>
          <a:xfrm>
            <a:off x="0" y="5485640"/>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ni aun los mismos que se circuncidan guardan la ley; pero quieren que vosotros os circuncidéis, para gloriarse en vuestra carne. Pero lejos esté de mí gloriarme, sino en la cruz de nuestro Señor Jesucristo, por quien el mundo me es crucificado a mí, y yo al mundo. </a:t>
            </a:r>
          </a:p>
        </p:txBody>
      </p:sp>
    </p:spTree>
    <p:extLst>
      <p:ext uri="{BB962C8B-B14F-4D97-AF65-F5344CB8AC3E}">
        <p14:creationId xmlns:p14="http://schemas.microsoft.com/office/powerpoint/2010/main" val="42734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BE90-E6EF-CD37-CFA4-F6C19F6C13E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C3851AE-3BB1-26AA-4007-F1153DEED79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6CB0277-15AA-C672-2BDD-D711979F0597}"/>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a:t>
            </a:r>
            <a:r>
              <a:rPr lang="es-ES" sz="2400" dirty="0">
                <a:solidFill>
                  <a:srgbClr val="00B0F0"/>
                </a:solidFill>
                <a:latin typeface="Calibri"/>
              </a:rPr>
              <a:t>Porque nosotros somos la circuncisión, los que en espíritu servimos a Dios y </a:t>
            </a:r>
            <a:r>
              <a:rPr lang="es-ES" sz="2400" u="sng" dirty="0">
                <a:solidFill>
                  <a:srgbClr val="00B0F0"/>
                </a:solidFill>
                <a:latin typeface="Calibri"/>
              </a:rPr>
              <a:t>nos gloriamos en Cristo Jesús</a:t>
            </a:r>
            <a:r>
              <a:rPr lang="es-ES" sz="2400" dirty="0">
                <a:latin typeface="Calibri"/>
              </a:rPr>
              <a:t>, no teniendo confianza en la carne. </a:t>
            </a:r>
          </a:p>
        </p:txBody>
      </p:sp>
      <p:sp>
        <p:nvSpPr>
          <p:cNvPr id="7" name="TextBox 6">
            <a:extLst>
              <a:ext uri="{FF2B5EF4-FFF2-40B4-BE49-F238E27FC236}">
                <a16:creationId xmlns:a16="http://schemas.microsoft.com/office/drawing/2014/main" id="{61440464-36BD-28FB-4ABC-D10DCB8684AA}"/>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9AB4E2E-4735-46F8-38E5-74B0815D0339}"/>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E250B7F8-1F39-A71A-29A6-110EFEFB6FB6}"/>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44E13B17-A320-2622-DEF9-E2924F9F10EE}"/>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a:t>
            </a:r>
            <a:r>
              <a:rPr lang="es-ES" sz="2400" u="sng" dirty="0">
                <a:solidFill>
                  <a:srgbClr val="00B0F0"/>
                </a:solidFill>
                <a:latin typeface="Calibri"/>
              </a:rPr>
              <a:t>Si no os circuncidáis </a:t>
            </a:r>
            <a:r>
              <a:rPr lang="es-ES" sz="2400" dirty="0">
                <a:solidFill>
                  <a:srgbClr val="00B0F0"/>
                </a:solidFill>
                <a:latin typeface="Calibri"/>
              </a:rPr>
              <a:t>conforme al rito de Moisés, </a:t>
            </a:r>
            <a:r>
              <a:rPr lang="es-ES" sz="2400" u="sng" dirty="0">
                <a:solidFill>
                  <a:srgbClr val="00B0F0"/>
                </a:solidFill>
                <a:latin typeface="Calibri"/>
              </a:rPr>
              <a:t>no podéis ser salvos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30BF6B3C-D2B5-ED2D-900E-3397ACC8ABA7}"/>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36063AC4-3EE2-E6DA-657B-9BCAE76FECCE}"/>
              </a:ext>
            </a:extLst>
          </p:cNvPr>
          <p:cNvSpPr txBox="1"/>
          <p:nvPr/>
        </p:nvSpPr>
        <p:spPr>
          <a:xfrm>
            <a:off x="4585467" y="349396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a:t>
            </a:r>
          </a:p>
        </p:txBody>
      </p:sp>
      <p:sp>
        <p:nvSpPr>
          <p:cNvPr id="8" name="1 CuadroTexto">
            <a:extLst>
              <a:ext uri="{FF2B5EF4-FFF2-40B4-BE49-F238E27FC236}">
                <a16:creationId xmlns:a16="http://schemas.microsoft.com/office/drawing/2014/main" id="{79898798-CDDD-86B1-8AD3-C62B057CE77F}"/>
              </a:ext>
            </a:extLst>
          </p:cNvPr>
          <p:cNvSpPr txBox="1"/>
          <p:nvPr/>
        </p:nvSpPr>
        <p:spPr>
          <a:xfrm>
            <a:off x="2616260"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6:13, 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43CFC541-9F46-FDE1-27B7-D943895E031B}"/>
              </a:ext>
            </a:extLst>
          </p:cNvPr>
          <p:cNvSpPr txBox="1"/>
          <p:nvPr/>
        </p:nvSpPr>
        <p:spPr>
          <a:xfrm>
            <a:off x="0" y="5485640"/>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ni aun los mismos que se circuncidan guardan la ley; pero quieren que vosotros os circuncidéis, </a:t>
            </a:r>
            <a:r>
              <a:rPr lang="es-ES" sz="2400" u="sng" dirty="0">
                <a:solidFill>
                  <a:srgbClr val="FFFF00"/>
                </a:solidFill>
                <a:latin typeface="Calibri"/>
              </a:rPr>
              <a:t>para gloriarse en vuestra carne</a:t>
            </a:r>
            <a:r>
              <a:rPr lang="es-ES" sz="2400" dirty="0">
                <a:solidFill>
                  <a:srgbClr val="FFFF00"/>
                </a:solidFill>
                <a:latin typeface="Calibri"/>
              </a:rPr>
              <a:t>. </a:t>
            </a:r>
            <a:r>
              <a:rPr lang="es-ES" sz="2400" dirty="0">
                <a:latin typeface="Calibri"/>
              </a:rPr>
              <a:t>Pero lejos esté de mí gloriarme, sino en la cruz de nuestro Señor Jesucristo, por quien el mundo me es crucificado a mí, y yo al mundo. </a:t>
            </a:r>
          </a:p>
        </p:txBody>
      </p:sp>
      <p:cxnSp>
        <p:nvCxnSpPr>
          <p:cNvPr id="11" name="Straight Arrow Connector 10">
            <a:extLst>
              <a:ext uri="{FF2B5EF4-FFF2-40B4-BE49-F238E27FC236}">
                <a16:creationId xmlns:a16="http://schemas.microsoft.com/office/drawing/2014/main" id="{5025A27E-88E4-266A-7D28-CD1D6BF952A9}"/>
              </a:ext>
            </a:extLst>
          </p:cNvPr>
          <p:cNvCxnSpPr>
            <a:cxnSpLocks/>
          </p:cNvCxnSpPr>
          <p:nvPr/>
        </p:nvCxnSpPr>
        <p:spPr>
          <a:xfrm flipH="1">
            <a:off x="1163580" y="1667593"/>
            <a:ext cx="240068" cy="427524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79C5A7-F1A2-7DDE-E71C-9635909D91B9}"/>
              </a:ext>
            </a:extLst>
          </p:cNvPr>
          <p:cNvCxnSpPr>
            <a:cxnSpLocks/>
          </p:cNvCxnSpPr>
          <p:nvPr/>
        </p:nvCxnSpPr>
        <p:spPr>
          <a:xfrm>
            <a:off x="5902441" y="2304256"/>
            <a:ext cx="1405863" cy="363858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4F8E-B04C-D97E-2DF8-5F812DD3A1C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05BE7C2-718B-B5D1-DC3E-F63C3CB91D5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24C3126-5160-0D37-5E20-2312240BAAEA}"/>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a:t>
            </a:r>
            <a:r>
              <a:rPr lang="es-ES" sz="2400" dirty="0">
                <a:solidFill>
                  <a:srgbClr val="00B0F0"/>
                </a:solidFill>
                <a:latin typeface="Calibri"/>
              </a:rPr>
              <a:t>Porque nosotros somos la circuncisión, los que en espíritu servimos a Dios y </a:t>
            </a:r>
            <a:r>
              <a:rPr lang="es-ES" sz="2400" u="sng" dirty="0">
                <a:solidFill>
                  <a:srgbClr val="00B0F0"/>
                </a:solidFill>
                <a:latin typeface="Calibri"/>
              </a:rPr>
              <a:t>nos gloriamos en Cristo Jesús</a:t>
            </a:r>
            <a:r>
              <a:rPr lang="es-ES" sz="2400" dirty="0">
                <a:latin typeface="Calibri"/>
              </a:rPr>
              <a:t>, no teniendo confianza en la carne. </a:t>
            </a:r>
          </a:p>
        </p:txBody>
      </p:sp>
      <p:sp>
        <p:nvSpPr>
          <p:cNvPr id="7" name="TextBox 6">
            <a:extLst>
              <a:ext uri="{FF2B5EF4-FFF2-40B4-BE49-F238E27FC236}">
                <a16:creationId xmlns:a16="http://schemas.microsoft.com/office/drawing/2014/main" id="{2679066F-FA79-5A9F-4F13-839FAAF0249A}"/>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736BE079-068E-7BA9-ABC7-697CC2B1EF55}"/>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245CB878-5233-7AFF-E2BA-BEA3865E7494}"/>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D1F939E-B567-F06D-AFCC-F229FBA20D78}"/>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a:t>
            </a:r>
            <a:r>
              <a:rPr lang="es-ES" sz="2400" u="sng" dirty="0">
                <a:solidFill>
                  <a:srgbClr val="00B0F0"/>
                </a:solidFill>
                <a:latin typeface="Calibri"/>
              </a:rPr>
              <a:t>Si no os circuncidáis </a:t>
            </a:r>
            <a:r>
              <a:rPr lang="es-ES" sz="2400" dirty="0">
                <a:solidFill>
                  <a:srgbClr val="00B0F0"/>
                </a:solidFill>
                <a:latin typeface="Calibri"/>
              </a:rPr>
              <a:t>conforme al rito de Moisés, </a:t>
            </a:r>
            <a:r>
              <a:rPr lang="es-ES" sz="2400" u="sng" dirty="0">
                <a:solidFill>
                  <a:srgbClr val="00B0F0"/>
                </a:solidFill>
                <a:latin typeface="Calibri"/>
              </a:rPr>
              <a:t>no podéis ser salvos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6221120A-6569-A452-F82F-BF4F2BB58CC7}"/>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0406413B-7482-4D2F-3BA3-50D9FB4BA45E}"/>
              </a:ext>
            </a:extLst>
          </p:cNvPr>
          <p:cNvSpPr txBox="1"/>
          <p:nvPr/>
        </p:nvSpPr>
        <p:spPr>
          <a:xfrm>
            <a:off x="4585467" y="349396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8" name="1 CuadroTexto">
            <a:extLst>
              <a:ext uri="{FF2B5EF4-FFF2-40B4-BE49-F238E27FC236}">
                <a16:creationId xmlns:a16="http://schemas.microsoft.com/office/drawing/2014/main" id="{4FACB664-4C2E-EA82-3EC4-0F2F766EC75E}"/>
              </a:ext>
            </a:extLst>
          </p:cNvPr>
          <p:cNvSpPr txBox="1"/>
          <p:nvPr/>
        </p:nvSpPr>
        <p:spPr>
          <a:xfrm>
            <a:off x="2616260"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6:13, 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965AD0FE-AEF9-B0D6-46A7-70CA137C143A}"/>
              </a:ext>
            </a:extLst>
          </p:cNvPr>
          <p:cNvSpPr txBox="1"/>
          <p:nvPr/>
        </p:nvSpPr>
        <p:spPr>
          <a:xfrm>
            <a:off x="0" y="5485640"/>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ni aun los mismos que se circuncidan guardan la ley; pero quieren que vosotros os circuncidéis, </a:t>
            </a:r>
            <a:r>
              <a:rPr lang="es-ES" sz="2400" u="sng" dirty="0">
                <a:solidFill>
                  <a:srgbClr val="FFFF00"/>
                </a:solidFill>
                <a:latin typeface="Calibri"/>
              </a:rPr>
              <a:t>para gloriarse en vuestra carne</a:t>
            </a:r>
            <a:r>
              <a:rPr lang="es-ES" sz="2400" dirty="0">
                <a:solidFill>
                  <a:srgbClr val="FFFF00"/>
                </a:solidFill>
                <a:latin typeface="Calibri"/>
              </a:rPr>
              <a:t>. </a:t>
            </a:r>
            <a:r>
              <a:rPr lang="es-ES" sz="2400" dirty="0">
                <a:solidFill>
                  <a:srgbClr val="00B0F0"/>
                </a:solidFill>
                <a:latin typeface="Calibri"/>
              </a:rPr>
              <a:t>Pero lejos esté de mí gloriarme, </a:t>
            </a:r>
            <a:r>
              <a:rPr lang="es-ES" sz="2400" u="sng" dirty="0">
                <a:solidFill>
                  <a:srgbClr val="00B0F0"/>
                </a:solidFill>
                <a:latin typeface="Calibri"/>
              </a:rPr>
              <a:t>sino en la cruz de nuestro Señor Jesucristo</a:t>
            </a:r>
            <a:r>
              <a:rPr lang="es-ES" sz="2400" dirty="0">
                <a:solidFill>
                  <a:srgbClr val="00B0F0"/>
                </a:solidFill>
                <a:latin typeface="Calibri"/>
              </a:rPr>
              <a:t>, por quien el mundo me es crucificado a mí, y yo al mundo. </a:t>
            </a:r>
          </a:p>
        </p:txBody>
      </p:sp>
      <p:cxnSp>
        <p:nvCxnSpPr>
          <p:cNvPr id="11" name="Straight Arrow Connector 10">
            <a:extLst>
              <a:ext uri="{FF2B5EF4-FFF2-40B4-BE49-F238E27FC236}">
                <a16:creationId xmlns:a16="http://schemas.microsoft.com/office/drawing/2014/main" id="{9B92AC7B-06CC-145A-1069-AA4A071A0ED0}"/>
              </a:ext>
            </a:extLst>
          </p:cNvPr>
          <p:cNvCxnSpPr>
            <a:cxnSpLocks/>
          </p:cNvCxnSpPr>
          <p:nvPr/>
        </p:nvCxnSpPr>
        <p:spPr>
          <a:xfrm flipH="1">
            <a:off x="1163580" y="1667593"/>
            <a:ext cx="240068" cy="427524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53A1E8-12CE-09D8-EE9D-E7CF9E91F44B}"/>
              </a:ext>
            </a:extLst>
          </p:cNvPr>
          <p:cNvCxnSpPr>
            <a:cxnSpLocks/>
          </p:cNvCxnSpPr>
          <p:nvPr/>
        </p:nvCxnSpPr>
        <p:spPr>
          <a:xfrm>
            <a:off x="5902441" y="2304256"/>
            <a:ext cx="1405863" cy="363858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E912CB-D127-368A-B66A-D180F39D30D8}"/>
              </a:ext>
            </a:extLst>
          </p:cNvPr>
          <p:cNvCxnSpPr>
            <a:cxnSpLocks/>
          </p:cNvCxnSpPr>
          <p:nvPr/>
        </p:nvCxnSpPr>
        <p:spPr>
          <a:xfrm>
            <a:off x="5508104" y="1988840"/>
            <a:ext cx="469759" cy="4248472"/>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16FDD9-36AC-61A0-56AD-A6A8B0A5C687}"/>
              </a:ext>
            </a:extLst>
          </p:cNvPr>
          <p:cNvSpPr txBox="1"/>
          <p:nvPr/>
        </p:nvSpPr>
        <p:spPr>
          <a:xfrm>
            <a:off x="4589815" y="408922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Tree>
    <p:extLst>
      <p:ext uri="{BB962C8B-B14F-4D97-AF65-F5344CB8AC3E}">
        <p14:creationId xmlns:p14="http://schemas.microsoft.com/office/powerpoint/2010/main" val="25676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2AE9-F0E5-0566-1752-721B788704C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E906204-40AD-5793-9698-BCEA145B40A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7D306B3-F587-E58D-81EF-A4D864939E8F}"/>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solidFill>
                  <a:srgbClr val="00B0F0"/>
                </a:solidFill>
                <a:latin typeface="Calibri"/>
              </a:rPr>
              <a:t>A mí no me es molesto el escribiros las mismas cosas, y para vosotros es seguro.  </a:t>
            </a:r>
            <a:r>
              <a:rPr lang="es-ES" sz="2400" dirty="0">
                <a:solidFill>
                  <a:srgbClr val="FFFF00"/>
                </a:solidFill>
                <a:latin typeface="Calibri"/>
              </a:rPr>
              <a:t>Guardaos de los perros, guardaos de los malos obreros, guardaos de los mutiladores del cuerpo.</a:t>
            </a:r>
            <a:r>
              <a:rPr lang="es-ES" sz="2400" dirty="0">
                <a:latin typeface="Calibri"/>
              </a:rPr>
              <a:t> </a:t>
            </a:r>
            <a:r>
              <a:rPr lang="es-ES" sz="2400" dirty="0">
                <a:solidFill>
                  <a:srgbClr val="00B0F0"/>
                </a:solidFill>
                <a:latin typeface="Calibri"/>
              </a:rPr>
              <a:t>Porque nosotros somos la circuncisión, los que en espíritu servimos a Dios y </a:t>
            </a:r>
            <a:r>
              <a:rPr lang="es-ES" sz="2400" u="sng" dirty="0">
                <a:solidFill>
                  <a:srgbClr val="00B0F0"/>
                </a:solidFill>
                <a:latin typeface="Calibri"/>
              </a:rPr>
              <a:t>nos gloriamos en Cristo Jesús</a:t>
            </a:r>
            <a:r>
              <a:rPr lang="es-ES" sz="2400" dirty="0">
                <a:latin typeface="Calibri"/>
              </a:rPr>
              <a:t>, </a:t>
            </a:r>
            <a:r>
              <a:rPr lang="es-ES" sz="2400" dirty="0">
                <a:solidFill>
                  <a:srgbClr val="FFFF00"/>
                </a:solidFill>
                <a:latin typeface="Calibri"/>
              </a:rPr>
              <a:t>no teniendo confianza en la carne.</a:t>
            </a:r>
            <a:r>
              <a:rPr lang="es-ES" sz="2400" dirty="0">
                <a:latin typeface="Calibri"/>
              </a:rPr>
              <a:t> </a:t>
            </a:r>
          </a:p>
        </p:txBody>
      </p:sp>
      <p:sp>
        <p:nvSpPr>
          <p:cNvPr id="7" name="TextBox 6">
            <a:extLst>
              <a:ext uri="{FF2B5EF4-FFF2-40B4-BE49-F238E27FC236}">
                <a16:creationId xmlns:a16="http://schemas.microsoft.com/office/drawing/2014/main" id="{39819616-89FD-67BA-7743-A0D4E4AA2363}"/>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3F02E001-5E8D-8359-4F8C-C302E87431CF}"/>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B8C4873A-822D-7DB3-5176-846BD138D500}"/>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15:1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FE9FE9E-F42F-DEFE-40F6-91C205D42A63}"/>
              </a:ext>
            </a:extLst>
          </p:cNvPr>
          <p:cNvSpPr txBox="1"/>
          <p:nvPr/>
        </p:nvSpPr>
        <p:spPr>
          <a:xfrm>
            <a:off x="249180" y="2779815"/>
            <a:ext cx="4113019"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algunos que venían de Judea enseñaban a los hermanos:</a:t>
            </a:r>
            <a:r>
              <a:rPr lang="es-ES" sz="2400" dirty="0">
                <a:latin typeface="Calibri"/>
              </a:rPr>
              <a:t> </a:t>
            </a:r>
            <a:r>
              <a:rPr lang="es-ES" sz="2400" u="sng" dirty="0">
                <a:solidFill>
                  <a:srgbClr val="00B0F0"/>
                </a:solidFill>
                <a:latin typeface="Calibri"/>
              </a:rPr>
              <a:t>Si no os circuncidáis </a:t>
            </a:r>
            <a:r>
              <a:rPr lang="es-ES" sz="2400" dirty="0">
                <a:solidFill>
                  <a:srgbClr val="00B0F0"/>
                </a:solidFill>
                <a:latin typeface="Calibri"/>
              </a:rPr>
              <a:t>conforme al rito de Moisés, </a:t>
            </a:r>
            <a:r>
              <a:rPr lang="es-ES" sz="2400" u="sng" dirty="0">
                <a:solidFill>
                  <a:srgbClr val="00B0F0"/>
                </a:solidFill>
                <a:latin typeface="Calibri"/>
              </a:rPr>
              <a:t>no podéis ser salvos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D4EAA4DD-F5F5-AA8D-8E73-13184C368631}"/>
              </a:ext>
            </a:extLst>
          </p:cNvPr>
          <p:cNvSpPr txBox="1"/>
          <p:nvPr/>
        </p:nvSpPr>
        <p:spPr>
          <a:xfrm>
            <a:off x="4587806" y="313794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8F024D9E-4089-32D5-52EF-BD85F401F196}"/>
              </a:ext>
            </a:extLst>
          </p:cNvPr>
          <p:cNvSpPr txBox="1"/>
          <p:nvPr/>
        </p:nvSpPr>
        <p:spPr>
          <a:xfrm>
            <a:off x="4585467" y="349396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8" name="1 CuadroTexto">
            <a:extLst>
              <a:ext uri="{FF2B5EF4-FFF2-40B4-BE49-F238E27FC236}">
                <a16:creationId xmlns:a16="http://schemas.microsoft.com/office/drawing/2014/main" id="{939508E7-6C1B-AB76-C565-5B927C842EF6}"/>
              </a:ext>
            </a:extLst>
          </p:cNvPr>
          <p:cNvSpPr txBox="1"/>
          <p:nvPr/>
        </p:nvSpPr>
        <p:spPr>
          <a:xfrm>
            <a:off x="2616260"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6:13, 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48EF0B05-AEB2-D004-5B80-083F6A30A160}"/>
              </a:ext>
            </a:extLst>
          </p:cNvPr>
          <p:cNvSpPr txBox="1"/>
          <p:nvPr/>
        </p:nvSpPr>
        <p:spPr>
          <a:xfrm>
            <a:off x="0" y="5485640"/>
            <a:ext cx="912419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ni aun los mismos que se circuncidan guardan la ley; pero quieren que vosotros os circuncidéis, </a:t>
            </a:r>
            <a:r>
              <a:rPr lang="es-ES" sz="2400" u="sng" dirty="0">
                <a:solidFill>
                  <a:srgbClr val="FFFF00"/>
                </a:solidFill>
                <a:latin typeface="Calibri"/>
              </a:rPr>
              <a:t>para gloriarse en vuestra carne</a:t>
            </a:r>
            <a:r>
              <a:rPr lang="es-ES" sz="2400" dirty="0">
                <a:solidFill>
                  <a:srgbClr val="FFFF00"/>
                </a:solidFill>
                <a:latin typeface="Calibri"/>
              </a:rPr>
              <a:t>. </a:t>
            </a:r>
            <a:r>
              <a:rPr lang="es-ES" sz="2400" dirty="0">
                <a:solidFill>
                  <a:srgbClr val="00B0F0"/>
                </a:solidFill>
                <a:latin typeface="Calibri"/>
              </a:rPr>
              <a:t>Pero lejos esté de mí gloriarme, </a:t>
            </a:r>
            <a:r>
              <a:rPr lang="es-ES" sz="2400" u="sng" dirty="0">
                <a:solidFill>
                  <a:srgbClr val="00B0F0"/>
                </a:solidFill>
                <a:latin typeface="Calibri"/>
              </a:rPr>
              <a:t>sino en la cruz de nuestro Señor Jesucristo</a:t>
            </a:r>
            <a:r>
              <a:rPr lang="es-ES" sz="2400" dirty="0">
                <a:solidFill>
                  <a:srgbClr val="00B0F0"/>
                </a:solidFill>
                <a:latin typeface="Calibri"/>
              </a:rPr>
              <a:t>, por quien el mundo me es crucificado a mí, y yo al mundo. </a:t>
            </a:r>
          </a:p>
        </p:txBody>
      </p:sp>
      <p:sp>
        <p:nvSpPr>
          <p:cNvPr id="16" name="TextBox 15">
            <a:extLst>
              <a:ext uri="{FF2B5EF4-FFF2-40B4-BE49-F238E27FC236}">
                <a16:creationId xmlns:a16="http://schemas.microsoft.com/office/drawing/2014/main" id="{BB4713C9-8C69-D414-306F-E4182AFE6CE3}"/>
              </a:ext>
            </a:extLst>
          </p:cNvPr>
          <p:cNvSpPr txBox="1"/>
          <p:nvPr/>
        </p:nvSpPr>
        <p:spPr>
          <a:xfrm>
            <a:off x="4589815" y="408922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01EC50A-26E6-09A2-5A61-0BDDABB8F2DD}"/>
              </a:ext>
            </a:extLst>
          </p:cNvPr>
          <p:cNvSpPr txBox="1"/>
          <p:nvPr/>
        </p:nvSpPr>
        <p:spPr>
          <a:xfrm>
            <a:off x="4589815" y="4604751"/>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38192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C5C88-D0F7-4018-09BC-3C4010F9466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11309DC-17BC-4D68-C1DC-CF4FE34692D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1DBCFBC-C197-911D-F9B9-BBE5EA817F5F}"/>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Aunque yo tengo también de qué confiar en la carne. Si alguno piensa que tiene de qué confiar en la carne, yo más: circuncidado al octavo día, del linaje de Israel, de la tribu de Benjamín, 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304E837D-5769-3AE3-70B6-5B73020B072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A261BB2B-CA13-783E-3AA9-3E7989C9FF6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C92753FB-F1AF-81C9-26EF-4DB67D304B13}"/>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73D7102F-9E41-B188-E41E-392F1BAB485F}"/>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698B3851-3B9F-9F4B-E545-FE9606FA9AA1}"/>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01D9F340-62C8-4B6A-8058-2A115AD19EC8}"/>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FF80FB5C-F0F5-F75B-FC15-AF8C1A4A432C}"/>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23493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P spid="13" grpId="0" animBg="1"/>
      <p:bldP spid="16" grpId="0" animBg="1"/>
      <p:bldP spid="12"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1767-A92B-1D33-BEFA-5720DBA49DF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592D827-11C2-69F9-DD9D-AA5AF517D2F6}"/>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06E1AA3-077A-4446-8054-B52DF90650EA}"/>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Si alguno piensa que tiene de qué confiar en la carne, yo más: circuncidado al octavo día, del linaje de Israel, de la tribu de Benjamín, 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DB6E6D76-FA81-1D21-F8F0-844E5685EA4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A6073435-FB18-B9AC-DEBA-A8BBDD86954C}"/>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24370CA6-9FED-8BC8-29BB-BDF1F9C0306D}"/>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047F365E-9057-7076-1A2F-90C1B5178ED2}"/>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12882ED9-7A1F-0137-7CFC-5FDF8BCC5EB5}"/>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AA8CC4E1-0F37-88B9-900D-2FEBD0FFA1F3}"/>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4B96F11-8800-0B91-444D-C900303DB4AE}"/>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256558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3BC6-2DED-298D-C3F3-C9E77C5AB85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F360F6E-6284-2D0F-2D29-8C9EAB8D4157}"/>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9B740CC-2E64-7A0E-6579-EEAA405EE1E7}"/>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latin typeface="Calibri"/>
              </a:rPr>
              <a:t>circuncidado al octavo día, del linaje de Israel, de la tribu de Benjamín, 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96F0FC4E-E806-610C-5BA9-F229A19A410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9BE9CCCF-C892-9F7F-AE77-2DA2F37ED82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FBF1C53E-F9F6-9ED0-4500-AE1480F2E294}"/>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7974C5B8-BAA2-1213-DCB1-BD773632235C}"/>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8AFEBA72-7F9C-59CF-A3DD-9544393C73F1}"/>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2893470E-3BBC-8178-2470-92C31EC5A06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24E2525D-A454-8DBB-D8FA-D772FCCCB280}"/>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412363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90855-9AF5-D85B-4C7E-78F1C9FAB29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5D3330C-E103-7194-BE7B-8DF76B277B1D}"/>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3ACF69B-2269-1956-7F4D-2074C37C0448}"/>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del linaje de Israel, de la tribu de Benjamín, 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72D296AF-58E3-1191-A817-9369539EF51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212FDFB-8BA3-5777-999A-B75E855FA529}"/>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BAA554A2-183F-7270-17E4-E4670A50E931}"/>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8E90346B-D041-8834-A922-099B90591B52}"/>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0100C103-48E6-BFB4-C309-EDC45CE5BADE}"/>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E897B48-A37E-4B24-96C7-760D7734AAEE}"/>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EC4070B4-648C-24FB-CC98-AE25E5D44566}"/>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263219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0F63-D8CF-CE50-21FF-1F9B95FB5B4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FE2E42D-52FF-4E84-CB10-63C70749760F}"/>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9AEF273-4472-6133-A2B1-B89BEBB66EEC}"/>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dirty="0">
                <a:latin typeface="Calibri"/>
              </a:rPr>
              <a:t>de la tribu de Benjamín, 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78D56D57-2320-3810-0EA3-2FFC51BDDFC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91E5C2B4-2A9C-CF0B-6053-0192D1891ED6}"/>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5781DFB3-717B-698E-80D8-98682638283B}"/>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15471646-EEEE-039F-99AD-6FF1AD998CA4}"/>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A1028BB7-3B90-FF85-4F0B-465F852C19BE}"/>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C66BE5A-700C-DF0E-BFC9-949C4700BF2E}"/>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58E662A-BF00-CE00-1458-41C922993E59}"/>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342371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F7CBD-4C92-044E-13E8-A8EDFA9073D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4911237-FE07-A1B2-4141-654C5830C5F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FE47098-B44A-9764-47E9-84CF35A4F440}"/>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latin typeface="Calibri"/>
              </a:rPr>
              <a:t>hebreo de hebreos; 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237BA2EB-7D36-C073-B9C7-039B4691907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370A56D6-C2D1-F2A0-A714-62C36FCCECD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C7EEF5DB-0AA7-09FC-2172-13670145FDBC}"/>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58FEAE6B-5183-388E-9604-22A8C1B26728}"/>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82DA1DD-4CB6-7ED6-E5F0-57EC4F192D98}"/>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2D04005-304B-D640-F80F-2B3AE282544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D5C8BA0B-2E40-6D66-5BC5-32C68E4DE9BD}"/>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152156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4107-DE2D-D595-4F2A-51E57AD0061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4B910B2-2DAC-E6E8-6D71-23D034F426F6}"/>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1F08C48-42B8-6137-49F5-7BE356FBF8E2}"/>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latin typeface="Calibri"/>
              </a:rPr>
              <a:t>en cuanto a la ley, fariseo; en cuanto a celo, perseguidor de la iglesia; en cuanto a la justicia que es en la ley, irreprensible. </a:t>
            </a:r>
          </a:p>
        </p:txBody>
      </p:sp>
      <p:sp>
        <p:nvSpPr>
          <p:cNvPr id="7" name="TextBox 6">
            <a:extLst>
              <a:ext uri="{FF2B5EF4-FFF2-40B4-BE49-F238E27FC236}">
                <a16:creationId xmlns:a16="http://schemas.microsoft.com/office/drawing/2014/main" id="{DA9DA699-85F5-FC41-5DFF-59E366E5AFF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E09114C-066D-BB21-B62E-13EF5F678771}"/>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734953AC-3B7B-2422-AECB-6DAE843DD1FA}"/>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64BD02E6-F32C-C447-9BB6-3618C46F83FB}"/>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3E8120B7-8FF3-6D50-1684-17BD08FF4A23}"/>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7722A456-83DE-D327-0C6F-1E32EC338BB3}"/>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02A3F4F2-711B-8D6D-8104-874FCBEBBB7A}"/>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35232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F3154-E172-E811-63A2-F50F248AE0C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6E175E4-B7EB-2720-FC2E-E4C2D1F04B04}"/>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C1EE84FC-D85B-A4CC-4816-553F9C5494E6}"/>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a:t>
            </a:r>
            <a:r>
              <a:rPr lang="es-ES" sz="2400" dirty="0">
                <a:latin typeface="Calibri"/>
              </a:rPr>
              <a:t>en cuanto a celo, perseguidor de la iglesia; en cuanto a la justicia que es en la ley, irreprensible. </a:t>
            </a:r>
          </a:p>
        </p:txBody>
      </p:sp>
      <p:sp>
        <p:nvSpPr>
          <p:cNvPr id="7" name="TextBox 6">
            <a:extLst>
              <a:ext uri="{FF2B5EF4-FFF2-40B4-BE49-F238E27FC236}">
                <a16:creationId xmlns:a16="http://schemas.microsoft.com/office/drawing/2014/main" id="{0A0D4648-1BAE-523D-6870-1978DE2278A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F4522F78-D24A-8DF9-1020-0BEA2F290EC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0B734C82-703E-F748-E39E-80A3A810DF65}"/>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0BD77F0-E3BD-8842-28C5-29E38225049C}"/>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383CE1B1-8081-D582-8AFE-B24665DFA1C4}"/>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66675187-4E55-1D2F-80B0-1E778540CD45}"/>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D3BADB39-E8EA-20A3-1E8F-D30DF1EDB5ED}"/>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646567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4990-7154-8AC4-E6F7-D745865C2D8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54F4C8B-2D6B-0B25-CC61-C00B69A670EC}"/>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3319F38-A467-F722-F57F-611089278CFF}"/>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latin typeface="Calibri"/>
              </a:rPr>
              <a:t>en cuanto a la justicia que es en la ley, irreprensible. </a:t>
            </a:r>
          </a:p>
        </p:txBody>
      </p:sp>
      <p:sp>
        <p:nvSpPr>
          <p:cNvPr id="7" name="TextBox 6">
            <a:extLst>
              <a:ext uri="{FF2B5EF4-FFF2-40B4-BE49-F238E27FC236}">
                <a16:creationId xmlns:a16="http://schemas.microsoft.com/office/drawing/2014/main" id="{D80BC834-234F-E328-5971-5EE0FB14799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4AB4ECFA-F82E-5CE8-7EFD-4EE166389C70}"/>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E75165AF-B984-8244-8812-E80B4E3D5F1E}"/>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4BE5CDC0-F5AD-8E8A-B99F-567B10A6F1B7}"/>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E0B41528-938F-C951-5EC4-EC0E698955FA}"/>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04243B8E-E5D3-BBD6-7B74-A7D28993ACBA}"/>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2D9CE42B-9863-69D8-2796-1DBBB5C2B438}"/>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Tree>
    <p:extLst>
      <p:ext uri="{BB962C8B-B14F-4D97-AF65-F5344CB8AC3E}">
        <p14:creationId xmlns:p14="http://schemas.microsoft.com/office/powerpoint/2010/main" val="398165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CONFIANZA SOLO EN </a:t>
            </a:r>
          </a:p>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CRISTO</a:t>
            </a:r>
          </a:p>
        </p:txBody>
      </p:sp>
      <p:pic>
        <p:nvPicPr>
          <p:cNvPr id="5" name="Picture 4">
            <a:extLst>
              <a:ext uri="{FF2B5EF4-FFF2-40B4-BE49-F238E27FC236}">
                <a16:creationId xmlns:a16="http://schemas.microsoft.com/office/drawing/2014/main" id="{80198021-2444-4615-22BD-DE503D621273}"/>
              </a:ext>
            </a:extLst>
          </p:cNvPr>
          <p:cNvPicPr>
            <a:picLocks noChangeAspect="1"/>
          </p:cNvPicPr>
          <p:nvPr/>
        </p:nvPicPr>
        <p:blipFill>
          <a:blip r:embed="rId2"/>
          <a:srcRect l="13775" r="11413"/>
          <a:stretch>
            <a:fillRect/>
          </a:stretch>
        </p:blipFill>
        <p:spPr>
          <a:xfrm>
            <a:off x="2159732" y="2708920"/>
            <a:ext cx="4824536" cy="2412317"/>
          </a:xfrm>
          <a:prstGeom prst="rect">
            <a:avLst/>
          </a:prstGeom>
          <a:effectLst>
            <a:softEdge rad="1270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5109-44DA-7413-F472-320B7941013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943626A-19EB-0F4E-42AD-3842561972D0}"/>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30F2405-B935-E8B2-5189-61AD924F2AC7}"/>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7EFD8931-85C4-3960-9633-FE95551C30A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27FF9A6-E88F-8396-5218-812E4840F82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5486C039-C3FB-E723-D088-3BE0ED5208A2}"/>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C26513DF-D625-FBAE-1B3B-017B18C4A791}"/>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F4E5D779-D9D3-50EC-DC76-244757D5205E}"/>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2263BBC-7512-4621-6D7C-8E1AB855F92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05A34338-F6F8-F54A-FB86-014C5AA3513A}"/>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AFAD488B-9F79-4FDF-0E90-9536DA1F3A18}"/>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78312A79-4979-4490-714B-95E5F649C4DA}"/>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Yo de cierto soy judío, nacido en Tarso de Cilicia, pero criado en esta ciudad, instruido a los pies de Gamaliel, estrictamente conforme a la ley de nuestros padres, celoso de Dios, como hoy lo sois todos vosotros. </a:t>
            </a:r>
          </a:p>
        </p:txBody>
      </p:sp>
      <p:cxnSp>
        <p:nvCxnSpPr>
          <p:cNvPr id="9" name="Straight Arrow Connector 8">
            <a:extLst>
              <a:ext uri="{FF2B5EF4-FFF2-40B4-BE49-F238E27FC236}">
                <a16:creationId xmlns:a16="http://schemas.microsoft.com/office/drawing/2014/main" id="{79B28509-B28C-9EFD-6759-73A292DC915C}"/>
              </a:ext>
            </a:extLst>
          </p:cNvPr>
          <p:cNvCxnSpPr>
            <a:cxnSpLocks/>
          </p:cNvCxnSpPr>
          <p:nvPr/>
        </p:nvCxnSpPr>
        <p:spPr>
          <a:xfrm flipV="1">
            <a:off x="3851920" y="1761185"/>
            <a:ext cx="899592" cy="166232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C69C-38A2-9DDD-973E-48DA99EBEC2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5A2BB44-141C-98CA-312D-3326396F1A5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391B7BB-1957-0AD8-0EC0-402576734F28}"/>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627A5697-FCDF-572A-FE5A-0A81AAD6305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E5E8226-5231-8073-ADE5-CF013F61053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88B45BDA-7344-706A-3887-E9169184833A}"/>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C22B92D-6D33-8287-98F2-AC5871CE8A56}"/>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37805F7B-5F62-32AD-177E-75727536F80D}"/>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7499CFC-0A78-EFDF-044E-D377AC507CFE}"/>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6E026FD6-A0C7-B782-B23C-0801BF8B99F1}"/>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3C75D1F0-7B8F-0062-88F1-F3B1E0EB0E0B}"/>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AD1C69A8-34A5-487B-4FB4-9A2AF9B50C97}"/>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instruido a los pies de Gamaliel, estrictamente conforme a la ley de nuestros padres, celoso de Dios, como hoy lo sois todos vosotros. </a:t>
            </a:r>
          </a:p>
        </p:txBody>
      </p:sp>
      <p:cxnSp>
        <p:nvCxnSpPr>
          <p:cNvPr id="9" name="Straight Arrow Connector 8">
            <a:extLst>
              <a:ext uri="{FF2B5EF4-FFF2-40B4-BE49-F238E27FC236}">
                <a16:creationId xmlns:a16="http://schemas.microsoft.com/office/drawing/2014/main" id="{6201831B-43D3-FE6B-8AE6-4B1D658C0374}"/>
              </a:ext>
            </a:extLst>
          </p:cNvPr>
          <p:cNvCxnSpPr>
            <a:cxnSpLocks/>
          </p:cNvCxnSpPr>
          <p:nvPr/>
        </p:nvCxnSpPr>
        <p:spPr>
          <a:xfrm flipV="1">
            <a:off x="3851920" y="1761185"/>
            <a:ext cx="899592" cy="166232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94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4AA4-C1BB-A492-26D2-3E0DF1B19D4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D62EB8D-DBEC-EFDD-5FA8-D269F3BEEE9B}"/>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68D825E-37C5-6EC6-9665-36A91725D2CB}"/>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CDEA3524-D1B8-562B-FDE4-141CC375307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6D506DA-6F74-D9DF-DFFA-1EF362B3ABDE}"/>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0FC60610-D24C-635B-F733-4621AF4E22C4}"/>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061EC2AF-A90F-F38E-89F9-83702A9535FD}"/>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D506FD16-2D14-16E5-91D4-D9C486F6DADD}"/>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251FF62-2F1E-71BA-F11F-B52C1D2F7A7C}"/>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1D2B3EFA-9FC0-57C6-6EAF-2A2A0000ABCC}"/>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5579CD19-41E0-42FB-F5C4-D5248E867F5D}"/>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245EF871-454D-1868-559D-8D15BA692F05}"/>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a:t>
            </a:r>
            <a:r>
              <a:rPr lang="es-ES" sz="2400" dirty="0">
                <a:solidFill>
                  <a:srgbClr val="00B0F0"/>
                </a:solidFill>
                <a:latin typeface="Calibri"/>
              </a:rPr>
              <a:t>instruido a los pies de Gamaliel, estrictamente conforme a la ley de nuestros padres, </a:t>
            </a:r>
            <a:r>
              <a:rPr lang="es-ES" sz="2400" dirty="0">
                <a:latin typeface="Calibri"/>
              </a:rPr>
              <a:t>celoso de Dios, como hoy lo sois todos vosotros. </a:t>
            </a:r>
          </a:p>
        </p:txBody>
      </p:sp>
      <p:cxnSp>
        <p:nvCxnSpPr>
          <p:cNvPr id="9" name="Straight Arrow Connector 8">
            <a:extLst>
              <a:ext uri="{FF2B5EF4-FFF2-40B4-BE49-F238E27FC236}">
                <a16:creationId xmlns:a16="http://schemas.microsoft.com/office/drawing/2014/main" id="{703D83B9-53A9-5BD0-DC4C-BB5CCA494184}"/>
              </a:ext>
            </a:extLst>
          </p:cNvPr>
          <p:cNvCxnSpPr>
            <a:cxnSpLocks/>
          </p:cNvCxnSpPr>
          <p:nvPr/>
        </p:nvCxnSpPr>
        <p:spPr>
          <a:xfrm flipV="1">
            <a:off x="3851920" y="1761185"/>
            <a:ext cx="899592" cy="166232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7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39A4-1E13-39C3-6156-16957AE1D5F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CC5F222-27AF-36EF-74CA-73C35916C140}"/>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DFA91D8-03E1-2731-3925-A9C92855013A}"/>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4A30DB74-9D1C-603B-9EAD-C6A84534219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44898341-1BAD-3BC1-CA19-18AAAC48DFC7}"/>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777A05AE-C9B0-AF73-E718-762113EB0507}"/>
              </a:ext>
            </a:extLst>
          </p:cNvPr>
          <p:cNvSpPr txBox="1"/>
          <p:nvPr/>
        </p:nvSpPr>
        <p:spPr>
          <a:xfrm>
            <a:off x="4587806" y="10527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355A07AC-3FC2-08F9-9FC5-5AD686325FF9}"/>
              </a:ext>
            </a:extLst>
          </p:cNvPr>
          <p:cNvSpPr txBox="1"/>
          <p:nvPr/>
        </p:nvSpPr>
        <p:spPr>
          <a:xfrm>
            <a:off x="4585467" y="140875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0C78A6C3-B76B-1D3C-CF8D-F8213A1DD86C}"/>
              </a:ext>
            </a:extLst>
          </p:cNvPr>
          <p:cNvSpPr txBox="1"/>
          <p:nvPr/>
        </p:nvSpPr>
        <p:spPr>
          <a:xfrm>
            <a:off x="4589815" y="200401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2144B2A6-8B78-EE30-BE27-C26A54AFA42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CF040787-AC46-019C-5B91-96DAFFF7ADAC}"/>
              </a:ext>
            </a:extLst>
          </p:cNvPr>
          <p:cNvSpPr txBox="1"/>
          <p:nvPr/>
        </p:nvSpPr>
        <p:spPr>
          <a:xfrm>
            <a:off x="4585467" y="261584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DF90F293-ABEF-19CA-75DC-79D03E00EEBA}"/>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C03CCCB7-033D-BAB5-275E-51B14517A465}"/>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a:t>
            </a:r>
            <a:r>
              <a:rPr lang="es-ES" sz="2400" dirty="0">
                <a:solidFill>
                  <a:srgbClr val="00B0F0"/>
                </a:solidFill>
                <a:latin typeface="Calibri"/>
              </a:rPr>
              <a:t>instruido a los pies de Gamaliel, estrictamente conforme a la ley de nuestros padres, </a:t>
            </a:r>
            <a:r>
              <a:rPr lang="es-ES" sz="2400" dirty="0">
                <a:solidFill>
                  <a:srgbClr val="FFFF00"/>
                </a:solidFill>
                <a:latin typeface="Calibri"/>
              </a:rPr>
              <a:t>celoso de Dios, como hoy lo sois todos vosotros. </a:t>
            </a:r>
          </a:p>
        </p:txBody>
      </p:sp>
      <p:cxnSp>
        <p:nvCxnSpPr>
          <p:cNvPr id="9" name="Straight Arrow Connector 8">
            <a:extLst>
              <a:ext uri="{FF2B5EF4-FFF2-40B4-BE49-F238E27FC236}">
                <a16:creationId xmlns:a16="http://schemas.microsoft.com/office/drawing/2014/main" id="{20C3E87A-5DED-6FF0-3077-1CEB8D1B06D3}"/>
              </a:ext>
            </a:extLst>
          </p:cNvPr>
          <p:cNvCxnSpPr>
            <a:cxnSpLocks/>
          </p:cNvCxnSpPr>
          <p:nvPr/>
        </p:nvCxnSpPr>
        <p:spPr>
          <a:xfrm flipV="1">
            <a:off x="3851920" y="1761185"/>
            <a:ext cx="899592" cy="166232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11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C385-1E96-734F-1C9D-62265161479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CD42F1E-7B60-CDA4-AA1A-F78E7C6BE87D}"/>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01FA2A1-C727-C3CC-FA02-DFAC7440DBFC}"/>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057FA09E-24B4-B767-00D1-5372BC160B5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BCF4C26-E723-07FB-933F-95D282CCD719}"/>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E772DAC4-4F2C-1956-593D-AE7460DE1618}"/>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EFB07256-00E6-A800-BF7D-06D30C85245D}"/>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306289E-B718-2AC9-4386-60C8C434960B}"/>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E5EF88E2-B027-BAD5-7A49-09B80E7602F9}"/>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E9706E9-24BD-A7F6-4982-C04B3837FF5C}"/>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317D97EF-4798-D91B-4199-160163F8ED79}"/>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20B01014-6AD6-5CDB-1679-E89243DD3FC7}"/>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Saulo, respirando aún amenazas y muerte contra los discípulos del Señor, vino al sumo sacerdote, y le pidió cartas para las sinagogas de Damasco, a fin de que si hallase algunos hombres o mujeres de este Camino, los trajese presos a Jerusalén. </a:t>
            </a:r>
          </a:p>
        </p:txBody>
      </p:sp>
      <p:sp>
        <p:nvSpPr>
          <p:cNvPr id="8" name="TextBox 7">
            <a:extLst>
              <a:ext uri="{FF2B5EF4-FFF2-40B4-BE49-F238E27FC236}">
                <a16:creationId xmlns:a16="http://schemas.microsoft.com/office/drawing/2014/main" id="{F4779C9F-85DF-D851-1BBA-7A70E41DE08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35CD644D-8AD8-97D0-34FE-B9CDF047816A}"/>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262272F9-96C3-702A-A0D7-A12142196833}"/>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a:t>
            </a:r>
            <a:r>
              <a:rPr lang="es-ES" sz="2400" dirty="0">
                <a:solidFill>
                  <a:srgbClr val="00B0F0"/>
                </a:solidFill>
                <a:latin typeface="Calibri"/>
              </a:rPr>
              <a:t>instruido a los pies de Gamaliel, estrictamente conforme a la ley de nuestros padres, </a:t>
            </a:r>
            <a:r>
              <a:rPr lang="es-ES" sz="2400" dirty="0">
                <a:solidFill>
                  <a:srgbClr val="FFFF00"/>
                </a:solidFill>
                <a:latin typeface="Calibri"/>
              </a:rPr>
              <a:t>celoso de Dios, como hoy lo sois todos vosotros. </a:t>
            </a:r>
          </a:p>
        </p:txBody>
      </p:sp>
    </p:spTree>
    <p:extLst>
      <p:ext uri="{BB962C8B-B14F-4D97-AF65-F5344CB8AC3E}">
        <p14:creationId xmlns:p14="http://schemas.microsoft.com/office/powerpoint/2010/main" val="20036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6" grpId="0" animBg="1"/>
      <p:bldP spid="17" grpId="0" animBg="1"/>
      <p:bldP spid="3" grpId="0"/>
      <p:bldP spid="6"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B641-A2EE-933B-FF8C-99154BFEB7A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71D3D40-D9F9-4229-C844-29B60B1A8A5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7ADD7D6-43AD-3A8A-877D-9B7599E4CC51}"/>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6BD5C359-F14C-16E9-256F-9419D2C523E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FE9CD00E-E198-B156-D88A-2BA785710250}"/>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6646EEB2-F551-774E-F113-E7545ED88D5D}"/>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4EF6D3EB-E64D-34C7-8D7B-DFC513337BC4}"/>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60368D89-66A2-401C-2685-993468D51F90}"/>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AC35AA9-2A32-57C6-69A5-775E2D8CD8C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D4BC155F-A431-BE5B-B6CC-658D30F5AAFE}"/>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843A5844-CF6C-2D15-835F-858BE6C014FF}"/>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565CB154-8778-F07A-1311-F0181871E35A}"/>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Saulo, </a:t>
            </a:r>
            <a:r>
              <a:rPr lang="es-ES" sz="2400" u="sng" dirty="0">
                <a:solidFill>
                  <a:srgbClr val="FFFF00"/>
                </a:solidFill>
                <a:latin typeface="Calibri"/>
              </a:rPr>
              <a:t>respirando aún amenazas y muerte contra los discípulos del Señor</a:t>
            </a:r>
            <a:r>
              <a:rPr lang="es-ES" sz="2400" dirty="0">
                <a:solidFill>
                  <a:srgbClr val="FFFF00"/>
                </a:solidFill>
                <a:latin typeface="Calibri"/>
              </a:rPr>
              <a:t>, vino al sumo sacerdote, y le pidió cartas para las sinagogas de Damasco, </a:t>
            </a:r>
            <a:r>
              <a:rPr lang="es-ES" sz="2400" dirty="0">
                <a:latin typeface="Calibri"/>
              </a:rPr>
              <a:t>a fin de que si hallase algunos hombres o mujeres de este Camino, los trajese presos a Jerusalén. </a:t>
            </a:r>
          </a:p>
        </p:txBody>
      </p:sp>
      <p:sp>
        <p:nvSpPr>
          <p:cNvPr id="8" name="TextBox 7">
            <a:extLst>
              <a:ext uri="{FF2B5EF4-FFF2-40B4-BE49-F238E27FC236}">
                <a16:creationId xmlns:a16="http://schemas.microsoft.com/office/drawing/2014/main" id="{53836738-8688-8819-971D-E8E458973A1F}"/>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4656AB8E-F77B-76E0-10B2-EAA087977EC3}"/>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8D49443C-392C-8035-A031-2562859CD908}"/>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a:t>
            </a:r>
            <a:r>
              <a:rPr lang="es-ES" sz="2400" dirty="0">
                <a:solidFill>
                  <a:srgbClr val="00B0F0"/>
                </a:solidFill>
                <a:latin typeface="Calibri"/>
              </a:rPr>
              <a:t>instruido a los pies de Gamaliel, estrictamente conforme a la ley de nuestros padres, </a:t>
            </a:r>
            <a:r>
              <a:rPr lang="es-ES" sz="2400" dirty="0">
                <a:solidFill>
                  <a:srgbClr val="FFFF00"/>
                </a:solidFill>
                <a:latin typeface="Calibri"/>
              </a:rPr>
              <a:t>celoso de Dios, como hoy lo sois todos vosotros. </a:t>
            </a:r>
          </a:p>
        </p:txBody>
      </p:sp>
    </p:spTree>
    <p:extLst>
      <p:ext uri="{BB962C8B-B14F-4D97-AF65-F5344CB8AC3E}">
        <p14:creationId xmlns:p14="http://schemas.microsoft.com/office/powerpoint/2010/main" val="4269376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63AC-03E4-1E62-8358-E05BAF6A1D1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0E81AA3-FC7A-9596-2D73-B34ABE8858BB}"/>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5D82AFC-A0F5-CCAF-7046-3C57832411A2}"/>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A88BE12F-E1DE-9171-8A18-FE896C284A8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AC3FBEF5-59B1-137F-6D73-80493D0A936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AFD5811-0C3B-702E-7D3D-2A5D44459689}"/>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8D44F8D0-5599-A44A-ECA4-AD410D5BFB38}"/>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50B2DBA7-CE4A-7030-9198-A909432AA86E}"/>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DA53D6C-AD7A-0E8C-C13C-9ABBB9D18D06}"/>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5137DA8-5AFF-9899-89D7-10C3DEDBE891}"/>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27CA14C7-647E-584A-9FDD-6AA1AD9FF423}"/>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4E73C44-9D94-61BE-EE58-57776E166821}"/>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Saulo, </a:t>
            </a:r>
            <a:r>
              <a:rPr lang="es-ES" sz="2400" u="sng" dirty="0">
                <a:solidFill>
                  <a:srgbClr val="FFFF00"/>
                </a:solidFill>
                <a:latin typeface="Calibri"/>
              </a:rPr>
              <a:t>respirando aún amenazas y muerte contra los discípulos del Señor</a:t>
            </a:r>
            <a:r>
              <a:rPr lang="es-ES" sz="2400" dirty="0">
                <a:solidFill>
                  <a:srgbClr val="FFFF00"/>
                </a:solidFill>
                <a:latin typeface="Calibri"/>
              </a:rPr>
              <a:t>, vino al sumo sacerdote, y le pidió cartas para las sinagogas de Damasco, </a:t>
            </a:r>
            <a:r>
              <a:rPr lang="es-ES" sz="2400" dirty="0">
                <a:solidFill>
                  <a:srgbClr val="00B0F0"/>
                </a:solidFill>
                <a:latin typeface="Calibri"/>
              </a:rPr>
              <a:t>a fin de que si hallase algunos hombres o mujeres de este Camino, los trajese presos a Jerusalén. </a:t>
            </a:r>
          </a:p>
        </p:txBody>
      </p:sp>
      <p:sp>
        <p:nvSpPr>
          <p:cNvPr id="8" name="TextBox 7">
            <a:extLst>
              <a:ext uri="{FF2B5EF4-FFF2-40B4-BE49-F238E27FC236}">
                <a16:creationId xmlns:a16="http://schemas.microsoft.com/office/drawing/2014/main" id="{AA517C51-A5A2-553B-FD9E-DB34DF65CFD8}"/>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FF2D410D-95C8-C2F6-BCF0-94C7D39496EE}"/>
              </a:ext>
            </a:extLst>
          </p:cNvPr>
          <p:cNvSpPr txBox="1"/>
          <p:nvPr/>
        </p:nvSpPr>
        <p:spPr>
          <a:xfrm>
            <a:off x="197768" y="382099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22:3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5E590DDC-548E-E196-7616-55C3E89F3C0E}"/>
              </a:ext>
            </a:extLst>
          </p:cNvPr>
          <p:cNvSpPr txBox="1"/>
          <p:nvPr/>
        </p:nvSpPr>
        <p:spPr>
          <a:xfrm>
            <a:off x="287579" y="4317350"/>
            <a:ext cx="4248472"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de cierto soy judío, nacido en Tarso de Cilicia, pero criado en esta ciudad,</a:t>
            </a:r>
            <a:r>
              <a:rPr lang="es-ES" sz="2400" dirty="0">
                <a:latin typeface="Calibri"/>
              </a:rPr>
              <a:t> </a:t>
            </a:r>
            <a:r>
              <a:rPr lang="es-ES" sz="2400" dirty="0">
                <a:solidFill>
                  <a:srgbClr val="00B0F0"/>
                </a:solidFill>
                <a:latin typeface="Calibri"/>
              </a:rPr>
              <a:t>instruido a los pies de Gamaliel, estrictamente conforme a la ley de nuestros padres, </a:t>
            </a:r>
            <a:r>
              <a:rPr lang="es-ES" sz="2400" dirty="0">
                <a:solidFill>
                  <a:srgbClr val="FFFF00"/>
                </a:solidFill>
                <a:latin typeface="Calibri"/>
              </a:rPr>
              <a:t>celoso de Dios, como hoy lo sois todos vosotros. </a:t>
            </a:r>
          </a:p>
        </p:txBody>
      </p:sp>
    </p:spTree>
    <p:extLst>
      <p:ext uri="{BB962C8B-B14F-4D97-AF65-F5344CB8AC3E}">
        <p14:creationId xmlns:p14="http://schemas.microsoft.com/office/powerpoint/2010/main" val="1855494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55BC-6EBD-715B-13E6-B56F2248E23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DAF1CF3-4650-67D8-7C86-AAFB47C20E8C}"/>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1838C37-7C96-96C1-9247-ED0DFEBBBECE}"/>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C200AAF6-4CD1-F8FB-F7A7-857EACCCE2F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F5396A9-09EB-E486-5FA5-1F52796B64E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732BB594-B380-9BFE-0509-5199D055CF1A}"/>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392A699B-790D-F3AA-81D7-8569E8F3580D}"/>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8A6F14E1-D6CE-0415-4000-B755B93DD205}"/>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6CC84348-005A-A299-2345-99D93D0C50C4}"/>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868A7E03-3A9C-6987-1BBA-FBA788F4C192}"/>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304C1EC8-0DC7-762A-C304-8B7694B1326C}"/>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D3F3CD42-B761-0B3F-552B-1B078A453B9D}"/>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Saulo, </a:t>
            </a:r>
            <a:r>
              <a:rPr lang="es-ES" sz="2400" u="sng" dirty="0">
                <a:solidFill>
                  <a:srgbClr val="FFFF00"/>
                </a:solidFill>
                <a:latin typeface="Calibri"/>
              </a:rPr>
              <a:t>respirando aún amenazas y muerte contra los discípulos del Señor</a:t>
            </a:r>
            <a:r>
              <a:rPr lang="es-ES" sz="2400" dirty="0">
                <a:solidFill>
                  <a:srgbClr val="FFFF00"/>
                </a:solidFill>
                <a:latin typeface="Calibri"/>
              </a:rPr>
              <a:t>, vino al sumo sacerdote, y le pidió cartas para las sinagogas de Damasco, </a:t>
            </a:r>
            <a:r>
              <a:rPr lang="es-ES" sz="2400" dirty="0">
                <a:solidFill>
                  <a:srgbClr val="00B0F0"/>
                </a:solidFill>
                <a:latin typeface="Calibri"/>
              </a:rPr>
              <a:t>a fin de que si hallase algunos hombres o mujeres de este Camino, los trajese presos a Jerusalén. </a:t>
            </a:r>
          </a:p>
        </p:txBody>
      </p:sp>
      <p:sp>
        <p:nvSpPr>
          <p:cNvPr id="8" name="TextBox 7">
            <a:extLst>
              <a:ext uri="{FF2B5EF4-FFF2-40B4-BE49-F238E27FC236}">
                <a16:creationId xmlns:a16="http://schemas.microsoft.com/office/drawing/2014/main" id="{FC90F44A-33DB-3A50-1010-6F01E23679D9}"/>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ECE4852F-0A03-E9BB-1198-C04E82D1644E}"/>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8E350003-6340-FCD9-4ABB-4C75F90034D4}"/>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yendo por el camino, aconteció que al llegar cerca de Damasco, repentinamente le rodeó un resplandor de luz del cielo; y cayendo en tierra, oyó una voz que le decía: Saulo, Saulo, ¿por qué me persigues?</a:t>
            </a:r>
          </a:p>
        </p:txBody>
      </p:sp>
    </p:spTree>
    <p:extLst>
      <p:ext uri="{BB962C8B-B14F-4D97-AF65-F5344CB8AC3E}">
        <p14:creationId xmlns:p14="http://schemas.microsoft.com/office/powerpoint/2010/main" val="320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2D3B-F6CF-6927-4867-802695B4FFB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B1BFE45-6DD6-F57C-2920-E4AED945F333}"/>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57DE52B-7AA3-DD7E-83A9-BBC08D761428}"/>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ACBA36EA-BBF7-0359-E253-08692E4D8C1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8F9170F-A0F3-D972-EC1E-7A3BEE0FB5B3}"/>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66084C80-5344-111F-07CB-6E615F6A661C}"/>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D994718-E157-078C-F281-DCAB1F08F3D7}"/>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E81BE47C-7B98-EDD6-47C9-126CA79E0391}"/>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9F74C25-D46B-0847-A99A-4608F191682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48BFE61A-04ED-8DF8-35F5-56525E5201EA}"/>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C7D2BA41-FFEF-2C2B-D71D-8B2485C1451E}"/>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B8A6D05-BCF3-F1BB-A2F9-CB4B2B88F625}"/>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Saulo, </a:t>
            </a:r>
            <a:r>
              <a:rPr lang="es-ES" sz="2400" u="sng" dirty="0">
                <a:solidFill>
                  <a:srgbClr val="FFFF00"/>
                </a:solidFill>
                <a:latin typeface="Calibri"/>
              </a:rPr>
              <a:t>respirando aún amenazas y muerte contra los discípulos del Señor</a:t>
            </a:r>
            <a:r>
              <a:rPr lang="es-ES" sz="2400" dirty="0">
                <a:solidFill>
                  <a:srgbClr val="FFFF00"/>
                </a:solidFill>
                <a:latin typeface="Calibri"/>
              </a:rPr>
              <a:t>, vino al sumo sacerdote, y le pidió cartas para las sinagogas de Damasco, </a:t>
            </a:r>
            <a:r>
              <a:rPr lang="es-ES" sz="2400" dirty="0">
                <a:solidFill>
                  <a:srgbClr val="00B0F0"/>
                </a:solidFill>
                <a:latin typeface="Calibri"/>
              </a:rPr>
              <a:t>a fin de que si hallase algunos hombres o mujeres de este Camino, los trajese presos a Jerusalén. </a:t>
            </a:r>
          </a:p>
        </p:txBody>
      </p:sp>
      <p:sp>
        <p:nvSpPr>
          <p:cNvPr id="8" name="TextBox 7">
            <a:extLst>
              <a:ext uri="{FF2B5EF4-FFF2-40B4-BE49-F238E27FC236}">
                <a16:creationId xmlns:a16="http://schemas.microsoft.com/office/drawing/2014/main" id="{E896EC9D-B37E-32B6-8A7C-84A03583C0C9}"/>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21F3F5D5-2B6E-4A70-0B5D-1723DF7F4D1F}"/>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C00CB29C-8880-DC86-88FC-F48E41B12304}"/>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y cayendo en tierra, oyó una voz que le decía: Saulo, Saulo, ¿por qué me persigues?</a:t>
            </a:r>
          </a:p>
        </p:txBody>
      </p:sp>
    </p:spTree>
    <p:extLst>
      <p:ext uri="{BB962C8B-B14F-4D97-AF65-F5344CB8AC3E}">
        <p14:creationId xmlns:p14="http://schemas.microsoft.com/office/powerpoint/2010/main" val="3587499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0CC2B-C716-C2AB-7405-461B533D126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EE7CB0D-E9A1-91D9-7F52-8E764D5C12C1}"/>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5B5571C-4238-9132-D830-E8FE100A6C7D}"/>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26D13EC2-47B5-71C5-BE30-9761D3181A8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424473F-45FA-985E-B567-42EA81D2D006}"/>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C3050AD8-B1BF-6A9C-6CC3-1522E9D12154}"/>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C7BA5ADA-B6F4-AB31-D13B-DA385DC333B4}"/>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710114C1-82FB-F693-6F03-490D9BD7E819}"/>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7FF47D4-CA85-6C02-1810-27F2EE7B6C50}"/>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C8380698-D203-4553-2227-87C043D72CA7}"/>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812CD6AF-64DB-9010-9113-109B3CD7EF23}"/>
              </a:ext>
            </a:extLst>
          </p:cNvPr>
          <p:cNvSpPr txBox="1"/>
          <p:nvPr/>
        </p:nvSpPr>
        <p:spPr>
          <a:xfrm>
            <a:off x="4788024" y="38111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9:1, 2</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A4C29538-DD81-3141-A12D-32B5C541FF62}"/>
              </a:ext>
            </a:extLst>
          </p:cNvPr>
          <p:cNvSpPr txBox="1"/>
          <p:nvPr/>
        </p:nvSpPr>
        <p:spPr>
          <a:xfrm>
            <a:off x="4770221" y="4254534"/>
            <a:ext cx="4338283"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Saulo, </a:t>
            </a:r>
            <a:r>
              <a:rPr lang="es-ES" sz="2400" u="sng" dirty="0">
                <a:solidFill>
                  <a:srgbClr val="FFFF00"/>
                </a:solidFill>
                <a:latin typeface="Calibri"/>
              </a:rPr>
              <a:t>respirando aún amenazas y muerte contra los discípulos del Señor</a:t>
            </a:r>
            <a:r>
              <a:rPr lang="es-ES" sz="2400" dirty="0">
                <a:solidFill>
                  <a:srgbClr val="FFFF00"/>
                </a:solidFill>
                <a:latin typeface="Calibri"/>
              </a:rPr>
              <a:t>, vino al sumo sacerdote, y le pidió cartas para las sinagogas de Damasco, </a:t>
            </a:r>
            <a:r>
              <a:rPr lang="es-ES" sz="2400" dirty="0">
                <a:solidFill>
                  <a:srgbClr val="00B0F0"/>
                </a:solidFill>
                <a:latin typeface="Calibri"/>
              </a:rPr>
              <a:t>a fin de que si hallase algunos hombres o mujeres de este Camino, los trajese presos a Jerusalén. </a:t>
            </a:r>
          </a:p>
        </p:txBody>
      </p:sp>
      <p:sp>
        <p:nvSpPr>
          <p:cNvPr id="8" name="TextBox 7">
            <a:extLst>
              <a:ext uri="{FF2B5EF4-FFF2-40B4-BE49-F238E27FC236}">
                <a16:creationId xmlns:a16="http://schemas.microsoft.com/office/drawing/2014/main" id="{83F4D164-B192-D34A-8831-0EA1B609116B}"/>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C1A23745-8532-F9AF-FCF8-5DF26BC0A31A}"/>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7F62D6D8-44BA-3FCE-0B6E-79E7200B8E1F}"/>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139869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 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fin de conocer a Cristo, y la virtud de su resurrección, y participar de sus padecimientos, hasta llegar a ser semejante a él en su muerte, para llegar de algún modo a la resurrección de los muertos”.</a:t>
            </a:r>
          </a:p>
        </p:txBody>
      </p:sp>
      <p:sp>
        <p:nvSpPr>
          <p:cNvPr id="7" name="TextBox 6">
            <a:extLst>
              <a:ext uri="{FF2B5EF4-FFF2-40B4-BE49-F238E27FC236}">
                <a16:creationId xmlns:a16="http://schemas.microsoft.com/office/drawing/2014/main" id="{137BEBC6-2180-E800-D68A-A7AF7072FA00}"/>
              </a:ext>
            </a:extLst>
          </p:cNvPr>
          <p:cNvSpPr txBox="1"/>
          <p:nvPr/>
        </p:nvSpPr>
        <p:spPr>
          <a:xfrm>
            <a:off x="4587690" y="148478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98F8-C319-F070-C793-B39C2560298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02E55D0-97FF-A3FF-B223-FBF9F0EB2F3F}"/>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8500A72-E937-79A5-321F-FACB949DDEC1}"/>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42E4379D-A53C-72B7-F9A6-077E4C80534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4A71D02-4F55-178C-912F-FA700287BE5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2403AB31-7B3E-4D26-D4E1-51E5E038FDBE}"/>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F92D6DB-5938-F4E4-E444-99C2742BC5E6}"/>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5FA0D792-8A7C-961E-6CDA-2A2318FF9342}"/>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65BD3750-1ED1-A540-D3CD-2AEA0CC650F5}"/>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2D205665-821C-07EE-D2E0-698052CFD14E}"/>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4D4FE96B-7C39-0FE0-EC66-3A0EBD95F125}"/>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CA79ABB4-9970-64C7-CF75-1DCB066ACF7C}"/>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El dijo: ¿Quién eres, Señor? Y le dijo: Yo soy Jesús, a quien tú persigues; dura cosa te es dar coces contra el aguijón. El, temblando y temeroso, dijo: Señor, ¿qué quieres que yo haga? Y el Señor le dijo: Levántate y entra en la ciudad, y se te dirá lo que debes hacer. </a:t>
            </a:r>
          </a:p>
        </p:txBody>
      </p:sp>
      <p:sp>
        <p:nvSpPr>
          <p:cNvPr id="8" name="TextBox 7">
            <a:extLst>
              <a:ext uri="{FF2B5EF4-FFF2-40B4-BE49-F238E27FC236}">
                <a16:creationId xmlns:a16="http://schemas.microsoft.com/office/drawing/2014/main" id="{C809E721-B7FD-E815-4067-592140B440BB}"/>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E0D3190C-7C8E-6FBC-1F22-0075BAE92153}"/>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66568F68-811B-00CB-3BC2-51017A695221}"/>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16536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2B2BA-5DD3-3FF6-3510-A6FEFF2844A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15FFE2B-0CFA-3BC4-D27C-5B2F0862566A}"/>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5586DAF-53CB-2347-F7C1-9C3DFE0215ED}"/>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3BDA619B-2D16-C98D-C35C-50B5B238CB7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7CEA723-288A-A5D4-7426-5D7590670126}"/>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5363BD71-E1FB-0AB9-9A33-4DF15DE09A46}"/>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40F097EE-086C-0843-29ED-C296C80190D6}"/>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5B212447-2C85-3DA5-0127-CEA05C3D9356}"/>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D718B37C-C643-CD30-A6A0-6FBB1513CA5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91B31278-B641-9EC1-9684-4A0426915F6C}"/>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A79C1329-5DB0-2FFE-340A-7F67A86BDB9A}"/>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1FB926F-75FB-45DA-BF7E-02EEFCA1160B}"/>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latin typeface="Calibri"/>
              </a:rPr>
              <a:t>Y le dijo: Yo soy Jesús, a quien tú persigues; dura cosa te es dar coces contra el aguijón. El, temblando y temeroso, dijo: Señor, ¿qué quieres que yo haga? Y el Señor le dijo: Levántate y entra en la ciudad, y se te dirá lo que debes hacer. </a:t>
            </a:r>
          </a:p>
        </p:txBody>
      </p:sp>
      <p:sp>
        <p:nvSpPr>
          <p:cNvPr id="8" name="TextBox 7">
            <a:extLst>
              <a:ext uri="{FF2B5EF4-FFF2-40B4-BE49-F238E27FC236}">
                <a16:creationId xmlns:a16="http://schemas.microsoft.com/office/drawing/2014/main" id="{B6CC3FBA-0B35-CA41-F5A2-74F2B05C793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9156AEA1-D9DE-AFF8-9A6E-B5FCDAF98B9C}"/>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32BFFC31-4F32-8693-C33F-D8B81CCA4769}"/>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294312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927A9-911A-0CDC-50EF-0D9C87D53E6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58C819A-D571-6BD8-033C-8E78D3BF89D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66E7BC7-DF04-7D51-F63F-879F0F2F1D28}"/>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7DF0DD6B-B417-A9C6-5F8D-5CB6270C331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A604430-700A-89AD-5FB2-6C198F5C0D0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A4021AE3-AD5A-A2A8-F136-6778A33A107B}"/>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441898C2-2C1C-60C0-B3D4-55A52FA184DB}"/>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4E5BEC60-3218-3A15-1381-E069EAC5B51D}"/>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139BD72-E6B5-D9A9-1748-B7A9A3868FAC}"/>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69C818E6-EC36-E98B-2CD0-D1BEE8A57B64}"/>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BDBBC6ED-2E02-A985-1D4E-566769E248D1}"/>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ADBF0FAE-502E-670D-B08B-7FFCDA629372}"/>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El, temblando y temeroso, dijo: Señor, ¿qué quieres que yo haga? Y el Señor le dijo: Levántate y entra en la ciudad, y se te dirá lo que debes hacer. </a:t>
            </a:r>
          </a:p>
        </p:txBody>
      </p:sp>
      <p:sp>
        <p:nvSpPr>
          <p:cNvPr id="8" name="TextBox 7">
            <a:extLst>
              <a:ext uri="{FF2B5EF4-FFF2-40B4-BE49-F238E27FC236}">
                <a16:creationId xmlns:a16="http://schemas.microsoft.com/office/drawing/2014/main" id="{33B92BD8-01FA-E654-E90C-8314AE89ACA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A8847289-BE49-F1BF-2234-501A938BD0B1}"/>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4A425948-95F2-5D7F-A76F-FB3DCD6E3146}"/>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1749355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A5E06-1EAE-6BCA-2151-33E11190BDC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9879A7C-CB9D-2F13-F1F5-9879EB884FF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ED94454-0319-F1D1-5CCC-8CC88FF94CC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58BBD0DE-0F7B-EDD6-8EB2-EB6B2F954FD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7668289-F2FE-12D9-6084-D0E26CAC174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48532DED-B85F-CBB8-479A-EE86C0672678}"/>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0D3DC4C-9F75-E46A-8C9B-DCF19BD5D34D}"/>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7DFFE7CC-523B-567F-1F94-6CE14A20F8B9}"/>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EACE5DF3-420A-77C4-200F-17583FAAAC97}"/>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745C2E4-8B97-E029-39E9-CF776D9DAF4B}"/>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A8C3EB3D-91CE-8F26-4BD5-9C4728BEE8AA}"/>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22D3CE8E-4F0F-047D-29E8-01931B036ABA}"/>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¿qué quieres que yo haga? </a:t>
            </a:r>
            <a:r>
              <a:rPr lang="es-ES" sz="2400" dirty="0">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3FC3D59C-49FF-A114-0BE2-34B63EF223A1}"/>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E3EA62DA-E246-1C83-8B68-B7A582D4075E}"/>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B589B4FD-7AC8-CD36-C277-7BCEBBB916A5}"/>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106241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063A-2BBE-39DF-1538-DA970CC62D3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6B7EB4A-24FD-C662-1136-6839E349A519}"/>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2BA0396-05AE-88C1-9E5D-5DB82A2CAF50}"/>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4B9C4200-15A9-74EA-6EC4-14BBA63F349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5C9B07F-ECD6-3E53-FCC3-861B8FDE9BC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FA763D9F-5DCC-A96B-BD6B-078EA84629E0}"/>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33984B5-43E7-050F-D008-643A3EB173B4}"/>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1D7C9341-6389-55D1-CD0C-F42D5F527665}"/>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80E2A33-2788-BBDE-E35F-2CA7FB564DB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F5AD3A81-9B90-A415-16B3-0C8AFABD000C}"/>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2EBCD9D3-D3CB-E981-72D9-58FC08CA0BCC}"/>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7A67FFE9-F7C7-228A-83CB-364961E9D0D9}"/>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83A0DBD6-2110-1CED-1DB3-823F511F43B6}"/>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4D955B26-3EEC-13BC-C9A6-3976047E37FD}"/>
              </a:ext>
            </a:extLst>
          </p:cNvPr>
          <p:cNvSpPr txBox="1"/>
          <p:nvPr/>
        </p:nvSpPr>
        <p:spPr>
          <a:xfrm>
            <a:off x="269776" y="359508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9:3, 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CC4BFF3E-A09E-BF94-F507-442B64EAFCBD}"/>
              </a:ext>
            </a:extLst>
          </p:cNvPr>
          <p:cNvSpPr txBox="1"/>
          <p:nvPr/>
        </p:nvSpPr>
        <p:spPr>
          <a:xfrm>
            <a:off x="35497" y="4077072"/>
            <a:ext cx="396044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yendo por el camino, aconteció que al llegar cerca de Damasco, repentinamente le rodeó un resplandor de luz del cielo;</a:t>
            </a:r>
            <a:r>
              <a:rPr lang="es-ES" sz="2400" dirty="0">
                <a:latin typeface="Calibri"/>
              </a:rPr>
              <a:t> </a:t>
            </a:r>
            <a:r>
              <a:rPr lang="es-ES" sz="2400" dirty="0">
                <a:solidFill>
                  <a:srgbClr val="00B0F0"/>
                </a:solidFill>
                <a:latin typeface="Calibri"/>
              </a:rPr>
              <a:t>y cayendo en tierra, oyó una voz que le decía: Saulo, Saulo, </a:t>
            </a:r>
            <a:r>
              <a:rPr lang="es-ES" sz="2400" u="sng" dirty="0">
                <a:solidFill>
                  <a:srgbClr val="00B0F0"/>
                </a:solidFill>
                <a:latin typeface="Calibri"/>
              </a:rPr>
              <a:t>¿por qué me persigues?</a:t>
            </a:r>
          </a:p>
        </p:txBody>
      </p:sp>
    </p:spTree>
    <p:extLst>
      <p:ext uri="{BB962C8B-B14F-4D97-AF65-F5344CB8AC3E}">
        <p14:creationId xmlns:p14="http://schemas.microsoft.com/office/powerpoint/2010/main" val="17121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569D-A6FA-A2A0-68FC-A037B9EC08E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CCD3EB7-09E5-07D8-73F6-908AD4B7465B}"/>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204D5A0-C1F0-1CE5-4902-1E4EFAB0F5D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AE610422-718F-EEDF-0F75-256BF593380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9429AE0-DA7C-BEC5-8B03-D31897129D93}"/>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6AB5EC5C-CDD9-F0B0-7C0D-285AA98CFFBB}"/>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00F9DFA8-0CF3-535A-CF47-1A6E12E2D6C7}"/>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C587685-544D-363F-7FB4-C4A5CEB0E05C}"/>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C409E26-2A09-6843-CECC-DAD92E902E2D}"/>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BABF8F7-3B52-79D8-19C1-9E6417822380}"/>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BD26C2FB-F3CE-E5F2-3F53-D59EAE595EA4}"/>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23D9ED1-D436-EDB6-022C-2E78890D4CD8}"/>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13C41F8A-E32F-CE15-B19E-40A9660EC42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17190EA0-F7C9-4C34-8F14-9FF294E963C4}"/>
              </a:ext>
            </a:extLst>
          </p:cNvPr>
          <p:cNvSpPr txBox="1"/>
          <p:nvPr/>
        </p:nvSpPr>
        <p:spPr>
          <a:xfrm>
            <a:off x="341784" y="3667090"/>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CFD652C6-9B14-C0EC-C003-201475F5D26C}"/>
              </a:ext>
            </a:extLst>
          </p:cNvPr>
          <p:cNvSpPr txBox="1"/>
          <p:nvPr/>
        </p:nvSpPr>
        <p:spPr>
          <a:xfrm>
            <a:off x="35497" y="4169752"/>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Entonces Saulo se levantó de tierra, y abriendo los ojos, no veía a nadie; así que, llevándole por la mano, le metieron en Damasco, </a:t>
            </a:r>
          </a:p>
        </p:txBody>
      </p:sp>
    </p:spTree>
    <p:extLst>
      <p:ext uri="{BB962C8B-B14F-4D97-AF65-F5344CB8AC3E}">
        <p14:creationId xmlns:p14="http://schemas.microsoft.com/office/powerpoint/2010/main" val="11334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98126-9FEC-9459-69AE-74F114EE4E4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985A23E-3920-C8C3-ABFC-FCF53693BB7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9AA1914-D9CB-818E-FB30-F27EAE40103E}"/>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72654070-EBA1-B3C2-EB54-AAA426927C2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FF13942-43E9-4B86-BE35-3A5F0546655C}"/>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B6C3824-491F-62E9-F128-03DDE342E89F}"/>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EC8C67C0-7D49-B45B-0C9C-1F8F49641EED}"/>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D07B7207-BED5-9AA3-DE7D-32F12DCF389F}"/>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A1E9781-E54A-8ECB-6FD3-5335D4848635}"/>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76F31752-A15D-54C7-1C10-26C6C4D9D945}"/>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00B81770-5588-D324-4088-A273B8C33B12}"/>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460BF9BA-7DB0-3577-566F-60C8A138FC41}"/>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E501F85A-5C5E-72E0-F8ED-38A9F320F05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1AA7C1CE-AD2E-EF99-A9CF-02603B679FA9}"/>
              </a:ext>
            </a:extLst>
          </p:cNvPr>
          <p:cNvSpPr txBox="1"/>
          <p:nvPr/>
        </p:nvSpPr>
        <p:spPr>
          <a:xfrm>
            <a:off x="341784" y="3667090"/>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2D29E27F-24DD-D947-9990-9915FCAE2885}"/>
              </a:ext>
            </a:extLst>
          </p:cNvPr>
          <p:cNvSpPr txBox="1"/>
          <p:nvPr/>
        </p:nvSpPr>
        <p:spPr>
          <a:xfrm>
            <a:off x="35497" y="4169752"/>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Saulo se levantó de tierra, y abriendo los ojos, no veía a nadie;</a:t>
            </a:r>
            <a:r>
              <a:rPr lang="es-ES" sz="2400" dirty="0">
                <a:latin typeface="Calibri"/>
              </a:rPr>
              <a:t> así que, llevándole por la mano, le metieron en Damasco, </a:t>
            </a:r>
          </a:p>
        </p:txBody>
      </p:sp>
    </p:spTree>
    <p:extLst>
      <p:ext uri="{BB962C8B-B14F-4D97-AF65-F5344CB8AC3E}">
        <p14:creationId xmlns:p14="http://schemas.microsoft.com/office/powerpoint/2010/main" val="770138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B8805-FEF1-0CDB-4C6B-8993EFA9A4B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5532DEE-1E87-F09A-5895-555936F076C4}"/>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8DE3223-C04D-0E9B-628A-E5C3A292E18E}"/>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00A5B880-3D37-39A9-06F3-B4B3F65841D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2CD0C4D-17D2-6AD0-9EF5-22A0BDB77EBE}"/>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EA650041-EDAC-99FB-C854-2B00528EBB41}"/>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777B6990-7719-1F5F-54AE-CF8AF8A1646F}"/>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E5E20795-3F42-14B4-7D87-BC284E7586F4}"/>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19948114-2C32-7D40-8791-3BCC842DBC08}"/>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E5EE32C-6B44-A43C-813A-CC89CD5EA672}"/>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93ACA0C3-6E74-59E7-3226-9B7AC6A2B6A4}"/>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C0ED06BA-15A4-27C9-F11F-870C39A8A14E}"/>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a:t>
            </a:r>
            <a:r>
              <a:rPr lang="es-ES" sz="2400" dirty="0">
                <a:solidFill>
                  <a:srgbClr val="FFFF00"/>
                </a:solidFill>
                <a:latin typeface="Calibri"/>
              </a:rPr>
              <a:t>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B50FAC77-9EB7-8E27-BE6E-8E3DAC861113}"/>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67FFA7AC-66F6-2B61-21A3-1115C5DFF285}"/>
              </a:ext>
            </a:extLst>
          </p:cNvPr>
          <p:cNvSpPr txBox="1"/>
          <p:nvPr/>
        </p:nvSpPr>
        <p:spPr>
          <a:xfrm>
            <a:off x="341784" y="3667090"/>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F07E6CF7-21DC-A769-217B-7B556C036D97}"/>
              </a:ext>
            </a:extLst>
          </p:cNvPr>
          <p:cNvSpPr txBox="1"/>
          <p:nvPr/>
        </p:nvSpPr>
        <p:spPr>
          <a:xfrm>
            <a:off x="35497" y="4169752"/>
            <a:ext cx="396044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Saulo se levantó de tierra, y abriendo los ojos, no veía a nadie;</a:t>
            </a:r>
            <a:r>
              <a:rPr lang="es-ES" sz="2400" dirty="0">
                <a:latin typeface="Calibri"/>
              </a:rPr>
              <a:t> </a:t>
            </a:r>
            <a:r>
              <a:rPr lang="es-ES" sz="2400" dirty="0">
                <a:solidFill>
                  <a:srgbClr val="00B0F0"/>
                </a:solidFill>
                <a:latin typeface="Calibri"/>
              </a:rPr>
              <a:t>así que, llevándole por la mano, le metieron en Damasco, </a:t>
            </a:r>
          </a:p>
        </p:txBody>
      </p:sp>
    </p:spTree>
    <p:extLst>
      <p:ext uri="{BB962C8B-B14F-4D97-AF65-F5344CB8AC3E}">
        <p14:creationId xmlns:p14="http://schemas.microsoft.com/office/powerpoint/2010/main" val="1082203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E4AC-7ABB-1E7D-9015-1126B767413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D92CAB5-ACE7-945A-2F05-8897ED37BA8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E690B52-40B4-13A0-3221-EF1D0DBFCE9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07BF9744-6C30-4158-DBB7-E085113F2E4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F67C74DD-AFFE-64A4-DDF1-E1FA4DCDCF67}"/>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F256F9E5-B64E-3A50-D8C4-17609FAA9627}"/>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548E06E2-A710-25B9-47AA-1497141D18BD}"/>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B62D03CA-CFB7-CE72-52A8-690D328D430B}"/>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FE3CB182-8823-7491-B7CE-A1AB63C02668}"/>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DBD65D4A-E812-C411-87BC-A09B189AF6CC}"/>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26260825-D82A-86A5-7F0B-9B572F27C94C}"/>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F9F5976E-89E4-7C77-42F9-8C5A9715FA57}"/>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2AEFD1EF-CF79-18B9-4D61-E08B58975B6C}"/>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8833739A-9DC5-C933-6B23-ABDF3F814A99}"/>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DAE2FF5A-FDC0-137C-DF23-E79039A2F8CF}"/>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Oyó Jesús que le habían expulsado; y hallándole, le dijo: ¿Crees tú en el Hijo de Dios? Respondió él y dijo: ¿Quién es, Señor, para que crea en él? Le dijo Jesús: Pues le has visto, y el que habla contigo, él es. Y él dijo: Creo, Señor; y le adoró. </a:t>
            </a:r>
          </a:p>
        </p:txBody>
      </p:sp>
    </p:spTree>
    <p:extLst>
      <p:ext uri="{BB962C8B-B14F-4D97-AF65-F5344CB8AC3E}">
        <p14:creationId xmlns:p14="http://schemas.microsoft.com/office/powerpoint/2010/main" val="9896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B5BE-59F9-0211-C95F-665D42EA8E9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14E4441-EFE1-2144-F165-E1C60DDD9197}"/>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A19AA9D-4B52-EAF5-BD83-9469A3D6791F}"/>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D8A47BF9-02C9-0133-50F0-0EE6CC6F53B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08D96D6-3A57-CA5A-8296-D3D82F6C2D7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BF7BA837-EBEC-EDE1-84E5-D43BBFFABB74}"/>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E6AF25D3-BCEB-C4BB-63C3-B521F9B4CD89}"/>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A915EF11-9A1D-E473-C12F-8ECCDCD069CF}"/>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D94E6316-7DEA-2A73-F998-9A2A43649DAC}"/>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B88E265-0B7E-C7E7-D8A0-F09F7285F447}"/>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78E53043-4D74-AE08-D3A6-C75414B340E6}"/>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4147D675-FA7B-D1E9-2AED-578FCD383FEC}"/>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2B4826F3-E44C-0898-6F0C-695C5615E324}"/>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94BDBDFA-24BA-78DE-F6D4-88DCF3FED39E}"/>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E322E3C8-43D9-716C-3501-7F4165789EAA}"/>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latin typeface="Calibri"/>
              </a:rPr>
              <a:t>Respondió él y dijo: ¿Quién es, Señor, para que crea en él? Le dijo Jesús: Pues le has visto, y el que habla contigo, él es. Y él dijo: Creo, Señor; y le adoró. </a:t>
            </a:r>
          </a:p>
        </p:txBody>
      </p:sp>
    </p:spTree>
    <p:extLst>
      <p:ext uri="{BB962C8B-B14F-4D97-AF65-F5344CB8AC3E}">
        <p14:creationId xmlns:p14="http://schemas.microsoft.com/office/powerpoint/2010/main" val="380220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AAD7-EB7A-265D-E7C7-4CCAAEADF51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D84D6DF-8A16-64E8-DFEC-2549221C84C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D68E991-D098-2CB4-EF9F-AF16174CB1F1}"/>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lo demás, hermanos, gozaos en el Señor. 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A23CCF9B-106B-F9CF-A1F0-DB16970B52DF}"/>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DC7929A-3D79-9254-08C3-32FFE200A89C}"/>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Tree>
    <p:extLst>
      <p:ext uri="{BB962C8B-B14F-4D97-AF65-F5344CB8AC3E}">
        <p14:creationId xmlns:p14="http://schemas.microsoft.com/office/powerpoint/2010/main" val="26976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C92E0-8969-F6AD-3888-1F819622B9C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59D8DA3-52CC-16C5-4377-ACD3D3BC5829}"/>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94AA55A-0A9C-FC64-A6DD-D1C98DF0BDB3}"/>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69275A36-9A92-7B49-A552-F63A0F40EB0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9B8FAE3-14A7-BC44-4203-7E524FF6966B}"/>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983B2068-D627-98C9-DEEE-6BB8B7AA276C}"/>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79857C54-3D7D-37E5-D76D-28FA0033B99A}"/>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712B2B76-A3DE-04B4-6769-3DA2B6911D10}"/>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057A7E33-CEF2-8C95-D867-6B741A325548}"/>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E17EE48B-44D0-4E8C-EF61-CE9836DEC61E}"/>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D9124635-4BD8-D948-DDC0-8FA6DCA4F33E}"/>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7419450-7EBE-E01C-CF39-093990163AC1}"/>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DDAFD73C-206A-4CA6-4D50-514FB0423221}"/>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27EDB064-1114-B760-7266-5AA5C60F852E}"/>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67EE385E-ED3A-7D5F-0455-BF3974DBA378}"/>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latin typeface="Calibri"/>
              </a:rPr>
              <a:t>Le dijo Jesús: Pues le has visto, y el que habla contigo, él es. Y él dijo: Creo, Señor; y le adoró. </a:t>
            </a:r>
          </a:p>
        </p:txBody>
      </p:sp>
    </p:spTree>
    <p:extLst>
      <p:ext uri="{BB962C8B-B14F-4D97-AF65-F5344CB8AC3E}">
        <p14:creationId xmlns:p14="http://schemas.microsoft.com/office/powerpoint/2010/main" val="2244469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1BC2-4485-6D9B-4863-479F3D88B33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524DD74-1D6A-FDB1-3F2E-90A85D644E29}"/>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04807FE-F42B-49D2-C734-9FB8275CDBA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24830F36-5F83-4D44-45A2-DA46E2C642E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F200362B-41EE-1D48-3010-4E1F5043C653}"/>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83F15753-EA36-E673-AEBB-3180273D25A7}"/>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9490D9B9-9E1F-4A49-AA65-A9A89239B78E}"/>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F840EC4-852F-9B8F-245E-20509BD9766B}"/>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6AD5620-BF86-4312-AAEC-5E3474B09453}"/>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F50C999A-981A-B867-190D-8A62CF437468}"/>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86C308E9-2555-8777-A678-AF493D8CC617}"/>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9538C8B-C7AD-4BB3-EA9F-1FA1C2D89854}"/>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DA2CC999-A465-C246-2640-B70A3913860C}"/>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CF31638E-07F7-C1A4-7D1F-4C35F3D0531D}"/>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845F4281-7144-4F71-4E70-910A270D2820}"/>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latin typeface="Calibri"/>
              </a:rPr>
              <a:t>Y él dijo: Creo, Señor; y le adoró. </a:t>
            </a:r>
          </a:p>
        </p:txBody>
      </p:sp>
    </p:spTree>
    <p:extLst>
      <p:ext uri="{BB962C8B-B14F-4D97-AF65-F5344CB8AC3E}">
        <p14:creationId xmlns:p14="http://schemas.microsoft.com/office/powerpoint/2010/main" val="393039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EA84-DD91-E412-FADF-104E32D8320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C6D06CD-FED5-5F0C-8120-E825219C25B7}"/>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06E1D34-5C20-78E1-56BE-8A814E3514B7}"/>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65761133-C21F-BBD0-D6E9-6133EBF6987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3E1B65C-CDF4-44D9-07C3-45D6E8BCAF2E}"/>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8128ED9-478E-3C08-ECD5-96FA7D13281C}"/>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9F5FF1E3-A292-12AB-7D00-28E083F08DA7}"/>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E93A743F-A379-006B-1AAF-0A10FFFA315D}"/>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BE691AB-A99B-6CFD-B851-5A3BA964CF29}"/>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AA32BDAC-12B0-257E-8344-EB2D4F1A17FE}"/>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05AEC089-DC6B-5389-18B6-7641D190D4C8}"/>
              </a:ext>
            </a:extLst>
          </p:cNvPr>
          <p:cNvSpPr txBox="1"/>
          <p:nvPr/>
        </p:nvSpPr>
        <p:spPr>
          <a:xfrm>
            <a:off x="4572000"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Hechos 9:5, 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FE49C36B-2178-C4A5-694C-DBA0635F5762}"/>
              </a:ext>
            </a:extLst>
          </p:cNvPr>
          <p:cNvSpPr txBox="1"/>
          <p:nvPr/>
        </p:nvSpPr>
        <p:spPr>
          <a:xfrm>
            <a:off x="4464497" y="4254534"/>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El dijo: ¿Quién eres, Señor? </a:t>
            </a:r>
            <a:r>
              <a:rPr lang="es-ES" sz="2400" dirty="0">
                <a:solidFill>
                  <a:srgbClr val="00B0F0"/>
                </a:solidFill>
                <a:latin typeface="Calibri"/>
              </a:rPr>
              <a:t>Y le dijo: Yo soy Jesús, a quien tú persigues; dura cosa te es dar coces contra el aguijón.</a:t>
            </a:r>
            <a:r>
              <a:rPr lang="es-ES" sz="2400" dirty="0">
                <a:latin typeface="Calibri"/>
              </a:rPr>
              <a:t> </a:t>
            </a:r>
            <a:r>
              <a:rPr lang="es-ES" sz="2400" dirty="0">
                <a:solidFill>
                  <a:srgbClr val="FFFF00"/>
                </a:solidFill>
                <a:latin typeface="Calibri"/>
              </a:rPr>
              <a:t>El, temblando y temeroso, dijo: Señor, </a:t>
            </a:r>
            <a:r>
              <a:rPr lang="es-ES" sz="2400" u="sng" dirty="0">
                <a:solidFill>
                  <a:srgbClr val="FFFF00"/>
                </a:solidFill>
                <a:latin typeface="Calibri"/>
              </a:rPr>
              <a:t>¿qué quieres que yo haga? </a:t>
            </a:r>
            <a:r>
              <a:rPr lang="es-ES" sz="2400" dirty="0">
                <a:solidFill>
                  <a:srgbClr val="00B0F0"/>
                </a:solidFill>
                <a:latin typeface="Calibri"/>
              </a:rPr>
              <a:t>Y el Señor le dijo: Levántate y entra en la ciudad, y se te dirá lo que debes hacer. </a:t>
            </a:r>
          </a:p>
        </p:txBody>
      </p:sp>
      <p:sp>
        <p:nvSpPr>
          <p:cNvPr id="8" name="TextBox 7">
            <a:extLst>
              <a:ext uri="{FF2B5EF4-FFF2-40B4-BE49-F238E27FC236}">
                <a16:creationId xmlns:a16="http://schemas.microsoft.com/office/drawing/2014/main" id="{EAE55430-2D34-A587-8525-8FF5DBD8A5F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FA9C6320-A9A5-343E-4035-9E547184F9C1}"/>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DC003448-EAF7-0406-DF3E-A3B2C1208923}"/>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solidFill>
                  <a:srgbClr val="00B0F0"/>
                </a:solidFill>
                <a:latin typeface="Calibri"/>
              </a:rPr>
              <a:t>Y él dijo: Creo, Señor; y le adoró. </a:t>
            </a:r>
          </a:p>
        </p:txBody>
      </p:sp>
      <p:sp>
        <p:nvSpPr>
          <p:cNvPr id="15" name="TextBox 14">
            <a:extLst>
              <a:ext uri="{FF2B5EF4-FFF2-40B4-BE49-F238E27FC236}">
                <a16:creationId xmlns:a16="http://schemas.microsoft.com/office/drawing/2014/main" id="{76959826-AFD9-174E-ED1E-35784264408E}"/>
              </a:ext>
            </a:extLst>
          </p:cNvPr>
          <p:cNvSpPr txBox="1"/>
          <p:nvPr/>
        </p:nvSpPr>
        <p:spPr>
          <a:xfrm>
            <a:off x="4591540" y="352951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Tree>
    <p:extLst>
      <p:ext uri="{BB962C8B-B14F-4D97-AF65-F5344CB8AC3E}">
        <p14:creationId xmlns:p14="http://schemas.microsoft.com/office/powerpoint/2010/main" val="39625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CA8C1-38D0-F54F-0939-3A609806996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C7E266E-FA61-7487-259F-0B68AECAC82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2D29CF9-446B-E87A-2E18-B44ACB5535FE}"/>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D8892CB6-3585-D754-9E41-4CC66B82640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F8FB460-CF4F-58F5-1A02-D6077E291D01}"/>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584CF5A6-A4AE-AFF8-7CAB-F0784AA66CDB}"/>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FC9A44A8-533C-14B9-28BC-C15CA50A1AFC}"/>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3CB02CD5-34E6-0DDA-2189-59BA6F1F01B5}"/>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4AB9C846-8326-EBF6-C195-D6101AAE997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C64EDB85-A5EE-2096-FBC5-B141731D7ABB}"/>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CFB4946C-9676-7245-C83A-2D21A680E136}"/>
              </a:ext>
            </a:extLst>
          </p:cNvPr>
          <p:cNvSpPr txBox="1"/>
          <p:nvPr/>
        </p:nvSpPr>
        <p:spPr>
          <a:xfrm>
            <a:off x="4788024" y="46038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9:39</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0A55486A-C13B-54D2-293C-F1A5655035AD}"/>
              </a:ext>
            </a:extLst>
          </p:cNvPr>
          <p:cNvSpPr txBox="1"/>
          <p:nvPr/>
        </p:nvSpPr>
        <p:spPr>
          <a:xfrm>
            <a:off x="4929471" y="5157892"/>
            <a:ext cx="424847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Dijo Jesús: Para juicio he venido yo a este mundo; para que los que no ven, vean, y los que ven, sean cegados. </a:t>
            </a:r>
          </a:p>
        </p:txBody>
      </p:sp>
      <p:sp>
        <p:nvSpPr>
          <p:cNvPr id="8" name="TextBox 7">
            <a:extLst>
              <a:ext uri="{FF2B5EF4-FFF2-40B4-BE49-F238E27FC236}">
                <a16:creationId xmlns:a16="http://schemas.microsoft.com/office/drawing/2014/main" id="{A2E1847A-83B8-3071-586F-E6D7E759B754}"/>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F593FD78-323F-4E20-B3B0-D7B8B5E8C5FD}"/>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13593CD5-1D79-6181-46A5-6F548FA56B20}"/>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solidFill>
                  <a:srgbClr val="00B0F0"/>
                </a:solidFill>
                <a:latin typeface="Calibri"/>
              </a:rPr>
              <a:t>Y él dijo: Creo, Señor; y le adoró. </a:t>
            </a:r>
          </a:p>
        </p:txBody>
      </p:sp>
      <p:sp>
        <p:nvSpPr>
          <p:cNvPr id="9" name="TextBox 8">
            <a:extLst>
              <a:ext uri="{FF2B5EF4-FFF2-40B4-BE49-F238E27FC236}">
                <a16:creationId xmlns:a16="http://schemas.microsoft.com/office/drawing/2014/main" id="{BC67F48D-AFE2-A65C-FC37-3787D4E84156}"/>
              </a:ext>
            </a:extLst>
          </p:cNvPr>
          <p:cNvSpPr txBox="1"/>
          <p:nvPr/>
        </p:nvSpPr>
        <p:spPr>
          <a:xfrm>
            <a:off x="4591540" y="352951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Tree>
    <p:extLst>
      <p:ext uri="{BB962C8B-B14F-4D97-AF65-F5344CB8AC3E}">
        <p14:creationId xmlns:p14="http://schemas.microsoft.com/office/powerpoint/2010/main" val="20392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4FE4-D562-699A-0A81-55FE3A54DBD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DE257AB-0E2F-9859-88D9-DBBB5AB1011F}"/>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07DCC68-B4AF-13A9-F850-7F042DC9613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0D9DEDD0-D12C-865F-D455-78C7B90359C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42D2D24D-2D44-0A91-DCF8-08B95294A86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F77ED6E2-714F-1E75-13EE-0274A5A9E042}"/>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D066D40D-13AA-AC94-1453-86137BE03694}"/>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2B96C63E-B658-94A2-7CB9-40053D07BDBF}"/>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96B2A4CD-7A23-C3D1-7205-52453E611ED3}"/>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E23898CE-5888-F57D-DDCB-5A601ADCC67B}"/>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1943E773-79F8-6833-4BD3-4C554B5C4DF4}"/>
              </a:ext>
            </a:extLst>
          </p:cNvPr>
          <p:cNvSpPr txBox="1"/>
          <p:nvPr/>
        </p:nvSpPr>
        <p:spPr>
          <a:xfrm>
            <a:off x="4788024" y="46038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9:39</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FE1944DB-C99D-D8FE-E99C-14BE96BD2A53}"/>
              </a:ext>
            </a:extLst>
          </p:cNvPr>
          <p:cNvSpPr txBox="1"/>
          <p:nvPr/>
        </p:nvSpPr>
        <p:spPr>
          <a:xfrm>
            <a:off x="4929471" y="5157892"/>
            <a:ext cx="424847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Dijo Jesús: Para juicio he venido yo a este mundo;</a:t>
            </a:r>
            <a:r>
              <a:rPr lang="es-ES" sz="2400" dirty="0">
                <a:latin typeface="Calibri"/>
              </a:rPr>
              <a:t> para que los que no ven, vean, y los que ven, sean cegados. </a:t>
            </a:r>
          </a:p>
        </p:txBody>
      </p:sp>
      <p:sp>
        <p:nvSpPr>
          <p:cNvPr id="8" name="TextBox 7">
            <a:extLst>
              <a:ext uri="{FF2B5EF4-FFF2-40B4-BE49-F238E27FC236}">
                <a16:creationId xmlns:a16="http://schemas.microsoft.com/office/drawing/2014/main" id="{F99DCAC4-EF47-E474-2566-031DF02538D3}"/>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FC0701DB-C882-6484-5FD8-6B25F3823455}"/>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36D96898-C8B1-1BC2-AE5A-F28ADB806DF3}"/>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solidFill>
                  <a:srgbClr val="00B0F0"/>
                </a:solidFill>
                <a:latin typeface="Calibri"/>
              </a:rPr>
              <a:t>Y él dijo: Creo, Señor; y le adoró. </a:t>
            </a:r>
          </a:p>
        </p:txBody>
      </p:sp>
      <p:sp>
        <p:nvSpPr>
          <p:cNvPr id="9" name="TextBox 8">
            <a:extLst>
              <a:ext uri="{FF2B5EF4-FFF2-40B4-BE49-F238E27FC236}">
                <a16:creationId xmlns:a16="http://schemas.microsoft.com/office/drawing/2014/main" id="{F5EE1F81-1295-515C-9065-4EC371C65FCB}"/>
              </a:ext>
            </a:extLst>
          </p:cNvPr>
          <p:cNvSpPr txBox="1"/>
          <p:nvPr/>
        </p:nvSpPr>
        <p:spPr>
          <a:xfrm>
            <a:off x="4591540" y="352951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Tree>
    <p:extLst>
      <p:ext uri="{BB962C8B-B14F-4D97-AF65-F5344CB8AC3E}">
        <p14:creationId xmlns:p14="http://schemas.microsoft.com/office/powerpoint/2010/main" val="3312982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433E1-48A5-F09B-7528-2D752784DC3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BF9ED37-6126-40B4-0EDF-446BAE55CC07}"/>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27C2407-F2B3-9ACB-51E6-1D7E75916A8F}"/>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B765D98E-923E-9BF5-E7B0-7BEA6F7DF77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9BA97FA-1228-6526-19CD-23BB05BA4C2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52AFA41C-BD8B-9819-D8DE-01496E904AB3}"/>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009CA3EF-FAB6-CFFA-0B90-3668AA8C8EBF}"/>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7C91C8A3-A99C-0565-E563-7F9A81D0E0E9}"/>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F7049923-35F6-EDD7-8ABC-3EF69E25EEC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6A07283E-DD53-811F-469B-EF24114BDEE6}"/>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D38B39FE-4594-B717-6DD3-D392F5A910BC}"/>
              </a:ext>
            </a:extLst>
          </p:cNvPr>
          <p:cNvSpPr txBox="1"/>
          <p:nvPr/>
        </p:nvSpPr>
        <p:spPr>
          <a:xfrm>
            <a:off x="4788024" y="46038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9:39</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17EDD28-6CBD-67B1-4D8C-E124506CE21F}"/>
              </a:ext>
            </a:extLst>
          </p:cNvPr>
          <p:cNvSpPr txBox="1"/>
          <p:nvPr/>
        </p:nvSpPr>
        <p:spPr>
          <a:xfrm>
            <a:off x="4929471" y="5157892"/>
            <a:ext cx="424847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Dijo Jesús: Para juicio he venido yo a este mundo;</a:t>
            </a:r>
            <a:r>
              <a:rPr lang="es-ES" sz="2400" dirty="0">
                <a:latin typeface="Calibri"/>
              </a:rPr>
              <a:t> </a:t>
            </a:r>
            <a:r>
              <a:rPr lang="es-ES" sz="2400" dirty="0">
                <a:solidFill>
                  <a:srgbClr val="00B0F0"/>
                </a:solidFill>
                <a:latin typeface="Calibri"/>
              </a:rPr>
              <a:t>para que los que no ven, vean,</a:t>
            </a:r>
            <a:r>
              <a:rPr lang="es-ES" sz="2400" dirty="0">
                <a:latin typeface="Calibri"/>
              </a:rPr>
              <a:t> y los que ven, sean cegados. </a:t>
            </a:r>
          </a:p>
        </p:txBody>
      </p:sp>
      <p:sp>
        <p:nvSpPr>
          <p:cNvPr id="8" name="TextBox 7">
            <a:extLst>
              <a:ext uri="{FF2B5EF4-FFF2-40B4-BE49-F238E27FC236}">
                <a16:creationId xmlns:a16="http://schemas.microsoft.com/office/drawing/2014/main" id="{4C4CC04C-11C7-D727-6FCC-A030B1E17580}"/>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29BD8A3E-9D99-0E0C-DE9D-1DB00FF11465}"/>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5891BE6B-2935-CC12-0CC6-F177375C4F4D}"/>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solidFill>
                  <a:srgbClr val="00B0F0"/>
                </a:solidFill>
                <a:latin typeface="Calibri"/>
              </a:rPr>
              <a:t>Y él dijo: Creo, Señor; y le adoró. </a:t>
            </a:r>
          </a:p>
        </p:txBody>
      </p:sp>
      <p:sp>
        <p:nvSpPr>
          <p:cNvPr id="9" name="TextBox 8">
            <a:extLst>
              <a:ext uri="{FF2B5EF4-FFF2-40B4-BE49-F238E27FC236}">
                <a16:creationId xmlns:a16="http://schemas.microsoft.com/office/drawing/2014/main" id="{2AC1C217-D649-D074-C627-C2153807ECD4}"/>
              </a:ext>
            </a:extLst>
          </p:cNvPr>
          <p:cNvSpPr txBox="1"/>
          <p:nvPr/>
        </p:nvSpPr>
        <p:spPr>
          <a:xfrm>
            <a:off x="4591540" y="352951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cxnSp>
        <p:nvCxnSpPr>
          <p:cNvPr id="18" name="Straight Arrow Connector 17">
            <a:extLst>
              <a:ext uri="{FF2B5EF4-FFF2-40B4-BE49-F238E27FC236}">
                <a16:creationId xmlns:a16="http://schemas.microsoft.com/office/drawing/2014/main" id="{E61A0D24-FCFC-A65F-2905-E891A451AEAA}"/>
              </a:ext>
            </a:extLst>
          </p:cNvPr>
          <p:cNvCxnSpPr>
            <a:cxnSpLocks/>
          </p:cNvCxnSpPr>
          <p:nvPr/>
        </p:nvCxnSpPr>
        <p:spPr>
          <a:xfrm flipH="1">
            <a:off x="5724128" y="2780928"/>
            <a:ext cx="360040" cy="309634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FBAB-9070-F35F-B23E-6F9B6B1C982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3CCAA99-33C5-E45B-8958-2843908E9240}"/>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965E8E2-8D60-8518-1182-FAF0086E968C}"/>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CE1C7E6A-13CA-F751-D112-69641F1F46C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2F27934-1CD0-A223-F5AA-9B01B8D70704}"/>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D0170996-202D-A018-CB53-A930521FF88F}"/>
              </a:ext>
            </a:extLst>
          </p:cNvPr>
          <p:cNvSpPr txBox="1"/>
          <p:nvPr/>
        </p:nvSpPr>
        <p:spPr>
          <a:xfrm>
            <a:off x="4587806" y="141277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52E29BF6-F2CA-3BCC-E7FA-A171A48A0F30}"/>
              </a:ext>
            </a:extLst>
          </p:cNvPr>
          <p:cNvSpPr txBox="1"/>
          <p:nvPr/>
        </p:nvSpPr>
        <p:spPr>
          <a:xfrm>
            <a:off x="4585467" y="1768794"/>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0B9277C0-881E-E15B-9970-A9FFFEBCB112}"/>
              </a:ext>
            </a:extLst>
          </p:cNvPr>
          <p:cNvSpPr txBox="1"/>
          <p:nvPr/>
        </p:nvSpPr>
        <p:spPr>
          <a:xfrm>
            <a:off x="4589815" y="2364054"/>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569716F-09FF-15EF-2F44-882250AD1ED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A81AAE64-5762-7728-3852-8565D3D0D7EB}"/>
              </a:ext>
            </a:extLst>
          </p:cNvPr>
          <p:cNvSpPr txBox="1"/>
          <p:nvPr/>
        </p:nvSpPr>
        <p:spPr>
          <a:xfrm>
            <a:off x="4585467" y="297588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3" name="1 CuadroTexto">
            <a:extLst>
              <a:ext uri="{FF2B5EF4-FFF2-40B4-BE49-F238E27FC236}">
                <a16:creationId xmlns:a16="http://schemas.microsoft.com/office/drawing/2014/main" id="{E12E6ED2-2794-2F40-4C03-302360828D50}"/>
              </a:ext>
            </a:extLst>
          </p:cNvPr>
          <p:cNvSpPr txBox="1"/>
          <p:nvPr/>
        </p:nvSpPr>
        <p:spPr>
          <a:xfrm>
            <a:off x="4788024" y="460389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9:39</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59748D22-A4EA-8219-8C88-C2B3C68AF6F2}"/>
              </a:ext>
            </a:extLst>
          </p:cNvPr>
          <p:cNvSpPr txBox="1"/>
          <p:nvPr/>
        </p:nvSpPr>
        <p:spPr>
          <a:xfrm>
            <a:off x="4929471" y="5157892"/>
            <a:ext cx="424847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Dijo Jesús: Para juicio he venido yo a este mundo;</a:t>
            </a:r>
            <a:r>
              <a:rPr lang="es-ES" sz="2400" dirty="0">
                <a:latin typeface="Calibri"/>
              </a:rPr>
              <a:t> </a:t>
            </a:r>
            <a:r>
              <a:rPr lang="es-ES" sz="2400" dirty="0">
                <a:solidFill>
                  <a:srgbClr val="00B0F0"/>
                </a:solidFill>
                <a:latin typeface="Calibri"/>
              </a:rPr>
              <a:t>para que los que no ven, vean,</a:t>
            </a:r>
            <a:r>
              <a:rPr lang="es-ES" sz="2400" dirty="0">
                <a:latin typeface="Calibri"/>
              </a:rPr>
              <a:t> y </a:t>
            </a:r>
            <a:r>
              <a:rPr lang="es-ES" sz="2400" dirty="0">
                <a:solidFill>
                  <a:srgbClr val="FFFF00"/>
                </a:solidFill>
                <a:latin typeface="Calibri"/>
              </a:rPr>
              <a:t>los que ven, sean cegados. </a:t>
            </a:r>
          </a:p>
        </p:txBody>
      </p:sp>
      <p:sp>
        <p:nvSpPr>
          <p:cNvPr id="8" name="TextBox 7">
            <a:extLst>
              <a:ext uri="{FF2B5EF4-FFF2-40B4-BE49-F238E27FC236}">
                <a16:creationId xmlns:a16="http://schemas.microsoft.com/office/drawing/2014/main" id="{A2CEDFBF-742A-CD00-98C3-C8DA7AFB561B}"/>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BDAE4E29-9D7B-0DF3-E607-FC9D4367A700}"/>
              </a:ext>
            </a:extLst>
          </p:cNvPr>
          <p:cNvSpPr txBox="1"/>
          <p:nvPr/>
        </p:nvSpPr>
        <p:spPr>
          <a:xfrm>
            <a:off x="323528" y="371703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9:35-38 </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11" name="2 CuadroTexto">
            <a:extLst>
              <a:ext uri="{FF2B5EF4-FFF2-40B4-BE49-F238E27FC236}">
                <a16:creationId xmlns:a16="http://schemas.microsoft.com/office/drawing/2014/main" id="{96AAEF0A-F914-98D2-8A62-670E4258C767}"/>
              </a:ext>
            </a:extLst>
          </p:cNvPr>
          <p:cNvSpPr txBox="1"/>
          <p:nvPr/>
        </p:nvSpPr>
        <p:spPr>
          <a:xfrm>
            <a:off x="-36512" y="4221088"/>
            <a:ext cx="424847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Oyó Jesús que le habían expulsado; y hallándole, le dijo: ¿Crees tú en el Hijo de Dios? </a:t>
            </a:r>
            <a:r>
              <a:rPr lang="es-ES" sz="2400" dirty="0">
                <a:solidFill>
                  <a:srgbClr val="00B0F0"/>
                </a:solidFill>
                <a:latin typeface="Calibri"/>
              </a:rPr>
              <a:t>Respondió él y dijo: ¿Quién es, Señor, para que crea en él? </a:t>
            </a:r>
            <a:r>
              <a:rPr lang="es-ES" sz="2400" dirty="0">
                <a:solidFill>
                  <a:srgbClr val="FFFF00"/>
                </a:solidFill>
                <a:latin typeface="Calibri"/>
              </a:rPr>
              <a:t>Le dijo Jesús: Pues le has visto, y el que habla contigo, él es. </a:t>
            </a:r>
            <a:r>
              <a:rPr lang="es-ES" sz="2400" dirty="0">
                <a:solidFill>
                  <a:srgbClr val="00B0F0"/>
                </a:solidFill>
                <a:latin typeface="Calibri"/>
              </a:rPr>
              <a:t>Y él dijo: Creo, Señor; y le adoró. </a:t>
            </a:r>
          </a:p>
        </p:txBody>
      </p:sp>
      <p:sp>
        <p:nvSpPr>
          <p:cNvPr id="9" name="TextBox 8">
            <a:extLst>
              <a:ext uri="{FF2B5EF4-FFF2-40B4-BE49-F238E27FC236}">
                <a16:creationId xmlns:a16="http://schemas.microsoft.com/office/drawing/2014/main" id="{C49022B1-86A5-706E-8AE5-87720D9A6B9A}"/>
              </a:ext>
            </a:extLst>
          </p:cNvPr>
          <p:cNvSpPr txBox="1"/>
          <p:nvPr/>
        </p:nvSpPr>
        <p:spPr>
          <a:xfrm>
            <a:off x="4591540" y="352951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cxnSp>
        <p:nvCxnSpPr>
          <p:cNvPr id="18" name="Straight Arrow Connector 17">
            <a:extLst>
              <a:ext uri="{FF2B5EF4-FFF2-40B4-BE49-F238E27FC236}">
                <a16:creationId xmlns:a16="http://schemas.microsoft.com/office/drawing/2014/main" id="{DB51A2DF-382F-63F6-9F8C-C0F6F4FB2D66}"/>
              </a:ext>
            </a:extLst>
          </p:cNvPr>
          <p:cNvCxnSpPr>
            <a:cxnSpLocks/>
          </p:cNvCxnSpPr>
          <p:nvPr/>
        </p:nvCxnSpPr>
        <p:spPr>
          <a:xfrm flipH="1">
            <a:off x="5724128" y="2780928"/>
            <a:ext cx="360040" cy="309634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79AADC-0CB3-848E-BA0B-362604B8D3DB}"/>
              </a:ext>
            </a:extLst>
          </p:cNvPr>
          <p:cNvCxnSpPr>
            <a:cxnSpLocks/>
          </p:cNvCxnSpPr>
          <p:nvPr/>
        </p:nvCxnSpPr>
        <p:spPr>
          <a:xfrm>
            <a:off x="7524328" y="2206725"/>
            <a:ext cx="1020104" cy="374255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0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A97AD-E4B8-4881-6D76-04696A367E3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9D93BA0-AAB5-0214-FBCE-CA5C3FFF99D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D4E9AA3-493E-18F1-3636-96EC76E6748A}"/>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265856B7-1CAD-E04E-7302-DCCF2A13C75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9A48120-D1C6-D6AD-698B-9CC8C4BE8E2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79709621-4F39-C20C-82BA-EA09C18BF0E3}"/>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9078C3C7-8DBC-9BCF-E510-879A89A99532}"/>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F63A25BE-419D-F323-C8BE-684541A90C4F}"/>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1E393796-DC51-EA1E-DE6D-D0FB2DBD4C47}"/>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A5D0090E-DBCB-8EB0-6B57-A1C614E7C5AB}"/>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9F9ADE8F-B927-6604-3E54-868F17D57E6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DF2DB367-FFD2-E5C8-124B-BA146EE4393E}"/>
              </a:ext>
            </a:extLst>
          </p:cNvPr>
          <p:cNvSpPr txBox="1"/>
          <p:nvPr/>
        </p:nvSpPr>
        <p:spPr>
          <a:xfrm>
            <a:off x="5395362" y="467520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3:9</a:t>
            </a:r>
          </a:p>
        </p:txBody>
      </p:sp>
      <p:sp>
        <p:nvSpPr>
          <p:cNvPr id="11" name="2 CuadroTexto">
            <a:extLst>
              <a:ext uri="{FF2B5EF4-FFF2-40B4-BE49-F238E27FC236}">
                <a16:creationId xmlns:a16="http://schemas.microsoft.com/office/drawing/2014/main" id="{DCC91DB8-9251-0C70-D158-C931B2CA849F}"/>
              </a:ext>
            </a:extLst>
          </p:cNvPr>
          <p:cNvSpPr txBox="1"/>
          <p:nvPr/>
        </p:nvSpPr>
        <p:spPr>
          <a:xfrm>
            <a:off x="4932039" y="5177864"/>
            <a:ext cx="4292767"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ser hallado en él, no teniendo mi propia justicia, que es por la ley, sino la que es por la fe de Cristo, la justicia que es de Dios por la fe; </a:t>
            </a:r>
          </a:p>
        </p:txBody>
      </p:sp>
      <p:sp>
        <p:nvSpPr>
          <p:cNvPr id="9" name="TextBox 8">
            <a:extLst>
              <a:ext uri="{FF2B5EF4-FFF2-40B4-BE49-F238E27FC236}">
                <a16:creationId xmlns:a16="http://schemas.microsoft.com/office/drawing/2014/main" id="{37275006-9E1A-FE2A-FF68-4758EBCB8014}"/>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E15F3296-FD71-F30D-A6D8-4FA21071382A}"/>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Tree>
    <p:extLst>
      <p:ext uri="{BB962C8B-B14F-4D97-AF65-F5344CB8AC3E}">
        <p14:creationId xmlns:p14="http://schemas.microsoft.com/office/powerpoint/2010/main" val="13248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6" grpId="0" animBg="1"/>
      <p:bldP spid="17" grpId="0" animBg="1"/>
      <p:bldP spid="10" grpId="0"/>
      <p:bldP spid="11" grpId="0"/>
      <p:bldP spid="9"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31493-BF42-3D71-B3D8-C38A90FE480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2749660-8237-7362-875A-B6DF58879FB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4458AB6-7FAE-DD9D-60F1-65D8B37A42C0}"/>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6FF5AF81-075A-E5D3-C902-1B2824CFE66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C4046CD1-D9FD-7A04-5BD5-7CA583CDE29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1159EFAE-277F-B19B-6D33-FB2288610069}"/>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A0A8C362-E4FF-DFAC-5E6E-708437A80E81}"/>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8E4FDA6D-1445-28AE-313A-5A74D0296BA9}"/>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11F09DF1-4F50-4829-FD2A-11DEA5E64FB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8B31D4ED-8C49-0B4C-E246-5BAA28FDA8BF}"/>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1AABA99A-CF25-B337-F656-D4932F8B1CAD}"/>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F762B4B0-A51D-7DED-F7A6-12FE5B7E4565}"/>
              </a:ext>
            </a:extLst>
          </p:cNvPr>
          <p:cNvSpPr txBox="1"/>
          <p:nvPr/>
        </p:nvSpPr>
        <p:spPr>
          <a:xfrm>
            <a:off x="5395362" y="467520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3:9</a:t>
            </a:r>
          </a:p>
        </p:txBody>
      </p:sp>
      <p:sp>
        <p:nvSpPr>
          <p:cNvPr id="11" name="2 CuadroTexto">
            <a:extLst>
              <a:ext uri="{FF2B5EF4-FFF2-40B4-BE49-F238E27FC236}">
                <a16:creationId xmlns:a16="http://schemas.microsoft.com/office/drawing/2014/main" id="{710E4A91-BEF6-BDD4-B75C-5E41F8BF2FE2}"/>
              </a:ext>
            </a:extLst>
          </p:cNvPr>
          <p:cNvSpPr txBox="1"/>
          <p:nvPr/>
        </p:nvSpPr>
        <p:spPr>
          <a:xfrm>
            <a:off x="4932039" y="5177864"/>
            <a:ext cx="4292767"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ser hallado en él, </a:t>
            </a:r>
            <a:r>
              <a:rPr lang="es-ES" sz="2400" dirty="0">
                <a:solidFill>
                  <a:schemeClr val="tx1">
                    <a:lumMod val="95000"/>
                  </a:schemeClr>
                </a:solidFill>
                <a:latin typeface="Calibri"/>
              </a:rPr>
              <a:t>no teniendo mi propia justicia, que es por la ley, </a:t>
            </a:r>
            <a:r>
              <a:rPr lang="es-ES" sz="2400" dirty="0">
                <a:latin typeface="Calibri"/>
              </a:rPr>
              <a:t>sino la que es por la fe de Cristo, la justicia que es de Dios por la fe; </a:t>
            </a:r>
          </a:p>
        </p:txBody>
      </p:sp>
      <p:sp>
        <p:nvSpPr>
          <p:cNvPr id="9" name="TextBox 8">
            <a:extLst>
              <a:ext uri="{FF2B5EF4-FFF2-40B4-BE49-F238E27FC236}">
                <a16:creationId xmlns:a16="http://schemas.microsoft.com/office/drawing/2014/main" id="{1D8177E7-CDFD-634B-640A-8B7474D8F0B3}"/>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E3D922CF-F0DF-1727-631B-A0645ABA297B}"/>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Tree>
    <p:extLst>
      <p:ext uri="{BB962C8B-B14F-4D97-AF65-F5344CB8AC3E}">
        <p14:creationId xmlns:p14="http://schemas.microsoft.com/office/powerpoint/2010/main" val="3406084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D4E2-7576-5603-CCB2-9A55045C1CA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64FE868-1846-F283-2681-43AB2D8627B6}"/>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7D5DF88-B40F-D502-AA45-26D2F48B4FA5}"/>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FCB972BC-4DD8-D5E3-565E-DAE15094479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EB64194-43A4-3AC1-0862-F44977E71BAF}"/>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614CABC6-A310-9501-CF9E-85E8BF56A6CF}"/>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3B67C4EE-E71C-61D5-6CCD-472B86D16F26}"/>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8F0953E9-DAC8-F386-8066-3B1FCDAF0178}"/>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9665598B-2305-FF25-E1BD-3552D056EA76}"/>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10D0834-667A-E94B-A466-552008C5B562}"/>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B7654D76-8A4F-76B6-F9B4-255E79AF497D}"/>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93DEE9EB-0DA1-7AFA-7014-0BB731AD46D7}"/>
              </a:ext>
            </a:extLst>
          </p:cNvPr>
          <p:cNvSpPr txBox="1"/>
          <p:nvPr/>
        </p:nvSpPr>
        <p:spPr>
          <a:xfrm>
            <a:off x="5395362" y="467520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3:9</a:t>
            </a:r>
          </a:p>
        </p:txBody>
      </p:sp>
      <p:sp>
        <p:nvSpPr>
          <p:cNvPr id="11" name="2 CuadroTexto">
            <a:extLst>
              <a:ext uri="{FF2B5EF4-FFF2-40B4-BE49-F238E27FC236}">
                <a16:creationId xmlns:a16="http://schemas.microsoft.com/office/drawing/2014/main" id="{79391533-27BA-D13C-55CB-0274AE133EB1}"/>
              </a:ext>
            </a:extLst>
          </p:cNvPr>
          <p:cNvSpPr txBox="1"/>
          <p:nvPr/>
        </p:nvSpPr>
        <p:spPr>
          <a:xfrm>
            <a:off x="4932039" y="5177864"/>
            <a:ext cx="4292767"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ser hallado en él, </a:t>
            </a:r>
            <a:r>
              <a:rPr lang="es-ES" sz="2400" dirty="0">
                <a:solidFill>
                  <a:srgbClr val="00B0F0"/>
                </a:solidFill>
                <a:latin typeface="Calibri"/>
              </a:rPr>
              <a:t>no teniendo mi propia justicia, que es por la ley, </a:t>
            </a:r>
            <a:r>
              <a:rPr lang="es-ES" sz="2400" dirty="0">
                <a:latin typeface="Calibri"/>
              </a:rPr>
              <a:t>sino la que es por la fe de Cristo, la justicia que es de Dios por la fe; </a:t>
            </a:r>
          </a:p>
        </p:txBody>
      </p:sp>
      <p:sp>
        <p:nvSpPr>
          <p:cNvPr id="9" name="TextBox 8">
            <a:extLst>
              <a:ext uri="{FF2B5EF4-FFF2-40B4-BE49-F238E27FC236}">
                <a16:creationId xmlns:a16="http://schemas.microsoft.com/office/drawing/2014/main" id="{D1E82DA2-7523-84CC-9A7A-BD26123447F9}"/>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6BBB1330-D5BC-0E34-F257-6BD56DAC5C6F}"/>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cxnSp>
        <p:nvCxnSpPr>
          <p:cNvPr id="3" name="Straight Arrow Connector 2">
            <a:extLst>
              <a:ext uri="{FF2B5EF4-FFF2-40B4-BE49-F238E27FC236}">
                <a16:creationId xmlns:a16="http://schemas.microsoft.com/office/drawing/2014/main" id="{F6E995A9-EE22-DEF4-B372-6AE0F81DB04B}"/>
              </a:ext>
            </a:extLst>
          </p:cNvPr>
          <p:cNvCxnSpPr>
            <a:cxnSpLocks/>
          </p:cNvCxnSpPr>
          <p:nvPr/>
        </p:nvCxnSpPr>
        <p:spPr>
          <a:xfrm>
            <a:off x="3995936" y="3381893"/>
            <a:ext cx="1393353" cy="226274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7263EF-77FC-D855-A1EE-4DCCAC5738CA}"/>
              </a:ext>
            </a:extLst>
          </p:cNvPr>
          <p:cNvCxnSpPr>
            <a:cxnSpLocks/>
          </p:cNvCxnSpPr>
          <p:nvPr/>
        </p:nvCxnSpPr>
        <p:spPr>
          <a:xfrm>
            <a:off x="7596336" y="3717032"/>
            <a:ext cx="144016" cy="166181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4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30EB-56A8-B02C-4CBF-CE358361C43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943E493-4981-DDE7-ACF0-362C0BF01F3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D1DC983-DCA7-7656-9A64-9359DF640310}"/>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AACDE4EA-5B54-4A57-4C0B-65A6F4528030}"/>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ED29657-A1F3-6F44-3AA9-2E7D5870A3B3}"/>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F4ABC7DE-1FD2-BA60-1B2D-2E5E5A0D98A2}"/>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DB81CBC-558F-BF45-6E46-5B7152B7A16C}"/>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Regocijaos en el Señor siempre. Otra vez digo: ¡Regocijaos! </a:t>
            </a:r>
          </a:p>
        </p:txBody>
      </p:sp>
    </p:spTree>
    <p:extLst>
      <p:ext uri="{BB962C8B-B14F-4D97-AF65-F5344CB8AC3E}">
        <p14:creationId xmlns:p14="http://schemas.microsoft.com/office/powerpoint/2010/main" val="29896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9BDD-8963-1735-25D6-A7E56BE9F6E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3DB5527-1873-F327-6B40-4C99A321DF3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5F09740-9F2B-893D-EA22-AD3DF91ABD8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7" name="TextBox 6">
            <a:extLst>
              <a:ext uri="{FF2B5EF4-FFF2-40B4-BE49-F238E27FC236}">
                <a16:creationId xmlns:a16="http://schemas.microsoft.com/office/drawing/2014/main" id="{1878C6E6-1FD7-1C40-5490-8ADDFC39630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3DCC7473-C7D1-E7BB-6896-6081CC5B310F}"/>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4920F3E1-357F-BAB9-3149-87F04D2DDD7F}"/>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F2FB1BDF-5995-2C49-D2CB-03537E57A0D9}"/>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9C50E4B-513D-09EE-7ED3-8B5EC0651EAA}"/>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E25E4B59-951D-3680-B755-C3FE2FCD9D38}"/>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8CE60C7A-A65C-55CB-0D3C-AE0E2272AF85}"/>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23EAF87A-ACB2-6475-5341-3A7D337E0F1C}"/>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00EEA49E-F5A7-79BA-C593-1EE272697266}"/>
              </a:ext>
            </a:extLst>
          </p:cNvPr>
          <p:cNvSpPr txBox="1"/>
          <p:nvPr/>
        </p:nvSpPr>
        <p:spPr>
          <a:xfrm>
            <a:off x="5395362" y="467520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3:9</a:t>
            </a:r>
          </a:p>
        </p:txBody>
      </p:sp>
      <p:sp>
        <p:nvSpPr>
          <p:cNvPr id="11" name="2 CuadroTexto">
            <a:extLst>
              <a:ext uri="{FF2B5EF4-FFF2-40B4-BE49-F238E27FC236}">
                <a16:creationId xmlns:a16="http://schemas.microsoft.com/office/drawing/2014/main" id="{B6B2A4E2-80D2-D9FF-C160-56156DEA1835}"/>
              </a:ext>
            </a:extLst>
          </p:cNvPr>
          <p:cNvSpPr txBox="1"/>
          <p:nvPr/>
        </p:nvSpPr>
        <p:spPr>
          <a:xfrm>
            <a:off x="4932039" y="5177864"/>
            <a:ext cx="4292767"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ser hallado en él, </a:t>
            </a:r>
            <a:r>
              <a:rPr lang="es-ES" sz="2400" dirty="0">
                <a:solidFill>
                  <a:srgbClr val="00B0F0"/>
                </a:solidFill>
                <a:latin typeface="Calibri"/>
              </a:rPr>
              <a:t>no teniendo mi propia justicia, que es por la ley, </a:t>
            </a:r>
            <a:r>
              <a:rPr lang="es-ES" sz="2400" dirty="0">
                <a:solidFill>
                  <a:srgbClr val="FFFF00"/>
                </a:solidFill>
                <a:latin typeface="Calibri"/>
              </a:rPr>
              <a:t>sino la que es por la fe de Cristo, la justicia que es de Dios por la fe; </a:t>
            </a:r>
          </a:p>
        </p:txBody>
      </p:sp>
      <p:sp>
        <p:nvSpPr>
          <p:cNvPr id="9" name="TextBox 8">
            <a:extLst>
              <a:ext uri="{FF2B5EF4-FFF2-40B4-BE49-F238E27FC236}">
                <a16:creationId xmlns:a16="http://schemas.microsoft.com/office/drawing/2014/main" id="{DB8A03ED-4768-DCE8-8E5E-6BF5BEA123FD}"/>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98E38BCB-61F5-097A-CFC9-F5402706C822}"/>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cxnSp>
        <p:nvCxnSpPr>
          <p:cNvPr id="3" name="Straight Arrow Connector 2">
            <a:extLst>
              <a:ext uri="{FF2B5EF4-FFF2-40B4-BE49-F238E27FC236}">
                <a16:creationId xmlns:a16="http://schemas.microsoft.com/office/drawing/2014/main" id="{48967DC0-B8FB-BED3-47E2-1EF06443C814}"/>
              </a:ext>
            </a:extLst>
          </p:cNvPr>
          <p:cNvCxnSpPr>
            <a:cxnSpLocks/>
          </p:cNvCxnSpPr>
          <p:nvPr/>
        </p:nvCxnSpPr>
        <p:spPr>
          <a:xfrm>
            <a:off x="3995936" y="3381893"/>
            <a:ext cx="1393353" cy="226274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F39AF7-6027-4AF3-E808-89C152E62C39}"/>
              </a:ext>
            </a:extLst>
          </p:cNvPr>
          <p:cNvCxnSpPr>
            <a:cxnSpLocks/>
          </p:cNvCxnSpPr>
          <p:nvPr/>
        </p:nvCxnSpPr>
        <p:spPr>
          <a:xfrm>
            <a:off x="7596336" y="3717032"/>
            <a:ext cx="144016" cy="166181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0B00B72-B95A-5F22-0D84-5B66AA8F7BB2}"/>
              </a:ext>
            </a:extLst>
          </p:cNvPr>
          <p:cNvCxnSpPr>
            <a:cxnSpLocks/>
          </p:cNvCxnSpPr>
          <p:nvPr/>
        </p:nvCxnSpPr>
        <p:spPr>
          <a:xfrm flipH="1">
            <a:off x="6660232" y="3068960"/>
            <a:ext cx="216024" cy="324036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558299-8F46-11D0-A1C8-E03D80BEFD01}"/>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Tree>
    <p:extLst>
      <p:ext uri="{BB962C8B-B14F-4D97-AF65-F5344CB8AC3E}">
        <p14:creationId xmlns:p14="http://schemas.microsoft.com/office/powerpoint/2010/main" val="151346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2774-D242-BF86-4E90-F9C4EB75465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E08E98B-59A0-6EB3-0153-113DAD5DCF6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0EEF2AA-2184-BCC4-95AF-4914EB985959}"/>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82D616B6-0FB7-B19A-9C30-303B6DFD95AD}"/>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91B2ECA-D18A-4FF3-6844-042948610167}"/>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67DC8796-D476-ACBE-6496-3433FFFADC01}"/>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9CF9556-D2E4-47F4-447D-E28342667B4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32B5354-63DE-7657-185A-4C5239DF1E8C}"/>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2E2FD8A6-69BA-D806-6E8B-FF86EB9C2638}"/>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10" name="1 CuadroTexto">
            <a:extLst>
              <a:ext uri="{FF2B5EF4-FFF2-40B4-BE49-F238E27FC236}">
                <a16:creationId xmlns:a16="http://schemas.microsoft.com/office/drawing/2014/main" id="{A9EEB2B8-9B06-5345-AA84-675491799D45}"/>
              </a:ext>
            </a:extLst>
          </p:cNvPr>
          <p:cNvSpPr txBox="1"/>
          <p:nvPr/>
        </p:nvSpPr>
        <p:spPr>
          <a:xfrm>
            <a:off x="5395362" y="4675202"/>
            <a:ext cx="336612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3:9</a:t>
            </a:r>
          </a:p>
        </p:txBody>
      </p:sp>
      <p:sp>
        <p:nvSpPr>
          <p:cNvPr id="11" name="2 CuadroTexto">
            <a:extLst>
              <a:ext uri="{FF2B5EF4-FFF2-40B4-BE49-F238E27FC236}">
                <a16:creationId xmlns:a16="http://schemas.microsoft.com/office/drawing/2014/main" id="{208679A8-FB8F-D9CF-51AF-50B2B9C00284}"/>
              </a:ext>
            </a:extLst>
          </p:cNvPr>
          <p:cNvSpPr txBox="1"/>
          <p:nvPr/>
        </p:nvSpPr>
        <p:spPr>
          <a:xfrm>
            <a:off x="4932039" y="5177864"/>
            <a:ext cx="4292767"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ser hallado en él, </a:t>
            </a:r>
            <a:r>
              <a:rPr lang="es-ES" sz="2400" dirty="0">
                <a:solidFill>
                  <a:srgbClr val="00B0F0"/>
                </a:solidFill>
                <a:latin typeface="Calibri"/>
              </a:rPr>
              <a:t>no teniendo mi propia justicia, que es por la ley, </a:t>
            </a:r>
            <a:r>
              <a:rPr lang="es-ES" sz="2400" dirty="0">
                <a:solidFill>
                  <a:srgbClr val="FFFF00"/>
                </a:solidFill>
                <a:latin typeface="Calibri"/>
              </a:rPr>
              <a:t>sino la que es por la fe de Cristo, la justicia que es de Dios por la fe; </a:t>
            </a:r>
          </a:p>
        </p:txBody>
      </p:sp>
      <p:sp>
        <p:nvSpPr>
          <p:cNvPr id="9" name="TextBox 8">
            <a:extLst>
              <a:ext uri="{FF2B5EF4-FFF2-40B4-BE49-F238E27FC236}">
                <a16:creationId xmlns:a16="http://schemas.microsoft.com/office/drawing/2014/main" id="{AB0FC552-3478-7F47-6027-525C62B8CB43}"/>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81DF1070-7CE6-00CD-18B4-837C590A4A56}"/>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F1F3E5AF-A68F-855F-8BBA-6E077B8C72BA}"/>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43C80598-D562-C52B-41FD-70692901AD4C}"/>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397EE8BB-E2A7-D115-011F-F8491E6AB37F}"/>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22" name="1 CuadroTexto">
            <a:extLst>
              <a:ext uri="{FF2B5EF4-FFF2-40B4-BE49-F238E27FC236}">
                <a16:creationId xmlns:a16="http://schemas.microsoft.com/office/drawing/2014/main" id="{10B698D3-AE5A-40C0-D9B9-6D716EB57A25}"/>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23" name="2 CuadroTexto">
            <a:extLst>
              <a:ext uri="{FF2B5EF4-FFF2-40B4-BE49-F238E27FC236}">
                <a16:creationId xmlns:a16="http://schemas.microsoft.com/office/drawing/2014/main" id="{162AB0F5-8EE2-4A4D-6699-FDE4EDE3BF9C}"/>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cuantas cosas eran para mí ganancia, las he estimado como pérdida por amor de Cristo. </a:t>
            </a:r>
          </a:p>
          <a:p>
            <a:pPr algn="ctr" fontAlgn="auto">
              <a:lnSpc>
                <a:spcPts val="2400"/>
              </a:lnSpc>
              <a:spcBef>
                <a:spcPts val="0"/>
              </a:spcBef>
              <a:spcAft>
                <a:spcPts val="0"/>
              </a:spcAft>
            </a:pPr>
            <a:r>
              <a:rPr lang="es-ES" sz="2400" dirty="0">
                <a:latin typeface="Calibri"/>
              </a:rPr>
              <a:t>Y ciertamente, aun estimo todas  las cosas como pérdida por la excelencia del conocimiento de Cristo</a:t>
            </a:r>
            <a:r>
              <a:rPr lang="es-ES" sz="2400" spc="-150" dirty="0">
                <a:latin typeface="Calibri"/>
              </a:rPr>
              <a:t> </a:t>
            </a:r>
            <a:r>
              <a:rPr lang="es-ES" sz="2400" dirty="0">
                <a:latin typeface="Calibri"/>
              </a:rPr>
              <a:t>Jesús,</a:t>
            </a:r>
            <a:r>
              <a:rPr lang="es-ES" sz="2400" spc="-150" dirty="0">
                <a:latin typeface="Calibri"/>
              </a:rPr>
              <a:t> </a:t>
            </a:r>
            <a:r>
              <a:rPr lang="es-ES" sz="2400" dirty="0">
                <a:latin typeface="Calibri"/>
              </a:rPr>
              <a:t>mi</a:t>
            </a:r>
            <a:r>
              <a:rPr lang="es-ES" sz="2400" spc="-150" dirty="0">
                <a:latin typeface="Calibri"/>
              </a:rPr>
              <a:t> </a:t>
            </a:r>
            <a:r>
              <a:rPr lang="es-ES" sz="2400" dirty="0">
                <a:latin typeface="Calibri"/>
              </a:rPr>
              <a:t>Señor,</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a:t>
            </a:r>
            <a:r>
              <a:rPr lang="es-ES" sz="2400" spc="-150" dirty="0">
                <a:latin typeface="Calibri"/>
              </a:rPr>
              <a:t> </a:t>
            </a:r>
            <a:r>
              <a:rPr lang="es-ES" sz="2400" dirty="0">
                <a:latin typeface="Calibri"/>
              </a:rPr>
              <a:t>del cual lo he perdido todo, y lo tengo por basura, para ganar a Cristo, </a:t>
            </a:r>
          </a:p>
        </p:txBody>
      </p:sp>
    </p:spTree>
    <p:extLst>
      <p:ext uri="{BB962C8B-B14F-4D97-AF65-F5344CB8AC3E}">
        <p14:creationId xmlns:p14="http://schemas.microsoft.com/office/powerpoint/2010/main" val="65865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94944-F436-3C0B-9477-864E4476BC6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55733BB-F862-0A26-5721-C786D3B8A72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F41EF47-D3FF-1F46-501E-A951A63770D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C9A03870-ADE5-ADFE-931A-677E9BE91C5C}"/>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9AE8C55-1F6E-F098-BA7F-C94308704FB3}"/>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ADBC1FFA-6FC4-77C4-72FE-2B7FB48B6C95}"/>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D9B550EB-9867-80D6-F568-5323D2ACCF6A}"/>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48FC687E-7747-1927-4092-24E39F8B23EF}"/>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E89B5D6B-5486-922B-B643-AFD7D65F3C56}"/>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BDC78D85-F721-5DB4-159C-FCDDABF64E35}"/>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1330CB09-8952-EA2D-39E3-D8789D168564}"/>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B3996289-717C-F2CD-9500-3B367E241C55}"/>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8AB6C804-B483-C250-FA19-EC2301509CBA}"/>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5F759164-587D-809F-BB79-370733308A59}"/>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22" name="1 CuadroTexto">
            <a:extLst>
              <a:ext uri="{FF2B5EF4-FFF2-40B4-BE49-F238E27FC236}">
                <a16:creationId xmlns:a16="http://schemas.microsoft.com/office/drawing/2014/main" id="{BBF37093-63F4-CC5F-81FD-E34EC596A35E}"/>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23" name="2 CuadroTexto">
            <a:extLst>
              <a:ext uri="{FF2B5EF4-FFF2-40B4-BE49-F238E27FC236}">
                <a16:creationId xmlns:a16="http://schemas.microsoft.com/office/drawing/2014/main" id="{FE281A27-4EA1-C546-0EDF-730A8ECB9ADD}"/>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las he estimado como pérdida por amor de Cristo. </a:t>
            </a:r>
          </a:p>
          <a:p>
            <a:pPr algn="ctr" fontAlgn="auto">
              <a:lnSpc>
                <a:spcPts val="2400"/>
              </a:lnSpc>
              <a:spcBef>
                <a:spcPts val="0"/>
              </a:spcBef>
              <a:spcAft>
                <a:spcPts val="0"/>
              </a:spcAft>
            </a:pPr>
            <a:r>
              <a:rPr lang="es-ES" sz="2400" dirty="0">
                <a:latin typeface="Calibri"/>
              </a:rPr>
              <a:t>Y ciertamente, aun estimo todas  las cosas como pérdida por la excelencia del conocimiento de Cristo</a:t>
            </a:r>
            <a:r>
              <a:rPr lang="es-ES" sz="2400" spc="-150" dirty="0">
                <a:latin typeface="Calibri"/>
              </a:rPr>
              <a:t> </a:t>
            </a:r>
            <a:r>
              <a:rPr lang="es-ES" sz="2400" dirty="0">
                <a:latin typeface="Calibri"/>
              </a:rPr>
              <a:t>Jesús,</a:t>
            </a:r>
            <a:r>
              <a:rPr lang="es-ES" sz="2400" spc="-150" dirty="0">
                <a:latin typeface="Calibri"/>
              </a:rPr>
              <a:t> </a:t>
            </a:r>
            <a:r>
              <a:rPr lang="es-ES" sz="2400" dirty="0">
                <a:latin typeface="Calibri"/>
              </a:rPr>
              <a:t>mi</a:t>
            </a:r>
            <a:r>
              <a:rPr lang="es-ES" sz="2400" spc="-150" dirty="0">
                <a:latin typeface="Calibri"/>
              </a:rPr>
              <a:t> </a:t>
            </a:r>
            <a:r>
              <a:rPr lang="es-ES" sz="2400" dirty="0">
                <a:latin typeface="Calibri"/>
              </a:rPr>
              <a:t>Señor,</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a:t>
            </a:r>
            <a:r>
              <a:rPr lang="es-ES" sz="2400" spc="-150" dirty="0">
                <a:latin typeface="Calibri"/>
              </a:rPr>
              <a:t> </a:t>
            </a:r>
            <a:r>
              <a:rPr lang="es-ES" sz="2400" dirty="0">
                <a:latin typeface="Calibri"/>
              </a:rPr>
              <a:t>del cual lo he perdido todo, y lo tengo por basura, para ganar a Cristo, </a:t>
            </a:r>
          </a:p>
        </p:txBody>
      </p:sp>
      <p:sp>
        <p:nvSpPr>
          <p:cNvPr id="4" name="TextBox 3">
            <a:extLst>
              <a:ext uri="{FF2B5EF4-FFF2-40B4-BE49-F238E27FC236}">
                <a16:creationId xmlns:a16="http://schemas.microsoft.com/office/drawing/2014/main" id="{1B4A2B07-AEB1-0BCE-F88A-69CD02EB4204}"/>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Tree>
    <p:extLst>
      <p:ext uri="{BB962C8B-B14F-4D97-AF65-F5344CB8AC3E}">
        <p14:creationId xmlns:p14="http://schemas.microsoft.com/office/powerpoint/2010/main" val="1343892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25ED-55D4-34E3-F768-5FD79F30109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03F15F9-18A9-78F9-D032-75EE9F70798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11D2744-BFFF-620C-9F17-AEED9C262DB1}"/>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5F201D3-8457-C488-04CA-80EBEB135329}"/>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B56C6A3D-4760-804D-3565-83896D1E84D0}"/>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D00B4FFF-2E84-0607-3001-909EF95ABEE3}"/>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851AC3E-EC78-BBA9-FE1C-B0CCC79208A0}"/>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4AB42838-5AC1-F973-6D2D-86DAAF083718}"/>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D014173A-78F5-07D3-2612-2A8686A91BBB}"/>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0D47E926-BCCB-8553-5A4C-A6D6E27738A4}"/>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36667D4A-01C8-E0D2-B90F-B999264C00CF}"/>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EF4FB1DB-316A-4D22-92E6-60F2901462D1}"/>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9EBCA88A-4BC8-F994-4CFB-F5C222F8B4C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7E108ABC-D068-CD95-D587-926C75050FDB}"/>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18" name="1 CuadroTexto">
            <a:extLst>
              <a:ext uri="{FF2B5EF4-FFF2-40B4-BE49-F238E27FC236}">
                <a16:creationId xmlns:a16="http://schemas.microsoft.com/office/drawing/2014/main" id="{7A16F7B8-F4AC-D843-7F8B-4093833A232F}"/>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2" name="2 CuadroTexto">
            <a:extLst>
              <a:ext uri="{FF2B5EF4-FFF2-40B4-BE49-F238E27FC236}">
                <a16:creationId xmlns:a16="http://schemas.microsoft.com/office/drawing/2014/main" id="{BDBFCAF9-AFF0-CAE7-8D6C-F0F48932ECE5}"/>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latin typeface="Calibri"/>
              </a:rPr>
              <a:t>Y ciertamente, aun estimo todas  las cosas como pérdida por la excelencia del conocimiento de Cristo</a:t>
            </a:r>
            <a:r>
              <a:rPr lang="es-ES" sz="2400" spc="-150" dirty="0">
                <a:latin typeface="Calibri"/>
              </a:rPr>
              <a:t> </a:t>
            </a:r>
            <a:r>
              <a:rPr lang="es-ES" sz="2400" dirty="0">
                <a:latin typeface="Calibri"/>
              </a:rPr>
              <a:t>Jesús,</a:t>
            </a:r>
            <a:r>
              <a:rPr lang="es-ES" sz="2400" spc="-150" dirty="0">
                <a:latin typeface="Calibri"/>
              </a:rPr>
              <a:t> </a:t>
            </a:r>
            <a:r>
              <a:rPr lang="es-ES" sz="2400" dirty="0">
                <a:latin typeface="Calibri"/>
              </a:rPr>
              <a:t>mi</a:t>
            </a:r>
            <a:r>
              <a:rPr lang="es-ES" sz="2400" spc="-150" dirty="0">
                <a:latin typeface="Calibri"/>
              </a:rPr>
              <a:t> </a:t>
            </a:r>
            <a:r>
              <a:rPr lang="es-ES" sz="2400" dirty="0">
                <a:latin typeface="Calibri"/>
              </a:rPr>
              <a:t>Señor,</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a:t>
            </a:r>
            <a:r>
              <a:rPr lang="es-ES" sz="2400" spc="-150" dirty="0">
                <a:latin typeface="Calibri"/>
              </a:rPr>
              <a:t> </a:t>
            </a:r>
            <a:r>
              <a:rPr lang="es-ES" sz="2400" dirty="0">
                <a:latin typeface="Calibri"/>
              </a:rPr>
              <a:t>del cual lo he perdido todo, y lo tengo por basura, para ganar a Cristo, </a:t>
            </a:r>
          </a:p>
        </p:txBody>
      </p:sp>
      <p:sp>
        <p:nvSpPr>
          <p:cNvPr id="23" name="TextBox 22">
            <a:extLst>
              <a:ext uri="{FF2B5EF4-FFF2-40B4-BE49-F238E27FC236}">
                <a16:creationId xmlns:a16="http://schemas.microsoft.com/office/drawing/2014/main" id="{E8E0C5C1-1FE7-F7FC-9EA7-775F245DFB65}"/>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24" name="TextBox 23">
            <a:extLst>
              <a:ext uri="{FF2B5EF4-FFF2-40B4-BE49-F238E27FC236}">
                <a16:creationId xmlns:a16="http://schemas.microsoft.com/office/drawing/2014/main" id="{E714FD48-D499-DDD6-B991-DA62FAB70CA4}"/>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Tree>
    <p:extLst>
      <p:ext uri="{BB962C8B-B14F-4D97-AF65-F5344CB8AC3E}">
        <p14:creationId xmlns:p14="http://schemas.microsoft.com/office/powerpoint/2010/main" val="16220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EFD3-ED97-4BEE-2FAA-94A136C3FF7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BA552A2-F870-1B79-69D5-D7A6E330C88F}"/>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4F4D728-89D7-93AC-0826-EC4A38D19105}"/>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la excelencia del conocimiento de Cristo</a:t>
            </a:r>
            <a:r>
              <a:rPr lang="es-ES" sz="2400" spc="-150" dirty="0">
                <a:latin typeface="Calibri"/>
              </a:rPr>
              <a:t> </a:t>
            </a:r>
            <a:r>
              <a:rPr lang="es-ES" sz="2400" dirty="0">
                <a:latin typeface="Calibri"/>
              </a:rPr>
              <a:t>Jesús,</a:t>
            </a:r>
            <a:r>
              <a:rPr lang="es-ES" sz="2400" spc="-150" dirty="0">
                <a:latin typeface="Calibri"/>
              </a:rPr>
              <a:t> </a:t>
            </a:r>
            <a:r>
              <a:rPr lang="es-ES" sz="2400" dirty="0">
                <a:latin typeface="Calibri"/>
              </a:rPr>
              <a:t>mi</a:t>
            </a:r>
            <a:r>
              <a:rPr lang="es-ES" sz="2400" spc="-150" dirty="0">
                <a:latin typeface="Calibri"/>
              </a:rPr>
              <a:t> </a:t>
            </a:r>
            <a:r>
              <a:rPr lang="es-ES" sz="2400" dirty="0">
                <a:latin typeface="Calibri"/>
              </a:rPr>
              <a:t>Señor,</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a:t>
            </a:r>
            <a:r>
              <a:rPr lang="es-ES" sz="2400" spc="-150" dirty="0">
                <a:latin typeface="Calibri"/>
              </a:rPr>
              <a:t> </a:t>
            </a:r>
            <a:r>
              <a:rPr lang="es-ES" sz="2400" dirty="0">
                <a:latin typeface="Calibri"/>
              </a:rPr>
              <a:t>del cual lo he perdido todo, y lo tengo por basura, para ganar a Cristo, </a:t>
            </a:r>
          </a:p>
        </p:txBody>
      </p:sp>
      <p:sp>
        <p:nvSpPr>
          <p:cNvPr id="7" name="TextBox 6">
            <a:extLst>
              <a:ext uri="{FF2B5EF4-FFF2-40B4-BE49-F238E27FC236}">
                <a16:creationId xmlns:a16="http://schemas.microsoft.com/office/drawing/2014/main" id="{264844B2-3CAB-5B90-C94E-6E12E8B938A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D00B188-7E12-37B4-D19A-62774A208AE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DD19B2D3-3B7E-8C97-738E-9F5CD19C7FEB}"/>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C5D9C552-5798-1E11-3DE5-FEA2BAC58F4B}"/>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404617F3-677F-BDED-8AF8-267EF5526CA0}"/>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1374B07-E822-6BF6-78D2-7DDD339BEF4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B1946646-7237-A671-A464-82F59FCB485E}"/>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71415594-4206-B887-D640-02B94DF21300}"/>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A3FB1EE3-A3F2-CE97-83F8-3DBA44A084B2}"/>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B9840C40-4438-263C-5C77-A801A5F302C3}"/>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859BFEC4-BB8B-20AB-1141-9227F4226691}"/>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45F2CF0C-9F08-EF24-EF94-2643E82E5471}"/>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FFFA5566-296F-9B2E-927C-D6334953D563}"/>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3" name="TextBox 2">
            <a:extLst>
              <a:ext uri="{FF2B5EF4-FFF2-40B4-BE49-F238E27FC236}">
                <a16:creationId xmlns:a16="http://schemas.microsoft.com/office/drawing/2014/main" id="{06D133C0-C1C2-FBB3-876B-F908FD757039}"/>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44E98719-AE87-6032-80FF-4A4E4CD842F4}"/>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0A39B078-DE9D-9E30-D9A5-1CB9CD452963}"/>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Tree>
    <p:extLst>
      <p:ext uri="{BB962C8B-B14F-4D97-AF65-F5344CB8AC3E}">
        <p14:creationId xmlns:p14="http://schemas.microsoft.com/office/powerpoint/2010/main" val="34447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9244-0AFC-4EAB-27DF-4F6B1940DC6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A935347-8B04-66D3-2EC5-1C138324D1C9}"/>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F78A41C-9A97-14A0-FBB3-E0D3F6B65E51}"/>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la excelencia del conocimiento de Cristo</a:t>
            </a:r>
            <a:r>
              <a:rPr lang="es-ES" sz="2400" spc="-150" dirty="0">
                <a:latin typeface="Calibri"/>
              </a:rPr>
              <a:t> </a:t>
            </a:r>
            <a:r>
              <a:rPr lang="es-ES" sz="2400" dirty="0">
                <a:latin typeface="Calibri"/>
              </a:rPr>
              <a:t>Jesús,</a:t>
            </a:r>
            <a:r>
              <a:rPr lang="es-ES" sz="2400" spc="-150" dirty="0">
                <a:latin typeface="Calibri"/>
              </a:rPr>
              <a:t> </a:t>
            </a:r>
            <a:r>
              <a:rPr lang="es-ES" sz="2400" dirty="0">
                <a:latin typeface="Calibri"/>
              </a:rPr>
              <a:t>mi</a:t>
            </a:r>
            <a:r>
              <a:rPr lang="es-ES" sz="2400" spc="-150" dirty="0">
                <a:latin typeface="Calibri"/>
              </a:rPr>
              <a:t> </a:t>
            </a:r>
            <a:r>
              <a:rPr lang="es-ES" sz="2400" dirty="0">
                <a:latin typeface="Calibri"/>
              </a:rPr>
              <a:t>Señor,</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a:t>
            </a:r>
            <a:r>
              <a:rPr lang="es-ES" sz="2400" spc="-150" dirty="0">
                <a:latin typeface="Calibri"/>
              </a:rPr>
              <a:t> </a:t>
            </a:r>
            <a:r>
              <a:rPr lang="es-ES" sz="2400" dirty="0">
                <a:latin typeface="Calibri"/>
              </a:rPr>
              <a:t>del cual lo he perdido todo, y lo tengo por basura</a:t>
            </a:r>
            <a:r>
              <a:rPr lang="es-ES" sz="2400" dirty="0">
                <a:solidFill>
                  <a:srgbClr val="00B0F0"/>
                </a:solidFill>
                <a:latin typeface="Calibri"/>
              </a:rPr>
              <a:t>,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1BF54C7B-35F4-E7BD-4890-E1369905C43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7F01E7F-989E-2F06-9EF6-D792DAB3A0B4}"/>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E8EB807-AB71-DEA3-FD6B-2FAAF5872B61}"/>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6755A8AA-65CA-1A05-B2D3-B1FE26136B5E}"/>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C9DA2B17-B966-3B24-D4B6-394CF9D4555D}"/>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68A5D042-415F-B59F-941B-2D4033B83BC7}"/>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E5828C75-2CBA-886F-DBE9-A5DFB2195026}"/>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35505869-8319-FE15-7D86-B25F442FA62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7F1B261F-E88F-6DD9-0F20-25CB18B7A32D}"/>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80628240-395F-A087-D83C-68E4EBC043CA}"/>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022D0A5C-2798-368A-6FD8-2558D439C8C2}"/>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430B511A-3A9E-03F4-84A1-CF9DC32BDF9A}"/>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C78A3A24-A102-3E0B-A2E5-8684B979DA14}"/>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3" name="TextBox 2">
            <a:extLst>
              <a:ext uri="{FF2B5EF4-FFF2-40B4-BE49-F238E27FC236}">
                <a16:creationId xmlns:a16="http://schemas.microsoft.com/office/drawing/2014/main" id="{3BC38AF1-C9BF-9045-9172-5B9CBDFEF88B}"/>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2A016321-3495-21FD-9F57-6E35F939DCA2}"/>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4228DBD2-32D0-A55B-A383-28FDEB0C1A0B}"/>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6D79CA8C-AE09-EB9E-DCDF-AD98ED40CF0C}"/>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41966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F5FA-E8EB-1E8B-B582-705DFF82E41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696600A-740E-1865-DF10-06549CD8E244}"/>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DC8C332-9BC3-2CE5-B050-9483AED4A411}"/>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a:t>
            </a:r>
            <a:r>
              <a:rPr lang="es-ES" sz="2400" u="sng" dirty="0">
                <a:solidFill>
                  <a:srgbClr val="00B0F0"/>
                </a:solidFill>
                <a:latin typeface="Calibri"/>
              </a:rPr>
              <a:t>la excelencia del conocimiento de Cristo</a:t>
            </a:r>
            <a:r>
              <a:rPr lang="es-ES" sz="2400" u="sng" spc="-150" dirty="0">
                <a:solidFill>
                  <a:srgbClr val="00B0F0"/>
                </a:solidFill>
                <a:latin typeface="Calibri"/>
              </a:rPr>
              <a:t> </a:t>
            </a:r>
            <a:r>
              <a:rPr lang="es-ES" sz="2400" u="sng" dirty="0">
                <a:solidFill>
                  <a:srgbClr val="00B0F0"/>
                </a:solidFill>
                <a:latin typeface="Calibri"/>
              </a:rPr>
              <a:t>Jesús</a:t>
            </a:r>
            <a:r>
              <a:rPr lang="es-ES" sz="2400" dirty="0">
                <a:solidFill>
                  <a:srgbClr val="00B0F0"/>
                </a:solidFill>
                <a:latin typeface="Calibri"/>
              </a:rPr>
              <a:t>,</a:t>
            </a:r>
            <a:r>
              <a:rPr lang="es-ES" sz="2400" spc="-150" dirty="0">
                <a:solidFill>
                  <a:srgbClr val="00B0F0"/>
                </a:solidFill>
                <a:latin typeface="Calibri"/>
              </a:rPr>
              <a:t> </a:t>
            </a:r>
            <a:r>
              <a:rPr lang="es-ES" sz="2400" dirty="0">
                <a:solidFill>
                  <a:srgbClr val="00B0F0"/>
                </a:solidFill>
                <a:latin typeface="Calibri"/>
              </a:rPr>
              <a:t>mi</a:t>
            </a:r>
            <a:r>
              <a:rPr lang="es-ES" sz="2400" spc="-150" dirty="0">
                <a:solidFill>
                  <a:srgbClr val="00B0F0"/>
                </a:solidFill>
                <a:latin typeface="Calibri"/>
              </a:rPr>
              <a:t> </a:t>
            </a:r>
            <a:r>
              <a:rPr lang="es-ES" sz="2400" dirty="0">
                <a:solidFill>
                  <a:srgbClr val="00B0F0"/>
                </a:solidFill>
                <a:latin typeface="Calibri"/>
              </a:rPr>
              <a:t>Señor,</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a:t>
            </a:r>
            <a:r>
              <a:rPr lang="es-ES" sz="2400" spc="-150" dirty="0">
                <a:solidFill>
                  <a:srgbClr val="00B0F0"/>
                </a:solidFill>
                <a:latin typeface="Calibri"/>
              </a:rPr>
              <a:t> </a:t>
            </a:r>
            <a:r>
              <a:rPr lang="es-ES" sz="2400" dirty="0">
                <a:solidFill>
                  <a:srgbClr val="00B0F0"/>
                </a:solidFill>
                <a:latin typeface="Calibri"/>
              </a:rPr>
              <a:t>del cual lo he perdido todo, y lo tengo por basura,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827D2287-7B53-F38B-FF42-CEE6F24E206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8FB4695-4113-EAC1-172F-E8884FB2DD14}"/>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B324D806-457A-6F71-FC92-2C906A9ADBCB}"/>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F2AB028A-F601-E998-9796-E76FCF81FEC6}"/>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6D596130-8D8A-5806-048C-0F124D1C0252}"/>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CEFB601E-B81F-3A40-FF61-A8CDFE56CF80}"/>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46714922-60BD-1653-6E0D-806D98940448}"/>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4A938C29-0ABD-9BAC-9B38-50328F5DFA0D}"/>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81F50BEF-4CAA-F533-715C-D250A456B3B4}"/>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8654819E-EE00-D1AD-DA3C-591BBB9BA9EC}"/>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B72E7CC8-AC74-A853-A491-567AD966ABED}"/>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2895FDA2-EF78-5924-6227-1B8EB189E38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909D9244-1A2C-2684-E178-4C41B2ADC4F0}"/>
              </a:ext>
            </a:extLst>
          </p:cNvPr>
          <p:cNvSpPr txBox="1"/>
          <p:nvPr/>
        </p:nvSpPr>
        <p:spPr>
          <a:xfrm>
            <a:off x="0" y="477599"/>
            <a:ext cx="4644008"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Aunque yo tengo también de qué confiar en la carne.</a:t>
            </a:r>
            <a:r>
              <a:rPr lang="es-ES" sz="2400" dirty="0">
                <a:latin typeface="Calibri"/>
              </a:rPr>
              <a:t> </a:t>
            </a:r>
            <a:r>
              <a:rPr lang="es-ES" sz="2400" dirty="0">
                <a:solidFill>
                  <a:srgbClr val="00B0F0"/>
                </a:solidFill>
                <a:latin typeface="Calibri"/>
              </a:rPr>
              <a:t>Si alguno piensa que tiene de qué confiar en la carne, yo más: </a:t>
            </a:r>
            <a:r>
              <a:rPr lang="es-ES" sz="2400" dirty="0">
                <a:solidFill>
                  <a:srgbClr val="FFFF00"/>
                </a:solidFill>
                <a:latin typeface="Calibri"/>
              </a:rPr>
              <a:t>circuncidado al octavo día,</a:t>
            </a:r>
            <a:r>
              <a:rPr lang="es-ES" sz="2400" dirty="0">
                <a:latin typeface="Calibri"/>
              </a:rPr>
              <a:t> </a:t>
            </a:r>
            <a:r>
              <a:rPr lang="es-ES" sz="2400" dirty="0">
                <a:solidFill>
                  <a:srgbClr val="00B0F0"/>
                </a:solidFill>
                <a:latin typeface="Calibri"/>
              </a:rPr>
              <a:t>del linaje de Israel, </a:t>
            </a:r>
            <a:r>
              <a:rPr lang="es-ES" sz="2400" u="sng" dirty="0">
                <a:latin typeface="Calibri"/>
              </a:rPr>
              <a:t>de la tribu de Benjamín, </a:t>
            </a:r>
            <a:r>
              <a:rPr lang="es-ES" sz="2400" dirty="0">
                <a:solidFill>
                  <a:srgbClr val="FFFF00"/>
                </a:solidFill>
                <a:latin typeface="Calibri"/>
              </a:rPr>
              <a:t>hebreo de hebreos; </a:t>
            </a:r>
            <a:r>
              <a:rPr lang="es-ES" sz="2400" dirty="0">
                <a:solidFill>
                  <a:srgbClr val="00B0F0"/>
                </a:solidFill>
                <a:latin typeface="Calibri"/>
              </a:rPr>
              <a:t>en cuanto a la ley, fariseo; en cuanto a celo, perseguidor de la iglesia; </a:t>
            </a:r>
            <a:r>
              <a:rPr lang="es-ES" sz="2400" dirty="0">
                <a:solidFill>
                  <a:srgbClr val="FFFF00"/>
                </a:solidFill>
                <a:latin typeface="Calibri"/>
              </a:rPr>
              <a:t>en cuanto a la justicia que es en la ley, irreprensible. </a:t>
            </a:r>
          </a:p>
        </p:txBody>
      </p:sp>
      <p:sp>
        <p:nvSpPr>
          <p:cNvPr id="3" name="TextBox 2">
            <a:extLst>
              <a:ext uri="{FF2B5EF4-FFF2-40B4-BE49-F238E27FC236}">
                <a16:creationId xmlns:a16="http://schemas.microsoft.com/office/drawing/2014/main" id="{B56723AB-5177-7782-08A7-98AFDF29B9A6}"/>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ACB9DD6B-21E8-C687-C927-2019B557D0DC}"/>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BEF45DF9-FB1A-8BB0-4566-FAE362C6D923}"/>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B9510014-90D1-F5D7-22D0-E65CA86A3A92}"/>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3753614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5930-383A-BAE2-FABC-50F4B84C9F8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85EE50C-F221-B678-9773-5A28B3831203}"/>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93F7470-F5B4-4501-1223-73D41ED3A077}"/>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a:t>
            </a:r>
            <a:r>
              <a:rPr lang="es-ES" sz="2400" u="sng" dirty="0">
                <a:solidFill>
                  <a:srgbClr val="00B0F0"/>
                </a:solidFill>
                <a:latin typeface="Calibri"/>
              </a:rPr>
              <a:t>la excelencia del conocimiento de Cristo</a:t>
            </a:r>
            <a:r>
              <a:rPr lang="es-ES" sz="2400" u="sng" spc="-150" dirty="0">
                <a:solidFill>
                  <a:srgbClr val="00B0F0"/>
                </a:solidFill>
                <a:latin typeface="Calibri"/>
              </a:rPr>
              <a:t> </a:t>
            </a:r>
            <a:r>
              <a:rPr lang="es-ES" sz="2400" u="sng" dirty="0">
                <a:solidFill>
                  <a:srgbClr val="00B0F0"/>
                </a:solidFill>
                <a:latin typeface="Calibri"/>
              </a:rPr>
              <a:t>Jesús</a:t>
            </a:r>
            <a:r>
              <a:rPr lang="es-ES" sz="2400" dirty="0">
                <a:solidFill>
                  <a:srgbClr val="00B0F0"/>
                </a:solidFill>
                <a:latin typeface="Calibri"/>
              </a:rPr>
              <a:t>,</a:t>
            </a:r>
            <a:r>
              <a:rPr lang="es-ES" sz="2400" spc="-150" dirty="0">
                <a:solidFill>
                  <a:srgbClr val="00B0F0"/>
                </a:solidFill>
                <a:latin typeface="Calibri"/>
              </a:rPr>
              <a:t> </a:t>
            </a:r>
            <a:r>
              <a:rPr lang="es-ES" sz="2400" dirty="0">
                <a:solidFill>
                  <a:srgbClr val="00B0F0"/>
                </a:solidFill>
                <a:latin typeface="Calibri"/>
              </a:rPr>
              <a:t>mi</a:t>
            </a:r>
            <a:r>
              <a:rPr lang="es-ES" sz="2400" spc="-150" dirty="0">
                <a:solidFill>
                  <a:srgbClr val="00B0F0"/>
                </a:solidFill>
                <a:latin typeface="Calibri"/>
              </a:rPr>
              <a:t> </a:t>
            </a:r>
            <a:r>
              <a:rPr lang="es-ES" sz="2400" dirty="0">
                <a:solidFill>
                  <a:srgbClr val="00B0F0"/>
                </a:solidFill>
                <a:latin typeface="Calibri"/>
              </a:rPr>
              <a:t>Señor,</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a:t>
            </a:r>
            <a:r>
              <a:rPr lang="es-ES" sz="2400" spc="-150" dirty="0">
                <a:solidFill>
                  <a:srgbClr val="00B0F0"/>
                </a:solidFill>
                <a:latin typeface="Calibri"/>
              </a:rPr>
              <a:t> </a:t>
            </a:r>
            <a:r>
              <a:rPr lang="es-ES" sz="2400" dirty="0">
                <a:solidFill>
                  <a:srgbClr val="00B0F0"/>
                </a:solidFill>
                <a:latin typeface="Calibri"/>
              </a:rPr>
              <a:t>del cual lo he perdido todo, y lo tengo por basura,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075F81E5-F79D-E1B2-A6F9-F1F707056A2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48336A52-04BE-5909-96AD-E66F682C1C10}"/>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7476364D-68CD-355B-2770-E1B15013A25E}"/>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6BB7632F-804E-54E7-4E5B-04C2BAC2FB78}"/>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035E7685-323C-263F-33E6-12CE37214701}"/>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455DC72-3479-31FE-0564-27CD9A72A9F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363B9089-10A0-417F-92A5-FA0B723016EE}"/>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8CC60424-BDA7-77B4-8422-F9668021862B}"/>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07D3AF8E-FA20-4E91-958A-342C2ED306F6}"/>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F36B1943-6DB7-E674-DE2D-DA6707879656}"/>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35B8479C-507B-AACA-4A7F-5CD9B6A69D82}"/>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43879701-FDDE-F536-7027-60DEE4D99FBC}"/>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AE5A1F6E-3AC1-CD26-0466-DD2AFA993526}"/>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Dándonos a conocer el misterio de su voluntad, según su beneplácito, el cual se había propuesto en si mismo, de reunir todas las cosas en Cristo, 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79CF427D-1CEC-FD55-0AE0-6027F628B6A9}"/>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62F4CFD6-1BDC-FA6A-8F8B-562DE96B0FE2}"/>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B6F70CE5-0267-C007-620E-FCA4EDF9E4A7}"/>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25D9B5DB-B269-D18F-995A-AD0A73C7CB0A}"/>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39634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5820-8CEC-145A-659E-8D56F0E57A4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57BB58C-3E89-C748-719C-03FB67E4BECF}"/>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035DC56-1B0C-132B-4ED0-966B99F8B122}"/>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a:t>
            </a:r>
            <a:r>
              <a:rPr lang="es-ES" sz="2400" u="sng" dirty="0">
                <a:solidFill>
                  <a:srgbClr val="00B0F0"/>
                </a:solidFill>
                <a:latin typeface="Calibri"/>
              </a:rPr>
              <a:t>la excelencia del conocimiento de Cristo</a:t>
            </a:r>
            <a:r>
              <a:rPr lang="es-ES" sz="2400" u="sng" spc="-150" dirty="0">
                <a:solidFill>
                  <a:srgbClr val="00B0F0"/>
                </a:solidFill>
                <a:latin typeface="Calibri"/>
              </a:rPr>
              <a:t> </a:t>
            </a:r>
            <a:r>
              <a:rPr lang="es-ES" sz="2400" u="sng" dirty="0">
                <a:solidFill>
                  <a:srgbClr val="00B0F0"/>
                </a:solidFill>
                <a:latin typeface="Calibri"/>
              </a:rPr>
              <a:t>Jesús</a:t>
            </a:r>
            <a:r>
              <a:rPr lang="es-ES" sz="2400" dirty="0">
                <a:solidFill>
                  <a:srgbClr val="00B0F0"/>
                </a:solidFill>
                <a:latin typeface="Calibri"/>
              </a:rPr>
              <a:t>,</a:t>
            </a:r>
            <a:r>
              <a:rPr lang="es-ES" sz="2400" spc="-150" dirty="0">
                <a:solidFill>
                  <a:srgbClr val="00B0F0"/>
                </a:solidFill>
                <a:latin typeface="Calibri"/>
              </a:rPr>
              <a:t> </a:t>
            </a:r>
            <a:r>
              <a:rPr lang="es-ES" sz="2400" dirty="0">
                <a:solidFill>
                  <a:srgbClr val="00B0F0"/>
                </a:solidFill>
                <a:latin typeface="Calibri"/>
              </a:rPr>
              <a:t>mi</a:t>
            </a:r>
            <a:r>
              <a:rPr lang="es-ES" sz="2400" spc="-150" dirty="0">
                <a:solidFill>
                  <a:srgbClr val="00B0F0"/>
                </a:solidFill>
                <a:latin typeface="Calibri"/>
              </a:rPr>
              <a:t> </a:t>
            </a:r>
            <a:r>
              <a:rPr lang="es-ES" sz="2400" dirty="0">
                <a:solidFill>
                  <a:srgbClr val="00B0F0"/>
                </a:solidFill>
                <a:latin typeface="Calibri"/>
              </a:rPr>
              <a:t>Señor,</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a:t>
            </a:r>
            <a:r>
              <a:rPr lang="es-ES" sz="2400" spc="-150" dirty="0">
                <a:solidFill>
                  <a:srgbClr val="00B0F0"/>
                </a:solidFill>
                <a:latin typeface="Calibri"/>
              </a:rPr>
              <a:t> </a:t>
            </a:r>
            <a:r>
              <a:rPr lang="es-ES" sz="2400" dirty="0">
                <a:solidFill>
                  <a:srgbClr val="00B0F0"/>
                </a:solidFill>
                <a:latin typeface="Calibri"/>
              </a:rPr>
              <a:t>del cual lo he perdido todo, y lo tengo por basura,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845C128F-31D6-ECE1-A077-3D70341D0FD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7878960-1ADB-32BB-F1CB-BDE0228408D0}"/>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0451C488-D6D9-0778-AD61-A59A6505B1A7}"/>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C2A9F6B2-C788-9398-DB4E-6001C681249E}"/>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9E7AF3D7-6A3F-E09A-B700-5B4CD85BDA6B}"/>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6AE396D-73F6-4D7D-2222-8AADBC08D39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13E5A7BB-588C-D524-582F-06C5B2EA3E10}"/>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09158EE9-1B4F-F29B-067D-62BF7988EE3C}"/>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15FA4295-876F-C6FF-5D4F-501B4F37D332}"/>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5620DD3E-A586-A2FC-4291-64B1FE49B881}"/>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DB808D36-5E01-232D-7E97-BF56EE9E76F3}"/>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09485FF3-AD11-A20A-EA89-3222FBE426BB}"/>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22993AA0-1C12-AF45-BD09-463E26F224E2}"/>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latin typeface="Calibri"/>
              </a:rPr>
              <a:t>de reunir todas las cosas en Cristo, 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D91BBFF1-F8FB-AB7F-2172-C85ED815B38A}"/>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80A6A70B-3D13-1BD5-6B93-4F0CDDBABAAA}"/>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79C194BF-A583-8146-3637-C5F1C87F7E0D}"/>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FD400299-54C8-8023-0ADA-5B04D7EBE4D3}"/>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1207597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C31F-9FAE-DA6D-6BFA-BE1FFC84B70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2A9E669-74DA-B3DC-0931-96191863CC3E}"/>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2A1AFE4-A007-36B6-1687-AD96498A629A}"/>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a:t>
            </a:r>
            <a:r>
              <a:rPr lang="es-ES" sz="2400" u="sng" dirty="0">
                <a:solidFill>
                  <a:srgbClr val="00B0F0"/>
                </a:solidFill>
                <a:latin typeface="Calibri"/>
              </a:rPr>
              <a:t>la excelencia del conocimiento de Cristo</a:t>
            </a:r>
            <a:r>
              <a:rPr lang="es-ES" sz="2400" u="sng" spc="-150" dirty="0">
                <a:solidFill>
                  <a:srgbClr val="00B0F0"/>
                </a:solidFill>
                <a:latin typeface="Calibri"/>
              </a:rPr>
              <a:t> </a:t>
            </a:r>
            <a:r>
              <a:rPr lang="es-ES" sz="2400" u="sng" dirty="0">
                <a:solidFill>
                  <a:srgbClr val="00B0F0"/>
                </a:solidFill>
                <a:latin typeface="Calibri"/>
              </a:rPr>
              <a:t>Jesús</a:t>
            </a:r>
            <a:r>
              <a:rPr lang="es-ES" sz="2400" dirty="0">
                <a:solidFill>
                  <a:srgbClr val="00B0F0"/>
                </a:solidFill>
                <a:latin typeface="Calibri"/>
              </a:rPr>
              <a:t>,</a:t>
            </a:r>
            <a:r>
              <a:rPr lang="es-ES" sz="2400" spc="-150" dirty="0">
                <a:solidFill>
                  <a:srgbClr val="00B0F0"/>
                </a:solidFill>
                <a:latin typeface="Calibri"/>
              </a:rPr>
              <a:t> </a:t>
            </a:r>
            <a:r>
              <a:rPr lang="es-ES" sz="2400" dirty="0">
                <a:solidFill>
                  <a:srgbClr val="00B0F0"/>
                </a:solidFill>
                <a:latin typeface="Calibri"/>
              </a:rPr>
              <a:t>mi</a:t>
            </a:r>
            <a:r>
              <a:rPr lang="es-ES" sz="2400" spc="-150" dirty="0">
                <a:solidFill>
                  <a:srgbClr val="00B0F0"/>
                </a:solidFill>
                <a:latin typeface="Calibri"/>
              </a:rPr>
              <a:t> </a:t>
            </a:r>
            <a:r>
              <a:rPr lang="es-ES" sz="2400" dirty="0">
                <a:solidFill>
                  <a:srgbClr val="00B0F0"/>
                </a:solidFill>
                <a:latin typeface="Calibri"/>
              </a:rPr>
              <a:t>Señor,</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a:t>
            </a:r>
            <a:r>
              <a:rPr lang="es-ES" sz="2400" spc="-150" dirty="0">
                <a:solidFill>
                  <a:srgbClr val="00B0F0"/>
                </a:solidFill>
                <a:latin typeface="Calibri"/>
              </a:rPr>
              <a:t> </a:t>
            </a:r>
            <a:r>
              <a:rPr lang="es-ES" sz="2400" dirty="0">
                <a:solidFill>
                  <a:srgbClr val="00B0F0"/>
                </a:solidFill>
                <a:latin typeface="Calibri"/>
              </a:rPr>
              <a:t>del cual lo he perdido todo, y lo tengo por basura,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A6581CF9-9258-C895-3AAB-830D8944F20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8EEE73F-9CF6-6F63-E7A1-67FBB84B937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BDDC6EDA-86A3-6F19-BDC2-4A7564DD07D8}"/>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300FE033-4B84-A311-6D1B-CD3997FB02E8}"/>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45C7C6BC-3B07-E000-000F-543CEC55F0E3}"/>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89F22060-1754-D4C1-B2B8-31FFE4C7215D}"/>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A477A783-92D5-F8C7-9CBB-2C48C89D1A41}"/>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5FAA41F7-7D0B-892B-0206-4492C9632FA2}"/>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CB616DE3-ADC2-3486-7160-8FD24CF7B976}"/>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0707F46D-DDF5-EE4B-4257-7B93482B9B7F}"/>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C36A9237-490F-69F3-11C6-FA3FE29C257E}"/>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3A3139ED-1802-9B89-E3EE-14E427E719C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B4662002-11E3-C12E-7284-020C56494EB3}"/>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B44378D0-FF0F-D3E3-FAF8-5C53E9EF6AB0}"/>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29A47528-1596-4EA0-621C-859AABE820E6}"/>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9CE88046-2D3A-2B42-69B1-764346137EE7}"/>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D9FECF03-F28F-7978-801A-0F7803A40F2C}"/>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286269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690AC-18B8-653C-C925-F4837104091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E5F432C-7E14-CB4D-A6F9-5A5B8788514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3D47403-443F-FB57-DAB7-E938A41D8815}"/>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1AABEEC2-C099-BA6D-97FC-516CE83F6C9D}"/>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7F96CFB-93AF-42F3-2AD6-672099B4BD02}"/>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CAF6F198-BE90-34BA-CE96-31E5B56A421B}"/>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B5223984-2FF3-0C16-57FC-20273E9F63AC}"/>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Otra vez digo: ¡Regocijaos! </a:t>
            </a:r>
          </a:p>
        </p:txBody>
      </p:sp>
    </p:spTree>
    <p:extLst>
      <p:ext uri="{BB962C8B-B14F-4D97-AF65-F5344CB8AC3E}">
        <p14:creationId xmlns:p14="http://schemas.microsoft.com/office/powerpoint/2010/main" val="42791813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DA404-8B49-F55E-5B8F-DFB1C727A78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7E2A1C7-45D2-C779-9F3F-523AB206348B}"/>
              </a:ext>
            </a:extLst>
          </p:cNvPr>
          <p:cNvSpPr txBox="1"/>
          <p:nvPr/>
        </p:nvSpPr>
        <p:spPr>
          <a:xfrm>
            <a:off x="179512" y="35010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3:7, 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8C6CF36-8C10-CE12-E273-53CCEE071323}"/>
              </a:ext>
            </a:extLst>
          </p:cNvPr>
          <p:cNvSpPr txBox="1"/>
          <p:nvPr/>
        </p:nvSpPr>
        <p:spPr>
          <a:xfrm>
            <a:off x="-36512" y="3978607"/>
            <a:ext cx="4644008"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a:t>
            </a:r>
            <a:r>
              <a:rPr lang="es-ES" sz="2400" dirty="0">
                <a:latin typeface="Calibri"/>
              </a:rPr>
              <a:t> </a:t>
            </a:r>
            <a:r>
              <a:rPr lang="es-ES" sz="2400" dirty="0">
                <a:solidFill>
                  <a:srgbClr val="00B0F0"/>
                </a:solidFill>
                <a:latin typeface="Calibri"/>
              </a:rPr>
              <a:t>las he estimado como pérdida por amor de Cristo. </a:t>
            </a:r>
          </a:p>
          <a:p>
            <a:pPr algn="ctr" fontAlgn="auto">
              <a:lnSpc>
                <a:spcPts val="2400"/>
              </a:lnSpc>
              <a:spcBef>
                <a:spcPts val="0"/>
              </a:spcBef>
              <a:spcAft>
                <a:spcPts val="0"/>
              </a:spcAft>
            </a:pPr>
            <a:r>
              <a:rPr lang="es-ES" sz="2400" dirty="0">
                <a:solidFill>
                  <a:srgbClr val="FFFF00"/>
                </a:solidFill>
                <a:latin typeface="Calibri"/>
              </a:rPr>
              <a:t>Y ciertamente, aun estimo todas  las cosas como pérdida</a:t>
            </a:r>
            <a:r>
              <a:rPr lang="es-ES" sz="2400" dirty="0">
                <a:latin typeface="Calibri"/>
              </a:rPr>
              <a:t> por </a:t>
            </a:r>
            <a:r>
              <a:rPr lang="es-ES" sz="2400" u="sng" dirty="0">
                <a:solidFill>
                  <a:srgbClr val="00B0F0"/>
                </a:solidFill>
                <a:latin typeface="Calibri"/>
              </a:rPr>
              <a:t>la excelencia del conocimiento de Cristo</a:t>
            </a:r>
            <a:r>
              <a:rPr lang="es-ES" sz="2400" u="sng" spc="-150" dirty="0">
                <a:solidFill>
                  <a:srgbClr val="00B0F0"/>
                </a:solidFill>
                <a:latin typeface="Calibri"/>
              </a:rPr>
              <a:t> </a:t>
            </a:r>
            <a:r>
              <a:rPr lang="es-ES" sz="2400" u="sng" dirty="0">
                <a:solidFill>
                  <a:srgbClr val="00B0F0"/>
                </a:solidFill>
                <a:latin typeface="Calibri"/>
              </a:rPr>
              <a:t>Jesús</a:t>
            </a:r>
            <a:r>
              <a:rPr lang="es-ES" sz="2400" dirty="0">
                <a:solidFill>
                  <a:srgbClr val="00B0F0"/>
                </a:solidFill>
                <a:latin typeface="Calibri"/>
              </a:rPr>
              <a:t>,</a:t>
            </a:r>
            <a:r>
              <a:rPr lang="es-ES" sz="2400" spc="-150" dirty="0">
                <a:solidFill>
                  <a:srgbClr val="00B0F0"/>
                </a:solidFill>
                <a:latin typeface="Calibri"/>
              </a:rPr>
              <a:t> </a:t>
            </a:r>
            <a:r>
              <a:rPr lang="es-ES" sz="2400" dirty="0">
                <a:solidFill>
                  <a:srgbClr val="00B0F0"/>
                </a:solidFill>
                <a:latin typeface="Calibri"/>
              </a:rPr>
              <a:t>mi</a:t>
            </a:r>
            <a:r>
              <a:rPr lang="es-ES" sz="2400" spc="-150" dirty="0">
                <a:solidFill>
                  <a:srgbClr val="00B0F0"/>
                </a:solidFill>
                <a:latin typeface="Calibri"/>
              </a:rPr>
              <a:t> </a:t>
            </a:r>
            <a:r>
              <a:rPr lang="es-ES" sz="2400" dirty="0">
                <a:solidFill>
                  <a:srgbClr val="00B0F0"/>
                </a:solidFill>
                <a:latin typeface="Calibri"/>
              </a:rPr>
              <a:t>Señor,</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a:t>
            </a:r>
            <a:r>
              <a:rPr lang="es-ES" sz="2400" spc="-150" dirty="0">
                <a:solidFill>
                  <a:srgbClr val="00B0F0"/>
                </a:solidFill>
                <a:latin typeface="Calibri"/>
              </a:rPr>
              <a:t> </a:t>
            </a:r>
            <a:r>
              <a:rPr lang="es-ES" sz="2400" dirty="0">
                <a:solidFill>
                  <a:srgbClr val="00B0F0"/>
                </a:solidFill>
                <a:latin typeface="Calibri"/>
              </a:rPr>
              <a:t>del cual lo he perdido todo, y lo tengo por basura, </a:t>
            </a:r>
            <a:r>
              <a:rPr lang="es-ES" sz="2400" u="sng" dirty="0">
                <a:solidFill>
                  <a:srgbClr val="FFFF00"/>
                </a:solidFill>
                <a:latin typeface="Calibri"/>
              </a:rPr>
              <a:t>para ganar a Cristo</a:t>
            </a:r>
            <a:r>
              <a:rPr lang="es-ES" sz="2400" dirty="0">
                <a:latin typeface="Calibri"/>
              </a:rPr>
              <a:t>, </a:t>
            </a:r>
          </a:p>
        </p:txBody>
      </p:sp>
      <p:sp>
        <p:nvSpPr>
          <p:cNvPr id="7" name="TextBox 6">
            <a:extLst>
              <a:ext uri="{FF2B5EF4-FFF2-40B4-BE49-F238E27FC236}">
                <a16:creationId xmlns:a16="http://schemas.microsoft.com/office/drawing/2014/main" id="{6A67606D-5246-864C-A82B-9503960F919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9CE940A9-A5EB-D6B0-54E7-585288C67BEC}"/>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3DAB87D1-2D4C-7387-7DAA-E63B76FD08E1}"/>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1332ECDE-0296-B49C-8809-054928A3616A}"/>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203EFAD4-B491-0D2C-DAE7-48A52504941A}"/>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5D6A09DA-137F-8B3A-9DFE-C03E1359B210}"/>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A465AA8F-1A8E-82EE-A42C-14B098D151F9}"/>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4E412789-9772-DEF5-B57A-54DCBFE66A61}"/>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3B442C5A-CE1D-C59B-9F75-163A00D8517B}"/>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21F5626F-FC7C-26B9-5B89-CD71E853708F}"/>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30BF15C9-078C-AE45-97D1-5DBC29289764}"/>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97E0D7FF-4810-9658-EAD9-89844B98F1F5}"/>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FD902504-F71F-D714-48D6-D582C9B49B3F}"/>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E8B2AE25-5BDD-FE5F-FC2A-E4922E66E492}"/>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68AB231E-4042-7723-383F-55D2D0282444}"/>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5E6D9497-6923-7476-1DC4-6347B9422FFF}"/>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07D3C9F0-DDA8-746A-7794-153DDE233FAD}"/>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3705914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5F131-316D-7E6D-7706-C2C9AA90740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AF1BB4B-6C25-3AF0-119B-0FE52BFC0A88}"/>
              </a:ext>
            </a:extLst>
          </p:cNvPr>
          <p:cNvSpPr txBox="1"/>
          <p:nvPr/>
        </p:nvSpPr>
        <p:spPr>
          <a:xfrm>
            <a:off x="179512" y="29969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Corintios 1:30</a:t>
            </a:r>
          </a:p>
        </p:txBody>
      </p:sp>
      <p:sp>
        <p:nvSpPr>
          <p:cNvPr id="5" name="2 CuadroTexto">
            <a:extLst>
              <a:ext uri="{FF2B5EF4-FFF2-40B4-BE49-F238E27FC236}">
                <a16:creationId xmlns:a16="http://schemas.microsoft.com/office/drawing/2014/main" id="{ECF8FA2F-0E53-4AE4-5AA5-B10D0E10626F}"/>
              </a:ext>
            </a:extLst>
          </p:cNvPr>
          <p:cNvSpPr txBox="1"/>
          <p:nvPr/>
        </p:nvSpPr>
        <p:spPr>
          <a:xfrm>
            <a:off x="0" y="3474551"/>
            <a:ext cx="460749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por él estáis vosotros en Cristo Jesús, el cual nos ha sido hecho por Dios sabiduría, justificación, santificación y redención; </a:t>
            </a:r>
          </a:p>
        </p:txBody>
      </p:sp>
      <p:sp>
        <p:nvSpPr>
          <p:cNvPr id="7" name="TextBox 6">
            <a:extLst>
              <a:ext uri="{FF2B5EF4-FFF2-40B4-BE49-F238E27FC236}">
                <a16:creationId xmlns:a16="http://schemas.microsoft.com/office/drawing/2014/main" id="{7CEF08B1-4540-D059-FF12-929D3F74AF2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060CF59-F341-04A4-23EA-4334BD35FD2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1B1CC7DC-AC0C-C23E-E8FF-8F012685F0E7}"/>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EEDA0D2-D9D1-E875-7110-2BA7D2589B4C}"/>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B766C7A3-B74E-AE9F-33DF-CE56B32A1571}"/>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B7547BAF-B8CB-D05A-5260-0566878745FD}"/>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00D73CF1-F628-C58C-3C91-B6BDC776E0B9}"/>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2A6452F5-4E75-4733-CA94-40061E87434E}"/>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8D10A125-826C-039B-2996-ED6194DC030B}"/>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73EC0BA3-7AE6-5E8C-B890-7EA0702648F0}"/>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7C0B796C-D5E6-DABD-2016-65E0C6F9F16E}"/>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BE867831-8764-C9D0-B264-D16FFDC72C02}"/>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B4E7867D-4543-98D8-0169-42A7E903A83A}"/>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C69BA3B9-C138-C6A4-FCEA-6949484B6808}"/>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6026FE6C-D39D-1BE9-5AD2-581E759F9EA2}"/>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F136C10F-D3DC-0940-F54C-8636BFDCB69F}"/>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0BC18F88-23A9-7201-8AD2-D001C986347F}"/>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21145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6304-3B28-F1FD-5D02-466B9E7F5F6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3AFE8B3-F0A9-5112-F237-7855C394DDBB}"/>
              </a:ext>
            </a:extLst>
          </p:cNvPr>
          <p:cNvSpPr txBox="1"/>
          <p:nvPr/>
        </p:nvSpPr>
        <p:spPr>
          <a:xfrm>
            <a:off x="179512" y="29969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Corintios 1:30</a:t>
            </a:r>
          </a:p>
        </p:txBody>
      </p:sp>
      <p:sp>
        <p:nvSpPr>
          <p:cNvPr id="5" name="2 CuadroTexto">
            <a:extLst>
              <a:ext uri="{FF2B5EF4-FFF2-40B4-BE49-F238E27FC236}">
                <a16:creationId xmlns:a16="http://schemas.microsoft.com/office/drawing/2014/main" id="{88BBB060-6017-0324-1E2E-DF33537F8C36}"/>
              </a:ext>
            </a:extLst>
          </p:cNvPr>
          <p:cNvSpPr txBox="1"/>
          <p:nvPr/>
        </p:nvSpPr>
        <p:spPr>
          <a:xfrm>
            <a:off x="0" y="3474551"/>
            <a:ext cx="460749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por él estáis vosotros en Cristo Jesús, </a:t>
            </a:r>
            <a:r>
              <a:rPr lang="es-ES" sz="2400" dirty="0">
                <a:latin typeface="Calibri"/>
              </a:rPr>
              <a:t>el cual nos ha sido hecho por Dios sabiduría, justificación, santificación y redención; </a:t>
            </a:r>
          </a:p>
        </p:txBody>
      </p:sp>
      <p:sp>
        <p:nvSpPr>
          <p:cNvPr id="7" name="TextBox 6">
            <a:extLst>
              <a:ext uri="{FF2B5EF4-FFF2-40B4-BE49-F238E27FC236}">
                <a16:creationId xmlns:a16="http://schemas.microsoft.com/office/drawing/2014/main" id="{CB45A3E8-7E29-51DE-9EE4-34091CCABD2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60AA6E6-B06D-3255-036A-6A7AE56E2CE4}"/>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4A785750-E44C-389E-C78C-C7C8C17303AF}"/>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91DEFFA2-04B8-2160-D365-4B2943744839}"/>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34A3D4AA-A1F9-8E4E-243A-F647784940A1}"/>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6F3FDA62-58CC-66F2-9020-F09F5CB9899D}"/>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1212B304-E2FF-5CA1-979F-C5E03E8A0C50}"/>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FC54DB37-1398-0A91-5978-93C5C7D53A4E}"/>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3A5CE23B-83A4-973B-C338-DF0239A496F9}"/>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DEC263FF-F3E8-BC60-ACD5-62E6DBA9045D}"/>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EB76BD10-6219-7DAD-856C-02E8785D1953}"/>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1F8A0B76-8782-0470-08DF-6CAE081636DE}"/>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6253A27B-8697-854F-9959-42BFC68E7577}"/>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3C2D06CB-9BC7-2C35-AD9F-E88DE7666805}"/>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E4355E61-4462-F518-A859-CF04F0602CFB}"/>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2B908578-CF89-3622-A1CB-AE20AF805775}"/>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C705B2EC-4D34-9048-B4C5-7A3EE98A93C7}"/>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Tree>
    <p:extLst>
      <p:ext uri="{BB962C8B-B14F-4D97-AF65-F5344CB8AC3E}">
        <p14:creationId xmlns:p14="http://schemas.microsoft.com/office/powerpoint/2010/main" val="2486038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4CCB-3DA1-9BB7-A779-5A0D7C424E8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5AD618D-9DC4-84DC-6631-AE6D63D40AA8}"/>
              </a:ext>
            </a:extLst>
          </p:cNvPr>
          <p:cNvSpPr txBox="1"/>
          <p:nvPr/>
        </p:nvSpPr>
        <p:spPr>
          <a:xfrm>
            <a:off x="179512" y="29969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Corintios 1:30</a:t>
            </a:r>
          </a:p>
        </p:txBody>
      </p:sp>
      <p:sp>
        <p:nvSpPr>
          <p:cNvPr id="5" name="2 CuadroTexto">
            <a:extLst>
              <a:ext uri="{FF2B5EF4-FFF2-40B4-BE49-F238E27FC236}">
                <a16:creationId xmlns:a16="http://schemas.microsoft.com/office/drawing/2014/main" id="{B5D6151E-1442-FB2D-1301-10C520B8A422}"/>
              </a:ext>
            </a:extLst>
          </p:cNvPr>
          <p:cNvSpPr txBox="1"/>
          <p:nvPr/>
        </p:nvSpPr>
        <p:spPr>
          <a:xfrm>
            <a:off x="0" y="3474551"/>
            <a:ext cx="460749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por él estáis vosotros en Cristo Jesús, </a:t>
            </a:r>
            <a:r>
              <a:rPr lang="es-ES" sz="2400" dirty="0">
                <a:solidFill>
                  <a:srgbClr val="00B0F0"/>
                </a:solidFill>
                <a:latin typeface="Calibri"/>
              </a:rPr>
              <a:t>el cual nos ha sido hecho por Dios sabiduría, justificación, santificación y redención; </a:t>
            </a:r>
          </a:p>
        </p:txBody>
      </p:sp>
      <p:sp>
        <p:nvSpPr>
          <p:cNvPr id="7" name="TextBox 6">
            <a:extLst>
              <a:ext uri="{FF2B5EF4-FFF2-40B4-BE49-F238E27FC236}">
                <a16:creationId xmlns:a16="http://schemas.microsoft.com/office/drawing/2014/main" id="{A92B17F9-6F41-960F-7C65-F7BC712EF9C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8BA3860-653C-0E17-5FE7-4A8D1FB9FE4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FAB13D14-BA3C-D67F-E62E-377ED774300F}"/>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2DAC055F-125F-3A38-4788-A939BA45310A}"/>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1BA70A6D-756D-EB4B-BEC2-978E6E915BEF}"/>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1D54D29A-4900-E754-9494-158ACF41C01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56431F38-E123-990A-F77B-A1E9D12154A4}"/>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20DC9276-B574-3179-6226-268FAEF7273D}"/>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C44C5760-F7A9-3CB2-74FB-BD3703A8C5D8}"/>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29E16C52-1769-84FD-5FA3-A9327DCC6978}"/>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BBF13CF5-F0E6-FA9E-6312-D1E818DD05A2}"/>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EFBEBAA7-AAF0-4440-9130-2FC2600F0CD4}"/>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0EBE4DDC-5BFC-42C8-0A52-FF4361CFB3AA}"/>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BA56B77B-AB61-056F-7388-31136BAE64E0}"/>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CF4F70A6-A36D-1632-97A3-5E68F7AFB732}"/>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699026E1-4F83-A678-A026-5D31D6A49D07}"/>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320DB0F1-BCF9-94A7-884E-3628582542DA}"/>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
        <p:nvSpPr>
          <p:cNvPr id="18" name="1 CuadroTexto">
            <a:extLst>
              <a:ext uri="{FF2B5EF4-FFF2-40B4-BE49-F238E27FC236}">
                <a16:creationId xmlns:a16="http://schemas.microsoft.com/office/drawing/2014/main" id="{FF5AE7AC-DAD2-1A87-49BB-1AF6EFF8DAF2}"/>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0A070A87-3A85-B8CA-A3A2-A30B966B74C2}"/>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Puestos los ojos en Jesús, el autor y consumador de la fe, el cual por el gozo puesto delante de él sufrió la cruz, menospreciando el oprobio, y se sentó a la diestra del trono de Dios.</a:t>
            </a:r>
          </a:p>
        </p:txBody>
      </p:sp>
    </p:spTree>
    <p:extLst>
      <p:ext uri="{BB962C8B-B14F-4D97-AF65-F5344CB8AC3E}">
        <p14:creationId xmlns:p14="http://schemas.microsoft.com/office/powerpoint/2010/main" val="5952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B021C-EB04-75C4-D93B-6649A8BB7D8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34F4CD5-34F1-AE15-C2EF-2F04C8B02184}"/>
              </a:ext>
            </a:extLst>
          </p:cNvPr>
          <p:cNvSpPr txBox="1"/>
          <p:nvPr/>
        </p:nvSpPr>
        <p:spPr>
          <a:xfrm>
            <a:off x="179512" y="29969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Corintios 1:30</a:t>
            </a:r>
          </a:p>
        </p:txBody>
      </p:sp>
      <p:sp>
        <p:nvSpPr>
          <p:cNvPr id="5" name="2 CuadroTexto">
            <a:extLst>
              <a:ext uri="{FF2B5EF4-FFF2-40B4-BE49-F238E27FC236}">
                <a16:creationId xmlns:a16="http://schemas.microsoft.com/office/drawing/2014/main" id="{69449F32-106C-2B24-9E36-F49B31AFF6B1}"/>
              </a:ext>
            </a:extLst>
          </p:cNvPr>
          <p:cNvSpPr txBox="1"/>
          <p:nvPr/>
        </p:nvSpPr>
        <p:spPr>
          <a:xfrm>
            <a:off x="0" y="3474551"/>
            <a:ext cx="460749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por él estáis vosotros en Cristo Jesús, </a:t>
            </a:r>
            <a:r>
              <a:rPr lang="es-ES" sz="2400" dirty="0">
                <a:solidFill>
                  <a:srgbClr val="00B0F0"/>
                </a:solidFill>
                <a:latin typeface="Calibri"/>
              </a:rPr>
              <a:t>el cual nos ha sido hecho por Dios sabiduría, justificación, santificación y redención; </a:t>
            </a:r>
          </a:p>
        </p:txBody>
      </p:sp>
      <p:sp>
        <p:nvSpPr>
          <p:cNvPr id="7" name="TextBox 6">
            <a:extLst>
              <a:ext uri="{FF2B5EF4-FFF2-40B4-BE49-F238E27FC236}">
                <a16:creationId xmlns:a16="http://schemas.microsoft.com/office/drawing/2014/main" id="{56A39ADD-3168-53BB-07F8-0FE172081C0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298B497-80F6-F9A2-94B0-1A870A5D4B2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879EEA5B-6621-8A01-5F49-21179375FA72}"/>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CAF848E4-6C0D-6440-6EC7-C78391EF6D39}"/>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0E1D0261-70A1-3C28-B11B-BAE16574D81B}"/>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F485E6FC-FE40-C341-B7C7-26A1F11CEDA5}"/>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E5474F09-54CF-444C-EBFF-B02D7EE9FB00}"/>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366C79B3-9FEE-BBE9-EB7E-5358015D347E}"/>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34EEA4F5-AC1C-2AB6-7296-E30F5504FB5E}"/>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1436B1E7-50AA-4090-E21C-EB8CE9F512FA}"/>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E7B0D840-8113-BA46-74E6-7602DA0B9CCB}"/>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7C463E97-3FB9-2B04-1BF6-FEFBDBA0DAEF}"/>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2384031B-C0B3-471E-1682-6E6F70A2C632}"/>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F76F2107-58C8-1DFD-8DC6-66EFDF9F141C}"/>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934AE361-B95A-6661-D149-06372B9129AB}"/>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9FC99E54-E1D9-1DEC-8952-8604F2E43901}"/>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978282A6-B544-B8A9-BDC2-8C2D89023980}"/>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
        <p:nvSpPr>
          <p:cNvPr id="22" name="2 CuadroTexto">
            <a:extLst>
              <a:ext uri="{FF2B5EF4-FFF2-40B4-BE49-F238E27FC236}">
                <a16:creationId xmlns:a16="http://schemas.microsoft.com/office/drawing/2014/main" id="{2237B5FB-1524-D067-883E-E4EAAEDBCD74}"/>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latin typeface="Calibri"/>
              </a:rPr>
              <a:t>el cual por el gozo puesto delante de él sufrió la cruz, menospreciando el oprobio, y se sentó a la diestra del trono de Dios.</a:t>
            </a:r>
          </a:p>
        </p:txBody>
      </p:sp>
      <p:sp>
        <p:nvSpPr>
          <p:cNvPr id="23" name="1 CuadroTexto">
            <a:extLst>
              <a:ext uri="{FF2B5EF4-FFF2-40B4-BE49-F238E27FC236}">
                <a16:creationId xmlns:a16="http://schemas.microsoft.com/office/drawing/2014/main" id="{CDDBD02D-2BA2-D38D-B5E8-2F212DCDBCAE}"/>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Tree>
    <p:extLst>
      <p:ext uri="{BB962C8B-B14F-4D97-AF65-F5344CB8AC3E}">
        <p14:creationId xmlns:p14="http://schemas.microsoft.com/office/powerpoint/2010/main" val="1420833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E6CFB-361C-ACB7-466B-E3388DB7291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3475D06-FA4C-E3C3-4EDF-2404E9799F37}"/>
              </a:ext>
            </a:extLst>
          </p:cNvPr>
          <p:cNvSpPr txBox="1"/>
          <p:nvPr/>
        </p:nvSpPr>
        <p:spPr>
          <a:xfrm>
            <a:off x="179512" y="29969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Corintios 1:30</a:t>
            </a:r>
          </a:p>
        </p:txBody>
      </p:sp>
      <p:sp>
        <p:nvSpPr>
          <p:cNvPr id="5" name="2 CuadroTexto">
            <a:extLst>
              <a:ext uri="{FF2B5EF4-FFF2-40B4-BE49-F238E27FC236}">
                <a16:creationId xmlns:a16="http://schemas.microsoft.com/office/drawing/2014/main" id="{A460B120-984A-4F58-AAE2-910AB6BE5044}"/>
              </a:ext>
            </a:extLst>
          </p:cNvPr>
          <p:cNvSpPr txBox="1"/>
          <p:nvPr/>
        </p:nvSpPr>
        <p:spPr>
          <a:xfrm>
            <a:off x="0" y="3474551"/>
            <a:ext cx="460749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por él estáis vosotros en Cristo Jesús, </a:t>
            </a:r>
            <a:r>
              <a:rPr lang="es-ES" sz="2400" dirty="0">
                <a:solidFill>
                  <a:srgbClr val="00B0F0"/>
                </a:solidFill>
                <a:latin typeface="Calibri"/>
              </a:rPr>
              <a:t>el cual nos ha sido hecho por Dios sabiduría, justificación, santificación y redención; </a:t>
            </a:r>
          </a:p>
        </p:txBody>
      </p:sp>
      <p:sp>
        <p:nvSpPr>
          <p:cNvPr id="7" name="TextBox 6">
            <a:extLst>
              <a:ext uri="{FF2B5EF4-FFF2-40B4-BE49-F238E27FC236}">
                <a16:creationId xmlns:a16="http://schemas.microsoft.com/office/drawing/2014/main" id="{A55680A1-35EA-DEC6-DA35-4077159C655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EFDEE34-1F5F-F0E4-B5E2-DC3E46C899B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4" name="TextBox 13">
            <a:extLst>
              <a:ext uri="{FF2B5EF4-FFF2-40B4-BE49-F238E27FC236}">
                <a16:creationId xmlns:a16="http://schemas.microsoft.com/office/drawing/2014/main" id="{BADB41F9-ACF9-C0D9-8AB0-8F37307E63E2}"/>
              </a:ext>
            </a:extLst>
          </p:cNvPr>
          <p:cNvSpPr txBox="1"/>
          <p:nvPr/>
        </p:nvSpPr>
        <p:spPr>
          <a:xfrm>
            <a:off x="4587806" y="176489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alégrense en el Señor</a:t>
            </a:r>
          </a:p>
        </p:txBody>
      </p:sp>
      <p:sp>
        <p:nvSpPr>
          <p:cNvPr id="13" name="TextBox 12">
            <a:extLst>
              <a:ext uri="{FF2B5EF4-FFF2-40B4-BE49-F238E27FC236}">
                <a16:creationId xmlns:a16="http://schemas.microsoft.com/office/drawing/2014/main" id="{1DC8F583-20F3-9158-2409-8FBC7A59473B}"/>
              </a:ext>
            </a:extLst>
          </p:cNvPr>
          <p:cNvSpPr txBox="1"/>
          <p:nvPr/>
        </p:nvSpPr>
        <p:spPr>
          <a:xfrm>
            <a:off x="4585467" y="2120912"/>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Cuídense de los que quieren circuncidarlos para encontrar la salvación </a:t>
            </a:r>
          </a:p>
        </p:txBody>
      </p:sp>
      <p:sp>
        <p:nvSpPr>
          <p:cNvPr id="16" name="TextBox 15">
            <a:extLst>
              <a:ext uri="{FF2B5EF4-FFF2-40B4-BE49-F238E27FC236}">
                <a16:creationId xmlns:a16="http://schemas.microsoft.com/office/drawing/2014/main" id="{878E6D5E-3A60-B666-73A5-25C677A6F68A}"/>
              </a:ext>
            </a:extLst>
          </p:cNvPr>
          <p:cNvSpPr txBox="1"/>
          <p:nvPr/>
        </p:nvSpPr>
        <p:spPr>
          <a:xfrm>
            <a:off x="4589815" y="2716172"/>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nos gloriamos en Cristo quien es nuestro salvador</a:t>
            </a:r>
          </a:p>
        </p:txBody>
      </p:sp>
      <p:sp>
        <p:nvSpPr>
          <p:cNvPr id="12" name="TextBox 11">
            <a:extLst>
              <a:ext uri="{FF2B5EF4-FFF2-40B4-BE49-F238E27FC236}">
                <a16:creationId xmlns:a16="http://schemas.microsoft.com/office/drawing/2014/main" id="{07BA15E7-FC7F-213C-DD22-F7D8F6DC1124}"/>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17" name="TextBox 16">
            <a:extLst>
              <a:ext uri="{FF2B5EF4-FFF2-40B4-BE49-F238E27FC236}">
                <a16:creationId xmlns:a16="http://schemas.microsoft.com/office/drawing/2014/main" id="{0F44F4AB-AD4E-4FF7-0EAC-FC408EF52ED3}"/>
              </a:ext>
            </a:extLst>
          </p:cNvPr>
          <p:cNvSpPr txBox="1"/>
          <p:nvPr/>
        </p:nvSpPr>
        <p:spPr>
          <a:xfrm>
            <a:off x="4585467" y="332799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Nosotros no confiamos en la carne, en el esfuerzo humano para alcanzar la salvación</a:t>
            </a:r>
          </a:p>
        </p:txBody>
      </p:sp>
      <p:sp>
        <p:nvSpPr>
          <p:cNvPr id="8" name="TextBox 7">
            <a:extLst>
              <a:ext uri="{FF2B5EF4-FFF2-40B4-BE49-F238E27FC236}">
                <a16:creationId xmlns:a16="http://schemas.microsoft.com/office/drawing/2014/main" id="{620E2A93-B6A9-5987-A856-0CC408515428}"/>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3EB05772-F054-6C57-DA08-45B8EA480246}"/>
              </a:ext>
            </a:extLst>
          </p:cNvPr>
          <p:cNvSpPr txBox="1"/>
          <p:nvPr/>
        </p:nvSpPr>
        <p:spPr>
          <a:xfrm>
            <a:off x="4591540" y="3881636"/>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99E05C4D-2621-D0C2-7B75-07145CD852A9}"/>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8E30AB74-2B0E-DDAB-B45B-75A7B6F25666}"/>
              </a:ext>
            </a:extLst>
          </p:cNvPr>
          <p:cNvSpPr txBox="1"/>
          <p:nvPr/>
        </p:nvSpPr>
        <p:spPr>
          <a:xfrm>
            <a:off x="4572000" y="4221088"/>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DA2E1C6F-D3B8-F0A6-7E23-1250FCD8F91C}"/>
              </a:ext>
            </a:extLst>
          </p:cNvPr>
          <p:cNvSpPr txBox="1"/>
          <p:nvPr/>
        </p:nvSpPr>
        <p:spPr>
          <a:xfrm>
            <a:off x="25152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Efesios 1:9,10</a:t>
            </a:r>
          </a:p>
        </p:txBody>
      </p:sp>
      <p:sp>
        <p:nvSpPr>
          <p:cNvPr id="20" name="2 CuadroTexto">
            <a:extLst>
              <a:ext uri="{FF2B5EF4-FFF2-40B4-BE49-F238E27FC236}">
                <a16:creationId xmlns:a16="http://schemas.microsoft.com/office/drawing/2014/main" id="{F231686B-3D6A-60C7-9AC4-250C0E0D5513}"/>
              </a:ext>
            </a:extLst>
          </p:cNvPr>
          <p:cNvSpPr txBox="1"/>
          <p:nvPr/>
        </p:nvSpPr>
        <p:spPr>
          <a:xfrm>
            <a:off x="0" y="477599"/>
            <a:ext cx="464400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Dándonos a conocer el misterio de su voluntad, según su beneplácito, el cual se había propuesto en si mismo, </a:t>
            </a:r>
            <a:r>
              <a:rPr lang="es-ES" sz="2400" dirty="0">
                <a:solidFill>
                  <a:srgbClr val="00B0F0"/>
                </a:solidFill>
                <a:latin typeface="Calibri"/>
              </a:rPr>
              <a:t>de reunir todas las cosas en Cristo, </a:t>
            </a:r>
            <a:r>
              <a:rPr lang="es-ES" sz="2400" dirty="0">
                <a:solidFill>
                  <a:srgbClr val="FFFF00"/>
                </a:solidFill>
                <a:latin typeface="Calibri"/>
              </a:rPr>
              <a:t>en la dispensación del cumplimiento de los tiempos, así las que están en los cielos, como las que están en la tierra. </a:t>
            </a:r>
          </a:p>
        </p:txBody>
      </p:sp>
      <p:sp>
        <p:nvSpPr>
          <p:cNvPr id="3" name="TextBox 2">
            <a:extLst>
              <a:ext uri="{FF2B5EF4-FFF2-40B4-BE49-F238E27FC236}">
                <a16:creationId xmlns:a16="http://schemas.microsoft.com/office/drawing/2014/main" id="{629DF02D-BCC7-C226-F11E-BC5D7BE012A6}"/>
              </a:ext>
            </a:extLst>
          </p:cNvPr>
          <p:cNvSpPr txBox="1"/>
          <p:nvPr/>
        </p:nvSpPr>
        <p:spPr>
          <a:xfrm>
            <a:off x="4499992" y="4828590"/>
            <a:ext cx="360395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“Lo que para mí era ganancia”</a:t>
            </a:r>
          </a:p>
        </p:txBody>
      </p:sp>
      <p:sp>
        <p:nvSpPr>
          <p:cNvPr id="6" name="TextBox 5">
            <a:extLst>
              <a:ext uri="{FF2B5EF4-FFF2-40B4-BE49-F238E27FC236}">
                <a16:creationId xmlns:a16="http://schemas.microsoft.com/office/drawing/2014/main" id="{72A0EC57-FD4B-21A6-1ACC-B113E04FF196}"/>
              </a:ext>
            </a:extLst>
          </p:cNvPr>
          <p:cNvSpPr txBox="1"/>
          <p:nvPr/>
        </p:nvSpPr>
        <p:spPr>
          <a:xfrm>
            <a:off x="4644008" y="5192436"/>
            <a:ext cx="4480186"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 pérdida por amor a Cristo”     </a:t>
            </a:r>
          </a:p>
        </p:txBody>
      </p:sp>
      <p:sp>
        <p:nvSpPr>
          <p:cNvPr id="10" name="TextBox 9">
            <a:extLst>
              <a:ext uri="{FF2B5EF4-FFF2-40B4-BE49-F238E27FC236}">
                <a16:creationId xmlns:a16="http://schemas.microsoft.com/office/drawing/2014/main" id="{76F88ECE-B26C-50AE-C3C9-DBE274AEEC53}"/>
              </a:ext>
            </a:extLst>
          </p:cNvPr>
          <p:cNvSpPr txBox="1"/>
          <p:nvPr/>
        </p:nvSpPr>
        <p:spPr>
          <a:xfrm>
            <a:off x="4644008" y="5517232"/>
            <a:ext cx="455853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B’</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“Considero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todas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cosas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como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pérdida”</a:t>
            </a:r>
          </a:p>
        </p:txBody>
      </p:sp>
      <p:sp>
        <p:nvSpPr>
          <p:cNvPr id="11" name="TextBox 10">
            <a:extLst>
              <a:ext uri="{FF2B5EF4-FFF2-40B4-BE49-F238E27FC236}">
                <a16:creationId xmlns:a16="http://schemas.microsoft.com/office/drawing/2014/main" id="{1B960C5B-83BB-2166-DCFD-4423BF155B2C}"/>
              </a:ext>
            </a:extLst>
          </p:cNvPr>
          <p:cNvSpPr txBox="1"/>
          <p:nvPr/>
        </p:nvSpPr>
        <p:spPr>
          <a:xfrm>
            <a:off x="4499992" y="5856433"/>
            <a:ext cx="3603956" cy="339452"/>
          </a:xfrm>
          <a:prstGeom prst="rect">
            <a:avLst/>
          </a:prstGeom>
          <a:solidFill>
            <a:srgbClr val="C3F4FF"/>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 “para ganar a Cristo”</a:t>
            </a:r>
          </a:p>
        </p:txBody>
      </p:sp>
      <p:sp>
        <p:nvSpPr>
          <p:cNvPr id="22" name="2 CuadroTexto">
            <a:extLst>
              <a:ext uri="{FF2B5EF4-FFF2-40B4-BE49-F238E27FC236}">
                <a16:creationId xmlns:a16="http://schemas.microsoft.com/office/drawing/2014/main" id="{FD75BEE5-EBBF-871A-EAE2-D7F273915391}"/>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23" name="1 CuadroTexto">
            <a:extLst>
              <a:ext uri="{FF2B5EF4-FFF2-40B4-BE49-F238E27FC236}">
                <a16:creationId xmlns:a16="http://schemas.microsoft.com/office/drawing/2014/main" id="{CDC78842-6E12-72D8-8836-9BE434BBF0B4}"/>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Tree>
    <p:extLst>
      <p:ext uri="{BB962C8B-B14F-4D97-AF65-F5344CB8AC3E}">
        <p14:creationId xmlns:p14="http://schemas.microsoft.com/office/powerpoint/2010/main" val="1222053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1BC2-81F0-CC68-6881-14FCDFCC63D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F63F5DE-D7A1-9383-48F9-C9865B72FCB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9C4031A2-D0D6-DAC5-368B-75329B32DEBE}"/>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FF7D761C-2D4D-19E4-ABDC-C214E9210C50}"/>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5F95D2FF-7032-805F-8B2D-BF7D3E1E19FA}"/>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BAFAB729-B2F3-6BAE-9C68-6A0D03E3F7A2}"/>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B8131348-47DB-C609-7557-32BA62345167}"/>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F0D8BBD8-5E9E-6B07-AC1C-5167B716D0C6}"/>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B77D33FF-62CB-4F4C-F54B-6148C68B4231}"/>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67EAAAE5-2339-F717-1531-90D99FFB98C4}"/>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fin de conocerle, y el poder de su resurrección, y la participación de sus padecimientos, llegando a ser semejante a él en su muerte, </a:t>
            </a:r>
          </a:p>
        </p:txBody>
      </p:sp>
      <p:sp>
        <p:nvSpPr>
          <p:cNvPr id="22" name="2 CuadroTexto">
            <a:extLst>
              <a:ext uri="{FF2B5EF4-FFF2-40B4-BE49-F238E27FC236}">
                <a16:creationId xmlns:a16="http://schemas.microsoft.com/office/drawing/2014/main" id="{6890ED51-09B3-FE95-79C1-5776A4F2314D}"/>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24" name="TextBox 23">
            <a:extLst>
              <a:ext uri="{FF2B5EF4-FFF2-40B4-BE49-F238E27FC236}">
                <a16:creationId xmlns:a16="http://schemas.microsoft.com/office/drawing/2014/main" id="{BC2F9E3E-A688-B507-7770-A5EDC0D0E89C}"/>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25" name="1 CuadroTexto">
            <a:extLst>
              <a:ext uri="{FF2B5EF4-FFF2-40B4-BE49-F238E27FC236}">
                <a16:creationId xmlns:a16="http://schemas.microsoft.com/office/drawing/2014/main" id="{FBFB5071-DA99-3BF9-1302-4257E8266A92}"/>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Tree>
    <p:extLst>
      <p:ext uri="{BB962C8B-B14F-4D97-AF65-F5344CB8AC3E}">
        <p14:creationId xmlns:p14="http://schemas.microsoft.com/office/powerpoint/2010/main" val="22257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5" grpId="0"/>
      <p:bldP spid="20" grpId="0" build="allAtOnce"/>
      <p:bldP spid="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7DA90-5E13-3335-3AFA-BBC4E58018E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AF5AF7-968E-B58E-F943-8D650D6C711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0F1491B3-2CC5-1408-5EFC-C07E9F4374A9}"/>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42A7AB89-EDFB-2126-1A7E-E25EF65EBB6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D6DC1E1D-ACFA-5842-3688-AAFDA48E616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B5AC2B03-29B9-44BD-577D-299F67C39023}"/>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E396A766-063E-5205-B8A9-0E830A1F0E3F}"/>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1A81C1A8-30B3-288C-8968-A6934A04FD5E}"/>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11FA8C1D-21AE-7DEF-3F2B-7D88A1E47D0D}"/>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95A0948D-B357-2EB1-E0F6-569CEC10C23E}"/>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22" name="2 CuadroTexto">
            <a:extLst>
              <a:ext uri="{FF2B5EF4-FFF2-40B4-BE49-F238E27FC236}">
                <a16:creationId xmlns:a16="http://schemas.microsoft.com/office/drawing/2014/main" id="{055EBFAC-1D80-F311-9D5D-F1951AB0A656}"/>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765DCEC7-BBF8-16D3-314C-A4B5C57D4B1E}"/>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cxnSp>
        <p:nvCxnSpPr>
          <p:cNvPr id="13" name="Straight Arrow Connector 12">
            <a:extLst>
              <a:ext uri="{FF2B5EF4-FFF2-40B4-BE49-F238E27FC236}">
                <a16:creationId xmlns:a16="http://schemas.microsoft.com/office/drawing/2014/main" id="{44BDED17-EBC3-BB8E-6B8D-D2792E2FE9EB}"/>
              </a:ext>
            </a:extLst>
          </p:cNvPr>
          <p:cNvCxnSpPr>
            <a:cxnSpLocks/>
          </p:cNvCxnSpPr>
          <p:nvPr/>
        </p:nvCxnSpPr>
        <p:spPr>
          <a:xfrm flipH="1">
            <a:off x="611560" y="836712"/>
            <a:ext cx="864096" cy="433450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9F3DBA-104E-A18B-98D8-DBF5A04A6BBF}"/>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17" name="1 CuadroTexto">
            <a:extLst>
              <a:ext uri="{FF2B5EF4-FFF2-40B4-BE49-F238E27FC236}">
                <a16:creationId xmlns:a16="http://schemas.microsoft.com/office/drawing/2014/main" id="{E2CB1D08-83D6-E4B4-2045-C7C859E1F089}"/>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Tree>
    <p:extLst>
      <p:ext uri="{BB962C8B-B14F-4D97-AF65-F5344CB8AC3E}">
        <p14:creationId xmlns:p14="http://schemas.microsoft.com/office/powerpoint/2010/main" val="13191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21EF-B3D7-A7B8-7363-E9EE607B3C3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6312C0C-62D5-04D5-5E55-F170F278E45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995C445C-97FB-3DE3-4886-33E8588D926A}"/>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B132B695-A47C-D047-7FE4-748B583EEA75}"/>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D9429246-DE66-8D9C-8334-08A0A40C831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EBCD77F3-5939-6DF2-1B94-93539FE991F3}"/>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73100B78-814C-3933-F0C2-1957E4C15A47}"/>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CD6ED3BC-BA86-D160-6153-A4C611F036F4}"/>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34339DA8-2951-0810-E21B-F07CF28CCA12}"/>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141A6A5B-BCED-2C72-88F7-480B8FFBF684}"/>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22" name="2 CuadroTexto">
            <a:extLst>
              <a:ext uri="{FF2B5EF4-FFF2-40B4-BE49-F238E27FC236}">
                <a16:creationId xmlns:a16="http://schemas.microsoft.com/office/drawing/2014/main" id="{1261D5AC-E977-477E-1071-89E81ACCECEB}"/>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CFFE55F6-976B-FD59-FA61-ACDC567FF949}"/>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8DE66961-9E17-4943-5BA9-403CCFDE76E6}"/>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B42BDFE2-594E-ED96-5EFE-F9EBA0EEA5C3}"/>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55D215DB-64B3-F9C9-F447-069CB2B69250}"/>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Escudriñad las Escrituras; porque a vosotros os parece que en ellas tenéis la vida eterna; y ellas son las que dan testimonio de mí.</a:t>
            </a:r>
          </a:p>
        </p:txBody>
      </p:sp>
      <p:sp>
        <p:nvSpPr>
          <p:cNvPr id="6" name="1 CuadroTexto">
            <a:extLst>
              <a:ext uri="{FF2B5EF4-FFF2-40B4-BE49-F238E27FC236}">
                <a16:creationId xmlns:a16="http://schemas.microsoft.com/office/drawing/2014/main" id="{C0C8CFE1-6AE3-CE46-4E3F-363355830696}"/>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Tree>
    <p:extLst>
      <p:ext uri="{BB962C8B-B14F-4D97-AF65-F5344CB8AC3E}">
        <p14:creationId xmlns:p14="http://schemas.microsoft.com/office/powerpoint/2010/main" val="617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F865-108F-8DBE-0091-BD012047CC1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CF9ABE9-1BA6-9C52-A02C-DE7023F6574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52C15C82-1465-477E-51DA-C7E55AB08AED}"/>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A30260AC-1AAD-9BAF-08D9-0F20EC50595C}"/>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5D6442E2-D85E-EA12-3760-CC8C486269B6}"/>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20B5B42E-8B5F-1C1E-CBAA-FB62E1D48624}"/>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561D16BC-1982-26E3-53D8-719E453CB3DC}"/>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C25D47F4-3B00-5BF1-D5D4-857563EA41E9}"/>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C4EC053C-A40A-ADED-B458-61B6785C5DFC}"/>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3F81A0D2-D228-E2D3-036B-23DF9826CAEF}"/>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18" name="1 CuadroTexto">
            <a:extLst>
              <a:ext uri="{FF2B5EF4-FFF2-40B4-BE49-F238E27FC236}">
                <a16:creationId xmlns:a16="http://schemas.microsoft.com/office/drawing/2014/main" id="{443A557C-4CEB-8B04-FD1C-80556FAF0840}"/>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0D5950FE-E771-23CD-BCBD-AC5A29DE980C}"/>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B0B705BC-DA88-9A82-DC94-DD2D0C8058FE}"/>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BDCF0C20-6880-9A9F-F73F-97BFD5A1A7A6}"/>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675FE83B-7A06-BCF3-F89A-3D6AD7FFBAB7}"/>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45374293-13B4-5C09-B511-C5E668B3695D}"/>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latin typeface="Calibri"/>
              </a:rPr>
              <a:t>y ellas son las que dan testimonio de mí.</a:t>
            </a:r>
          </a:p>
        </p:txBody>
      </p:sp>
    </p:spTree>
    <p:extLst>
      <p:ext uri="{BB962C8B-B14F-4D97-AF65-F5344CB8AC3E}">
        <p14:creationId xmlns:p14="http://schemas.microsoft.com/office/powerpoint/2010/main" val="209553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83F26-8EBA-9E9A-4E05-8A7917FA84F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A441BC2-D94D-9754-4BD6-8EA07D1F40E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023EA8B2-CACB-7929-6330-BB3F8FCDA6BD}"/>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C202E657-168C-DAE8-0A1C-C7465FE2DFDF}"/>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B3495D5-7793-F581-D6AB-432A71FA62F8}"/>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B52E090C-D1C7-D3E2-BCA2-1CF99B08E0D2}"/>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24C5CD4D-70F4-F89B-BF5D-6B43F647A122}"/>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C67FBBE0-DABB-5E50-60FD-3611E1234C19}"/>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7A2BFD3E-9FC5-18F5-B8C0-084046C23014}"/>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Alegraos en Jehová y gozaos, justos; y cantad con júbilo todos vosotros los rectos de corazón.</a:t>
            </a:r>
          </a:p>
        </p:txBody>
      </p:sp>
    </p:spTree>
    <p:extLst>
      <p:ext uri="{BB962C8B-B14F-4D97-AF65-F5344CB8AC3E}">
        <p14:creationId xmlns:p14="http://schemas.microsoft.com/office/powerpoint/2010/main" val="42115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9184D-86D1-6E2E-829F-CEDE4A9E3D7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294BF3-8791-A6BC-FC99-DAC5D7AD3BD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D8B1525-2693-1328-115D-E71A49D8E14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520338D7-A987-D1FF-7E62-D63AC9851C74}"/>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12473EE7-068D-7537-7E54-5F3D0FD082C8}"/>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B22561B1-ED17-7C4F-F53F-12ED6E95C446}"/>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57F51B4D-81AE-7548-26FB-FD8D538E4D74}"/>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6E93F42F-30DF-BD72-BC57-C5B6F4AB9ADD}"/>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BF9058F8-30F7-06E7-C574-78A1EC0BAFAA}"/>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82CB23E9-A63C-062F-9E5D-8E0C58F776DE}"/>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18" name="1 CuadroTexto">
            <a:extLst>
              <a:ext uri="{FF2B5EF4-FFF2-40B4-BE49-F238E27FC236}">
                <a16:creationId xmlns:a16="http://schemas.microsoft.com/office/drawing/2014/main" id="{CB47532A-D87E-D2D6-AF55-0A2575A919BE}"/>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49DC36AD-B962-C161-2906-25E89EAB6C09}"/>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B6AC26F1-4E27-A227-D02B-9542ADE3F6B7}"/>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6F915970-CBD9-EB9F-5969-E03D899144B6}"/>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6CBB6D01-4631-5949-3A59-12D742BDC98B}"/>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1330446F-ACA1-3488-BEEF-785E9CD7FFFE}"/>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73D0F415-4B42-1180-E082-AAFD8FFFF5CF}"/>
              </a:ext>
            </a:extLst>
          </p:cNvPr>
          <p:cNvSpPr txBox="1"/>
          <p:nvPr/>
        </p:nvSpPr>
        <p:spPr>
          <a:xfrm>
            <a:off x="4716016" y="43871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16:13</a:t>
            </a:r>
          </a:p>
        </p:txBody>
      </p:sp>
      <p:sp>
        <p:nvSpPr>
          <p:cNvPr id="11" name="2 CuadroTexto">
            <a:extLst>
              <a:ext uri="{FF2B5EF4-FFF2-40B4-BE49-F238E27FC236}">
                <a16:creationId xmlns:a16="http://schemas.microsoft.com/office/drawing/2014/main" id="{3C63D61C-43F0-65AD-DB93-CD1494F31C5F}"/>
              </a:ext>
            </a:extLst>
          </p:cNvPr>
          <p:cNvSpPr txBox="1"/>
          <p:nvPr/>
        </p:nvSpPr>
        <p:spPr>
          <a:xfrm>
            <a:off x="4584742" y="4869160"/>
            <a:ext cx="450428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cuando venga el Espíritu de verdad, él os guiará a toda la verdad; porque no hablará por su propia cuenta, sino que hablará todo lo que oyere, y os hará saber las cosas que habrán de venir. </a:t>
            </a:r>
          </a:p>
        </p:txBody>
      </p:sp>
    </p:spTree>
    <p:extLst>
      <p:ext uri="{BB962C8B-B14F-4D97-AF65-F5344CB8AC3E}">
        <p14:creationId xmlns:p14="http://schemas.microsoft.com/office/powerpoint/2010/main" val="25106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71A7-86DA-6655-ED83-CBD025E1A62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17C5F91-40C9-B229-C063-AE6CEE87B13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E81E982-C810-19EE-3EA9-1C786567645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9FBFA532-FA93-B1B1-CB77-87C2D4B9F27F}"/>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233EE6E4-B5DC-1DF8-7280-52C97250CC1F}"/>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999965A7-9066-F1FA-C596-B31B7400D090}"/>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92B7BF6E-8098-3F29-F60A-0DCFF517DBC0}"/>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74672B73-1312-765E-DFBF-77E6481D93A7}"/>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1305B7BA-9415-EE94-5F5B-C023B3E12946}"/>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2F31D6CA-7587-E47A-1F3C-2DBF8A31393A}"/>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18" name="1 CuadroTexto">
            <a:extLst>
              <a:ext uri="{FF2B5EF4-FFF2-40B4-BE49-F238E27FC236}">
                <a16:creationId xmlns:a16="http://schemas.microsoft.com/office/drawing/2014/main" id="{11E87ACE-A9A7-E5B5-B1A6-F81AB84672DB}"/>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1B8E1A4D-98A0-B376-1A97-8A845789891B}"/>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4B439E0D-EDA0-9165-E1EE-D411734F5077}"/>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605F71CE-36F2-5E87-794B-82C3FDA7B28A}"/>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28B2D5B7-B77D-AF06-D98C-68D9767C20AF}"/>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EDBDACF3-B419-6B13-98E9-802CC328590F}"/>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ABF3E122-14A3-8981-9326-BF35E1072305}"/>
              </a:ext>
            </a:extLst>
          </p:cNvPr>
          <p:cNvSpPr txBox="1"/>
          <p:nvPr/>
        </p:nvSpPr>
        <p:spPr>
          <a:xfrm>
            <a:off x="4716016" y="43871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16:13</a:t>
            </a:r>
          </a:p>
        </p:txBody>
      </p:sp>
      <p:sp>
        <p:nvSpPr>
          <p:cNvPr id="11" name="2 CuadroTexto">
            <a:extLst>
              <a:ext uri="{FF2B5EF4-FFF2-40B4-BE49-F238E27FC236}">
                <a16:creationId xmlns:a16="http://schemas.microsoft.com/office/drawing/2014/main" id="{371498D5-F65F-3A2A-9096-6857E06F3FC8}"/>
              </a:ext>
            </a:extLst>
          </p:cNvPr>
          <p:cNvSpPr txBox="1"/>
          <p:nvPr/>
        </p:nvSpPr>
        <p:spPr>
          <a:xfrm>
            <a:off x="4584742" y="4869160"/>
            <a:ext cx="450428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cuando venga el Espíritu de verdad, él os guiará a toda la verdad; </a:t>
            </a:r>
            <a:r>
              <a:rPr lang="es-ES" sz="2400" dirty="0">
                <a:latin typeface="Calibri"/>
              </a:rPr>
              <a:t>porque no hablará por su propia cuenta, sino que hablará todo lo que oyere, y os hará saber las cosas que habrán de venir. </a:t>
            </a:r>
          </a:p>
        </p:txBody>
      </p:sp>
    </p:spTree>
    <p:extLst>
      <p:ext uri="{BB962C8B-B14F-4D97-AF65-F5344CB8AC3E}">
        <p14:creationId xmlns:p14="http://schemas.microsoft.com/office/powerpoint/2010/main" val="1914314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040A-E6B8-DEBC-4783-1237409879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EF8564E-411A-5F8C-08CB-D4260D226A0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4329DF49-BE80-70EE-8BC8-B6AE47DEF2A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57877BA8-19A9-723D-BA72-A11747C5501E}"/>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71D24FCF-6FF4-D85F-055B-182844F36986}"/>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C5400726-89C5-2AAD-3327-905CF65F21A9}"/>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1842D91F-7082-7F12-7099-992AADABB412}"/>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D264F809-B6CE-CE14-4047-727D7F3AC66F}"/>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5C0C5D28-6591-2242-7097-2F502B7B96FD}"/>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69D1531A-C6D8-382E-E795-A59B3CB7DC6A}"/>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llegando a ser semejante a él en su muerte, </a:t>
            </a:r>
          </a:p>
        </p:txBody>
      </p:sp>
      <p:sp>
        <p:nvSpPr>
          <p:cNvPr id="18" name="1 CuadroTexto">
            <a:extLst>
              <a:ext uri="{FF2B5EF4-FFF2-40B4-BE49-F238E27FC236}">
                <a16:creationId xmlns:a16="http://schemas.microsoft.com/office/drawing/2014/main" id="{C4248AEB-21C5-B7AE-E78B-F4CD1A651A2F}"/>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2EF7F5C2-E764-EE97-FF08-802AFFD7AD0E}"/>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22A50E62-2144-B88A-7C2F-AFAE1F67AF15}"/>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6846AFE7-4933-45C6-7712-BEC50B46E8E2}"/>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8AD04E19-E7A6-69B2-3FFA-8F3AE9996285}"/>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BDF9BFB9-1544-EB91-672A-15206789F385}"/>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C455F047-7F8F-5D05-B04C-125818FCE501}"/>
              </a:ext>
            </a:extLst>
          </p:cNvPr>
          <p:cNvSpPr txBox="1"/>
          <p:nvPr/>
        </p:nvSpPr>
        <p:spPr>
          <a:xfrm>
            <a:off x="4716016" y="43871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16:13</a:t>
            </a:r>
          </a:p>
        </p:txBody>
      </p:sp>
      <p:sp>
        <p:nvSpPr>
          <p:cNvPr id="11" name="2 CuadroTexto">
            <a:extLst>
              <a:ext uri="{FF2B5EF4-FFF2-40B4-BE49-F238E27FC236}">
                <a16:creationId xmlns:a16="http://schemas.microsoft.com/office/drawing/2014/main" id="{3998A1CB-3185-95A0-B506-EE3849BF24A1}"/>
              </a:ext>
            </a:extLst>
          </p:cNvPr>
          <p:cNvSpPr txBox="1"/>
          <p:nvPr/>
        </p:nvSpPr>
        <p:spPr>
          <a:xfrm>
            <a:off x="4584742" y="4869160"/>
            <a:ext cx="450428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cuando venga el Espíritu de verdad, él os guiará a toda la verdad; </a:t>
            </a:r>
            <a:r>
              <a:rPr lang="es-ES" sz="2400" dirty="0">
                <a:solidFill>
                  <a:srgbClr val="00B0F0"/>
                </a:solidFill>
                <a:latin typeface="Calibri"/>
              </a:rPr>
              <a:t>porque no hablará por su propia cuenta, sino que hablará todo lo que oyere, y os hará saber las cosas que habrán de venir. </a:t>
            </a:r>
          </a:p>
        </p:txBody>
      </p:sp>
      <p:sp>
        <p:nvSpPr>
          <p:cNvPr id="6" name="TextBox 5">
            <a:extLst>
              <a:ext uri="{FF2B5EF4-FFF2-40B4-BE49-F238E27FC236}">
                <a16:creationId xmlns:a16="http://schemas.microsoft.com/office/drawing/2014/main" id="{C0B5DE8C-D5D0-BB49-6489-4B98FE24126E}"/>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Tree>
    <p:extLst>
      <p:ext uri="{BB962C8B-B14F-4D97-AF65-F5344CB8AC3E}">
        <p14:creationId xmlns:p14="http://schemas.microsoft.com/office/powerpoint/2010/main" val="9491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31FF-5E90-41D0-B62C-307049E3D89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A92C7C3-EB3F-1526-C273-D7B379975C5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8B5E9D6-F396-309D-73FD-ACC96B77979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ED2CAD5C-32AF-A4B2-BA0A-C94F01BED5E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009C7F11-A912-73B3-43DB-CA06BC0DD457}"/>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FD9A2F81-E6C6-07FD-01A1-7692BA45BE53}"/>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B47704BF-26D7-9FF0-D11A-2403587DCF94}"/>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6C1681B1-E910-F2A4-335C-6A95E17B9E6D}"/>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70993568-6962-040A-D31D-6284D5C96B7E}"/>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D1ABD6BF-E150-371D-0CF1-05552B863742}"/>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68D99409-A001-4D9C-5F14-572BAC1DB460}"/>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4593D5D8-EF13-B8B5-3D02-1B56B9BCED7A}"/>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E88FCBEF-E715-CA60-9F8F-2BE4899F07BC}"/>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A9162955-8220-362D-34AC-847D3586B59D}"/>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9F19156E-74DC-0F65-6977-CD2939434CED}"/>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1AF9C1C2-526F-C391-4237-1D0D726955D4}"/>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884CB14F-EFE8-32A8-56D9-DC7841049192}"/>
              </a:ext>
            </a:extLst>
          </p:cNvPr>
          <p:cNvSpPr txBox="1"/>
          <p:nvPr/>
        </p:nvSpPr>
        <p:spPr>
          <a:xfrm>
            <a:off x="4716016" y="43871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16:13</a:t>
            </a:r>
          </a:p>
        </p:txBody>
      </p:sp>
      <p:sp>
        <p:nvSpPr>
          <p:cNvPr id="11" name="2 CuadroTexto">
            <a:extLst>
              <a:ext uri="{FF2B5EF4-FFF2-40B4-BE49-F238E27FC236}">
                <a16:creationId xmlns:a16="http://schemas.microsoft.com/office/drawing/2014/main" id="{FDF73513-EBBF-09B1-8783-5F52C1F24E1C}"/>
              </a:ext>
            </a:extLst>
          </p:cNvPr>
          <p:cNvSpPr txBox="1"/>
          <p:nvPr/>
        </p:nvSpPr>
        <p:spPr>
          <a:xfrm>
            <a:off x="4584742" y="4869160"/>
            <a:ext cx="450428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cuando venga el Espíritu de verdad, él os guiará a toda la verdad; </a:t>
            </a:r>
            <a:r>
              <a:rPr lang="es-ES" sz="2400" dirty="0">
                <a:solidFill>
                  <a:srgbClr val="00B0F0"/>
                </a:solidFill>
                <a:latin typeface="Calibri"/>
              </a:rPr>
              <a:t>porque no hablará por su propia cuenta, sino que hablará todo lo que oyere, y os hará saber las cosas que habrán de venir. </a:t>
            </a:r>
          </a:p>
        </p:txBody>
      </p:sp>
      <p:sp>
        <p:nvSpPr>
          <p:cNvPr id="6" name="TextBox 5">
            <a:extLst>
              <a:ext uri="{FF2B5EF4-FFF2-40B4-BE49-F238E27FC236}">
                <a16:creationId xmlns:a16="http://schemas.microsoft.com/office/drawing/2014/main" id="{9930383A-58AD-F378-E1C0-5446B95D5BC8}"/>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Tree>
    <p:extLst>
      <p:ext uri="{BB962C8B-B14F-4D97-AF65-F5344CB8AC3E}">
        <p14:creationId xmlns:p14="http://schemas.microsoft.com/office/powerpoint/2010/main" val="13667305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379A-D514-58BF-7EDB-D0D7C5546BF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A0C482-979B-BB95-1F7E-E4C1C090D42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11AAF8F0-50F9-3090-5054-5B7543323D59}"/>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F6723BC9-341D-5483-CF6B-25A8BF8FC74B}"/>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C9BD1536-6996-B2AA-8C0F-011490A4243E}"/>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262F7C57-D8F0-7205-0CBA-38F7CEDAC7C7}"/>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65154479-8610-D688-11FB-30A7D88CC0FB}"/>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40B8CC77-3B24-5E5B-F98F-177187A724B4}"/>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743194EF-A71F-B70A-68DE-A01CCF32D897}"/>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E835287B-F6BE-A6C6-EED3-FC647B87BD53}"/>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0E907F77-589D-4E2B-51EE-0C8B741FF52A}"/>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BCFA054A-033F-8637-D52B-28E56FD984F3}"/>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59AB2BAB-A6C8-B13F-F3D6-DBF0A18ECCCC}"/>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250F82C1-15A1-8F7B-E68E-E92F5FE846EE}"/>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6E93EEB8-AE33-C09F-A368-00C3B89EC8F7}"/>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8A777F13-230B-9B32-5C04-616B4B9AFB2D}"/>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6164B0F6-C220-F601-B35A-AE2B14723B8E}"/>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A2744958-0675-8BC0-D9A3-51D60F2B8A0C}"/>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Hasta que todos lleguemos a la unidad de la fe y del conocimiento del Hijo de Dios, a un varón perfecto, a la medida de la estatura de la plenitud de Cristo;</a:t>
            </a:r>
          </a:p>
        </p:txBody>
      </p:sp>
      <p:sp>
        <p:nvSpPr>
          <p:cNvPr id="6" name="TextBox 5">
            <a:extLst>
              <a:ext uri="{FF2B5EF4-FFF2-40B4-BE49-F238E27FC236}">
                <a16:creationId xmlns:a16="http://schemas.microsoft.com/office/drawing/2014/main" id="{23D47D55-7980-BE59-D266-8597E8D0DF88}"/>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Tree>
    <p:extLst>
      <p:ext uri="{BB962C8B-B14F-4D97-AF65-F5344CB8AC3E}">
        <p14:creationId xmlns:p14="http://schemas.microsoft.com/office/powerpoint/2010/main" val="84472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1B51-4BF8-C671-751B-7C8E9495622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EAE9B74-0DE8-04F0-FE85-D6AE33C5A92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D945B86A-0407-1D32-0934-BCA3E0810DCB}"/>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9318C78D-0305-C18C-4128-2DDADA81A231}"/>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2C68FA1D-50C2-4220-9D23-C57F5ADE43C8}"/>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A321CAEB-40A2-552A-97C7-F82BD813224D}"/>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F86E8770-F487-6FC2-6F05-55F33088F3D3}"/>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288F321F-C375-8438-C3A5-16C6EDAE87C5}"/>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7D5509A0-F06D-C2E1-771B-87748807B764}"/>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49063CF8-2AF8-1BA3-A564-AD8A2AAFA30E}"/>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6CFB8EB5-1EEA-73DA-1D7F-E719B21107C1}"/>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47714CEF-0611-679E-E8E5-B283BA8395B0}"/>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1D9DBEA7-17D7-0F4D-94E6-D96DBD3F848E}"/>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74E25F41-4E42-80FF-5A14-25A63746DE42}"/>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9F2FC23B-609F-6A51-4448-69B991E7AFB7}"/>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62EE2853-327C-7BAE-91A1-A12015D0EB9A}"/>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57CA563B-9D6F-05B4-481A-7F343FC1B335}"/>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DC7AB59E-72B1-85FD-708F-44297570E688}"/>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 un varón perfecto, a la medida de la estatura de la plenitud de Cristo;</a:t>
            </a:r>
          </a:p>
        </p:txBody>
      </p:sp>
      <p:sp>
        <p:nvSpPr>
          <p:cNvPr id="6" name="TextBox 5">
            <a:extLst>
              <a:ext uri="{FF2B5EF4-FFF2-40B4-BE49-F238E27FC236}">
                <a16:creationId xmlns:a16="http://schemas.microsoft.com/office/drawing/2014/main" id="{05599508-CAA9-24E1-9363-599BE83DBC8F}"/>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Tree>
    <p:extLst>
      <p:ext uri="{BB962C8B-B14F-4D97-AF65-F5344CB8AC3E}">
        <p14:creationId xmlns:p14="http://schemas.microsoft.com/office/powerpoint/2010/main" val="31978907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4FBD7-1B24-91B0-7F44-60466DCB9F4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E09331E-FC49-FEC2-F576-175E6C57469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B175E830-B654-F9D7-84E9-9184AE41EB02}"/>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5EC99353-75BF-D8E3-B858-839CDCF5B6F2}"/>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41DCD627-72F8-CD2D-314D-3CEAF81E9989}"/>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01A6EC96-5BE2-09FC-DDDB-7A51343C1919}"/>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21A84920-8E18-00C5-B426-8FCF8B3CD964}"/>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80B5E08E-EC12-3E09-594B-3FC848FF95E8}"/>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C6E58BB2-6795-00F5-A0EF-BF1A6E700564}"/>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B7EC53FD-FBDF-7234-7D55-5FF8E0555272}"/>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3C528021-EF3A-4CC7-483B-B2E18F624167}"/>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466024AE-4A4A-DF20-94C2-002AEB5A2147}"/>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3979A0DD-42F5-6A50-7A39-DF078685B64C}"/>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15A3C316-E920-0420-23D3-7AA65C33F4EE}"/>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80D738C7-146D-64E8-B379-844592ABB4B0}"/>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5:39</a:t>
            </a:r>
          </a:p>
        </p:txBody>
      </p:sp>
      <p:sp>
        <p:nvSpPr>
          <p:cNvPr id="5" name="2 CuadroTexto">
            <a:extLst>
              <a:ext uri="{FF2B5EF4-FFF2-40B4-BE49-F238E27FC236}">
                <a16:creationId xmlns:a16="http://schemas.microsoft.com/office/drawing/2014/main" id="{B35D052B-BF18-DCC2-4E0B-BB3B08E7B9E6}"/>
              </a:ext>
            </a:extLst>
          </p:cNvPr>
          <p:cNvSpPr txBox="1"/>
          <p:nvPr/>
        </p:nvSpPr>
        <p:spPr>
          <a:xfrm>
            <a:off x="35496" y="2178407"/>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Escudriñad las Escrituras; porque a vosotros os parece que en ellas tenéis la vida eterna; </a:t>
            </a:r>
            <a:r>
              <a:rPr lang="es-ES" sz="2400" dirty="0">
                <a:solidFill>
                  <a:srgbClr val="00B0F0"/>
                </a:solidFill>
                <a:latin typeface="Calibri"/>
              </a:rPr>
              <a:t>y ellas son las que dan testimonio de mí.</a:t>
            </a:r>
          </a:p>
        </p:txBody>
      </p:sp>
      <p:sp>
        <p:nvSpPr>
          <p:cNvPr id="10" name="1 CuadroTexto">
            <a:extLst>
              <a:ext uri="{FF2B5EF4-FFF2-40B4-BE49-F238E27FC236}">
                <a16:creationId xmlns:a16="http://schemas.microsoft.com/office/drawing/2014/main" id="{ACBD181F-C03A-A968-7612-7DFEE85CA163}"/>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7EB895AA-F999-2C7E-61FC-54DD4257EE96}"/>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t>
            </a:r>
            <a:r>
              <a:rPr lang="es-ES" sz="2400" dirty="0">
                <a:solidFill>
                  <a:srgbClr val="00B0F0"/>
                </a:solidFill>
                <a:latin typeface="Calibri"/>
              </a:rPr>
              <a:t>a un varón perfecto, a la medida de la estatura de la plenitud de Cristo</a:t>
            </a:r>
            <a:r>
              <a:rPr lang="es-ES" sz="2400" dirty="0">
                <a:latin typeface="Calibri"/>
              </a:rPr>
              <a:t>;</a:t>
            </a:r>
          </a:p>
        </p:txBody>
      </p:sp>
      <p:sp>
        <p:nvSpPr>
          <p:cNvPr id="6" name="TextBox 5">
            <a:extLst>
              <a:ext uri="{FF2B5EF4-FFF2-40B4-BE49-F238E27FC236}">
                <a16:creationId xmlns:a16="http://schemas.microsoft.com/office/drawing/2014/main" id="{C3DEDC82-FC3D-E816-19C9-A416488C4154}"/>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
        <p:nvSpPr>
          <p:cNvPr id="13" name="TextBox 12">
            <a:extLst>
              <a:ext uri="{FF2B5EF4-FFF2-40B4-BE49-F238E27FC236}">
                <a16:creationId xmlns:a16="http://schemas.microsoft.com/office/drawing/2014/main" id="{F55A0D78-2FA8-A03C-8A38-DBCEE5A32009}"/>
              </a:ext>
            </a:extLst>
          </p:cNvPr>
          <p:cNvSpPr txBox="1"/>
          <p:nvPr/>
        </p:nvSpPr>
        <p:spPr>
          <a:xfrm>
            <a:off x="4580028" y="416262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meta: Llegar a ser semejante a Jesús</a:t>
            </a:r>
          </a:p>
        </p:txBody>
      </p:sp>
    </p:spTree>
    <p:extLst>
      <p:ext uri="{BB962C8B-B14F-4D97-AF65-F5344CB8AC3E}">
        <p14:creationId xmlns:p14="http://schemas.microsoft.com/office/powerpoint/2010/main" val="17745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D2FB-71A9-71FE-1E6E-719AA2F1B2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1C7712E-5E5D-A101-3E53-4490CABC492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AB016397-9FC5-F241-CBF6-581D829A6217}"/>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D69A0E75-F9C8-FC55-047E-69E56218DC67}"/>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ED9360D8-2653-2DB2-5F07-CB35BDB028E1}"/>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524E291E-F40D-0DAB-414D-5745439BA5F1}"/>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6EC3E003-FE03-8DB6-6A7C-5CC1E25D1D55}"/>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C169D342-88FE-4868-D666-54467F3246B3}"/>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BFCEFDD7-D317-749B-E6B8-AB6D2BA25FBB}"/>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7812518F-EBE8-4204-85EF-58F1E71DDBC5}"/>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E9059D88-103A-D81B-BB38-B89FA736829B}"/>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43A09C0A-886C-21AA-94D8-18AFAA690E95}"/>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F3BB78F3-5BC2-72BC-5540-3C2CA9B772FA}"/>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2DE0750B-BFBC-E425-AD4F-ED1845CDEF11}"/>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82BC5C46-6511-9F2E-81F9-954507E32BA0}"/>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3:13, 14</a:t>
            </a:r>
          </a:p>
        </p:txBody>
      </p:sp>
      <p:sp>
        <p:nvSpPr>
          <p:cNvPr id="5" name="2 CuadroTexto">
            <a:extLst>
              <a:ext uri="{FF2B5EF4-FFF2-40B4-BE49-F238E27FC236}">
                <a16:creationId xmlns:a16="http://schemas.microsoft.com/office/drawing/2014/main" id="{CEE9C661-C4AF-4C99-175B-C52E4DFE936C}"/>
              </a:ext>
            </a:extLst>
          </p:cNvPr>
          <p:cNvSpPr txBox="1"/>
          <p:nvPr/>
        </p:nvSpPr>
        <p:spPr>
          <a:xfrm>
            <a:off x="54972" y="2178407"/>
            <a:ext cx="45042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Hermanos, yo mismo no pretendo haberlo ya alcanzado; pero una cosa hago: olvidando ciertamente lo que queda atrás, y extendiéndome a lo que está delante, prosigo a la meta, al premio del supremo llamamiento de Dios en Cristo Jesús. </a:t>
            </a:r>
          </a:p>
          <a:p>
            <a:pPr algn="ctr" fontAlgn="auto">
              <a:lnSpc>
                <a:spcPts val="2400"/>
              </a:lnSpc>
              <a:spcBef>
                <a:spcPts val="0"/>
              </a:spcBef>
              <a:spcAft>
                <a:spcPts val="0"/>
              </a:spcAft>
            </a:pPr>
            <a:endParaRPr lang="es-ES" sz="2400" dirty="0">
              <a:latin typeface="Calibri"/>
            </a:endParaRPr>
          </a:p>
        </p:txBody>
      </p:sp>
      <p:sp>
        <p:nvSpPr>
          <p:cNvPr id="10" name="1 CuadroTexto">
            <a:extLst>
              <a:ext uri="{FF2B5EF4-FFF2-40B4-BE49-F238E27FC236}">
                <a16:creationId xmlns:a16="http://schemas.microsoft.com/office/drawing/2014/main" id="{17D5659A-4CD4-AA4A-CA85-2E2D1C44F396}"/>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A33D7392-C40B-B12D-90D9-838DA6D106D8}"/>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t>
            </a:r>
            <a:r>
              <a:rPr lang="es-ES" sz="2400" dirty="0">
                <a:solidFill>
                  <a:srgbClr val="00B0F0"/>
                </a:solidFill>
                <a:latin typeface="Calibri"/>
              </a:rPr>
              <a:t>a un varón perfecto, a la medida de la estatura de la plenitud de Cristo</a:t>
            </a:r>
            <a:r>
              <a:rPr lang="es-ES" sz="2400" dirty="0">
                <a:latin typeface="Calibri"/>
              </a:rPr>
              <a:t>;</a:t>
            </a:r>
          </a:p>
        </p:txBody>
      </p:sp>
      <p:sp>
        <p:nvSpPr>
          <p:cNvPr id="6" name="TextBox 5">
            <a:extLst>
              <a:ext uri="{FF2B5EF4-FFF2-40B4-BE49-F238E27FC236}">
                <a16:creationId xmlns:a16="http://schemas.microsoft.com/office/drawing/2014/main" id="{6958360C-60C7-7821-E400-6A1590E07235}"/>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
        <p:nvSpPr>
          <p:cNvPr id="13" name="TextBox 12">
            <a:extLst>
              <a:ext uri="{FF2B5EF4-FFF2-40B4-BE49-F238E27FC236}">
                <a16:creationId xmlns:a16="http://schemas.microsoft.com/office/drawing/2014/main" id="{58F161B3-5307-E970-FC5A-2340360BCE1B}"/>
              </a:ext>
            </a:extLst>
          </p:cNvPr>
          <p:cNvSpPr txBox="1"/>
          <p:nvPr/>
        </p:nvSpPr>
        <p:spPr>
          <a:xfrm>
            <a:off x="4580028" y="416262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meta: Llegar a ser semejante a Jesús</a:t>
            </a:r>
          </a:p>
        </p:txBody>
      </p:sp>
    </p:spTree>
    <p:extLst>
      <p:ext uri="{BB962C8B-B14F-4D97-AF65-F5344CB8AC3E}">
        <p14:creationId xmlns:p14="http://schemas.microsoft.com/office/powerpoint/2010/main" val="25074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298F-85EC-82F0-C9AD-A0681E0E93E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F3442B8-3E91-FD83-7B30-990AE7055D6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23F85E65-5E80-17C3-4865-560C606CE245}"/>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F35514FF-3949-1CFF-D4B8-C71FD33D5569}"/>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818652E0-CD9B-358D-9BA8-C3C17F6CA89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227BD879-E0C9-36BF-F3A6-234F4C6F4D07}"/>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4E4752D6-6380-5024-2BC7-EF6DD92F2B77}"/>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6A9A756B-F9D4-8475-DC2D-4620ADC25E86}"/>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23146EE4-A34E-243E-A2B6-AFEE6F42BF91}"/>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8199A61B-BB32-4ACB-E35F-D98B945DFD75}"/>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E7C3F5DE-0BD1-FE4D-1620-52EC3569FEC7}"/>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F7BB9B2F-5C75-94FE-25C0-0A8D646D9E5E}"/>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9AFCD465-1D06-CD60-C509-6CD71AAFFA93}"/>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4FCF5596-7F58-ADFA-C264-7ABD598B13DD}"/>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24757E83-C89F-05DC-C8AF-36F10E21ADE5}"/>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3:13, 14</a:t>
            </a:r>
          </a:p>
        </p:txBody>
      </p:sp>
      <p:sp>
        <p:nvSpPr>
          <p:cNvPr id="5" name="2 CuadroTexto">
            <a:extLst>
              <a:ext uri="{FF2B5EF4-FFF2-40B4-BE49-F238E27FC236}">
                <a16:creationId xmlns:a16="http://schemas.microsoft.com/office/drawing/2014/main" id="{61784C3B-B981-F2B8-A35A-EC6D62B9639E}"/>
              </a:ext>
            </a:extLst>
          </p:cNvPr>
          <p:cNvSpPr txBox="1"/>
          <p:nvPr/>
        </p:nvSpPr>
        <p:spPr>
          <a:xfrm>
            <a:off x="54972" y="2178407"/>
            <a:ext cx="45042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yo mismo no pretendo haberlo ya alcanzado;</a:t>
            </a:r>
            <a:r>
              <a:rPr lang="es-ES" sz="2400" dirty="0">
                <a:latin typeface="Calibri"/>
              </a:rPr>
              <a:t> pero una cosa hago: olvidando ciertamente lo que queda atrás, y extendiéndome a lo que está delante, prosigo a la meta, al premio del supremo llamamiento de Dios en Cristo Jesús. </a:t>
            </a:r>
          </a:p>
          <a:p>
            <a:pPr algn="ctr" fontAlgn="auto">
              <a:lnSpc>
                <a:spcPts val="2400"/>
              </a:lnSpc>
              <a:spcBef>
                <a:spcPts val="0"/>
              </a:spcBef>
              <a:spcAft>
                <a:spcPts val="0"/>
              </a:spcAft>
            </a:pPr>
            <a:endParaRPr lang="es-ES" sz="2400" dirty="0">
              <a:latin typeface="Calibri"/>
            </a:endParaRPr>
          </a:p>
        </p:txBody>
      </p:sp>
      <p:sp>
        <p:nvSpPr>
          <p:cNvPr id="10" name="1 CuadroTexto">
            <a:extLst>
              <a:ext uri="{FF2B5EF4-FFF2-40B4-BE49-F238E27FC236}">
                <a16:creationId xmlns:a16="http://schemas.microsoft.com/office/drawing/2014/main" id="{4DD8BD2A-0AA7-042B-DC35-76DB7ADD8737}"/>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F41E1B55-6084-680D-921F-1E5DF2D5B5CA}"/>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t>
            </a:r>
            <a:r>
              <a:rPr lang="es-ES" sz="2400" dirty="0">
                <a:solidFill>
                  <a:srgbClr val="00B0F0"/>
                </a:solidFill>
                <a:latin typeface="Calibri"/>
              </a:rPr>
              <a:t>a un varón perfecto, a la medida de la estatura de la plenitud de Cristo</a:t>
            </a:r>
            <a:r>
              <a:rPr lang="es-ES" sz="2400" dirty="0">
                <a:latin typeface="Calibri"/>
              </a:rPr>
              <a:t>;</a:t>
            </a:r>
          </a:p>
        </p:txBody>
      </p:sp>
      <p:sp>
        <p:nvSpPr>
          <p:cNvPr id="6" name="TextBox 5">
            <a:extLst>
              <a:ext uri="{FF2B5EF4-FFF2-40B4-BE49-F238E27FC236}">
                <a16:creationId xmlns:a16="http://schemas.microsoft.com/office/drawing/2014/main" id="{402FD25B-DF81-529E-5C97-F65F1D432514}"/>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
        <p:nvSpPr>
          <p:cNvPr id="13" name="TextBox 12">
            <a:extLst>
              <a:ext uri="{FF2B5EF4-FFF2-40B4-BE49-F238E27FC236}">
                <a16:creationId xmlns:a16="http://schemas.microsoft.com/office/drawing/2014/main" id="{FBC8669D-5126-117A-ACA0-7BBA7DA7F7ED}"/>
              </a:ext>
            </a:extLst>
          </p:cNvPr>
          <p:cNvSpPr txBox="1"/>
          <p:nvPr/>
        </p:nvSpPr>
        <p:spPr>
          <a:xfrm>
            <a:off x="4580028" y="416262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meta: Llegar a ser semejante a Jesús</a:t>
            </a:r>
          </a:p>
        </p:txBody>
      </p:sp>
    </p:spTree>
    <p:extLst>
      <p:ext uri="{BB962C8B-B14F-4D97-AF65-F5344CB8AC3E}">
        <p14:creationId xmlns:p14="http://schemas.microsoft.com/office/powerpoint/2010/main" val="9717703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31621-99A3-4CE4-20C2-919237E46C1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501B0E8-B0C0-FF5C-4B25-D13A49955C1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E81B60A6-8025-65EF-F1E3-126EBB47F108}"/>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22BF30C6-F9C4-408F-7032-BA87D0B64D0A}"/>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166D2F76-EA0A-118D-6988-2B637F4E6405}"/>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382DC721-6C76-80BB-A8DA-9DF65D01EDDD}"/>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D6DE84BC-B955-3AAB-50FF-27F96F203893}"/>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FB78ADB2-BABC-BA67-3738-306742C27AB5}"/>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1A5FB9DB-1463-3042-0FBE-477D22DE009E}"/>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80FFBE68-0089-1111-6A9E-8E68C2AD32B1}"/>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36C1DE40-14D5-01A3-9193-051E85147DA8}"/>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82046DF1-2F89-E3B7-A2A0-4C567BD50C7F}"/>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03B888D6-CB36-2F9F-0458-692BEEBED376}"/>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48B68548-248A-AB91-4D72-5DAD18D06622}"/>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608D35DE-A1C9-042E-4AA4-C99C8DBA5522}"/>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3:13, 14</a:t>
            </a:r>
          </a:p>
        </p:txBody>
      </p:sp>
      <p:sp>
        <p:nvSpPr>
          <p:cNvPr id="5" name="2 CuadroTexto">
            <a:extLst>
              <a:ext uri="{FF2B5EF4-FFF2-40B4-BE49-F238E27FC236}">
                <a16:creationId xmlns:a16="http://schemas.microsoft.com/office/drawing/2014/main" id="{818F8853-C79D-02A3-25A7-A1D00075758E}"/>
              </a:ext>
            </a:extLst>
          </p:cNvPr>
          <p:cNvSpPr txBox="1"/>
          <p:nvPr/>
        </p:nvSpPr>
        <p:spPr>
          <a:xfrm>
            <a:off x="54972" y="2178407"/>
            <a:ext cx="45042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yo mismo no pretendo haberlo ya alcanzado;</a:t>
            </a:r>
            <a:r>
              <a:rPr lang="es-ES" sz="2400" dirty="0">
                <a:latin typeface="Calibri"/>
              </a:rPr>
              <a:t> </a:t>
            </a:r>
            <a:r>
              <a:rPr lang="es-ES" sz="2400" dirty="0">
                <a:solidFill>
                  <a:srgbClr val="00B0F0"/>
                </a:solidFill>
                <a:latin typeface="Calibri"/>
              </a:rPr>
              <a:t>pero una cosa hago: olvidando ciertamente lo que queda atrás, y extendiéndome a lo que está delante,</a:t>
            </a:r>
            <a:r>
              <a:rPr lang="es-ES" sz="2400" dirty="0">
                <a:latin typeface="Calibri"/>
              </a:rPr>
              <a:t> prosigo a la meta, al premio del supremo llamamiento de Dios en Cristo Jesús. </a:t>
            </a:r>
          </a:p>
          <a:p>
            <a:pPr algn="ctr" fontAlgn="auto">
              <a:lnSpc>
                <a:spcPts val="2400"/>
              </a:lnSpc>
              <a:spcBef>
                <a:spcPts val="0"/>
              </a:spcBef>
              <a:spcAft>
                <a:spcPts val="0"/>
              </a:spcAft>
            </a:pPr>
            <a:endParaRPr lang="es-ES" sz="2400" dirty="0">
              <a:latin typeface="Calibri"/>
            </a:endParaRPr>
          </a:p>
        </p:txBody>
      </p:sp>
      <p:sp>
        <p:nvSpPr>
          <p:cNvPr id="10" name="1 CuadroTexto">
            <a:extLst>
              <a:ext uri="{FF2B5EF4-FFF2-40B4-BE49-F238E27FC236}">
                <a16:creationId xmlns:a16="http://schemas.microsoft.com/office/drawing/2014/main" id="{D2431A15-6DA1-24BD-4325-EB3A457F6C53}"/>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15FD7E66-0D19-DDDF-E389-8353091DDBCE}"/>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t>
            </a:r>
            <a:r>
              <a:rPr lang="es-ES" sz="2400" dirty="0">
                <a:solidFill>
                  <a:srgbClr val="00B0F0"/>
                </a:solidFill>
                <a:latin typeface="Calibri"/>
              </a:rPr>
              <a:t>a un varón perfecto, a la medida de la estatura de la plenitud de Cristo</a:t>
            </a:r>
            <a:r>
              <a:rPr lang="es-ES" sz="2400" dirty="0">
                <a:latin typeface="Calibri"/>
              </a:rPr>
              <a:t>;</a:t>
            </a:r>
          </a:p>
        </p:txBody>
      </p:sp>
      <p:sp>
        <p:nvSpPr>
          <p:cNvPr id="6" name="TextBox 5">
            <a:extLst>
              <a:ext uri="{FF2B5EF4-FFF2-40B4-BE49-F238E27FC236}">
                <a16:creationId xmlns:a16="http://schemas.microsoft.com/office/drawing/2014/main" id="{2ECCBE64-C6C1-F99D-AB0A-A8A620E7E922}"/>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
        <p:nvSpPr>
          <p:cNvPr id="13" name="TextBox 12">
            <a:extLst>
              <a:ext uri="{FF2B5EF4-FFF2-40B4-BE49-F238E27FC236}">
                <a16:creationId xmlns:a16="http://schemas.microsoft.com/office/drawing/2014/main" id="{079244FA-7FB5-EFFC-CA1F-CBA13906EAE1}"/>
              </a:ext>
            </a:extLst>
          </p:cNvPr>
          <p:cNvSpPr txBox="1"/>
          <p:nvPr/>
        </p:nvSpPr>
        <p:spPr>
          <a:xfrm>
            <a:off x="4580028" y="416262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meta: Llegar a ser semejante a Jesús</a:t>
            </a:r>
          </a:p>
        </p:txBody>
      </p:sp>
    </p:spTree>
    <p:extLst>
      <p:ext uri="{BB962C8B-B14F-4D97-AF65-F5344CB8AC3E}">
        <p14:creationId xmlns:p14="http://schemas.microsoft.com/office/powerpoint/2010/main" val="348304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E9D1-A8C5-A638-F611-78101F022AF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4208D3F-7961-C3F5-89C5-6CBE69321A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0FB47903-BEF7-9C8A-42C5-8E7AD1101EA2}"/>
              </a:ext>
            </a:extLst>
          </p:cNvPr>
          <p:cNvSpPr txBox="1"/>
          <p:nvPr/>
        </p:nvSpPr>
        <p:spPr>
          <a:xfrm>
            <a:off x="107504" y="477599"/>
            <a:ext cx="889248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a:t>
            </a:r>
            <a:r>
              <a:rPr lang="es-ES" sz="2400" u="sng" dirty="0">
                <a:solidFill>
                  <a:srgbClr val="FFFF00"/>
                </a:solidFill>
                <a:latin typeface="Calibri"/>
              </a:rPr>
              <a:t>gozaos en el Señor</a:t>
            </a:r>
            <a:r>
              <a:rPr lang="es-ES" sz="2400" dirty="0">
                <a:solidFill>
                  <a:srgbClr val="FFFF00"/>
                </a:solidFill>
                <a:latin typeface="Calibri"/>
              </a:rPr>
              <a:t>. </a:t>
            </a:r>
            <a:r>
              <a:rPr lang="es-ES" sz="2400" dirty="0">
                <a:latin typeface="Calibri"/>
              </a:rPr>
              <a:t>A mí no me es molesto el escribiros las mismas cosas, y para vosotros es seguro.  Guardaos de los perros, guardaos de los malos obreros, guardaos de los mutiladores del cuerpo. Porque nosotros somos la circuncisión, los que en espíritu servimos a Dios y nos gloriamos en Cristo Jesús, no teniendo confianza en la carne. </a:t>
            </a:r>
          </a:p>
        </p:txBody>
      </p:sp>
      <p:sp>
        <p:nvSpPr>
          <p:cNvPr id="7" name="TextBox 6">
            <a:extLst>
              <a:ext uri="{FF2B5EF4-FFF2-40B4-BE49-F238E27FC236}">
                <a16:creationId xmlns:a16="http://schemas.microsoft.com/office/drawing/2014/main" id="{77A5EC72-9FD3-79B6-24FC-3278EBA8B51D}"/>
              </a:ext>
            </a:extLst>
          </p:cNvPr>
          <p:cNvSpPr txBox="1"/>
          <p:nvPr/>
        </p:nvSpPr>
        <p:spPr>
          <a:xfrm>
            <a:off x="4587690" y="246206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6BE788A6-7C25-F032-9867-8929414DE6FF}"/>
              </a:ext>
            </a:extLst>
          </p:cNvPr>
          <p:cNvSpPr txBox="1"/>
          <p:nvPr/>
        </p:nvSpPr>
        <p:spPr>
          <a:xfrm>
            <a:off x="4585466" y="280151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3" name="1 CuadroTexto">
            <a:extLst>
              <a:ext uri="{FF2B5EF4-FFF2-40B4-BE49-F238E27FC236}">
                <a16:creationId xmlns:a16="http://schemas.microsoft.com/office/drawing/2014/main" id="{64A5300E-0919-8421-9035-3D1675F7297D}"/>
              </a:ext>
            </a:extLst>
          </p:cNvPr>
          <p:cNvSpPr txBox="1"/>
          <p:nvPr/>
        </p:nvSpPr>
        <p:spPr>
          <a:xfrm>
            <a:off x="251520" y="230425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4:4</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89A0EA47-3B6E-7813-55FA-D70A550102EF}"/>
              </a:ext>
            </a:extLst>
          </p:cNvPr>
          <p:cNvSpPr txBox="1"/>
          <p:nvPr/>
        </p:nvSpPr>
        <p:spPr>
          <a:xfrm>
            <a:off x="26932" y="2781855"/>
            <a:ext cx="4558533"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Regocijaos en el Señor</a:t>
            </a:r>
            <a:r>
              <a:rPr lang="es-ES" sz="2400" dirty="0">
                <a:solidFill>
                  <a:srgbClr val="FFFF00"/>
                </a:solidFill>
                <a:latin typeface="Calibri"/>
              </a:rPr>
              <a:t> siempre</a:t>
            </a:r>
            <a:r>
              <a:rPr lang="es-ES" sz="2400" dirty="0">
                <a:latin typeface="Calibri"/>
              </a:rPr>
              <a:t>. </a:t>
            </a:r>
            <a:r>
              <a:rPr lang="es-ES" sz="2400" dirty="0">
                <a:solidFill>
                  <a:srgbClr val="00B0F0"/>
                </a:solidFill>
                <a:latin typeface="Calibri"/>
              </a:rPr>
              <a:t>Otra vez digo: ¡Regocijaos! </a:t>
            </a:r>
          </a:p>
        </p:txBody>
      </p:sp>
      <p:sp>
        <p:nvSpPr>
          <p:cNvPr id="8" name="1 CuadroTexto">
            <a:extLst>
              <a:ext uri="{FF2B5EF4-FFF2-40B4-BE49-F238E27FC236}">
                <a16:creationId xmlns:a16="http://schemas.microsoft.com/office/drawing/2014/main" id="{71FFDC7B-8C3B-D503-04FA-50CF6E2E33A0}"/>
              </a:ext>
            </a:extLst>
          </p:cNvPr>
          <p:cNvSpPr txBox="1"/>
          <p:nvPr/>
        </p:nvSpPr>
        <p:spPr>
          <a:xfrm>
            <a:off x="260084" y="339134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32:11</a:t>
            </a:r>
          </a:p>
        </p:txBody>
      </p:sp>
      <p:sp>
        <p:nvSpPr>
          <p:cNvPr id="9" name="2 CuadroTexto">
            <a:extLst>
              <a:ext uri="{FF2B5EF4-FFF2-40B4-BE49-F238E27FC236}">
                <a16:creationId xmlns:a16="http://schemas.microsoft.com/office/drawing/2014/main" id="{F28DBAE9-28D6-8BAE-412D-29B8FFC66E18}"/>
              </a:ext>
            </a:extLst>
          </p:cNvPr>
          <p:cNvSpPr txBox="1"/>
          <p:nvPr/>
        </p:nvSpPr>
        <p:spPr>
          <a:xfrm>
            <a:off x="35496" y="3868945"/>
            <a:ext cx="4558533" cy="1019959"/>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Alegraos en Jehová</a:t>
            </a:r>
            <a:r>
              <a:rPr lang="es-ES" sz="2400" dirty="0">
                <a:solidFill>
                  <a:srgbClr val="FFFF00"/>
                </a:solidFill>
                <a:latin typeface="Calibri"/>
              </a:rPr>
              <a:t> y gozaos, justos;</a:t>
            </a:r>
            <a:r>
              <a:rPr lang="es-ES" sz="2400" dirty="0">
                <a:latin typeface="Calibri"/>
              </a:rPr>
              <a:t> y cantad con júbilo todos vosotros los rectos de corazón.</a:t>
            </a:r>
          </a:p>
        </p:txBody>
      </p:sp>
    </p:spTree>
    <p:extLst>
      <p:ext uri="{BB962C8B-B14F-4D97-AF65-F5344CB8AC3E}">
        <p14:creationId xmlns:p14="http://schemas.microsoft.com/office/powerpoint/2010/main" val="1574577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3B21-CC15-B057-1D6A-86EF73BD17D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13ACAA-20E5-548A-AE07-F54F644C185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Confianza solo en Cristo</a:t>
            </a:r>
          </a:p>
        </p:txBody>
      </p:sp>
      <p:sp>
        <p:nvSpPr>
          <p:cNvPr id="2" name="TextBox 1">
            <a:extLst>
              <a:ext uri="{FF2B5EF4-FFF2-40B4-BE49-F238E27FC236}">
                <a16:creationId xmlns:a16="http://schemas.microsoft.com/office/drawing/2014/main" id="{8BAE94DD-A6D3-64F1-6DBB-C03E8A12CBE3}"/>
              </a:ext>
            </a:extLst>
          </p:cNvPr>
          <p:cNvSpPr txBox="1"/>
          <p:nvPr/>
        </p:nvSpPr>
        <p:spPr>
          <a:xfrm>
            <a:off x="4585466" y="384076"/>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Regocijándonos en el Señor</a:t>
            </a:r>
          </a:p>
        </p:txBody>
      </p:sp>
      <p:sp>
        <p:nvSpPr>
          <p:cNvPr id="12" name="TextBox 11">
            <a:extLst>
              <a:ext uri="{FF2B5EF4-FFF2-40B4-BE49-F238E27FC236}">
                <a16:creationId xmlns:a16="http://schemas.microsoft.com/office/drawing/2014/main" id="{291F17E9-8FF9-8E0A-9963-07038597EC93}"/>
              </a:ext>
            </a:extLst>
          </p:cNvPr>
          <p:cNvSpPr txBox="1"/>
          <p:nvPr/>
        </p:nvSpPr>
        <p:spPr>
          <a:xfrm>
            <a:off x="4576675" y="735680"/>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“vida pasada” de Pablo</a:t>
            </a:r>
          </a:p>
        </p:txBody>
      </p:sp>
      <p:sp>
        <p:nvSpPr>
          <p:cNvPr id="8" name="TextBox 7">
            <a:extLst>
              <a:ext uri="{FF2B5EF4-FFF2-40B4-BE49-F238E27FC236}">
                <a16:creationId xmlns:a16="http://schemas.microsoft.com/office/drawing/2014/main" id="{F86BFE30-8110-C97F-D51A-4D6A0221BBA1}"/>
              </a:ext>
            </a:extLst>
          </p:cNvPr>
          <p:cNvSpPr txBox="1"/>
          <p:nvPr/>
        </p:nvSpPr>
        <p:spPr>
          <a:xfrm>
            <a:off x="4576675" y="1049797"/>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a:t>
            </a:r>
          </a:p>
        </p:txBody>
      </p:sp>
      <p:sp>
        <p:nvSpPr>
          <p:cNvPr id="9" name="TextBox 8">
            <a:extLst>
              <a:ext uri="{FF2B5EF4-FFF2-40B4-BE49-F238E27FC236}">
                <a16:creationId xmlns:a16="http://schemas.microsoft.com/office/drawing/2014/main" id="{010A3BE2-FD75-727E-466B-1B4D1F481BD1}"/>
              </a:ext>
            </a:extLst>
          </p:cNvPr>
          <p:cNvSpPr txBox="1"/>
          <p:nvPr/>
        </p:nvSpPr>
        <p:spPr>
          <a:xfrm>
            <a:off x="4591540" y="2060848"/>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importante: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¿Crees tú en Jesucristo?   </a:t>
            </a:r>
          </a:p>
        </p:txBody>
      </p:sp>
      <p:sp>
        <p:nvSpPr>
          <p:cNvPr id="19" name="TextBox 18">
            <a:extLst>
              <a:ext uri="{FF2B5EF4-FFF2-40B4-BE49-F238E27FC236}">
                <a16:creationId xmlns:a16="http://schemas.microsoft.com/office/drawing/2014/main" id="{A58DE8E5-A1D1-8012-9D9F-ADB07FB7D68E}"/>
              </a:ext>
            </a:extLst>
          </p:cNvPr>
          <p:cNvSpPr txBox="1"/>
          <p:nvPr/>
        </p:nvSpPr>
        <p:spPr>
          <a:xfrm>
            <a:off x="4565661" y="1399141"/>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de Cristo</a:t>
            </a:r>
          </a:p>
        </p:txBody>
      </p:sp>
      <p:sp>
        <p:nvSpPr>
          <p:cNvPr id="21" name="TextBox 20">
            <a:extLst>
              <a:ext uri="{FF2B5EF4-FFF2-40B4-BE49-F238E27FC236}">
                <a16:creationId xmlns:a16="http://schemas.microsoft.com/office/drawing/2014/main" id="{93094CF3-0922-72EE-9F4F-321E8EEC612E}"/>
              </a:ext>
            </a:extLst>
          </p:cNvPr>
          <p:cNvSpPr txBox="1"/>
          <p:nvPr/>
        </p:nvSpPr>
        <p:spPr>
          <a:xfrm>
            <a:off x="4572000" y="2400300"/>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respuesta: Si creo, deseo “la justicia que es de Dios por la fe”</a:t>
            </a:r>
          </a:p>
        </p:txBody>
      </p:sp>
      <p:sp>
        <p:nvSpPr>
          <p:cNvPr id="15" name="1 CuadroTexto">
            <a:extLst>
              <a:ext uri="{FF2B5EF4-FFF2-40B4-BE49-F238E27FC236}">
                <a16:creationId xmlns:a16="http://schemas.microsoft.com/office/drawing/2014/main" id="{D93B67FD-ADCA-F49E-F0C3-023F5A6E3B89}"/>
              </a:ext>
            </a:extLst>
          </p:cNvPr>
          <p:cNvSpPr txBox="1"/>
          <p:nvPr/>
        </p:nvSpPr>
        <p:spPr>
          <a:xfrm>
            <a:off x="251520" y="0"/>
            <a:ext cx="42484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3:10</a:t>
            </a:r>
          </a:p>
          <a:p>
            <a:pPr algn="ctr" fontAlgn="auto">
              <a:spcBef>
                <a:spcPts val="0"/>
              </a:spcBef>
              <a:spcAft>
                <a:spcPts val="0"/>
              </a:spcAft>
            </a:pPr>
            <a:endParaRPr lang="es-ES" sz="30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20" name="2 CuadroTexto">
            <a:extLst>
              <a:ext uri="{FF2B5EF4-FFF2-40B4-BE49-F238E27FC236}">
                <a16:creationId xmlns:a16="http://schemas.microsoft.com/office/drawing/2014/main" id="{CA248837-D82E-520B-0AA0-00F44F6DC2B1}"/>
              </a:ext>
            </a:extLst>
          </p:cNvPr>
          <p:cNvSpPr txBox="1"/>
          <p:nvPr/>
        </p:nvSpPr>
        <p:spPr>
          <a:xfrm>
            <a:off x="35496" y="477599"/>
            <a:ext cx="45042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a:t>
            </a:r>
            <a:r>
              <a:rPr lang="es-ES" sz="2400" dirty="0">
                <a:latin typeface="Calibri"/>
              </a:rPr>
              <a:t>, y el poder de su resurrección, y la participación de sus padecimientos, </a:t>
            </a:r>
            <a:r>
              <a:rPr lang="es-ES" sz="2400" dirty="0">
                <a:solidFill>
                  <a:srgbClr val="FFFF00"/>
                </a:solidFill>
                <a:latin typeface="Calibri"/>
              </a:rPr>
              <a:t>llegando a ser semejante a él en su muerte, </a:t>
            </a:r>
          </a:p>
        </p:txBody>
      </p:sp>
      <p:sp>
        <p:nvSpPr>
          <p:cNvPr id="18" name="1 CuadroTexto">
            <a:extLst>
              <a:ext uri="{FF2B5EF4-FFF2-40B4-BE49-F238E27FC236}">
                <a16:creationId xmlns:a16="http://schemas.microsoft.com/office/drawing/2014/main" id="{8B209F8C-9C3D-3A61-76A5-B281F8F65136}"/>
              </a:ext>
            </a:extLst>
          </p:cNvPr>
          <p:cNvSpPr txBox="1"/>
          <p:nvPr/>
        </p:nvSpPr>
        <p:spPr>
          <a:xfrm>
            <a:off x="35496" y="4648001"/>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Hebreos 12:2</a:t>
            </a:r>
          </a:p>
        </p:txBody>
      </p:sp>
      <p:sp>
        <p:nvSpPr>
          <p:cNvPr id="22" name="2 CuadroTexto">
            <a:extLst>
              <a:ext uri="{FF2B5EF4-FFF2-40B4-BE49-F238E27FC236}">
                <a16:creationId xmlns:a16="http://schemas.microsoft.com/office/drawing/2014/main" id="{E6FB2623-FBDB-3E20-0E3C-89AB28D8C71F}"/>
              </a:ext>
            </a:extLst>
          </p:cNvPr>
          <p:cNvSpPr txBox="1"/>
          <p:nvPr/>
        </p:nvSpPr>
        <p:spPr>
          <a:xfrm>
            <a:off x="107504" y="5085184"/>
            <a:ext cx="4248472"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Puestos los ojos en Jesús, </a:t>
            </a:r>
            <a:r>
              <a:rPr lang="es-ES" sz="2300" u="sng" dirty="0">
                <a:solidFill>
                  <a:srgbClr val="FFFF00"/>
                </a:solidFill>
                <a:latin typeface="Calibri"/>
              </a:rPr>
              <a:t>el autor y consumador de la fe</a:t>
            </a:r>
            <a:r>
              <a:rPr lang="es-ES" sz="2300" dirty="0">
                <a:solidFill>
                  <a:srgbClr val="FFFF00"/>
                </a:solidFill>
                <a:latin typeface="Calibri"/>
              </a:rPr>
              <a:t>, </a:t>
            </a:r>
            <a:r>
              <a:rPr lang="es-ES" sz="2300" dirty="0">
                <a:solidFill>
                  <a:srgbClr val="00B0F0"/>
                </a:solidFill>
                <a:latin typeface="Calibri"/>
              </a:rPr>
              <a:t>el cual por el gozo puesto delante de él sufrió la cruz, menospreciando el oprobio, y se sentó a la diestra del trono de Dios.</a:t>
            </a:r>
          </a:p>
        </p:txBody>
      </p:sp>
      <p:sp>
        <p:nvSpPr>
          <p:cNvPr id="4" name="TextBox 3">
            <a:extLst>
              <a:ext uri="{FF2B5EF4-FFF2-40B4-BE49-F238E27FC236}">
                <a16:creationId xmlns:a16="http://schemas.microsoft.com/office/drawing/2014/main" id="{D11D8149-6FA4-0DEA-162E-43D19491949C}"/>
              </a:ext>
            </a:extLst>
          </p:cNvPr>
          <p:cNvSpPr txBox="1"/>
          <p:nvPr/>
        </p:nvSpPr>
        <p:spPr>
          <a:xfrm>
            <a:off x="4565661" y="1736382"/>
            <a:ext cx="4558533"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Solo una cosa: conocer a Cristo</a:t>
            </a:r>
          </a:p>
        </p:txBody>
      </p:sp>
      <p:sp>
        <p:nvSpPr>
          <p:cNvPr id="16" name="TextBox 15">
            <a:extLst>
              <a:ext uri="{FF2B5EF4-FFF2-40B4-BE49-F238E27FC236}">
                <a16:creationId xmlns:a16="http://schemas.microsoft.com/office/drawing/2014/main" id="{028E35BD-4992-B8D7-33FB-0F2851CA11FF}"/>
              </a:ext>
            </a:extLst>
          </p:cNvPr>
          <p:cNvSpPr txBox="1"/>
          <p:nvPr/>
        </p:nvSpPr>
        <p:spPr>
          <a:xfrm>
            <a:off x="4565660" y="2983408"/>
            <a:ext cx="455853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fundamental: Conocer a Jesús, el autor y consumador de nuestra fe</a:t>
            </a:r>
          </a:p>
        </p:txBody>
      </p:sp>
      <p:sp>
        <p:nvSpPr>
          <p:cNvPr id="3" name="1 CuadroTexto">
            <a:extLst>
              <a:ext uri="{FF2B5EF4-FFF2-40B4-BE49-F238E27FC236}">
                <a16:creationId xmlns:a16="http://schemas.microsoft.com/office/drawing/2014/main" id="{48C2A926-C8F3-682C-ED62-8869D78F6F58}"/>
              </a:ext>
            </a:extLst>
          </p:cNvPr>
          <p:cNvSpPr txBox="1"/>
          <p:nvPr/>
        </p:nvSpPr>
        <p:spPr>
          <a:xfrm>
            <a:off x="251520" y="17008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3:13, 14</a:t>
            </a:r>
          </a:p>
        </p:txBody>
      </p:sp>
      <p:sp>
        <p:nvSpPr>
          <p:cNvPr id="5" name="2 CuadroTexto">
            <a:extLst>
              <a:ext uri="{FF2B5EF4-FFF2-40B4-BE49-F238E27FC236}">
                <a16:creationId xmlns:a16="http://schemas.microsoft.com/office/drawing/2014/main" id="{274A59CA-B61E-EB29-B4FB-D45CCFAF0B6D}"/>
              </a:ext>
            </a:extLst>
          </p:cNvPr>
          <p:cNvSpPr txBox="1"/>
          <p:nvPr/>
        </p:nvSpPr>
        <p:spPr>
          <a:xfrm>
            <a:off x="54972" y="2178407"/>
            <a:ext cx="45042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yo mismo no pretendo haberlo ya alcanzado;</a:t>
            </a:r>
            <a:r>
              <a:rPr lang="es-ES" sz="2400" dirty="0">
                <a:latin typeface="Calibri"/>
              </a:rPr>
              <a:t> </a:t>
            </a:r>
            <a:r>
              <a:rPr lang="es-ES" sz="2400" dirty="0">
                <a:solidFill>
                  <a:srgbClr val="00B0F0"/>
                </a:solidFill>
                <a:latin typeface="Calibri"/>
              </a:rPr>
              <a:t>pero una cosa hago: olvidando ciertamente lo que queda atrás, y extendiéndome a lo que está delante,</a:t>
            </a:r>
            <a:r>
              <a:rPr lang="es-ES" sz="2400" dirty="0">
                <a:latin typeface="Calibri"/>
              </a:rPr>
              <a:t> </a:t>
            </a:r>
            <a:r>
              <a:rPr lang="es-ES" sz="2400" dirty="0">
                <a:solidFill>
                  <a:srgbClr val="FFFF00"/>
                </a:solidFill>
                <a:latin typeface="Calibri"/>
              </a:rPr>
              <a:t>prosigo a la meta, al premio del supremo llamamiento de Dios en Cristo Jesús. </a:t>
            </a:r>
          </a:p>
          <a:p>
            <a:pPr algn="ctr" fontAlgn="auto">
              <a:lnSpc>
                <a:spcPts val="2400"/>
              </a:lnSpc>
              <a:spcBef>
                <a:spcPts val="0"/>
              </a:spcBef>
              <a:spcAft>
                <a:spcPts val="0"/>
              </a:spcAft>
            </a:pPr>
            <a:endParaRPr lang="es-ES" sz="2400" dirty="0">
              <a:latin typeface="Calibri"/>
            </a:endParaRPr>
          </a:p>
        </p:txBody>
      </p:sp>
      <p:sp>
        <p:nvSpPr>
          <p:cNvPr id="10" name="1 CuadroTexto">
            <a:extLst>
              <a:ext uri="{FF2B5EF4-FFF2-40B4-BE49-F238E27FC236}">
                <a16:creationId xmlns:a16="http://schemas.microsoft.com/office/drawing/2014/main" id="{B59947B0-E1C3-B0AB-460D-A861D8108798}"/>
              </a:ext>
            </a:extLst>
          </p:cNvPr>
          <p:cNvSpPr txBox="1"/>
          <p:nvPr/>
        </p:nvSpPr>
        <p:spPr>
          <a:xfrm>
            <a:off x="4716016" y="465313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4:13</a:t>
            </a:r>
          </a:p>
        </p:txBody>
      </p:sp>
      <p:sp>
        <p:nvSpPr>
          <p:cNvPr id="11" name="2 CuadroTexto">
            <a:extLst>
              <a:ext uri="{FF2B5EF4-FFF2-40B4-BE49-F238E27FC236}">
                <a16:creationId xmlns:a16="http://schemas.microsoft.com/office/drawing/2014/main" id="{81C703E7-157B-69FF-653C-82E8003084C2}"/>
              </a:ext>
            </a:extLst>
          </p:cNvPr>
          <p:cNvSpPr txBox="1"/>
          <p:nvPr/>
        </p:nvSpPr>
        <p:spPr>
          <a:xfrm>
            <a:off x="4584742" y="5177864"/>
            <a:ext cx="450428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Hasta que todos lleguemos a la unidad de la fe y del conocimiento del Hijo de Dios</a:t>
            </a:r>
            <a:r>
              <a:rPr lang="es-ES" sz="2400" dirty="0">
                <a:latin typeface="Calibri"/>
              </a:rPr>
              <a:t>, </a:t>
            </a:r>
            <a:r>
              <a:rPr lang="es-ES" sz="2400" dirty="0">
                <a:solidFill>
                  <a:srgbClr val="00B0F0"/>
                </a:solidFill>
                <a:latin typeface="Calibri"/>
              </a:rPr>
              <a:t>a un varón perfecto, a la medida de la estatura de la plenitud de Cristo</a:t>
            </a:r>
            <a:r>
              <a:rPr lang="es-ES" sz="2400" dirty="0">
                <a:latin typeface="Calibri"/>
              </a:rPr>
              <a:t>;</a:t>
            </a:r>
          </a:p>
        </p:txBody>
      </p:sp>
      <p:sp>
        <p:nvSpPr>
          <p:cNvPr id="6" name="TextBox 5">
            <a:extLst>
              <a:ext uri="{FF2B5EF4-FFF2-40B4-BE49-F238E27FC236}">
                <a16:creationId xmlns:a16="http://schemas.microsoft.com/office/drawing/2014/main" id="{552B51E2-5857-0AEF-AA2B-3511E8DCA43E}"/>
              </a:ext>
            </a:extLst>
          </p:cNvPr>
          <p:cNvSpPr txBox="1"/>
          <p:nvPr/>
        </p:nvSpPr>
        <p:spPr>
          <a:xfrm>
            <a:off x="4589815" y="3573016"/>
            <a:ext cx="455853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¿Que hacer?: Estudien la Biblia con la ayuda del Espíritu Santo </a:t>
            </a:r>
          </a:p>
        </p:txBody>
      </p:sp>
      <p:sp>
        <p:nvSpPr>
          <p:cNvPr id="13" name="TextBox 12">
            <a:extLst>
              <a:ext uri="{FF2B5EF4-FFF2-40B4-BE49-F238E27FC236}">
                <a16:creationId xmlns:a16="http://schemas.microsoft.com/office/drawing/2014/main" id="{38A446F2-5122-0094-021A-EE1B236DEBF1}"/>
              </a:ext>
            </a:extLst>
          </p:cNvPr>
          <p:cNvSpPr txBox="1"/>
          <p:nvPr/>
        </p:nvSpPr>
        <p:spPr>
          <a:xfrm>
            <a:off x="4580028" y="4162624"/>
            <a:ext cx="4558533"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meta: Llegar a ser semejante a Jesús</a:t>
            </a:r>
          </a:p>
        </p:txBody>
      </p:sp>
    </p:spTree>
    <p:extLst>
      <p:ext uri="{BB962C8B-B14F-4D97-AF65-F5344CB8AC3E}">
        <p14:creationId xmlns:p14="http://schemas.microsoft.com/office/powerpoint/2010/main" val="3174454966"/>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465807</TotalTime>
  <Words>17897</Words>
  <Application>Microsoft Office PowerPoint</Application>
  <PresentationFormat>Apresentação na tela (4:3)</PresentationFormat>
  <Paragraphs>1293</Paragraphs>
  <Slides>90</Slides>
  <Notes>88</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90</vt:i4>
      </vt:variant>
    </vt:vector>
  </HeadingPairs>
  <TitlesOfParts>
    <vt:vector size="96"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2791</cp:revision>
  <dcterms:created xsi:type="dcterms:W3CDTF">2006-07-04T03:12:34Z</dcterms:created>
  <dcterms:modified xsi:type="dcterms:W3CDTF">2026-02-06T21:09:59Z</dcterms:modified>
</cp:coreProperties>
</file>