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A10F4-03DE-7355-193E-4B9066FBF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3C67F1-77D0-88CD-FCCA-CEF0E107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787AE0-0E0A-6B1B-1EA8-C0BB826D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10F185-CAB3-495F-BE48-C609F728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2AD92-E9A0-FC47-5F51-AD637493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69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463ED-02CF-4EF0-A45C-94ECC194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255019-4DA1-36E5-9C53-F6E1C7D56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D20A32-D9A4-AC36-A142-09B058D5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DF7FF3-0EEF-4959-9BB6-AAA633BD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CC392-0F7D-9CD5-2033-C0DDE76B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7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0360DB-028F-FA98-186D-6BA1D2ADD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31CEEA-E600-27A1-72E2-F8B974967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0100C8-88A0-D354-8B72-2C395D2F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4147D-CD8C-A5F2-B2A2-FDDB2B9D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FF67F-0ED2-2473-2F23-DBF2EA12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23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A545D-3227-3CBD-C034-3606E97A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E5FB7-89AA-8EBA-7076-3B1687C3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B8608B-7FFA-88C2-2093-F060B1CC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0D75C9-A1B6-B7D0-8C95-AC18F00D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16A6ED-5D97-AD45-8997-A1145B5A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9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B61A5-F48C-3685-8E43-CA447AA1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D513-ECAF-BF5F-189E-FD612942F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CB19B-3DF4-17A2-E116-1631B294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C2BE7-9CE7-4ACA-3890-8F5A6BBE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0AB69-AB48-D472-FC76-2758871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6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6CB56-791E-65F6-DE02-7A8EDE4A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EE9D1A-37C8-BC4F-A17B-ED1485BF3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F8210C-317A-9BBD-C837-AAF342CA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F5812B-CE4D-DD9D-16A8-BCF87B5C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CC5DDA-FC27-352D-1DB7-4278D164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DEF8EE-FAD3-BA05-2382-135F187C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04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90BF6-7B22-3B96-BE44-80FEAFD6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E374F6-81C2-1322-6DDB-12A7FB108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B68BFF-DF0D-4790-B8CA-ECB39A48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DCE860-E269-3FB2-7C27-D81703BA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F9A9DD-81CD-BA48-9B82-34B83B38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94466B-9994-9988-9C49-3A95DD7C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CC353A-AFA8-6451-15F9-EBA207CE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D84301-E69C-8C3F-FDD2-E2103D72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5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5C104-37EC-1BE1-5DE8-326A7850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DD428C-2EB7-4606-8A8F-729135DF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74BC4A-56BE-8845-DD1F-9D6AE986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D3360F-5E70-AE1D-0F2F-59E43803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0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FA542C-ACD2-2294-8209-7D4B3696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A40C11-1AFA-7F9A-7062-A3AA552D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E7E843-2400-FE1E-798B-93787C4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CBB4F-5241-4447-5581-468B8D6B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1AD58-1B73-CBCA-3CB4-EBFCDE22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0E4D1C-F7FC-A4AA-3EE6-611B7D6F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8787D3-7203-326A-D42B-9B4C3A0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B171D8-9C6D-10AD-1615-3F90AD17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6A11F1-FA21-2BEE-00A1-71EA4E18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2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916A-7951-44BB-7675-FE40FC4D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5ACFEF-444E-0BAF-AC85-D2AFCA5DF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B6A993-6A66-786D-DDC7-4D238F54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90ADD4-24BE-CCBF-5ACA-EADCE67C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34C32F-08E2-E3F6-C712-359A1A38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745456-3492-503B-56B8-BC9C0C81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18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25B9EE-7A15-11D5-600B-D3F0E08F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DA4684-6A8B-9F72-BAC8-C580D406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D8591-93A0-5ECA-E578-4EA644EEB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B15F2-FD9A-4BF5-9BD2-5C86071F9BF7}" type="datetimeFigureOut">
              <a:rPr lang="pt-BR" smtClean="0"/>
              <a:t>31/01/2026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D52825-DD6B-31CC-2641-4A9E3D7D8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83F6E9-B9D2-81D6-F112-E64CF7AC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F9751-5EB5-41D9-B94C-08ADB480E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2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abela&#10;&#10;O conteúdo gerado por IA pode estar incorreto.">
            <a:extLst>
              <a:ext uri="{FF2B5EF4-FFF2-40B4-BE49-F238E27FC236}">
                <a16:creationId xmlns:a16="http://schemas.microsoft.com/office/drawing/2014/main" id="{5D07E1AF-711D-33F6-BDAB-5C867459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5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3264-1C13-5304-5B83-8C411981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abela&#10;&#10;O conteúdo gerado por IA pode estar incorreto.">
            <a:extLst>
              <a:ext uri="{FF2B5EF4-FFF2-40B4-BE49-F238E27FC236}">
                <a16:creationId xmlns:a16="http://schemas.microsoft.com/office/drawing/2014/main" id="{3894243A-661B-55C6-D60D-F91C2EBB7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98E7F-1EE0-BC4D-4445-85B3423DC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8D889E01-C251-AEEA-3B80-C0F1BB35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1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5E191-9FE4-E288-8447-6437C155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946BA2C7-B5D6-CC02-2E97-C6F9ACC4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5C3B-6A60-5D5D-DF9C-4DF0DC1D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A754B16D-AF30-741B-1F8B-6AB20443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0"/>
            <a:ext cx="12267065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F2A07-9C94-1ADD-219C-D11E41FF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BCB792B0-5CB7-E750-3BC9-8CE5DC0D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7C13-ED43-0187-A90E-AFDF9390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abela&#10;&#10;O conteúdo gerado por IA pode estar incorreto.">
            <a:extLst>
              <a:ext uri="{FF2B5EF4-FFF2-40B4-BE49-F238E27FC236}">
                <a16:creationId xmlns:a16="http://schemas.microsoft.com/office/drawing/2014/main" id="{7F0D97D2-2C0F-A57E-2D57-7E215924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2FE69-6DF6-9413-C6E7-5A3E6B3F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B669B045-C1E6-976F-7853-D4FCC52B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45C97-53DC-29CB-2C9C-343EA50B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E92D759D-5A91-DD67-FB7A-9AA1DF46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966B-D51C-604A-0A03-079AD927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CB40B5D4-1A96-7A91-60B9-9A6E3578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3</cp:revision>
  <dcterms:created xsi:type="dcterms:W3CDTF">2026-01-31T21:00:12Z</dcterms:created>
  <dcterms:modified xsi:type="dcterms:W3CDTF">2026-01-31T21:06:25Z</dcterms:modified>
</cp:coreProperties>
</file>