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2D973-DE1E-4427-8A18-B97543C4D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9D26EA-FEE8-2222-6BF9-2D42CD34A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CDE703-0746-9655-1736-3339813A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2E64D-5209-A2F3-684F-26BA095A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193587-3B3C-8690-8504-21545381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7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A00AC-9D97-72B3-FAB8-75CE380F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156384-91D3-7489-99CA-E2075488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877E17-C0AD-9107-D55F-6665B24D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55DF19-3163-74E3-875F-D10A00BA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D88F46-4639-56BC-5B09-58A9D988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40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9AE1DD-4670-9F89-64A6-BFB5E5479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9F57D6-52A9-CA1B-2742-AD57036D0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63368D-46A7-EF09-4F87-F1AC2763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B409F3-479A-5C98-85E7-4843713C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0CA55-54EB-FB88-0C1A-2ADC3B87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97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F815D-9720-4610-F7E0-9B76B527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B5A4B1-61A1-F6E2-4083-4D3A87494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6AB32-7760-8916-3FC5-C66D91A7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18E8C-C14E-B69F-E84E-D37B5CB4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AE43D-ED67-52D9-8BA5-E8982AC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CF74-E828-081A-4765-27B5023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C762DA-1ABC-B158-9290-1273048A0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3E0433-8B46-0E4F-016D-BD4B28F1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D92E6E-9555-E2E5-87F2-EACA9297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A36D18-B841-7BE0-81F4-70C61013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1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367FF-106B-4A6B-9684-A5737664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AB78D6-CC56-B650-0E1B-FF5786B5A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6E015A-68AB-D469-AB29-ACFC7AB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2BDB0F-3D21-B6E1-E7BC-55551427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8C1816-648D-3C11-AA59-C273B15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CFF4AD-5095-BC15-2207-F8E9AE14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2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F0B88-C003-A3FB-D92B-A6EF93DE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2AF7BC-FFAE-D47D-C961-169FDDE79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AA16B-DDAE-FF75-C6D7-AE15E2EBA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779E30-2F55-33DF-171D-0EBE6A36B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D629C1-03A4-5DFD-AD22-BE0FD9584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ACE6D3-5CEB-4D38-4252-88119D6D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CB4062-7ACC-8A56-1670-A7F78870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2A361D-7C97-6F5D-51D4-5E485825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6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57B46-7D15-FC32-D43E-80CF76E3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52194A-EA79-AEB6-E95C-E9D016BA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3D2740-B62E-D84B-6140-29A115B0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07C226-EACC-604C-8478-8D9C8D8D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44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9933D5D-F97E-AC40-0527-F1E1A9EF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E69932-062B-2388-84F1-05894B87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9BFBAD-4DDB-8327-D796-FD853F99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5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EE793-63B9-CF78-0DC1-769217C8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C2985-397B-C3D0-DE1B-EDED68747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3C1455-BD56-B8FD-1BD5-89D6BC8E0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9F20CE-3414-4BFB-77C7-68ECA8D8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766DBF-4C9D-D0A3-0AE3-971AAAF5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9CB211-935D-4D37-0C07-A6BCFDC5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4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FF76B-6927-0088-9A22-4F856AAD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327DDF-8D58-85FD-D9CA-E8B98D083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1F3799-6D6E-1E36-07AC-24A86168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B60F63-B10C-2E12-B9BE-F7DB6EC5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64EC36-B09F-F749-2730-4B6E1B77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D346EF-1E05-A9F5-5948-8AD1DF3E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99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FEF227-38AD-03FD-07D7-F5009A1A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0E8240-178F-2DEA-05AE-5F18EE26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574DBD-72C7-AE58-8982-3AEE21A34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1284B-09C2-4E13-929E-86D84D548C9A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001CD-6E18-978F-6D82-AF2BAD060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79D642-EA7E-9977-ED45-22D41FDEA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192E0-9B10-4102-96D6-1995344E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8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LIÇÃO6 CONFIANÇA SOMENTE EM CRISTO Verso para memorizar: INFOLIÇÃO &quot;O que eu quero é conhecer Cristo e o poder da sua ressurreição, tomar parte nos seus sofrimentos e me tornar como ele nα sua morte, para, de algum modo, alcançar ressurreição dentre os mortos.&quot; (Fp 3:10-11).&quot;">
            <a:extLst>
              <a:ext uri="{FF2B5EF4-FFF2-40B4-BE49-F238E27FC236}">
                <a16:creationId xmlns:a16="http://schemas.microsoft.com/office/drawing/2014/main" id="{BA5079E6-B46F-567C-BBC8-27AAB497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B19CA-8DE7-8B42-C82D-6B968671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 que diz &quot;Sábado 31 31dejaneirode2026 de janeiro de 2026 CONFIANÇA SOMENTE M CRISTO Algumas razões para confiar em Jesus Cristo são: INFOLIÇÃO Ele traz α alegria da salvação. (Fp （Fp3:1) 3:1) Ele venceu até a morte. (Fp 3:10) Ele nos dará um corpo glorioso. (Fp 3:21) Texto: Luit Cláudio I Design: Pablo Amon&quot;">
            <a:extLst>
              <a:ext uri="{FF2B5EF4-FFF2-40B4-BE49-F238E27FC236}">
                <a16:creationId xmlns:a16="http://schemas.microsoft.com/office/drawing/2014/main" id="{A9CD701E-BE73-39C4-53A4-2CB88FD5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4CFF8-B450-8F93-4EE0-693D9D0D1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animal e texto que diz &quot;Domingo 1° de fevereiro de 2026 ALEGRANDO-SE NO SENHOR Para alegrar-se no Senhor, os filipenses deviam ter: ter: CUIDADO COM os PERVERSOS CÃES CUIDADO COM os QUE PRATICAM o MAL INFOLIÇÃO CUIDADO COM A FALSA CIRCUNCISÃO (Fp3:3a) (Fp 3:3a) (Fp 3:3b) Texto （Fp3:3c） (Fp 3:3c) Luis Cláudio Design: Design:PabloAmon Pablo Amon&quot;">
            <a:extLst>
              <a:ext uri="{FF2B5EF4-FFF2-40B4-BE49-F238E27FC236}">
                <a16:creationId xmlns:a16="http://schemas.microsoft.com/office/drawing/2014/main" id="{B4013B66-8CEE-6300-D71B-94314F2C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1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70C8-841F-65EC-B6A5-9049BB7C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C9AB485-A5BE-7950-1EBA-AD92BEF3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9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3E16-3B59-D5A3-6ED2-B381ED2C9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Terça-feira 3 de fevereiro de 2026 o QUE IMPORTA Para enxergar como Jesus, foi necessário que Paulo: INFOLIÇÃO Perdesse sua visão física. (9:89:39) (At 9:8 Jo 9:39) 分 Deixasse de perseguir α igreja. (Fp 3:6 a At 9:15 e 16) Ganhasse uma nova visão. (At 9:18 (9:18p3:7) e Fp 3:7) Texto: Luís Cláudio Design: Pablo Design:PabloAmon Amon&quot;">
            <a:extLst>
              <a:ext uri="{FF2B5EF4-FFF2-40B4-BE49-F238E27FC236}">
                <a16:creationId xmlns:a16="http://schemas.microsoft.com/office/drawing/2014/main" id="{FC44D55D-290D-AB97-0A21-C23B62B1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3406-06BE-9E26-BD60-6415CA43C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 que diz &quot;Quarta-feira 4 de fevereiro de 2026 A FÉ EM CRISTO Ao aceitar a , celestial, Paulo considerou: INFOLIÇÃO Influência no judaísmo como perda. (Fp 3:8a) Tudo o que quetinha tinha como esterco. (Fp 3:8b) Cristo como Cristocomoo ၀ suficiente. (Fp 3:8c) Ele entendeu que não tinha justiça própria, mas que seria justificado por Cristo (Fp 3:8). Texto: Luís Cláudio Design: Pablo Amon&quot;">
            <a:extLst>
              <a:ext uri="{FF2B5EF4-FFF2-40B4-BE49-F238E27FC236}">
                <a16:creationId xmlns:a16="http://schemas.microsoft.com/office/drawing/2014/main" id="{2ACCC14B-3575-9460-E738-AEDDDB41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2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B8E88-08FB-9A5C-D324-1585AEC8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 que diz &quot;Quinta-feira 5 de fevereiro de 2026 só UMA COISA: CONHECER A CRISTO Quem conhece α Cristo e o poder de sua ressurreição (Fp 3:10), deve: INFOLIÇÃO Esquecer o que paratrásfica. para trás fica. (Fp 3:13a) Avançar para o que está adiante. (Fp 3:13) Prosseguir para o alvo. (Fp (Fp3：14） 3:14) Texto: Luís Cláudio Design: Pablo Amon&quot;">
            <a:extLst>
              <a:ext uri="{FF2B5EF4-FFF2-40B4-BE49-F238E27FC236}">
                <a16:creationId xmlns:a16="http://schemas.microsoft.com/office/drawing/2014/main" id="{BED1000D-82EE-8A48-53B3-6429CB02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4088E-34DC-63F2-BD0B-CB16ED4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 doodle de texto que diz &quot;Sexta-feira 6 de fevereiro de 2026 ESTUDO ADICIONAL Deus não aceitará um serviço dividido, portanto: INFOLIÇÃO Se entregue sem reservas. (Fp 3:17) Abandone α glória terrena. (Fp 3:19) Foque no céu e no Salvador. (Fp （Fp3：20） Fonte: Ellen G White, Atos dos apóstolos, 306 Texto: Luis Cláudio Design: Pablo Amon&quot;">
            <a:extLst>
              <a:ext uri="{FF2B5EF4-FFF2-40B4-BE49-F238E27FC236}">
                <a16:creationId xmlns:a16="http://schemas.microsoft.com/office/drawing/2014/main" id="{A298B6EA-2C62-C25D-9984-F1E067E1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92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3</cp:revision>
  <dcterms:created xsi:type="dcterms:W3CDTF">2026-01-31T20:04:14Z</dcterms:created>
  <dcterms:modified xsi:type="dcterms:W3CDTF">2026-02-06T21:08:10Z</dcterms:modified>
</cp:coreProperties>
</file>