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110"/>
  </p:notesMasterIdLst>
  <p:sldIdLst>
    <p:sldId id="518" r:id="rId2"/>
    <p:sldId id="587" r:id="rId3"/>
    <p:sldId id="588" r:id="rId4"/>
    <p:sldId id="590" r:id="rId5"/>
    <p:sldId id="591" r:id="rId6"/>
    <p:sldId id="593" r:id="rId7"/>
    <p:sldId id="594" r:id="rId8"/>
    <p:sldId id="595" r:id="rId9"/>
    <p:sldId id="596" r:id="rId10"/>
    <p:sldId id="597" r:id="rId11"/>
    <p:sldId id="598" r:id="rId12"/>
    <p:sldId id="599" r:id="rId13"/>
    <p:sldId id="600" r:id="rId14"/>
    <p:sldId id="601" r:id="rId15"/>
    <p:sldId id="602" r:id="rId16"/>
    <p:sldId id="603" r:id="rId17"/>
    <p:sldId id="604" r:id="rId18"/>
    <p:sldId id="606" r:id="rId19"/>
    <p:sldId id="607" r:id="rId20"/>
    <p:sldId id="608" r:id="rId21"/>
    <p:sldId id="609" r:id="rId22"/>
    <p:sldId id="610" r:id="rId23"/>
    <p:sldId id="611" r:id="rId24"/>
    <p:sldId id="612" r:id="rId25"/>
    <p:sldId id="613" r:id="rId26"/>
    <p:sldId id="615" r:id="rId27"/>
    <p:sldId id="616" r:id="rId28"/>
    <p:sldId id="617" r:id="rId29"/>
    <p:sldId id="618" r:id="rId30"/>
    <p:sldId id="619" r:id="rId31"/>
    <p:sldId id="620" r:id="rId32"/>
    <p:sldId id="621" r:id="rId33"/>
    <p:sldId id="623" r:id="rId34"/>
    <p:sldId id="624" r:id="rId35"/>
    <p:sldId id="625" r:id="rId36"/>
    <p:sldId id="626" r:id="rId37"/>
    <p:sldId id="627" r:id="rId38"/>
    <p:sldId id="628" r:id="rId39"/>
    <p:sldId id="629" r:id="rId40"/>
    <p:sldId id="723" r:id="rId41"/>
    <p:sldId id="631" r:id="rId42"/>
    <p:sldId id="632" r:id="rId43"/>
    <p:sldId id="633" r:id="rId44"/>
    <p:sldId id="634" r:id="rId45"/>
    <p:sldId id="635" r:id="rId46"/>
    <p:sldId id="636" r:id="rId47"/>
    <p:sldId id="637" r:id="rId48"/>
    <p:sldId id="638" r:id="rId49"/>
    <p:sldId id="724" r:id="rId50"/>
    <p:sldId id="639" r:id="rId51"/>
    <p:sldId id="640" r:id="rId52"/>
    <p:sldId id="641" r:id="rId53"/>
    <p:sldId id="644" r:id="rId54"/>
    <p:sldId id="645" r:id="rId55"/>
    <p:sldId id="646" r:id="rId56"/>
    <p:sldId id="647" r:id="rId57"/>
    <p:sldId id="648" r:id="rId58"/>
    <p:sldId id="649" r:id="rId59"/>
    <p:sldId id="650" r:id="rId60"/>
    <p:sldId id="651" r:id="rId61"/>
    <p:sldId id="652" r:id="rId62"/>
    <p:sldId id="665" r:id="rId63"/>
    <p:sldId id="655" r:id="rId64"/>
    <p:sldId id="656" r:id="rId65"/>
    <p:sldId id="657" r:id="rId66"/>
    <p:sldId id="672" r:id="rId67"/>
    <p:sldId id="678" r:id="rId68"/>
    <p:sldId id="679" r:id="rId69"/>
    <p:sldId id="680" r:id="rId70"/>
    <p:sldId id="681" r:id="rId71"/>
    <p:sldId id="682" r:id="rId72"/>
    <p:sldId id="683" r:id="rId73"/>
    <p:sldId id="684" r:id="rId74"/>
    <p:sldId id="685" r:id="rId75"/>
    <p:sldId id="686" r:id="rId76"/>
    <p:sldId id="687" r:id="rId77"/>
    <p:sldId id="688" r:id="rId78"/>
    <p:sldId id="689" r:id="rId79"/>
    <p:sldId id="690" r:id="rId80"/>
    <p:sldId id="691" r:id="rId81"/>
    <p:sldId id="693" r:id="rId82"/>
    <p:sldId id="694" r:id="rId83"/>
    <p:sldId id="695" r:id="rId84"/>
    <p:sldId id="696" r:id="rId85"/>
    <p:sldId id="697" r:id="rId86"/>
    <p:sldId id="698" r:id="rId87"/>
    <p:sldId id="699" r:id="rId88"/>
    <p:sldId id="700" r:id="rId89"/>
    <p:sldId id="702" r:id="rId90"/>
    <p:sldId id="703" r:id="rId91"/>
    <p:sldId id="704" r:id="rId92"/>
    <p:sldId id="705" r:id="rId93"/>
    <p:sldId id="706" r:id="rId94"/>
    <p:sldId id="707" r:id="rId95"/>
    <p:sldId id="708" r:id="rId96"/>
    <p:sldId id="709" r:id="rId97"/>
    <p:sldId id="710" r:id="rId98"/>
    <p:sldId id="711" r:id="rId99"/>
    <p:sldId id="714" r:id="rId100"/>
    <p:sldId id="712" r:id="rId101"/>
    <p:sldId id="713" r:id="rId102"/>
    <p:sldId id="715" r:id="rId103"/>
    <p:sldId id="716" r:id="rId104"/>
    <p:sldId id="717" r:id="rId105"/>
    <p:sldId id="719" r:id="rId106"/>
    <p:sldId id="720" r:id="rId107"/>
    <p:sldId id="721" r:id="rId108"/>
    <p:sldId id="722" r:id="rId109"/>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E2FF"/>
    <a:srgbClr val="C3F4FF"/>
    <a:srgbClr val="FFFF00"/>
    <a:srgbClr val="FFCC00"/>
    <a:srgbClr val="002060"/>
    <a:srgbClr val="CCCCFF"/>
    <a:srgbClr val="CC66FF"/>
    <a:srgbClr val="AAE600"/>
    <a:srgbClr val="0C0000"/>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40" autoAdjust="0"/>
    <p:restoredTop sz="94364" autoAdjust="0"/>
  </p:normalViewPr>
  <p:slideViewPr>
    <p:cSldViewPr>
      <p:cViewPr varScale="1">
        <p:scale>
          <a:sx n="57" d="100"/>
          <a:sy n="57" d="100"/>
        </p:scale>
        <p:origin x="1716" y="282"/>
      </p:cViewPr>
      <p:guideLst>
        <p:guide orient="horz" pos="2160"/>
        <p:guide pos="2880"/>
      </p:guideLst>
    </p:cSldViewPr>
  </p:slideViewPr>
  <p:outlineViewPr>
    <p:cViewPr>
      <p:scale>
        <a:sx n="33" d="100"/>
        <a:sy n="33" d="100"/>
      </p:scale>
      <p:origin x="0" y="-115"/>
    </p:cViewPr>
  </p:outlineViewPr>
  <p:notesTextViewPr>
    <p:cViewPr>
      <p:scale>
        <a:sx n="3" d="2"/>
        <a:sy n="3" d="2"/>
      </p:scale>
      <p:origin x="0" y="0"/>
    </p:cViewPr>
  </p:notesTextViewPr>
  <p:sorterViewPr>
    <p:cViewPr>
      <p:scale>
        <a:sx n="33" d="100"/>
        <a:sy n="33"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s-ES"/>
          </a:p>
        </p:txBody>
      </p:sp>
      <p:sp>
        <p:nvSpPr>
          <p:cNvPr id="6041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s-ES"/>
          </a:p>
        </p:txBody>
      </p:sp>
      <p:sp>
        <p:nvSpPr>
          <p:cNvPr id="6042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6042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
              <a:t>Click to edit Master text styles</a:t>
            </a:r>
          </a:p>
          <a:p>
            <a:pPr lvl="1"/>
            <a:r>
              <a:rPr lang="es-ES"/>
              <a:t>Second level</a:t>
            </a:r>
          </a:p>
          <a:p>
            <a:pPr lvl="2"/>
            <a:r>
              <a:rPr lang="es-ES"/>
              <a:t>Third level</a:t>
            </a:r>
          </a:p>
          <a:p>
            <a:pPr lvl="3"/>
            <a:r>
              <a:rPr lang="es-ES"/>
              <a:t>Fourth level</a:t>
            </a:r>
          </a:p>
          <a:p>
            <a:pPr lvl="4"/>
            <a:r>
              <a:rPr lang="es-ES"/>
              <a:t>Fifth level</a:t>
            </a:r>
          </a:p>
        </p:txBody>
      </p:sp>
      <p:sp>
        <p:nvSpPr>
          <p:cNvPr id="6042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s-ES"/>
          </a:p>
        </p:txBody>
      </p:sp>
      <p:sp>
        <p:nvSpPr>
          <p:cNvPr id="6042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D3CB639B-CC03-4920-A60D-3E4C72B47D60}" type="slidenum">
              <a:rPr lang="es-ES"/>
              <a:pPr/>
              <a:t>‹nº›</a:t>
            </a:fld>
            <a:endParaRPr lang="es-E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2</a:t>
            </a:fld>
            <a:endParaRPr lang="es-ES"/>
          </a:p>
        </p:txBody>
      </p:sp>
    </p:spTree>
    <p:extLst>
      <p:ext uri="{BB962C8B-B14F-4D97-AF65-F5344CB8AC3E}">
        <p14:creationId xmlns:p14="http://schemas.microsoft.com/office/powerpoint/2010/main" val="29890894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4</a:t>
            </a:fld>
            <a:endParaRPr lang="es-ES"/>
          </a:p>
        </p:txBody>
      </p:sp>
    </p:spTree>
    <p:extLst>
      <p:ext uri="{BB962C8B-B14F-4D97-AF65-F5344CB8AC3E}">
        <p14:creationId xmlns:p14="http://schemas.microsoft.com/office/powerpoint/2010/main" val="7393268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DCD41F-6C4D-53FE-F299-5071D8FC67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CD60F4-BC60-C7DA-747D-827F1B19DE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9BBE20-3659-36A6-E76E-8959883694F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FC475D5-C801-2BDC-8419-0A780A4AA32A}"/>
              </a:ext>
            </a:extLst>
          </p:cNvPr>
          <p:cNvSpPr>
            <a:spLocks noGrp="1"/>
          </p:cNvSpPr>
          <p:nvPr>
            <p:ph type="sldNum" sz="quarter" idx="5"/>
          </p:nvPr>
        </p:nvSpPr>
        <p:spPr/>
        <p:txBody>
          <a:bodyPr/>
          <a:lstStyle/>
          <a:p>
            <a:fld id="{D3CB639B-CC03-4920-A60D-3E4C72B47D60}" type="slidenum">
              <a:rPr lang="es-ES" smtClean="0"/>
              <a:pPr/>
              <a:t>5</a:t>
            </a:fld>
            <a:endParaRPr lang="es-ES"/>
          </a:p>
        </p:txBody>
      </p:sp>
    </p:spTree>
    <p:extLst>
      <p:ext uri="{BB962C8B-B14F-4D97-AF65-F5344CB8AC3E}">
        <p14:creationId xmlns:p14="http://schemas.microsoft.com/office/powerpoint/2010/main" val="25558954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8BDD33-856B-9269-4F02-D95EFE8403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555D34-6F47-1C3D-A93C-AF0BF00694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5E42AC-0AC1-E27A-4A52-6DEE5B0C679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A44FA29-E3D0-54D9-4502-B571D1D8FDB4}"/>
              </a:ext>
            </a:extLst>
          </p:cNvPr>
          <p:cNvSpPr>
            <a:spLocks noGrp="1"/>
          </p:cNvSpPr>
          <p:nvPr>
            <p:ph type="sldNum" sz="quarter" idx="5"/>
          </p:nvPr>
        </p:nvSpPr>
        <p:spPr/>
        <p:txBody>
          <a:bodyPr/>
          <a:lstStyle/>
          <a:p>
            <a:fld id="{D3CB639B-CC03-4920-A60D-3E4C72B47D60}" type="slidenum">
              <a:rPr lang="es-ES" smtClean="0"/>
              <a:pPr/>
              <a:t>6</a:t>
            </a:fld>
            <a:endParaRPr lang="es-ES"/>
          </a:p>
        </p:txBody>
      </p:sp>
    </p:spTree>
    <p:extLst>
      <p:ext uri="{BB962C8B-B14F-4D97-AF65-F5344CB8AC3E}">
        <p14:creationId xmlns:p14="http://schemas.microsoft.com/office/powerpoint/2010/main" val="13390686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666895-20AA-C5EC-FB85-634ED5F29D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B31141-8CB6-EBAE-75A4-D0B9B160B9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7336E5-BE8E-88BA-7BCA-D258D8FA69A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10A5F8E-B61B-D47A-F511-9FA99FA60F6B}"/>
              </a:ext>
            </a:extLst>
          </p:cNvPr>
          <p:cNvSpPr>
            <a:spLocks noGrp="1"/>
          </p:cNvSpPr>
          <p:nvPr>
            <p:ph type="sldNum" sz="quarter" idx="5"/>
          </p:nvPr>
        </p:nvSpPr>
        <p:spPr/>
        <p:txBody>
          <a:bodyPr/>
          <a:lstStyle/>
          <a:p>
            <a:fld id="{D3CB639B-CC03-4920-A60D-3E4C72B47D60}" type="slidenum">
              <a:rPr lang="es-ES" smtClean="0"/>
              <a:pPr/>
              <a:t>7</a:t>
            </a:fld>
            <a:endParaRPr lang="es-ES"/>
          </a:p>
        </p:txBody>
      </p:sp>
    </p:spTree>
    <p:extLst>
      <p:ext uri="{BB962C8B-B14F-4D97-AF65-F5344CB8AC3E}">
        <p14:creationId xmlns:p14="http://schemas.microsoft.com/office/powerpoint/2010/main" val="16624231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44DBCD-B491-8B2E-0D91-C3F401AC3F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033D4A-A5FB-816E-AC38-85F5726CFB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57FA45-26CA-4762-E4BC-F5784DEC66F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52F5968-21E3-C090-2BF6-40E52CA43C62}"/>
              </a:ext>
            </a:extLst>
          </p:cNvPr>
          <p:cNvSpPr>
            <a:spLocks noGrp="1"/>
          </p:cNvSpPr>
          <p:nvPr>
            <p:ph type="sldNum" sz="quarter" idx="5"/>
          </p:nvPr>
        </p:nvSpPr>
        <p:spPr/>
        <p:txBody>
          <a:bodyPr/>
          <a:lstStyle/>
          <a:p>
            <a:fld id="{D3CB639B-CC03-4920-A60D-3E4C72B47D60}" type="slidenum">
              <a:rPr lang="es-ES" smtClean="0"/>
              <a:pPr/>
              <a:t>8</a:t>
            </a:fld>
            <a:endParaRPr lang="es-ES"/>
          </a:p>
        </p:txBody>
      </p:sp>
    </p:spTree>
    <p:extLst>
      <p:ext uri="{BB962C8B-B14F-4D97-AF65-F5344CB8AC3E}">
        <p14:creationId xmlns:p14="http://schemas.microsoft.com/office/powerpoint/2010/main" val="4421734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F14563-B2B3-A936-3AE5-D41880CE5D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C32C9B-FD5F-F000-184B-E7279E4304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0FFC6E-DF32-D005-D72E-270D5E379F5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BB3E2BB-C66B-5651-D032-B052C89E4A50}"/>
              </a:ext>
            </a:extLst>
          </p:cNvPr>
          <p:cNvSpPr>
            <a:spLocks noGrp="1"/>
          </p:cNvSpPr>
          <p:nvPr>
            <p:ph type="sldNum" sz="quarter" idx="5"/>
          </p:nvPr>
        </p:nvSpPr>
        <p:spPr/>
        <p:txBody>
          <a:bodyPr/>
          <a:lstStyle/>
          <a:p>
            <a:fld id="{D3CB639B-CC03-4920-A60D-3E4C72B47D60}" type="slidenum">
              <a:rPr lang="es-ES" smtClean="0"/>
              <a:pPr/>
              <a:t>9</a:t>
            </a:fld>
            <a:endParaRPr lang="es-ES"/>
          </a:p>
        </p:txBody>
      </p:sp>
    </p:spTree>
    <p:extLst>
      <p:ext uri="{BB962C8B-B14F-4D97-AF65-F5344CB8AC3E}">
        <p14:creationId xmlns:p14="http://schemas.microsoft.com/office/powerpoint/2010/main" val="19234814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D013F7-386E-F074-D5B0-33E35CC867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0E4109-C267-5A6B-0562-CAD09DC039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0DCE71-1558-5CDC-1BFA-CD598A2EF74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1CA84A2-D8AA-1D9C-ED8A-ACCFE6D9AE26}"/>
              </a:ext>
            </a:extLst>
          </p:cNvPr>
          <p:cNvSpPr>
            <a:spLocks noGrp="1"/>
          </p:cNvSpPr>
          <p:nvPr>
            <p:ph type="sldNum" sz="quarter" idx="5"/>
          </p:nvPr>
        </p:nvSpPr>
        <p:spPr/>
        <p:txBody>
          <a:bodyPr/>
          <a:lstStyle/>
          <a:p>
            <a:fld id="{D3CB639B-CC03-4920-A60D-3E4C72B47D60}" type="slidenum">
              <a:rPr lang="es-ES" smtClean="0"/>
              <a:pPr/>
              <a:t>10</a:t>
            </a:fld>
            <a:endParaRPr lang="es-ES"/>
          </a:p>
        </p:txBody>
      </p:sp>
    </p:spTree>
    <p:extLst>
      <p:ext uri="{BB962C8B-B14F-4D97-AF65-F5344CB8AC3E}">
        <p14:creationId xmlns:p14="http://schemas.microsoft.com/office/powerpoint/2010/main" val="40310156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9EE17-9DD8-7273-7588-FCFCED260B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1BA959-01B6-8801-16F4-0DE9BB0CA0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5AE6EA-D193-8B55-4417-92860B965D3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E33BC6C-31F1-8F54-22DF-9FA628A0A364}"/>
              </a:ext>
            </a:extLst>
          </p:cNvPr>
          <p:cNvSpPr>
            <a:spLocks noGrp="1"/>
          </p:cNvSpPr>
          <p:nvPr>
            <p:ph type="sldNum" sz="quarter" idx="5"/>
          </p:nvPr>
        </p:nvSpPr>
        <p:spPr/>
        <p:txBody>
          <a:bodyPr/>
          <a:lstStyle/>
          <a:p>
            <a:fld id="{D3CB639B-CC03-4920-A60D-3E4C72B47D60}" type="slidenum">
              <a:rPr lang="es-ES" smtClean="0"/>
              <a:pPr/>
              <a:t>11</a:t>
            </a:fld>
            <a:endParaRPr lang="es-ES"/>
          </a:p>
        </p:txBody>
      </p:sp>
    </p:spTree>
    <p:extLst>
      <p:ext uri="{BB962C8B-B14F-4D97-AF65-F5344CB8AC3E}">
        <p14:creationId xmlns:p14="http://schemas.microsoft.com/office/powerpoint/2010/main" val="6745691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0267BC-DEE5-D5FD-EDEC-DFEE3CB0AD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E5886B-BE72-DA5E-AD78-DDE63413BA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D1A22B-85F7-830A-6372-AFE2ED8979A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7BF7391-F7AE-53DA-380A-77F265FCE4A4}"/>
              </a:ext>
            </a:extLst>
          </p:cNvPr>
          <p:cNvSpPr>
            <a:spLocks noGrp="1"/>
          </p:cNvSpPr>
          <p:nvPr>
            <p:ph type="sldNum" sz="quarter" idx="5"/>
          </p:nvPr>
        </p:nvSpPr>
        <p:spPr/>
        <p:txBody>
          <a:bodyPr/>
          <a:lstStyle/>
          <a:p>
            <a:fld id="{D3CB639B-CC03-4920-A60D-3E4C72B47D60}" type="slidenum">
              <a:rPr lang="es-ES" smtClean="0"/>
              <a:pPr/>
              <a:t>12</a:t>
            </a:fld>
            <a:endParaRPr lang="es-ES"/>
          </a:p>
        </p:txBody>
      </p:sp>
    </p:spTree>
    <p:extLst>
      <p:ext uri="{BB962C8B-B14F-4D97-AF65-F5344CB8AC3E}">
        <p14:creationId xmlns:p14="http://schemas.microsoft.com/office/powerpoint/2010/main" val="35246320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20789F-C478-0BD0-426C-0293592047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46C2EC-4B55-A12D-7D52-2B4ACABEB0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E24EE2-CF2A-6BBB-8C17-ACB82C206D0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288BD39-4897-80A4-A4C5-1D3E83F61F0F}"/>
              </a:ext>
            </a:extLst>
          </p:cNvPr>
          <p:cNvSpPr>
            <a:spLocks noGrp="1"/>
          </p:cNvSpPr>
          <p:nvPr>
            <p:ph type="sldNum" sz="quarter" idx="5"/>
          </p:nvPr>
        </p:nvSpPr>
        <p:spPr/>
        <p:txBody>
          <a:bodyPr/>
          <a:lstStyle/>
          <a:p>
            <a:fld id="{D3CB639B-CC03-4920-A60D-3E4C72B47D60}" type="slidenum">
              <a:rPr lang="es-ES" smtClean="0"/>
              <a:pPr/>
              <a:t>13</a:t>
            </a:fld>
            <a:endParaRPr lang="es-ES"/>
          </a:p>
        </p:txBody>
      </p:sp>
    </p:spTree>
    <p:extLst>
      <p:ext uri="{BB962C8B-B14F-4D97-AF65-F5344CB8AC3E}">
        <p14:creationId xmlns:p14="http://schemas.microsoft.com/office/powerpoint/2010/main" val="7155463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0DED1E-B383-C733-8795-611A892A4D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C8A897-C00C-B3D3-63D8-F8EF9054D1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A99D76-9B41-90A8-A874-5ACE95F664C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4E44DCD-1245-705B-C248-A7FF4D65ED61}"/>
              </a:ext>
            </a:extLst>
          </p:cNvPr>
          <p:cNvSpPr>
            <a:spLocks noGrp="1"/>
          </p:cNvSpPr>
          <p:nvPr>
            <p:ph type="sldNum" sz="quarter" idx="5"/>
          </p:nvPr>
        </p:nvSpPr>
        <p:spPr/>
        <p:txBody>
          <a:bodyPr/>
          <a:lstStyle/>
          <a:p>
            <a:fld id="{D3CB639B-CC03-4920-A60D-3E4C72B47D60}" type="slidenum">
              <a:rPr lang="es-ES" smtClean="0"/>
              <a:pPr/>
              <a:t>14</a:t>
            </a:fld>
            <a:endParaRPr lang="es-ES"/>
          </a:p>
        </p:txBody>
      </p:sp>
    </p:spTree>
    <p:extLst>
      <p:ext uri="{BB962C8B-B14F-4D97-AF65-F5344CB8AC3E}">
        <p14:creationId xmlns:p14="http://schemas.microsoft.com/office/powerpoint/2010/main" val="23529717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86B311-BF36-9E1B-9464-86B6AD484A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FCE40A-4054-C27B-68B3-4D625C460C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62E679-D191-FD0F-5BC2-10F944B9E0C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734E224-B101-C484-CC17-228B68A9F8B6}"/>
              </a:ext>
            </a:extLst>
          </p:cNvPr>
          <p:cNvSpPr>
            <a:spLocks noGrp="1"/>
          </p:cNvSpPr>
          <p:nvPr>
            <p:ph type="sldNum" sz="quarter" idx="5"/>
          </p:nvPr>
        </p:nvSpPr>
        <p:spPr/>
        <p:txBody>
          <a:bodyPr/>
          <a:lstStyle/>
          <a:p>
            <a:fld id="{D3CB639B-CC03-4920-A60D-3E4C72B47D60}" type="slidenum">
              <a:rPr lang="es-ES" smtClean="0"/>
              <a:pPr/>
              <a:t>15</a:t>
            </a:fld>
            <a:endParaRPr lang="es-ES"/>
          </a:p>
        </p:txBody>
      </p:sp>
    </p:spTree>
    <p:extLst>
      <p:ext uri="{BB962C8B-B14F-4D97-AF65-F5344CB8AC3E}">
        <p14:creationId xmlns:p14="http://schemas.microsoft.com/office/powerpoint/2010/main" val="42412573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AED24D-9757-5223-B610-F1811D858B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37763A-F460-FA74-F519-925BFF374F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AC6911-49D6-49A9-5A90-7380F7C77E1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25CD70D-A78B-CC60-4DA6-55B9D36AFF76}"/>
              </a:ext>
            </a:extLst>
          </p:cNvPr>
          <p:cNvSpPr>
            <a:spLocks noGrp="1"/>
          </p:cNvSpPr>
          <p:nvPr>
            <p:ph type="sldNum" sz="quarter" idx="5"/>
          </p:nvPr>
        </p:nvSpPr>
        <p:spPr/>
        <p:txBody>
          <a:bodyPr/>
          <a:lstStyle/>
          <a:p>
            <a:fld id="{D3CB639B-CC03-4920-A60D-3E4C72B47D60}" type="slidenum">
              <a:rPr lang="es-ES" smtClean="0"/>
              <a:pPr/>
              <a:t>16</a:t>
            </a:fld>
            <a:endParaRPr lang="es-ES"/>
          </a:p>
        </p:txBody>
      </p:sp>
    </p:spTree>
    <p:extLst>
      <p:ext uri="{BB962C8B-B14F-4D97-AF65-F5344CB8AC3E}">
        <p14:creationId xmlns:p14="http://schemas.microsoft.com/office/powerpoint/2010/main" val="41586945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E111F4-D7AD-F0A8-2400-181C94986B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D561F4-C8C7-7188-2311-EA9D30DC74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EBC772-DA82-32C2-C767-223DC32EDDB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1085267-BFEC-2A70-C5E2-45BCF4586FB0}"/>
              </a:ext>
            </a:extLst>
          </p:cNvPr>
          <p:cNvSpPr>
            <a:spLocks noGrp="1"/>
          </p:cNvSpPr>
          <p:nvPr>
            <p:ph type="sldNum" sz="quarter" idx="5"/>
          </p:nvPr>
        </p:nvSpPr>
        <p:spPr/>
        <p:txBody>
          <a:bodyPr/>
          <a:lstStyle/>
          <a:p>
            <a:fld id="{D3CB639B-CC03-4920-A60D-3E4C72B47D60}" type="slidenum">
              <a:rPr lang="es-ES" smtClean="0"/>
              <a:pPr/>
              <a:t>17</a:t>
            </a:fld>
            <a:endParaRPr lang="es-ES"/>
          </a:p>
        </p:txBody>
      </p:sp>
    </p:spTree>
    <p:extLst>
      <p:ext uri="{BB962C8B-B14F-4D97-AF65-F5344CB8AC3E}">
        <p14:creationId xmlns:p14="http://schemas.microsoft.com/office/powerpoint/2010/main" val="33830710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B6A24-761D-6BA6-76E6-38FE830156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8BE958-03C7-0D32-53A8-EC664D85DE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19F0DC-D773-260F-4390-5CAC4B1FC7C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4AA806D-751B-7888-A5E4-845F832E7A98}"/>
              </a:ext>
            </a:extLst>
          </p:cNvPr>
          <p:cNvSpPr>
            <a:spLocks noGrp="1"/>
          </p:cNvSpPr>
          <p:nvPr>
            <p:ph type="sldNum" sz="quarter" idx="5"/>
          </p:nvPr>
        </p:nvSpPr>
        <p:spPr/>
        <p:txBody>
          <a:bodyPr/>
          <a:lstStyle/>
          <a:p>
            <a:fld id="{D3CB639B-CC03-4920-A60D-3E4C72B47D60}" type="slidenum">
              <a:rPr lang="es-ES" smtClean="0"/>
              <a:pPr/>
              <a:t>18</a:t>
            </a:fld>
            <a:endParaRPr lang="es-ES"/>
          </a:p>
        </p:txBody>
      </p:sp>
    </p:spTree>
    <p:extLst>
      <p:ext uri="{BB962C8B-B14F-4D97-AF65-F5344CB8AC3E}">
        <p14:creationId xmlns:p14="http://schemas.microsoft.com/office/powerpoint/2010/main" val="18231073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A212BC-3C4F-5206-A4E7-63C3908708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DD71A5-A150-EDC3-5F16-9927491FC3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7A076F-E773-0F27-4408-D436DEC31D8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A331744-F310-9E74-BF0C-5B75F77D6D66}"/>
              </a:ext>
            </a:extLst>
          </p:cNvPr>
          <p:cNvSpPr>
            <a:spLocks noGrp="1"/>
          </p:cNvSpPr>
          <p:nvPr>
            <p:ph type="sldNum" sz="quarter" idx="5"/>
          </p:nvPr>
        </p:nvSpPr>
        <p:spPr/>
        <p:txBody>
          <a:bodyPr/>
          <a:lstStyle/>
          <a:p>
            <a:fld id="{D3CB639B-CC03-4920-A60D-3E4C72B47D60}" type="slidenum">
              <a:rPr lang="es-ES" smtClean="0"/>
              <a:pPr/>
              <a:t>19</a:t>
            </a:fld>
            <a:endParaRPr lang="es-ES"/>
          </a:p>
        </p:txBody>
      </p:sp>
    </p:spTree>
    <p:extLst>
      <p:ext uri="{BB962C8B-B14F-4D97-AF65-F5344CB8AC3E}">
        <p14:creationId xmlns:p14="http://schemas.microsoft.com/office/powerpoint/2010/main" val="14016817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EE1D42-DBCA-4628-46DC-C967C7F56F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DB8B7B-9D18-650C-98CA-9848A22222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6B7008-5528-B73E-0AC6-6DFC6631E54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000D8FD-00BA-DDBA-ECD4-F4386192CF56}"/>
              </a:ext>
            </a:extLst>
          </p:cNvPr>
          <p:cNvSpPr>
            <a:spLocks noGrp="1"/>
          </p:cNvSpPr>
          <p:nvPr>
            <p:ph type="sldNum" sz="quarter" idx="5"/>
          </p:nvPr>
        </p:nvSpPr>
        <p:spPr/>
        <p:txBody>
          <a:bodyPr/>
          <a:lstStyle/>
          <a:p>
            <a:fld id="{D3CB639B-CC03-4920-A60D-3E4C72B47D60}" type="slidenum">
              <a:rPr lang="es-ES" smtClean="0"/>
              <a:pPr/>
              <a:t>20</a:t>
            </a:fld>
            <a:endParaRPr lang="es-ES"/>
          </a:p>
        </p:txBody>
      </p:sp>
    </p:spTree>
    <p:extLst>
      <p:ext uri="{BB962C8B-B14F-4D97-AF65-F5344CB8AC3E}">
        <p14:creationId xmlns:p14="http://schemas.microsoft.com/office/powerpoint/2010/main" val="30407249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52B60F-1A42-FB9B-7050-01C7BD948F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12105A-930B-A62D-3629-858A6B2D21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A7C55B-79D1-BE89-F4B0-81395A7A60C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0D2563A-1772-1AEA-D9E3-52EB6AED8E6D}"/>
              </a:ext>
            </a:extLst>
          </p:cNvPr>
          <p:cNvSpPr>
            <a:spLocks noGrp="1"/>
          </p:cNvSpPr>
          <p:nvPr>
            <p:ph type="sldNum" sz="quarter" idx="5"/>
          </p:nvPr>
        </p:nvSpPr>
        <p:spPr/>
        <p:txBody>
          <a:bodyPr/>
          <a:lstStyle/>
          <a:p>
            <a:fld id="{D3CB639B-CC03-4920-A60D-3E4C72B47D60}" type="slidenum">
              <a:rPr lang="es-ES" smtClean="0"/>
              <a:pPr/>
              <a:t>21</a:t>
            </a:fld>
            <a:endParaRPr lang="es-ES"/>
          </a:p>
        </p:txBody>
      </p:sp>
    </p:spTree>
    <p:extLst>
      <p:ext uri="{BB962C8B-B14F-4D97-AF65-F5344CB8AC3E}">
        <p14:creationId xmlns:p14="http://schemas.microsoft.com/office/powerpoint/2010/main" val="9661096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295CD3-2708-B865-D244-F7B912CE4A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2B0FD9-054F-E35F-0400-75B4CB2B73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64B1DA-F5C9-7034-B351-CB17D54C8C3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B940560-7B68-35C9-2816-4C4F9C2B65FC}"/>
              </a:ext>
            </a:extLst>
          </p:cNvPr>
          <p:cNvSpPr>
            <a:spLocks noGrp="1"/>
          </p:cNvSpPr>
          <p:nvPr>
            <p:ph type="sldNum" sz="quarter" idx="5"/>
          </p:nvPr>
        </p:nvSpPr>
        <p:spPr/>
        <p:txBody>
          <a:bodyPr/>
          <a:lstStyle/>
          <a:p>
            <a:fld id="{D3CB639B-CC03-4920-A60D-3E4C72B47D60}" type="slidenum">
              <a:rPr lang="es-ES" smtClean="0"/>
              <a:pPr/>
              <a:t>22</a:t>
            </a:fld>
            <a:endParaRPr lang="es-ES"/>
          </a:p>
        </p:txBody>
      </p:sp>
    </p:spTree>
    <p:extLst>
      <p:ext uri="{BB962C8B-B14F-4D97-AF65-F5344CB8AC3E}">
        <p14:creationId xmlns:p14="http://schemas.microsoft.com/office/powerpoint/2010/main" val="14560910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E5BC29-EDA0-A97F-13EF-2BB86EB722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A52B51-B015-68E3-7F36-266B2B5C06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137873-4AF1-5C2C-DEF0-5A55C1C5249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F0FD15E-8945-7051-FFF1-F462274CC166}"/>
              </a:ext>
            </a:extLst>
          </p:cNvPr>
          <p:cNvSpPr>
            <a:spLocks noGrp="1"/>
          </p:cNvSpPr>
          <p:nvPr>
            <p:ph type="sldNum" sz="quarter" idx="5"/>
          </p:nvPr>
        </p:nvSpPr>
        <p:spPr/>
        <p:txBody>
          <a:bodyPr/>
          <a:lstStyle/>
          <a:p>
            <a:fld id="{D3CB639B-CC03-4920-A60D-3E4C72B47D60}" type="slidenum">
              <a:rPr lang="es-ES" smtClean="0"/>
              <a:pPr/>
              <a:t>23</a:t>
            </a:fld>
            <a:endParaRPr lang="es-ES"/>
          </a:p>
        </p:txBody>
      </p:sp>
    </p:spTree>
    <p:extLst>
      <p:ext uri="{BB962C8B-B14F-4D97-AF65-F5344CB8AC3E}">
        <p14:creationId xmlns:p14="http://schemas.microsoft.com/office/powerpoint/2010/main" val="476378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053905-BA63-F634-A29D-DB5E2536B9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7F047F-0C14-7D97-C9A7-6D4F6D92E0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48A070-970F-C565-C41B-6D11589643D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CB70AD4-C6B7-D945-A735-23BA470947BD}"/>
              </a:ext>
            </a:extLst>
          </p:cNvPr>
          <p:cNvSpPr>
            <a:spLocks noGrp="1"/>
          </p:cNvSpPr>
          <p:nvPr>
            <p:ph type="sldNum" sz="quarter" idx="5"/>
          </p:nvPr>
        </p:nvSpPr>
        <p:spPr/>
        <p:txBody>
          <a:bodyPr/>
          <a:lstStyle/>
          <a:p>
            <a:fld id="{D3CB639B-CC03-4920-A60D-3E4C72B47D60}" type="slidenum">
              <a:rPr lang="es-ES" smtClean="0"/>
              <a:pPr/>
              <a:t>24</a:t>
            </a:fld>
            <a:endParaRPr lang="es-ES"/>
          </a:p>
        </p:txBody>
      </p:sp>
    </p:spTree>
    <p:extLst>
      <p:ext uri="{BB962C8B-B14F-4D97-AF65-F5344CB8AC3E}">
        <p14:creationId xmlns:p14="http://schemas.microsoft.com/office/powerpoint/2010/main" val="25367725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63A35F-C2AE-E021-7245-728641D22C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7BA397-EEA8-E769-D5C4-2A6F39C6B4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A4F95C-6B83-F1E7-AC83-29EBB817743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F2584CE-7E2C-C96E-BAD8-41BA6C61905B}"/>
              </a:ext>
            </a:extLst>
          </p:cNvPr>
          <p:cNvSpPr>
            <a:spLocks noGrp="1"/>
          </p:cNvSpPr>
          <p:nvPr>
            <p:ph type="sldNum" sz="quarter" idx="5"/>
          </p:nvPr>
        </p:nvSpPr>
        <p:spPr/>
        <p:txBody>
          <a:bodyPr/>
          <a:lstStyle/>
          <a:p>
            <a:fld id="{D3CB639B-CC03-4920-A60D-3E4C72B47D60}" type="slidenum">
              <a:rPr lang="es-ES" smtClean="0"/>
              <a:pPr/>
              <a:t>25</a:t>
            </a:fld>
            <a:endParaRPr lang="es-ES"/>
          </a:p>
        </p:txBody>
      </p:sp>
    </p:spTree>
    <p:extLst>
      <p:ext uri="{BB962C8B-B14F-4D97-AF65-F5344CB8AC3E}">
        <p14:creationId xmlns:p14="http://schemas.microsoft.com/office/powerpoint/2010/main" val="5925323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426E64-47E4-9CDF-5602-925824868D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C0E0F8-97C0-71B2-790B-C278E2AFEE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DF6A12-016D-ED6E-2474-35C4048EB06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5D2E3D8-676E-8683-EAD1-0D561F023D8C}"/>
              </a:ext>
            </a:extLst>
          </p:cNvPr>
          <p:cNvSpPr>
            <a:spLocks noGrp="1"/>
          </p:cNvSpPr>
          <p:nvPr>
            <p:ph type="sldNum" sz="quarter" idx="5"/>
          </p:nvPr>
        </p:nvSpPr>
        <p:spPr/>
        <p:txBody>
          <a:bodyPr/>
          <a:lstStyle/>
          <a:p>
            <a:fld id="{D3CB639B-CC03-4920-A60D-3E4C72B47D60}" type="slidenum">
              <a:rPr lang="es-ES" smtClean="0"/>
              <a:pPr/>
              <a:t>26</a:t>
            </a:fld>
            <a:endParaRPr lang="es-ES"/>
          </a:p>
        </p:txBody>
      </p:sp>
    </p:spTree>
    <p:extLst>
      <p:ext uri="{BB962C8B-B14F-4D97-AF65-F5344CB8AC3E}">
        <p14:creationId xmlns:p14="http://schemas.microsoft.com/office/powerpoint/2010/main" val="14485057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67D2A-2318-2BFF-30E7-E88D541F71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F54A6F-E1BB-604A-BAC1-CBDCE38652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7AB711-E616-CFFC-5994-0200EE49107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501443F-9F81-DB20-AD7E-965AFE8BD774}"/>
              </a:ext>
            </a:extLst>
          </p:cNvPr>
          <p:cNvSpPr>
            <a:spLocks noGrp="1"/>
          </p:cNvSpPr>
          <p:nvPr>
            <p:ph type="sldNum" sz="quarter" idx="5"/>
          </p:nvPr>
        </p:nvSpPr>
        <p:spPr/>
        <p:txBody>
          <a:bodyPr/>
          <a:lstStyle/>
          <a:p>
            <a:fld id="{D3CB639B-CC03-4920-A60D-3E4C72B47D60}" type="slidenum">
              <a:rPr lang="es-ES" smtClean="0"/>
              <a:pPr/>
              <a:t>27</a:t>
            </a:fld>
            <a:endParaRPr lang="es-ES"/>
          </a:p>
        </p:txBody>
      </p:sp>
    </p:spTree>
    <p:extLst>
      <p:ext uri="{BB962C8B-B14F-4D97-AF65-F5344CB8AC3E}">
        <p14:creationId xmlns:p14="http://schemas.microsoft.com/office/powerpoint/2010/main" val="42587718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BD6182-343E-D64F-2A90-22BD3E6801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9B2150-2182-EBB5-D048-784A26AEA3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9DCA59-36DD-9FFF-09CC-94B66560724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8AF4689-8470-1008-6C2A-CFE55FCFED7B}"/>
              </a:ext>
            </a:extLst>
          </p:cNvPr>
          <p:cNvSpPr>
            <a:spLocks noGrp="1"/>
          </p:cNvSpPr>
          <p:nvPr>
            <p:ph type="sldNum" sz="quarter" idx="5"/>
          </p:nvPr>
        </p:nvSpPr>
        <p:spPr/>
        <p:txBody>
          <a:bodyPr/>
          <a:lstStyle/>
          <a:p>
            <a:fld id="{D3CB639B-CC03-4920-A60D-3E4C72B47D60}" type="slidenum">
              <a:rPr lang="es-ES" smtClean="0"/>
              <a:pPr/>
              <a:t>28</a:t>
            </a:fld>
            <a:endParaRPr lang="es-ES"/>
          </a:p>
        </p:txBody>
      </p:sp>
    </p:spTree>
    <p:extLst>
      <p:ext uri="{BB962C8B-B14F-4D97-AF65-F5344CB8AC3E}">
        <p14:creationId xmlns:p14="http://schemas.microsoft.com/office/powerpoint/2010/main" val="29290996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21F21-752E-2F16-2787-605908D333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CC04F4-094A-4A6E-EE05-B50A880B67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0285BC-2E2C-1B77-3A33-357A6AF95A8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ED8BC9B-AF04-8AA3-AE96-FBE2A8B42CF0}"/>
              </a:ext>
            </a:extLst>
          </p:cNvPr>
          <p:cNvSpPr>
            <a:spLocks noGrp="1"/>
          </p:cNvSpPr>
          <p:nvPr>
            <p:ph type="sldNum" sz="quarter" idx="5"/>
          </p:nvPr>
        </p:nvSpPr>
        <p:spPr/>
        <p:txBody>
          <a:bodyPr/>
          <a:lstStyle/>
          <a:p>
            <a:fld id="{D3CB639B-CC03-4920-A60D-3E4C72B47D60}" type="slidenum">
              <a:rPr lang="es-ES" smtClean="0"/>
              <a:pPr/>
              <a:t>29</a:t>
            </a:fld>
            <a:endParaRPr lang="es-ES"/>
          </a:p>
        </p:txBody>
      </p:sp>
    </p:spTree>
    <p:extLst>
      <p:ext uri="{BB962C8B-B14F-4D97-AF65-F5344CB8AC3E}">
        <p14:creationId xmlns:p14="http://schemas.microsoft.com/office/powerpoint/2010/main" val="14149375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6FC890-A1F3-C196-50D4-FFA0BB3E92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6B797A-8CC2-1044-47DB-3554DDFAC3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D081DB-C64E-94AB-5002-1C9E65336C6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470A313-D177-BDFA-35DE-5581DEDCAB37}"/>
              </a:ext>
            </a:extLst>
          </p:cNvPr>
          <p:cNvSpPr>
            <a:spLocks noGrp="1"/>
          </p:cNvSpPr>
          <p:nvPr>
            <p:ph type="sldNum" sz="quarter" idx="5"/>
          </p:nvPr>
        </p:nvSpPr>
        <p:spPr/>
        <p:txBody>
          <a:bodyPr/>
          <a:lstStyle/>
          <a:p>
            <a:fld id="{D3CB639B-CC03-4920-A60D-3E4C72B47D60}" type="slidenum">
              <a:rPr lang="es-ES" smtClean="0"/>
              <a:pPr/>
              <a:t>30</a:t>
            </a:fld>
            <a:endParaRPr lang="es-ES"/>
          </a:p>
        </p:txBody>
      </p:sp>
    </p:spTree>
    <p:extLst>
      <p:ext uri="{BB962C8B-B14F-4D97-AF65-F5344CB8AC3E}">
        <p14:creationId xmlns:p14="http://schemas.microsoft.com/office/powerpoint/2010/main" val="6536837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FA0802-5E14-536A-BF56-CF195092D5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6145FE-E1FA-BE3C-7CB8-168BCDE97C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942F62-6A84-6098-D4A0-30AD405BA17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F662298-5B78-C833-AF6C-70F5F2913E85}"/>
              </a:ext>
            </a:extLst>
          </p:cNvPr>
          <p:cNvSpPr>
            <a:spLocks noGrp="1"/>
          </p:cNvSpPr>
          <p:nvPr>
            <p:ph type="sldNum" sz="quarter" idx="5"/>
          </p:nvPr>
        </p:nvSpPr>
        <p:spPr/>
        <p:txBody>
          <a:bodyPr/>
          <a:lstStyle/>
          <a:p>
            <a:fld id="{D3CB639B-CC03-4920-A60D-3E4C72B47D60}" type="slidenum">
              <a:rPr lang="es-ES" smtClean="0"/>
              <a:pPr/>
              <a:t>31</a:t>
            </a:fld>
            <a:endParaRPr lang="es-ES"/>
          </a:p>
        </p:txBody>
      </p:sp>
    </p:spTree>
    <p:extLst>
      <p:ext uri="{BB962C8B-B14F-4D97-AF65-F5344CB8AC3E}">
        <p14:creationId xmlns:p14="http://schemas.microsoft.com/office/powerpoint/2010/main" val="42915294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0A9527-8F40-FEB5-C548-377B1370F5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384D9C-5BC7-1FE8-DABE-3C3DC29126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92CA68-FDC2-3643-53F0-4CB1D0FEA3A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C072A76-993C-0BEF-4B3C-FCAC76B71771}"/>
              </a:ext>
            </a:extLst>
          </p:cNvPr>
          <p:cNvSpPr>
            <a:spLocks noGrp="1"/>
          </p:cNvSpPr>
          <p:nvPr>
            <p:ph type="sldNum" sz="quarter" idx="5"/>
          </p:nvPr>
        </p:nvSpPr>
        <p:spPr/>
        <p:txBody>
          <a:bodyPr/>
          <a:lstStyle/>
          <a:p>
            <a:fld id="{D3CB639B-CC03-4920-A60D-3E4C72B47D60}" type="slidenum">
              <a:rPr lang="es-ES" smtClean="0"/>
              <a:pPr/>
              <a:t>32</a:t>
            </a:fld>
            <a:endParaRPr lang="es-ES"/>
          </a:p>
        </p:txBody>
      </p:sp>
    </p:spTree>
    <p:extLst>
      <p:ext uri="{BB962C8B-B14F-4D97-AF65-F5344CB8AC3E}">
        <p14:creationId xmlns:p14="http://schemas.microsoft.com/office/powerpoint/2010/main" val="31319607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3A4E79-BF72-BB5C-5406-8E09767286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792BC4-7FB1-29CE-F310-2E6B5F65EC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45E85D-54EA-00A1-8E7C-E2346A8E9D7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2CC1383-2775-0828-8955-CA36E549BE35}"/>
              </a:ext>
            </a:extLst>
          </p:cNvPr>
          <p:cNvSpPr>
            <a:spLocks noGrp="1"/>
          </p:cNvSpPr>
          <p:nvPr>
            <p:ph type="sldNum" sz="quarter" idx="5"/>
          </p:nvPr>
        </p:nvSpPr>
        <p:spPr/>
        <p:txBody>
          <a:bodyPr/>
          <a:lstStyle/>
          <a:p>
            <a:fld id="{D3CB639B-CC03-4920-A60D-3E4C72B47D60}" type="slidenum">
              <a:rPr lang="es-ES" smtClean="0"/>
              <a:pPr/>
              <a:t>33</a:t>
            </a:fld>
            <a:endParaRPr lang="es-ES"/>
          </a:p>
        </p:txBody>
      </p:sp>
    </p:spTree>
    <p:extLst>
      <p:ext uri="{BB962C8B-B14F-4D97-AF65-F5344CB8AC3E}">
        <p14:creationId xmlns:p14="http://schemas.microsoft.com/office/powerpoint/2010/main" val="21727149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EE4BCB-25AD-3A52-AA30-151D35F860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FA0E6F-9842-8FEB-C22E-3933871CD0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60154A-106B-C8F6-4656-ACAA4DFF3AE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300F68B-C3FF-A672-B852-1C645D08E492}"/>
              </a:ext>
            </a:extLst>
          </p:cNvPr>
          <p:cNvSpPr>
            <a:spLocks noGrp="1"/>
          </p:cNvSpPr>
          <p:nvPr>
            <p:ph type="sldNum" sz="quarter" idx="5"/>
          </p:nvPr>
        </p:nvSpPr>
        <p:spPr/>
        <p:txBody>
          <a:bodyPr/>
          <a:lstStyle/>
          <a:p>
            <a:fld id="{D3CB639B-CC03-4920-A60D-3E4C72B47D60}" type="slidenum">
              <a:rPr lang="es-ES" smtClean="0"/>
              <a:pPr/>
              <a:t>34</a:t>
            </a:fld>
            <a:endParaRPr lang="es-ES"/>
          </a:p>
        </p:txBody>
      </p:sp>
    </p:spTree>
    <p:extLst>
      <p:ext uri="{BB962C8B-B14F-4D97-AF65-F5344CB8AC3E}">
        <p14:creationId xmlns:p14="http://schemas.microsoft.com/office/powerpoint/2010/main" val="13102409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5656D9-A2FA-40C9-0894-667DE29BC8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46AD62-8EC1-9C1D-546C-0BAFF71BA8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E307C9-6AC3-6623-5006-588CE47F560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862035C-C43F-B35D-CDFD-D65D980BE84E}"/>
              </a:ext>
            </a:extLst>
          </p:cNvPr>
          <p:cNvSpPr>
            <a:spLocks noGrp="1"/>
          </p:cNvSpPr>
          <p:nvPr>
            <p:ph type="sldNum" sz="quarter" idx="5"/>
          </p:nvPr>
        </p:nvSpPr>
        <p:spPr/>
        <p:txBody>
          <a:bodyPr/>
          <a:lstStyle/>
          <a:p>
            <a:fld id="{D3CB639B-CC03-4920-A60D-3E4C72B47D60}" type="slidenum">
              <a:rPr lang="es-ES" smtClean="0"/>
              <a:pPr/>
              <a:t>35</a:t>
            </a:fld>
            <a:endParaRPr lang="es-ES"/>
          </a:p>
        </p:txBody>
      </p:sp>
    </p:spTree>
    <p:extLst>
      <p:ext uri="{BB962C8B-B14F-4D97-AF65-F5344CB8AC3E}">
        <p14:creationId xmlns:p14="http://schemas.microsoft.com/office/powerpoint/2010/main" val="4944870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3A935-F893-6B72-AFDB-18EB858AD2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2825A4-F679-DDE5-303B-7D792169B4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5915BF-59CC-0038-19AF-68AF71007B2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9AE69F7-32C2-AE2D-550B-B4AE6C5FB4AB}"/>
              </a:ext>
            </a:extLst>
          </p:cNvPr>
          <p:cNvSpPr>
            <a:spLocks noGrp="1"/>
          </p:cNvSpPr>
          <p:nvPr>
            <p:ph type="sldNum" sz="quarter" idx="5"/>
          </p:nvPr>
        </p:nvSpPr>
        <p:spPr/>
        <p:txBody>
          <a:bodyPr/>
          <a:lstStyle/>
          <a:p>
            <a:fld id="{D3CB639B-CC03-4920-A60D-3E4C72B47D60}" type="slidenum">
              <a:rPr lang="es-ES" smtClean="0"/>
              <a:pPr/>
              <a:t>36</a:t>
            </a:fld>
            <a:endParaRPr lang="es-ES"/>
          </a:p>
        </p:txBody>
      </p:sp>
    </p:spTree>
    <p:extLst>
      <p:ext uri="{BB962C8B-B14F-4D97-AF65-F5344CB8AC3E}">
        <p14:creationId xmlns:p14="http://schemas.microsoft.com/office/powerpoint/2010/main" val="307422267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2228C4-3C76-6800-1358-E792662866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5BAB26-EF6F-C699-F0C4-0C62C3309E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AC6802-56E3-BDB2-367C-3B415F6AF62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436F2F2-B81B-C0FD-7736-43FADC34C0E5}"/>
              </a:ext>
            </a:extLst>
          </p:cNvPr>
          <p:cNvSpPr>
            <a:spLocks noGrp="1"/>
          </p:cNvSpPr>
          <p:nvPr>
            <p:ph type="sldNum" sz="quarter" idx="5"/>
          </p:nvPr>
        </p:nvSpPr>
        <p:spPr/>
        <p:txBody>
          <a:bodyPr/>
          <a:lstStyle/>
          <a:p>
            <a:fld id="{D3CB639B-CC03-4920-A60D-3E4C72B47D60}" type="slidenum">
              <a:rPr lang="es-ES" smtClean="0"/>
              <a:pPr/>
              <a:t>37</a:t>
            </a:fld>
            <a:endParaRPr lang="es-ES"/>
          </a:p>
        </p:txBody>
      </p:sp>
    </p:spTree>
    <p:extLst>
      <p:ext uri="{BB962C8B-B14F-4D97-AF65-F5344CB8AC3E}">
        <p14:creationId xmlns:p14="http://schemas.microsoft.com/office/powerpoint/2010/main" val="293558997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E34E8F-C729-CEDB-2B5E-0A7F788B35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47662E-625D-EF90-B4FD-8FE4F9F8D7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90D786-45C7-5F6D-3B14-BD60D839B5F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E8A2176-CDFE-7D6D-8D92-8F317199718A}"/>
              </a:ext>
            </a:extLst>
          </p:cNvPr>
          <p:cNvSpPr>
            <a:spLocks noGrp="1"/>
          </p:cNvSpPr>
          <p:nvPr>
            <p:ph type="sldNum" sz="quarter" idx="5"/>
          </p:nvPr>
        </p:nvSpPr>
        <p:spPr/>
        <p:txBody>
          <a:bodyPr/>
          <a:lstStyle/>
          <a:p>
            <a:fld id="{D3CB639B-CC03-4920-A60D-3E4C72B47D60}" type="slidenum">
              <a:rPr lang="es-ES" smtClean="0"/>
              <a:pPr/>
              <a:t>38</a:t>
            </a:fld>
            <a:endParaRPr lang="es-ES"/>
          </a:p>
        </p:txBody>
      </p:sp>
    </p:spTree>
    <p:extLst>
      <p:ext uri="{BB962C8B-B14F-4D97-AF65-F5344CB8AC3E}">
        <p14:creationId xmlns:p14="http://schemas.microsoft.com/office/powerpoint/2010/main" val="395326315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E38614-EAFF-3402-461D-CC99BAA7AA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B5B04E-8328-4416-31BD-58E2063388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C3372B-0990-12A3-A2FC-57EA00F5C47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BD601CC-866E-F628-4D84-5466FF0F4D3D}"/>
              </a:ext>
            </a:extLst>
          </p:cNvPr>
          <p:cNvSpPr>
            <a:spLocks noGrp="1"/>
          </p:cNvSpPr>
          <p:nvPr>
            <p:ph type="sldNum" sz="quarter" idx="5"/>
          </p:nvPr>
        </p:nvSpPr>
        <p:spPr/>
        <p:txBody>
          <a:bodyPr/>
          <a:lstStyle/>
          <a:p>
            <a:fld id="{D3CB639B-CC03-4920-A60D-3E4C72B47D60}" type="slidenum">
              <a:rPr lang="es-ES" smtClean="0"/>
              <a:pPr/>
              <a:t>39</a:t>
            </a:fld>
            <a:endParaRPr lang="es-ES"/>
          </a:p>
        </p:txBody>
      </p:sp>
    </p:spTree>
    <p:extLst>
      <p:ext uri="{BB962C8B-B14F-4D97-AF65-F5344CB8AC3E}">
        <p14:creationId xmlns:p14="http://schemas.microsoft.com/office/powerpoint/2010/main" val="43391952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9C9511-99BD-393C-1765-FCFD6D6C4C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43774A-E0CE-64BE-805A-5D0D341104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4A0E45-B61A-F0C7-46A0-180F5ABCAA0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9579F56-BD92-8E36-A46F-6B59EAC92FAF}"/>
              </a:ext>
            </a:extLst>
          </p:cNvPr>
          <p:cNvSpPr>
            <a:spLocks noGrp="1"/>
          </p:cNvSpPr>
          <p:nvPr>
            <p:ph type="sldNum" sz="quarter" idx="5"/>
          </p:nvPr>
        </p:nvSpPr>
        <p:spPr/>
        <p:txBody>
          <a:bodyPr/>
          <a:lstStyle/>
          <a:p>
            <a:fld id="{D3CB639B-CC03-4920-A60D-3E4C72B47D60}" type="slidenum">
              <a:rPr lang="es-ES" smtClean="0"/>
              <a:pPr/>
              <a:t>40</a:t>
            </a:fld>
            <a:endParaRPr lang="es-ES"/>
          </a:p>
        </p:txBody>
      </p:sp>
    </p:spTree>
    <p:extLst>
      <p:ext uri="{BB962C8B-B14F-4D97-AF65-F5344CB8AC3E}">
        <p14:creationId xmlns:p14="http://schemas.microsoft.com/office/powerpoint/2010/main" val="339148200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D48695-BB8E-47FC-B682-8ACF41067A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2D6BE7-F5FE-498E-BCE6-F838F684F4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B2DA77-920B-A713-57DC-C7C83B982E9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6934655-0BB1-1C9C-71FA-B0AD804A5038}"/>
              </a:ext>
            </a:extLst>
          </p:cNvPr>
          <p:cNvSpPr>
            <a:spLocks noGrp="1"/>
          </p:cNvSpPr>
          <p:nvPr>
            <p:ph type="sldNum" sz="quarter" idx="5"/>
          </p:nvPr>
        </p:nvSpPr>
        <p:spPr/>
        <p:txBody>
          <a:bodyPr/>
          <a:lstStyle/>
          <a:p>
            <a:fld id="{D3CB639B-CC03-4920-A60D-3E4C72B47D60}" type="slidenum">
              <a:rPr lang="es-ES" smtClean="0"/>
              <a:pPr/>
              <a:t>41</a:t>
            </a:fld>
            <a:endParaRPr lang="es-ES"/>
          </a:p>
        </p:txBody>
      </p:sp>
    </p:spTree>
    <p:extLst>
      <p:ext uri="{BB962C8B-B14F-4D97-AF65-F5344CB8AC3E}">
        <p14:creationId xmlns:p14="http://schemas.microsoft.com/office/powerpoint/2010/main" val="96442533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7DF0A0-38D2-9C57-348A-42B10F7E3A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059A23-5FC9-69A7-9250-3CF43734F9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2AE3FC-3DCB-C5E9-FC3C-01233E32564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75403AE-D4D2-11B2-6C34-868A29100C76}"/>
              </a:ext>
            </a:extLst>
          </p:cNvPr>
          <p:cNvSpPr>
            <a:spLocks noGrp="1"/>
          </p:cNvSpPr>
          <p:nvPr>
            <p:ph type="sldNum" sz="quarter" idx="5"/>
          </p:nvPr>
        </p:nvSpPr>
        <p:spPr/>
        <p:txBody>
          <a:bodyPr/>
          <a:lstStyle/>
          <a:p>
            <a:fld id="{D3CB639B-CC03-4920-A60D-3E4C72B47D60}" type="slidenum">
              <a:rPr lang="es-ES" smtClean="0"/>
              <a:pPr/>
              <a:t>42</a:t>
            </a:fld>
            <a:endParaRPr lang="es-ES"/>
          </a:p>
        </p:txBody>
      </p:sp>
    </p:spTree>
    <p:extLst>
      <p:ext uri="{BB962C8B-B14F-4D97-AF65-F5344CB8AC3E}">
        <p14:creationId xmlns:p14="http://schemas.microsoft.com/office/powerpoint/2010/main" val="7672670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749664-2A39-F82B-2468-404DF0DEE7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AF10E1-F5AE-C914-CEF1-E4E08F88CE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013BAC-60EC-2E74-A773-2C9BED247F4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8C8C1E8-F962-08A2-8DB0-22EAA36E1749}"/>
              </a:ext>
            </a:extLst>
          </p:cNvPr>
          <p:cNvSpPr>
            <a:spLocks noGrp="1"/>
          </p:cNvSpPr>
          <p:nvPr>
            <p:ph type="sldNum" sz="quarter" idx="5"/>
          </p:nvPr>
        </p:nvSpPr>
        <p:spPr/>
        <p:txBody>
          <a:bodyPr/>
          <a:lstStyle/>
          <a:p>
            <a:fld id="{D3CB639B-CC03-4920-A60D-3E4C72B47D60}" type="slidenum">
              <a:rPr lang="es-ES" smtClean="0"/>
              <a:pPr/>
              <a:t>43</a:t>
            </a:fld>
            <a:endParaRPr lang="es-ES"/>
          </a:p>
        </p:txBody>
      </p:sp>
    </p:spTree>
    <p:extLst>
      <p:ext uri="{BB962C8B-B14F-4D97-AF65-F5344CB8AC3E}">
        <p14:creationId xmlns:p14="http://schemas.microsoft.com/office/powerpoint/2010/main" val="83487947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AEB740-10EF-F612-CD0E-2DF745F85F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3D57FC-EAD2-5A04-9D34-0728DA9871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754EFE-CA23-1F61-96EC-58C6E7EAD4A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5974344-40F4-B7AA-1922-A077C6A5557C}"/>
              </a:ext>
            </a:extLst>
          </p:cNvPr>
          <p:cNvSpPr>
            <a:spLocks noGrp="1"/>
          </p:cNvSpPr>
          <p:nvPr>
            <p:ph type="sldNum" sz="quarter" idx="5"/>
          </p:nvPr>
        </p:nvSpPr>
        <p:spPr/>
        <p:txBody>
          <a:bodyPr/>
          <a:lstStyle/>
          <a:p>
            <a:fld id="{D3CB639B-CC03-4920-A60D-3E4C72B47D60}" type="slidenum">
              <a:rPr lang="es-ES" smtClean="0"/>
              <a:pPr/>
              <a:t>44</a:t>
            </a:fld>
            <a:endParaRPr lang="es-ES"/>
          </a:p>
        </p:txBody>
      </p:sp>
    </p:spTree>
    <p:extLst>
      <p:ext uri="{BB962C8B-B14F-4D97-AF65-F5344CB8AC3E}">
        <p14:creationId xmlns:p14="http://schemas.microsoft.com/office/powerpoint/2010/main" val="308809927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56E71E-906E-785C-53A2-AE71CACEC1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73B99C-ED88-FD06-15F9-C385C84601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8AE5F0-8B34-B8C7-42BB-5307E3C7C68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A77A697-5DCF-BB53-2FCF-60BAC911922A}"/>
              </a:ext>
            </a:extLst>
          </p:cNvPr>
          <p:cNvSpPr>
            <a:spLocks noGrp="1"/>
          </p:cNvSpPr>
          <p:nvPr>
            <p:ph type="sldNum" sz="quarter" idx="5"/>
          </p:nvPr>
        </p:nvSpPr>
        <p:spPr/>
        <p:txBody>
          <a:bodyPr/>
          <a:lstStyle/>
          <a:p>
            <a:fld id="{D3CB639B-CC03-4920-A60D-3E4C72B47D60}" type="slidenum">
              <a:rPr lang="es-ES" smtClean="0"/>
              <a:pPr/>
              <a:t>45</a:t>
            </a:fld>
            <a:endParaRPr lang="es-ES"/>
          </a:p>
        </p:txBody>
      </p:sp>
    </p:spTree>
    <p:extLst>
      <p:ext uri="{BB962C8B-B14F-4D97-AF65-F5344CB8AC3E}">
        <p14:creationId xmlns:p14="http://schemas.microsoft.com/office/powerpoint/2010/main" val="368734127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27BDAF-1BFC-2A2A-4C20-747A5A8C34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096676-3559-DE7F-2062-B3FFDD720D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EA1F2C-4E51-0EFA-8C85-B96656FEE1E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2115BC6-864B-4B98-8E56-0D673297AC21}"/>
              </a:ext>
            </a:extLst>
          </p:cNvPr>
          <p:cNvSpPr>
            <a:spLocks noGrp="1"/>
          </p:cNvSpPr>
          <p:nvPr>
            <p:ph type="sldNum" sz="quarter" idx="5"/>
          </p:nvPr>
        </p:nvSpPr>
        <p:spPr/>
        <p:txBody>
          <a:bodyPr/>
          <a:lstStyle/>
          <a:p>
            <a:fld id="{D3CB639B-CC03-4920-A60D-3E4C72B47D60}" type="slidenum">
              <a:rPr lang="es-ES" smtClean="0"/>
              <a:pPr/>
              <a:t>46</a:t>
            </a:fld>
            <a:endParaRPr lang="es-ES"/>
          </a:p>
        </p:txBody>
      </p:sp>
    </p:spTree>
    <p:extLst>
      <p:ext uri="{BB962C8B-B14F-4D97-AF65-F5344CB8AC3E}">
        <p14:creationId xmlns:p14="http://schemas.microsoft.com/office/powerpoint/2010/main" val="224597583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27F33D-889A-FC9B-B5B0-A85193F8D7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9E224C-41DC-E80B-2B2F-EDD7074C69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64629C-2EAC-50A2-8D65-6107AB15CB2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28DA3D1-5D22-34A5-6F48-73F466FA8E00}"/>
              </a:ext>
            </a:extLst>
          </p:cNvPr>
          <p:cNvSpPr>
            <a:spLocks noGrp="1"/>
          </p:cNvSpPr>
          <p:nvPr>
            <p:ph type="sldNum" sz="quarter" idx="5"/>
          </p:nvPr>
        </p:nvSpPr>
        <p:spPr/>
        <p:txBody>
          <a:bodyPr/>
          <a:lstStyle/>
          <a:p>
            <a:fld id="{D3CB639B-CC03-4920-A60D-3E4C72B47D60}" type="slidenum">
              <a:rPr lang="es-ES" smtClean="0"/>
              <a:pPr/>
              <a:t>47</a:t>
            </a:fld>
            <a:endParaRPr lang="es-ES"/>
          </a:p>
        </p:txBody>
      </p:sp>
    </p:spTree>
    <p:extLst>
      <p:ext uri="{BB962C8B-B14F-4D97-AF65-F5344CB8AC3E}">
        <p14:creationId xmlns:p14="http://schemas.microsoft.com/office/powerpoint/2010/main" val="188814120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9C3DD0-BF85-1F49-7679-45E861FE7B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B8CA37-25EE-AE81-BE15-7F5CE9A73E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D8519B-19D6-93AB-1CAD-410CC10D02C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D2F79AC-FB45-9F20-D3E9-41AABDD1BE3A}"/>
              </a:ext>
            </a:extLst>
          </p:cNvPr>
          <p:cNvSpPr>
            <a:spLocks noGrp="1"/>
          </p:cNvSpPr>
          <p:nvPr>
            <p:ph type="sldNum" sz="quarter" idx="5"/>
          </p:nvPr>
        </p:nvSpPr>
        <p:spPr/>
        <p:txBody>
          <a:bodyPr/>
          <a:lstStyle/>
          <a:p>
            <a:fld id="{D3CB639B-CC03-4920-A60D-3E4C72B47D60}" type="slidenum">
              <a:rPr lang="es-ES" smtClean="0"/>
              <a:pPr/>
              <a:t>48</a:t>
            </a:fld>
            <a:endParaRPr lang="es-ES"/>
          </a:p>
        </p:txBody>
      </p:sp>
    </p:spTree>
    <p:extLst>
      <p:ext uri="{BB962C8B-B14F-4D97-AF65-F5344CB8AC3E}">
        <p14:creationId xmlns:p14="http://schemas.microsoft.com/office/powerpoint/2010/main" val="76754881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D93BF6-06D3-097E-9EED-7D49B3EC22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92A7C6-0F0B-0C23-90B7-00180C885B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C1FC21-E6D3-C025-66D4-D969DA84403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4117461-4CCD-67C2-D45B-0018E6D1F182}"/>
              </a:ext>
            </a:extLst>
          </p:cNvPr>
          <p:cNvSpPr>
            <a:spLocks noGrp="1"/>
          </p:cNvSpPr>
          <p:nvPr>
            <p:ph type="sldNum" sz="quarter" idx="5"/>
          </p:nvPr>
        </p:nvSpPr>
        <p:spPr/>
        <p:txBody>
          <a:bodyPr/>
          <a:lstStyle/>
          <a:p>
            <a:fld id="{D3CB639B-CC03-4920-A60D-3E4C72B47D60}" type="slidenum">
              <a:rPr lang="es-ES" smtClean="0"/>
              <a:pPr/>
              <a:t>49</a:t>
            </a:fld>
            <a:endParaRPr lang="es-ES"/>
          </a:p>
        </p:txBody>
      </p:sp>
    </p:spTree>
    <p:extLst>
      <p:ext uri="{BB962C8B-B14F-4D97-AF65-F5344CB8AC3E}">
        <p14:creationId xmlns:p14="http://schemas.microsoft.com/office/powerpoint/2010/main" val="181755530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84FF49-8566-6986-5A0E-0CEB57811A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B41313-6B4D-8D67-E7FF-8B5A644BA4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DBECA3-1FEA-DC16-CBC6-4FC2B920429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3654CFF-5786-33B7-7072-48F12239D55F}"/>
              </a:ext>
            </a:extLst>
          </p:cNvPr>
          <p:cNvSpPr>
            <a:spLocks noGrp="1"/>
          </p:cNvSpPr>
          <p:nvPr>
            <p:ph type="sldNum" sz="quarter" idx="5"/>
          </p:nvPr>
        </p:nvSpPr>
        <p:spPr/>
        <p:txBody>
          <a:bodyPr/>
          <a:lstStyle/>
          <a:p>
            <a:fld id="{D3CB639B-CC03-4920-A60D-3E4C72B47D60}" type="slidenum">
              <a:rPr lang="es-ES" smtClean="0"/>
              <a:pPr/>
              <a:t>50</a:t>
            </a:fld>
            <a:endParaRPr lang="es-ES"/>
          </a:p>
        </p:txBody>
      </p:sp>
    </p:spTree>
    <p:extLst>
      <p:ext uri="{BB962C8B-B14F-4D97-AF65-F5344CB8AC3E}">
        <p14:creationId xmlns:p14="http://schemas.microsoft.com/office/powerpoint/2010/main" val="273819025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1A7FC4-DC99-A6BB-5ABF-615092EF71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7264F0-FDF6-A56A-A17A-DB6F98B846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85AFE9-EB80-01E1-3BF5-DD31A394065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DB229C0-43F9-F658-2A18-1187721B9B33}"/>
              </a:ext>
            </a:extLst>
          </p:cNvPr>
          <p:cNvSpPr>
            <a:spLocks noGrp="1"/>
          </p:cNvSpPr>
          <p:nvPr>
            <p:ph type="sldNum" sz="quarter" idx="5"/>
          </p:nvPr>
        </p:nvSpPr>
        <p:spPr/>
        <p:txBody>
          <a:bodyPr/>
          <a:lstStyle/>
          <a:p>
            <a:fld id="{D3CB639B-CC03-4920-A60D-3E4C72B47D60}" type="slidenum">
              <a:rPr lang="es-ES" smtClean="0"/>
              <a:pPr/>
              <a:t>51</a:t>
            </a:fld>
            <a:endParaRPr lang="es-ES"/>
          </a:p>
        </p:txBody>
      </p:sp>
    </p:spTree>
    <p:extLst>
      <p:ext uri="{BB962C8B-B14F-4D97-AF65-F5344CB8AC3E}">
        <p14:creationId xmlns:p14="http://schemas.microsoft.com/office/powerpoint/2010/main" val="265615740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E0046-10BA-B2D7-69A1-258E4C4599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36AAC1-5129-1751-E594-25CC482FB4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6F7DC5-CC88-2AE1-B421-3512F1C140F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1696F6E-CB01-C233-68F9-EAFCBD23C32F}"/>
              </a:ext>
            </a:extLst>
          </p:cNvPr>
          <p:cNvSpPr>
            <a:spLocks noGrp="1"/>
          </p:cNvSpPr>
          <p:nvPr>
            <p:ph type="sldNum" sz="quarter" idx="5"/>
          </p:nvPr>
        </p:nvSpPr>
        <p:spPr/>
        <p:txBody>
          <a:bodyPr/>
          <a:lstStyle/>
          <a:p>
            <a:fld id="{D3CB639B-CC03-4920-A60D-3E4C72B47D60}" type="slidenum">
              <a:rPr lang="es-ES" smtClean="0"/>
              <a:pPr/>
              <a:t>52</a:t>
            </a:fld>
            <a:endParaRPr lang="es-ES"/>
          </a:p>
        </p:txBody>
      </p:sp>
    </p:spTree>
    <p:extLst>
      <p:ext uri="{BB962C8B-B14F-4D97-AF65-F5344CB8AC3E}">
        <p14:creationId xmlns:p14="http://schemas.microsoft.com/office/powerpoint/2010/main" val="118347067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1029B9-727D-A1FA-C52B-8570A0671D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042BCF-7EC4-5747-0F82-92B9F0533E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9296A1-985F-2CE5-B3AF-5796C5D4700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A5A1E56-76C2-9FE1-B110-8F3EBAD2D606}"/>
              </a:ext>
            </a:extLst>
          </p:cNvPr>
          <p:cNvSpPr>
            <a:spLocks noGrp="1"/>
          </p:cNvSpPr>
          <p:nvPr>
            <p:ph type="sldNum" sz="quarter" idx="5"/>
          </p:nvPr>
        </p:nvSpPr>
        <p:spPr/>
        <p:txBody>
          <a:bodyPr/>
          <a:lstStyle/>
          <a:p>
            <a:fld id="{D3CB639B-CC03-4920-A60D-3E4C72B47D60}" type="slidenum">
              <a:rPr lang="es-ES" smtClean="0"/>
              <a:pPr/>
              <a:t>53</a:t>
            </a:fld>
            <a:endParaRPr lang="es-ES"/>
          </a:p>
        </p:txBody>
      </p:sp>
    </p:spTree>
    <p:extLst>
      <p:ext uri="{BB962C8B-B14F-4D97-AF65-F5344CB8AC3E}">
        <p14:creationId xmlns:p14="http://schemas.microsoft.com/office/powerpoint/2010/main" val="312265363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658D0E-3E17-937B-1B64-ACC01B675F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5D198F-2B72-B8E3-5146-1FC86396C9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254556-3183-935E-BC41-82583289BE7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BA49C3F-9D09-E861-047C-3D2389737B1A}"/>
              </a:ext>
            </a:extLst>
          </p:cNvPr>
          <p:cNvSpPr>
            <a:spLocks noGrp="1"/>
          </p:cNvSpPr>
          <p:nvPr>
            <p:ph type="sldNum" sz="quarter" idx="5"/>
          </p:nvPr>
        </p:nvSpPr>
        <p:spPr/>
        <p:txBody>
          <a:bodyPr/>
          <a:lstStyle/>
          <a:p>
            <a:fld id="{D3CB639B-CC03-4920-A60D-3E4C72B47D60}" type="slidenum">
              <a:rPr lang="es-ES" smtClean="0"/>
              <a:pPr/>
              <a:t>54</a:t>
            </a:fld>
            <a:endParaRPr lang="es-ES"/>
          </a:p>
        </p:txBody>
      </p:sp>
    </p:spTree>
    <p:extLst>
      <p:ext uri="{BB962C8B-B14F-4D97-AF65-F5344CB8AC3E}">
        <p14:creationId xmlns:p14="http://schemas.microsoft.com/office/powerpoint/2010/main" val="342432012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E6874-1705-6A46-DE24-6317BF058A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937820-6067-856E-6A16-55D5995135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66D51E-E6F4-BF7D-2167-413AC8CE2C1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1C222A8-499F-ED71-5C14-C9E936817717}"/>
              </a:ext>
            </a:extLst>
          </p:cNvPr>
          <p:cNvSpPr>
            <a:spLocks noGrp="1"/>
          </p:cNvSpPr>
          <p:nvPr>
            <p:ph type="sldNum" sz="quarter" idx="5"/>
          </p:nvPr>
        </p:nvSpPr>
        <p:spPr/>
        <p:txBody>
          <a:bodyPr/>
          <a:lstStyle/>
          <a:p>
            <a:fld id="{D3CB639B-CC03-4920-A60D-3E4C72B47D60}" type="slidenum">
              <a:rPr lang="es-ES" smtClean="0"/>
              <a:pPr/>
              <a:t>55</a:t>
            </a:fld>
            <a:endParaRPr lang="es-ES"/>
          </a:p>
        </p:txBody>
      </p:sp>
    </p:spTree>
    <p:extLst>
      <p:ext uri="{BB962C8B-B14F-4D97-AF65-F5344CB8AC3E}">
        <p14:creationId xmlns:p14="http://schemas.microsoft.com/office/powerpoint/2010/main" val="372917075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2F67FE-A974-3A5D-E13D-0A21751D43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3B70BB-E9A5-24CA-11FB-46F7511670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BC6818-31FA-5BE6-B735-661F876C9F9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12DBD2D-3F85-BC5D-0951-52AA8FEC6887}"/>
              </a:ext>
            </a:extLst>
          </p:cNvPr>
          <p:cNvSpPr>
            <a:spLocks noGrp="1"/>
          </p:cNvSpPr>
          <p:nvPr>
            <p:ph type="sldNum" sz="quarter" idx="5"/>
          </p:nvPr>
        </p:nvSpPr>
        <p:spPr/>
        <p:txBody>
          <a:bodyPr/>
          <a:lstStyle/>
          <a:p>
            <a:fld id="{D3CB639B-CC03-4920-A60D-3E4C72B47D60}" type="slidenum">
              <a:rPr lang="es-ES" smtClean="0"/>
              <a:pPr/>
              <a:t>56</a:t>
            </a:fld>
            <a:endParaRPr lang="es-ES"/>
          </a:p>
        </p:txBody>
      </p:sp>
    </p:spTree>
    <p:extLst>
      <p:ext uri="{BB962C8B-B14F-4D97-AF65-F5344CB8AC3E}">
        <p14:creationId xmlns:p14="http://schemas.microsoft.com/office/powerpoint/2010/main" val="398469696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63F9E9-A213-D7B6-DBFA-EA9B7A035E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BA7632-2DC8-EC29-26FC-C52D6A5E1B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322E0E-368E-DEB1-DCA9-81BE2CF776F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5ED76A6-DDD6-A680-1910-347CCC751379}"/>
              </a:ext>
            </a:extLst>
          </p:cNvPr>
          <p:cNvSpPr>
            <a:spLocks noGrp="1"/>
          </p:cNvSpPr>
          <p:nvPr>
            <p:ph type="sldNum" sz="quarter" idx="5"/>
          </p:nvPr>
        </p:nvSpPr>
        <p:spPr/>
        <p:txBody>
          <a:bodyPr/>
          <a:lstStyle/>
          <a:p>
            <a:fld id="{D3CB639B-CC03-4920-A60D-3E4C72B47D60}" type="slidenum">
              <a:rPr lang="es-ES" smtClean="0"/>
              <a:pPr/>
              <a:t>57</a:t>
            </a:fld>
            <a:endParaRPr lang="es-ES"/>
          </a:p>
        </p:txBody>
      </p:sp>
    </p:spTree>
    <p:extLst>
      <p:ext uri="{BB962C8B-B14F-4D97-AF65-F5344CB8AC3E}">
        <p14:creationId xmlns:p14="http://schemas.microsoft.com/office/powerpoint/2010/main" val="386140591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AE13D9-CEA4-845F-6730-2AB1288B4B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20CE5D-6B4D-BD48-7008-02D13F6FB3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9640BF-B488-7A79-1ED2-B81BC4A71D7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EA75ABC-B960-E368-EF1C-3DBC1BCB9402}"/>
              </a:ext>
            </a:extLst>
          </p:cNvPr>
          <p:cNvSpPr>
            <a:spLocks noGrp="1"/>
          </p:cNvSpPr>
          <p:nvPr>
            <p:ph type="sldNum" sz="quarter" idx="5"/>
          </p:nvPr>
        </p:nvSpPr>
        <p:spPr/>
        <p:txBody>
          <a:bodyPr/>
          <a:lstStyle/>
          <a:p>
            <a:fld id="{D3CB639B-CC03-4920-A60D-3E4C72B47D60}" type="slidenum">
              <a:rPr lang="es-ES" smtClean="0"/>
              <a:pPr/>
              <a:t>58</a:t>
            </a:fld>
            <a:endParaRPr lang="es-ES"/>
          </a:p>
        </p:txBody>
      </p:sp>
    </p:spTree>
    <p:extLst>
      <p:ext uri="{BB962C8B-B14F-4D97-AF65-F5344CB8AC3E}">
        <p14:creationId xmlns:p14="http://schemas.microsoft.com/office/powerpoint/2010/main" val="34323460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7C9B1D-F2DE-718C-12CA-B10EE2D6F0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526F3F-E9CA-01CD-EF15-5FB4AB4F20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1B6C66-1D8D-9099-8454-34D1E4F82BD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6A17623-A9F6-D676-6D06-D7EC8E155D1D}"/>
              </a:ext>
            </a:extLst>
          </p:cNvPr>
          <p:cNvSpPr>
            <a:spLocks noGrp="1"/>
          </p:cNvSpPr>
          <p:nvPr>
            <p:ph type="sldNum" sz="quarter" idx="5"/>
          </p:nvPr>
        </p:nvSpPr>
        <p:spPr/>
        <p:txBody>
          <a:bodyPr/>
          <a:lstStyle/>
          <a:p>
            <a:fld id="{D3CB639B-CC03-4920-A60D-3E4C72B47D60}" type="slidenum">
              <a:rPr lang="es-ES" smtClean="0"/>
              <a:pPr/>
              <a:t>59</a:t>
            </a:fld>
            <a:endParaRPr lang="es-ES"/>
          </a:p>
        </p:txBody>
      </p:sp>
    </p:spTree>
    <p:extLst>
      <p:ext uri="{BB962C8B-B14F-4D97-AF65-F5344CB8AC3E}">
        <p14:creationId xmlns:p14="http://schemas.microsoft.com/office/powerpoint/2010/main" val="335776421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4A30F0-DA0D-C20E-91F0-48D5FA9D4D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A83F4E-69A4-DDCD-C110-61711938F9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5D5730-A566-2D51-4542-4E053C603C0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D68558C-EB62-3E49-1B1A-A3146D8375A6}"/>
              </a:ext>
            </a:extLst>
          </p:cNvPr>
          <p:cNvSpPr>
            <a:spLocks noGrp="1"/>
          </p:cNvSpPr>
          <p:nvPr>
            <p:ph type="sldNum" sz="quarter" idx="5"/>
          </p:nvPr>
        </p:nvSpPr>
        <p:spPr/>
        <p:txBody>
          <a:bodyPr/>
          <a:lstStyle/>
          <a:p>
            <a:fld id="{D3CB639B-CC03-4920-A60D-3E4C72B47D60}" type="slidenum">
              <a:rPr lang="es-ES" smtClean="0"/>
              <a:pPr/>
              <a:t>60</a:t>
            </a:fld>
            <a:endParaRPr lang="es-ES"/>
          </a:p>
        </p:txBody>
      </p:sp>
    </p:spTree>
    <p:extLst>
      <p:ext uri="{BB962C8B-B14F-4D97-AF65-F5344CB8AC3E}">
        <p14:creationId xmlns:p14="http://schemas.microsoft.com/office/powerpoint/2010/main" val="72440768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C21AC-E37A-23B0-56C4-CB40912353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F4C381-D221-546F-006A-19D94F6BD8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860A09-E9B5-113E-AA12-5FDCC27D773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111BBB4-56B0-51AD-1F1A-62FE66AD2781}"/>
              </a:ext>
            </a:extLst>
          </p:cNvPr>
          <p:cNvSpPr>
            <a:spLocks noGrp="1"/>
          </p:cNvSpPr>
          <p:nvPr>
            <p:ph type="sldNum" sz="quarter" idx="5"/>
          </p:nvPr>
        </p:nvSpPr>
        <p:spPr/>
        <p:txBody>
          <a:bodyPr/>
          <a:lstStyle/>
          <a:p>
            <a:fld id="{D3CB639B-CC03-4920-A60D-3E4C72B47D60}" type="slidenum">
              <a:rPr lang="es-ES" smtClean="0"/>
              <a:pPr/>
              <a:t>61</a:t>
            </a:fld>
            <a:endParaRPr lang="es-ES"/>
          </a:p>
        </p:txBody>
      </p:sp>
    </p:spTree>
    <p:extLst>
      <p:ext uri="{BB962C8B-B14F-4D97-AF65-F5344CB8AC3E}">
        <p14:creationId xmlns:p14="http://schemas.microsoft.com/office/powerpoint/2010/main" val="372128432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A746C3-3EA4-8F31-3219-F4509DADD0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34B6BF-973E-ECD0-873D-6CDDC1CD66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53109E-3429-5714-F1BC-9369E51B08E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FA5C5D3-FBDD-89A0-EE66-7E41EB39BBC4}"/>
              </a:ext>
            </a:extLst>
          </p:cNvPr>
          <p:cNvSpPr>
            <a:spLocks noGrp="1"/>
          </p:cNvSpPr>
          <p:nvPr>
            <p:ph type="sldNum" sz="quarter" idx="5"/>
          </p:nvPr>
        </p:nvSpPr>
        <p:spPr/>
        <p:txBody>
          <a:bodyPr/>
          <a:lstStyle/>
          <a:p>
            <a:fld id="{D3CB639B-CC03-4920-A60D-3E4C72B47D60}" type="slidenum">
              <a:rPr lang="es-ES" smtClean="0"/>
              <a:pPr/>
              <a:t>62</a:t>
            </a:fld>
            <a:endParaRPr lang="es-ES"/>
          </a:p>
        </p:txBody>
      </p:sp>
    </p:spTree>
    <p:extLst>
      <p:ext uri="{BB962C8B-B14F-4D97-AF65-F5344CB8AC3E}">
        <p14:creationId xmlns:p14="http://schemas.microsoft.com/office/powerpoint/2010/main" val="81234984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AE3138-91BA-3338-9DF3-D91809A58F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6ACD9A-8FD7-DF3B-8D05-9EE1D1F08B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7AABCB-FFE5-6D8A-968C-B51CE8FC2F3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BD8A791-88D9-4223-BC99-9F5EC10EAE4E}"/>
              </a:ext>
            </a:extLst>
          </p:cNvPr>
          <p:cNvSpPr>
            <a:spLocks noGrp="1"/>
          </p:cNvSpPr>
          <p:nvPr>
            <p:ph type="sldNum" sz="quarter" idx="5"/>
          </p:nvPr>
        </p:nvSpPr>
        <p:spPr/>
        <p:txBody>
          <a:bodyPr/>
          <a:lstStyle/>
          <a:p>
            <a:fld id="{D3CB639B-CC03-4920-A60D-3E4C72B47D60}" type="slidenum">
              <a:rPr lang="es-ES" smtClean="0"/>
              <a:pPr/>
              <a:t>63</a:t>
            </a:fld>
            <a:endParaRPr lang="es-ES"/>
          </a:p>
        </p:txBody>
      </p:sp>
    </p:spTree>
    <p:extLst>
      <p:ext uri="{BB962C8B-B14F-4D97-AF65-F5344CB8AC3E}">
        <p14:creationId xmlns:p14="http://schemas.microsoft.com/office/powerpoint/2010/main" val="161340434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73915-8A0F-4331-9A80-6350B83E4A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7BC25B-DD96-C86F-4D2A-8F1E37A472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6105F1-F3D5-F6D2-DF76-E8ED9D83CF6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C7E76EF-6DB1-7A7A-1618-00C7D01DE57F}"/>
              </a:ext>
            </a:extLst>
          </p:cNvPr>
          <p:cNvSpPr>
            <a:spLocks noGrp="1"/>
          </p:cNvSpPr>
          <p:nvPr>
            <p:ph type="sldNum" sz="quarter" idx="5"/>
          </p:nvPr>
        </p:nvSpPr>
        <p:spPr/>
        <p:txBody>
          <a:bodyPr/>
          <a:lstStyle/>
          <a:p>
            <a:fld id="{D3CB639B-CC03-4920-A60D-3E4C72B47D60}" type="slidenum">
              <a:rPr lang="es-ES" smtClean="0"/>
              <a:pPr/>
              <a:t>64</a:t>
            </a:fld>
            <a:endParaRPr lang="es-ES"/>
          </a:p>
        </p:txBody>
      </p:sp>
    </p:spTree>
    <p:extLst>
      <p:ext uri="{BB962C8B-B14F-4D97-AF65-F5344CB8AC3E}">
        <p14:creationId xmlns:p14="http://schemas.microsoft.com/office/powerpoint/2010/main" val="237238543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CF18F8-B02C-FD06-F5B4-E0024B9334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E30D76-2742-64EB-C93A-F355BCED9E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38895E-C607-9FB0-9D99-015496E3707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A444026-893A-9DE3-D0D5-3F58E83E6780}"/>
              </a:ext>
            </a:extLst>
          </p:cNvPr>
          <p:cNvSpPr>
            <a:spLocks noGrp="1"/>
          </p:cNvSpPr>
          <p:nvPr>
            <p:ph type="sldNum" sz="quarter" idx="5"/>
          </p:nvPr>
        </p:nvSpPr>
        <p:spPr/>
        <p:txBody>
          <a:bodyPr/>
          <a:lstStyle/>
          <a:p>
            <a:fld id="{D3CB639B-CC03-4920-A60D-3E4C72B47D60}" type="slidenum">
              <a:rPr lang="es-ES" smtClean="0"/>
              <a:pPr/>
              <a:t>65</a:t>
            </a:fld>
            <a:endParaRPr lang="es-ES"/>
          </a:p>
        </p:txBody>
      </p:sp>
    </p:spTree>
    <p:extLst>
      <p:ext uri="{BB962C8B-B14F-4D97-AF65-F5344CB8AC3E}">
        <p14:creationId xmlns:p14="http://schemas.microsoft.com/office/powerpoint/2010/main" val="314710124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BE2E86-C39D-69B1-DA89-FCF2E641F8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2D0BA9-004B-A9B5-6BB4-5D7169B63B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5B6CC6-895F-41AB-21F5-C13D72728FF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339EE67-00E6-AA67-FD67-FC537CBB2C32}"/>
              </a:ext>
            </a:extLst>
          </p:cNvPr>
          <p:cNvSpPr>
            <a:spLocks noGrp="1"/>
          </p:cNvSpPr>
          <p:nvPr>
            <p:ph type="sldNum" sz="quarter" idx="5"/>
          </p:nvPr>
        </p:nvSpPr>
        <p:spPr/>
        <p:txBody>
          <a:bodyPr/>
          <a:lstStyle/>
          <a:p>
            <a:fld id="{D3CB639B-CC03-4920-A60D-3E4C72B47D60}" type="slidenum">
              <a:rPr lang="es-ES" smtClean="0"/>
              <a:pPr/>
              <a:t>66</a:t>
            </a:fld>
            <a:endParaRPr lang="es-ES"/>
          </a:p>
        </p:txBody>
      </p:sp>
    </p:spTree>
    <p:extLst>
      <p:ext uri="{BB962C8B-B14F-4D97-AF65-F5344CB8AC3E}">
        <p14:creationId xmlns:p14="http://schemas.microsoft.com/office/powerpoint/2010/main" val="395696781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04D820-1FAD-E183-1DB5-C3F367FC44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097690-AD78-E7C3-2C6F-B76CED81D6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F0CE3C-E32F-8D1E-0C0D-D3AD921AD7D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F02182B-B826-C4C4-3E12-A8D7CD33E3BA}"/>
              </a:ext>
            </a:extLst>
          </p:cNvPr>
          <p:cNvSpPr>
            <a:spLocks noGrp="1"/>
          </p:cNvSpPr>
          <p:nvPr>
            <p:ph type="sldNum" sz="quarter" idx="5"/>
          </p:nvPr>
        </p:nvSpPr>
        <p:spPr/>
        <p:txBody>
          <a:bodyPr/>
          <a:lstStyle/>
          <a:p>
            <a:fld id="{D3CB639B-CC03-4920-A60D-3E4C72B47D60}" type="slidenum">
              <a:rPr lang="es-ES" smtClean="0"/>
              <a:pPr/>
              <a:t>67</a:t>
            </a:fld>
            <a:endParaRPr lang="es-ES"/>
          </a:p>
        </p:txBody>
      </p:sp>
    </p:spTree>
    <p:extLst>
      <p:ext uri="{BB962C8B-B14F-4D97-AF65-F5344CB8AC3E}">
        <p14:creationId xmlns:p14="http://schemas.microsoft.com/office/powerpoint/2010/main" val="322607258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BE0242-478B-DF5B-9293-0CFA5CE951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8FCCAF-E56A-97D8-1C4A-442663A343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146F8C-FFFB-36A1-B64A-CE68C3CEF3E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229B03D-8C3B-8BBC-B66D-E59D999F3DFF}"/>
              </a:ext>
            </a:extLst>
          </p:cNvPr>
          <p:cNvSpPr>
            <a:spLocks noGrp="1"/>
          </p:cNvSpPr>
          <p:nvPr>
            <p:ph type="sldNum" sz="quarter" idx="5"/>
          </p:nvPr>
        </p:nvSpPr>
        <p:spPr/>
        <p:txBody>
          <a:bodyPr/>
          <a:lstStyle/>
          <a:p>
            <a:fld id="{D3CB639B-CC03-4920-A60D-3E4C72B47D60}" type="slidenum">
              <a:rPr lang="es-ES" smtClean="0"/>
              <a:pPr/>
              <a:t>68</a:t>
            </a:fld>
            <a:endParaRPr lang="es-ES"/>
          </a:p>
        </p:txBody>
      </p:sp>
    </p:spTree>
    <p:extLst>
      <p:ext uri="{BB962C8B-B14F-4D97-AF65-F5344CB8AC3E}">
        <p14:creationId xmlns:p14="http://schemas.microsoft.com/office/powerpoint/2010/main" val="251181776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E4226-03CD-48C6-6B8A-9D5392DC79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F7F06A-4192-DAE7-537A-483B025357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1B18A0-928B-C6EB-B5D5-2B694686F20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4718E49-9712-06DD-AA65-F076FAB891A1}"/>
              </a:ext>
            </a:extLst>
          </p:cNvPr>
          <p:cNvSpPr>
            <a:spLocks noGrp="1"/>
          </p:cNvSpPr>
          <p:nvPr>
            <p:ph type="sldNum" sz="quarter" idx="5"/>
          </p:nvPr>
        </p:nvSpPr>
        <p:spPr/>
        <p:txBody>
          <a:bodyPr/>
          <a:lstStyle/>
          <a:p>
            <a:fld id="{D3CB639B-CC03-4920-A60D-3E4C72B47D60}" type="slidenum">
              <a:rPr lang="es-ES" smtClean="0"/>
              <a:pPr/>
              <a:t>69</a:t>
            </a:fld>
            <a:endParaRPr lang="es-ES"/>
          </a:p>
        </p:txBody>
      </p:sp>
    </p:spTree>
    <p:extLst>
      <p:ext uri="{BB962C8B-B14F-4D97-AF65-F5344CB8AC3E}">
        <p14:creationId xmlns:p14="http://schemas.microsoft.com/office/powerpoint/2010/main" val="11608814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750A4A-9890-FE54-4357-A825916374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436934-9B5D-FBA5-A39F-152AAE488B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D30299-CD0A-D018-2D88-62C8D1DD7F6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739DBD9-A39C-11AC-58FC-0F8CB974B171}"/>
              </a:ext>
            </a:extLst>
          </p:cNvPr>
          <p:cNvSpPr>
            <a:spLocks noGrp="1"/>
          </p:cNvSpPr>
          <p:nvPr>
            <p:ph type="sldNum" sz="quarter" idx="5"/>
          </p:nvPr>
        </p:nvSpPr>
        <p:spPr/>
        <p:txBody>
          <a:bodyPr/>
          <a:lstStyle/>
          <a:p>
            <a:fld id="{D3CB639B-CC03-4920-A60D-3E4C72B47D60}" type="slidenum">
              <a:rPr lang="es-ES" smtClean="0"/>
              <a:pPr/>
              <a:t>70</a:t>
            </a:fld>
            <a:endParaRPr lang="es-ES"/>
          </a:p>
        </p:txBody>
      </p:sp>
    </p:spTree>
    <p:extLst>
      <p:ext uri="{BB962C8B-B14F-4D97-AF65-F5344CB8AC3E}">
        <p14:creationId xmlns:p14="http://schemas.microsoft.com/office/powerpoint/2010/main" val="28714465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9EFB77-A4C6-8E70-7248-5407EFB674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B66BF0-F9F5-5994-865A-0770D4DE6D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8DC124-3105-91E3-E010-A894F3EE51D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77E2245-0D96-379D-3BF0-4C7DDBF609F6}"/>
              </a:ext>
            </a:extLst>
          </p:cNvPr>
          <p:cNvSpPr>
            <a:spLocks noGrp="1"/>
          </p:cNvSpPr>
          <p:nvPr>
            <p:ph type="sldNum" sz="quarter" idx="5"/>
          </p:nvPr>
        </p:nvSpPr>
        <p:spPr/>
        <p:txBody>
          <a:bodyPr/>
          <a:lstStyle/>
          <a:p>
            <a:fld id="{D3CB639B-CC03-4920-A60D-3E4C72B47D60}" type="slidenum">
              <a:rPr lang="es-ES" smtClean="0"/>
              <a:pPr/>
              <a:t>71</a:t>
            </a:fld>
            <a:endParaRPr lang="es-ES"/>
          </a:p>
        </p:txBody>
      </p:sp>
    </p:spTree>
    <p:extLst>
      <p:ext uri="{BB962C8B-B14F-4D97-AF65-F5344CB8AC3E}">
        <p14:creationId xmlns:p14="http://schemas.microsoft.com/office/powerpoint/2010/main" val="407310323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E14FB9-7454-2768-7B1B-3B74E3A917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07E826-89D9-B3A8-51CD-FE1E6FEB5A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03F5CF-FDAB-4103-7559-8D343A715F4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16FF43F-9F24-2B50-1E5D-D4D2042E8130}"/>
              </a:ext>
            </a:extLst>
          </p:cNvPr>
          <p:cNvSpPr>
            <a:spLocks noGrp="1"/>
          </p:cNvSpPr>
          <p:nvPr>
            <p:ph type="sldNum" sz="quarter" idx="5"/>
          </p:nvPr>
        </p:nvSpPr>
        <p:spPr/>
        <p:txBody>
          <a:bodyPr/>
          <a:lstStyle/>
          <a:p>
            <a:fld id="{D3CB639B-CC03-4920-A60D-3E4C72B47D60}" type="slidenum">
              <a:rPr lang="es-ES" smtClean="0"/>
              <a:pPr/>
              <a:t>72</a:t>
            </a:fld>
            <a:endParaRPr lang="es-ES"/>
          </a:p>
        </p:txBody>
      </p:sp>
    </p:spTree>
    <p:extLst>
      <p:ext uri="{BB962C8B-B14F-4D97-AF65-F5344CB8AC3E}">
        <p14:creationId xmlns:p14="http://schemas.microsoft.com/office/powerpoint/2010/main" val="298753111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968CA2-70BC-20D7-C689-07606B41CE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9783F9-01EA-C6A5-F21A-EEA5F064C2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C3F500-3703-97C5-E3EE-8AD004DD4B5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9A382CD-FB7A-FA5F-F0D7-74BE29FB023C}"/>
              </a:ext>
            </a:extLst>
          </p:cNvPr>
          <p:cNvSpPr>
            <a:spLocks noGrp="1"/>
          </p:cNvSpPr>
          <p:nvPr>
            <p:ph type="sldNum" sz="quarter" idx="5"/>
          </p:nvPr>
        </p:nvSpPr>
        <p:spPr/>
        <p:txBody>
          <a:bodyPr/>
          <a:lstStyle/>
          <a:p>
            <a:fld id="{D3CB639B-CC03-4920-A60D-3E4C72B47D60}" type="slidenum">
              <a:rPr lang="es-ES" smtClean="0"/>
              <a:pPr/>
              <a:t>73</a:t>
            </a:fld>
            <a:endParaRPr lang="es-ES"/>
          </a:p>
        </p:txBody>
      </p:sp>
    </p:spTree>
    <p:extLst>
      <p:ext uri="{BB962C8B-B14F-4D97-AF65-F5344CB8AC3E}">
        <p14:creationId xmlns:p14="http://schemas.microsoft.com/office/powerpoint/2010/main" val="43643624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7B6590-D5E4-C0E4-F848-1AE7FE1E07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D526BF-4E1E-1256-8A49-988818925A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E492AF-68D3-85F5-7D03-BB439A31892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13BD75A-5851-2E6F-348A-33C532BCBE4B}"/>
              </a:ext>
            </a:extLst>
          </p:cNvPr>
          <p:cNvSpPr>
            <a:spLocks noGrp="1"/>
          </p:cNvSpPr>
          <p:nvPr>
            <p:ph type="sldNum" sz="quarter" idx="5"/>
          </p:nvPr>
        </p:nvSpPr>
        <p:spPr/>
        <p:txBody>
          <a:bodyPr/>
          <a:lstStyle/>
          <a:p>
            <a:fld id="{D3CB639B-CC03-4920-A60D-3E4C72B47D60}" type="slidenum">
              <a:rPr lang="es-ES" smtClean="0"/>
              <a:pPr/>
              <a:t>74</a:t>
            </a:fld>
            <a:endParaRPr lang="es-ES"/>
          </a:p>
        </p:txBody>
      </p:sp>
    </p:spTree>
    <p:extLst>
      <p:ext uri="{BB962C8B-B14F-4D97-AF65-F5344CB8AC3E}">
        <p14:creationId xmlns:p14="http://schemas.microsoft.com/office/powerpoint/2010/main" val="1286763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C6DEF-1061-86F1-C94B-F5C92453D0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F7BDBE-B0CE-6028-539C-5C844F1C89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AF2400-D5F7-BA28-D125-6348FD77BA6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8FA9A6E-075F-E26F-7E84-FBDA102928F3}"/>
              </a:ext>
            </a:extLst>
          </p:cNvPr>
          <p:cNvSpPr>
            <a:spLocks noGrp="1"/>
          </p:cNvSpPr>
          <p:nvPr>
            <p:ph type="sldNum" sz="quarter" idx="5"/>
          </p:nvPr>
        </p:nvSpPr>
        <p:spPr/>
        <p:txBody>
          <a:bodyPr/>
          <a:lstStyle/>
          <a:p>
            <a:fld id="{D3CB639B-CC03-4920-A60D-3E4C72B47D60}" type="slidenum">
              <a:rPr lang="es-ES" smtClean="0"/>
              <a:pPr/>
              <a:t>75</a:t>
            </a:fld>
            <a:endParaRPr lang="es-ES"/>
          </a:p>
        </p:txBody>
      </p:sp>
    </p:spTree>
    <p:extLst>
      <p:ext uri="{BB962C8B-B14F-4D97-AF65-F5344CB8AC3E}">
        <p14:creationId xmlns:p14="http://schemas.microsoft.com/office/powerpoint/2010/main" val="152154327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C4B344-AD3D-AAC5-2571-2BEC86DBB3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EDA126-0FA5-5460-351C-6476CB9035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C922FB-7F5B-7201-694C-537603C6FCC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A9466C9-1E69-0C75-46C7-6A5E349F9DDD}"/>
              </a:ext>
            </a:extLst>
          </p:cNvPr>
          <p:cNvSpPr>
            <a:spLocks noGrp="1"/>
          </p:cNvSpPr>
          <p:nvPr>
            <p:ph type="sldNum" sz="quarter" idx="5"/>
          </p:nvPr>
        </p:nvSpPr>
        <p:spPr/>
        <p:txBody>
          <a:bodyPr/>
          <a:lstStyle/>
          <a:p>
            <a:fld id="{D3CB639B-CC03-4920-A60D-3E4C72B47D60}" type="slidenum">
              <a:rPr lang="es-ES" smtClean="0"/>
              <a:pPr/>
              <a:t>76</a:t>
            </a:fld>
            <a:endParaRPr lang="es-ES"/>
          </a:p>
        </p:txBody>
      </p:sp>
    </p:spTree>
    <p:extLst>
      <p:ext uri="{BB962C8B-B14F-4D97-AF65-F5344CB8AC3E}">
        <p14:creationId xmlns:p14="http://schemas.microsoft.com/office/powerpoint/2010/main" val="52519264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7262BC-B12C-9155-8707-C8C073578C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FC8303-0AC9-EE01-2B9C-B7CE264012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31266F-ACD7-375F-391C-D012BE6A5E3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D4256D5-4CA7-49AD-36ED-0640024A70EB}"/>
              </a:ext>
            </a:extLst>
          </p:cNvPr>
          <p:cNvSpPr>
            <a:spLocks noGrp="1"/>
          </p:cNvSpPr>
          <p:nvPr>
            <p:ph type="sldNum" sz="quarter" idx="5"/>
          </p:nvPr>
        </p:nvSpPr>
        <p:spPr/>
        <p:txBody>
          <a:bodyPr/>
          <a:lstStyle/>
          <a:p>
            <a:fld id="{D3CB639B-CC03-4920-A60D-3E4C72B47D60}" type="slidenum">
              <a:rPr lang="es-ES" smtClean="0"/>
              <a:pPr/>
              <a:t>77</a:t>
            </a:fld>
            <a:endParaRPr lang="es-ES"/>
          </a:p>
        </p:txBody>
      </p:sp>
    </p:spTree>
    <p:extLst>
      <p:ext uri="{BB962C8B-B14F-4D97-AF65-F5344CB8AC3E}">
        <p14:creationId xmlns:p14="http://schemas.microsoft.com/office/powerpoint/2010/main" val="16223042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437D1-8CDE-FD02-4E74-7EB93A6991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574E05-EDF0-713A-51ED-1D3A47F205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B8C0DB-B007-F491-21C5-94E6358CB4D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FF2D09B-1F59-2531-F05D-94DB60041803}"/>
              </a:ext>
            </a:extLst>
          </p:cNvPr>
          <p:cNvSpPr>
            <a:spLocks noGrp="1"/>
          </p:cNvSpPr>
          <p:nvPr>
            <p:ph type="sldNum" sz="quarter" idx="5"/>
          </p:nvPr>
        </p:nvSpPr>
        <p:spPr/>
        <p:txBody>
          <a:bodyPr/>
          <a:lstStyle/>
          <a:p>
            <a:fld id="{D3CB639B-CC03-4920-A60D-3E4C72B47D60}" type="slidenum">
              <a:rPr lang="es-ES" smtClean="0"/>
              <a:pPr/>
              <a:t>78</a:t>
            </a:fld>
            <a:endParaRPr lang="es-ES"/>
          </a:p>
        </p:txBody>
      </p:sp>
    </p:spTree>
    <p:extLst>
      <p:ext uri="{BB962C8B-B14F-4D97-AF65-F5344CB8AC3E}">
        <p14:creationId xmlns:p14="http://schemas.microsoft.com/office/powerpoint/2010/main" val="7350465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EE965-C206-29ED-9D88-4E3F16C68F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35F64A-8EC2-A1D5-7318-831A017DAF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8F94FD-CEEE-8F10-1FE9-8103105CB72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ECBF708-AFD7-D61D-E4D8-4A160DA3CF33}"/>
              </a:ext>
            </a:extLst>
          </p:cNvPr>
          <p:cNvSpPr>
            <a:spLocks noGrp="1"/>
          </p:cNvSpPr>
          <p:nvPr>
            <p:ph type="sldNum" sz="quarter" idx="5"/>
          </p:nvPr>
        </p:nvSpPr>
        <p:spPr/>
        <p:txBody>
          <a:bodyPr/>
          <a:lstStyle/>
          <a:p>
            <a:fld id="{D3CB639B-CC03-4920-A60D-3E4C72B47D60}" type="slidenum">
              <a:rPr lang="es-ES" smtClean="0"/>
              <a:pPr/>
              <a:t>79</a:t>
            </a:fld>
            <a:endParaRPr lang="es-ES"/>
          </a:p>
        </p:txBody>
      </p:sp>
    </p:spTree>
    <p:extLst>
      <p:ext uri="{BB962C8B-B14F-4D97-AF65-F5344CB8AC3E}">
        <p14:creationId xmlns:p14="http://schemas.microsoft.com/office/powerpoint/2010/main" val="407699746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107829-F6D3-44EF-AA85-C1732C413C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F2CC4D-9C19-598C-08FA-22ED2E10AF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7A5C33-A7C1-007A-FCDE-A372F691034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0880F84-6578-10CF-EF3C-DF7439C513DE}"/>
              </a:ext>
            </a:extLst>
          </p:cNvPr>
          <p:cNvSpPr>
            <a:spLocks noGrp="1"/>
          </p:cNvSpPr>
          <p:nvPr>
            <p:ph type="sldNum" sz="quarter" idx="5"/>
          </p:nvPr>
        </p:nvSpPr>
        <p:spPr/>
        <p:txBody>
          <a:bodyPr/>
          <a:lstStyle/>
          <a:p>
            <a:fld id="{D3CB639B-CC03-4920-A60D-3E4C72B47D60}" type="slidenum">
              <a:rPr lang="es-ES" smtClean="0"/>
              <a:pPr/>
              <a:t>80</a:t>
            </a:fld>
            <a:endParaRPr lang="es-ES"/>
          </a:p>
        </p:txBody>
      </p:sp>
    </p:spTree>
    <p:extLst>
      <p:ext uri="{BB962C8B-B14F-4D97-AF65-F5344CB8AC3E}">
        <p14:creationId xmlns:p14="http://schemas.microsoft.com/office/powerpoint/2010/main" val="13392435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D3920C-259E-A0AF-56B5-0956DB806C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133C63-46F4-2E16-CE4B-EBEB1E6D5A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96A538-C516-A1AB-DB19-D2FD6788880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0253CA5-F65D-4F94-2217-D89579F6159F}"/>
              </a:ext>
            </a:extLst>
          </p:cNvPr>
          <p:cNvSpPr>
            <a:spLocks noGrp="1"/>
          </p:cNvSpPr>
          <p:nvPr>
            <p:ph type="sldNum" sz="quarter" idx="5"/>
          </p:nvPr>
        </p:nvSpPr>
        <p:spPr/>
        <p:txBody>
          <a:bodyPr/>
          <a:lstStyle/>
          <a:p>
            <a:fld id="{D3CB639B-CC03-4920-A60D-3E4C72B47D60}" type="slidenum">
              <a:rPr lang="es-ES" smtClean="0"/>
              <a:pPr/>
              <a:t>81</a:t>
            </a:fld>
            <a:endParaRPr lang="es-ES"/>
          </a:p>
        </p:txBody>
      </p:sp>
    </p:spTree>
    <p:extLst>
      <p:ext uri="{BB962C8B-B14F-4D97-AF65-F5344CB8AC3E}">
        <p14:creationId xmlns:p14="http://schemas.microsoft.com/office/powerpoint/2010/main" val="113170601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3AF1C2-5DCC-0A86-E759-FB272EA576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0BEA7F-7AD5-4282-FB68-356E1D136D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20B365-FE07-B338-6854-FCD88D2BD64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2ECB36B-1709-3AE4-F7A8-6E502C315E1F}"/>
              </a:ext>
            </a:extLst>
          </p:cNvPr>
          <p:cNvSpPr>
            <a:spLocks noGrp="1"/>
          </p:cNvSpPr>
          <p:nvPr>
            <p:ph type="sldNum" sz="quarter" idx="5"/>
          </p:nvPr>
        </p:nvSpPr>
        <p:spPr/>
        <p:txBody>
          <a:bodyPr/>
          <a:lstStyle/>
          <a:p>
            <a:fld id="{D3CB639B-CC03-4920-A60D-3E4C72B47D60}" type="slidenum">
              <a:rPr lang="es-ES" smtClean="0"/>
              <a:pPr/>
              <a:t>82</a:t>
            </a:fld>
            <a:endParaRPr lang="es-ES"/>
          </a:p>
        </p:txBody>
      </p:sp>
    </p:spTree>
    <p:extLst>
      <p:ext uri="{BB962C8B-B14F-4D97-AF65-F5344CB8AC3E}">
        <p14:creationId xmlns:p14="http://schemas.microsoft.com/office/powerpoint/2010/main" val="185540387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DEF527-1181-A438-24F3-C58114F855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632741-46A7-E3C6-0C4F-6388061A7B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53EF94-0B2F-C09F-C719-D59B1C9B5BA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D7ABB6E-9274-BB6B-30BB-16B8E5821D53}"/>
              </a:ext>
            </a:extLst>
          </p:cNvPr>
          <p:cNvSpPr>
            <a:spLocks noGrp="1"/>
          </p:cNvSpPr>
          <p:nvPr>
            <p:ph type="sldNum" sz="quarter" idx="5"/>
          </p:nvPr>
        </p:nvSpPr>
        <p:spPr/>
        <p:txBody>
          <a:bodyPr/>
          <a:lstStyle/>
          <a:p>
            <a:fld id="{D3CB639B-CC03-4920-A60D-3E4C72B47D60}" type="slidenum">
              <a:rPr lang="es-ES" smtClean="0"/>
              <a:pPr/>
              <a:t>83</a:t>
            </a:fld>
            <a:endParaRPr lang="es-ES"/>
          </a:p>
        </p:txBody>
      </p:sp>
    </p:spTree>
    <p:extLst>
      <p:ext uri="{BB962C8B-B14F-4D97-AF65-F5344CB8AC3E}">
        <p14:creationId xmlns:p14="http://schemas.microsoft.com/office/powerpoint/2010/main" val="350948543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4AF28-4A87-024D-66F3-B3FE4D823E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0384A3-D2D0-E763-136A-5DC3539A09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F76182-BFA8-6F46-665A-9C99E6E05CD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1CB1361-40BD-707F-4B78-CBCDF011F817}"/>
              </a:ext>
            </a:extLst>
          </p:cNvPr>
          <p:cNvSpPr>
            <a:spLocks noGrp="1"/>
          </p:cNvSpPr>
          <p:nvPr>
            <p:ph type="sldNum" sz="quarter" idx="5"/>
          </p:nvPr>
        </p:nvSpPr>
        <p:spPr/>
        <p:txBody>
          <a:bodyPr/>
          <a:lstStyle/>
          <a:p>
            <a:fld id="{D3CB639B-CC03-4920-A60D-3E4C72B47D60}" type="slidenum">
              <a:rPr lang="es-ES" smtClean="0"/>
              <a:pPr/>
              <a:t>84</a:t>
            </a:fld>
            <a:endParaRPr lang="es-ES"/>
          </a:p>
        </p:txBody>
      </p:sp>
    </p:spTree>
    <p:extLst>
      <p:ext uri="{BB962C8B-B14F-4D97-AF65-F5344CB8AC3E}">
        <p14:creationId xmlns:p14="http://schemas.microsoft.com/office/powerpoint/2010/main" val="68516894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836D0C-7CB4-AF60-FAA2-8F4FE5AAF2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5CBFE6-D033-4D52-D278-06F6430F3F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6772F6-F832-E8D8-0883-20343AF123B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2B08B92-2E9B-0338-9EF4-D5F0B44E6FE0}"/>
              </a:ext>
            </a:extLst>
          </p:cNvPr>
          <p:cNvSpPr>
            <a:spLocks noGrp="1"/>
          </p:cNvSpPr>
          <p:nvPr>
            <p:ph type="sldNum" sz="quarter" idx="5"/>
          </p:nvPr>
        </p:nvSpPr>
        <p:spPr/>
        <p:txBody>
          <a:bodyPr/>
          <a:lstStyle/>
          <a:p>
            <a:fld id="{D3CB639B-CC03-4920-A60D-3E4C72B47D60}" type="slidenum">
              <a:rPr lang="es-ES" smtClean="0"/>
              <a:pPr/>
              <a:t>85</a:t>
            </a:fld>
            <a:endParaRPr lang="es-ES"/>
          </a:p>
        </p:txBody>
      </p:sp>
    </p:spTree>
    <p:extLst>
      <p:ext uri="{BB962C8B-B14F-4D97-AF65-F5344CB8AC3E}">
        <p14:creationId xmlns:p14="http://schemas.microsoft.com/office/powerpoint/2010/main" val="147966409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B8613-2F96-AA81-44F1-24223C09D2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FB6489-4297-7346-A77B-A0C74268CE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EBD4D0-9D8E-7134-8D63-DA7BA8AE83B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B18F5F7-2477-0175-FD91-B8FDD9760F8E}"/>
              </a:ext>
            </a:extLst>
          </p:cNvPr>
          <p:cNvSpPr>
            <a:spLocks noGrp="1"/>
          </p:cNvSpPr>
          <p:nvPr>
            <p:ph type="sldNum" sz="quarter" idx="5"/>
          </p:nvPr>
        </p:nvSpPr>
        <p:spPr/>
        <p:txBody>
          <a:bodyPr/>
          <a:lstStyle/>
          <a:p>
            <a:fld id="{D3CB639B-CC03-4920-A60D-3E4C72B47D60}" type="slidenum">
              <a:rPr lang="es-ES" smtClean="0"/>
              <a:pPr/>
              <a:t>86</a:t>
            </a:fld>
            <a:endParaRPr lang="es-ES"/>
          </a:p>
        </p:txBody>
      </p:sp>
    </p:spTree>
    <p:extLst>
      <p:ext uri="{BB962C8B-B14F-4D97-AF65-F5344CB8AC3E}">
        <p14:creationId xmlns:p14="http://schemas.microsoft.com/office/powerpoint/2010/main" val="424516376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9A27B0-9C4B-85CB-00BD-86C59A15F4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A1358D-7027-D29D-5B8E-BA7911CB99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C3227C-5440-2E52-4FB1-9C946016812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6AABA79-87C4-811B-009C-6005ECC4750A}"/>
              </a:ext>
            </a:extLst>
          </p:cNvPr>
          <p:cNvSpPr>
            <a:spLocks noGrp="1"/>
          </p:cNvSpPr>
          <p:nvPr>
            <p:ph type="sldNum" sz="quarter" idx="5"/>
          </p:nvPr>
        </p:nvSpPr>
        <p:spPr/>
        <p:txBody>
          <a:bodyPr/>
          <a:lstStyle/>
          <a:p>
            <a:fld id="{D3CB639B-CC03-4920-A60D-3E4C72B47D60}" type="slidenum">
              <a:rPr lang="es-ES" smtClean="0"/>
              <a:pPr/>
              <a:t>87</a:t>
            </a:fld>
            <a:endParaRPr lang="es-ES"/>
          </a:p>
        </p:txBody>
      </p:sp>
    </p:spTree>
    <p:extLst>
      <p:ext uri="{BB962C8B-B14F-4D97-AF65-F5344CB8AC3E}">
        <p14:creationId xmlns:p14="http://schemas.microsoft.com/office/powerpoint/2010/main" val="206192250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227A3B-694D-D992-213F-234143BF6B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117C1F-FD0A-755C-9881-AAF7EA1B71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B2E095-0165-3E11-D124-D244C266058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58397BA-A4F4-4B23-347D-6E23972B3AB5}"/>
              </a:ext>
            </a:extLst>
          </p:cNvPr>
          <p:cNvSpPr>
            <a:spLocks noGrp="1"/>
          </p:cNvSpPr>
          <p:nvPr>
            <p:ph type="sldNum" sz="quarter" idx="5"/>
          </p:nvPr>
        </p:nvSpPr>
        <p:spPr/>
        <p:txBody>
          <a:bodyPr/>
          <a:lstStyle/>
          <a:p>
            <a:fld id="{D3CB639B-CC03-4920-A60D-3E4C72B47D60}" type="slidenum">
              <a:rPr lang="es-ES" smtClean="0"/>
              <a:pPr/>
              <a:t>88</a:t>
            </a:fld>
            <a:endParaRPr lang="es-ES"/>
          </a:p>
        </p:txBody>
      </p:sp>
    </p:spTree>
    <p:extLst>
      <p:ext uri="{BB962C8B-B14F-4D97-AF65-F5344CB8AC3E}">
        <p14:creationId xmlns:p14="http://schemas.microsoft.com/office/powerpoint/2010/main" val="361813166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E0A8F9-9CC6-D98A-B1A0-8726719DC7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09456A-CE09-F2F7-ED8E-5587C0168F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779E21-5B64-CAA1-2567-2CCD52684C4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04D7CCA-3721-26F4-49E5-4D5D368EC77B}"/>
              </a:ext>
            </a:extLst>
          </p:cNvPr>
          <p:cNvSpPr>
            <a:spLocks noGrp="1"/>
          </p:cNvSpPr>
          <p:nvPr>
            <p:ph type="sldNum" sz="quarter" idx="5"/>
          </p:nvPr>
        </p:nvSpPr>
        <p:spPr/>
        <p:txBody>
          <a:bodyPr/>
          <a:lstStyle/>
          <a:p>
            <a:fld id="{D3CB639B-CC03-4920-A60D-3E4C72B47D60}" type="slidenum">
              <a:rPr lang="es-ES" smtClean="0"/>
              <a:pPr/>
              <a:t>89</a:t>
            </a:fld>
            <a:endParaRPr lang="es-ES"/>
          </a:p>
        </p:txBody>
      </p:sp>
    </p:spTree>
    <p:extLst>
      <p:ext uri="{BB962C8B-B14F-4D97-AF65-F5344CB8AC3E}">
        <p14:creationId xmlns:p14="http://schemas.microsoft.com/office/powerpoint/2010/main" val="277940365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7B1AE4-3CB3-A39F-7B01-5BC3AC8C24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9D1841-DE2A-C3E8-EE44-42AB288A19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55594E-0155-5EE9-034A-12004A89D1E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46D8C75-5BC9-4410-DFA4-551FFDD29A6E}"/>
              </a:ext>
            </a:extLst>
          </p:cNvPr>
          <p:cNvSpPr>
            <a:spLocks noGrp="1"/>
          </p:cNvSpPr>
          <p:nvPr>
            <p:ph type="sldNum" sz="quarter" idx="5"/>
          </p:nvPr>
        </p:nvSpPr>
        <p:spPr/>
        <p:txBody>
          <a:bodyPr/>
          <a:lstStyle/>
          <a:p>
            <a:fld id="{D3CB639B-CC03-4920-A60D-3E4C72B47D60}" type="slidenum">
              <a:rPr lang="es-ES" smtClean="0"/>
              <a:pPr/>
              <a:t>90</a:t>
            </a:fld>
            <a:endParaRPr lang="es-ES"/>
          </a:p>
        </p:txBody>
      </p:sp>
    </p:spTree>
    <p:extLst>
      <p:ext uri="{BB962C8B-B14F-4D97-AF65-F5344CB8AC3E}">
        <p14:creationId xmlns:p14="http://schemas.microsoft.com/office/powerpoint/2010/main" val="101210255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579726-E57E-2A75-E274-2B5C85FCCF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CC9A03-F8D7-B7EE-478C-A6CDA835C3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794CAB-FF14-20CC-33B8-DE82B034F38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37AD956-B61D-A46C-55D0-61C0F99973D3}"/>
              </a:ext>
            </a:extLst>
          </p:cNvPr>
          <p:cNvSpPr>
            <a:spLocks noGrp="1"/>
          </p:cNvSpPr>
          <p:nvPr>
            <p:ph type="sldNum" sz="quarter" idx="5"/>
          </p:nvPr>
        </p:nvSpPr>
        <p:spPr/>
        <p:txBody>
          <a:bodyPr/>
          <a:lstStyle/>
          <a:p>
            <a:fld id="{D3CB639B-CC03-4920-A60D-3E4C72B47D60}" type="slidenum">
              <a:rPr lang="es-ES" smtClean="0"/>
              <a:pPr/>
              <a:t>91</a:t>
            </a:fld>
            <a:endParaRPr lang="es-ES"/>
          </a:p>
        </p:txBody>
      </p:sp>
    </p:spTree>
    <p:extLst>
      <p:ext uri="{BB962C8B-B14F-4D97-AF65-F5344CB8AC3E}">
        <p14:creationId xmlns:p14="http://schemas.microsoft.com/office/powerpoint/2010/main" val="162590374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722855-1908-5FED-BE5B-896A9D5182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B27CC2-B191-B0F2-A3D5-77636DD9A0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C19C44-834E-B0D3-2908-8A3895A5442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87952BE-E6F8-E2E7-A466-08F7960C7A07}"/>
              </a:ext>
            </a:extLst>
          </p:cNvPr>
          <p:cNvSpPr>
            <a:spLocks noGrp="1"/>
          </p:cNvSpPr>
          <p:nvPr>
            <p:ph type="sldNum" sz="quarter" idx="5"/>
          </p:nvPr>
        </p:nvSpPr>
        <p:spPr/>
        <p:txBody>
          <a:bodyPr/>
          <a:lstStyle/>
          <a:p>
            <a:fld id="{D3CB639B-CC03-4920-A60D-3E4C72B47D60}" type="slidenum">
              <a:rPr lang="es-ES" smtClean="0"/>
              <a:pPr/>
              <a:t>92</a:t>
            </a:fld>
            <a:endParaRPr lang="es-ES"/>
          </a:p>
        </p:txBody>
      </p:sp>
    </p:spTree>
    <p:extLst>
      <p:ext uri="{BB962C8B-B14F-4D97-AF65-F5344CB8AC3E}">
        <p14:creationId xmlns:p14="http://schemas.microsoft.com/office/powerpoint/2010/main" val="323824136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CA786F-1985-B899-95B5-8C8E27B0CB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98FEE3-1846-7502-5148-0E378B5827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6B0370-EC68-D710-6939-98A0209C2F6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8A347A-D76C-3FE9-511F-B667165F8935}"/>
              </a:ext>
            </a:extLst>
          </p:cNvPr>
          <p:cNvSpPr>
            <a:spLocks noGrp="1"/>
          </p:cNvSpPr>
          <p:nvPr>
            <p:ph type="sldNum" sz="quarter" idx="5"/>
          </p:nvPr>
        </p:nvSpPr>
        <p:spPr/>
        <p:txBody>
          <a:bodyPr/>
          <a:lstStyle/>
          <a:p>
            <a:fld id="{D3CB639B-CC03-4920-A60D-3E4C72B47D60}" type="slidenum">
              <a:rPr lang="es-ES" smtClean="0"/>
              <a:pPr/>
              <a:t>93</a:t>
            </a:fld>
            <a:endParaRPr lang="es-ES"/>
          </a:p>
        </p:txBody>
      </p:sp>
    </p:spTree>
    <p:extLst>
      <p:ext uri="{BB962C8B-B14F-4D97-AF65-F5344CB8AC3E}">
        <p14:creationId xmlns:p14="http://schemas.microsoft.com/office/powerpoint/2010/main" val="229311119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75C051-5CB5-9290-602C-A9640FB9D1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9041D1-20BE-520E-562E-5D7A900E3B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CDC62A-77EA-A80F-60B0-6076B216453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F47A708-49CB-1E21-152C-33004A80C9FB}"/>
              </a:ext>
            </a:extLst>
          </p:cNvPr>
          <p:cNvSpPr>
            <a:spLocks noGrp="1"/>
          </p:cNvSpPr>
          <p:nvPr>
            <p:ph type="sldNum" sz="quarter" idx="5"/>
          </p:nvPr>
        </p:nvSpPr>
        <p:spPr/>
        <p:txBody>
          <a:bodyPr/>
          <a:lstStyle/>
          <a:p>
            <a:fld id="{D3CB639B-CC03-4920-A60D-3E4C72B47D60}" type="slidenum">
              <a:rPr lang="es-ES" smtClean="0"/>
              <a:pPr/>
              <a:t>94</a:t>
            </a:fld>
            <a:endParaRPr lang="es-ES"/>
          </a:p>
        </p:txBody>
      </p:sp>
    </p:spTree>
    <p:extLst>
      <p:ext uri="{BB962C8B-B14F-4D97-AF65-F5344CB8AC3E}">
        <p14:creationId xmlns:p14="http://schemas.microsoft.com/office/powerpoint/2010/main" val="178457249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8320C-A553-BBE8-979A-87D8BBF850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664628-BDDD-59E0-D5F8-AE94F603F1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5E8854-DF60-9D65-FA6F-62FC72C8F36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DAB69B1-2E47-411C-D7EC-8761228595D9}"/>
              </a:ext>
            </a:extLst>
          </p:cNvPr>
          <p:cNvSpPr>
            <a:spLocks noGrp="1"/>
          </p:cNvSpPr>
          <p:nvPr>
            <p:ph type="sldNum" sz="quarter" idx="5"/>
          </p:nvPr>
        </p:nvSpPr>
        <p:spPr/>
        <p:txBody>
          <a:bodyPr/>
          <a:lstStyle/>
          <a:p>
            <a:fld id="{D3CB639B-CC03-4920-A60D-3E4C72B47D60}" type="slidenum">
              <a:rPr lang="es-ES" smtClean="0"/>
              <a:pPr/>
              <a:t>95</a:t>
            </a:fld>
            <a:endParaRPr lang="es-ES"/>
          </a:p>
        </p:txBody>
      </p:sp>
    </p:spTree>
    <p:extLst>
      <p:ext uri="{BB962C8B-B14F-4D97-AF65-F5344CB8AC3E}">
        <p14:creationId xmlns:p14="http://schemas.microsoft.com/office/powerpoint/2010/main" val="215008264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5EB95D-CFF1-244F-9B81-63CA7611E5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F5D664-51B3-B7CB-4B16-B07A5468D3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16DF26-964D-8F8F-8CC3-D29AF7CC7E1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BBBE873-8DAE-4EC6-9A07-367F336641DD}"/>
              </a:ext>
            </a:extLst>
          </p:cNvPr>
          <p:cNvSpPr>
            <a:spLocks noGrp="1"/>
          </p:cNvSpPr>
          <p:nvPr>
            <p:ph type="sldNum" sz="quarter" idx="5"/>
          </p:nvPr>
        </p:nvSpPr>
        <p:spPr/>
        <p:txBody>
          <a:bodyPr/>
          <a:lstStyle/>
          <a:p>
            <a:fld id="{D3CB639B-CC03-4920-A60D-3E4C72B47D60}" type="slidenum">
              <a:rPr lang="es-ES" smtClean="0"/>
              <a:pPr/>
              <a:t>96</a:t>
            </a:fld>
            <a:endParaRPr lang="es-ES"/>
          </a:p>
        </p:txBody>
      </p:sp>
    </p:spTree>
    <p:extLst>
      <p:ext uri="{BB962C8B-B14F-4D97-AF65-F5344CB8AC3E}">
        <p14:creationId xmlns:p14="http://schemas.microsoft.com/office/powerpoint/2010/main" val="185173664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013BDC-30A2-E1CA-FB88-9EC40E6A73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AF7D14-96C3-0D07-F526-203516076F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FE40AE-0CBA-5C99-0F3A-43E8D1B454F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1F2A1D7-9F89-9A7F-6C2A-AE13D4F1DDDF}"/>
              </a:ext>
            </a:extLst>
          </p:cNvPr>
          <p:cNvSpPr>
            <a:spLocks noGrp="1"/>
          </p:cNvSpPr>
          <p:nvPr>
            <p:ph type="sldNum" sz="quarter" idx="5"/>
          </p:nvPr>
        </p:nvSpPr>
        <p:spPr/>
        <p:txBody>
          <a:bodyPr/>
          <a:lstStyle/>
          <a:p>
            <a:fld id="{D3CB639B-CC03-4920-A60D-3E4C72B47D60}" type="slidenum">
              <a:rPr lang="es-ES" smtClean="0"/>
              <a:pPr/>
              <a:t>97</a:t>
            </a:fld>
            <a:endParaRPr lang="es-ES"/>
          </a:p>
        </p:txBody>
      </p:sp>
    </p:spTree>
    <p:extLst>
      <p:ext uri="{BB962C8B-B14F-4D97-AF65-F5344CB8AC3E}">
        <p14:creationId xmlns:p14="http://schemas.microsoft.com/office/powerpoint/2010/main" val="121676652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932B1C-3251-323B-9948-DFFB46E9B3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41E047-8E49-2F5A-3D1F-3E8E1E0495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40014B-1AAF-4844-9BFD-9642DEC5DC3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0959DDD-6703-5D76-70CA-8AC7DF22DFF6}"/>
              </a:ext>
            </a:extLst>
          </p:cNvPr>
          <p:cNvSpPr>
            <a:spLocks noGrp="1"/>
          </p:cNvSpPr>
          <p:nvPr>
            <p:ph type="sldNum" sz="quarter" idx="5"/>
          </p:nvPr>
        </p:nvSpPr>
        <p:spPr/>
        <p:txBody>
          <a:bodyPr/>
          <a:lstStyle/>
          <a:p>
            <a:fld id="{D3CB639B-CC03-4920-A60D-3E4C72B47D60}" type="slidenum">
              <a:rPr lang="es-ES" smtClean="0"/>
              <a:pPr/>
              <a:t>98</a:t>
            </a:fld>
            <a:endParaRPr lang="es-ES"/>
          </a:p>
        </p:txBody>
      </p:sp>
    </p:spTree>
    <p:extLst>
      <p:ext uri="{BB962C8B-B14F-4D97-AF65-F5344CB8AC3E}">
        <p14:creationId xmlns:p14="http://schemas.microsoft.com/office/powerpoint/2010/main" val="340695828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3C8829-851E-3BDA-4272-60D0473046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01A5FD-50B9-98F8-2A3F-F8CE4EBE5D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FC6D61-8304-A74F-1748-282757D5AE8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E142FC3-0EF6-AB2A-50E6-2B4777221BD1}"/>
              </a:ext>
            </a:extLst>
          </p:cNvPr>
          <p:cNvSpPr>
            <a:spLocks noGrp="1"/>
          </p:cNvSpPr>
          <p:nvPr>
            <p:ph type="sldNum" sz="quarter" idx="5"/>
          </p:nvPr>
        </p:nvSpPr>
        <p:spPr/>
        <p:txBody>
          <a:bodyPr/>
          <a:lstStyle/>
          <a:p>
            <a:fld id="{D3CB639B-CC03-4920-A60D-3E4C72B47D60}" type="slidenum">
              <a:rPr lang="es-ES" smtClean="0"/>
              <a:pPr/>
              <a:t>99</a:t>
            </a:fld>
            <a:endParaRPr lang="es-ES"/>
          </a:p>
        </p:txBody>
      </p:sp>
    </p:spTree>
    <p:extLst>
      <p:ext uri="{BB962C8B-B14F-4D97-AF65-F5344CB8AC3E}">
        <p14:creationId xmlns:p14="http://schemas.microsoft.com/office/powerpoint/2010/main" val="333979512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FC4D34-6CEC-81C6-2365-AA86917C1F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F10C19-8340-9F66-D330-03D56E83E0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22F11B-C477-1638-C6E8-03B198D635F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A217F4C-8FEF-2BCA-A847-FDFE3CB65C38}"/>
              </a:ext>
            </a:extLst>
          </p:cNvPr>
          <p:cNvSpPr>
            <a:spLocks noGrp="1"/>
          </p:cNvSpPr>
          <p:nvPr>
            <p:ph type="sldNum" sz="quarter" idx="5"/>
          </p:nvPr>
        </p:nvSpPr>
        <p:spPr/>
        <p:txBody>
          <a:bodyPr/>
          <a:lstStyle/>
          <a:p>
            <a:fld id="{D3CB639B-CC03-4920-A60D-3E4C72B47D60}" type="slidenum">
              <a:rPr lang="es-ES" smtClean="0"/>
              <a:pPr/>
              <a:t>100</a:t>
            </a:fld>
            <a:endParaRPr lang="es-ES"/>
          </a:p>
        </p:txBody>
      </p:sp>
    </p:spTree>
    <p:extLst>
      <p:ext uri="{BB962C8B-B14F-4D97-AF65-F5344CB8AC3E}">
        <p14:creationId xmlns:p14="http://schemas.microsoft.com/office/powerpoint/2010/main" val="16911362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D263FC-72C1-44B1-B709-C96B76E7EF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229BBD-39C7-858F-9568-8BBE391A2D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E21ABD-3A77-6DFC-AB18-8F4794B1063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5B6EF0E-846A-29C2-98E8-0ED483A6824D}"/>
              </a:ext>
            </a:extLst>
          </p:cNvPr>
          <p:cNvSpPr>
            <a:spLocks noGrp="1"/>
          </p:cNvSpPr>
          <p:nvPr>
            <p:ph type="sldNum" sz="quarter" idx="5"/>
          </p:nvPr>
        </p:nvSpPr>
        <p:spPr/>
        <p:txBody>
          <a:bodyPr/>
          <a:lstStyle/>
          <a:p>
            <a:fld id="{D3CB639B-CC03-4920-A60D-3E4C72B47D60}" type="slidenum">
              <a:rPr lang="es-ES" smtClean="0"/>
              <a:pPr/>
              <a:t>101</a:t>
            </a:fld>
            <a:endParaRPr lang="es-ES"/>
          </a:p>
        </p:txBody>
      </p:sp>
    </p:spTree>
    <p:extLst>
      <p:ext uri="{BB962C8B-B14F-4D97-AF65-F5344CB8AC3E}">
        <p14:creationId xmlns:p14="http://schemas.microsoft.com/office/powerpoint/2010/main" val="388985234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D1F94B-C112-AB33-A36F-7D2E75450B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A7FB85-83E9-64C4-3E82-733DE924D4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317F70-3EF0-4113-1166-FD8E97C2A40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0929FE7-1BE8-D802-BCCD-62FC744DB46F}"/>
              </a:ext>
            </a:extLst>
          </p:cNvPr>
          <p:cNvSpPr>
            <a:spLocks noGrp="1"/>
          </p:cNvSpPr>
          <p:nvPr>
            <p:ph type="sldNum" sz="quarter" idx="5"/>
          </p:nvPr>
        </p:nvSpPr>
        <p:spPr/>
        <p:txBody>
          <a:bodyPr/>
          <a:lstStyle/>
          <a:p>
            <a:fld id="{D3CB639B-CC03-4920-A60D-3E4C72B47D60}" type="slidenum">
              <a:rPr lang="es-ES" smtClean="0"/>
              <a:pPr/>
              <a:t>102</a:t>
            </a:fld>
            <a:endParaRPr lang="es-ES"/>
          </a:p>
        </p:txBody>
      </p:sp>
    </p:spTree>
    <p:extLst>
      <p:ext uri="{BB962C8B-B14F-4D97-AF65-F5344CB8AC3E}">
        <p14:creationId xmlns:p14="http://schemas.microsoft.com/office/powerpoint/2010/main" val="149322694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0FBCC4-5747-BDF8-AB6A-554A90874F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4BDC93-524D-58D8-A301-EC7C4E8DA4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414BD1-8D16-F27D-3E2F-17AE188AA8D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C7E89DD-2318-B09E-78D5-52F0448ABA4A}"/>
              </a:ext>
            </a:extLst>
          </p:cNvPr>
          <p:cNvSpPr>
            <a:spLocks noGrp="1"/>
          </p:cNvSpPr>
          <p:nvPr>
            <p:ph type="sldNum" sz="quarter" idx="5"/>
          </p:nvPr>
        </p:nvSpPr>
        <p:spPr/>
        <p:txBody>
          <a:bodyPr/>
          <a:lstStyle/>
          <a:p>
            <a:fld id="{D3CB639B-CC03-4920-A60D-3E4C72B47D60}" type="slidenum">
              <a:rPr lang="es-ES" smtClean="0"/>
              <a:pPr/>
              <a:t>103</a:t>
            </a:fld>
            <a:endParaRPr lang="es-ES"/>
          </a:p>
        </p:txBody>
      </p:sp>
    </p:spTree>
    <p:extLst>
      <p:ext uri="{BB962C8B-B14F-4D97-AF65-F5344CB8AC3E}">
        <p14:creationId xmlns:p14="http://schemas.microsoft.com/office/powerpoint/2010/main" val="2052456269"/>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91F2FD-A1A1-F7B6-D9E3-A2CFD3A592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76A703-5B0A-7041-246B-5ED8430313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7FC4DD-F626-362D-DF01-A3289A83B8A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C0317A6-6A7D-E184-1B93-345D05277939}"/>
              </a:ext>
            </a:extLst>
          </p:cNvPr>
          <p:cNvSpPr>
            <a:spLocks noGrp="1"/>
          </p:cNvSpPr>
          <p:nvPr>
            <p:ph type="sldNum" sz="quarter" idx="5"/>
          </p:nvPr>
        </p:nvSpPr>
        <p:spPr/>
        <p:txBody>
          <a:bodyPr/>
          <a:lstStyle/>
          <a:p>
            <a:fld id="{D3CB639B-CC03-4920-A60D-3E4C72B47D60}" type="slidenum">
              <a:rPr lang="es-ES" smtClean="0"/>
              <a:pPr/>
              <a:t>104</a:t>
            </a:fld>
            <a:endParaRPr lang="es-ES"/>
          </a:p>
        </p:txBody>
      </p:sp>
    </p:spTree>
    <p:extLst>
      <p:ext uri="{BB962C8B-B14F-4D97-AF65-F5344CB8AC3E}">
        <p14:creationId xmlns:p14="http://schemas.microsoft.com/office/powerpoint/2010/main" val="341960402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B170A-76A8-86C3-FCEE-421F8CEBCB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0B39F9-2683-FE6C-2D5D-2B0CBAE8CE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63BF4B-8951-FF76-6B1E-175CA42DA1A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FBF23DD-FC39-3573-C0CD-50AA84AC2567}"/>
              </a:ext>
            </a:extLst>
          </p:cNvPr>
          <p:cNvSpPr>
            <a:spLocks noGrp="1"/>
          </p:cNvSpPr>
          <p:nvPr>
            <p:ph type="sldNum" sz="quarter" idx="5"/>
          </p:nvPr>
        </p:nvSpPr>
        <p:spPr/>
        <p:txBody>
          <a:bodyPr/>
          <a:lstStyle/>
          <a:p>
            <a:fld id="{D3CB639B-CC03-4920-A60D-3E4C72B47D60}" type="slidenum">
              <a:rPr lang="es-ES" smtClean="0"/>
              <a:pPr/>
              <a:t>105</a:t>
            </a:fld>
            <a:endParaRPr lang="es-ES"/>
          </a:p>
        </p:txBody>
      </p:sp>
    </p:spTree>
    <p:extLst>
      <p:ext uri="{BB962C8B-B14F-4D97-AF65-F5344CB8AC3E}">
        <p14:creationId xmlns:p14="http://schemas.microsoft.com/office/powerpoint/2010/main" val="408779122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7F3987-10BD-6094-0304-97C3923D16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48A449-3BDA-7CDF-9197-B0A8515C08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8E56D6-6090-2108-7EC9-48758B3C720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0F433DE-FC43-064C-86DF-B3F2C545A878}"/>
              </a:ext>
            </a:extLst>
          </p:cNvPr>
          <p:cNvSpPr>
            <a:spLocks noGrp="1"/>
          </p:cNvSpPr>
          <p:nvPr>
            <p:ph type="sldNum" sz="quarter" idx="5"/>
          </p:nvPr>
        </p:nvSpPr>
        <p:spPr/>
        <p:txBody>
          <a:bodyPr/>
          <a:lstStyle/>
          <a:p>
            <a:fld id="{D3CB639B-CC03-4920-A60D-3E4C72B47D60}" type="slidenum">
              <a:rPr lang="es-ES" smtClean="0"/>
              <a:pPr/>
              <a:t>106</a:t>
            </a:fld>
            <a:endParaRPr lang="es-ES"/>
          </a:p>
        </p:txBody>
      </p:sp>
    </p:spTree>
    <p:extLst>
      <p:ext uri="{BB962C8B-B14F-4D97-AF65-F5344CB8AC3E}">
        <p14:creationId xmlns:p14="http://schemas.microsoft.com/office/powerpoint/2010/main" val="1714046120"/>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38C291-7F1A-6EC9-4F17-E2CC02C525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689407-0ED7-6E65-8158-379D47EEE0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501525-BF07-B2D4-A4E7-4FFE64F6856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52B8007-27A1-DA99-B734-E74484C5E6B5}"/>
              </a:ext>
            </a:extLst>
          </p:cNvPr>
          <p:cNvSpPr>
            <a:spLocks noGrp="1"/>
          </p:cNvSpPr>
          <p:nvPr>
            <p:ph type="sldNum" sz="quarter" idx="5"/>
          </p:nvPr>
        </p:nvSpPr>
        <p:spPr/>
        <p:txBody>
          <a:bodyPr/>
          <a:lstStyle/>
          <a:p>
            <a:fld id="{D3CB639B-CC03-4920-A60D-3E4C72B47D60}" type="slidenum">
              <a:rPr lang="es-ES" smtClean="0"/>
              <a:pPr/>
              <a:t>107</a:t>
            </a:fld>
            <a:endParaRPr lang="es-ES"/>
          </a:p>
        </p:txBody>
      </p:sp>
    </p:spTree>
    <p:extLst>
      <p:ext uri="{BB962C8B-B14F-4D97-AF65-F5344CB8AC3E}">
        <p14:creationId xmlns:p14="http://schemas.microsoft.com/office/powerpoint/2010/main" val="286518080"/>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CE3E22-D926-6BFE-FE69-3D11737506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F24317-6B07-4850-0952-396CDFB897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60AC47-0F59-E7BB-2212-1AC735038C4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C10B18A-28FA-458D-5FC7-CED3F81E9A1F}"/>
              </a:ext>
            </a:extLst>
          </p:cNvPr>
          <p:cNvSpPr>
            <a:spLocks noGrp="1"/>
          </p:cNvSpPr>
          <p:nvPr>
            <p:ph type="sldNum" sz="quarter" idx="5"/>
          </p:nvPr>
        </p:nvSpPr>
        <p:spPr/>
        <p:txBody>
          <a:bodyPr/>
          <a:lstStyle/>
          <a:p>
            <a:fld id="{D3CB639B-CC03-4920-A60D-3E4C72B47D60}" type="slidenum">
              <a:rPr lang="es-ES" smtClean="0"/>
              <a:pPr/>
              <a:t>108</a:t>
            </a:fld>
            <a:endParaRPr lang="es-ES"/>
          </a:p>
        </p:txBody>
      </p:sp>
    </p:spTree>
    <p:extLst>
      <p:ext uri="{BB962C8B-B14F-4D97-AF65-F5344CB8AC3E}">
        <p14:creationId xmlns:p14="http://schemas.microsoft.com/office/powerpoint/2010/main" val="26780869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ctr" rtl="0" fontAlgn="base">
        <a:spcBef>
          <a:spcPct val="0"/>
        </a:spcBef>
        <a:spcAft>
          <a:spcPct val="0"/>
        </a:spcAft>
        <a:defRPr sz="4400">
          <a:solidFill>
            <a:schemeClr val="tx2"/>
          </a:solidFill>
          <a:effectLst>
            <a:outerShdw blurRad="38100" dist="38100" dir="2700000" algn="tl">
              <a:srgbClr val="FFFFFF"/>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2pPr>
      <a:lvl3pPr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3pPr>
      <a:lvl4pPr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4pPr>
      <a:lvl5pPr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5pPr>
      <a:lvl6pPr marL="457200"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6pPr>
      <a:lvl7pPr marL="914400"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7pPr>
      <a:lvl8pPr marL="1371600"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8pPr>
      <a:lvl9pPr marL="1828800"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9pPr>
    </p:titleStyle>
    <p:bodyStyle>
      <a:lvl1pPr marL="342900" indent="-342900" algn="l" rtl="0" fontAlgn="base">
        <a:spcBef>
          <a:spcPct val="20000"/>
        </a:spcBef>
        <a:spcAft>
          <a:spcPct val="0"/>
        </a:spcAft>
        <a:buClr>
          <a:schemeClr val="hlink"/>
        </a:buClr>
        <a:buSzPct val="80000"/>
        <a:buFont typeface="Wingdings" pitchFamily="2" charset="2"/>
        <a:buChar char="n"/>
        <a:defRPr sz="3200">
          <a:solidFill>
            <a:schemeClr val="tx1"/>
          </a:solidFill>
          <a:effectLst>
            <a:outerShdw blurRad="38100" dist="38100" dir="2700000" algn="tl">
              <a:srgbClr val="8C0000"/>
            </a:outerShdw>
          </a:effectLst>
          <a:latin typeface="+mn-lt"/>
          <a:ea typeface="+mn-ea"/>
          <a:cs typeface="+mn-cs"/>
        </a:defRPr>
      </a:lvl1pPr>
      <a:lvl2pPr marL="742950" indent="-285750" algn="l" rtl="0" fontAlgn="base">
        <a:spcBef>
          <a:spcPct val="20000"/>
        </a:spcBef>
        <a:spcAft>
          <a:spcPct val="0"/>
        </a:spcAft>
        <a:buClr>
          <a:schemeClr val="tx1"/>
        </a:buClr>
        <a:buChar char="–"/>
        <a:defRPr sz="2800">
          <a:solidFill>
            <a:schemeClr val="tx1"/>
          </a:solidFill>
          <a:effectLst>
            <a:outerShdw blurRad="38100" dist="38100" dir="2700000" algn="tl">
              <a:srgbClr val="8C0000"/>
            </a:outerShdw>
          </a:effectLst>
          <a:latin typeface="+mn-lt"/>
        </a:defRPr>
      </a:lvl2pPr>
      <a:lvl3pPr marL="1143000" indent="-228600" algn="l" rtl="0" fontAlgn="base">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8C0000"/>
            </a:outerShdw>
          </a:effectLst>
          <a:latin typeface="+mn-lt"/>
        </a:defRPr>
      </a:lvl3pPr>
      <a:lvl4pPr marL="1600200" indent="-228600" algn="l" rtl="0" fontAlgn="base">
        <a:spcBef>
          <a:spcPct val="20000"/>
        </a:spcBef>
        <a:spcAft>
          <a:spcPct val="0"/>
        </a:spcAft>
        <a:buChar char="–"/>
        <a:defRPr sz="2000">
          <a:solidFill>
            <a:schemeClr val="tx1"/>
          </a:solidFill>
          <a:effectLst>
            <a:outerShdw blurRad="38100" dist="38100" dir="2700000" algn="tl">
              <a:srgbClr val="8C0000"/>
            </a:outerShdw>
          </a:effectLst>
          <a:latin typeface="+mn-lt"/>
        </a:defRPr>
      </a:lvl4pPr>
      <a:lvl5pPr marL="20574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8C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8C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8C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8C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8C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83739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4F23F89-758A-9E21-64DF-D1722FCA0DC4}"/>
              </a:ext>
            </a:extLst>
          </p:cNvPr>
          <p:cNvSpPr txBox="1"/>
          <p:nvPr/>
        </p:nvSpPr>
        <p:spPr>
          <a:xfrm>
            <a:off x="-1" y="5755322"/>
            <a:ext cx="9144001" cy="553998"/>
          </a:xfrm>
          <a:prstGeom prst="rect">
            <a:avLst/>
          </a:prstGeom>
          <a:noFill/>
        </p:spPr>
        <p:txBody>
          <a:bodyPr wrap="square" rtlCol="0">
            <a:spAutoFit/>
          </a:bodyPr>
          <a:lstStyle/>
          <a:p>
            <a:pPr algn="ctr" fontAlgn="auto">
              <a:spcBef>
                <a:spcPts val="0"/>
              </a:spcBef>
              <a:spcAft>
                <a:spcPts val="0"/>
              </a:spcAft>
            </a:pPr>
            <a:r>
              <a:rPr lang="es-419" sz="3000" b="1" dirty="0">
                <a:solidFill>
                  <a:srgbClr val="FFFF00"/>
                </a:solidFill>
                <a:latin typeface="Calibri" panose="020F0502020204030204" pitchFamily="34" charset="0"/>
                <a:cs typeface="Calibri" panose="020F0502020204030204" pitchFamily="34" charset="0"/>
              </a:rPr>
              <a:t>www.escuelasabatica2000.org</a:t>
            </a:r>
          </a:p>
        </p:txBody>
      </p:sp>
      <p:sp>
        <p:nvSpPr>
          <p:cNvPr id="7" name="TextBox 6">
            <a:extLst>
              <a:ext uri="{FF2B5EF4-FFF2-40B4-BE49-F238E27FC236}">
                <a16:creationId xmlns:a16="http://schemas.microsoft.com/office/drawing/2014/main" id="{77AFE109-3BC5-6DED-CA12-20B56C0D1DA6}"/>
              </a:ext>
            </a:extLst>
          </p:cNvPr>
          <p:cNvSpPr txBox="1"/>
          <p:nvPr/>
        </p:nvSpPr>
        <p:spPr>
          <a:xfrm>
            <a:off x="228941" y="6237312"/>
            <a:ext cx="8628987" cy="553998"/>
          </a:xfrm>
          <a:prstGeom prst="rect">
            <a:avLst/>
          </a:prstGeom>
          <a:noFill/>
        </p:spPr>
        <p:txBody>
          <a:bodyPr wrap="square" rtlCol="0">
            <a:spAutoFit/>
          </a:bodyPr>
          <a:lstStyle/>
          <a:p>
            <a:pPr algn="ctr" fontAlgn="auto">
              <a:spcBef>
                <a:spcPts val="0"/>
              </a:spcBef>
              <a:spcAft>
                <a:spcPts val="0"/>
              </a:spcAft>
            </a:pPr>
            <a:r>
              <a:rPr lang="es-419" sz="3000" b="1" dirty="0">
                <a:solidFill>
                  <a:srgbClr val="00B0F0"/>
                </a:solidFill>
                <a:latin typeface="Calibri" panose="020F0502020204030204" pitchFamily="34" charset="0"/>
                <a:cs typeface="Calibri" panose="020F0502020204030204" pitchFamily="34" charset="0"/>
              </a:rPr>
              <a:t>Si le gusto, apriete me gusta y suscríbase</a:t>
            </a:r>
            <a:r>
              <a:rPr lang="en-US" sz="3000" b="1" dirty="0">
                <a:solidFill>
                  <a:srgbClr val="00B0F0"/>
                </a:solidFill>
                <a:latin typeface="Calibri" panose="020F0502020204030204" pitchFamily="34" charset="0"/>
                <a:cs typeface="Calibri" panose="020F0502020204030204" pitchFamily="34" charset="0"/>
              </a:rPr>
              <a:t>.</a:t>
            </a:r>
            <a:endParaRPr lang="es-419" sz="3000" b="1" dirty="0">
              <a:solidFill>
                <a:srgbClr val="00B0F0"/>
              </a:solidFill>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82E8CBB3-C701-DD00-D21F-4DA774875F6E}"/>
              </a:ext>
            </a:extLst>
          </p:cNvPr>
          <p:cNvSpPr txBox="1"/>
          <p:nvPr/>
        </p:nvSpPr>
        <p:spPr>
          <a:xfrm>
            <a:off x="539552" y="4797152"/>
            <a:ext cx="8128198" cy="1015663"/>
          </a:xfrm>
          <a:prstGeom prst="rect">
            <a:avLst/>
          </a:prstGeom>
          <a:noFill/>
        </p:spPr>
        <p:txBody>
          <a:bodyPr wrap="square" rtlCol="0">
            <a:spAutoFit/>
          </a:bodyPr>
          <a:lstStyle/>
          <a:p>
            <a:pPr algn="ctr" fontAlgn="auto">
              <a:spcBef>
                <a:spcPts val="0"/>
              </a:spcBef>
              <a:spcAft>
                <a:spcPts val="0"/>
              </a:spcAft>
            </a:pPr>
            <a:r>
              <a:rPr lang="es-419" sz="3000" b="1" dirty="0">
                <a:solidFill>
                  <a:prstClr val="white"/>
                </a:solidFill>
                <a:latin typeface="Calibri" panose="020F0502020204030204" pitchFamily="34" charset="0"/>
                <a:cs typeface="Calibri" panose="020F0502020204030204" pitchFamily="34" charset="0"/>
              </a:rPr>
              <a:t>Si desea una copia gratuita de la presentación en PowerPoint visite: </a:t>
            </a:r>
          </a:p>
        </p:txBody>
      </p:sp>
      <p:pic>
        <p:nvPicPr>
          <p:cNvPr id="3" name="Picture 2">
            <a:extLst>
              <a:ext uri="{FF2B5EF4-FFF2-40B4-BE49-F238E27FC236}">
                <a16:creationId xmlns:a16="http://schemas.microsoft.com/office/drawing/2014/main" id="{9BBCF9CF-4D11-3B8A-FD83-EA872E01696E}"/>
              </a:ext>
            </a:extLst>
          </p:cNvPr>
          <p:cNvPicPr>
            <a:picLocks noChangeAspect="1"/>
          </p:cNvPicPr>
          <p:nvPr/>
        </p:nvPicPr>
        <p:blipFill>
          <a:blip r:embed="rId3"/>
          <a:stretch>
            <a:fillRect/>
          </a:stretch>
        </p:blipFill>
        <p:spPr>
          <a:xfrm>
            <a:off x="3021469" y="0"/>
            <a:ext cx="3206715" cy="4842674"/>
          </a:xfrm>
          <a:prstGeom prst="rect">
            <a:avLst/>
          </a:prstGeom>
        </p:spPr>
      </p:pic>
    </p:spTree>
    <p:extLst>
      <p:ext uri="{BB962C8B-B14F-4D97-AF65-F5344CB8AC3E}">
        <p14:creationId xmlns:p14="http://schemas.microsoft.com/office/powerpoint/2010/main" val="1712847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DA83788-2096-4315-CA55-170D016B1115}"/>
              </a:ext>
            </a:extLst>
          </p:cNvPr>
          <p:cNvSpPr/>
          <p:nvPr/>
        </p:nvSpPr>
        <p:spPr>
          <a:xfrm>
            <a:off x="0" y="1196752"/>
            <a:ext cx="9144000" cy="1384995"/>
          </a:xfrm>
          <a:prstGeom prst="rect">
            <a:avLst/>
          </a:prstGeom>
          <a:noFill/>
        </p:spPr>
        <p:txBody>
          <a:bodyPr wrap="square">
            <a:spAutoFit/>
          </a:bodyPr>
          <a:lstStyle/>
          <a:p>
            <a:pPr marL="0" lvl="2" algn="ctr" fontAlgn="auto">
              <a:spcBef>
                <a:spcPts val="0"/>
              </a:spcBef>
              <a:spcAft>
                <a:spcPts val="0"/>
              </a:spcAft>
              <a:defRPr/>
            </a:pPr>
            <a:r>
              <a:rPr lang="es-ES" sz="4200" b="1" spc="50" dirty="0">
                <a:ln w="9525" cmpd="sng">
                  <a:solidFill>
                    <a:srgbClr val="4F81BD"/>
                  </a:solidFill>
                  <a:prstDash val="solid"/>
                </a:ln>
                <a:solidFill>
                  <a:srgbClr val="FFFF00"/>
                </a:solidFill>
                <a:effectLst>
                  <a:glow rad="38100">
                    <a:srgbClr val="4F81BD">
                      <a:alpha val="40000"/>
                    </a:srgbClr>
                  </a:glow>
                </a:effectLst>
                <a:latin typeface="Arial Rounded MT Bold" panose="020F0704030504030204" pitchFamily="34" charset="0"/>
              </a:rPr>
              <a:t> ENTENDIENDO EL</a:t>
            </a:r>
          </a:p>
          <a:p>
            <a:pPr marL="0" lvl="2" algn="ctr" fontAlgn="auto">
              <a:spcBef>
                <a:spcPts val="0"/>
              </a:spcBef>
              <a:spcAft>
                <a:spcPts val="0"/>
              </a:spcAft>
              <a:defRPr/>
            </a:pPr>
            <a:r>
              <a:rPr lang="es-ES" sz="4200" b="1" spc="50" dirty="0">
                <a:ln w="9525" cmpd="sng">
                  <a:solidFill>
                    <a:srgbClr val="4F81BD"/>
                  </a:solidFill>
                  <a:prstDash val="solid"/>
                </a:ln>
                <a:solidFill>
                  <a:srgbClr val="FFFF00"/>
                </a:solidFill>
                <a:effectLst>
                  <a:glow rad="38100">
                    <a:srgbClr val="4F81BD">
                      <a:alpha val="40000"/>
                    </a:srgbClr>
                  </a:glow>
                </a:effectLst>
                <a:latin typeface="Arial Rounded MT Bold" panose="020F0704030504030204" pitchFamily="34" charset="0"/>
              </a:rPr>
              <a:t>SACRIFICIO</a:t>
            </a:r>
          </a:p>
        </p:txBody>
      </p:sp>
      <p:pic>
        <p:nvPicPr>
          <p:cNvPr id="5" name="Picture 4">
            <a:extLst>
              <a:ext uri="{FF2B5EF4-FFF2-40B4-BE49-F238E27FC236}">
                <a16:creationId xmlns:a16="http://schemas.microsoft.com/office/drawing/2014/main" id="{4C82B01A-5B85-F6C3-2F77-586D3D2F4DE0}"/>
              </a:ext>
            </a:extLst>
          </p:cNvPr>
          <p:cNvPicPr>
            <a:picLocks noChangeAspect="1"/>
          </p:cNvPicPr>
          <p:nvPr/>
        </p:nvPicPr>
        <p:blipFill>
          <a:blip r:embed="rId2"/>
          <a:stretch>
            <a:fillRect/>
          </a:stretch>
        </p:blipFill>
        <p:spPr>
          <a:xfrm>
            <a:off x="2434107" y="2653048"/>
            <a:ext cx="4275786" cy="1551904"/>
          </a:xfrm>
          <a:prstGeom prst="rect">
            <a:avLst/>
          </a:prstGeom>
        </p:spPr>
      </p:pic>
    </p:spTree>
    <p:extLst>
      <p:ext uri="{BB962C8B-B14F-4D97-AF65-F5344CB8AC3E}">
        <p14:creationId xmlns:p14="http://schemas.microsoft.com/office/powerpoint/2010/main" val="14060228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Apocalipsis 5:9</a:t>
            </a:r>
            <a:endParaRPr lang="es-ES" sz="2400"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125760" y="523623"/>
            <a:ext cx="8892480"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cantaban un nuevo cántico, diciendo: ‘Digno eres de tomar el libro y de abrir sus sellos; porque tú fuiste inmolado, y con tu sangre nos has redimido para </a:t>
            </a:r>
            <a:r>
              <a:rPr lang="es-ES" sz="2400" dirty="0" err="1">
                <a:latin typeface="Calibri"/>
              </a:rPr>
              <a:t>Dios,de</a:t>
            </a:r>
            <a:r>
              <a:rPr lang="es-ES" sz="2400" dirty="0">
                <a:latin typeface="Calibri"/>
              </a:rPr>
              <a:t> todo linaje y lengua y pueblo y nación’ ”.</a:t>
            </a:r>
          </a:p>
        </p:txBody>
      </p:sp>
      <p:sp>
        <p:nvSpPr>
          <p:cNvPr id="2" name="TextBox 1">
            <a:extLst>
              <a:ext uri="{FF2B5EF4-FFF2-40B4-BE49-F238E27FC236}">
                <a16:creationId xmlns:a16="http://schemas.microsoft.com/office/drawing/2014/main" id="{24380949-88A1-C5EB-88B6-32E95A2AFD4B}"/>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Tree>
    <p:extLst>
      <p:ext uri="{BB962C8B-B14F-4D97-AF65-F5344CB8AC3E}">
        <p14:creationId xmlns:p14="http://schemas.microsoft.com/office/powerpoint/2010/main" val="3956317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inVertical)">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6220F1-932A-6B41-2483-59EB2702626A}"/>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CA388E4F-262A-269C-EDB6-6BA15A4096D2}"/>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Isaías 56:7</a:t>
            </a:r>
          </a:p>
        </p:txBody>
      </p:sp>
      <p:sp>
        <p:nvSpPr>
          <p:cNvPr id="5" name="2 CuadroTexto">
            <a:extLst>
              <a:ext uri="{FF2B5EF4-FFF2-40B4-BE49-F238E27FC236}">
                <a16:creationId xmlns:a16="http://schemas.microsoft.com/office/drawing/2014/main" id="{D34FF0C1-FEB9-7372-6338-4B05C843B3B5}"/>
              </a:ext>
            </a:extLst>
          </p:cNvPr>
          <p:cNvSpPr txBox="1"/>
          <p:nvPr/>
        </p:nvSpPr>
        <p:spPr>
          <a:xfrm>
            <a:off x="0" y="500091"/>
            <a:ext cx="910850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Yo los llevaré a mi santo monte, y los recrearé en mi casa de oración; sus holocaustos y sus sacrificios serán aceptos sobre mi altar; porque mi casa será llamada casa de oración para todos los pueblos. </a:t>
            </a:r>
          </a:p>
        </p:txBody>
      </p:sp>
      <p:sp>
        <p:nvSpPr>
          <p:cNvPr id="2" name="TextBox 1">
            <a:extLst>
              <a:ext uri="{FF2B5EF4-FFF2-40B4-BE49-F238E27FC236}">
                <a16:creationId xmlns:a16="http://schemas.microsoft.com/office/drawing/2014/main" id="{DBD51D79-5F70-40CE-49B3-538DE3DB1A31}"/>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3" name="TextBox 2">
            <a:extLst>
              <a:ext uri="{FF2B5EF4-FFF2-40B4-BE49-F238E27FC236}">
                <a16:creationId xmlns:a16="http://schemas.microsoft.com/office/drawing/2014/main" id="{0F20423E-4789-7839-DE78-33F52DC21C2D}"/>
              </a:ext>
            </a:extLst>
          </p:cNvPr>
          <p:cNvSpPr txBox="1"/>
          <p:nvPr/>
        </p:nvSpPr>
        <p:spPr>
          <a:xfrm>
            <a:off x="4572000" y="190587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Tree>
    <p:extLst>
      <p:ext uri="{BB962C8B-B14F-4D97-AF65-F5344CB8AC3E}">
        <p14:creationId xmlns:p14="http://schemas.microsoft.com/office/powerpoint/2010/main" val="3968629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978CB4-FDFA-29B7-D488-DD376FFAC50D}"/>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D28481CF-5C8D-F064-4BB1-227109404D7D}"/>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Isaías 56:7</a:t>
            </a:r>
          </a:p>
        </p:txBody>
      </p:sp>
      <p:sp>
        <p:nvSpPr>
          <p:cNvPr id="5" name="2 CuadroTexto">
            <a:extLst>
              <a:ext uri="{FF2B5EF4-FFF2-40B4-BE49-F238E27FC236}">
                <a16:creationId xmlns:a16="http://schemas.microsoft.com/office/drawing/2014/main" id="{3AAD6B8B-B369-FC8B-E014-43BCC2BAD1C5}"/>
              </a:ext>
            </a:extLst>
          </p:cNvPr>
          <p:cNvSpPr txBox="1"/>
          <p:nvPr/>
        </p:nvSpPr>
        <p:spPr>
          <a:xfrm>
            <a:off x="0" y="500091"/>
            <a:ext cx="910850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Yo los llevaré a mi santo monte, y los recrearé en mi casa de oración; </a:t>
            </a:r>
            <a:r>
              <a:rPr lang="es-ES" sz="2400" dirty="0">
                <a:solidFill>
                  <a:srgbClr val="FFFF00"/>
                </a:solidFill>
                <a:latin typeface="Calibri"/>
              </a:rPr>
              <a:t>sus holocaustos y sus sacrificios serán aceptos sobre mi altar; </a:t>
            </a:r>
            <a:r>
              <a:rPr lang="es-ES" sz="2400" dirty="0">
                <a:latin typeface="Calibri"/>
              </a:rPr>
              <a:t>porque mi casa será llamada casa de oración para todos los pueblos. </a:t>
            </a:r>
          </a:p>
        </p:txBody>
      </p:sp>
      <p:sp>
        <p:nvSpPr>
          <p:cNvPr id="2" name="TextBox 1">
            <a:extLst>
              <a:ext uri="{FF2B5EF4-FFF2-40B4-BE49-F238E27FC236}">
                <a16:creationId xmlns:a16="http://schemas.microsoft.com/office/drawing/2014/main" id="{2A64A947-85E8-70D3-37E4-E675C0680B2A}"/>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3" name="TextBox 2">
            <a:extLst>
              <a:ext uri="{FF2B5EF4-FFF2-40B4-BE49-F238E27FC236}">
                <a16:creationId xmlns:a16="http://schemas.microsoft.com/office/drawing/2014/main" id="{9643F702-1C14-A6C6-1B4B-F85B9664E557}"/>
              </a:ext>
            </a:extLst>
          </p:cNvPr>
          <p:cNvSpPr txBox="1"/>
          <p:nvPr/>
        </p:nvSpPr>
        <p:spPr>
          <a:xfrm>
            <a:off x="4572000" y="190587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6" name="TextBox 5">
            <a:extLst>
              <a:ext uri="{FF2B5EF4-FFF2-40B4-BE49-F238E27FC236}">
                <a16:creationId xmlns:a16="http://schemas.microsoft.com/office/drawing/2014/main" id="{6E0A8C7E-43B4-8947-BC0B-F2A65BB39116}"/>
              </a:ext>
            </a:extLst>
          </p:cNvPr>
          <p:cNvSpPr txBox="1"/>
          <p:nvPr/>
        </p:nvSpPr>
        <p:spPr>
          <a:xfrm>
            <a:off x="4577590" y="2245322"/>
            <a:ext cx="2298666"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útiles</a:t>
            </a:r>
          </a:p>
        </p:txBody>
      </p:sp>
      <p:sp>
        <p:nvSpPr>
          <p:cNvPr id="8" name="1 CuadroTexto">
            <a:extLst>
              <a:ext uri="{FF2B5EF4-FFF2-40B4-BE49-F238E27FC236}">
                <a16:creationId xmlns:a16="http://schemas.microsoft.com/office/drawing/2014/main" id="{8B5548C1-E5B6-F7AA-4883-F1AD603B833D}"/>
              </a:ext>
            </a:extLst>
          </p:cNvPr>
          <p:cNvSpPr txBox="1"/>
          <p:nvPr/>
        </p:nvSpPr>
        <p:spPr>
          <a:xfrm>
            <a:off x="323528" y="138894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Isaías 1:11</a:t>
            </a:r>
          </a:p>
        </p:txBody>
      </p:sp>
      <p:sp>
        <p:nvSpPr>
          <p:cNvPr id="9" name="2 CuadroTexto">
            <a:extLst>
              <a:ext uri="{FF2B5EF4-FFF2-40B4-BE49-F238E27FC236}">
                <a16:creationId xmlns:a16="http://schemas.microsoft.com/office/drawing/2014/main" id="{2F12C343-A578-9718-184D-F033DE2B4FD0}"/>
              </a:ext>
            </a:extLst>
          </p:cNvPr>
          <p:cNvSpPr txBox="1"/>
          <p:nvPr/>
        </p:nvSpPr>
        <p:spPr>
          <a:xfrm>
            <a:off x="144016" y="1912569"/>
            <a:ext cx="4211960" cy="2164503"/>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¿Para qué me sirve, dice Jehová, la multitud de vuestros sacrificios? Hastiado estoy de holocaustos de carneros y de sebo de animales gordos; no quiero sangre de bueyes, ni de ovejas, ni de machos cabríos. </a:t>
            </a:r>
          </a:p>
        </p:txBody>
      </p:sp>
    </p:spTree>
    <p:extLst>
      <p:ext uri="{BB962C8B-B14F-4D97-AF65-F5344CB8AC3E}">
        <p14:creationId xmlns:p14="http://schemas.microsoft.com/office/powerpoint/2010/main" val="1320636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9DBE9-D45A-49FF-40D7-B90FE23D3C49}"/>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FA855A5B-B30A-2661-2A94-9EE8E6BD4F8E}"/>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Isaías 56:7</a:t>
            </a:r>
          </a:p>
        </p:txBody>
      </p:sp>
      <p:sp>
        <p:nvSpPr>
          <p:cNvPr id="5" name="2 CuadroTexto">
            <a:extLst>
              <a:ext uri="{FF2B5EF4-FFF2-40B4-BE49-F238E27FC236}">
                <a16:creationId xmlns:a16="http://schemas.microsoft.com/office/drawing/2014/main" id="{EDCCC394-5D22-7088-6D76-0F8264239FE4}"/>
              </a:ext>
            </a:extLst>
          </p:cNvPr>
          <p:cNvSpPr txBox="1"/>
          <p:nvPr/>
        </p:nvSpPr>
        <p:spPr>
          <a:xfrm>
            <a:off x="0" y="500091"/>
            <a:ext cx="910850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Yo los llevaré a mi santo monte, y los recrearé en mi casa de oración; </a:t>
            </a:r>
            <a:r>
              <a:rPr lang="es-ES" sz="2400" dirty="0">
                <a:solidFill>
                  <a:srgbClr val="FFFF00"/>
                </a:solidFill>
                <a:latin typeface="Calibri"/>
              </a:rPr>
              <a:t>sus holocaustos y sus sacrificios serán aceptos sobre mi altar; </a:t>
            </a:r>
            <a:r>
              <a:rPr lang="es-ES" sz="2400" dirty="0">
                <a:latin typeface="Calibri"/>
              </a:rPr>
              <a:t>porque mi casa será llamada casa de oración para todos los pueblos. </a:t>
            </a:r>
          </a:p>
        </p:txBody>
      </p:sp>
      <p:sp>
        <p:nvSpPr>
          <p:cNvPr id="2" name="TextBox 1">
            <a:extLst>
              <a:ext uri="{FF2B5EF4-FFF2-40B4-BE49-F238E27FC236}">
                <a16:creationId xmlns:a16="http://schemas.microsoft.com/office/drawing/2014/main" id="{D2243B76-FDA6-A9F4-15DA-582207FA31A1}"/>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3" name="TextBox 2">
            <a:extLst>
              <a:ext uri="{FF2B5EF4-FFF2-40B4-BE49-F238E27FC236}">
                <a16:creationId xmlns:a16="http://schemas.microsoft.com/office/drawing/2014/main" id="{B1F6B861-6637-DE63-DB85-D46F75079D8D}"/>
              </a:ext>
            </a:extLst>
          </p:cNvPr>
          <p:cNvSpPr txBox="1"/>
          <p:nvPr/>
        </p:nvSpPr>
        <p:spPr>
          <a:xfrm>
            <a:off x="4572000" y="190587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6" name="TextBox 5">
            <a:extLst>
              <a:ext uri="{FF2B5EF4-FFF2-40B4-BE49-F238E27FC236}">
                <a16:creationId xmlns:a16="http://schemas.microsoft.com/office/drawing/2014/main" id="{AAFB9AAC-589B-446D-18B9-45D0F9D1B2D7}"/>
              </a:ext>
            </a:extLst>
          </p:cNvPr>
          <p:cNvSpPr txBox="1"/>
          <p:nvPr/>
        </p:nvSpPr>
        <p:spPr>
          <a:xfrm>
            <a:off x="4577590" y="2245322"/>
            <a:ext cx="2298666"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útiles</a:t>
            </a:r>
          </a:p>
        </p:txBody>
      </p:sp>
      <p:sp>
        <p:nvSpPr>
          <p:cNvPr id="8" name="1 CuadroTexto">
            <a:extLst>
              <a:ext uri="{FF2B5EF4-FFF2-40B4-BE49-F238E27FC236}">
                <a16:creationId xmlns:a16="http://schemas.microsoft.com/office/drawing/2014/main" id="{CF88BC0A-531C-B768-F65A-0F4C37BDBA3E}"/>
              </a:ext>
            </a:extLst>
          </p:cNvPr>
          <p:cNvSpPr txBox="1"/>
          <p:nvPr/>
        </p:nvSpPr>
        <p:spPr>
          <a:xfrm>
            <a:off x="323528" y="138894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Isaías 1:11</a:t>
            </a:r>
          </a:p>
        </p:txBody>
      </p:sp>
      <p:sp>
        <p:nvSpPr>
          <p:cNvPr id="9" name="2 CuadroTexto">
            <a:extLst>
              <a:ext uri="{FF2B5EF4-FFF2-40B4-BE49-F238E27FC236}">
                <a16:creationId xmlns:a16="http://schemas.microsoft.com/office/drawing/2014/main" id="{27961785-6926-CC5F-D0FE-AB9CD958D640}"/>
              </a:ext>
            </a:extLst>
          </p:cNvPr>
          <p:cNvSpPr txBox="1"/>
          <p:nvPr/>
        </p:nvSpPr>
        <p:spPr>
          <a:xfrm>
            <a:off x="144016" y="1912569"/>
            <a:ext cx="4211960" cy="216450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¿Para qué me sirve, dice Jehová, la multitud de vuestros sacrificios? </a:t>
            </a:r>
            <a:r>
              <a:rPr lang="es-ES" sz="2400" dirty="0">
                <a:latin typeface="Calibri"/>
              </a:rPr>
              <a:t>Hastiado estoy de holocaustos de carneros y de sebo de animales gordos; no quiero sangre de bueyes, ni de ovejas, ni de machos cabríos. </a:t>
            </a:r>
          </a:p>
        </p:txBody>
      </p:sp>
    </p:spTree>
    <p:extLst>
      <p:ext uri="{BB962C8B-B14F-4D97-AF65-F5344CB8AC3E}">
        <p14:creationId xmlns:p14="http://schemas.microsoft.com/office/powerpoint/2010/main" val="23472046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871E94-09EC-0959-15FD-47911D3184F7}"/>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B677F824-2D67-D468-853D-B22D37BD2710}"/>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Isaías 56:7</a:t>
            </a:r>
          </a:p>
        </p:txBody>
      </p:sp>
      <p:sp>
        <p:nvSpPr>
          <p:cNvPr id="5" name="2 CuadroTexto">
            <a:extLst>
              <a:ext uri="{FF2B5EF4-FFF2-40B4-BE49-F238E27FC236}">
                <a16:creationId xmlns:a16="http://schemas.microsoft.com/office/drawing/2014/main" id="{D392E0EB-F190-A63A-028D-6F00FCD64C12}"/>
              </a:ext>
            </a:extLst>
          </p:cNvPr>
          <p:cNvSpPr txBox="1"/>
          <p:nvPr/>
        </p:nvSpPr>
        <p:spPr>
          <a:xfrm>
            <a:off x="0" y="500091"/>
            <a:ext cx="910850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Yo los llevaré a mi santo monte, y los recrearé en mi casa de oración; </a:t>
            </a:r>
            <a:r>
              <a:rPr lang="es-ES" sz="2400" dirty="0">
                <a:solidFill>
                  <a:srgbClr val="FFFF00"/>
                </a:solidFill>
                <a:latin typeface="Calibri"/>
              </a:rPr>
              <a:t>sus holocaustos y sus sacrificios serán aceptos sobre mi altar; </a:t>
            </a:r>
            <a:r>
              <a:rPr lang="es-ES" sz="2400" dirty="0">
                <a:latin typeface="Calibri"/>
              </a:rPr>
              <a:t>porque mi casa será llamada casa de oración para todos los pueblos. </a:t>
            </a:r>
          </a:p>
        </p:txBody>
      </p:sp>
      <p:sp>
        <p:nvSpPr>
          <p:cNvPr id="2" name="TextBox 1">
            <a:extLst>
              <a:ext uri="{FF2B5EF4-FFF2-40B4-BE49-F238E27FC236}">
                <a16:creationId xmlns:a16="http://schemas.microsoft.com/office/drawing/2014/main" id="{9BBD4B52-9973-0E6C-7A73-F2EE26A72A12}"/>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3" name="TextBox 2">
            <a:extLst>
              <a:ext uri="{FF2B5EF4-FFF2-40B4-BE49-F238E27FC236}">
                <a16:creationId xmlns:a16="http://schemas.microsoft.com/office/drawing/2014/main" id="{27BC42A2-924B-89B4-C191-25B63C4E1F46}"/>
              </a:ext>
            </a:extLst>
          </p:cNvPr>
          <p:cNvSpPr txBox="1"/>
          <p:nvPr/>
        </p:nvSpPr>
        <p:spPr>
          <a:xfrm>
            <a:off x="4572000" y="190587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6" name="TextBox 5">
            <a:extLst>
              <a:ext uri="{FF2B5EF4-FFF2-40B4-BE49-F238E27FC236}">
                <a16:creationId xmlns:a16="http://schemas.microsoft.com/office/drawing/2014/main" id="{F4F38EDD-7F54-BE22-C42B-D0C02F18A561}"/>
              </a:ext>
            </a:extLst>
          </p:cNvPr>
          <p:cNvSpPr txBox="1"/>
          <p:nvPr/>
        </p:nvSpPr>
        <p:spPr>
          <a:xfrm>
            <a:off x="4577590" y="2245322"/>
            <a:ext cx="2298666"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útiles</a:t>
            </a:r>
          </a:p>
        </p:txBody>
      </p:sp>
      <p:sp>
        <p:nvSpPr>
          <p:cNvPr id="8" name="1 CuadroTexto">
            <a:extLst>
              <a:ext uri="{FF2B5EF4-FFF2-40B4-BE49-F238E27FC236}">
                <a16:creationId xmlns:a16="http://schemas.microsoft.com/office/drawing/2014/main" id="{6754C18F-8CA0-A76D-2F70-1C230BD7D4C8}"/>
              </a:ext>
            </a:extLst>
          </p:cNvPr>
          <p:cNvSpPr txBox="1"/>
          <p:nvPr/>
        </p:nvSpPr>
        <p:spPr>
          <a:xfrm>
            <a:off x="323528" y="138894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Isaías 1:11</a:t>
            </a:r>
          </a:p>
        </p:txBody>
      </p:sp>
      <p:sp>
        <p:nvSpPr>
          <p:cNvPr id="9" name="2 CuadroTexto">
            <a:extLst>
              <a:ext uri="{FF2B5EF4-FFF2-40B4-BE49-F238E27FC236}">
                <a16:creationId xmlns:a16="http://schemas.microsoft.com/office/drawing/2014/main" id="{1DCF337D-AD9F-2D69-9D2A-D80DD9097A99}"/>
              </a:ext>
            </a:extLst>
          </p:cNvPr>
          <p:cNvSpPr txBox="1"/>
          <p:nvPr/>
        </p:nvSpPr>
        <p:spPr>
          <a:xfrm>
            <a:off x="144016" y="1912569"/>
            <a:ext cx="4211960" cy="216450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¿Para qué me sirve, dice Jehová, la multitud de vuestros sacrificios? </a:t>
            </a:r>
            <a:r>
              <a:rPr lang="es-ES" sz="2400" dirty="0">
                <a:solidFill>
                  <a:srgbClr val="00B0F0"/>
                </a:solidFill>
                <a:latin typeface="Calibri"/>
              </a:rPr>
              <a:t>Hastiado estoy de holocaustos de carneros y de sebo de animales gordos; no quiero sangre de bueyes, ni de ovejas, ni de machos cabríos. </a:t>
            </a:r>
          </a:p>
        </p:txBody>
      </p:sp>
      <p:sp>
        <p:nvSpPr>
          <p:cNvPr id="7" name="TextBox 6">
            <a:extLst>
              <a:ext uri="{FF2B5EF4-FFF2-40B4-BE49-F238E27FC236}">
                <a16:creationId xmlns:a16="http://schemas.microsoft.com/office/drawing/2014/main" id="{88657874-D533-4138-2EBA-CD7AE1C628F4}"/>
              </a:ext>
            </a:extLst>
          </p:cNvPr>
          <p:cNvSpPr txBox="1"/>
          <p:nvPr/>
        </p:nvSpPr>
        <p:spPr>
          <a:xfrm>
            <a:off x="6809838" y="2254948"/>
            <a:ext cx="2298666"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0" name="1 CuadroTexto">
            <a:extLst>
              <a:ext uri="{FF2B5EF4-FFF2-40B4-BE49-F238E27FC236}">
                <a16:creationId xmlns:a16="http://schemas.microsoft.com/office/drawing/2014/main" id="{CD1C2346-6A30-B7C6-9234-FDC7577173C2}"/>
              </a:ext>
            </a:extLst>
          </p:cNvPr>
          <p:cNvSpPr txBox="1"/>
          <p:nvPr/>
        </p:nvSpPr>
        <p:spPr>
          <a:xfrm>
            <a:off x="2353803" y="472514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4:3-5</a:t>
            </a:r>
          </a:p>
        </p:txBody>
      </p:sp>
      <p:sp>
        <p:nvSpPr>
          <p:cNvPr id="11" name="2 CuadroTexto">
            <a:extLst>
              <a:ext uri="{FF2B5EF4-FFF2-40B4-BE49-F238E27FC236}">
                <a16:creationId xmlns:a16="http://schemas.microsoft.com/office/drawing/2014/main" id="{6BE1786D-2D92-347B-FA3D-0F1B6D5CE83C}"/>
              </a:ext>
            </a:extLst>
          </p:cNvPr>
          <p:cNvSpPr txBox="1"/>
          <p:nvPr/>
        </p:nvSpPr>
        <p:spPr>
          <a:xfrm>
            <a:off x="35496" y="5229200"/>
            <a:ext cx="9108504"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aconteció andando el tiempo, que Caín trajo del fruto de la tierra una ofrenda a Jehová. Y Abel trajo también de los primogénitos de sus ovejas, de lo más gordo de ellas. Y miró Jehová con agrado a Abel y a su ofrenda; pero no miró con agrado a Caín y a la ofrenda suya. Y se ensañó Caín en gran manera, y decayó su semblante. </a:t>
            </a:r>
          </a:p>
        </p:txBody>
      </p:sp>
    </p:spTree>
    <p:extLst>
      <p:ext uri="{BB962C8B-B14F-4D97-AF65-F5344CB8AC3E}">
        <p14:creationId xmlns:p14="http://schemas.microsoft.com/office/powerpoint/2010/main" val="1654608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ADB455-0E4B-A1C0-9FBD-782C211F907B}"/>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E90687B3-2FD9-6F8D-5813-EAAFEE201A00}"/>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Isaías 56:7</a:t>
            </a:r>
          </a:p>
        </p:txBody>
      </p:sp>
      <p:sp>
        <p:nvSpPr>
          <p:cNvPr id="5" name="2 CuadroTexto">
            <a:extLst>
              <a:ext uri="{FF2B5EF4-FFF2-40B4-BE49-F238E27FC236}">
                <a16:creationId xmlns:a16="http://schemas.microsoft.com/office/drawing/2014/main" id="{2A3BC551-4570-B562-1A01-20C3371CFF3A}"/>
              </a:ext>
            </a:extLst>
          </p:cNvPr>
          <p:cNvSpPr txBox="1"/>
          <p:nvPr/>
        </p:nvSpPr>
        <p:spPr>
          <a:xfrm>
            <a:off x="0" y="500091"/>
            <a:ext cx="910850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Yo los llevaré a mi santo monte, y los recrearé en mi casa de oración; </a:t>
            </a:r>
            <a:r>
              <a:rPr lang="es-ES" sz="2400" dirty="0">
                <a:solidFill>
                  <a:srgbClr val="FFFF00"/>
                </a:solidFill>
                <a:latin typeface="Calibri"/>
              </a:rPr>
              <a:t>sus holocaustos y sus sacrificios serán aceptos sobre mi altar; </a:t>
            </a:r>
            <a:r>
              <a:rPr lang="es-ES" sz="2400" dirty="0">
                <a:latin typeface="Calibri"/>
              </a:rPr>
              <a:t>porque mi casa será llamada casa de oración para todos los pueblos. </a:t>
            </a:r>
          </a:p>
        </p:txBody>
      </p:sp>
      <p:sp>
        <p:nvSpPr>
          <p:cNvPr id="2" name="TextBox 1">
            <a:extLst>
              <a:ext uri="{FF2B5EF4-FFF2-40B4-BE49-F238E27FC236}">
                <a16:creationId xmlns:a16="http://schemas.microsoft.com/office/drawing/2014/main" id="{144B7AA7-0468-8456-B83E-04B475014C1E}"/>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3" name="TextBox 2">
            <a:extLst>
              <a:ext uri="{FF2B5EF4-FFF2-40B4-BE49-F238E27FC236}">
                <a16:creationId xmlns:a16="http://schemas.microsoft.com/office/drawing/2014/main" id="{4680876E-5285-2AE3-EE46-437FCD6F5D4C}"/>
              </a:ext>
            </a:extLst>
          </p:cNvPr>
          <p:cNvSpPr txBox="1"/>
          <p:nvPr/>
        </p:nvSpPr>
        <p:spPr>
          <a:xfrm>
            <a:off x="4572000" y="190587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6" name="TextBox 5">
            <a:extLst>
              <a:ext uri="{FF2B5EF4-FFF2-40B4-BE49-F238E27FC236}">
                <a16:creationId xmlns:a16="http://schemas.microsoft.com/office/drawing/2014/main" id="{4776EFF9-8746-C52C-D9B1-CCD799E92183}"/>
              </a:ext>
            </a:extLst>
          </p:cNvPr>
          <p:cNvSpPr txBox="1"/>
          <p:nvPr/>
        </p:nvSpPr>
        <p:spPr>
          <a:xfrm>
            <a:off x="4577590" y="2245322"/>
            <a:ext cx="2298666"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útiles</a:t>
            </a:r>
          </a:p>
        </p:txBody>
      </p:sp>
      <p:sp>
        <p:nvSpPr>
          <p:cNvPr id="8" name="1 CuadroTexto">
            <a:extLst>
              <a:ext uri="{FF2B5EF4-FFF2-40B4-BE49-F238E27FC236}">
                <a16:creationId xmlns:a16="http://schemas.microsoft.com/office/drawing/2014/main" id="{C1DD0CA7-4D52-395D-CD7F-D975288FDC0A}"/>
              </a:ext>
            </a:extLst>
          </p:cNvPr>
          <p:cNvSpPr txBox="1"/>
          <p:nvPr/>
        </p:nvSpPr>
        <p:spPr>
          <a:xfrm>
            <a:off x="323528" y="138894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Isaías 1:11</a:t>
            </a:r>
          </a:p>
        </p:txBody>
      </p:sp>
      <p:sp>
        <p:nvSpPr>
          <p:cNvPr id="9" name="2 CuadroTexto">
            <a:extLst>
              <a:ext uri="{FF2B5EF4-FFF2-40B4-BE49-F238E27FC236}">
                <a16:creationId xmlns:a16="http://schemas.microsoft.com/office/drawing/2014/main" id="{68C65D46-B8B9-6B68-6B97-8B5ED1C0D6B5}"/>
              </a:ext>
            </a:extLst>
          </p:cNvPr>
          <p:cNvSpPr txBox="1"/>
          <p:nvPr/>
        </p:nvSpPr>
        <p:spPr>
          <a:xfrm>
            <a:off x="144016" y="1912569"/>
            <a:ext cx="4211960" cy="216450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¿Para qué me sirve, dice Jehová, la multitud de vuestros sacrificios? </a:t>
            </a:r>
            <a:r>
              <a:rPr lang="es-ES" sz="2400" dirty="0">
                <a:solidFill>
                  <a:srgbClr val="00B0F0"/>
                </a:solidFill>
                <a:latin typeface="Calibri"/>
              </a:rPr>
              <a:t>Hastiado estoy de holocaustos de carneros y de sebo de animales gordos; no quiero sangre de bueyes, ni de ovejas, ni de machos cabríos. </a:t>
            </a:r>
          </a:p>
        </p:txBody>
      </p:sp>
      <p:sp>
        <p:nvSpPr>
          <p:cNvPr id="7" name="TextBox 6">
            <a:extLst>
              <a:ext uri="{FF2B5EF4-FFF2-40B4-BE49-F238E27FC236}">
                <a16:creationId xmlns:a16="http://schemas.microsoft.com/office/drawing/2014/main" id="{080863E0-8D60-D5A7-EBD5-05645DA29091}"/>
              </a:ext>
            </a:extLst>
          </p:cNvPr>
          <p:cNvSpPr txBox="1"/>
          <p:nvPr/>
        </p:nvSpPr>
        <p:spPr>
          <a:xfrm>
            <a:off x="6809838" y="2254948"/>
            <a:ext cx="2298666"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0" name="1 CuadroTexto">
            <a:extLst>
              <a:ext uri="{FF2B5EF4-FFF2-40B4-BE49-F238E27FC236}">
                <a16:creationId xmlns:a16="http://schemas.microsoft.com/office/drawing/2014/main" id="{00855E4F-FD5B-B236-94DB-56099E5594FA}"/>
              </a:ext>
            </a:extLst>
          </p:cNvPr>
          <p:cNvSpPr txBox="1"/>
          <p:nvPr/>
        </p:nvSpPr>
        <p:spPr>
          <a:xfrm>
            <a:off x="2353803" y="472514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4:3-5</a:t>
            </a:r>
          </a:p>
        </p:txBody>
      </p:sp>
      <p:sp>
        <p:nvSpPr>
          <p:cNvPr id="11" name="2 CuadroTexto">
            <a:extLst>
              <a:ext uri="{FF2B5EF4-FFF2-40B4-BE49-F238E27FC236}">
                <a16:creationId xmlns:a16="http://schemas.microsoft.com/office/drawing/2014/main" id="{BA0F2F87-A464-38CF-2180-8D829BA6C971}"/>
              </a:ext>
            </a:extLst>
          </p:cNvPr>
          <p:cNvSpPr txBox="1"/>
          <p:nvPr/>
        </p:nvSpPr>
        <p:spPr>
          <a:xfrm>
            <a:off x="35496" y="5229200"/>
            <a:ext cx="9108504"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aconteció andando el tiempo, que Caín trajo del fruto de la tierra una ofrenda a Jehová. Y Abel trajo también de los primogénitos de sus ovejas, de lo más gordo de ellas. Y </a:t>
            </a:r>
            <a:r>
              <a:rPr lang="es-ES" sz="2400" dirty="0">
                <a:solidFill>
                  <a:srgbClr val="FFFF00"/>
                </a:solidFill>
                <a:latin typeface="Calibri"/>
              </a:rPr>
              <a:t>miró Jehová con agrado a Abel</a:t>
            </a:r>
            <a:r>
              <a:rPr lang="es-ES" sz="2400" dirty="0">
                <a:latin typeface="Calibri"/>
              </a:rPr>
              <a:t> y a su ofrenda; pero </a:t>
            </a:r>
            <a:r>
              <a:rPr lang="es-ES" sz="2400" dirty="0">
                <a:solidFill>
                  <a:srgbClr val="FFFF00"/>
                </a:solidFill>
                <a:latin typeface="Calibri"/>
              </a:rPr>
              <a:t>no miró con agrado a Caín</a:t>
            </a:r>
            <a:r>
              <a:rPr lang="es-ES" sz="2400" dirty="0">
                <a:latin typeface="Calibri"/>
              </a:rPr>
              <a:t> y a la ofrenda suya. Y se ensañó Caín en gran manera, y decayó su semblante. </a:t>
            </a:r>
          </a:p>
        </p:txBody>
      </p:sp>
      <p:sp>
        <p:nvSpPr>
          <p:cNvPr id="14" name="TextBox 13">
            <a:extLst>
              <a:ext uri="{FF2B5EF4-FFF2-40B4-BE49-F238E27FC236}">
                <a16:creationId xmlns:a16="http://schemas.microsoft.com/office/drawing/2014/main" id="{D93715EC-57AF-F3CD-4F7A-203015712370}"/>
              </a:ext>
            </a:extLst>
          </p:cNvPr>
          <p:cNvSpPr txBox="1"/>
          <p:nvPr/>
        </p:nvSpPr>
        <p:spPr>
          <a:xfrm>
            <a:off x="4577590" y="2604026"/>
            <a:ext cx="453091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Condición espiritual del que da la ofrenda</a:t>
            </a:r>
          </a:p>
        </p:txBody>
      </p:sp>
    </p:spTree>
    <p:extLst>
      <p:ext uri="{BB962C8B-B14F-4D97-AF65-F5344CB8AC3E}">
        <p14:creationId xmlns:p14="http://schemas.microsoft.com/office/powerpoint/2010/main" val="1340790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AFCA1C-D3A7-453A-B78B-C5E44507CE7B}"/>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1B615096-AA9A-9FA5-44A4-54043912FCB3}"/>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Isaías 56:7</a:t>
            </a:r>
          </a:p>
        </p:txBody>
      </p:sp>
      <p:sp>
        <p:nvSpPr>
          <p:cNvPr id="5" name="2 CuadroTexto">
            <a:extLst>
              <a:ext uri="{FF2B5EF4-FFF2-40B4-BE49-F238E27FC236}">
                <a16:creationId xmlns:a16="http://schemas.microsoft.com/office/drawing/2014/main" id="{29F92326-1FE7-1D33-B69C-28E2B0238596}"/>
              </a:ext>
            </a:extLst>
          </p:cNvPr>
          <p:cNvSpPr txBox="1"/>
          <p:nvPr/>
        </p:nvSpPr>
        <p:spPr>
          <a:xfrm>
            <a:off x="0" y="500091"/>
            <a:ext cx="910850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Yo los llevaré a mi santo monte, y los recrearé en mi casa de oración; </a:t>
            </a:r>
            <a:r>
              <a:rPr lang="es-ES" sz="2400" dirty="0">
                <a:solidFill>
                  <a:srgbClr val="FFFF00"/>
                </a:solidFill>
                <a:latin typeface="Calibri"/>
              </a:rPr>
              <a:t>sus holocaustos y sus sacrificios serán aceptos sobre mi altar; </a:t>
            </a:r>
            <a:r>
              <a:rPr lang="es-ES" sz="2400" dirty="0">
                <a:latin typeface="Calibri"/>
              </a:rPr>
              <a:t>porque mi casa será llamada casa de oración para todos los pueblos. </a:t>
            </a:r>
          </a:p>
        </p:txBody>
      </p:sp>
      <p:sp>
        <p:nvSpPr>
          <p:cNvPr id="2" name="TextBox 1">
            <a:extLst>
              <a:ext uri="{FF2B5EF4-FFF2-40B4-BE49-F238E27FC236}">
                <a16:creationId xmlns:a16="http://schemas.microsoft.com/office/drawing/2014/main" id="{B6194C2D-02B2-EDC2-83D5-5436FF3037E5}"/>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3" name="TextBox 2">
            <a:extLst>
              <a:ext uri="{FF2B5EF4-FFF2-40B4-BE49-F238E27FC236}">
                <a16:creationId xmlns:a16="http://schemas.microsoft.com/office/drawing/2014/main" id="{4C3D8AF9-0A84-33D1-AFDE-E4D203ADD152}"/>
              </a:ext>
            </a:extLst>
          </p:cNvPr>
          <p:cNvSpPr txBox="1"/>
          <p:nvPr/>
        </p:nvSpPr>
        <p:spPr>
          <a:xfrm>
            <a:off x="4572000" y="190587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6" name="TextBox 5">
            <a:extLst>
              <a:ext uri="{FF2B5EF4-FFF2-40B4-BE49-F238E27FC236}">
                <a16:creationId xmlns:a16="http://schemas.microsoft.com/office/drawing/2014/main" id="{2AD4E2C3-BEFB-7111-CC32-78F300BC1FBE}"/>
              </a:ext>
            </a:extLst>
          </p:cNvPr>
          <p:cNvSpPr txBox="1"/>
          <p:nvPr/>
        </p:nvSpPr>
        <p:spPr>
          <a:xfrm>
            <a:off x="4577590" y="2245322"/>
            <a:ext cx="2298666"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útiles</a:t>
            </a:r>
          </a:p>
        </p:txBody>
      </p:sp>
      <p:sp>
        <p:nvSpPr>
          <p:cNvPr id="8" name="1 CuadroTexto">
            <a:extLst>
              <a:ext uri="{FF2B5EF4-FFF2-40B4-BE49-F238E27FC236}">
                <a16:creationId xmlns:a16="http://schemas.microsoft.com/office/drawing/2014/main" id="{20FA4B09-F609-0D3F-0AA3-B4D524B5B571}"/>
              </a:ext>
            </a:extLst>
          </p:cNvPr>
          <p:cNvSpPr txBox="1"/>
          <p:nvPr/>
        </p:nvSpPr>
        <p:spPr>
          <a:xfrm>
            <a:off x="323528" y="138894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Romanos 12:1</a:t>
            </a:r>
          </a:p>
        </p:txBody>
      </p:sp>
      <p:sp>
        <p:nvSpPr>
          <p:cNvPr id="9" name="2 CuadroTexto">
            <a:extLst>
              <a:ext uri="{FF2B5EF4-FFF2-40B4-BE49-F238E27FC236}">
                <a16:creationId xmlns:a16="http://schemas.microsoft.com/office/drawing/2014/main" id="{CE2CB1E0-D8F7-D6D9-A26D-2A376CD9C1F2}"/>
              </a:ext>
            </a:extLst>
          </p:cNvPr>
          <p:cNvSpPr txBox="1"/>
          <p:nvPr/>
        </p:nvSpPr>
        <p:spPr>
          <a:xfrm>
            <a:off x="29907" y="1926410"/>
            <a:ext cx="4536504"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Así que, hermanos, os ruego por las misericordias de Dios, que presentéis vuestros cuerpos en sacrificio vivo, santo, agradable a Dios, que es vuestro culto racional. </a:t>
            </a:r>
          </a:p>
        </p:txBody>
      </p:sp>
      <p:sp>
        <p:nvSpPr>
          <p:cNvPr id="7" name="TextBox 6">
            <a:extLst>
              <a:ext uri="{FF2B5EF4-FFF2-40B4-BE49-F238E27FC236}">
                <a16:creationId xmlns:a16="http://schemas.microsoft.com/office/drawing/2014/main" id="{3A8E6A32-FCEB-9136-9FE7-DCEE5E5C7050}"/>
              </a:ext>
            </a:extLst>
          </p:cNvPr>
          <p:cNvSpPr txBox="1"/>
          <p:nvPr/>
        </p:nvSpPr>
        <p:spPr>
          <a:xfrm>
            <a:off x="6809838" y="2254948"/>
            <a:ext cx="2298666"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0" name="1 CuadroTexto">
            <a:extLst>
              <a:ext uri="{FF2B5EF4-FFF2-40B4-BE49-F238E27FC236}">
                <a16:creationId xmlns:a16="http://schemas.microsoft.com/office/drawing/2014/main" id="{AC5E815A-3903-20C3-ECC7-CC03E141945E}"/>
              </a:ext>
            </a:extLst>
          </p:cNvPr>
          <p:cNvSpPr txBox="1"/>
          <p:nvPr/>
        </p:nvSpPr>
        <p:spPr>
          <a:xfrm>
            <a:off x="2353803" y="472514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4:3-5</a:t>
            </a:r>
          </a:p>
        </p:txBody>
      </p:sp>
      <p:sp>
        <p:nvSpPr>
          <p:cNvPr id="11" name="2 CuadroTexto">
            <a:extLst>
              <a:ext uri="{FF2B5EF4-FFF2-40B4-BE49-F238E27FC236}">
                <a16:creationId xmlns:a16="http://schemas.microsoft.com/office/drawing/2014/main" id="{CEB8D641-82DE-4D81-B84D-A101125B9256}"/>
              </a:ext>
            </a:extLst>
          </p:cNvPr>
          <p:cNvSpPr txBox="1"/>
          <p:nvPr/>
        </p:nvSpPr>
        <p:spPr>
          <a:xfrm>
            <a:off x="35496" y="5229200"/>
            <a:ext cx="9108504"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aconteció andando el tiempo, que Caín trajo del fruto de la tierra una ofrenda a Jehová. Y Abel trajo también de los primogénitos de sus ovejas, de lo más gordo de ellas. Y </a:t>
            </a:r>
            <a:r>
              <a:rPr lang="es-ES" sz="2400" dirty="0">
                <a:solidFill>
                  <a:srgbClr val="FFFF00"/>
                </a:solidFill>
                <a:latin typeface="Calibri"/>
              </a:rPr>
              <a:t>miró Jehová con agrado a Abel</a:t>
            </a:r>
            <a:r>
              <a:rPr lang="es-ES" sz="2400" dirty="0">
                <a:latin typeface="Calibri"/>
              </a:rPr>
              <a:t> y a su ofrenda; pero </a:t>
            </a:r>
            <a:r>
              <a:rPr lang="es-ES" sz="2400" dirty="0">
                <a:solidFill>
                  <a:srgbClr val="FFFF00"/>
                </a:solidFill>
                <a:latin typeface="Calibri"/>
              </a:rPr>
              <a:t>no miró con agrado a Caín</a:t>
            </a:r>
            <a:r>
              <a:rPr lang="es-ES" sz="2400" dirty="0">
                <a:latin typeface="Calibri"/>
              </a:rPr>
              <a:t> y a la ofrenda suya. Y se ensañó Caín en gran manera, y decayó su semblante. </a:t>
            </a:r>
          </a:p>
        </p:txBody>
      </p:sp>
      <p:sp>
        <p:nvSpPr>
          <p:cNvPr id="15" name="TextBox 14">
            <a:extLst>
              <a:ext uri="{FF2B5EF4-FFF2-40B4-BE49-F238E27FC236}">
                <a16:creationId xmlns:a16="http://schemas.microsoft.com/office/drawing/2014/main" id="{C0DFDBDE-A752-117A-9D83-41763884D834}"/>
              </a:ext>
            </a:extLst>
          </p:cNvPr>
          <p:cNvSpPr txBox="1"/>
          <p:nvPr/>
        </p:nvSpPr>
        <p:spPr>
          <a:xfrm>
            <a:off x="4577590" y="2604026"/>
            <a:ext cx="453091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Condición espiritual del que da la ofrenda</a:t>
            </a:r>
          </a:p>
        </p:txBody>
      </p:sp>
    </p:spTree>
    <p:extLst>
      <p:ext uri="{BB962C8B-B14F-4D97-AF65-F5344CB8AC3E}">
        <p14:creationId xmlns:p14="http://schemas.microsoft.com/office/powerpoint/2010/main" val="2504419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467870-00F9-3BCD-CB19-930FEED5121C}"/>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487FF645-E6C3-EE2D-15AB-F4237C3D156A}"/>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Isaías 56:7</a:t>
            </a:r>
          </a:p>
        </p:txBody>
      </p:sp>
      <p:sp>
        <p:nvSpPr>
          <p:cNvPr id="5" name="2 CuadroTexto">
            <a:extLst>
              <a:ext uri="{FF2B5EF4-FFF2-40B4-BE49-F238E27FC236}">
                <a16:creationId xmlns:a16="http://schemas.microsoft.com/office/drawing/2014/main" id="{58A84C6D-62D5-5753-BC06-A03F51E638CF}"/>
              </a:ext>
            </a:extLst>
          </p:cNvPr>
          <p:cNvSpPr txBox="1"/>
          <p:nvPr/>
        </p:nvSpPr>
        <p:spPr>
          <a:xfrm>
            <a:off x="0" y="500091"/>
            <a:ext cx="910850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Yo los llevaré a mi santo monte, y los recrearé en mi casa de oración; </a:t>
            </a:r>
            <a:r>
              <a:rPr lang="es-ES" sz="2400" dirty="0">
                <a:solidFill>
                  <a:srgbClr val="FFFF00"/>
                </a:solidFill>
                <a:latin typeface="Calibri"/>
              </a:rPr>
              <a:t>sus holocaustos y sus sacrificios serán aceptos sobre mi altar; </a:t>
            </a:r>
            <a:r>
              <a:rPr lang="es-ES" sz="2400" dirty="0">
                <a:latin typeface="Calibri"/>
              </a:rPr>
              <a:t>porque mi casa será llamada casa de oración para todos los pueblos. </a:t>
            </a:r>
          </a:p>
        </p:txBody>
      </p:sp>
      <p:sp>
        <p:nvSpPr>
          <p:cNvPr id="2" name="TextBox 1">
            <a:extLst>
              <a:ext uri="{FF2B5EF4-FFF2-40B4-BE49-F238E27FC236}">
                <a16:creationId xmlns:a16="http://schemas.microsoft.com/office/drawing/2014/main" id="{9D8ADA26-CC60-4449-0406-F8BF8FAB0C3C}"/>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3" name="TextBox 2">
            <a:extLst>
              <a:ext uri="{FF2B5EF4-FFF2-40B4-BE49-F238E27FC236}">
                <a16:creationId xmlns:a16="http://schemas.microsoft.com/office/drawing/2014/main" id="{D941596B-69E8-9801-FECD-7C7A38C258B0}"/>
              </a:ext>
            </a:extLst>
          </p:cNvPr>
          <p:cNvSpPr txBox="1"/>
          <p:nvPr/>
        </p:nvSpPr>
        <p:spPr>
          <a:xfrm>
            <a:off x="4572000" y="190587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6" name="TextBox 5">
            <a:extLst>
              <a:ext uri="{FF2B5EF4-FFF2-40B4-BE49-F238E27FC236}">
                <a16:creationId xmlns:a16="http://schemas.microsoft.com/office/drawing/2014/main" id="{F75C6118-F875-AB38-C623-BF5655247CDC}"/>
              </a:ext>
            </a:extLst>
          </p:cNvPr>
          <p:cNvSpPr txBox="1"/>
          <p:nvPr/>
        </p:nvSpPr>
        <p:spPr>
          <a:xfrm>
            <a:off x="4577590" y="2245322"/>
            <a:ext cx="2298666"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útiles</a:t>
            </a:r>
          </a:p>
        </p:txBody>
      </p:sp>
      <p:sp>
        <p:nvSpPr>
          <p:cNvPr id="8" name="1 CuadroTexto">
            <a:extLst>
              <a:ext uri="{FF2B5EF4-FFF2-40B4-BE49-F238E27FC236}">
                <a16:creationId xmlns:a16="http://schemas.microsoft.com/office/drawing/2014/main" id="{694134B9-547D-D8BC-F9D2-8672DDC8F382}"/>
              </a:ext>
            </a:extLst>
          </p:cNvPr>
          <p:cNvSpPr txBox="1"/>
          <p:nvPr/>
        </p:nvSpPr>
        <p:spPr>
          <a:xfrm>
            <a:off x="323528" y="138894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Romanos 12:1</a:t>
            </a:r>
          </a:p>
        </p:txBody>
      </p:sp>
      <p:sp>
        <p:nvSpPr>
          <p:cNvPr id="9" name="2 CuadroTexto">
            <a:extLst>
              <a:ext uri="{FF2B5EF4-FFF2-40B4-BE49-F238E27FC236}">
                <a16:creationId xmlns:a16="http://schemas.microsoft.com/office/drawing/2014/main" id="{F13FF7BE-F4C5-2E66-9C83-47D024E373EB}"/>
              </a:ext>
            </a:extLst>
          </p:cNvPr>
          <p:cNvSpPr txBox="1"/>
          <p:nvPr/>
        </p:nvSpPr>
        <p:spPr>
          <a:xfrm>
            <a:off x="29907" y="1926410"/>
            <a:ext cx="4536504"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Así que, hermanos, os ruego por las misericordias de Dios,</a:t>
            </a:r>
            <a:r>
              <a:rPr lang="es-ES" sz="2400" dirty="0">
                <a:latin typeface="Calibri"/>
              </a:rPr>
              <a:t> que presentéis vuestros cuerpos en sacrificio vivo, santo, agradable a Dios, que es vuestro culto racional. </a:t>
            </a:r>
          </a:p>
        </p:txBody>
      </p:sp>
      <p:sp>
        <p:nvSpPr>
          <p:cNvPr id="7" name="TextBox 6">
            <a:extLst>
              <a:ext uri="{FF2B5EF4-FFF2-40B4-BE49-F238E27FC236}">
                <a16:creationId xmlns:a16="http://schemas.microsoft.com/office/drawing/2014/main" id="{3C36C9BE-560E-F7D3-904F-FBB255F8EBFF}"/>
              </a:ext>
            </a:extLst>
          </p:cNvPr>
          <p:cNvSpPr txBox="1"/>
          <p:nvPr/>
        </p:nvSpPr>
        <p:spPr>
          <a:xfrm>
            <a:off x="6809838" y="2254948"/>
            <a:ext cx="2298666"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0" name="1 CuadroTexto">
            <a:extLst>
              <a:ext uri="{FF2B5EF4-FFF2-40B4-BE49-F238E27FC236}">
                <a16:creationId xmlns:a16="http://schemas.microsoft.com/office/drawing/2014/main" id="{A945B104-BEBC-D00D-BE2B-C2D4DC97B8C6}"/>
              </a:ext>
            </a:extLst>
          </p:cNvPr>
          <p:cNvSpPr txBox="1"/>
          <p:nvPr/>
        </p:nvSpPr>
        <p:spPr>
          <a:xfrm>
            <a:off x="2353803" y="472514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4:3-5</a:t>
            </a:r>
          </a:p>
        </p:txBody>
      </p:sp>
      <p:sp>
        <p:nvSpPr>
          <p:cNvPr id="11" name="2 CuadroTexto">
            <a:extLst>
              <a:ext uri="{FF2B5EF4-FFF2-40B4-BE49-F238E27FC236}">
                <a16:creationId xmlns:a16="http://schemas.microsoft.com/office/drawing/2014/main" id="{CDE00AA8-B6BD-3898-EC35-6416FAB4346B}"/>
              </a:ext>
            </a:extLst>
          </p:cNvPr>
          <p:cNvSpPr txBox="1"/>
          <p:nvPr/>
        </p:nvSpPr>
        <p:spPr>
          <a:xfrm>
            <a:off x="35496" y="5229200"/>
            <a:ext cx="9108504"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aconteció andando el tiempo, que Caín trajo del fruto de la tierra una ofrenda a Jehová. Y Abel trajo también de los primogénitos de sus ovejas, de lo más gordo de ellas. Y </a:t>
            </a:r>
            <a:r>
              <a:rPr lang="es-ES" sz="2400" dirty="0">
                <a:solidFill>
                  <a:srgbClr val="FFFF00"/>
                </a:solidFill>
                <a:latin typeface="Calibri"/>
              </a:rPr>
              <a:t>miró Jehová con agrado a Abel</a:t>
            </a:r>
            <a:r>
              <a:rPr lang="es-ES" sz="2400" dirty="0">
                <a:latin typeface="Calibri"/>
              </a:rPr>
              <a:t> y a su ofrenda; pero </a:t>
            </a:r>
            <a:r>
              <a:rPr lang="es-ES" sz="2400" dirty="0">
                <a:solidFill>
                  <a:srgbClr val="FFFF00"/>
                </a:solidFill>
                <a:latin typeface="Calibri"/>
              </a:rPr>
              <a:t>no miró con agrado a Caín</a:t>
            </a:r>
            <a:r>
              <a:rPr lang="es-ES" sz="2400" dirty="0">
                <a:latin typeface="Calibri"/>
              </a:rPr>
              <a:t> y a la ofrenda suya. Y se ensañó Caín en gran manera, y decayó su semblante. </a:t>
            </a:r>
          </a:p>
        </p:txBody>
      </p:sp>
      <p:sp>
        <p:nvSpPr>
          <p:cNvPr id="13" name="TextBox 12">
            <a:extLst>
              <a:ext uri="{FF2B5EF4-FFF2-40B4-BE49-F238E27FC236}">
                <a16:creationId xmlns:a16="http://schemas.microsoft.com/office/drawing/2014/main" id="{618A18FF-7E3B-A95F-08FD-2A7ACEE10115}"/>
              </a:ext>
            </a:extLst>
          </p:cNvPr>
          <p:cNvSpPr txBox="1"/>
          <p:nvPr/>
        </p:nvSpPr>
        <p:spPr>
          <a:xfrm>
            <a:off x="4577590" y="2604026"/>
            <a:ext cx="453091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Condición espiritual del que da la ofrenda</a:t>
            </a:r>
          </a:p>
        </p:txBody>
      </p:sp>
    </p:spTree>
    <p:extLst>
      <p:ext uri="{BB962C8B-B14F-4D97-AF65-F5344CB8AC3E}">
        <p14:creationId xmlns:p14="http://schemas.microsoft.com/office/powerpoint/2010/main" val="2971515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75A406-310D-42F9-00E1-F6A9E1724F58}"/>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35753E8B-629C-878A-79F4-5EC1425509EC}"/>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Isaías 56:7</a:t>
            </a:r>
          </a:p>
        </p:txBody>
      </p:sp>
      <p:sp>
        <p:nvSpPr>
          <p:cNvPr id="5" name="2 CuadroTexto">
            <a:extLst>
              <a:ext uri="{FF2B5EF4-FFF2-40B4-BE49-F238E27FC236}">
                <a16:creationId xmlns:a16="http://schemas.microsoft.com/office/drawing/2014/main" id="{7D7B9848-E390-020C-2ED1-9E85AEB9ABFA}"/>
              </a:ext>
            </a:extLst>
          </p:cNvPr>
          <p:cNvSpPr txBox="1"/>
          <p:nvPr/>
        </p:nvSpPr>
        <p:spPr>
          <a:xfrm>
            <a:off x="0" y="500091"/>
            <a:ext cx="910850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Yo los llevaré a mi santo monte, y los recrearé en mi casa de oración; </a:t>
            </a:r>
            <a:r>
              <a:rPr lang="es-ES" sz="2400" dirty="0">
                <a:solidFill>
                  <a:srgbClr val="FFFF00"/>
                </a:solidFill>
                <a:latin typeface="Calibri"/>
              </a:rPr>
              <a:t>sus holocaustos y sus sacrificios serán aceptos sobre mi altar; </a:t>
            </a:r>
            <a:r>
              <a:rPr lang="es-ES" sz="2400" dirty="0">
                <a:latin typeface="Calibri"/>
              </a:rPr>
              <a:t>porque mi casa será llamada casa de oración para todos los pueblos. </a:t>
            </a:r>
          </a:p>
        </p:txBody>
      </p:sp>
      <p:sp>
        <p:nvSpPr>
          <p:cNvPr id="2" name="TextBox 1">
            <a:extLst>
              <a:ext uri="{FF2B5EF4-FFF2-40B4-BE49-F238E27FC236}">
                <a16:creationId xmlns:a16="http://schemas.microsoft.com/office/drawing/2014/main" id="{DC62BCB8-83B7-9C0E-9445-28B3E96B45BA}"/>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3" name="TextBox 2">
            <a:extLst>
              <a:ext uri="{FF2B5EF4-FFF2-40B4-BE49-F238E27FC236}">
                <a16:creationId xmlns:a16="http://schemas.microsoft.com/office/drawing/2014/main" id="{438402FD-EB62-AD2F-ED8B-FFF2A375C718}"/>
              </a:ext>
            </a:extLst>
          </p:cNvPr>
          <p:cNvSpPr txBox="1"/>
          <p:nvPr/>
        </p:nvSpPr>
        <p:spPr>
          <a:xfrm>
            <a:off x="4572000" y="190587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6" name="TextBox 5">
            <a:extLst>
              <a:ext uri="{FF2B5EF4-FFF2-40B4-BE49-F238E27FC236}">
                <a16:creationId xmlns:a16="http://schemas.microsoft.com/office/drawing/2014/main" id="{EA2923AE-4EEF-A2B2-5CF0-0AE970322DCB}"/>
              </a:ext>
            </a:extLst>
          </p:cNvPr>
          <p:cNvSpPr txBox="1"/>
          <p:nvPr/>
        </p:nvSpPr>
        <p:spPr>
          <a:xfrm>
            <a:off x="4577590" y="2245322"/>
            <a:ext cx="2298666"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útiles</a:t>
            </a:r>
          </a:p>
        </p:txBody>
      </p:sp>
      <p:sp>
        <p:nvSpPr>
          <p:cNvPr id="8" name="1 CuadroTexto">
            <a:extLst>
              <a:ext uri="{FF2B5EF4-FFF2-40B4-BE49-F238E27FC236}">
                <a16:creationId xmlns:a16="http://schemas.microsoft.com/office/drawing/2014/main" id="{BBF40E0B-A9B7-B7C4-0254-D462736DB845}"/>
              </a:ext>
            </a:extLst>
          </p:cNvPr>
          <p:cNvSpPr txBox="1"/>
          <p:nvPr/>
        </p:nvSpPr>
        <p:spPr>
          <a:xfrm>
            <a:off x="323528" y="138894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Romanos 12:1</a:t>
            </a:r>
          </a:p>
        </p:txBody>
      </p:sp>
      <p:sp>
        <p:nvSpPr>
          <p:cNvPr id="9" name="2 CuadroTexto">
            <a:extLst>
              <a:ext uri="{FF2B5EF4-FFF2-40B4-BE49-F238E27FC236}">
                <a16:creationId xmlns:a16="http://schemas.microsoft.com/office/drawing/2014/main" id="{FB44D764-0788-C841-0441-2100E7F44F5D}"/>
              </a:ext>
            </a:extLst>
          </p:cNvPr>
          <p:cNvSpPr txBox="1"/>
          <p:nvPr/>
        </p:nvSpPr>
        <p:spPr>
          <a:xfrm>
            <a:off x="29907" y="1926410"/>
            <a:ext cx="4536504"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Así que, hermanos, os ruego por las misericordias de Dios,</a:t>
            </a:r>
            <a:r>
              <a:rPr lang="es-ES" sz="2400" dirty="0">
                <a:latin typeface="Calibri"/>
              </a:rPr>
              <a:t> </a:t>
            </a:r>
            <a:r>
              <a:rPr lang="es-ES" sz="2400" dirty="0">
                <a:solidFill>
                  <a:srgbClr val="00B0F0"/>
                </a:solidFill>
                <a:latin typeface="Calibri"/>
              </a:rPr>
              <a:t>que presentéis vuestros cuerpos en sacrificio vivo, santo, agradable a Dios, que es vuestro culto racional. </a:t>
            </a:r>
          </a:p>
        </p:txBody>
      </p:sp>
      <p:sp>
        <p:nvSpPr>
          <p:cNvPr id="7" name="TextBox 6">
            <a:extLst>
              <a:ext uri="{FF2B5EF4-FFF2-40B4-BE49-F238E27FC236}">
                <a16:creationId xmlns:a16="http://schemas.microsoft.com/office/drawing/2014/main" id="{1CFFDDBD-3609-5E86-D87D-FC23A286DEE0}"/>
              </a:ext>
            </a:extLst>
          </p:cNvPr>
          <p:cNvSpPr txBox="1"/>
          <p:nvPr/>
        </p:nvSpPr>
        <p:spPr>
          <a:xfrm>
            <a:off x="6809838" y="2254948"/>
            <a:ext cx="2298666"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0" name="1 CuadroTexto">
            <a:extLst>
              <a:ext uri="{FF2B5EF4-FFF2-40B4-BE49-F238E27FC236}">
                <a16:creationId xmlns:a16="http://schemas.microsoft.com/office/drawing/2014/main" id="{9A8C7FB0-800C-D2E4-6206-AEBDF3BEA7C8}"/>
              </a:ext>
            </a:extLst>
          </p:cNvPr>
          <p:cNvSpPr txBox="1"/>
          <p:nvPr/>
        </p:nvSpPr>
        <p:spPr>
          <a:xfrm>
            <a:off x="2353803" y="472514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4:3-5</a:t>
            </a:r>
          </a:p>
        </p:txBody>
      </p:sp>
      <p:sp>
        <p:nvSpPr>
          <p:cNvPr id="11" name="2 CuadroTexto">
            <a:extLst>
              <a:ext uri="{FF2B5EF4-FFF2-40B4-BE49-F238E27FC236}">
                <a16:creationId xmlns:a16="http://schemas.microsoft.com/office/drawing/2014/main" id="{066B40CD-ACBB-90D7-DD18-4482F63CEAB0}"/>
              </a:ext>
            </a:extLst>
          </p:cNvPr>
          <p:cNvSpPr txBox="1"/>
          <p:nvPr/>
        </p:nvSpPr>
        <p:spPr>
          <a:xfrm>
            <a:off x="35496" y="5229200"/>
            <a:ext cx="9108504"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aconteció andando el tiempo, que Caín trajo del fruto de la tierra una ofrenda a Jehová. Y Abel trajo también de los primogénitos de sus ovejas, de lo más gordo de ellas. Y </a:t>
            </a:r>
            <a:r>
              <a:rPr lang="es-ES" sz="2400" dirty="0">
                <a:solidFill>
                  <a:srgbClr val="FFFF00"/>
                </a:solidFill>
                <a:latin typeface="Calibri"/>
              </a:rPr>
              <a:t>miró Jehová con agrado a Abel</a:t>
            </a:r>
            <a:r>
              <a:rPr lang="es-ES" sz="2400" dirty="0">
                <a:latin typeface="Calibri"/>
              </a:rPr>
              <a:t> y a su ofrenda; pero </a:t>
            </a:r>
            <a:r>
              <a:rPr lang="es-ES" sz="2400" dirty="0">
                <a:solidFill>
                  <a:srgbClr val="FFFF00"/>
                </a:solidFill>
                <a:latin typeface="Calibri"/>
              </a:rPr>
              <a:t>no miró con agrado a Caín</a:t>
            </a:r>
            <a:r>
              <a:rPr lang="es-ES" sz="2400" dirty="0">
                <a:latin typeface="Calibri"/>
              </a:rPr>
              <a:t> y a la ofrenda suya. Y se ensañó Caín en gran manera, y decayó su semblante. </a:t>
            </a:r>
          </a:p>
        </p:txBody>
      </p:sp>
      <p:sp>
        <p:nvSpPr>
          <p:cNvPr id="12" name="TextBox 11">
            <a:extLst>
              <a:ext uri="{FF2B5EF4-FFF2-40B4-BE49-F238E27FC236}">
                <a16:creationId xmlns:a16="http://schemas.microsoft.com/office/drawing/2014/main" id="{2A138CA7-FAC4-3E6B-D72E-2AE85B6947CB}"/>
              </a:ext>
            </a:extLst>
          </p:cNvPr>
          <p:cNvSpPr txBox="1"/>
          <p:nvPr/>
        </p:nvSpPr>
        <p:spPr>
          <a:xfrm>
            <a:off x="4577590" y="2604026"/>
            <a:ext cx="453091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Condición espiritual del que da la ofrenda</a:t>
            </a:r>
          </a:p>
        </p:txBody>
      </p:sp>
    </p:spTree>
    <p:extLst>
      <p:ext uri="{BB962C8B-B14F-4D97-AF65-F5344CB8AC3E}">
        <p14:creationId xmlns:p14="http://schemas.microsoft.com/office/powerpoint/2010/main" val="2627459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1D445B-CC4F-E3F2-FF03-060B372E5D7B}"/>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5E85731A-BE4F-B323-68A3-8CD7777D25D6}"/>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Isaías 56:7</a:t>
            </a:r>
          </a:p>
        </p:txBody>
      </p:sp>
      <p:sp>
        <p:nvSpPr>
          <p:cNvPr id="5" name="2 CuadroTexto">
            <a:extLst>
              <a:ext uri="{FF2B5EF4-FFF2-40B4-BE49-F238E27FC236}">
                <a16:creationId xmlns:a16="http://schemas.microsoft.com/office/drawing/2014/main" id="{8E63A9A1-9C3C-383C-2F2F-F692D7CE7F5C}"/>
              </a:ext>
            </a:extLst>
          </p:cNvPr>
          <p:cNvSpPr txBox="1"/>
          <p:nvPr/>
        </p:nvSpPr>
        <p:spPr>
          <a:xfrm>
            <a:off x="0" y="500091"/>
            <a:ext cx="910850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Yo los llevaré a mi santo monte, y los recrearé en mi casa de oración; </a:t>
            </a:r>
            <a:r>
              <a:rPr lang="es-ES" sz="2400" dirty="0">
                <a:solidFill>
                  <a:srgbClr val="FFFF00"/>
                </a:solidFill>
                <a:latin typeface="Calibri"/>
              </a:rPr>
              <a:t>sus holocaustos y sus sacrificios serán aceptos sobre mi altar; </a:t>
            </a:r>
            <a:r>
              <a:rPr lang="es-ES" sz="2400" dirty="0">
                <a:latin typeface="Calibri"/>
              </a:rPr>
              <a:t>porque mi casa será llamada casa de oración para todos los pueblos. </a:t>
            </a:r>
          </a:p>
        </p:txBody>
      </p:sp>
      <p:sp>
        <p:nvSpPr>
          <p:cNvPr id="2" name="TextBox 1">
            <a:extLst>
              <a:ext uri="{FF2B5EF4-FFF2-40B4-BE49-F238E27FC236}">
                <a16:creationId xmlns:a16="http://schemas.microsoft.com/office/drawing/2014/main" id="{51FA9082-F5FF-D303-F229-3B974CE820A5}"/>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3" name="TextBox 2">
            <a:extLst>
              <a:ext uri="{FF2B5EF4-FFF2-40B4-BE49-F238E27FC236}">
                <a16:creationId xmlns:a16="http://schemas.microsoft.com/office/drawing/2014/main" id="{DA6723CB-5070-15FD-E7C6-86A8FD7C47AC}"/>
              </a:ext>
            </a:extLst>
          </p:cNvPr>
          <p:cNvSpPr txBox="1"/>
          <p:nvPr/>
        </p:nvSpPr>
        <p:spPr>
          <a:xfrm>
            <a:off x="4572000" y="190587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6" name="TextBox 5">
            <a:extLst>
              <a:ext uri="{FF2B5EF4-FFF2-40B4-BE49-F238E27FC236}">
                <a16:creationId xmlns:a16="http://schemas.microsoft.com/office/drawing/2014/main" id="{260B8523-78DB-D2B4-A8F0-44A8D9C9B81D}"/>
              </a:ext>
            </a:extLst>
          </p:cNvPr>
          <p:cNvSpPr txBox="1"/>
          <p:nvPr/>
        </p:nvSpPr>
        <p:spPr>
          <a:xfrm>
            <a:off x="4577590" y="2245322"/>
            <a:ext cx="2298666"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útiles</a:t>
            </a:r>
          </a:p>
        </p:txBody>
      </p:sp>
      <p:sp>
        <p:nvSpPr>
          <p:cNvPr id="8" name="1 CuadroTexto">
            <a:extLst>
              <a:ext uri="{FF2B5EF4-FFF2-40B4-BE49-F238E27FC236}">
                <a16:creationId xmlns:a16="http://schemas.microsoft.com/office/drawing/2014/main" id="{9BA1EE2F-88DF-DC1A-24D4-646C80414FB6}"/>
              </a:ext>
            </a:extLst>
          </p:cNvPr>
          <p:cNvSpPr txBox="1"/>
          <p:nvPr/>
        </p:nvSpPr>
        <p:spPr>
          <a:xfrm>
            <a:off x="323528" y="138894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Romanos 12:1</a:t>
            </a:r>
          </a:p>
        </p:txBody>
      </p:sp>
      <p:sp>
        <p:nvSpPr>
          <p:cNvPr id="9" name="2 CuadroTexto">
            <a:extLst>
              <a:ext uri="{FF2B5EF4-FFF2-40B4-BE49-F238E27FC236}">
                <a16:creationId xmlns:a16="http://schemas.microsoft.com/office/drawing/2014/main" id="{87621612-B667-6EA1-60D1-7421B6A50447}"/>
              </a:ext>
            </a:extLst>
          </p:cNvPr>
          <p:cNvSpPr txBox="1"/>
          <p:nvPr/>
        </p:nvSpPr>
        <p:spPr>
          <a:xfrm>
            <a:off x="29907" y="1926410"/>
            <a:ext cx="4536504"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Así que, hermanos, os ruego por las misericordias de Dios,</a:t>
            </a:r>
            <a:r>
              <a:rPr lang="es-ES" sz="2400" dirty="0">
                <a:latin typeface="Calibri"/>
              </a:rPr>
              <a:t> </a:t>
            </a:r>
            <a:r>
              <a:rPr lang="es-ES" sz="2400" dirty="0">
                <a:solidFill>
                  <a:srgbClr val="00B0F0"/>
                </a:solidFill>
                <a:latin typeface="Calibri"/>
              </a:rPr>
              <a:t>que presentéis vuestros cuerpos en sacrificio vivo, santo, agradable a Dios, que es vuestro culto racional. </a:t>
            </a:r>
          </a:p>
        </p:txBody>
      </p:sp>
      <p:sp>
        <p:nvSpPr>
          <p:cNvPr id="7" name="TextBox 6">
            <a:extLst>
              <a:ext uri="{FF2B5EF4-FFF2-40B4-BE49-F238E27FC236}">
                <a16:creationId xmlns:a16="http://schemas.microsoft.com/office/drawing/2014/main" id="{69AFE83C-7079-F2E8-CDA9-19CA80385431}"/>
              </a:ext>
            </a:extLst>
          </p:cNvPr>
          <p:cNvSpPr txBox="1"/>
          <p:nvPr/>
        </p:nvSpPr>
        <p:spPr>
          <a:xfrm>
            <a:off x="6809838" y="2254948"/>
            <a:ext cx="2298666"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0" name="1 CuadroTexto">
            <a:extLst>
              <a:ext uri="{FF2B5EF4-FFF2-40B4-BE49-F238E27FC236}">
                <a16:creationId xmlns:a16="http://schemas.microsoft.com/office/drawing/2014/main" id="{E0CE14A8-8900-3D42-20BA-57E269785C3F}"/>
              </a:ext>
            </a:extLst>
          </p:cNvPr>
          <p:cNvSpPr txBox="1"/>
          <p:nvPr/>
        </p:nvSpPr>
        <p:spPr>
          <a:xfrm>
            <a:off x="2353803" y="472514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4:3-5</a:t>
            </a:r>
          </a:p>
        </p:txBody>
      </p:sp>
      <p:sp>
        <p:nvSpPr>
          <p:cNvPr id="11" name="2 CuadroTexto">
            <a:extLst>
              <a:ext uri="{FF2B5EF4-FFF2-40B4-BE49-F238E27FC236}">
                <a16:creationId xmlns:a16="http://schemas.microsoft.com/office/drawing/2014/main" id="{2B4D43D0-8DDB-D5C2-AE18-5F12E4961F7D}"/>
              </a:ext>
            </a:extLst>
          </p:cNvPr>
          <p:cNvSpPr txBox="1"/>
          <p:nvPr/>
        </p:nvSpPr>
        <p:spPr>
          <a:xfrm>
            <a:off x="35496" y="5229200"/>
            <a:ext cx="9108504"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aconteció andando el tiempo, que </a:t>
            </a:r>
            <a:r>
              <a:rPr lang="es-ES" sz="2400" dirty="0">
                <a:solidFill>
                  <a:srgbClr val="00B0F0"/>
                </a:solidFill>
                <a:latin typeface="Calibri"/>
              </a:rPr>
              <a:t>Caín trajo del fruto de la tierra una ofrenda a Jehová.</a:t>
            </a:r>
            <a:r>
              <a:rPr lang="es-ES" sz="2400" dirty="0">
                <a:latin typeface="Calibri"/>
              </a:rPr>
              <a:t> </a:t>
            </a:r>
            <a:r>
              <a:rPr lang="es-ES" sz="2400" dirty="0">
                <a:solidFill>
                  <a:srgbClr val="00B0F0"/>
                </a:solidFill>
                <a:latin typeface="Calibri"/>
              </a:rPr>
              <a:t>Y Abel trajo también de los primogénitos de sus ovejas, de lo más gordo de ellas.</a:t>
            </a:r>
            <a:r>
              <a:rPr lang="es-ES" sz="2400" dirty="0">
                <a:latin typeface="Calibri"/>
              </a:rPr>
              <a:t> Y </a:t>
            </a:r>
            <a:r>
              <a:rPr lang="es-ES" sz="2400" dirty="0">
                <a:solidFill>
                  <a:srgbClr val="FFFF00"/>
                </a:solidFill>
                <a:latin typeface="Calibri"/>
              </a:rPr>
              <a:t>miró Jehová con agrado a Abel</a:t>
            </a:r>
            <a:r>
              <a:rPr lang="es-ES" sz="2400" dirty="0">
                <a:latin typeface="Calibri"/>
              </a:rPr>
              <a:t> y a su ofrenda; pero </a:t>
            </a:r>
            <a:r>
              <a:rPr lang="es-ES" sz="2400" dirty="0">
                <a:solidFill>
                  <a:srgbClr val="FFFF00"/>
                </a:solidFill>
                <a:latin typeface="Calibri"/>
              </a:rPr>
              <a:t>no miró con agrado a Caín</a:t>
            </a:r>
            <a:r>
              <a:rPr lang="es-ES" sz="2400" dirty="0">
                <a:latin typeface="Calibri"/>
              </a:rPr>
              <a:t> y a la ofrenda suya. Y se ensañó Caín en gran manera, y decayó su semblante. </a:t>
            </a:r>
          </a:p>
        </p:txBody>
      </p:sp>
      <p:sp>
        <p:nvSpPr>
          <p:cNvPr id="12" name="TextBox 11">
            <a:extLst>
              <a:ext uri="{FF2B5EF4-FFF2-40B4-BE49-F238E27FC236}">
                <a16:creationId xmlns:a16="http://schemas.microsoft.com/office/drawing/2014/main" id="{4396BE7B-10FC-AFDC-FF5E-FA8EDBA0FC45}"/>
              </a:ext>
            </a:extLst>
          </p:cNvPr>
          <p:cNvSpPr txBox="1"/>
          <p:nvPr/>
        </p:nvSpPr>
        <p:spPr>
          <a:xfrm>
            <a:off x="4577590" y="2604026"/>
            <a:ext cx="453091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Condición espiritual del que da la ofrenda</a:t>
            </a:r>
          </a:p>
        </p:txBody>
      </p:sp>
      <p:sp>
        <p:nvSpPr>
          <p:cNvPr id="13" name="TextBox 12">
            <a:extLst>
              <a:ext uri="{FF2B5EF4-FFF2-40B4-BE49-F238E27FC236}">
                <a16:creationId xmlns:a16="http://schemas.microsoft.com/office/drawing/2014/main" id="{2DE2BE53-BF6A-B816-D0EB-D2F43E910E21}"/>
              </a:ext>
            </a:extLst>
          </p:cNvPr>
          <p:cNvSpPr txBox="1"/>
          <p:nvPr/>
        </p:nvSpPr>
        <p:spPr>
          <a:xfrm>
            <a:off x="4572000" y="2980539"/>
            <a:ext cx="453091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Caín dio su ofrenda como un regalo a Dios, Abel piensa en el regalo de Dios para él</a:t>
            </a:r>
          </a:p>
        </p:txBody>
      </p:sp>
    </p:spTree>
    <p:extLst>
      <p:ext uri="{BB962C8B-B14F-4D97-AF65-F5344CB8AC3E}">
        <p14:creationId xmlns:p14="http://schemas.microsoft.com/office/powerpoint/2010/main" val="2011952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499628-8B4A-63AE-AD8C-109297E851DA}"/>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9A10EF18-E6C3-8F21-2603-0C505F8655D8}"/>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Isaías 56:7</a:t>
            </a:r>
          </a:p>
        </p:txBody>
      </p:sp>
      <p:sp>
        <p:nvSpPr>
          <p:cNvPr id="5" name="2 CuadroTexto">
            <a:extLst>
              <a:ext uri="{FF2B5EF4-FFF2-40B4-BE49-F238E27FC236}">
                <a16:creationId xmlns:a16="http://schemas.microsoft.com/office/drawing/2014/main" id="{E518859A-FB63-7871-8EF8-0C7018D584E5}"/>
              </a:ext>
            </a:extLst>
          </p:cNvPr>
          <p:cNvSpPr txBox="1"/>
          <p:nvPr/>
        </p:nvSpPr>
        <p:spPr>
          <a:xfrm>
            <a:off x="0" y="500091"/>
            <a:ext cx="910850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Yo los llevaré a mi santo monte, y los recrearé en mi casa de oración; </a:t>
            </a:r>
            <a:r>
              <a:rPr lang="es-ES" sz="2400" dirty="0">
                <a:solidFill>
                  <a:srgbClr val="FFFF00"/>
                </a:solidFill>
                <a:latin typeface="Calibri"/>
              </a:rPr>
              <a:t>sus holocaustos y sus sacrificios serán aceptos sobre mi altar; </a:t>
            </a:r>
            <a:r>
              <a:rPr lang="es-ES" sz="2400" dirty="0">
                <a:latin typeface="Calibri"/>
              </a:rPr>
              <a:t>porque mi casa será llamada casa de oración para todos los pueblos. </a:t>
            </a:r>
          </a:p>
        </p:txBody>
      </p:sp>
      <p:sp>
        <p:nvSpPr>
          <p:cNvPr id="2" name="TextBox 1">
            <a:extLst>
              <a:ext uri="{FF2B5EF4-FFF2-40B4-BE49-F238E27FC236}">
                <a16:creationId xmlns:a16="http://schemas.microsoft.com/office/drawing/2014/main" id="{0C00D417-DFE2-B8AE-C06A-7F8AEF2364E4}"/>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3" name="TextBox 2">
            <a:extLst>
              <a:ext uri="{FF2B5EF4-FFF2-40B4-BE49-F238E27FC236}">
                <a16:creationId xmlns:a16="http://schemas.microsoft.com/office/drawing/2014/main" id="{9E99B997-186D-43B7-C83F-14D6E39D222A}"/>
              </a:ext>
            </a:extLst>
          </p:cNvPr>
          <p:cNvSpPr txBox="1"/>
          <p:nvPr/>
        </p:nvSpPr>
        <p:spPr>
          <a:xfrm>
            <a:off x="4572000" y="190587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6" name="TextBox 5">
            <a:extLst>
              <a:ext uri="{FF2B5EF4-FFF2-40B4-BE49-F238E27FC236}">
                <a16:creationId xmlns:a16="http://schemas.microsoft.com/office/drawing/2014/main" id="{1F3919B6-174A-C266-55F7-D1A6A8E37B11}"/>
              </a:ext>
            </a:extLst>
          </p:cNvPr>
          <p:cNvSpPr txBox="1"/>
          <p:nvPr/>
        </p:nvSpPr>
        <p:spPr>
          <a:xfrm>
            <a:off x="4577590" y="2245322"/>
            <a:ext cx="2298666"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útiles</a:t>
            </a:r>
          </a:p>
        </p:txBody>
      </p:sp>
      <p:sp>
        <p:nvSpPr>
          <p:cNvPr id="8" name="1 CuadroTexto">
            <a:extLst>
              <a:ext uri="{FF2B5EF4-FFF2-40B4-BE49-F238E27FC236}">
                <a16:creationId xmlns:a16="http://schemas.microsoft.com/office/drawing/2014/main" id="{B18D199C-F08D-45EE-2DFC-52DA3B6E34A2}"/>
              </a:ext>
            </a:extLst>
          </p:cNvPr>
          <p:cNvSpPr txBox="1"/>
          <p:nvPr/>
        </p:nvSpPr>
        <p:spPr>
          <a:xfrm>
            <a:off x="323528" y="138894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Romanos 12:1</a:t>
            </a:r>
          </a:p>
        </p:txBody>
      </p:sp>
      <p:sp>
        <p:nvSpPr>
          <p:cNvPr id="9" name="2 CuadroTexto">
            <a:extLst>
              <a:ext uri="{FF2B5EF4-FFF2-40B4-BE49-F238E27FC236}">
                <a16:creationId xmlns:a16="http://schemas.microsoft.com/office/drawing/2014/main" id="{3C34BD74-45B6-1EB9-7A09-825A0F04B969}"/>
              </a:ext>
            </a:extLst>
          </p:cNvPr>
          <p:cNvSpPr txBox="1"/>
          <p:nvPr/>
        </p:nvSpPr>
        <p:spPr>
          <a:xfrm>
            <a:off x="29907" y="1926410"/>
            <a:ext cx="4536504"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Así que, hermanos, os ruego por las misericordias de Dios,</a:t>
            </a:r>
            <a:r>
              <a:rPr lang="es-ES" sz="2400" dirty="0">
                <a:latin typeface="Calibri"/>
              </a:rPr>
              <a:t> </a:t>
            </a:r>
            <a:r>
              <a:rPr lang="es-ES" sz="2400" dirty="0">
                <a:solidFill>
                  <a:srgbClr val="00B0F0"/>
                </a:solidFill>
                <a:latin typeface="Calibri"/>
              </a:rPr>
              <a:t>que presentéis vuestros cuerpos en sacrificio vivo, santo, agradable a Dios, que es vuestro culto racional. </a:t>
            </a:r>
          </a:p>
        </p:txBody>
      </p:sp>
      <p:sp>
        <p:nvSpPr>
          <p:cNvPr id="7" name="TextBox 6">
            <a:extLst>
              <a:ext uri="{FF2B5EF4-FFF2-40B4-BE49-F238E27FC236}">
                <a16:creationId xmlns:a16="http://schemas.microsoft.com/office/drawing/2014/main" id="{D01C2244-B8F2-F00A-1242-04FD647960DC}"/>
              </a:ext>
            </a:extLst>
          </p:cNvPr>
          <p:cNvSpPr txBox="1"/>
          <p:nvPr/>
        </p:nvSpPr>
        <p:spPr>
          <a:xfrm>
            <a:off x="6809838" y="2254948"/>
            <a:ext cx="2298666"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0" name="1 CuadroTexto">
            <a:extLst>
              <a:ext uri="{FF2B5EF4-FFF2-40B4-BE49-F238E27FC236}">
                <a16:creationId xmlns:a16="http://schemas.microsoft.com/office/drawing/2014/main" id="{E6D34BA7-FC64-FFAD-2B63-66D19766966C}"/>
              </a:ext>
            </a:extLst>
          </p:cNvPr>
          <p:cNvSpPr txBox="1"/>
          <p:nvPr/>
        </p:nvSpPr>
        <p:spPr>
          <a:xfrm>
            <a:off x="2353803" y="472514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4:3-5</a:t>
            </a:r>
          </a:p>
        </p:txBody>
      </p:sp>
      <p:sp>
        <p:nvSpPr>
          <p:cNvPr id="11" name="2 CuadroTexto">
            <a:extLst>
              <a:ext uri="{FF2B5EF4-FFF2-40B4-BE49-F238E27FC236}">
                <a16:creationId xmlns:a16="http://schemas.microsoft.com/office/drawing/2014/main" id="{52AA46DC-5D31-816B-8EE6-E39069AE674A}"/>
              </a:ext>
            </a:extLst>
          </p:cNvPr>
          <p:cNvSpPr txBox="1"/>
          <p:nvPr/>
        </p:nvSpPr>
        <p:spPr>
          <a:xfrm>
            <a:off x="35496" y="5229200"/>
            <a:ext cx="9108504"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aconteció andando el tiempo, que </a:t>
            </a:r>
            <a:r>
              <a:rPr lang="es-ES" sz="2400" u="sng" dirty="0">
                <a:solidFill>
                  <a:srgbClr val="00B0F0"/>
                </a:solidFill>
                <a:latin typeface="Calibri"/>
              </a:rPr>
              <a:t>Caín trajo del fruto de la tierra</a:t>
            </a:r>
            <a:r>
              <a:rPr lang="es-ES" sz="2400" dirty="0">
                <a:solidFill>
                  <a:srgbClr val="00B0F0"/>
                </a:solidFill>
                <a:latin typeface="Calibri"/>
              </a:rPr>
              <a:t> una ofrenda a Jehová.</a:t>
            </a:r>
            <a:r>
              <a:rPr lang="es-ES" sz="2400" dirty="0">
                <a:latin typeface="Calibri"/>
              </a:rPr>
              <a:t> </a:t>
            </a:r>
            <a:r>
              <a:rPr lang="es-ES" sz="2400" dirty="0">
                <a:solidFill>
                  <a:srgbClr val="00B0F0"/>
                </a:solidFill>
                <a:latin typeface="Calibri"/>
              </a:rPr>
              <a:t>Y </a:t>
            </a:r>
            <a:r>
              <a:rPr lang="es-ES" sz="2400" u="sng" dirty="0">
                <a:solidFill>
                  <a:srgbClr val="00B0F0"/>
                </a:solidFill>
                <a:latin typeface="Calibri"/>
              </a:rPr>
              <a:t>Abel trajo también de los primogénitos de sus ovejas, de lo más gordo de ellas</a:t>
            </a:r>
            <a:r>
              <a:rPr lang="es-ES" sz="2400" dirty="0">
                <a:solidFill>
                  <a:srgbClr val="00B0F0"/>
                </a:solidFill>
                <a:latin typeface="Calibri"/>
              </a:rPr>
              <a:t>.</a:t>
            </a:r>
            <a:r>
              <a:rPr lang="es-ES" sz="2400" dirty="0">
                <a:latin typeface="Calibri"/>
              </a:rPr>
              <a:t> Y </a:t>
            </a:r>
            <a:r>
              <a:rPr lang="es-ES" sz="2400" dirty="0">
                <a:solidFill>
                  <a:srgbClr val="FFFF00"/>
                </a:solidFill>
                <a:latin typeface="Calibri"/>
              </a:rPr>
              <a:t>miró Jehová con agrado a Abel</a:t>
            </a:r>
            <a:r>
              <a:rPr lang="es-ES" sz="2400" dirty="0">
                <a:latin typeface="Calibri"/>
              </a:rPr>
              <a:t> y a su ofrenda; pero </a:t>
            </a:r>
            <a:r>
              <a:rPr lang="es-ES" sz="2400" dirty="0">
                <a:solidFill>
                  <a:srgbClr val="FFFF00"/>
                </a:solidFill>
                <a:latin typeface="Calibri"/>
              </a:rPr>
              <a:t>no miró con agrado a Caín</a:t>
            </a:r>
            <a:r>
              <a:rPr lang="es-ES" sz="2400" dirty="0">
                <a:latin typeface="Calibri"/>
              </a:rPr>
              <a:t> y a la ofrenda suya. Y se ensañó Caín en gran manera, y decayó su semblante. </a:t>
            </a:r>
          </a:p>
        </p:txBody>
      </p:sp>
      <p:sp>
        <p:nvSpPr>
          <p:cNvPr id="12" name="TextBox 11">
            <a:extLst>
              <a:ext uri="{FF2B5EF4-FFF2-40B4-BE49-F238E27FC236}">
                <a16:creationId xmlns:a16="http://schemas.microsoft.com/office/drawing/2014/main" id="{C38AF687-2A99-671F-94C4-CE483BB5A4C7}"/>
              </a:ext>
            </a:extLst>
          </p:cNvPr>
          <p:cNvSpPr txBox="1"/>
          <p:nvPr/>
        </p:nvSpPr>
        <p:spPr>
          <a:xfrm>
            <a:off x="4577590" y="2604026"/>
            <a:ext cx="453091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Condición espiritual del que da la ofrenda</a:t>
            </a:r>
          </a:p>
        </p:txBody>
      </p:sp>
      <p:sp>
        <p:nvSpPr>
          <p:cNvPr id="13" name="TextBox 12">
            <a:extLst>
              <a:ext uri="{FF2B5EF4-FFF2-40B4-BE49-F238E27FC236}">
                <a16:creationId xmlns:a16="http://schemas.microsoft.com/office/drawing/2014/main" id="{89FD421F-CCCD-B975-DDBB-1518C3BE968E}"/>
              </a:ext>
            </a:extLst>
          </p:cNvPr>
          <p:cNvSpPr txBox="1"/>
          <p:nvPr/>
        </p:nvSpPr>
        <p:spPr>
          <a:xfrm>
            <a:off x="4572000" y="2980539"/>
            <a:ext cx="453091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Caín dio su ofrenda como un regalo a Dios, Abel piensa en el regalo de Dios para él</a:t>
            </a:r>
          </a:p>
        </p:txBody>
      </p:sp>
      <p:sp>
        <p:nvSpPr>
          <p:cNvPr id="15" name="TextBox 14">
            <a:extLst>
              <a:ext uri="{FF2B5EF4-FFF2-40B4-BE49-F238E27FC236}">
                <a16:creationId xmlns:a16="http://schemas.microsoft.com/office/drawing/2014/main" id="{75481690-2D58-147D-9516-B43C129526CC}"/>
              </a:ext>
            </a:extLst>
          </p:cNvPr>
          <p:cNvSpPr txBox="1"/>
          <p:nvPr/>
        </p:nvSpPr>
        <p:spPr>
          <a:xfrm>
            <a:off x="4589748" y="3585904"/>
            <a:ext cx="453091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Caín expreso su esfuerzo dirigido a Dios, Abel expreso su necesidad de salvación</a:t>
            </a:r>
          </a:p>
        </p:txBody>
      </p:sp>
    </p:spTree>
    <p:extLst>
      <p:ext uri="{BB962C8B-B14F-4D97-AF65-F5344CB8AC3E}">
        <p14:creationId xmlns:p14="http://schemas.microsoft.com/office/powerpoint/2010/main" val="1832474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FF9C1A-40B9-E953-928E-426EF956F922}"/>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480AD5F7-2E10-9066-8431-D4A9C06FA1A4}"/>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3:15</a:t>
            </a:r>
          </a:p>
        </p:txBody>
      </p:sp>
      <p:sp>
        <p:nvSpPr>
          <p:cNvPr id="5" name="2 CuadroTexto">
            <a:extLst>
              <a:ext uri="{FF2B5EF4-FFF2-40B4-BE49-F238E27FC236}">
                <a16:creationId xmlns:a16="http://schemas.microsoft.com/office/drawing/2014/main" id="{5298AEB1-4AEE-9BCD-CFFA-A62C85874D5E}"/>
              </a:ext>
            </a:extLst>
          </p:cNvPr>
          <p:cNvSpPr txBox="1"/>
          <p:nvPr/>
        </p:nvSpPr>
        <p:spPr>
          <a:xfrm>
            <a:off x="0" y="500091"/>
            <a:ext cx="9108504"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pondré enemistad entre ti y la mujer, y entre tu simiente y la simiente suya; ésta te herirá en la cabeza, y tú le herirás en el calcañar. </a:t>
            </a:r>
          </a:p>
        </p:txBody>
      </p:sp>
      <p:sp>
        <p:nvSpPr>
          <p:cNvPr id="2" name="TextBox 1">
            <a:extLst>
              <a:ext uri="{FF2B5EF4-FFF2-40B4-BE49-F238E27FC236}">
                <a16:creationId xmlns:a16="http://schemas.microsoft.com/office/drawing/2014/main" id="{73CB2E1A-976C-3663-9551-B4279A9854F4}"/>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3" name="TextBox 2">
            <a:extLst>
              <a:ext uri="{FF2B5EF4-FFF2-40B4-BE49-F238E27FC236}">
                <a16:creationId xmlns:a16="http://schemas.microsoft.com/office/drawing/2014/main" id="{01525A8C-C69E-8193-7B49-1D71D0442FEC}"/>
              </a:ext>
            </a:extLst>
          </p:cNvPr>
          <p:cNvSpPr txBox="1"/>
          <p:nvPr/>
        </p:nvSpPr>
        <p:spPr>
          <a:xfrm>
            <a:off x="4572000" y="190587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6" name="TextBox 5">
            <a:extLst>
              <a:ext uri="{FF2B5EF4-FFF2-40B4-BE49-F238E27FC236}">
                <a16:creationId xmlns:a16="http://schemas.microsoft.com/office/drawing/2014/main" id="{949BF85A-1BB4-CEDD-AE08-DA39248430D3}"/>
              </a:ext>
            </a:extLst>
          </p:cNvPr>
          <p:cNvSpPr txBox="1"/>
          <p:nvPr/>
        </p:nvSpPr>
        <p:spPr>
          <a:xfrm>
            <a:off x="4577590" y="2245322"/>
            <a:ext cx="2298666"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útiles</a:t>
            </a:r>
          </a:p>
        </p:txBody>
      </p:sp>
      <p:sp>
        <p:nvSpPr>
          <p:cNvPr id="8" name="1 CuadroTexto">
            <a:extLst>
              <a:ext uri="{FF2B5EF4-FFF2-40B4-BE49-F238E27FC236}">
                <a16:creationId xmlns:a16="http://schemas.microsoft.com/office/drawing/2014/main" id="{FD15C76D-15DC-2FDB-539D-44FFCE653DA9}"/>
              </a:ext>
            </a:extLst>
          </p:cNvPr>
          <p:cNvSpPr txBox="1"/>
          <p:nvPr/>
        </p:nvSpPr>
        <p:spPr>
          <a:xfrm>
            <a:off x="323528" y="138894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Romanos 12:1</a:t>
            </a:r>
          </a:p>
        </p:txBody>
      </p:sp>
      <p:sp>
        <p:nvSpPr>
          <p:cNvPr id="9" name="2 CuadroTexto">
            <a:extLst>
              <a:ext uri="{FF2B5EF4-FFF2-40B4-BE49-F238E27FC236}">
                <a16:creationId xmlns:a16="http://schemas.microsoft.com/office/drawing/2014/main" id="{47E6FAF6-173C-03B3-C63E-491741266CB2}"/>
              </a:ext>
            </a:extLst>
          </p:cNvPr>
          <p:cNvSpPr txBox="1"/>
          <p:nvPr/>
        </p:nvSpPr>
        <p:spPr>
          <a:xfrm>
            <a:off x="29907" y="1926410"/>
            <a:ext cx="4536504"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Así que, hermanos, os ruego por las misericordias de Dios,</a:t>
            </a:r>
            <a:r>
              <a:rPr lang="es-ES" sz="2400" dirty="0">
                <a:latin typeface="Calibri"/>
              </a:rPr>
              <a:t> </a:t>
            </a:r>
            <a:r>
              <a:rPr lang="es-ES" sz="2400" dirty="0">
                <a:solidFill>
                  <a:srgbClr val="00B0F0"/>
                </a:solidFill>
                <a:latin typeface="Calibri"/>
              </a:rPr>
              <a:t>que presentéis vuestros cuerpos en sacrificio vivo, santo, agradable a Dios, que es vuestro culto racional. </a:t>
            </a:r>
          </a:p>
        </p:txBody>
      </p:sp>
      <p:sp>
        <p:nvSpPr>
          <p:cNvPr id="7" name="TextBox 6">
            <a:extLst>
              <a:ext uri="{FF2B5EF4-FFF2-40B4-BE49-F238E27FC236}">
                <a16:creationId xmlns:a16="http://schemas.microsoft.com/office/drawing/2014/main" id="{8290C00F-8D7F-581B-030D-711FEAEF2700}"/>
              </a:ext>
            </a:extLst>
          </p:cNvPr>
          <p:cNvSpPr txBox="1"/>
          <p:nvPr/>
        </p:nvSpPr>
        <p:spPr>
          <a:xfrm>
            <a:off x="6809838" y="2254948"/>
            <a:ext cx="2298666"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0" name="1 CuadroTexto">
            <a:extLst>
              <a:ext uri="{FF2B5EF4-FFF2-40B4-BE49-F238E27FC236}">
                <a16:creationId xmlns:a16="http://schemas.microsoft.com/office/drawing/2014/main" id="{B58B1A20-9525-BB5E-AF96-3E0F74C59E6A}"/>
              </a:ext>
            </a:extLst>
          </p:cNvPr>
          <p:cNvSpPr txBox="1"/>
          <p:nvPr/>
        </p:nvSpPr>
        <p:spPr>
          <a:xfrm>
            <a:off x="2353803" y="472514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4:3-5</a:t>
            </a:r>
          </a:p>
        </p:txBody>
      </p:sp>
      <p:sp>
        <p:nvSpPr>
          <p:cNvPr id="11" name="2 CuadroTexto">
            <a:extLst>
              <a:ext uri="{FF2B5EF4-FFF2-40B4-BE49-F238E27FC236}">
                <a16:creationId xmlns:a16="http://schemas.microsoft.com/office/drawing/2014/main" id="{513D640B-47F2-0267-0A26-CCD1596B719C}"/>
              </a:ext>
            </a:extLst>
          </p:cNvPr>
          <p:cNvSpPr txBox="1"/>
          <p:nvPr/>
        </p:nvSpPr>
        <p:spPr>
          <a:xfrm>
            <a:off x="35496" y="5229200"/>
            <a:ext cx="9108504"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aconteció andando el tiempo, que </a:t>
            </a:r>
            <a:r>
              <a:rPr lang="es-ES" sz="2400" u="sng" dirty="0">
                <a:solidFill>
                  <a:srgbClr val="00B0F0"/>
                </a:solidFill>
                <a:latin typeface="Calibri"/>
              </a:rPr>
              <a:t>Caín trajo del fruto de la tierra</a:t>
            </a:r>
            <a:r>
              <a:rPr lang="es-ES" sz="2400" dirty="0">
                <a:solidFill>
                  <a:srgbClr val="00B0F0"/>
                </a:solidFill>
                <a:latin typeface="Calibri"/>
              </a:rPr>
              <a:t> una ofrenda a Jehová.</a:t>
            </a:r>
            <a:r>
              <a:rPr lang="es-ES" sz="2400" dirty="0">
                <a:latin typeface="Calibri"/>
              </a:rPr>
              <a:t> </a:t>
            </a:r>
            <a:r>
              <a:rPr lang="es-ES" sz="2400" dirty="0">
                <a:solidFill>
                  <a:srgbClr val="00B0F0"/>
                </a:solidFill>
                <a:latin typeface="Calibri"/>
              </a:rPr>
              <a:t>Y </a:t>
            </a:r>
            <a:r>
              <a:rPr lang="es-ES" sz="2400" u="sng" dirty="0">
                <a:solidFill>
                  <a:srgbClr val="00B0F0"/>
                </a:solidFill>
                <a:latin typeface="Calibri"/>
              </a:rPr>
              <a:t>Abel trajo también de los primogénitos de sus ovejas, de lo más gordo de ellas</a:t>
            </a:r>
            <a:r>
              <a:rPr lang="es-ES" sz="2400" dirty="0">
                <a:solidFill>
                  <a:srgbClr val="00B0F0"/>
                </a:solidFill>
                <a:latin typeface="Calibri"/>
              </a:rPr>
              <a:t>.</a:t>
            </a:r>
            <a:r>
              <a:rPr lang="es-ES" sz="2400" dirty="0">
                <a:latin typeface="Calibri"/>
              </a:rPr>
              <a:t> Y </a:t>
            </a:r>
            <a:r>
              <a:rPr lang="es-ES" sz="2400" dirty="0">
                <a:solidFill>
                  <a:srgbClr val="FFFF00"/>
                </a:solidFill>
                <a:latin typeface="Calibri"/>
              </a:rPr>
              <a:t>miró Jehová con agrado a Abel</a:t>
            </a:r>
            <a:r>
              <a:rPr lang="es-ES" sz="2400" dirty="0">
                <a:latin typeface="Calibri"/>
              </a:rPr>
              <a:t> y a su ofrenda; pero </a:t>
            </a:r>
            <a:r>
              <a:rPr lang="es-ES" sz="2400" dirty="0">
                <a:solidFill>
                  <a:srgbClr val="FFFF00"/>
                </a:solidFill>
                <a:latin typeface="Calibri"/>
              </a:rPr>
              <a:t>no miró con agrado a Caín</a:t>
            </a:r>
            <a:r>
              <a:rPr lang="es-ES" sz="2400" dirty="0">
                <a:latin typeface="Calibri"/>
              </a:rPr>
              <a:t> y a la ofrenda suya. Y se ensañó Caín en gran manera, y decayó su semblante. </a:t>
            </a:r>
          </a:p>
        </p:txBody>
      </p:sp>
      <p:sp>
        <p:nvSpPr>
          <p:cNvPr id="12" name="TextBox 11">
            <a:extLst>
              <a:ext uri="{FF2B5EF4-FFF2-40B4-BE49-F238E27FC236}">
                <a16:creationId xmlns:a16="http://schemas.microsoft.com/office/drawing/2014/main" id="{DA4C388F-5206-C52B-78E2-EC486C13F711}"/>
              </a:ext>
            </a:extLst>
          </p:cNvPr>
          <p:cNvSpPr txBox="1"/>
          <p:nvPr/>
        </p:nvSpPr>
        <p:spPr>
          <a:xfrm>
            <a:off x="4577590" y="2604026"/>
            <a:ext cx="453091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Condición espiritual del que da la ofrenda</a:t>
            </a:r>
          </a:p>
        </p:txBody>
      </p:sp>
      <p:sp>
        <p:nvSpPr>
          <p:cNvPr id="13" name="TextBox 12">
            <a:extLst>
              <a:ext uri="{FF2B5EF4-FFF2-40B4-BE49-F238E27FC236}">
                <a16:creationId xmlns:a16="http://schemas.microsoft.com/office/drawing/2014/main" id="{0C17A4E1-B044-34F1-2D63-A68ED4CDEEDC}"/>
              </a:ext>
            </a:extLst>
          </p:cNvPr>
          <p:cNvSpPr txBox="1"/>
          <p:nvPr/>
        </p:nvSpPr>
        <p:spPr>
          <a:xfrm>
            <a:off x="4572000" y="2980539"/>
            <a:ext cx="453091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Caín dio su ofrenda como un regalo a Dios, Abel piensa en el regalo de Dios para él</a:t>
            </a:r>
          </a:p>
        </p:txBody>
      </p:sp>
      <p:sp>
        <p:nvSpPr>
          <p:cNvPr id="15" name="TextBox 14">
            <a:extLst>
              <a:ext uri="{FF2B5EF4-FFF2-40B4-BE49-F238E27FC236}">
                <a16:creationId xmlns:a16="http://schemas.microsoft.com/office/drawing/2014/main" id="{DC9904E7-7859-5539-1156-756A4FDD0613}"/>
              </a:ext>
            </a:extLst>
          </p:cNvPr>
          <p:cNvSpPr txBox="1"/>
          <p:nvPr/>
        </p:nvSpPr>
        <p:spPr>
          <a:xfrm>
            <a:off x="4589748" y="3585904"/>
            <a:ext cx="453091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Caín expreso su esfuerzo dirigido a Dios, Abel expreso su necesidad de salvación</a:t>
            </a:r>
          </a:p>
        </p:txBody>
      </p:sp>
    </p:spTree>
    <p:extLst>
      <p:ext uri="{BB962C8B-B14F-4D97-AF65-F5344CB8AC3E}">
        <p14:creationId xmlns:p14="http://schemas.microsoft.com/office/powerpoint/2010/main" val="3986100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DF6E25-3DCA-C601-5442-3D31EAB24AD3}"/>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28D9E55F-3407-8964-AE3D-C4A1BF336817}"/>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3:15</a:t>
            </a:r>
          </a:p>
        </p:txBody>
      </p:sp>
      <p:sp>
        <p:nvSpPr>
          <p:cNvPr id="5" name="2 CuadroTexto">
            <a:extLst>
              <a:ext uri="{FF2B5EF4-FFF2-40B4-BE49-F238E27FC236}">
                <a16:creationId xmlns:a16="http://schemas.microsoft.com/office/drawing/2014/main" id="{7D420892-834E-B3B6-9035-7C15FAEE6F5A}"/>
              </a:ext>
            </a:extLst>
          </p:cNvPr>
          <p:cNvSpPr txBox="1"/>
          <p:nvPr/>
        </p:nvSpPr>
        <p:spPr>
          <a:xfrm>
            <a:off x="0" y="500091"/>
            <a:ext cx="9108504"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pondré enemistad entre ti y la mujer, y entre tu simiente y la simiente suya;</a:t>
            </a:r>
            <a:r>
              <a:rPr lang="es-ES" sz="2400" dirty="0">
                <a:latin typeface="Calibri"/>
              </a:rPr>
              <a:t> ésta te herirá en la cabeza, y tú le herirás en el calcañar. </a:t>
            </a:r>
          </a:p>
        </p:txBody>
      </p:sp>
      <p:sp>
        <p:nvSpPr>
          <p:cNvPr id="2" name="TextBox 1">
            <a:extLst>
              <a:ext uri="{FF2B5EF4-FFF2-40B4-BE49-F238E27FC236}">
                <a16:creationId xmlns:a16="http://schemas.microsoft.com/office/drawing/2014/main" id="{5E8EF90E-BD08-5993-FEDF-2A9A0EF00B45}"/>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3" name="TextBox 2">
            <a:extLst>
              <a:ext uri="{FF2B5EF4-FFF2-40B4-BE49-F238E27FC236}">
                <a16:creationId xmlns:a16="http://schemas.microsoft.com/office/drawing/2014/main" id="{D49E6BC1-E38E-AFDE-52BB-BE0765FAD996}"/>
              </a:ext>
            </a:extLst>
          </p:cNvPr>
          <p:cNvSpPr txBox="1"/>
          <p:nvPr/>
        </p:nvSpPr>
        <p:spPr>
          <a:xfrm>
            <a:off x="4572000" y="190587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6" name="TextBox 5">
            <a:extLst>
              <a:ext uri="{FF2B5EF4-FFF2-40B4-BE49-F238E27FC236}">
                <a16:creationId xmlns:a16="http://schemas.microsoft.com/office/drawing/2014/main" id="{7F122CA3-F06F-C927-CFB6-9FA9E1D86E15}"/>
              </a:ext>
            </a:extLst>
          </p:cNvPr>
          <p:cNvSpPr txBox="1"/>
          <p:nvPr/>
        </p:nvSpPr>
        <p:spPr>
          <a:xfrm>
            <a:off x="4577590" y="2245322"/>
            <a:ext cx="2298666"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útiles</a:t>
            </a:r>
          </a:p>
        </p:txBody>
      </p:sp>
      <p:sp>
        <p:nvSpPr>
          <p:cNvPr id="8" name="1 CuadroTexto">
            <a:extLst>
              <a:ext uri="{FF2B5EF4-FFF2-40B4-BE49-F238E27FC236}">
                <a16:creationId xmlns:a16="http://schemas.microsoft.com/office/drawing/2014/main" id="{8A7B5B70-DFCF-4F76-0F4D-898D383E9D53}"/>
              </a:ext>
            </a:extLst>
          </p:cNvPr>
          <p:cNvSpPr txBox="1"/>
          <p:nvPr/>
        </p:nvSpPr>
        <p:spPr>
          <a:xfrm>
            <a:off x="323528" y="138894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Romanos 12:1</a:t>
            </a:r>
          </a:p>
        </p:txBody>
      </p:sp>
      <p:sp>
        <p:nvSpPr>
          <p:cNvPr id="9" name="2 CuadroTexto">
            <a:extLst>
              <a:ext uri="{FF2B5EF4-FFF2-40B4-BE49-F238E27FC236}">
                <a16:creationId xmlns:a16="http://schemas.microsoft.com/office/drawing/2014/main" id="{1C069C2D-FE58-0BA2-A25D-309835465363}"/>
              </a:ext>
            </a:extLst>
          </p:cNvPr>
          <p:cNvSpPr txBox="1"/>
          <p:nvPr/>
        </p:nvSpPr>
        <p:spPr>
          <a:xfrm>
            <a:off x="29907" y="1926410"/>
            <a:ext cx="4536504"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Así que, hermanos, os ruego por las misericordias de Dios,</a:t>
            </a:r>
            <a:r>
              <a:rPr lang="es-ES" sz="2400" dirty="0">
                <a:latin typeface="Calibri"/>
              </a:rPr>
              <a:t> </a:t>
            </a:r>
            <a:r>
              <a:rPr lang="es-ES" sz="2400" dirty="0">
                <a:solidFill>
                  <a:srgbClr val="00B0F0"/>
                </a:solidFill>
                <a:latin typeface="Calibri"/>
              </a:rPr>
              <a:t>que presentéis vuestros cuerpos en sacrificio vivo, santo, agradable a Dios, que es vuestro culto racional. </a:t>
            </a:r>
          </a:p>
        </p:txBody>
      </p:sp>
      <p:sp>
        <p:nvSpPr>
          <p:cNvPr id="7" name="TextBox 6">
            <a:extLst>
              <a:ext uri="{FF2B5EF4-FFF2-40B4-BE49-F238E27FC236}">
                <a16:creationId xmlns:a16="http://schemas.microsoft.com/office/drawing/2014/main" id="{E44BC721-C0F4-8757-DA1B-10A556FD783E}"/>
              </a:ext>
            </a:extLst>
          </p:cNvPr>
          <p:cNvSpPr txBox="1"/>
          <p:nvPr/>
        </p:nvSpPr>
        <p:spPr>
          <a:xfrm>
            <a:off x="6809838" y="2254948"/>
            <a:ext cx="2298666"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0" name="1 CuadroTexto">
            <a:extLst>
              <a:ext uri="{FF2B5EF4-FFF2-40B4-BE49-F238E27FC236}">
                <a16:creationId xmlns:a16="http://schemas.microsoft.com/office/drawing/2014/main" id="{3CDEA6C0-9D20-7010-35EA-4F898956021C}"/>
              </a:ext>
            </a:extLst>
          </p:cNvPr>
          <p:cNvSpPr txBox="1"/>
          <p:nvPr/>
        </p:nvSpPr>
        <p:spPr>
          <a:xfrm>
            <a:off x="2353803" y="472514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4:3-5</a:t>
            </a:r>
          </a:p>
        </p:txBody>
      </p:sp>
      <p:sp>
        <p:nvSpPr>
          <p:cNvPr id="11" name="2 CuadroTexto">
            <a:extLst>
              <a:ext uri="{FF2B5EF4-FFF2-40B4-BE49-F238E27FC236}">
                <a16:creationId xmlns:a16="http://schemas.microsoft.com/office/drawing/2014/main" id="{EF09A642-FDA8-AE4A-11DF-EBE6CA21DF55}"/>
              </a:ext>
            </a:extLst>
          </p:cNvPr>
          <p:cNvSpPr txBox="1"/>
          <p:nvPr/>
        </p:nvSpPr>
        <p:spPr>
          <a:xfrm>
            <a:off x="35496" y="5229200"/>
            <a:ext cx="9108504"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aconteció andando el tiempo, que </a:t>
            </a:r>
            <a:r>
              <a:rPr lang="es-ES" sz="2400" u="sng" dirty="0">
                <a:solidFill>
                  <a:srgbClr val="00B0F0"/>
                </a:solidFill>
                <a:latin typeface="Calibri"/>
              </a:rPr>
              <a:t>Caín trajo del fruto de la tierra</a:t>
            </a:r>
            <a:r>
              <a:rPr lang="es-ES" sz="2400" dirty="0">
                <a:solidFill>
                  <a:srgbClr val="00B0F0"/>
                </a:solidFill>
                <a:latin typeface="Calibri"/>
              </a:rPr>
              <a:t> una ofrenda a Jehová.</a:t>
            </a:r>
            <a:r>
              <a:rPr lang="es-ES" sz="2400" dirty="0">
                <a:latin typeface="Calibri"/>
              </a:rPr>
              <a:t> </a:t>
            </a:r>
            <a:r>
              <a:rPr lang="es-ES" sz="2400" dirty="0">
                <a:solidFill>
                  <a:srgbClr val="00B0F0"/>
                </a:solidFill>
                <a:latin typeface="Calibri"/>
              </a:rPr>
              <a:t>Y </a:t>
            </a:r>
            <a:r>
              <a:rPr lang="es-ES" sz="2400" u="sng" dirty="0">
                <a:solidFill>
                  <a:srgbClr val="00B0F0"/>
                </a:solidFill>
                <a:latin typeface="Calibri"/>
              </a:rPr>
              <a:t>Abel trajo también de los primogénitos de sus ovejas, de lo más gordo de ellas</a:t>
            </a:r>
            <a:r>
              <a:rPr lang="es-ES" sz="2400" dirty="0">
                <a:solidFill>
                  <a:srgbClr val="00B0F0"/>
                </a:solidFill>
                <a:latin typeface="Calibri"/>
              </a:rPr>
              <a:t>.</a:t>
            </a:r>
            <a:r>
              <a:rPr lang="es-ES" sz="2400" dirty="0">
                <a:latin typeface="Calibri"/>
              </a:rPr>
              <a:t> Y </a:t>
            </a:r>
            <a:r>
              <a:rPr lang="es-ES" sz="2400" dirty="0">
                <a:solidFill>
                  <a:srgbClr val="FFFF00"/>
                </a:solidFill>
                <a:latin typeface="Calibri"/>
              </a:rPr>
              <a:t>miró Jehová con agrado a Abel</a:t>
            </a:r>
            <a:r>
              <a:rPr lang="es-ES" sz="2400" dirty="0">
                <a:latin typeface="Calibri"/>
              </a:rPr>
              <a:t> y a su ofrenda; pero </a:t>
            </a:r>
            <a:r>
              <a:rPr lang="es-ES" sz="2400" dirty="0">
                <a:solidFill>
                  <a:srgbClr val="FFFF00"/>
                </a:solidFill>
                <a:latin typeface="Calibri"/>
              </a:rPr>
              <a:t>no miró con agrado a Caín</a:t>
            </a:r>
            <a:r>
              <a:rPr lang="es-ES" sz="2400" dirty="0">
                <a:latin typeface="Calibri"/>
              </a:rPr>
              <a:t> y a la ofrenda suya. Y se ensañó Caín en gran manera, y decayó su semblante. </a:t>
            </a:r>
          </a:p>
        </p:txBody>
      </p:sp>
      <p:sp>
        <p:nvSpPr>
          <p:cNvPr id="12" name="TextBox 11">
            <a:extLst>
              <a:ext uri="{FF2B5EF4-FFF2-40B4-BE49-F238E27FC236}">
                <a16:creationId xmlns:a16="http://schemas.microsoft.com/office/drawing/2014/main" id="{EF24AB53-A2AC-A0D1-934C-C64D99D7E36A}"/>
              </a:ext>
            </a:extLst>
          </p:cNvPr>
          <p:cNvSpPr txBox="1"/>
          <p:nvPr/>
        </p:nvSpPr>
        <p:spPr>
          <a:xfrm>
            <a:off x="4577590" y="2604026"/>
            <a:ext cx="453091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Condición espiritual del que da la ofrenda</a:t>
            </a:r>
          </a:p>
        </p:txBody>
      </p:sp>
      <p:sp>
        <p:nvSpPr>
          <p:cNvPr id="13" name="TextBox 12">
            <a:extLst>
              <a:ext uri="{FF2B5EF4-FFF2-40B4-BE49-F238E27FC236}">
                <a16:creationId xmlns:a16="http://schemas.microsoft.com/office/drawing/2014/main" id="{3A7B4991-83F0-0A86-2603-8D4BDF6DAF4F}"/>
              </a:ext>
            </a:extLst>
          </p:cNvPr>
          <p:cNvSpPr txBox="1"/>
          <p:nvPr/>
        </p:nvSpPr>
        <p:spPr>
          <a:xfrm>
            <a:off x="4572000" y="2980539"/>
            <a:ext cx="453091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Caín dio su ofrenda como un regalo a Dios, Abel piensa en el regalo de Dios para él</a:t>
            </a:r>
          </a:p>
        </p:txBody>
      </p:sp>
      <p:sp>
        <p:nvSpPr>
          <p:cNvPr id="15" name="TextBox 14">
            <a:extLst>
              <a:ext uri="{FF2B5EF4-FFF2-40B4-BE49-F238E27FC236}">
                <a16:creationId xmlns:a16="http://schemas.microsoft.com/office/drawing/2014/main" id="{D5741372-DB21-4EA9-4DFF-BEAD31989A2B}"/>
              </a:ext>
            </a:extLst>
          </p:cNvPr>
          <p:cNvSpPr txBox="1"/>
          <p:nvPr/>
        </p:nvSpPr>
        <p:spPr>
          <a:xfrm>
            <a:off x="4589748" y="3585904"/>
            <a:ext cx="453091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Caín expreso su esfuerzo dirigido a Dios, Abel expreso su necesidad de salvación</a:t>
            </a:r>
          </a:p>
        </p:txBody>
      </p:sp>
    </p:spTree>
    <p:extLst>
      <p:ext uri="{BB962C8B-B14F-4D97-AF65-F5344CB8AC3E}">
        <p14:creationId xmlns:p14="http://schemas.microsoft.com/office/powerpoint/2010/main" val="8221807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C2BFFB-E77E-7303-32BA-68C6EDD98B11}"/>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36FF4C65-8198-E802-1517-511CCEAC4152}"/>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3:15</a:t>
            </a:r>
          </a:p>
        </p:txBody>
      </p:sp>
      <p:sp>
        <p:nvSpPr>
          <p:cNvPr id="5" name="2 CuadroTexto">
            <a:extLst>
              <a:ext uri="{FF2B5EF4-FFF2-40B4-BE49-F238E27FC236}">
                <a16:creationId xmlns:a16="http://schemas.microsoft.com/office/drawing/2014/main" id="{FB7FEF75-EE3F-FF47-2762-6D65297EA32C}"/>
              </a:ext>
            </a:extLst>
          </p:cNvPr>
          <p:cNvSpPr txBox="1"/>
          <p:nvPr/>
        </p:nvSpPr>
        <p:spPr>
          <a:xfrm>
            <a:off x="0" y="500091"/>
            <a:ext cx="9108504"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pondré enemistad entre ti y la mujer, y entre tu simiente y la simiente suya;</a:t>
            </a:r>
            <a:r>
              <a:rPr lang="es-ES" sz="2400" dirty="0">
                <a:latin typeface="Calibri"/>
              </a:rPr>
              <a:t> </a:t>
            </a:r>
            <a:r>
              <a:rPr lang="es-ES" sz="2400" dirty="0">
                <a:solidFill>
                  <a:srgbClr val="00B0F0"/>
                </a:solidFill>
                <a:latin typeface="Calibri"/>
              </a:rPr>
              <a:t>ésta te herirá en la cabeza, y tú le herirás en el calcañar. </a:t>
            </a:r>
          </a:p>
        </p:txBody>
      </p:sp>
      <p:sp>
        <p:nvSpPr>
          <p:cNvPr id="2" name="TextBox 1">
            <a:extLst>
              <a:ext uri="{FF2B5EF4-FFF2-40B4-BE49-F238E27FC236}">
                <a16:creationId xmlns:a16="http://schemas.microsoft.com/office/drawing/2014/main" id="{0E52B83D-0268-1D1E-09F2-1F359D14BB90}"/>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3" name="TextBox 2">
            <a:extLst>
              <a:ext uri="{FF2B5EF4-FFF2-40B4-BE49-F238E27FC236}">
                <a16:creationId xmlns:a16="http://schemas.microsoft.com/office/drawing/2014/main" id="{3219867D-B87D-A9E7-7283-E8F6736E928B}"/>
              </a:ext>
            </a:extLst>
          </p:cNvPr>
          <p:cNvSpPr txBox="1"/>
          <p:nvPr/>
        </p:nvSpPr>
        <p:spPr>
          <a:xfrm>
            <a:off x="4572000" y="190587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6" name="TextBox 5">
            <a:extLst>
              <a:ext uri="{FF2B5EF4-FFF2-40B4-BE49-F238E27FC236}">
                <a16:creationId xmlns:a16="http://schemas.microsoft.com/office/drawing/2014/main" id="{6C838273-878B-0DFB-B302-6757ECF577F1}"/>
              </a:ext>
            </a:extLst>
          </p:cNvPr>
          <p:cNvSpPr txBox="1"/>
          <p:nvPr/>
        </p:nvSpPr>
        <p:spPr>
          <a:xfrm>
            <a:off x="4577590" y="2245322"/>
            <a:ext cx="2298666"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útiles</a:t>
            </a:r>
          </a:p>
        </p:txBody>
      </p:sp>
      <p:sp>
        <p:nvSpPr>
          <p:cNvPr id="8" name="1 CuadroTexto">
            <a:extLst>
              <a:ext uri="{FF2B5EF4-FFF2-40B4-BE49-F238E27FC236}">
                <a16:creationId xmlns:a16="http://schemas.microsoft.com/office/drawing/2014/main" id="{7C1AABCC-A9C5-2D48-BDCA-AFAE28E0A310}"/>
              </a:ext>
            </a:extLst>
          </p:cNvPr>
          <p:cNvSpPr txBox="1"/>
          <p:nvPr/>
        </p:nvSpPr>
        <p:spPr>
          <a:xfrm>
            <a:off x="323528" y="138894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Romanos 12:1</a:t>
            </a:r>
          </a:p>
        </p:txBody>
      </p:sp>
      <p:sp>
        <p:nvSpPr>
          <p:cNvPr id="9" name="2 CuadroTexto">
            <a:extLst>
              <a:ext uri="{FF2B5EF4-FFF2-40B4-BE49-F238E27FC236}">
                <a16:creationId xmlns:a16="http://schemas.microsoft.com/office/drawing/2014/main" id="{83FAB7C0-8CFE-F71F-F2B0-907F8135249E}"/>
              </a:ext>
            </a:extLst>
          </p:cNvPr>
          <p:cNvSpPr txBox="1"/>
          <p:nvPr/>
        </p:nvSpPr>
        <p:spPr>
          <a:xfrm>
            <a:off x="29907" y="1926410"/>
            <a:ext cx="4536504"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Así que, hermanos, os ruego por las misericordias de Dios,</a:t>
            </a:r>
            <a:r>
              <a:rPr lang="es-ES" sz="2400" dirty="0">
                <a:latin typeface="Calibri"/>
              </a:rPr>
              <a:t> </a:t>
            </a:r>
            <a:r>
              <a:rPr lang="es-ES" sz="2400" dirty="0">
                <a:solidFill>
                  <a:srgbClr val="00B0F0"/>
                </a:solidFill>
                <a:latin typeface="Calibri"/>
              </a:rPr>
              <a:t>que presentéis vuestros cuerpos en sacrificio vivo, santo, agradable a Dios, que es vuestro culto racional. </a:t>
            </a:r>
          </a:p>
        </p:txBody>
      </p:sp>
      <p:sp>
        <p:nvSpPr>
          <p:cNvPr id="7" name="TextBox 6">
            <a:extLst>
              <a:ext uri="{FF2B5EF4-FFF2-40B4-BE49-F238E27FC236}">
                <a16:creationId xmlns:a16="http://schemas.microsoft.com/office/drawing/2014/main" id="{B81BA2AE-3612-CBC8-4895-A6ACDCA80C55}"/>
              </a:ext>
            </a:extLst>
          </p:cNvPr>
          <p:cNvSpPr txBox="1"/>
          <p:nvPr/>
        </p:nvSpPr>
        <p:spPr>
          <a:xfrm>
            <a:off x="6809838" y="2254948"/>
            <a:ext cx="2298666"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0" name="1 CuadroTexto">
            <a:extLst>
              <a:ext uri="{FF2B5EF4-FFF2-40B4-BE49-F238E27FC236}">
                <a16:creationId xmlns:a16="http://schemas.microsoft.com/office/drawing/2014/main" id="{1F769113-3B81-0D20-A9B4-5D80726FD095}"/>
              </a:ext>
            </a:extLst>
          </p:cNvPr>
          <p:cNvSpPr txBox="1"/>
          <p:nvPr/>
        </p:nvSpPr>
        <p:spPr>
          <a:xfrm>
            <a:off x="2353803" y="472514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4:3-5</a:t>
            </a:r>
          </a:p>
        </p:txBody>
      </p:sp>
      <p:sp>
        <p:nvSpPr>
          <p:cNvPr id="11" name="2 CuadroTexto">
            <a:extLst>
              <a:ext uri="{FF2B5EF4-FFF2-40B4-BE49-F238E27FC236}">
                <a16:creationId xmlns:a16="http://schemas.microsoft.com/office/drawing/2014/main" id="{A1264A65-B513-7CFF-90FA-36D8E2E80E67}"/>
              </a:ext>
            </a:extLst>
          </p:cNvPr>
          <p:cNvSpPr txBox="1"/>
          <p:nvPr/>
        </p:nvSpPr>
        <p:spPr>
          <a:xfrm>
            <a:off x="35496" y="5229200"/>
            <a:ext cx="9108504"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aconteció andando el tiempo, que </a:t>
            </a:r>
            <a:r>
              <a:rPr lang="es-ES" sz="2400" u="sng" dirty="0">
                <a:solidFill>
                  <a:srgbClr val="00B0F0"/>
                </a:solidFill>
                <a:latin typeface="Calibri"/>
              </a:rPr>
              <a:t>Caín trajo del fruto de la tierra</a:t>
            </a:r>
            <a:r>
              <a:rPr lang="es-ES" sz="2400" dirty="0">
                <a:solidFill>
                  <a:srgbClr val="00B0F0"/>
                </a:solidFill>
                <a:latin typeface="Calibri"/>
              </a:rPr>
              <a:t> una ofrenda a Jehová.</a:t>
            </a:r>
            <a:r>
              <a:rPr lang="es-ES" sz="2400" dirty="0">
                <a:latin typeface="Calibri"/>
              </a:rPr>
              <a:t> </a:t>
            </a:r>
            <a:r>
              <a:rPr lang="es-ES" sz="2400" dirty="0">
                <a:solidFill>
                  <a:srgbClr val="00B0F0"/>
                </a:solidFill>
                <a:latin typeface="Calibri"/>
              </a:rPr>
              <a:t>Y </a:t>
            </a:r>
            <a:r>
              <a:rPr lang="es-ES" sz="2400" u="sng" dirty="0">
                <a:solidFill>
                  <a:srgbClr val="00B0F0"/>
                </a:solidFill>
                <a:latin typeface="Calibri"/>
              </a:rPr>
              <a:t>Abel trajo también de los primogénitos de sus ovejas, de lo más gordo de ellas</a:t>
            </a:r>
            <a:r>
              <a:rPr lang="es-ES" sz="2400" dirty="0">
                <a:solidFill>
                  <a:srgbClr val="00B0F0"/>
                </a:solidFill>
                <a:latin typeface="Calibri"/>
              </a:rPr>
              <a:t>.</a:t>
            </a:r>
            <a:r>
              <a:rPr lang="es-ES" sz="2400" dirty="0">
                <a:latin typeface="Calibri"/>
              </a:rPr>
              <a:t> Y </a:t>
            </a:r>
            <a:r>
              <a:rPr lang="es-ES" sz="2400" dirty="0">
                <a:solidFill>
                  <a:srgbClr val="FFFF00"/>
                </a:solidFill>
                <a:latin typeface="Calibri"/>
              </a:rPr>
              <a:t>miró Jehová con agrado a Abel</a:t>
            </a:r>
            <a:r>
              <a:rPr lang="es-ES" sz="2400" dirty="0">
                <a:latin typeface="Calibri"/>
              </a:rPr>
              <a:t> y a su ofrenda; pero </a:t>
            </a:r>
            <a:r>
              <a:rPr lang="es-ES" sz="2400" dirty="0">
                <a:solidFill>
                  <a:srgbClr val="FFFF00"/>
                </a:solidFill>
                <a:latin typeface="Calibri"/>
              </a:rPr>
              <a:t>no miró con agrado a Caín</a:t>
            </a:r>
            <a:r>
              <a:rPr lang="es-ES" sz="2400" dirty="0">
                <a:latin typeface="Calibri"/>
              </a:rPr>
              <a:t> y a la ofrenda suya. Y se ensañó Caín en gran manera, y decayó su semblante. </a:t>
            </a:r>
          </a:p>
        </p:txBody>
      </p:sp>
      <p:sp>
        <p:nvSpPr>
          <p:cNvPr id="12" name="TextBox 11">
            <a:extLst>
              <a:ext uri="{FF2B5EF4-FFF2-40B4-BE49-F238E27FC236}">
                <a16:creationId xmlns:a16="http://schemas.microsoft.com/office/drawing/2014/main" id="{80E3E5F8-CC42-A6E1-A158-C9CA6369FD71}"/>
              </a:ext>
            </a:extLst>
          </p:cNvPr>
          <p:cNvSpPr txBox="1"/>
          <p:nvPr/>
        </p:nvSpPr>
        <p:spPr>
          <a:xfrm>
            <a:off x="4577590" y="2604026"/>
            <a:ext cx="453091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Condición espiritual del que da la ofrenda</a:t>
            </a:r>
          </a:p>
        </p:txBody>
      </p:sp>
      <p:sp>
        <p:nvSpPr>
          <p:cNvPr id="13" name="TextBox 12">
            <a:extLst>
              <a:ext uri="{FF2B5EF4-FFF2-40B4-BE49-F238E27FC236}">
                <a16:creationId xmlns:a16="http://schemas.microsoft.com/office/drawing/2014/main" id="{9BC34A9B-775A-FD63-D73A-520CED6B5D28}"/>
              </a:ext>
            </a:extLst>
          </p:cNvPr>
          <p:cNvSpPr txBox="1"/>
          <p:nvPr/>
        </p:nvSpPr>
        <p:spPr>
          <a:xfrm>
            <a:off x="4572000" y="2980539"/>
            <a:ext cx="453091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Caín dio su ofrenda como un regalo a Dios, Abel piensa en el regalo de Dios para él</a:t>
            </a:r>
          </a:p>
        </p:txBody>
      </p:sp>
      <p:sp>
        <p:nvSpPr>
          <p:cNvPr id="15" name="TextBox 14">
            <a:extLst>
              <a:ext uri="{FF2B5EF4-FFF2-40B4-BE49-F238E27FC236}">
                <a16:creationId xmlns:a16="http://schemas.microsoft.com/office/drawing/2014/main" id="{18B0CA2A-CEB6-79EC-CB08-0D53AD7E4BED}"/>
              </a:ext>
            </a:extLst>
          </p:cNvPr>
          <p:cNvSpPr txBox="1"/>
          <p:nvPr/>
        </p:nvSpPr>
        <p:spPr>
          <a:xfrm>
            <a:off x="4589748" y="3585904"/>
            <a:ext cx="453091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Caín expreso su esfuerzo dirigido a Dios, Abel expreso su necesidad de salvación</a:t>
            </a:r>
          </a:p>
        </p:txBody>
      </p:sp>
    </p:spTree>
    <p:extLst>
      <p:ext uri="{BB962C8B-B14F-4D97-AF65-F5344CB8AC3E}">
        <p14:creationId xmlns:p14="http://schemas.microsoft.com/office/powerpoint/2010/main" val="33040326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C27BA6-D34D-E486-1F03-0312B8D571D1}"/>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4D9A01AB-40AE-02C8-F2E4-FC859605449C}"/>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3:15</a:t>
            </a:r>
          </a:p>
        </p:txBody>
      </p:sp>
      <p:sp>
        <p:nvSpPr>
          <p:cNvPr id="5" name="2 CuadroTexto">
            <a:extLst>
              <a:ext uri="{FF2B5EF4-FFF2-40B4-BE49-F238E27FC236}">
                <a16:creationId xmlns:a16="http://schemas.microsoft.com/office/drawing/2014/main" id="{649FF083-97AB-0891-7A16-E4C281C3418E}"/>
              </a:ext>
            </a:extLst>
          </p:cNvPr>
          <p:cNvSpPr txBox="1"/>
          <p:nvPr/>
        </p:nvSpPr>
        <p:spPr>
          <a:xfrm>
            <a:off x="0" y="500091"/>
            <a:ext cx="9108504"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pondré enemistad entre ti y la mujer, y entre tu simiente y la simiente suya;</a:t>
            </a:r>
            <a:r>
              <a:rPr lang="es-ES" sz="2400" dirty="0">
                <a:latin typeface="Calibri"/>
              </a:rPr>
              <a:t> </a:t>
            </a:r>
            <a:r>
              <a:rPr lang="es-ES" sz="2400" dirty="0">
                <a:solidFill>
                  <a:srgbClr val="00B0F0"/>
                </a:solidFill>
                <a:latin typeface="Calibri"/>
              </a:rPr>
              <a:t>ésta te herirá en la cabeza, y tú le herirás en el calcañar. </a:t>
            </a:r>
          </a:p>
        </p:txBody>
      </p:sp>
      <p:sp>
        <p:nvSpPr>
          <p:cNvPr id="2" name="TextBox 1">
            <a:extLst>
              <a:ext uri="{FF2B5EF4-FFF2-40B4-BE49-F238E27FC236}">
                <a16:creationId xmlns:a16="http://schemas.microsoft.com/office/drawing/2014/main" id="{786E0EB5-56B2-1A15-CFED-221C4F6F10C6}"/>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3" name="TextBox 2">
            <a:extLst>
              <a:ext uri="{FF2B5EF4-FFF2-40B4-BE49-F238E27FC236}">
                <a16:creationId xmlns:a16="http://schemas.microsoft.com/office/drawing/2014/main" id="{15A6D6A1-425F-2A9D-25D6-C17B6E062487}"/>
              </a:ext>
            </a:extLst>
          </p:cNvPr>
          <p:cNvSpPr txBox="1"/>
          <p:nvPr/>
        </p:nvSpPr>
        <p:spPr>
          <a:xfrm>
            <a:off x="4572000" y="190587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6" name="TextBox 5">
            <a:extLst>
              <a:ext uri="{FF2B5EF4-FFF2-40B4-BE49-F238E27FC236}">
                <a16:creationId xmlns:a16="http://schemas.microsoft.com/office/drawing/2014/main" id="{BA39CD7E-B181-691B-ACD9-C6727826BF34}"/>
              </a:ext>
            </a:extLst>
          </p:cNvPr>
          <p:cNvSpPr txBox="1"/>
          <p:nvPr/>
        </p:nvSpPr>
        <p:spPr>
          <a:xfrm>
            <a:off x="4577590" y="2245322"/>
            <a:ext cx="2298666"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útiles</a:t>
            </a:r>
          </a:p>
        </p:txBody>
      </p:sp>
      <p:sp>
        <p:nvSpPr>
          <p:cNvPr id="8" name="1 CuadroTexto">
            <a:extLst>
              <a:ext uri="{FF2B5EF4-FFF2-40B4-BE49-F238E27FC236}">
                <a16:creationId xmlns:a16="http://schemas.microsoft.com/office/drawing/2014/main" id="{AAA4CAD1-6371-C2E4-4AA0-BFC270F8F147}"/>
              </a:ext>
            </a:extLst>
          </p:cNvPr>
          <p:cNvSpPr txBox="1"/>
          <p:nvPr/>
        </p:nvSpPr>
        <p:spPr>
          <a:xfrm>
            <a:off x="323528" y="138894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Romanos 12:1</a:t>
            </a:r>
          </a:p>
        </p:txBody>
      </p:sp>
      <p:sp>
        <p:nvSpPr>
          <p:cNvPr id="9" name="2 CuadroTexto">
            <a:extLst>
              <a:ext uri="{FF2B5EF4-FFF2-40B4-BE49-F238E27FC236}">
                <a16:creationId xmlns:a16="http://schemas.microsoft.com/office/drawing/2014/main" id="{9C9035D0-7AAB-D320-2D5E-5F38CD6BB2D0}"/>
              </a:ext>
            </a:extLst>
          </p:cNvPr>
          <p:cNvSpPr txBox="1"/>
          <p:nvPr/>
        </p:nvSpPr>
        <p:spPr>
          <a:xfrm>
            <a:off x="29907" y="1926410"/>
            <a:ext cx="4536504"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Así que, hermanos, os ruego por las misericordias de Dios,</a:t>
            </a:r>
            <a:r>
              <a:rPr lang="es-ES" sz="2400" dirty="0">
                <a:latin typeface="Calibri"/>
              </a:rPr>
              <a:t> </a:t>
            </a:r>
            <a:r>
              <a:rPr lang="es-ES" sz="2400" dirty="0">
                <a:solidFill>
                  <a:srgbClr val="00B0F0"/>
                </a:solidFill>
                <a:latin typeface="Calibri"/>
              </a:rPr>
              <a:t>que presentéis vuestros cuerpos en sacrificio vivo, santo, agradable a Dios, que es vuestro culto racional. </a:t>
            </a:r>
          </a:p>
        </p:txBody>
      </p:sp>
      <p:sp>
        <p:nvSpPr>
          <p:cNvPr id="7" name="TextBox 6">
            <a:extLst>
              <a:ext uri="{FF2B5EF4-FFF2-40B4-BE49-F238E27FC236}">
                <a16:creationId xmlns:a16="http://schemas.microsoft.com/office/drawing/2014/main" id="{E0B22ADA-5C10-34F5-8A26-44AAFDAAEF28}"/>
              </a:ext>
            </a:extLst>
          </p:cNvPr>
          <p:cNvSpPr txBox="1"/>
          <p:nvPr/>
        </p:nvSpPr>
        <p:spPr>
          <a:xfrm>
            <a:off x="6809838" y="2254948"/>
            <a:ext cx="2298666"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0" name="1 CuadroTexto">
            <a:extLst>
              <a:ext uri="{FF2B5EF4-FFF2-40B4-BE49-F238E27FC236}">
                <a16:creationId xmlns:a16="http://schemas.microsoft.com/office/drawing/2014/main" id="{1125EB6E-0E22-99E2-1423-F55232F5AD99}"/>
              </a:ext>
            </a:extLst>
          </p:cNvPr>
          <p:cNvSpPr txBox="1"/>
          <p:nvPr/>
        </p:nvSpPr>
        <p:spPr>
          <a:xfrm>
            <a:off x="2573524" y="541078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Hebreos 11:4</a:t>
            </a:r>
          </a:p>
        </p:txBody>
      </p:sp>
      <p:sp>
        <p:nvSpPr>
          <p:cNvPr id="11" name="2 CuadroTexto">
            <a:extLst>
              <a:ext uri="{FF2B5EF4-FFF2-40B4-BE49-F238E27FC236}">
                <a16:creationId xmlns:a16="http://schemas.microsoft.com/office/drawing/2014/main" id="{BA2A54DA-8A8B-BAE5-8681-FF6A3F3BC7D3}"/>
              </a:ext>
            </a:extLst>
          </p:cNvPr>
          <p:cNvSpPr txBox="1"/>
          <p:nvPr/>
        </p:nvSpPr>
        <p:spPr>
          <a:xfrm>
            <a:off x="35496" y="5877272"/>
            <a:ext cx="910850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Por la fe Abel ofreció a Dios más excelente sacrificio que Caín, por lo cual alcanzó testimonio de que era justo, dando Dios testimonio de sus ofrendas; y muerto, aún habla por ella.</a:t>
            </a:r>
          </a:p>
        </p:txBody>
      </p:sp>
      <p:sp>
        <p:nvSpPr>
          <p:cNvPr id="12" name="TextBox 11">
            <a:extLst>
              <a:ext uri="{FF2B5EF4-FFF2-40B4-BE49-F238E27FC236}">
                <a16:creationId xmlns:a16="http://schemas.microsoft.com/office/drawing/2014/main" id="{60B2E95C-AA7C-2F21-4897-1BB33D376F5D}"/>
              </a:ext>
            </a:extLst>
          </p:cNvPr>
          <p:cNvSpPr txBox="1"/>
          <p:nvPr/>
        </p:nvSpPr>
        <p:spPr>
          <a:xfrm>
            <a:off x="4577590" y="2604026"/>
            <a:ext cx="453091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Condición espiritual del que da la ofrenda</a:t>
            </a:r>
          </a:p>
        </p:txBody>
      </p:sp>
      <p:sp>
        <p:nvSpPr>
          <p:cNvPr id="13" name="TextBox 12">
            <a:extLst>
              <a:ext uri="{FF2B5EF4-FFF2-40B4-BE49-F238E27FC236}">
                <a16:creationId xmlns:a16="http://schemas.microsoft.com/office/drawing/2014/main" id="{9CF538FC-B1AC-2DB2-3FEF-E60434A0A028}"/>
              </a:ext>
            </a:extLst>
          </p:cNvPr>
          <p:cNvSpPr txBox="1"/>
          <p:nvPr/>
        </p:nvSpPr>
        <p:spPr>
          <a:xfrm>
            <a:off x="4572000" y="2980539"/>
            <a:ext cx="453091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Caín dio su ofrenda como un regalo a Dios, Abel piensa en el regalo de Dios para él</a:t>
            </a:r>
          </a:p>
        </p:txBody>
      </p:sp>
      <p:sp>
        <p:nvSpPr>
          <p:cNvPr id="15" name="TextBox 14">
            <a:extLst>
              <a:ext uri="{FF2B5EF4-FFF2-40B4-BE49-F238E27FC236}">
                <a16:creationId xmlns:a16="http://schemas.microsoft.com/office/drawing/2014/main" id="{5E5D7890-4ADE-66BF-A7F8-4E6268C23F02}"/>
              </a:ext>
            </a:extLst>
          </p:cNvPr>
          <p:cNvSpPr txBox="1"/>
          <p:nvPr/>
        </p:nvSpPr>
        <p:spPr>
          <a:xfrm>
            <a:off x="4589748" y="3585904"/>
            <a:ext cx="453091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Caín expreso su esfuerzo dirigido a Dios, Abel expreso su necesidad de salvación</a:t>
            </a:r>
          </a:p>
        </p:txBody>
      </p:sp>
    </p:spTree>
    <p:extLst>
      <p:ext uri="{BB962C8B-B14F-4D97-AF65-F5344CB8AC3E}">
        <p14:creationId xmlns:p14="http://schemas.microsoft.com/office/powerpoint/2010/main" val="3724604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087539-49ED-3289-8686-9349616451E3}"/>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86C1D7C1-4ED9-8728-6918-3A238A903D81}"/>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3:15</a:t>
            </a:r>
          </a:p>
        </p:txBody>
      </p:sp>
      <p:sp>
        <p:nvSpPr>
          <p:cNvPr id="5" name="2 CuadroTexto">
            <a:extLst>
              <a:ext uri="{FF2B5EF4-FFF2-40B4-BE49-F238E27FC236}">
                <a16:creationId xmlns:a16="http://schemas.microsoft.com/office/drawing/2014/main" id="{689F60A0-D878-E80E-DDB6-5C15A2FE6ADC}"/>
              </a:ext>
            </a:extLst>
          </p:cNvPr>
          <p:cNvSpPr txBox="1"/>
          <p:nvPr/>
        </p:nvSpPr>
        <p:spPr>
          <a:xfrm>
            <a:off x="0" y="500091"/>
            <a:ext cx="9108504"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pondré enemistad entre ti y la mujer, y entre tu simiente y la simiente suya;</a:t>
            </a:r>
            <a:r>
              <a:rPr lang="es-ES" sz="2400" dirty="0">
                <a:latin typeface="Calibri"/>
              </a:rPr>
              <a:t> </a:t>
            </a:r>
            <a:r>
              <a:rPr lang="es-ES" sz="2400" dirty="0">
                <a:solidFill>
                  <a:srgbClr val="00B0F0"/>
                </a:solidFill>
                <a:latin typeface="Calibri"/>
              </a:rPr>
              <a:t>ésta te herirá en la cabeza, y tú le herirás en el calcañar. </a:t>
            </a:r>
          </a:p>
        </p:txBody>
      </p:sp>
      <p:sp>
        <p:nvSpPr>
          <p:cNvPr id="2" name="TextBox 1">
            <a:extLst>
              <a:ext uri="{FF2B5EF4-FFF2-40B4-BE49-F238E27FC236}">
                <a16:creationId xmlns:a16="http://schemas.microsoft.com/office/drawing/2014/main" id="{31D8D811-0D39-1067-EF52-B8E87F30CC50}"/>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3" name="TextBox 2">
            <a:extLst>
              <a:ext uri="{FF2B5EF4-FFF2-40B4-BE49-F238E27FC236}">
                <a16:creationId xmlns:a16="http://schemas.microsoft.com/office/drawing/2014/main" id="{A4B519F2-1ADB-6E10-A580-D0096548A22A}"/>
              </a:ext>
            </a:extLst>
          </p:cNvPr>
          <p:cNvSpPr txBox="1"/>
          <p:nvPr/>
        </p:nvSpPr>
        <p:spPr>
          <a:xfrm>
            <a:off x="4572000" y="190587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6" name="TextBox 5">
            <a:extLst>
              <a:ext uri="{FF2B5EF4-FFF2-40B4-BE49-F238E27FC236}">
                <a16:creationId xmlns:a16="http://schemas.microsoft.com/office/drawing/2014/main" id="{8D667135-CF07-1822-9BBB-938DEA3E15B8}"/>
              </a:ext>
            </a:extLst>
          </p:cNvPr>
          <p:cNvSpPr txBox="1"/>
          <p:nvPr/>
        </p:nvSpPr>
        <p:spPr>
          <a:xfrm>
            <a:off x="4577590" y="2245322"/>
            <a:ext cx="2298666"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útiles</a:t>
            </a:r>
          </a:p>
        </p:txBody>
      </p:sp>
      <p:sp>
        <p:nvSpPr>
          <p:cNvPr id="8" name="1 CuadroTexto">
            <a:extLst>
              <a:ext uri="{FF2B5EF4-FFF2-40B4-BE49-F238E27FC236}">
                <a16:creationId xmlns:a16="http://schemas.microsoft.com/office/drawing/2014/main" id="{479A9372-71C8-4E93-B01F-D35E03AD4F63}"/>
              </a:ext>
            </a:extLst>
          </p:cNvPr>
          <p:cNvSpPr txBox="1"/>
          <p:nvPr/>
        </p:nvSpPr>
        <p:spPr>
          <a:xfrm>
            <a:off x="323528" y="138894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Romanos 12:1</a:t>
            </a:r>
          </a:p>
        </p:txBody>
      </p:sp>
      <p:sp>
        <p:nvSpPr>
          <p:cNvPr id="9" name="2 CuadroTexto">
            <a:extLst>
              <a:ext uri="{FF2B5EF4-FFF2-40B4-BE49-F238E27FC236}">
                <a16:creationId xmlns:a16="http://schemas.microsoft.com/office/drawing/2014/main" id="{06803EC6-F7DF-1474-65F5-CB63BA7E6DBA}"/>
              </a:ext>
            </a:extLst>
          </p:cNvPr>
          <p:cNvSpPr txBox="1"/>
          <p:nvPr/>
        </p:nvSpPr>
        <p:spPr>
          <a:xfrm>
            <a:off x="29907" y="1926410"/>
            <a:ext cx="4536504"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Así que, hermanos, os ruego por las misericordias de Dios,</a:t>
            </a:r>
            <a:r>
              <a:rPr lang="es-ES" sz="2400" dirty="0">
                <a:latin typeface="Calibri"/>
              </a:rPr>
              <a:t> </a:t>
            </a:r>
            <a:r>
              <a:rPr lang="es-ES" sz="2400" dirty="0">
                <a:solidFill>
                  <a:srgbClr val="00B0F0"/>
                </a:solidFill>
                <a:latin typeface="Calibri"/>
              </a:rPr>
              <a:t>que presentéis vuestros cuerpos en sacrificio vivo, santo, agradable a Dios, que es vuestro culto racional. </a:t>
            </a:r>
          </a:p>
        </p:txBody>
      </p:sp>
      <p:sp>
        <p:nvSpPr>
          <p:cNvPr id="7" name="TextBox 6">
            <a:extLst>
              <a:ext uri="{FF2B5EF4-FFF2-40B4-BE49-F238E27FC236}">
                <a16:creationId xmlns:a16="http://schemas.microsoft.com/office/drawing/2014/main" id="{B33C47AF-E967-EDDF-60D2-F3305BD1F963}"/>
              </a:ext>
            </a:extLst>
          </p:cNvPr>
          <p:cNvSpPr txBox="1"/>
          <p:nvPr/>
        </p:nvSpPr>
        <p:spPr>
          <a:xfrm>
            <a:off x="6809838" y="2254948"/>
            <a:ext cx="2298666"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0" name="1 CuadroTexto">
            <a:extLst>
              <a:ext uri="{FF2B5EF4-FFF2-40B4-BE49-F238E27FC236}">
                <a16:creationId xmlns:a16="http://schemas.microsoft.com/office/drawing/2014/main" id="{81DE2CA4-3BA9-2324-53E2-72BCFA84C771}"/>
              </a:ext>
            </a:extLst>
          </p:cNvPr>
          <p:cNvSpPr txBox="1"/>
          <p:nvPr/>
        </p:nvSpPr>
        <p:spPr>
          <a:xfrm>
            <a:off x="2573524" y="541078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Hebreos 11:4</a:t>
            </a:r>
          </a:p>
        </p:txBody>
      </p:sp>
      <p:sp>
        <p:nvSpPr>
          <p:cNvPr id="11" name="2 CuadroTexto">
            <a:extLst>
              <a:ext uri="{FF2B5EF4-FFF2-40B4-BE49-F238E27FC236}">
                <a16:creationId xmlns:a16="http://schemas.microsoft.com/office/drawing/2014/main" id="{A2C57B93-1B11-88AD-7B99-53B45F12377C}"/>
              </a:ext>
            </a:extLst>
          </p:cNvPr>
          <p:cNvSpPr txBox="1"/>
          <p:nvPr/>
        </p:nvSpPr>
        <p:spPr>
          <a:xfrm>
            <a:off x="35496" y="5877272"/>
            <a:ext cx="910850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Por la fe Abel ofreció a Dios más excelente sacrificio que Caín</a:t>
            </a:r>
            <a:r>
              <a:rPr lang="es-ES" sz="2400" dirty="0">
                <a:latin typeface="Calibri"/>
              </a:rPr>
              <a:t>, por lo cual alcanzó testimonio de que era justo, dando Dios testimonio de sus ofrendas; y muerto, aún habla por ella.</a:t>
            </a:r>
          </a:p>
        </p:txBody>
      </p:sp>
      <p:sp>
        <p:nvSpPr>
          <p:cNvPr id="12" name="TextBox 11">
            <a:extLst>
              <a:ext uri="{FF2B5EF4-FFF2-40B4-BE49-F238E27FC236}">
                <a16:creationId xmlns:a16="http://schemas.microsoft.com/office/drawing/2014/main" id="{744D397B-BD63-20BA-B00E-CDA4C5E2324F}"/>
              </a:ext>
            </a:extLst>
          </p:cNvPr>
          <p:cNvSpPr txBox="1"/>
          <p:nvPr/>
        </p:nvSpPr>
        <p:spPr>
          <a:xfrm>
            <a:off x="4577590" y="2604026"/>
            <a:ext cx="453091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Condición espiritual del que da la ofrenda</a:t>
            </a:r>
          </a:p>
        </p:txBody>
      </p:sp>
      <p:sp>
        <p:nvSpPr>
          <p:cNvPr id="13" name="TextBox 12">
            <a:extLst>
              <a:ext uri="{FF2B5EF4-FFF2-40B4-BE49-F238E27FC236}">
                <a16:creationId xmlns:a16="http://schemas.microsoft.com/office/drawing/2014/main" id="{B1A2E9AC-EE32-B97D-1849-64ABE9EE1831}"/>
              </a:ext>
            </a:extLst>
          </p:cNvPr>
          <p:cNvSpPr txBox="1"/>
          <p:nvPr/>
        </p:nvSpPr>
        <p:spPr>
          <a:xfrm>
            <a:off x="4572000" y="2980539"/>
            <a:ext cx="453091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Caín dio su ofrenda como un regalo a Dios, Abel piensa en el regalo de Dios para él</a:t>
            </a:r>
          </a:p>
        </p:txBody>
      </p:sp>
      <p:sp>
        <p:nvSpPr>
          <p:cNvPr id="15" name="TextBox 14">
            <a:extLst>
              <a:ext uri="{FF2B5EF4-FFF2-40B4-BE49-F238E27FC236}">
                <a16:creationId xmlns:a16="http://schemas.microsoft.com/office/drawing/2014/main" id="{159EBFB9-4FD1-3A8D-87DE-87C83649935B}"/>
              </a:ext>
            </a:extLst>
          </p:cNvPr>
          <p:cNvSpPr txBox="1"/>
          <p:nvPr/>
        </p:nvSpPr>
        <p:spPr>
          <a:xfrm>
            <a:off x="4589748" y="3585904"/>
            <a:ext cx="453091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Caín expreso su esfuerzo dirigido a Dios, Abel expreso su necesidad de salvación</a:t>
            </a:r>
          </a:p>
        </p:txBody>
      </p:sp>
    </p:spTree>
    <p:extLst>
      <p:ext uri="{BB962C8B-B14F-4D97-AF65-F5344CB8AC3E}">
        <p14:creationId xmlns:p14="http://schemas.microsoft.com/office/powerpoint/2010/main" val="19812499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A93ED0-1835-11F3-FA9A-F46540F55185}"/>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8B78B3E2-91A5-34E9-AEB6-F549040E5242}"/>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3:15</a:t>
            </a:r>
          </a:p>
        </p:txBody>
      </p:sp>
      <p:sp>
        <p:nvSpPr>
          <p:cNvPr id="5" name="2 CuadroTexto">
            <a:extLst>
              <a:ext uri="{FF2B5EF4-FFF2-40B4-BE49-F238E27FC236}">
                <a16:creationId xmlns:a16="http://schemas.microsoft.com/office/drawing/2014/main" id="{0B178220-9A15-46F1-F1CB-DE4FA28BE815}"/>
              </a:ext>
            </a:extLst>
          </p:cNvPr>
          <p:cNvSpPr txBox="1"/>
          <p:nvPr/>
        </p:nvSpPr>
        <p:spPr>
          <a:xfrm>
            <a:off x="0" y="500091"/>
            <a:ext cx="9108504"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pondré enemistad entre ti y la mujer, y entre tu simiente y la simiente suya;</a:t>
            </a:r>
            <a:r>
              <a:rPr lang="es-ES" sz="2400" dirty="0">
                <a:latin typeface="Calibri"/>
              </a:rPr>
              <a:t> </a:t>
            </a:r>
            <a:r>
              <a:rPr lang="es-ES" sz="2400" dirty="0">
                <a:solidFill>
                  <a:srgbClr val="00B0F0"/>
                </a:solidFill>
                <a:latin typeface="Calibri"/>
              </a:rPr>
              <a:t>ésta te herirá en la cabeza, y tú le herirás en el calcañar. </a:t>
            </a:r>
          </a:p>
        </p:txBody>
      </p:sp>
      <p:sp>
        <p:nvSpPr>
          <p:cNvPr id="2" name="TextBox 1">
            <a:extLst>
              <a:ext uri="{FF2B5EF4-FFF2-40B4-BE49-F238E27FC236}">
                <a16:creationId xmlns:a16="http://schemas.microsoft.com/office/drawing/2014/main" id="{0009AD1A-3D91-8D29-9156-0C2991843B73}"/>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3" name="TextBox 2">
            <a:extLst>
              <a:ext uri="{FF2B5EF4-FFF2-40B4-BE49-F238E27FC236}">
                <a16:creationId xmlns:a16="http://schemas.microsoft.com/office/drawing/2014/main" id="{275BBFE5-C264-FC4A-0AB2-81297E2F535B}"/>
              </a:ext>
            </a:extLst>
          </p:cNvPr>
          <p:cNvSpPr txBox="1"/>
          <p:nvPr/>
        </p:nvSpPr>
        <p:spPr>
          <a:xfrm>
            <a:off x="4572000" y="190587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6" name="TextBox 5">
            <a:extLst>
              <a:ext uri="{FF2B5EF4-FFF2-40B4-BE49-F238E27FC236}">
                <a16:creationId xmlns:a16="http://schemas.microsoft.com/office/drawing/2014/main" id="{2971391F-D6CA-EA7D-37A3-9711E53F8754}"/>
              </a:ext>
            </a:extLst>
          </p:cNvPr>
          <p:cNvSpPr txBox="1"/>
          <p:nvPr/>
        </p:nvSpPr>
        <p:spPr>
          <a:xfrm>
            <a:off x="4577590" y="2245322"/>
            <a:ext cx="2298666"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útiles</a:t>
            </a:r>
          </a:p>
        </p:txBody>
      </p:sp>
      <p:sp>
        <p:nvSpPr>
          <p:cNvPr id="7" name="TextBox 6">
            <a:extLst>
              <a:ext uri="{FF2B5EF4-FFF2-40B4-BE49-F238E27FC236}">
                <a16:creationId xmlns:a16="http://schemas.microsoft.com/office/drawing/2014/main" id="{F2DC3AC8-B319-C6E2-4279-64F57923D0C1}"/>
              </a:ext>
            </a:extLst>
          </p:cNvPr>
          <p:cNvSpPr txBox="1"/>
          <p:nvPr/>
        </p:nvSpPr>
        <p:spPr>
          <a:xfrm>
            <a:off x="6809838" y="2254948"/>
            <a:ext cx="2298666"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0" name="1 CuadroTexto">
            <a:extLst>
              <a:ext uri="{FF2B5EF4-FFF2-40B4-BE49-F238E27FC236}">
                <a16:creationId xmlns:a16="http://schemas.microsoft.com/office/drawing/2014/main" id="{DCBA616C-4AC1-65E8-519F-51BAB66C95F6}"/>
              </a:ext>
            </a:extLst>
          </p:cNvPr>
          <p:cNvSpPr txBox="1"/>
          <p:nvPr/>
        </p:nvSpPr>
        <p:spPr>
          <a:xfrm>
            <a:off x="2573524" y="541078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Hebreos 11:4</a:t>
            </a:r>
          </a:p>
        </p:txBody>
      </p:sp>
      <p:sp>
        <p:nvSpPr>
          <p:cNvPr id="11" name="2 CuadroTexto">
            <a:extLst>
              <a:ext uri="{FF2B5EF4-FFF2-40B4-BE49-F238E27FC236}">
                <a16:creationId xmlns:a16="http://schemas.microsoft.com/office/drawing/2014/main" id="{6FDEDF16-FC60-ADB7-F4B0-F338CCD13960}"/>
              </a:ext>
            </a:extLst>
          </p:cNvPr>
          <p:cNvSpPr txBox="1"/>
          <p:nvPr/>
        </p:nvSpPr>
        <p:spPr>
          <a:xfrm>
            <a:off x="35496" y="5877272"/>
            <a:ext cx="910850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Por la fe Abel ofreció a Dios más excelente sacrificio que Caín</a:t>
            </a:r>
            <a:r>
              <a:rPr lang="es-ES" sz="2400" dirty="0">
                <a:latin typeface="Calibri"/>
              </a:rPr>
              <a:t>, </a:t>
            </a:r>
            <a:r>
              <a:rPr lang="es-ES" sz="2400" dirty="0">
                <a:solidFill>
                  <a:srgbClr val="00B0F0"/>
                </a:solidFill>
                <a:latin typeface="Calibri"/>
              </a:rPr>
              <a:t>por lo cual alcanzó testimonio de que era justo, dando Dios testimonio de sus ofrendas; y muerto, aún habla por ella.</a:t>
            </a:r>
          </a:p>
        </p:txBody>
      </p:sp>
      <p:sp>
        <p:nvSpPr>
          <p:cNvPr id="12" name="TextBox 11">
            <a:extLst>
              <a:ext uri="{FF2B5EF4-FFF2-40B4-BE49-F238E27FC236}">
                <a16:creationId xmlns:a16="http://schemas.microsoft.com/office/drawing/2014/main" id="{08FA258B-79C5-E09B-D4F8-C72DD3E95D5F}"/>
              </a:ext>
            </a:extLst>
          </p:cNvPr>
          <p:cNvSpPr txBox="1"/>
          <p:nvPr/>
        </p:nvSpPr>
        <p:spPr>
          <a:xfrm>
            <a:off x="4577590" y="2604026"/>
            <a:ext cx="453091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Condición espiritual del que da la ofrenda</a:t>
            </a:r>
          </a:p>
        </p:txBody>
      </p:sp>
      <p:sp>
        <p:nvSpPr>
          <p:cNvPr id="13" name="TextBox 12">
            <a:extLst>
              <a:ext uri="{FF2B5EF4-FFF2-40B4-BE49-F238E27FC236}">
                <a16:creationId xmlns:a16="http://schemas.microsoft.com/office/drawing/2014/main" id="{530B229E-29EF-E73D-3FCD-04D6F4CAA677}"/>
              </a:ext>
            </a:extLst>
          </p:cNvPr>
          <p:cNvSpPr txBox="1"/>
          <p:nvPr/>
        </p:nvSpPr>
        <p:spPr>
          <a:xfrm>
            <a:off x="4572000" y="2980539"/>
            <a:ext cx="453091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Caín dio su ofrenda como un regalo a Dios, Abel piensa en el regalo de Dios para él</a:t>
            </a:r>
          </a:p>
        </p:txBody>
      </p:sp>
      <p:sp>
        <p:nvSpPr>
          <p:cNvPr id="15" name="TextBox 14">
            <a:extLst>
              <a:ext uri="{FF2B5EF4-FFF2-40B4-BE49-F238E27FC236}">
                <a16:creationId xmlns:a16="http://schemas.microsoft.com/office/drawing/2014/main" id="{A436E9E7-66AD-43EB-843E-BEB5AEDAA97D}"/>
              </a:ext>
            </a:extLst>
          </p:cNvPr>
          <p:cNvSpPr txBox="1"/>
          <p:nvPr/>
        </p:nvSpPr>
        <p:spPr>
          <a:xfrm>
            <a:off x="4589748" y="3585904"/>
            <a:ext cx="453091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Caín expreso su esfuerzo dirigido a Dios, Abel expreso su necesidad de salvación</a:t>
            </a:r>
          </a:p>
        </p:txBody>
      </p:sp>
      <p:sp>
        <p:nvSpPr>
          <p:cNvPr id="14" name="TextBox 13">
            <a:extLst>
              <a:ext uri="{FF2B5EF4-FFF2-40B4-BE49-F238E27FC236}">
                <a16:creationId xmlns:a16="http://schemas.microsoft.com/office/drawing/2014/main" id="{87AAAFFC-428E-178E-DC9B-7DE867D1F80E}"/>
              </a:ext>
            </a:extLst>
          </p:cNvPr>
          <p:cNvSpPr txBox="1"/>
          <p:nvPr/>
        </p:nvSpPr>
        <p:spPr>
          <a:xfrm>
            <a:off x="4577590" y="4191269"/>
            <a:ext cx="453091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Caín ofreció un ritual vacío, Abel pensó en la promesa mesiánica </a:t>
            </a:r>
          </a:p>
        </p:txBody>
      </p:sp>
      <p:sp>
        <p:nvSpPr>
          <p:cNvPr id="17" name="1 CuadroTexto">
            <a:extLst>
              <a:ext uri="{FF2B5EF4-FFF2-40B4-BE49-F238E27FC236}">
                <a16:creationId xmlns:a16="http://schemas.microsoft.com/office/drawing/2014/main" id="{BF31CD87-EAF9-6949-5A3F-0D39C5BD8714}"/>
              </a:ext>
            </a:extLst>
          </p:cNvPr>
          <p:cNvSpPr txBox="1"/>
          <p:nvPr/>
        </p:nvSpPr>
        <p:spPr>
          <a:xfrm>
            <a:off x="323528" y="138894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Romanos 12:1</a:t>
            </a:r>
          </a:p>
        </p:txBody>
      </p:sp>
      <p:sp>
        <p:nvSpPr>
          <p:cNvPr id="18" name="2 CuadroTexto">
            <a:extLst>
              <a:ext uri="{FF2B5EF4-FFF2-40B4-BE49-F238E27FC236}">
                <a16:creationId xmlns:a16="http://schemas.microsoft.com/office/drawing/2014/main" id="{705B5D29-10FD-4EBD-DE2F-7D39D303FE44}"/>
              </a:ext>
            </a:extLst>
          </p:cNvPr>
          <p:cNvSpPr txBox="1"/>
          <p:nvPr/>
        </p:nvSpPr>
        <p:spPr>
          <a:xfrm>
            <a:off x="29907" y="1926410"/>
            <a:ext cx="4536504"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Así que, hermanos, os ruego por las misericordias de Dios,</a:t>
            </a:r>
            <a:r>
              <a:rPr lang="es-ES" sz="2400" dirty="0">
                <a:latin typeface="Calibri"/>
              </a:rPr>
              <a:t> </a:t>
            </a:r>
            <a:r>
              <a:rPr lang="es-ES" sz="2400" dirty="0">
                <a:solidFill>
                  <a:srgbClr val="00B0F0"/>
                </a:solidFill>
                <a:latin typeface="Calibri"/>
              </a:rPr>
              <a:t>que presentéis vuestros cuerpos en sacrificio vivo, santo, agradable a Dios, que es vuestro culto racional. </a:t>
            </a:r>
          </a:p>
        </p:txBody>
      </p:sp>
    </p:spTree>
    <p:extLst>
      <p:ext uri="{BB962C8B-B14F-4D97-AF65-F5344CB8AC3E}">
        <p14:creationId xmlns:p14="http://schemas.microsoft.com/office/powerpoint/2010/main" val="1572863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3878F9-7085-C64B-AEAA-D74A3B165D42}"/>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A328AE50-EF08-5DB1-08A8-1627680BC6BE}"/>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3:15</a:t>
            </a:r>
          </a:p>
        </p:txBody>
      </p:sp>
      <p:sp>
        <p:nvSpPr>
          <p:cNvPr id="5" name="2 CuadroTexto">
            <a:extLst>
              <a:ext uri="{FF2B5EF4-FFF2-40B4-BE49-F238E27FC236}">
                <a16:creationId xmlns:a16="http://schemas.microsoft.com/office/drawing/2014/main" id="{8A434C8E-4505-0895-D74E-E23347022F50}"/>
              </a:ext>
            </a:extLst>
          </p:cNvPr>
          <p:cNvSpPr txBox="1"/>
          <p:nvPr/>
        </p:nvSpPr>
        <p:spPr>
          <a:xfrm>
            <a:off x="0" y="500091"/>
            <a:ext cx="9108504"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pondré enemistad entre ti y la mujer, y entre tu simiente y la simiente suya;</a:t>
            </a:r>
            <a:r>
              <a:rPr lang="es-ES" sz="2400" dirty="0">
                <a:latin typeface="Calibri"/>
              </a:rPr>
              <a:t> </a:t>
            </a:r>
            <a:r>
              <a:rPr lang="es-ES" sz="2400" dirty="0">
                <a:solidFill>
                  <a:srgbClr val="00B0F0"/>
                </a:solidFill>
                <a:latin typeface="Calibri"/>
              </a:rPr>
              <a:t>ésta te herirá en la cabeza, y tú le herirás en el calcañar. </a:t>
            </a:r>
          </a:p>
        </p:txBody>
      </p:sp>
      <p:sp>
        <p:nvSpPr>
          <p:cNvPr id="2" name="TextBox 1">
            <a:extLst>
              <a:ext uri="{FF2B5EF4-FFF2-40B4-BE49-F238E27FC236}">
                <a16:creationId xmlns:a16="http://schemas.microsoft.com/office/drawing/2014/main" id="{B4EB2986-593F-DE1D-0ECE-C72300D66E33}"/>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3" name="TextBox 2">
            <a:extLst>
              <a:ext uri="{FF2B5EF4-FFF2-40B4-BE49-F238E27FC236}">
                <a16:creationId xmlns:a16="http://schemas.microsoft.com/office/drawing/2014/main" id="{130A61B7-2FD3-9E78-2EEC-169A514450CD}"/>
              </a:ext>
            </a:extLst>
          </p:cNvPr>
          <p:cNvSpPr txBox="1"/>
          <p:nvPr/>
        </p:nvSpPr>
        <p:spPr>
          <a:xfrm>
            <a:off x="4572000" y="190587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6" name="TextBox 5">
            <a:extLst>
              <a:ext uri="{FF2B5EF4-FFF2-40B4-BE49-F238E27FC236}">
                <a16:creationId xmlns:a16="http://schemas.microsoft.com/office/drawing/2014/main" id="{10184A6C-EA67-3AE9-A414-C13437E066D4}"/>
              </a:ext>
            </a:extLst>
          </p:cNvPr>
          <p:cNvSpPr txBox="1"/>
          <p:nvPr/>
        </p:nvSpPr>
        <p:spPr>
          <a:xfrm>
            <a:off x="4577590" y="2245322"/>
            <a:ext cx="2298666"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útiles</a:t>
            </a:r>
          </a:p>
        </p:txBody>
      </p:sp>
      <p:sp>
        <p:nvSpPr>
          <p:cNvPr id="7" name="TextBox 6">
            <a:extLst>
              <a:ext uri="{FF2B5EF4-FFF2-40B4-BE49-F238E27FC236}">
                <a16:creationId xmlns:a16="http://schemas.microsoft.com/office/drawing/2014/main" id="{939A39D5-3363-DF4D-8121-DF3B777A017E}"/>
              </a:ext>
            </a:extLst>
          </p:cNvPr>
          <p:cNvSpPr txBox="1"/>
          <p:nvPr/>
        </p:nvSpPr>
        <p:spPr>
          <a:xfrm>
            <a:off x="6809838" y="2254948"/>
            <a:ext cx="2298666"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0" name="1 CuadroTexto">
            <a:extLst>
              <a:ext uri="{FF2B5EF4-FFF2-40B4-BE49-F238E27FC236}">
                <a16:creationId xmlns:a16="http://schemas.microsoft.com/office/drawing/2014/main" id="{258D02D3-C920-6B5A-E201-E1CD9771EC33}"/>
              </a:ext>
            </a:extLst>
          </p:cNvPr>
          <p:cNvSpPr txBox="1"/>
          <p:nvPr/>
        </p:nvSpPr>
        <p:spPr>
          <a:xfrm>
            <a:off x="2573524" y="541078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Hebreos 11:4</a:t>
            </a:r>
          </a:p>
        </p:txBody>
      </p:sp>
      <p:sp>
        <p:nvSpPr>
          <p:cNvPr id="11" name="2 CuadroTexto">
            <a:extLst>
              <a:ext uri="{FF2B5EF4-FFF2-40B4-BE49-F238E27FC236}">
                <a16:creationId xmlns:a16="http://schemas.microsoft.com/office/drawing/2014/main" id="{9EF4DC0D-C175-6410-DBC3-7FF2B3465E4C}"/>
              </a:ext>
            </a:extLst>
          </p:cNvPr>
          <p:cNvSpPr txBox="1"/>
          <p:nvPr/>
        </p:nvSpPr>
        <p:spPr>
          <a:xfrm>
            <a:off x="35496" y="5877272"/>
            <a:ext cx="910850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Por la fe Abel ofreció a Dios más excelente sacrificio que Caín</a:t>
            </a:r>
            <a:r>
              <a:rPr lang="es-ES" sz="2400" dirty="0">
                <a:latin typeface="Calibri"/>
              </a:rPr>
              <a:t>, </a:t>
            </a:r>
            <a:r>
              <a:rPr lang="es-ES" sz="2400" dirty="0">
                <a:solidFill>
                  <a:srgbClr val="00B0F0"/>
                </a:solidFill>
                <a:latin typeface="Calibri"/>
              </a:rPr>
              <a:t>por lo cual alcanzó testimonio de que era justo, dando Dios testimonio de sus ofrendas; y muerto, aún habla por ella.</a:t>
            </a:r>
          </a:p>
        </p:txBody>
      </p:sp>
      <p:sp>
        <p:nvSpPr>
          <p:cNvPr id="12" name="TextBox 11">
            <a:extLst>
              <a:ext uri="{FF2B5EF4-FFF2-40B4-BE49-F238E27FC236}">
                <a16:creationId xmlns:a16="http://schemas.microsoft.com/office/drawing/2014/main" id="{A4FEAD04-3892-EF8C-9E97-71E95122AA7B}"/>
              </a:ext>
            </a:extLst>
          </p:cNvPr>
          <p:cNvSpPr txBox="1"/>
          <p:nvPr/>
        </p:nvSpPr>
        <p:spPr>
          <a:xfrm>
            <a:off x="4577590" y="2604026"/>
            <a:ext cx="453091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Condición espiritual del que da la ofrenda</a:t>
            </a:r>
          </a:p>
        </p:txBody>
      </p:sp>
      <p:sp>
        <p:nvSpPr>
          <p:cNvPr id="13" name="TextBox 12">
            <a:extLst>
              <a:ext uri="{FF2B5EF4-FFF2-40B4-BE49-F238E27FC236}">
                <a16:creationId xmlns:a16="http://schemas.microsoft.com/office/drawing/2014/main" id="{594B4A20-1FE6-3CA6-8311-2E1AE535198D}"/>
              </a:ext>
            </a:extLst>
          </p:cNvPr>
          <p:cNvSpPr txBox="1"/>
          <p:nvPr/>
        </p:nvSpPr>
        <p:spPr>
          <a:xfrm>
            <a:off x="4572000" y="2980539"/>
            <a:ext cx="453091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Caín dio su ofrenda como un regalo a Dios, Abel piensa en el regalo de Dios para él</a:t>
            </a:r>
          </a:p>
        </p:txBody>
      </p:sp>
      <p:sp>
        <p:nvSpPr>
          <p:cNvPr id="15" name="TextBox 14">
            <a:extLst>
              <a:ext uri="{FF2B5EF4-FFF2-40B4-BE49-F238E27FC236}">
                <a16:creationId xmlns:a16="http://schemas.microsoft.com/office/drawing/2014/main" id="{7C26A35D-BD4D-1BBA-5582-DC330A87B7BE}"/>
              </a:ext>
            </a:extLst>
          </p:cNvPr>
          <p:cNvSpPr txBox="1"/>
          <p:nvPr/>
        </p:nvSpPr>
        <p:spPr>
          <a:xfrm>
            <a:off x="4589748" y="3585904"/>
            <a:ext cx="453091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Caín expreso su esfuerzo dirigido a Dios, Abel expreso su necesidad de salvación</a:t>
            </a:r>
          </a:p>
        </p:txBody>
      </p:sp>
      <p:sp>
        <p:nvSpPr>
          <p:cNvPr id="14" name="TextBox 13">
            <a:extLst>
              <a:ext uri="{FF2B5EF4-FFF2-40B4-BE49-F238E27FC236}">
                <a16:creationId xmlns:a16="http://schemas.microsoft.com/office/drawing/2014/main" id="{5E7DB360-B148-9CB0-4E72-D353C3A3ADE5}"/>
              </a:ext>
            </a:extLst>
          </p:cNvPr>
          <p:cNvSpPr txBox="1"/>
          <p:nvPr/>
        </p:nvSpPr>
        <p:spPr>
          <a:xfrm>
            <a:off x="4577590" y="4191269"/>
            <a:ext cx="453091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Caín ofreció un ritual vacío, Abel pensó en la promesa mesiánica </a:t>
            </a:r>
          </a:p>
        </p:txBody>
      </p:sp>
      <p:sp>
        <p:nvSpPr>
          <p:cNvPr id="16" name="2 CuadroTexto">
            <a:extLst>
              <a:ext uri="{FF2B5EF4-FFF2-40B4-BE49-F238E27FC236}">
                <a16:creationId xmlns:a16="http://schemas.microsoft.com/office/drawing/2014/main" id="{19033EDD-3219-866D-A529-D96DBA67855E}"/>
              </a:ext>
            </a:extLst>
          </p:cNvPr>
          <p:cNvSpPr txBox="1"/>
          <p:nvPr/>
        </p:nvSpPr>
        <p:spPr>
          <a:xfrm>
            <a:off x="0" y="1124744"/>
            <a:ext cx="4589748" cy="4408386"/>
          </a:xfrm>
          <a:prstGeom prst="rect">
            <a:avLst/>
          </a:prstGeom>
          <a:solidFill>
            <a:schemeClr val="bg1">
              <a:lumMod val="50000"/>
            </a:schemeClr>
          </a:solidFill>
          <a:ln>
            <a:solidFill>
              <a:schemeClr val="tx1"/>
            </a:solidFill>
          </a:ln>
        </p:spPr>
        <p:txBody>
          <a:bodyPr wrap="square" rtlCol="0">
            <a:spAutoFit/>
          </a:bodyPr>
          <a:lstStyle/>
          <a:p>
            <a:pPr algn="ctr" fontAlgn="auto">
              <a:lnSpc>
                <a:spcPts val="2100"/>
              </a:lnSpc>
              <a:spcBef>
                <a:spcPts val="0"/>
              </a:spcBef>
              <a:spcAft>
                <a:spcPts val="0"/>
              </a:spcAft>
            </a:pPr>
            <a:r>
              <a:rPr lang="es-ES" sz="2200" dirty="0">
                <a:latin typeface="Calibri"/>
              </a:rPr>
              <a:t>“Abel se aferró a los grandes principios de la Redención. Se veía pecador, y vio que el pecado y su pena de muerte se interponían entre su alma y la comunión con Dios. Trajo la víctima inmolada, la vida sacrificada, y así reconoció las demandas de la ley que había sido transgredida. En la sangre derramada contempló el sacrificio futuro, a Cristo muriendo en la cruz del Calvario; y al confiar en la expiación que iba a realizarse allí, obtuvo testimonio de que era justo, y de que su ofrenda era aceptada” (Elena de White, Patriarcas y profetas, pp. 59, 60).</a:t>
            </a:r>
          </a:p>
        </p:txBody>
      </p:sp>
    </p:spTree>
    <p:extLst>
      <p:ext uri="{BB962C8B-B14F-4D97-AF65-F5344CB8AC3E}">
        <p14:creationId xmlns:p14="http://schemas.microsoft.com/office/powerpoint/2010/main" val="11722593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79B9C-F2CE-511A-3A62-92EC410FCD12}"/>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5AD9AE3F-6374-399A-FC25-9129DB0C482D}"/>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3:15</a:t>
            </a:r>
          </a:p>
        </p:txBody>
      </p:sp>
      <p:sp>
        <p:nvSpPr>
          <p:cNvPr id="5" name="2 CuadroTexto">
            <a:extLst>
              <a:ext uri="{FF2B5EF4-FFF2-40B4-BE49-F238E27FC236}">
                <a16:creationId xmlns:a16="http://schemas.microsoft.com/office/drawing/2014/main" id="{6F23253A-BB11-D326-EC81-E9B8251AC6FC}"/>
              </a:ext>
            </a:extLst>
          </p:cNvPr>
          <p:cNvSpPr txBox="1"/>
          <p:nvPr/>
        </p:nvSpPr>
        <p:spPr>
          <a:xfrm>
            <a:off x="0" y="500091"/>
            <a:ext cx="9108504"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pondré enemistad entre ti y la mujer, y entre tu simiente y la simiente suya;</a:t>
            </a:r>
            <a:r>
              <a:rPr lang="es-ES" sz="2400" dirty="0">
                <a:latin typeface="Calibri"/>
              </a:rPr>
              <a:t> </a:t>
            </a:r>
            <a:r>
              <a:rPr lang="es-ES" sz="2400" dirty="0">
                <a:solidFill>
                  <a:srgbClr val="00B0F0"/>
                </a:solidFill>
                <a:latin typeface="Calibri"/>
              </a:rPr>
              <a:t>ésta te herirá en la cabeza, y tú le herirás en el calcañar. </a:t>
            </a:r>
          </a:p>
        </p:txBody>
      </p:sp>
      <p:sp>
        <p:nvSpPr>
          <p:cNvPr id="2" name="TextBox 1">
            <a:extLst>
              <a:ext uri="{FF2B5EF4-FFF2-40B4-BE49-F238E27FC236}">
                <a16:creationId xmlns:a16="http://schemas.microsoft.com/office/drawing/2014/main" id="{3C53DD95-0962-859C-0348-A9ABC451580E}"/>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3" name="TextBox 2">
            <a:extLst>
              <a:ext uri="{FF2B5EF4-FFF2-40B4-BE49-F238E27FC236}">
                <a16:creationId xmlns:a16="http://schemas.microsoft.com/office/drawing/2014/main" id="{4E2DB4A1-FED8-E040-9175-6019436F9132}"/>
              </a:ext>
            </a:extLst>
          </p:cNvPr>
          <p:cNvSpPr txBox="1"/>
          <p:nvPr/>
        </p:nvSpPr>
        <p:spPr>
          <a:xfrm>
            <a:off x="4572000" y="190587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6" name="TextBox 5">
            <a:extLst>
              <a:ext uri="{FF2B5EF4-FFF2-40B4-BE49-F238E27FC236}">
                <a16:creationId xmlns:a16="http://schemas.microsoft.com/office/drawing/2014/main" id="{7509D814-1487-1436-F55F-64C4AB31DBC0}"/>
              </a:ext>
            </a:extLst>
          </p:cNvPr>
          <p:cNvSpPr txBox="1"/>
          <p:nvPr/>
        </p:nvSpPr>
        <p:spPr>
          <a:xfrm>
            <a:off x="4577590" y="2245322"/>
            <a:ext cx="2298666"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útiles</a:t>
            </a:r>
          </a:p>
        </p:txBody>
      </p:sp>
      <p:sp>
        <p:nvSpPr>
          <p:cNvPr id="7" name="TextBox 6">
            <a:extLst>
              <a:ext uri="{FF2B5EF4-FFF2-40B4-BE49-F238E27FC236}">
                <a16:creationId xmlns:a16="http://schemas.microsoft.com/office/drawing/2014/main" id="{278C24B7-8BD4-DF80-C4D0-276AF2F29A25}"/>
              </a:ext>
            </a:extLst>
          </p:cNvPr>
          <p:cNvSpPr txBox="1"/>
          <p:nvPr/>
        </p:nvSpPr>
        <p:spPr>
          <a:xfrm>
            <a:off x="6809838" y="2254948"/>
            <a:ext cx="2298666"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0" name="1 CuadroTexto">
            <a:extLst>
              <a:ext uri="{FF2B5EF4-FFF2-40B4-BE49-F238E27FC236}">
                <a16:creationId xmlns:a16="http://schemas.microsoft.com/office/drawing/2014/main" id="{0633BC4F-411F-19DB-7EAA-C1F1824E6376}"/>
              </a:ext>
            </a:extLst>
          </p:cNvPr>
          <p:cNvSpPr txBox="1"/>
          <p:nvPr/>
        </p:nvSpPr>
        <p:spPr>
          <a:xfrm>
            <a:off x="2573524" y="541078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Hebreos 11:4</a:t>
            </a:r>
          </a:p>
        </p:txBody>
      </p:sp>
      <p:sp>
        <p:nvSpPr>
          <p:cNvPr id="11" name="2 CuadroTexto">
            <a:extLst>
              <a:ext uri="{FF2B5EF4-FFF2-40B4-BE49-F238E27FC236}">
                <a16:creationId xmlns:a16="http://schemas.microsoft.com/office/drawing/2014/main" id="{2D5FBD11-5EF7-CF1A-5A71-1A04EEE94F26}"/>
              </a:ext>
            </a:extLst>
          </p:cNvPr>
          <p:cNvSpPr txBox="1"/>
          <p:nvPr/>
        </p:nvSpPr>
        <p:spPr>
          <a:xfrm>
            <a:off x="35496" y="5877272"/>
            <a:ext cx="910850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Por la fe Abel ofreció a Dios más excelente sacrificio que Caín</a:t>
            </a:r>
            <a:r>
              <a:rPr lang="es-ES" sz="2400" dirty="0">
                <a:latin typeface="Calibri"/>
              </a:rPr>
              <a:t>, </a:t>
            </a:r>
            <a:r>
              <a:rPr lang="es-ES" sz="2400" dirty="0">
                <a:solidFill>
                  <a:srgbClr val="00B0F0"/>
                </a:solidFill>
                <a:latin typeface="Calibri"/>
              </a:rPr>
              <a:t>por lo cual alcanzó testimonio de que era justo, dando Dios testimonio de sus ofrendas; y muerto, aún habla por ella.</a:t>
            </a:r>
          </a:p>
        </p:txBody>
      </p:sp>
      <p:sp>
        <p:nvSpPr>
          <p:cNvPr id="12" name="TextBox 11">
            <a:extLst>
              <a:ext uri="{FF2B5EF4-FFF2-40B4-BE49-F238E27FC236}">
                <a16:creationId xmlns:a16="http://schemas.microsoft.com/office/drawing/2014/main" id="{BFD83A3C-C6C1-DB4A-5069-E8F87053B905}"/>
              </a:ext>
            </a:extLst>
          </p:cNvPr>
          <p:cNvSpPr txBox="1"/>
          <p:nvPr/>
        </p:nvSpPr>
        <p:spPr>
          <a:xfrm>
            <a:off x="4577590" y="2604026"/>
            <a:ext cx="453091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Condición espiritual del que da la ofrenda</a:t>
            </a:r>
          </a:p>
        </p:txBody>
      </p:sp>
      <p:sp>
        <p:nvSpPr>
          <p:cNvPr id="13" name="TextBox 12">
            <a:extLst>
              <a:ext uri="{FF2B5EF4-FFF2-40B4-BE49-F238E27FC236}">
                <a16:creationId xmlns:a16="http://schemas.microsoft.com/office/drawing/2014/main" id="{335D7011-0B03-D255-CEF5-60BFC7859CAD}"/>
              </a:ext>
            </a:extLst>
          </p:cNvPr>
          <p:cNvSpPr txBox="1"/>
          <p:nvPr/>
        </p:nvSpPr>
        <p:spPr>
          <a:xfrm>
            <a:off x="4572000" y="2980539"/>
            <a:ext cx="453091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Caín dio su ofrenda como un regalo a Dios, Abel piensa en el regalo de Dios para él</a:t>
            </a:r>
          </a:p>
        </p:txBody>
      </p:sp>
      <p:sp>
        <p:nvSpPr>
          <p:cNvPr id="15" name="TextBox 14">
            <a:extLst>
              <a:ext uri="{FF2B5EF4-FFF2-40B4-BE49-F238E27FC236}">
                <a16:creationId xmlns:a16="http://schemas.microsoft.com/office/drawing/2014/main" id="{2893AA92-E5EF-7709-D803-E4D82530DCD0}"/>
              </a:ext>
            </a:extLst>
          </p:cNvPr>
          <p:cNvSpPr txBox="1"/>
          <p:nvPr/>
        </p:nvSpPr>
        <p:spPr>
          <a:xfrm>
            <a:off x="4589748" y="3585904"/>
            <a:ext cx="453091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Caín expreso su esfuerzo dirigido a Dios, Abel expreso su necesidad de salvación</a:t>
            </a:r>
          </a:p>
        </p:txBody>
      </p:sp>
      <p:sp>
        <p:nvSpPr>
          <p:cNvPr id="14" name="TextBox 13">
            <a:extLst>
              <a:ext uri="{FF2B5EF4-FFF2-40B4-BE49-F238E27FC236}">
                <a16:creationId xmlns:a16="http://schemas.microsoft.com/office/drawing/2014/main" id="{4C601DE7-926D-662F-FFF0-6F37F4341F4D}"/>
              </a:ext>
            </a:extLst>
          </p:cNvPr>
          <p:cNvSpPr txBox="1"/>
          <p:nvPr/>
        </p:nvSpPr>
        <p:spPr>
          <a:xfrm>
            <a:off x="4577590" y="4191269"/>
            <a:ext cx="453091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Caín ofreció un ritual vacío, Abel pensó en la promesa mesiánica </a:t>
            </a:r>
          </a:p>
        </p:txBody>
      </p:sp>
      <p:sp>
        <p:nvSpPr>
          <p:cNvPr id="8" name="1 CuadroTexto">
            <a:extLst>
              <a:ext uri="{FF2B5EF4-FFF2-40B4-BE49-F238E27FC236}">
                <a16:creationId xmlns:a16="http://schemas.microsoft.com/office/drawing/2014/main" id="{E34B8DB2-B029-2CA0-478A-7EC915B94EFF}"/>
              </a:ext>
            </a:extLst>
          </p:cNvPr>
          <p:cNvSpPr txBox="1"/>
          <p:nvPr/>
        </p:nvSpPr>
        <p:spPr>
          <a:xfrm>
            <a:off x="287016" y="157885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Génesis 4:8</a:t>
            </a:r>
          </a:p>
        </p:txBody>
      </p:sp>
      <p:sp>
        <p:nvSpPr>
          <p:cNvPr id="9" name="2 CuadroTexto">
            <a:extLst>
              <a:ext uri="{FF2B5EF4-FFF2-40B4-BE49-F238E27FC236}">
                <a16:creationId xmlns:a16="http://schemas.microsoft.com/office/drawing/2014/main" id="{68FB6E99-B54C-3AA9-343A-754C70522C4C}"/>
              </a:ext>
            </a:extLst>
          </p:cNvPr>
          <p:cNvSpPr txBox="1"/>
          <p:nvPr/>
        </p:nvSpPr>
        <p:spPr>
          <a:xfrm>
            <a:off x="35496" y="2214442"/>
            <a:ext cx="4554252"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dijo Caín a su hermano Abel: Salgamos al campo. Y aconteció que estando ellos en el campo, Caín se levantó contra su hermano Abel, y lo mató. </a:t>
            </a:r>
          </a:p>
        </p:txBody>
      </p:sp>
    </p:spTree>
    <p:extLst>
      <p:ext uri="{BB962C8B-B14F-4D97-AF65-F5344CB8AC3E}">
        <p14:creationId xmlns:p14="http://schemas.microsoft.com/office/powerpoint/2010/main" val="4205782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44A7E9-CE27-5D8B-C16F-2868D056DDB8}"/>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44CED89D-0833-FAAC-9562-3BE0291FDF75}"/>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3:15</a:t>
            </a:r>
          </a:p>
        </p:txBody>
      </p:sp>
      <p:sp>
        <p:nvSpPr>
          <p:cNvPr id="5" name="2 CuadroTexto">
            <a:extLst>
              <a:ext uri="{FF2B5EF4-FFF2-40B4-BE49-F238E27FC236}">
                <a16:creationId xmlns:a16="http://schemas.microsoft.com/office/drawing/2014/main" id="{8D849551-12FB-D41B-515D-867A8169E098}"/>
              </a:ext>
            </a:extLst>
          </p:cNvPr>
          <p:cNvSpPr txBox="1"/>
          <p:nvPr/>
        </p:nvSpPr>
        <p:spPr>
          <a:xfrm>
            <a:off x="0" y="500091"/>
            <a:ext cx="9108504"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pondré enemistad entre ti y la mujer, y entre tu simiente y la simiente suya;</a:t>
            </a:r>
            <a:r>
              <a:rPr lang="es-ES" sz="2400" dirty="0">
                <a:latin typeface="Calibri"/>
              </a:rPr>
              <a:t> </a:t>
            </a:r>
            <a:r>
              <a:rPr lang="es-ES" sz="2400" dirty="0">
                <a:solidFill>
                  <a:srgbClr val="00B0F0"/>
                </a:solidFill>
                <a:latin typeface="Calibri"/>
              </a:rPr>
              <a:t>ésta te herirá en la cabeza, y tú le herirás en el calcañar. </a:t>
            </a:r>
          </a:p>
        </p:txBody>
      </p:sp>
      <p:sp>
        <p:nvSpPr>
          <p:cNvPr id="2" name="TextBox 1">
            <a:extLst>
              <a:ext uri="{FF2B5EF4-FFF2-40B4-BE49-F238E27FC236}">
                <a16:creationId xmlns:a16="http://schemas.microsoft.com/office/drawing/2014/main" id="{44B64CF7-FA76-71F3-9FA2-A85D5368AC84}"/>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3" name="TextBox 2">
            <a:extLst>
              <a:ext uri="{FF2B5EF4-FFF2-40B4-BE49-F238E27FC236}">
                <a16:creationId xmlns:a16="http://schemas.microsoft.com/office/drawing/2014/main" id="{2F7D6468-E5B2-6380-3430-948575971445}"/>
              </a:ext>
            </a:extLst>
          </p:cNvPr>
          <p:cNvSpPr txBox="1"/>
          <p:nvPr/>
        </p:nvSpPr>
        <p:spPr>
          <a:xfrm>
            <a:off x="4572000" y="190587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6" name="TextBox 5">
            <a:extLst>
              <a:ext uri="{FF2B5EF4-FFF2-40B4-BE49-F238E27FC236}">
                <a16:creationId xmlns:a16="http://schemas.microsoft.com/office/drawing/2014/main" id="{E0BECB0F-F71B-FC88-8939-09FE774F395D}"/>
              </a:ext>
            </a:extLst>
          </p:cNvPr>
          <p:cNvSpPr txBox="1"/>
          <p:nvPr/>
        </p:nvSpPr>
        <p:spPr>
          <a:xfrm>
            <a:off x="4577590" y="2245322"/>
            <a:ext cx="2298666"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útiles</a:t>
            </a:r>
          </a:p>
        </p:txBody>
      </p:sp>
      <p:sp>
        <p:nvSpPr>
          <p:cNvPr id="7" name="TextBox 6">
            <a:extLst>
              <a:ext uri="{FF2B5EF4-FFF2-40B4-BE49-F238E27FC236}">
                <a16:creationId xmlns:a16="http://schemas.microsoft.com/office/drawing/2014/main" id="{7BBAE1DA-C213-ED42-7B35-8756BB0084CB}"/>
              </a:ext>
            </a:extLst>
          </p:cNvPr>
          <p:cNvSpPr txBox="1"/>
          <p:nvPr/>
        </p:nvSpPr>
        <p:spPr>
          <a:xfrm>
            <a:off x="6809838" y="2254948"/>
            <a:ext cx="2298666"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0" name="1 CuadroTexto">
            <a:extLst>
              <a:ext uri="{FF2B5EF4-FFF2-40B4-BE49-F238E27FC236}">
                <a16:creationId xmlns:a16="http://schemas.microsoft.com/office/drawing/2014/main" id="{9A2703F2-2358-D918-EB1B-63CDC4163E5B}"/>
              </a:ext>
            </a:extLst>
          </p:cNvPr>
          <p:cNvSpPr txBox="1"/>
          <p:nvPr/>
        </p:nvSpPr>
        <p:spPr>
          <a:xfrm>
            <a:off x="2573524" y="541078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Hebreos 11:4</a:t>
            </a:r>
          </a:p>
        </p:txBody>
      </p:sp>
      <p:sp>
        <p:nvSpPr>
          <p:cNvPr id="11" name="2 CuadroTexto">
            <a:extLst>
              <a:ext uri="{FF2B5EF4-FFF2-40B4-BE49-F238E27FC236}">
                <a16:creationId xmlns:a16="http://schemas.microsoft.com/office/drawing/2014/main" id="{2228F7F7-2CB4-F9B4-C9E2-C5DFBF301EA8}"/>
              </a:ext>
            </a:extLst>
          </p:cNvPr>
          <p:cNvSpPr txBox="1"/>
          <p:nvPr/>
        </p:nvSpPr>
        <p:spPr>
          <a:xfrm>
            <a:off x="35496" y="5877272"/>
            <a:ext cx="910850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Por la fe Abel ofreció a Dios más excelente sacrificio que Caín</a:t>
            </a:r>
            <a:r>
              <a:rPr lang="es-ES" sz="2400" dirty="0">
                <a:latin typeface="Calibri"/>
              </a:rPr>
              <a:t>, </a:t>
            </a:r>
            <a:r>
              <a:rPr lang="es-ES" sz="2400" dirty="0">
                <a:solidFill>
                  <a:srgbClr val="00B0F0"/>
                </a:solidFill>
                <a:latin typeface="Calibri"/>
              </a:rPr>
              <a:t>por lo cual alcanzó testimonio de que era justo, dando Dios testimonio de sus ofrendas; y muerto, aún habla por ella.</a:t>
            </a:r>
          </a:p>
        </p:txBody>
      </p:sp>
      <p:sp>
        <p:nvSpPr>
          <p:cNvPr id="12" name="TextBox 11">
            <a:extLst>
              <a:ext uri="{FF2B5EF4-FFF2-40B4-BE49-F238E27FC236}">
                <a16:creationId xmlns:a16="http://schemas.microsoft.com/office/drawing/2014/main" id="{0A25EF3C-6BBE-307F-29FF-AB564A94B3D7}"/>
              </a:ext>
            </a:extLst>
          </p:cNvPr>
          <p:cNvSpPr txBox="1"/>
          <p:nvPr/>
        </p:nvSpPr>
        <p:spPr>
          <a:xfrm>
            <a:off x="4577590" y="2604026"/>
            <a:ext cx="453091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Condición espiritual del que da la ofrenda</a:t>
            </a:r>
          </a:p>
        </p:txBody>
      </p:sp>
      <p:sp>
        <p:nvSpPr>
          <p:cNvPr id="13" name="TextBox 12">
            <a:extLst>
              <a:ext uri="{FF2B5EF4-FFF2-40B4-BE49-F238E27FC236}">
                <a16:creationId xmlns:a16="http://schemas.microsoft.com/office/drawing/2014/main" id="{A33E61C2-A729-6504-2260-BE2EB06981D0}"/>
              </a:ext>
            </a:extLst>
          </p:cNvPr>
          <p:cNvSpPr txBox="1"/>
          <p:nvPr/>
        </p:nvSpPr>
        <p:spPr>
          <a:xfrm>
            <a:off x="4572000" y="2980539"/>
            <a:ext cx="453091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Caín dio su ofrenda como un regalo a Dios, Abel piensa en el regalo de Dios para él</a:t>
            </a:r>
          </a:p>
        </p:txBody>
      </p:sp>
      <p:sp>
        <p:nvSpPr>
          <p:cNvPr id="15" name="TextBox 14">
            <a:extLst>
              <a:ext uri="{FF2B5EF4-FFF2-40B4-BE49-F238E27FC236}">
                <a16:creationId xmlns:a16="http://schemas.microsoft.com/office/drawing/2014/main" id="{14DBF482-7459-0F5F-D604-43D39AFA193E}"/>
              </a:ext>
            </a:extLst>
          </p:cNvPr>
          <p:cNvSpPr txBox="1"/>
          <p:nvPr/>
        </p:nvSpPr>
        <p:spPr>
          <a:xfrm>
            <a:off x="4589748" y="3585904"/>
            <a:ext cx="453091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Caín expreso su esfuerzo dirigido a Dios, Abel expreso su necesidad de salvación</a:t>
            </a:r>
          </a:p>
        </p:txBody>
      </p:sp>
      <p:sp>
        <p:nvSpPr>
          <p:cNvPr id="14" name="TextBox 13">
            <a:extLst>
              <a:ext uri="{FF2B5EF4-FFF2-40B4-BE49-F238E27FC236}">
                <a16:creationId xmlns:a16="http://schemas.microsoft.com/office/drawing/2014/main" id="{6FA1C64E-984A-D719-674D-9F94E51D1486}"/>
              </a:ext>
            </a:extLst>
          </p:cNvPr>
          <p:cNvSpPr txBox="1"/>
          <p:nvPr/>
        </p:nvSpPr>
        <p:spPr>
          <a:xfrm>
            <a:off x="4577590" y="4191269"/>
            <a:ext cx="453091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Caín ofreció un ritual vacío, Abel pensó en la promesa mesiánica </a:t>
            </a:r>
          </a:p>
        </p:txBody>
      </p:sp>
      <p:sp>
        <p:nvSpPr>
          <p:cNvPr id="9" name="2 CuadroTexto">
            <a:extLst>
              <a:ext uri="{FF2B5EF4-FFF2-40B4-BE49-F238E27FC236}">
                <a16:creationId xmlns:a16="http://schemas.microsoft.com/office/drawing/2014/main" id="{D1168AA2-E6BB-5BDC-FD20-B1F8AAD51636}"/>
              </a:ext>
            </a:extLst>
          </p:cNvPr>
          <p:cNvSpPr txBox="1"/>
          <p:nvPr/>
        </p:nvSpPr>
        <p:spPr>
          <a:xfrm>
            <a:off x="35496" y="2214442"/>
            <a:ext cx="4554252"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dijo Caín a su hermano Abel: Salgamos al campo. </a:t>
            </a:r>
            <a:r>
              <a:rPr lang="es-ES" sz="2400" dirty="0">
                <a:latin typeface="Calibri"/>
              </a:rPr>
              <a:t>Y aconteció que estando ellos en el campo, Caín se levantó contra su hermano Abel, y lo mató. </a:t>
            </a:r>
          </a:p>
        </p:txBody>
      </p:sp>
      <p:sp>
        <p:nvSpPr>
          <p:cNvPr id="16" name="1 CuadroTexto">
            <a:extLst>
              <a:ext uri="{FF2B5EF4-FFF2-40B4-BE49-F238E27FC236}">
                <a16:creationId xmlns:a16="http://schemas.microsoft.com/office/drawing/2014/main" id="{2ED060FC-4B68-2607-2E1C-0A33ACB3DD9A}"/>
              </a:ext>
            </a:extLst>
          </p:cNvPr>
          <p:cNvSpPr txBox="1"/>
          <p:nvPr/>
        </p:nvSpPr>
        <p:spPr>
          <a:xfrm>
            <a:off x="287016" y="157885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Génesis 4:8</a:t>
            </a:r>
          </a:p>
        </p:txBody>
      </p:sp>
    </p:spTree>
    <p:extLst>
      <p:ext uri="{BB962C8B-B14F-4D97-AF65-F5344CB8AC3E}">
        <p14:creationId xmlns:p14="http://schemas.microsoft.com/office/powerpoint/2010/main" val="9252660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4A9BCE-94FB-10C0-B183-E8F770074BC1}"/>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8914133E-5BE7-A49A-25E0-373AB696CA72}"/>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Génesis 3:15</a:t>
            </a:r>
          </a:p>
        </p:txBody>
      </p:sp>
      <p:sp>
        <p:nvSpPr>
          <p:cNvPr id="5" name="2 CuadroTexto">
            <a:extLst>
              <a:ext uri="{FF2B5EF4-FFF2-40B4-BE49-F238E27FC236}">
                <a16:creationId xmlns:a16="http://schemas.microsoft.com/office/drawing/2014/main" id="{EBAAC2A6-E415-2154-1532-825150FC26A0}"/>
              </a:ext>
            </a:extLst>
          </p:cNvPr>
          <p:cNvSpPr txBox="1"/>
          <p:nvPr/>
        </p:nvSpPr>
        <p:spPr>
          <a:xfrm>
            <a:off x="0" y="500091"/>
            <a:ext cx="9108504"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pondré enemistad entre ti y la mujer, y entre tu simiente y la simiente suya;</a:t>
            </a:r>
            <a:r>
              <a:rPr lang="es-ES" sz="2400" dirty="0">
                <a:latin typeface="Calibri"/>
              </a:rPr>
              <a:t> </a:t>
            </a:r>
            <a:r>
              <a:rPr lang="es-ES" sz="2400" dirty="0">
                <a:solidFill>
                  <a:srgbClr val="00B0F0"/>
                </a:solidFill>
                <a:latin typeface="Calibri"/>
              </a:rPr>
              <a:t>ésta te herirá en la cabeza, y tú le herirás en el calcañar. </a:t>
            </a:r>
          </a:p>
        </p:txBody>
      </p:sp>
      <p:sp>
        <p:nvSpPr>
          <p:cNvPr id="2" name="TextBox 1">
            <a:extLst>
              <a:ext uri="{FF2B5EF4-FFF2-40B4-BE49-F238E27FC236}">
                <a16:creationId xmlns:a16="http://schemas.microsoft.com/office/drawing/2014/main" id="{5EC128E5-F3B4-F052-CB39-4ECFC91D113E}"/>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3" name="TextBox 2">
            <a:extLst>
              <a:ext uri="{FF2B5EF4-FFF2-40B4-BE49-F238E27FC236}">
                <a16:creationId xmlns:a16="http://schemas.microsoft.com/office/drawing/2014/main" id="{33AB7B8F-1755-F3BD-647C-82E7D842D4A7}"/>
              </a:ext>
            </a:extLst>
          </p:cNvPr>
          <p:cNvSpPr txBox="1"/>
          <p:nvPr/>
        </p:nvSpPr>
        <p:spPr>
          <a:xfrm>
            <a:off x="4572000" y="190587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6" name="TextBox 5">
            <a:extLst>
              <a:ext uri="{FF2B5EF4-FFF2-40B4-BE49-F238E27FC236}">
                <a16:creationId xmlns:a16="http://schemas.microsoft.com/office/drawing/2014/main" id="{36CD6E22-A183-7CC8-8977-8A3CAA86E696}"/>
              </a:ext>
            </a:extLst>
          </p:cNvPr>
          <p:cNvSpPr txBox="1"/>
          <p:nvPr/>
        </p:nvSpPr>
        <p:spPr>
          <a:xfrm>
            <a:off x="4577590" y="2245322"/>
            <a:ext cx="2298666"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útiles</a:t>
            </a:r>
          </a:p>
        </p:txBody>
      </p:sp>
      <p:sp>
        <p:nvSpPr>
          <p:cNvPr id="7" name="TextBox 6">
            <a:extLst>
              <a:ext uri="{FF2B5EF4-FFF2-40B4-BE49-F238E27FC236}">
                <a16:creationId xmlns:a16="http://schemas.microsoft.com/office/drawing/2014/main" id="{E3EE19EB-F373-3FBF-8B52-8968B1E1BF3D}"/>
              </a:ext>
            </a:extLst>
          </p:cNvPr>
          <p:cNvSpPr txBox="1"/>
          <p:nvPr/>
        </p:nvSpPr>
        <p:spPr>
          <a:xfrm>
            <a:off x="6809838" y="2254948"/>
            <a:ext cx="2298666" cy="33945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0" name="1 CuadroTexto">
            <a:extLst>
              <a:ext uri="{FF2B5EF4-FFF2-40B4-BE49-F238E27FC236}">
                <a16:creationId xmlns:a16="http://schemas.microsoft.com/office/drawing/2014/main" id="{BDAA6B15-AF82-025B-2B8D-AEC93D7B9D0A}"/>
              </a:ext>
            </a:extLst>
          </p:cNvPr>
          <p:cNvSpPr txBox="1"/>
          <p:nvPr/>
        </p:nvSpPr>
        <p:spPr>
          <a:xfrm>
            <a:off x="2573524" y="541078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Hebreos 11:4</a:t>
            </a:r>
          </a:p>
        </p:txBody>
      </p:sp>
      <p:sp>
        <p:nvSpPr>
          <p:cNvPr id="11" name="2 CuadroTexto">
            <a:extLst>
              <a:ext uri="{FF2B5EF4-FFF2-40B4-BE49-F238E27FC236}">
                <a16:creationId xmlns:a16="http://schemas.microsoft.com/office/drawing/2014/main" id="{6A98C6B9-839B-8ED4-F6CE-5DD61F0F130E}"/>
              </a:ext>
            </a:extLst>
          </p:cNvPr>
          <p:cNvSpPr txBox="1"/>
          <p:nvPr/>
        </p:nvSpPr>
        <p:spPr>
          <a:xfrm>
            <a:off x="35496" y="5877272"/>
            <a:ext cx="910850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Por la fe Abel ofreció a Dios más excelente sacrificio que Caín</a:t>
            </a:r>
            <a:r>
              <a:rPr lang="es-ES" sz="2400" dirty="0">
                <a:latin typeface="Calibri"/>
              </a:rPr>
              <a:t>, </a:t>
            </a:r>
            <a:r>
              <a:rPr lang="es-ES" sz="2400" dirty="0">
                <a:solidFill>
                  <a:srgbClr val="00B0F0"/>
                </a:solidFill>
                <a:latin typeface="Calibri"/>
              </a:rPr>
              <a:t>por lo cual alcanzó testimonio de que era justo, dando Dios testimonio de sus ofrendas; y muerto, aún habla por ella.</a:t>
            </a:r>
          </a:p>
        </p:txBody>
      </p:sp>
      <p:sp>
        <p:nvSpPr>
          <p:cNvPr id="12" name="TextBox 11">
            <a:extLst>
              <a:ext uri="{FF2B5EF4-FFF2-40B4-BE49-F238E27FC236}">
                <a16:creationId xmlns:a16="http://schemas.microsoft.com/office/drawing/2014/main" id="{3080B2D3-9BD1-E607-83AF-B4191E970BD5}"/>
              </a:ext>
            </a:extLst>
          </p:cNvPr>
          <p:cNvSpPr txBox="1"/>
          <p:nvPr/>
        </p:nvSpPr>
        <p:spPr>
          <a:xfrm>
            <a:off x="4577590" y="2604026"/>
            <a:ext cx="453091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Condición espiritual del que da la ofrenda</a:t>
            </a:r>
          </a:p>
        </p:txBody>
      </p:sp>
      <p:sp>
        <p:nvSpPr>
          <p:cNvPr id="13" name="TextBox 12">
            <a:extLst>
              <a:ext uri="{FF2B5EF4-FFF2-40B4-BE49-F238E27FC236}">
                <a16:creationId xmlns:a16="http://schemas.microsoft.com/office/drawing/2014/main" id="{8ECDB0B3-356D-2431-344D-5937E94BA5A9}"/>
              </a:ext>
            </a:extLst>
          </p:cNvPr>
          <p:cNvSpPr txBox="1"/>
          <p:nvPr/>
        </p:nvSpPr>
        <p:spPr>
          <a:xfrm>
            <a:off x="4572000" y="2980539"/>
            <a:ext cx="453091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Caín dio su ofrenda como un regalo a Dios, Abel piensa en el regalo de Dios para él</a:t>
            </a:r>
          </a:p>
        </p:txBody>
      </p:sp>
      <p:sp>
        <p:nvSpPr>
          <p:cNvPr id="15" name="TextBox 14">
            <a:extLst>
              <a:ext uri="{FF2B5EF4-FFF2-40B4-BE49-F238E27FC236}">
                <a16:creationId xmlns:a16="http://schemas.microsoft.com/office/drawing/2014/main" id="{4937FD0B-37A1-DA87-7266-36299733A546}"/>
              </a:ext>
            </a:extLst>
          </p:cNvPr>
          <p:cNvSpPr txBox="1"/>
          <p:nvPr/>
        </p:nvSpPr>
        <p:spPr>
          <a:xfrm>
            <a:off x="4589748" y="3585904"/>
            <a:ext cx="453091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Caín expreso su esfuerzo dirigido a Dios, Abel expreso su necesidad de salvación</a:t>
            </a:r>
          </a:p>
        </p:txBody>
      </p:sp>
      <p:sp>
        <p:nvSpPr>
          <p:cNvPr id="14" name="TextBox 13">
            <a:extLst>
              <a:ext uri="{FF2B5EF4-FFF2-40B4-BE49-F238E27FC236}">
                <a16:creationId xmlns:a16="http://schemas.microsoft.com/office/drawing/2014/main" id="{D2F9DE19-6F48-B925-2CA5-8287B38DDCB3}"/>
              </a:ext>
            </a:extLst>
          </p:cNvPr>
          <p:cNvSpPr txBox="1"/>
          <p:nvPr/>
        </p:nvSpPr>
        <p:spPr>
          <a:xfrm>
            <a:off x="4577590" y="4191269"/>
            <a:ext cx="453091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Caín ofreció un ritual vacío, Abel pensó en la promesa mesiánica </a:t>
            </a:r>
          </a:p>
        </p:txBody>
      </p:sp>
      <p:sp>
        <p:nvSpPr>
          <p:cNvPr id="9" name="2 CuadroTexto">
            <a:extLst>
              <a:ext uri="{FF2B5EF4-FFF2-40B4-BE49-F238E27FC236}">
                <a16:creationId xmlns:a16="http://schemas.microsoft.com/office/drawing/2014/main" id="{18A7C2B6-5CA9-F0C4-AD02-BC0032D709E8}"/>
              </a:ext>
            </a:extLst>
          </p:cNvPr>
          <p:cNvSpPr txBox="1"/>
          <p:nvPr/>
        </p:nvSpPr>
        <p:spPr>
          <a:xfrm>
            <a:off x="35496" y="2214442"/>
            <a:ext cx="4554252"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dijo Caín a su hermano Abel: Salgamos al campo. </a:t>
            </a:r>
            <a:r>
              <a:rPr lang="es-ES" sz="2400" dirty="0">
                <a:solidFill>
                  <a:srgbClr val="00B0F0"/>
                </a:solidFill>
                <a:latin typeface="Calibri"/>
              </a:rPr>
              <a:t>Y aconteció que estando ellos en el campo, Caín se levantó contra su hermano Abel, y lo mató. </a:t>
            </a:r>
          </a:p>
        </p:txBody>
      </p:sp>
      <p:sp>
        <p:nvSpPr>
          <p:cNvPr id="16" name="TextBox 15">
            <a:extLst>
              <a:ext uri="{FF2B5EF4-FFF2-40B4-BE49-F238E27FC236}">
                <a16:creationId xmlns:a16="http://schemas.microsoft.com/office/drawing/2014/main" id="{6946B74A-52C4-4682-48A7-262D3E70023F}"/>
              </a:ext>
            </a:extLst>
          </p:cNvPr>
          <p:cNvSpPr txBox="1"/>
          <p:nvPr/>
        </p:nvSpPr>
        <p:spPr>
          <a:xfrm>
            <a:off x="4581666" y="4749053"/>
            <a:ext cx="453091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Abel estaba en conexión intima con Dios, Caín se desconecto de Dios y su hermano</a:t>
            </a:r>
          </a:p>
        </p:txBody>
      </p:sp>
      <p:sp>
        <p:nvSpPr>
          <p:cNvPr id="17" name="1 CuadroTexto">
            <a:extLst>
              <a:ext uri="{FF2B5EF4-FFF2-40B4-BE49-F238E27FC236}">
                <a16:creationId xmlns:a16="http://schemas.microsoft.com/office/drawing/2014/main" id="{C5FB0A6D-36F0-A271-AEDE-462431BAE3A7}"/>
              </a:ext>
            </a:extLst>
          </p:cNvPr>
          <p:cNvSpPr txBox="1"/>
          <p:nvPr/>
        </p:nvSpPr>
        <p:spPr>
          <a:xfrm>
            <a:off x="287016" y="157885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Génesis 4:8</a:t>
            </a:r>
          </a:p>
        </p:txBody>
      </p:sp>
    </p:spTree>
    <p:extLst>
      <p:ext uri="{BB962C8B-B14F-4D97-AF65-F5344CB8AC3E}">
        <p14:creationId xmlns:p14="http://schemas.microsoft.com/office/powerpoint/2010/main" val="3796830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4734B8-E0BB-6249-ADC7-A4EF6B5D3B18}"/>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0178A7CD-F469-06CB-A14D-32939F4E6C20}"/>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Juan 1:29</a:t>
            </a:r>
          </a:p>
        </p:txBody>
      </p:sp>
      <p:sp>
        <p:nvSpPr>
          <p:cNvPr id="5" name="2 CuadroTexto">
            <a:extLst>
              <a:ext uri="{FF2B5EF4-FFF2-40B4-BE49-F238E27FC236}">
                <a16:creationId xmlns:a16="http://schemas.microsoft.com/office/drawing/2014/main" id="{81CBDA90-77F4-65A1-6144-40F727E60E78}"/>
              </a:ext>
            </a:extLst>
          </p:cNvPr>
          <p:cNvSpPr txBox="1"/>
          <p:nvPr/>
        </p:nvSpPr>
        <p:spPr>
          <a:xfrm>
            <a:off x="0" y="500091"/>
            <a:ext cx="9108504"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El siguiente día vio Juan a Jesús que venía a él, y dijo: He aquí el Cordero de Dios, que quita el pecado del mundo. </a:t>
            </a:r>
          </a:p>
        </p:txBody>
      </p:sp>
      <p:sp>
        <p:nvSpPr>
          <p:cNvPr id="2" name="TextBox 1">
            <a:extLst>
              <a:ext uri="{FF2B5EF4-FFF2-40B4-BE49-F238E27FC236}">
                <a16:creationId xmlns:a16="http://schemas.microsoft.com/office/drawing/2014/main" id="{72BB90CD-948E-9E1C-CB89-B240174B9C33}"/>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3" name="TextBox 2">
            <a:extLst>
              <a:ext uri="{FF2B5EF4-FFF2-40B4-BE49-F238E27FC236}">
                <a16:creationId xmlns:a16="http://schemas.microsoft.com/office/drawing/2014/main" id="{73F270D9-81F7-7D54-FE12-0B1AF7100EED}"/>
              </a:ext>
            </a:extLst>
          </p:cNvPr>
          <p:cNvSpPr txBox="1"/>
          <p:nvPr/>
        </p:nvSpPr>
        <p:spPr>
          <a:xfrm>
            <a:off x="4572000" y="190587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7" name="TextBox 16">
            <a:extLst>
              <a:ext uri="{FF2B5EF4-FFF2-40B4-BE49-F238E27FC236}">
                <a16:creationId xmlns:a16="http://schemas.microsoft.com/office/drawing/2014/main" id="{7038CF10-908A-B7F0-58AC-396931CF14DB}"/>
              </a:ext>
            </a:extLst>
          </p:cNvPr>
          <p:cNvSpPr txBox="1"/>
          <p:nvPr/>
        </p:nvSpPr>
        <p:spPr>
          <a:xfrm>
            <a:off x="4572000" y="225494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Tree>
    <p:extLst>
      <p:ext uri="{BB962C8B-B14F-4D97-AF65-F5344CB8AC3E}">
        <p14:creationId xmlns:p14="http://schemas.microsoft.com/office/powerpoint/2010/main" val="4281705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B35EB7-730E-FC18-A03E-6EE21E52148A}"/>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A30B1305-7C95-0477-8164-FA9F25B7372B}"/>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Juan 1:29</a:t>
            </a:r>
          </a:p>
        </p:txBody>
      </p:sp>
      <p:sp>
        <p:nvSpPr>
          <p:cNvPr id="5" name="2 CuadroTexto">
            <a:extLst>
              <a:ext uri="{FF2B5EF4-FFF2-40B4-BE49-F238E27FC236}">
                <a16:creationId xmlns:a16="http://schemas.microsoft.com/office/drawing/2014/main" id="{D7DF611F-CAD8-B1E3-F311-703AC4110B1F}"/>
              </a:ext>
            </a:extLst>
          </p:cNvPr>
          <p:cNvSpPr txBox="1"/>
          <p:nvPr/>
        </p:nvSpPr>
        <p:spPr>
          <a:xfrm>
            <a:off x="0" y="500091"/>
            <a:ext cx="9108504"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El siguiente día </a:t>
            </a:r>
            <a:r>
              <a:rPr lang="es-ES" sz="2400" u="sng" dirty="0">
                <a:solidFill>
                  <a:srgbClr val="FFFF00"/>
                </a:solidFill>
                <a:latin typeface="Calibri"/>
              </a:rPr>
              <a:t>vio Juan a Jesús</a:t>
            </a:r>
            <a:r>
              <a:rPr lang="es-ES" sz="2400" dirty="0">
                <a:solidFill>
                  <a:srgbClr val="FFFF00"/>
                </a:solidFill>
                <a:latin typeface="Calibri"/>
              </a:rPr>
              <a:t> que venía a él, y dijo:</a:t>
            </a:r>
            <a:r>
              <a:rPr lang="es-ES" sz="2400" dirty="0">
                <a:latin typeface="Calibri"/>
              </a:rPr>
              <a:t> He aquí el Cordero de Dios, que quita el pecado del mundo. </a:t>
            </a:r>
          </a:p>
        </p:txBody>
      </p:sp>
      <p:sp>
        <p:nvSpPr>
          <p:cNvPr id="2" name="TextBox 1">
            <a:extLst>
              <a:ext uri="{FF2B5EF4-FFF2-40B4-BE49-F238E27FC236}">
                <a16:creationId xmlns:a16="http://schemas.microsoft.com/office/drawing/2014/main" id="{98B5ED0D-FAA4-64F0-AC71-BA5E1D55BEBB}"/>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3" name="TextBox 2">
            <a:extLst>
              <a:ext uri="{FF2B5EF4-FFF2-40B4-BE49-F238E27FC236}">
                <a16:creationId xmlns:a16="http://schemas.microsoft.com/office/drawing/2014/main" id="{C7339E10-50F7-2474-43A6-677F98824805}"/>
              </a:ext>
            </a:extLst>
          </p:cNvPr>
          <p:cNvSpPr txBox="1"/>
          <p:nvPr/>
        </p:nvSpPr>
        <p:spPr>
          <a:xfrm>
            <a:off x="4572000" y="190587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7" name="TextBox 16">
            <a:extLst>
              <a:ext uri="{FF2B5EF4-FFF2-40B4-BE49-F238E27FC236}">
                <a16:creationId xmlns:a16="http://schemas.microsoft.com/office/drawing/2014/main" id="{DD945D4D-8554-9B61-0712-DB51498EF906}"/>
              </a:ext>
            </a:extLst>
          </p:cNvPr>
          <p:cNvSpPr txBox="1"/>
          <p:nvPr/>
        </p:nvSpPr>
        <p:spPr>
          <a:xfrm>
            <a:off x="4572000" y="225494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Tree>
    <p:extLst>
      <p:ext uri="{BB962C8B-B14F-4D97-AF65-F5344CB8AC3E}">
        <p14:creationId xmlns:p14="http://schemas.microsoft.com/office/powerpoint/2010/main" val="28001047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F4728A-F405-7FD1-2106-ED65F09A41E2}"/>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68146A03-5D60-55D0-3A06-1407A3827470}"/>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Juan 1:29</a:t>
            </a:r>
          </a:p>
        </p:txBody>
      </p:sp>
      <p:sp>
        <p:nvSpPr>
          <p:cNvPr id="5" name="2 CuadroTexto">
            <a:extLst>
              <a:ext uri="{FF2B5EF4-FFF2-40B4-BE49-F238E27FC236}">
                <a16:creationId xmlns:a16="http://schemas.microsoft.com/office/drawing/2014/main" id="{F7DC9AD7-2822-B6DF-C1D6-4AB215713197}"/>
              </a:ext>
            </a:extLst>
          </p:cNvPr>
          <p:cNvSpPr txBox="1"/>
          <p:nvPr/>
        </p:nvSpPr>
        <p:spPr>
          <a:xfrm>
            <a:off x="0" y="500091"/>
            <a:ext cx="9108504"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El siguiente día </a:t>
            </a:r>
            <a:r>
              <a:rPr lang="es-ES" sz="2400" u="sng" dirty="0">
                <a:solidFill>
                  <a:srgbClr val="FFFF00"/>
                </a:solidFill>
                <a:latin typeface="Calibri"/>
              </a:rPr>
              <a:t>vio Juan a Jesús</a:t>
            </a:r>
            <a:r>
              <a:rPr lang="es-ES" sz="2400" dirty="0">
                <a:solidFill>
                  <a:srgbClr val="FFFF00"/>
                </a:solidFill>
                <a:latin typeface="Calibri"/>
              </a:rPr>
              <a:t> que venía a él, y dijo:</a:t>
            </a:r>
            <a:r>
              <a:rPr lang="es-ES" sz="2400" dirty="0">
                <a:latin typeface="Calibri"/>
              </a:rPr>
              <a:t> </a:t>
            </a:r>
            <a:r>
              <a:rPr lang="es-ES" sz="2400" dirty="0">
                <a:solidFill>
                  <a:srgbClr val="00B0F0"/>
                </a:solidFill>
                <a:latin typeface="Calibri"/>
              </a:rPr>
              <a:t>He aquí el Cordero de Dios, </a:t>
            </a:r>
            <a:r>
              <a:rPr lang="es-ES" sz="2400" dirty="0">
                <a:latin typeface="Calibri"/>
              </a:rPr>
              <a:t>que quita el pecado del mundo. </a:t>
            </a:r>
          </a:p>
        </p:txBody>
      </p:sp>
      <p:sp>
        <p:nvSpPr>
          <p:cNvPr id="2" name="TextBox 1">
            <a:extLst>
              <a:ext uri="{FF2B5EF4-FFF2-40B4-BE49-F238E27FC236}">
                <a16:creationId xmlns:a16="http://schemas.microsoft.com/office/drawing/2014/main" id="{2320BE9B-DCA5-3481-2C10-95474C3197F0}"/>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3" name="TextBox 2">
            <a:extLst>
              <a:ext uri="{FF2B5EF4-FFF2-40B4-BE49-F238E27FC236}">
                <a16:creationId xmlns:a16="http://schemas.microsoft.com/office/drawing/2014/main" id="{BF3AE976-7DFD-D270-C053-A92B385165E7}"/>
              </a:ext>
            </a:extLst>
          </p:cNvPr>
          <p:cNvSpPr txBox="1"/>
          <p:nvPr/>
        </p:nvSpPr>
        <p:spPr>
          <a:xfrm>
            <a:off x="4572000" y="190587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7" name="TextBox 16">
            <a:extLst>
              <a:ext uri="{FF2B5EF4-FFF2-40B4-BE49-F238E27FC236}">
                <a16:creationId xmlns:a16="http://schemas.microsoft.com/office/drawing/2014/main" id="{D0660184-DB31-9AC9-1B1B-36A7F03203ED}"/>
              </a:ext>
            </a:extLst>
          </p:cNvPr>
          <p:cNvSpPr txBox="1"/>
          <p:nvPr/>
        </p:nvSpPr>
        <p:spPr>
          <a:xfrm>
            <a:off x="4572000" y="225494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6" name="1 CuadroTexto">
            <a:extLst>
              <a:ext uri="{FF2B5EF4-FFF2-40B4-BE49-F238E27FC236}">
                <a16:creationId xmlns:a16="http://schemas.microsoft.com/office/drawing/2014/main" id="{55075EF9-B3BB-E2D4-6EAE-7D00A94D3DB9}"/>
              </a:ext>
            </a:extLst>
          </p:cNvPr>
          <p:cNvSpPr txBox="1"/>
          <p:nvPr/>
        </p:nvSpPr>
        <p:spPr>
          <a:xfrm>
            <a:off x="395536" y="115904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Hebreos 10:9</a:t>
            </a:r>
          </a:p>
        </p:txBody>
      </p:sp>
      <p:sp>
        <p:nvSpPr>
          <p:cNvPr id="7" name="2 CuadroTexto">
            <a:extLst>
              <a:ext uri="{FF2B5EF4-FFF2-40B4-BE49-F238E27FC236}">
                <a16:creationId xmlns:a16="http://schemas.microsoft.com/office/drawing/2014/main" id="{AC4802FB-E31E-DD5B-E043-6D9733284D5F}"/>
              </a:ext>
            </a:extLst>
          </p:cNvPr>
          <p:cNvSpPr txBox="1"/>
          <p:nvPr/>
        </p:nvSpPr>
        <p:spPr>
          <a:xfrm>
            <a:off x="0" y="1659139"/>
            <a:ext cx="4572000"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diciendo luego: He aquí que vengo, oh Dios, para hacer tu voluntad; quita lo primero, para establecer esto último. </a:t>
            </a:r>
          </a:p>
        </p:txBody>
      </p:sp>
    </p:spTree>
    <p:extLst>
      <p:ext uri="{BB962C8B-B14F-4D97-AF65-F5344CB8AC3E}">
        <p14:creationId xmlns:p14="http://schemas.microsoft.com/office/powerpoint/2010/main" val="3476445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6A650D-10C4-7BDF-E2A6-ABA05BE96353}"/>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18B8B6AF-FCCD-846E-D654-3F51781497DA}"/>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Juan 1:29</a:t>
            </a:r>
          </a:p>
        </p:txBody>
      </p:sp>
      <p:sp>
        <p:nvSpPr>
          <p:cNvPr id="5" name="2 CuadroTexto">
            <a:extLst>
              <a:ext uri="{FF2B5EF4-FFF2-40B4-BE49-F238E27FC236}">
                <a16:creationId xmlns:a16="http://schemas.microsoft.com/office/drawing/2014/main" id="{2F3B2B7D-7EDF-3BF1-E042-B7AE3F657224}"/>
              </a:ext>
            </a:extLst>
          </p:cNvPr>
          <p:cNvSpPr txBox="1"/>
          <p:nvPr/>
        </p:nvSpPr>
        <p:spPr>
          <a:xfrm>
            <a:off x="0" y="500091"/>
            <a:ext cx="9108504"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El siguiente día </a:t>
            </a:r>
            <a:r>
              <a:rPr lang="es-ES" sz="2400" u="sng" dirty="0">
                <a:solidFill>
                  <a:srgbClr val="FFFF00"/>
                </a:solidFill>
                <a:latin typeface="Calibri"/>
              </a:rPr>
              <a:t>vio Juan a Jesús</a:t>
            </a:r>
            <a:r>
              <a:rPr lang="es-ES" sz="2400" dirty="0">
                <a:solidFill>
                  <a:srgbClr val="FFFF00"/>
                </a:solidFill>
                <a:latin typeface="Calibri"/>
              </a:rPr>
              <a:t> que venía a él, y dijo:</a:t>
            </a:r>
            <a:r>
              <a:rPr lang="es-ES" sz="2400" dirty="0">
                <a:latin typeface="Calibri"/>
              </a:rPr>
              <a:t> </a:t>
            </a:r>
            <a:r>
              <a:rPr lang="es-ES" sz="2400" dirty="0">
                <a:solidFill>
                  <a:srgbClr val="00B0F0"/>
                </a:solidFill>
                <a:latin typeface="Calibri"/>
              </a:rPr>
              <a:t>He aquí el Cordero de Dios, </a:t>
            </a:r>
            <a:r>
              <a:rPr lang="es-ES" sz="2400" dirty="0">
                <a:latin typeface="Calibri"/>
              </a:rPr>
              <a:t>que quita el pecado del mundo. </a:t>
            </a:r>
          </a:p>
        </p:txBody>
      </p:sp>
      <p:sp>
        <p:nvSpPr>
          <p:cNvPr id="2" name="TextBox 1">
            <a:extLst>
              <a:ext uri="{FF2B5EF4-FFF2-40B4-BE49-F238E27FC236}">
                <a16:creationId xmlns:a16="http://schemas.microsoft.com/office/drawing/2014/main" id="{9CE3DD69-70B9-1E55-72A4-0C9E0D2EFB42}"/>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3" name="TextBox 2">
            <a:extLst>
              <a:ext uri="{FF2B5EF4-FFF2-40B4-BE49-F238E27FC236}">
                <a16:creationId xmlns:a16="http://schemas.microsoft.com/office/drawing/2014/main" id="{3ADE2C7B-B2B5-693A-488F-0D0BC632525B}"/>
              </a:ext>
            </a:extLst>
          </p:cNvPr>
          <p:cNvSpPr txBox="1"/>
          <p:nvPr/>
        </p:nvSpPr>
        <p:spPr>
          <a:xfrm>
            <a:off x="4572000" y="190587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7" name="TextBox 16">
            <a:extLst>
              <a:ext uri="{FF2B5EF4-FFF2-40B4-BE49-F238E27FC236}">
                <a16:creationId xmlns:a16="http://schemas.microsoft.com/office/drawing/2014/main" id="{3C16B857-5218-C4FB-9A83-B429F2C05204}"/>
              </a:ext>
            </a:extLst>
          </p:cNvPr>
          <p:cNvSpPr txBox="1"/>
          <p:nvPr/>
        </p:nvSpPr>
        <p:spPr>
          <a:xfrm>
            <a:off x="4572000" y="225494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6" name="1 CuadroTexto">
            <a:extLst>
              <a:ext uri="{FF2B5EF4-FFF2-40B4-BE49-F238E27FC236}">
                <a16:creationId xmlns:a16="http://schemas.microsoft.com/office/drawing/2014/main" id="{076D93F1-4ED7-629C-146D-784121369D22}"/>
              </a:ext>
            </a:extLst>
          </p:cNvPr>
          <p:cNvSpPr txBox="1"/>
          <p:nvPr/>
        </p:nvSpPr>
        <p:spPr>
          <a:xfrm>
            <a:off x="395536" y="115904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Hebreos 10:9</a:t>
            </a:r>
          </a:p>
        </p:txBody>
      </p:sp>
      <p:sp>
        <p:nvSpPr>
          <p:cNvPr id="7" name="2 CuadroTexto">
            <a:extLst>
              <a:ext uri="{FF2B5EF4-FFF2-40B4-BE49-F238E27FC236}">
                <a16:creationId xmlns:a16="http://schemas.microsoft.com/office/drawing/2014/main" id="{F9C4B0F9-A760-5AFF-16BA-393F64DAC1DE}"/>
              </a:ext>
            </a:extLst>
          </p:cNvPr>
          <p:cNvSpPr txBox="1"/>
          <p:nvPr/>
        </p:nvSpPr>
        <p:spPr>
          <a:xfrm>
            <a:off x="0" y="1659139"/>
            <a:ext cx="4572000"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diciendo luego: </a:t>
            </a:r>
            <a:r>
              <a:rPr lang="es-ES" sz="2400" dirty="0">
                <a:solidFill>
                  <a:srgbClr val="FFFF00"/>
                </a:solidFill>
                <a:latin typeface="Calibri"/>
              </a:rPr>
              <a:t>He aquí que vengo, oh Dios, para hacer tu voluntad;</a:t>
            </a:r>
            <a:r>
              <a:rPr lang="es-ES" sz="2400" dirty="0">
                <a:latin typeface="Calibri"/>
              </a:rPr>
              <a:t> quita lo primero, para establecer esto último. </a:t>
            </a:r>
          </a:p>
        </p:txBody>
      </p:sp>
      <p:sp>
        <p:nvSpPr>
          <p:cNvPr id="8" name="1 CuadroTexto">
            <a:extLst>
              <a:ext uri="{FF2B5EF4-FFF2-40B4-BE49-F238E27FC236}">
                <a16:creationId xmlns:a16="http://schemas.microsoft.com/office/drawing/2014/main" id="{C0DE1385-2DA9-0F2D-83F8-55BDE5C0A170}"/>
              </a:ext>
            </a:extLst>
          </p:cNvPr>
          <p:cNvSpPr txBox="1"/>
          <p:nvPr/>
        </p:nvSpPr>
        <p:spPr>
          <a:xfrm>
            <a:off x="2538028" y="470548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Juan 1:1-3, 14</a:t>
            </a:r>
          </a:p>
        </p:txBody>
      </p:sp>
      <p:sp>
        <p:nvSpPr>
          <p:cNvPr id="9" name="2 CuadroTexto">
            <a:extLst>
              <a:ext uri="{FF2B5EF4-FFF2-40B4-BE49-F238E27FC236}">
                <a16:creationId xmlns:a16="http://schemas.microsoft.com/office/drawing/2014/main" id="{EFFF67FA-5794-45B0-EF87-5048FE4140D4}"/>
              </a:ext>
            </a:extLst>
          </p:cNvPr>
          <p:cNvSpPr txBox="1"/>
          <p:nvPr/>
        </p:nvSpPr>
        <p:spPr>
          <a:xfrm>
            <a:off x="0" y="5238778"/>
            <a:ext cx="9108504"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1 En el principio era el Verbo, y el Verbo era con Dios, y el Verbo era Dios. 2 Este era en el principio con Dios. 3 Todas las cosas por él fueron hechas, y sin él nada de lo que ha sido hecho, fue hecho. 14 Y aquel Verbo fue hecho carne, y habitó entre nosotros (y vimos su gloria, gloria como del unigénito del Padre), lleno de gracia y de verdad. </a:t>
            </a:r>
          </a:p>
        </p:txBody>
      </p:sp>
    </p:spTree>
    <p:extLst>
      <p:ext uri="{BB962C8B-B14F-4D97-AF65-F5344CB8AC3E}">
        <p14:creationId xmlns:p14="http://schemas.microsoft.com/office/powerpoint/2010/main" val="194111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1D5564-328B-28F0-EEB9-1DA9FA67DDEC}"/>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7EF6DD60-5C28-1DD5-1B84-FD48C8BA19FA}"/>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Juan 1:29</a:t>
            </a:r>
          </a:p>
        </p:txBody>
      </p:sp>
      <p:sp>
        <p:nvSpPr>
          <p:cNvPr id="5" name="2 CuadroTexto">
            <a:extLst>
              <a:ext uri="{FF2B5EF4-FFF2-40B4-BE49-F238E27FC236}">
                <a16:creationId xmlns:a16="http://schemas.microsoft.com/office/drawing/2014/main" id="{6287F628-1B45-5F82-ADCE-2999D40C75F0}"/>
              </a:ext>
            </a:extLst>
          </p:cNvPr>
          <p:cNvSpPr txBox="1"/>
          <p:nvPr/>
        </p:nvSpPr>
        <p:spPr>
          <a:xfrm>
            <a:off x="0" y="500091"/>
            <a:ext cx="9108504"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El siguiente día </a:t>
            </a:r>
            <a:r>
              <a:rPr lang="es-ES" sz="2400" u="sng" dirty="0">
                <a:solidFill>
                  <a:srgbClr val="FFFF00"/>
                </a:solidFill>
                <a:latin typeface="Calibri"/>
              </a:rPr>
              <a:t>vio Juan a Jesús</a:t>
            </a:r>
            <a:r>
              <a:rPr lang="es-ES" sz="2400" dirty="0">
                <a:solidFill>
                  <a:srgbClr val="FFFF00"/>
                </a:solidFill>
                <a:latin typeface="Calibri"/>
              </a:rPr>
              <a:t> que venía a él, y dijo:</a:t>
            </a:r>
            <a:r>
              <a:rPr lang="es-ES" sz="2400" dirty="0">
                <a:latin typeface="Calibri"/>
              </a:rPr>
              <a:t> </a:t>
            </a:r>
            <a:r>
              <a:rPr lang="es-ES" sz="2400" dirty="0">
                <a:solidFill>
                  <a:srgbClr val="00B0F0"/>
                </a:solidFill>
                <a:latin typeface="Calibri"/>
              </a:rPr>
              <a:t>He aquí el Cordero de Dios, </a:t>
            </a:r>
            <a:r>
              <a:rPr lang="es-ES" sz="2400" dirty="0">
                <a:latin typeface="Calibri"/>
              </a:rPr>
              <a:t>que quita el pecado del mundo. </a:t>
            </a:r>
          </a:p>
        </p:txBody>
      </p:sp>
      <p:sp>
        <p:nvSpPr>
          <p:cNvPr id="2" name="TextBox 1">
            <a:extLst>
              <a:ext uri="{FF2B5EF4-FFF2-40B4-BE49-F238E27FC236}">
                <a16:creationId xmlns:a16="http://schemas.microsoft.com/office/drawing/2014/main" id="{E5748C8B-9232-B866-744B-2A53780DF86A}"/>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3" name="TextBox 2">
            <a:extLst>
              <a:ext uri="{FF2B5EF4-FFF2-40B4-BE49-F238E27FC236}">
                <a16:creationId xmlns:a16="http://schemas.microsoft.com/office/drawing/2014/main" id="{DA9C2359-3C1A-5405-23F6-C301240CCD68}"/>
              </a:ext>
            </a:extLst>
          </p:cNvPr>
          <p:cNvSpPr txBox="1"/>
          <p:nvPr/>
        </p:nvSpPr>
        <p:spPr>
          <a:xfrm>
            <a:off x="4572000" y="190587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7" name="TextBox 16">
            <a:extLst>
              <a:ext uri="{FF2B5EF4-FFF2-40B4-BE49-F238E27FC236}">
                <a16:creationId xmlns:a16="http://schemas.microsoft.com/office/drawing/2014/main" id="{FC3B49F7-552A-947C-E1BE-EA7204762B09}"/>
              </a:ext>
            </a:extLst>
          </p:cNvPr>
          <p:cNvSpPr txBox="1"/>
          <p:nvPr/>
        </p:nvSpPr>
        <p:spPr>
          <a:xfrm>
            <a:off x="4572000" y="225494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6" name="1 CuadroTexto">
            <a:extLst>
              <a:ext uri="{FF2B5EF4-FFF2-40B4-BE49-F238E27FC236}">
                <a16:creationId xmlns:a16="http://schemas.microsoft.com/office/drawing/2014/main" id="{221B9EB2-4A91-9956-27C6-A9E23BAB6EA3}"/>
              </a:ext>
            </a:extLst>
          </p:cNvPr>
          <p:cNvSpPr txBox="1"/>
          <p:nvPr/>
        </p:nvSpPr>
        <p:spPr>
          <a:xfrm>
            <a:off x="395536" y="115904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Hebreos 10:9</a:t>
            </a:r>
          </a:p>
        </p:txBody>
      </p:sp>
      <p:sp>
        <p:nvSpPr>
          <p:cNvPr id="7" name="2 CuadroTexto">
            <a:extLst>
              <a:ext uri="{FF2B5EF4-FFF2-40B4-BE49-F238E27FC236}">
                <a16:creationId xmlns:a16="http://schemas.microsoft.com/office/drawing/2014/main" id="{F2324D28-6F0B-F1E1-A087-B8B9A731849B}"/>
              </a:ext>
            </a:extLst>
          </p:cNvPr>
          <p:cNvSpPr txBox="1"/>
          <p:nvPr/>
        </p:nvSpPr>
        <p:spPr>
          <a:xfrm>
            <a:off x="0" y="1659139"/>
            <a:ext cx="4572000"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diciendo luego: </a:t>
            </a:r>
            <a:r>
              <a:rPr lang="es-ES" sz="2400" dirty="0">
                <a:solidFill>
                  <a:srgbClr val="FFFF00"/>
                </a:solidFill>
                <a:latin typeface="Calibri"/>
              </a:rPr>
              <a:t>He aquí que vengo, oh Dios, para hacer tu voluntad;</a:t>
            </a:r>
            <a:r>
              <a:rPr lang="es-ES" sz="2400" dirty="0">
                <a:latin typeface="Calibri"/>
              </a:rPr>
              <a:t> quita lo primero, para establecer esto último. </a:t>
            </a:r>
          </a:p>
        </p:txBody>
      </p:sp>
      <p:sp>
        <p:nvSpPr>
          <p:cNvPr id="8" name="1 CuadroTexto">
            <a:extLst>
              <a:ext uri="{FF2B5EF4-FFF2-40B4-BE49-F238E27FC236}">
                <a16:creationId xmlns:a16="http://schemas.microsoft.com/office/drawing/2014/main" id="{2466F50B-5540-70FB-F5C1-8421D198621E}"/>
              </a:ext>
            </a:extLst>
          </p:cNvPr>
          <p:cNvSpPr txBox="1"/>
          <p:nvPr/>
        </p:nvSpPr>
        <p:spPr>
          <a:xfrm>
            <a:off x="2538028" y="470548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Juan 1:1-3, 14</a:t>
            </a:r>
          </a:p>
        </p:txBody>
      </p:sp>
      <p:sp>
        <p:nvSpPr>
          <p:cNvPr id="9" name="2 CuadroTexto">
            <a:extLst>
              <a:ext uri="{FF2B5EF4-FFF2-40B4-BE49-F238E27FC236}">
                <a16:creationId xmlns:a16="http://schemas.microsoft.com/office/drawing/2014/main" id="{1C19EDD4-DEB0-579C-46D8-EF39065CE8F4}"/>
              </a:ext>
            </a:extLst>
          </p:cNvPr>
          <p:cNvSpPr txBox="1"/>
          <p:nvPr/>
        </p:nvSpPr>
        <p:spPr>
          <a:xfrm>
            <a:off x="0" y="5238778"/>
            <a:ext cx="9108504"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1 </a:t>
            </a:r>
            <a:r>
              <a:rPr lang="es-ES" sz="2400" dirty="0">
                <a:solidFill>
                  <a:srgbClr val="FFFF00"/>
                </a:solidFill>
                <a:latin typeface="Calibri"/>
              </a:rPr>
              <a:t>En el principio era el Verbo, y el Verbo era con Dios, y el Verbo era Dios. </a:t>
            </a:r>
            <a:r>
              <a:rPr lang="es-ES" sz="2400" dirty="0">
                <a:latin typeface="Calibri"/>
              </a:rPr>
              <a:t>2 Este era en el principio con Dios. 3 Todas las cosas por él fueron hechas, y sin él nada de lo que ha sido hecho, fue hecho. 14 Y aquel Verbo fue hecho carne, y habitó entre nosotros (y vimos su gloria, gloria como del unigénito del Padre), lleno de gracia y de verdad. </a:t>
            </a:r>
          </a:p>
        </p:txBody>
      </p:sp>
    </p:spTree>
    <p:extLst>
      <p:ext uri="{BB962C8B-B14F-4D97-AF65-F5344CB8AC3E}">
        <p14:creationId xmlns:p14="http://schemas.microsoft.com/office/powerpoint/2010/main" val="27984276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00B299-7085-0762-D110-FB6D6DB5B4DC}"/>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5AD8F5A1-8558-BA3C-1B1F-20526B71B6E0}"/>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Juan 1:29</a:t>
            </a:r>
          </a:p>
        </p:txBody>
      </p:sp>
      <p:sp>
        <p:nvSpPr>
          <p:cNvPr id="5" name="2 CuadroTexto">
            <a:extLst>
              <a:ext uri="{FF2B5EF4-FFF2-40B4-BE49-F238E27FC236}">
                <a16:creationId xmlns:a16="http://schemas.microsoft.com/office/drawing/2014/main" id="{96649555-69C1-D133-B95D-A6F32B75811B}"/>
              </a:ext>
            </a:extLst>
          </p:cNvPr>
          <p:cNvSpPr txBox="1"/>
          <p:nvPr/>
        </p:nvSpPr>
        <p:spPr>
          <a:xfrm>
            <a:off x="0" y="500091"/>
            <a:ext cx="9108504"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El siguiente día </a:t>
            </a:r>
            <a:r>
              <a:rPr lang="es-ES" sz="2400" u="sng" dirty="0">
                <a:solidFill>
                  <a:srgbClr val="FFFF00"/>
                </a:solidFill>
                <a:latin typeface="Calibri"/>
              </a:rPr>
              <a:t>vio Juan a Jesús</a:t>
            </a:r>
            <a:r>
              <a:rPr lang="es-ES" sz="2400" dirty="0">
                <a:solidFill>
                  <a:srgbClr val="FFFF00"/>
                </a:solidFill>
                <a:latin typeface="Calibri"/>
              </a:rPr>
              <a:t> que venía a él, y dijo:</a:t>
            </a:r>
            <a:r>
              <a:rPr lang="es-ES" sz="2400" dirty="0">
                <a:latin typeface="Calibri"/>
              </a:rPr>
              <a:t> </a:t>
            </a:r>
            <a:r>
              <a:rPr lang="es-ES" sz="2400" dirty="0">
                <a:solidFill>
                  <a:srgbClr val="00B0F0"/>
                </a:solidFill>
                <a:latin typeface="Calibri"/>
              </a:rPr>
              <a:t>He aquí el Cordero de Dios, </a:t>
            </a:r>
            <a:r>
              <a:rPr lang="es-ES" sz="2400" dirty="0">
                <a:latin typeface="Calibri"/>
              </a:rPr>
              <a:t>que quita el pecado del mundo. </a:t>
            </a:r>
          </a:p>
        </p:txBody>
      </p:sp>
      <p:sp>
        <p:nvSpPr>
          <p:cNvPr id="2" name="TextBox 1">
            <a:extLst>
              <a:ext uri="{FF2B5EF4-FFF2-40B4-BE49-F238E27FC236}">
                <a16:creationId xmlns:a16="http://schemas.microsoft.com/office/drawing/2014/main" id="{CCAEA096-2D70-48E4-6A63-BA886FF38B09}"/>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3" name="TextBox 2">
            <a:extLst>
              <a:ext uri="{FF2B5EF4-FFF2-40B4-BE49-F238E27FC236}">
                <a16:creationId xmlns:a16="http://schemas.microsoft.com/office/drawing/2014/main" id="{08E07CA0-30D0-E935-EEEE-162AED9B3A66}"/>
              </a:ext>
            </a:extLst>
          </p:cNvPr>
          <p:cNvSpPr txBox="1"/>
          <p:nvPr/>
        </p:nvSpPr>
        <p:spPr>
          <a:xfrm>
            <a:off x="4572000" y="190587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7" name="TextBox 16">
            <a:extLst>
              <a:ext uri="{FF2B5EF4-FFF2-40B4-BE49-F238E27FC236}">
                <a16:creationId xmlns:a16="http://schemas.microsoft.com/office/drawing/2014/main" id="{D43CF5E3-D00C-309B-3FF9-27ED29BD5504}"/>
              </a:ext>
            </a:extLst>
          </p:cNvPr>
          <p:cNvSpPr txBox="1"/>
          <p:nvPr/>
        </p:nvSpPr>
        <p:spPr>
          <a:xfrm>
            <a:off x="4572000" y="225494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6" name="1 CuadroTexto">
            <a:extLst>
              <a:ext uri="{FF2B5EF4-FFF2-40B4-BE49-F238E27FC236}">
                <a16:creationId xmlns:a16="http://schemas.microsoft.com/office/drawing/2014/main" id="{14F75A2D-E1B1-D2FC-C05A-CD1B8D80A67D}"/>
              </a:ext>
            </a:extLst>
          </p:cNvPr>
          <p:cNvSpPr txBox="1"/>
          <p:nvPr/>
        </p:nvSpPr>
        <p:spPr>
          <a:xfrm>
            <a:off x="395536" y="115904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Hebreos 10:9</a:t>
            </a:r>
          </a:p>
        </p:txBody>
      </p:sp>
      <p:sp>
        <p:nvSpPr>
          <p:cNvPr id="7" name="2 CuadroTexto">
            <a:extLst>
              <a:ext uri="{FF2B5EF4-FFF2-40B4-BE49-F238E27FC236}">
                <a16:creationId xmlns:a16="http://schemas.microsoft.com/office/drawing/2014/main" id="{F8A65693-A0EE-12FD-3F60-033685ABE122}"/>
              </a:ext>
            </a:extLst>
          </p:cNvPr>
          <p:cNvSpPr txBox="1"/>
          <p:nvPr/>
        </p:nvSpPr>
        <p:spPr>
          <a:xfrm>
            <a:off x="0" y="1659139"/>
            <a:ext cx="4572000"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diciendo luego: </a:t>
            </a:r>
            <a:r>
              <a:rPr lang="es-ES" sz="2400" dirty="0">
                <a:solidFill>
                  <a:srgbClr val="FFFF00"/>
                </a:solidFill>
                <a:latin typeface="Calibri"/>
              </a:rPr>
              <a:t>He aquí que vengo, oh Dios, para hacer tu voluntad;</a:t>
            </a:r>
            <a:r>
              <a:rPr lang="es-ES" sz="2400" dirty="0">
                <a:latin typeface="Calibri"/>
              </a:rPr>
              <a:t> quita lo primero, para establecer esto último. </a:t>
            </a:r>
          </a:p>
        </p:txBody>
      </p:sp>
      <p:sp>
        <p:nvSpPr>
          <p:cNvPr id="8" name="1 CuadroTexto">
            <a:extLst>
              <a:ext uri="{FF2B5EF4-FFF2-40B4-BE49-F238E27FC236}">
                <a16:creationId xmlns:a16="http://schemas.microsoft.com/office/drawing/2014/main" id="{AC502D41-E2FE-1BE8-0324-7D3D0978C0CF}"/>
              </a:ext>
            </a:extLst>
          </p:cNvPr>
          <p:cNvSpPr txBox="1"/>
          <p:nvPr/>
        </p:nvSpPr>
        <p:spPr>
          <a:xfrm>
            <a:off x="2538028" y="470548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Juan 1:1-3, 14</a:t>
            </a:r>
          </a:p>
        </p:txBody>
      </p:sp>
      <p:sp>
        <p:nvSpPr>
          <p:cNvPr id="9" name="2 CuadroTexto">
            <a:extLst>
              <a:ext uri="{FF2B5EF4-FFF2-40B4-BE49-F238E27FC236}">
                <a16:creationId xmlns:a16="http://schemas.microsoft.com/office/drawing/2014/main" id="{C4C54051-031E-6174-393E-203D0939BBAB}"/>
              </a:ext>
            </a:extLst>
          </p:cNvPr>
          <p:cNvSpPr txBox="1"/>
          <p:nvPr/>
        </p:nvSpPr>
        <p:spPr>
          <a:xfrm>
            <a:off x="0" y="5238778"/>
            <a:ext cx="9108504"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1 </a:t>
            </a:r>
            <a:r>
              <a:rPr lang="es-ES" sz="2400" dirty="0">
                <a:solidFill>
                  <a:srgbClr val="FFFF00"/>
                </a:solidFill>
                <a:latin typeface="Calibri"/>
              </a:rPr>
              <a:t>En el principio era el Verbo, y el Verbo era con Dios, y el Verbo era Dios. </a:t>
            </a:r>
            <a:r>
              <a:rPr lang="es-ES" sz="2400" dirty="0">
                <a:latin typeface="Calibri"/>
              </a:rPr>
              <a:t>2 </a:t>
            </a:r>
            <a:r>
              <a:rPr lang="es-ES" sz="2400" dirty="0">
                <a:solidFill>
                  <a:srgbClr val="00B0F0"/>
                </a:solidFill>
                <a:latin typeface="Calibri"/>
              </a:rPr>
              <a:t>Este era en el principio con Dios. </a:t>
            </a:r>
            <a:r>
              <a:rPr lang="es-ES" sz="2400" dirty="0">
                <a:latin typeface="Calibri"/>
              </a:rPr>
              <a:t>3 </a:t>
            </a:r>
            <a:r>
              <a:rPr lang="es-ES" sz="2400" dirty="0">
                <a:solidFill>
                  <a:srgbClr val="00B0F0"/>
                </a:solidFill>
                <a:latin typeface="Calibri"/>
              </a:rPr>
              <a:t>Todas las cosas por él fueron hechas, y sin él nada de lo que ha sido hecho, fue hecho. </a:t>
            </a:r>
            <a:r>
              <a:rPr lang="es-ES" sz="2400" dirty="0">
                <a:latin typeface="Calibri"/>
              </a:rPr>
              <a:t>14 Y aquel Verbo fue hecho carne, y habitó entre nosotros (y vimos su gloria, gloria como del unigénito del Padre), lleno de gracia y de verdad. </a:t>
            </a:r>
          </a:p>
        </p:txBody>
      </p:sp>
    </p:spTree>
    <p:extLst>
      <p:ext uri="{BB962C8B-B14F-4D97-AF65-F5344CB8AC3E}">
        <p14:creationId xmlns:p14="http://schemas.microsoft.com/office/powerpoint/2010/main" val="34216237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93065C-C4C7-42CE-9E59-BC66434BFB84}"/>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38879B08-4A88-C90F-FB76-76E74C3864B1}"/>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Juan 1:29</a:t>
            </a:r>
          </a:p>
        </p:txBody>
      </p:sp>
      <p:sp>
        <p:nvSpPr>
          <p:cNvPr id="5" name="2 CuadroTexto">
            <a:extLst>
              <a:ext uri="{FF2B5EF4-FFF2-40B4-BE49-F238E27FC236}">
                <a16:creationId xmlns:a16="http://schemas.microsoft.com/office/drawing/2014/main" id="{97107A36-189F-BAC8-9219-7CA62AFD7022}"/>
              </a:ext>
            </a:extLst>
          </p:cNvPr>
          <p:cNvSpPr txBox="1"/>
          <p:nvPr/>
        </p:nvSpPr>
        <p:spPr>
          <a:xfrm>
            <a:off x="0" y="500091"/>
            <a:ext cx="9108504"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El siguiente día </a:t>
            </a:r>
            <a:r>
              <a:rPr lang="es-ES" sz="2400" u="sng" dirty="0">
                <a:solidFill>
                  <a:srgbClr val="FFFF00"/>
                </a:solidFill>
                <a:latin typeface="Calibri"/>
              </a:rPr>
              <a:t>vio Juan a Jesús</a:t>
            </a:r>
            <a:r>
              <a:rPr lang="es-ES" sz="2400" dirty="0">
                <a:solidFill>
                  <a:srgbClr val="FFFF00"/>
                </a:solidFill>
                <a:latin typeface="Calibri"/>
              </a:rPr>
              <a:t> que venía a él, y dijo:</a:t>
            </a:r>
            <a:r>
              <a:rPr lang="es-ES" sz="2400" dirty="0">
                <a:latin typeface="Calibri"/>
              </a:rPr>
              <a:t> </a:t>
            </a:r>
            <a:r>
              <a:rPr lang="es-ES" sz="2400" dirty="0">
                <a:solidFill>
                  <a:srgbClr val="00B0F0"/>
                </a:solidFill>
                <a:latin typeface="Calibri"/>
              </a:rPr>
              <a:t>He aquí el Cordero de Dios, </a:t>
            </a:r>
            <a:r>
              <a:rPr lang="es-ES" sz="2400" dirty="0">
                <a:latin typeface="Calibri"/>
              </a:rPr>
              <a:t>que quita el pecado del mundo. </a:t>
            </a:r>
          </a:p>
        </p:txBody>
      </p:sp>
      <p:sp>
        <p:nvSpPr>
          <p:cNvPr id="2" name="TextBox 1">
            <a:extLst>
              <a:ext uri="{FF2B5EF4-FFF2-40B4-BE49-F238E27FC236}">
                <a16:creationId xmlns:a16="http://schemas.microsoft.com/office/drawing/2014/main" id="{4DD9D10B-E75D-29B9-E9B4-A824225DFF34}"/>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3" name="TextBox 2">
            <a:extLst>
              <a:ext uri="{FF2B5EF4-FFF2-40B4-BE49-F238E27FC236}">
                <a16:creationId xmlns:a16="http://schemas.microsoft.com/office/drawing/2014/main" id="{6EDEA425-AA13-33E6-0E33-96C89E2D57B7}"/>
              </a:ext>
            </a:extLst>
          </p:cNvPr>
          <p:cNvSpPr txBox="1"/>
          <p:nvPr/>
        </p:nvSpPr>
        <p:spPr>
          <a:xfrm>
            <a:off x="4572000" y="190587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7" name="TextBox 16">
            <a:extLst>
              <a:ext uri="{FF2B5EF4-FFF2-40B4-BE49-F238E27FC236}">
                <a16:creationId xmlns:a16="http://schemas.microsoft.com/office/drawing/2014/main" id="{66009F69-DDC6-FA35-0EA3-96CD68851E65}"/>
              </a:ext>
            </a:extLst>
          </p:cNvPr>
          <p:cNvSpPr txBox="1"/>
          <p:nvPr/>
        </p:nvSpPr>
        <p:spPr>
          <a:xfrm>
            <a:off x="4572000" y="225494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6" name="1 CuadroTexto">
            <a:extLst>
              <a:ext uri="{FF2B5EF4-FFF2-40B4-BE49-F238E27FC236}">
                <a16:creationId xmlns:a16="http://schemas.microsoft.com/office/drawing/2014/main" id="{1143CF9B-D76C-3B31-3B65-41276093727E}"/>
              </a:ext>
            </a:extLst>
          </p:cNvPr>
          <p:cNvSpPr txBox="1"/>
          <p:nvPr/>
        </p:nvSpPr>
        <p:spPr>
          <a:xfrm>
            <a:off x="395536" y="115904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Hebreos 10:9</a:t>
            </a:r>
          </a:p>
        </p:txBody>
      </p:sp>
      <p:sp>
        <p:nvSpPr>
          <p:cNvPr id="7" name="2 CuadroTexto">
            <a:extLst>
              <a:ext uri="{FF2B5EF4-FFF2-40B4-BE49-F238E27FC236}">
                <a16:creationId xmlns:a16="http://schemas.microsoft.com/office/drawing/2014/main" id="{4457287B-C676-3248-84E6-5F50538C68FF}"/>
              </a:ext>
            </a:extLst>
          </p:cNvPr>
          <p:cNvSpPr txBox="1"/>
          <p:nvPr/>
        </p:nvSpPr>
        <p:spPr>
          <a:xfrm>
            <a:off x="0" y="1659139"/>
            <a:ext cx="4572000"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diciendo luego: </a:t>
            </a:r>
            <a:r>
              <a:rPr lang="es-ES" sz="2400" dirty="0">
                <a:solidFill>
                  <a:srgbClr val="FFFF00"/>
                </a:solidFill>
                <a:latin typeface="Calibri"/>
              </a:rPr>
              <a:t>He aquí que vengo, oh Dios, para hacer tu voluntad;</a:t>
            </a:r>
            <a:r>
              <a:rPr lang="es-ES" sz="2400" dirty="0">
                <a:latin typeface="Calibri"/>
              </a:rPr>
              <a:t> quita lo primero, para establecer esto último. </a:t>
            </a:r>
          </a:p>
        </p:txBody>
      </p:sp>
      <p:sp>
        <p:nvSpPr>
          <p:cNvPr id="8" name="1 CuadroTexto">
            <a:extLst>
              <a:ext uri="{FF2B5EF4-FFF2-40B4-BE49-F238E27FC236}">
                <a16:creationId xmlns:a16="http://schemas.microsoft.com/office/drawing/2014/main" id="{D967BE2E-8BC7-797D-29C9-E88B281832F2}"/>
              </a:ext>
            </a:extLst>
          </p:cNvPr>
          <p:cNvSpPr txBox="1"/>
          <p:nvPr/>
        </p:nvSpPr>
        <p:spPr>
          <a:xfrm>
            <a:off x="2538028" y="470548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Juan 1:1-3, 14</a:t>
            </a:r>
          </a:p>
        </p:txBody>
      </p:sp>
      <p:sp>
        <p:nvSpPr>
          <p:cNvPr id="9" name="2 CuadroTexto">
            <a:extLst>
              <a:ext uri="{FF2B5EF4-FFF2-40B4-BE49-F238E27FC236}">
                <a16:creationId xmlns:a16="http://schemas.microsoft.com/office/drawing/2014/main" id="{873D2CB0-969C-4C1B-15BA-E4C8AAA3A636}"/>
              </a:ext>
            </a:extLst>
          </p:cNvPr>
          <p:cNvSpPr txBox="1"/>
          <p:nvPr/>
        </p:nvSpPr>
        <p:spPr>
          <a:xfrm>
            <a:off x="0" y="5238778"/>
            <a:ext cx="9108504"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1 </a:t>
            </a:r>
            <a:r>
              <a:rPr lang="es-ES" sz="2400" dirty="0">
                <a:solidFill>
                  <a:srgbClr val="FFFF00"/>
                </a:solidFill>
                <a:latin typeface="Calibri"/>
              </a:rPr>
              <a:t>En el principio era el Verbo, y el Verbo era con Dios, y el Verbo era Dios. </a:t>
            </a:r>
            <a:r>
              <a:rPr lang="es-ES" sz="2400" dirty="0">
                <a:latin typeface="Calibri"/>
              </a:rPr>
              <a:t>2 </a:t>
            </a:r>
            <a:r>
              <a:rPr lang="es-ES" sz="2400" dirty="0">
                <a:solidFill>
                  <a:srgbClr val="00B0F0"/>
                </a:solidFill>
                <a:latin typeface="Calibri"/>
              </a:rPr>
              <a:t>Este era en el principio con Dios. </a:t>
            </a:r>
            <a:r>
              <a:rPr lang="es-ES" sz="2400" dirty="0">
                <a:latin typeface="Calibri"/>
              </a:rPr>
              <a:t>3 </a:t>
            </a:r>
            <a:r>
              <a:rPr lang="es-ES" sz="2400" dirty="0">
                <a:solidFill>
                  <a:srgbClr val="00B0F0"/>
                </a:solidFill>
                <a:latin typeface="Calibri"/>
              </a:rPr>
              <a:t>Todas las cosas por él fueron hechas, y sin él nada de lo que ha sido hecho, fue hecho. </a:t>
            </a:r>
            <a:r>
              <a:rPr lang="es-ES" sz="2400" dirty="0">
                <a:latin typeface="Calibri"/>
              </a:rPr>
              <a:t>14 </a:t>
            </a:r>
            <a:r>
              <a:rPr lang="es-ES" sz="2400" dirty="0">
                <a:solidFill>
                  <a:srgbClr val="FFFF00"/>
                </a:solidFill>
                <a:latin typeface="Calibri"/>
              </a:rPr>
              <a:t>Y aquel Verbo fue hecho carne, y habitó entre nosotros (y vimos su gloria, gloria como del unigénito del Padre), lleno de gracia y de verdad. </a:t>
            </a:r>
          </a:p>
        </p:txBody>
      </p:sp>
      <p:sp>
        <p:nvSpPr>
          <p:cNvPr id="10" name="TextBox 9">
            <a:extLst>
              <a:ext uri="{FF2B5EF4-FFF2-40B4-BE49-F238E27FC236}">
                <a16:creationId xmlns:a16="http://schemas.microsoft.com/office/drawing/2014/main" id="{AEE75601-4EAE-24CB-8E02-0FB0C919C79A}"/>
              </a:ext>
            </a:extLst>
          </p:cNvPr>
          <p:cNvSpPr txBox="1"/>
          <p:nvPr/>
        </p:nvSpPr>
        <p:spPr>
          <a:xfrm>
            <a:off x="4572000" y="258132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Tree>
    <p:extLst>
      <p:ext uri="{BB962C8B-B14F-4D97-AF65-F5344CB8AC3E}">
        <p14:creationId xmlns:p14="http://schemas.microsoft.com/office/powerpoint/2010/main" val="4163648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31F082-A234-3E2A-B37C-4DB9004BD9E3}"/>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8E5ED3C4-388D-B87D-9BE9-18DA96B8401A}"/>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Juan 1:29</a:t>
            </a:r>
          </a:p>
        </p:txBody>
      </p:sp>
      <p:sp>
        <p:nvSpPr>
          <p:cNvPr id="5" name="2 CuadroTexto">
            <a:extLst>
              <a:ext uri="{FF2B5EF4-FFF2-40B4-BE49-F238E27FC236}">
                <a16:creationId xmlns:a16="http://schemas.microsoft.com/office/drawing/2014/main" id="{7A837382-5D3F-4CB7-1C25-2F25CCF49C87}"/>
              </a:ext>
            </a:extLst>
          </p:cNvPr>
          <p:cNvSpPr txBox="1"/>
          <p:nvPr/>
        </p:nvSpPr>
        <p:spPr>
          <a:xfrm>
            <a:off x="0" y="500091"/>
            <a:ext cx="9108504"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El siguiente día </a:t>
            </a:r>
            <a:r>
              <a:rPr lang="es-ES" sz="2400" u="sng" dirty="0">
                <a:solidFill>
                  <a:srgbClr val="FFFF00"/>
                </a:solidFill>
                <a:latin typeface="Calibri"/>
              </a:rPr>
              <a:t>vio Juan a Jesús</a:t>
            </a:r>
            <a:r>
              <a:rPr lang="es-ES" sz="2400" dirty="0">
                <a:solidFill>
                  <a:srgbClr val="FFFF00"/>
                </a:solidFill>
                <a:latin typeface="Calibri"/>
              </a:rPr>
              <a:t> que venía a él, y dijo:</a:t>
            </a:r>
            <a:r>
              <a:rPr lang="es-ES" sz="2400" dirty="0">
                <a:latin typeface="Calibri"/>
              </a:rPr>
              <a:t> </a:t>
            </a:r>
            <a:r>
              <a:rPr lang="es-ES" sz="2400" dirty="0">
                <a:solidFill>
                  <a:srgbClr val="00B0F0"/>
                </a:solidFill>
                <a:latin typeface="Calibri"/>
              </a:rPr>
              <a:t>He aquí el Cordero de Dios, </a:t>
            </a:r>
            <a:r>
              <a:rPr lang="es-ES" sz="2400" dirty="0">
                <a:latin typeface="Calibri"/>
              </a:rPr>
              <a:t>que quita el pecado del mundo. </a:t>
            </a:r>
          </a:p>
        </p:txBody>
      </p:sp>
      <p:sp>
        <p:nvSpPr>
          <p:cNvPr id="2" name="TextBox 1">
            <a:extLst>
              <a:ext uri="{FF2B5EF4-FFF2-40B4-BE49-F238E27FC236}">
                <a16:creationId xmlns:a16="http://schemas.microsoft.com/office/drawing/2014/main" id="{45E13555-0761-9185-2016-52DE08AA823F}"/>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3" name="TextBox 2">
            <a:extLst>
              <a:ext uri="{FF2B5EF4-FFF2-40B4-BE49-F238E27FC236}">
                <a16:creationId xmlns:a16="http://schemas.microsoft.com/office/drawing/2014/main" id="{442FC4F1-C9B6-2CA7-F83A-CB443D407D4E}"/>
              </a:ext>
            </a:extLst>
          </p:cNvPr>
          <p:cNvSpPr txBox="1"/>
          <p:nvPr/>
        </p:nvSpPr>
        <p:spPr>
          <a:xfrm>
            <a:off x="4572000" y="190587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7" name="TextBox 16">
            <a:extLst>
              <a:ext uri="{FF2B5EF4-FFF2-40B4-BE49-F238E27FC236}">
                <a16:creationId xmlns:a16="http://schemas.microsoft.com/office/drawing/2014/main" id="{36B5CE0A-1A44-5062-015A-67EBA159297B}"/>
              </a:ext>
            </a:extLst>
          </p:cNvPr>
          <p:cNvSpPr txBox="1"/>
          <p:nvPr/>
        </p:nvSpPr>
        <p:spPr>
          <a:xfrm>
            <a:off x="4572000" y="225494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6" name="1 CuadroTexto">
            <a:extLst>
              <a:ext uri="{FF2B5EF4-FFF2-40B4-BE49-F238E27FC236}">
                <a16:creationId xmlns:a16="http://schemas.microsoft.com/office/drawing/2014/main" id="{BD7E56E3-2459-7C19-56F4-6423DCEA68AF}"/>
              </a:ext>
            </a:extLst>
          </p:cNvPr>
          <p:cNvSpPr txBox="1"/>
          <p:nvPr/>
        </p:nvSpPr>
        <p:spPr>
          <a:xfrm>
            <a:off x="395536" y="115904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Hebreos 10:9</a:t>
            </a:r>
          </a:p>
        </p:txBody>
      </p:sp>
      <p:sp>
        <p:nvSpPr>
          <p:cNvPr id="7" name="2 CuadroTexto">
            <a:extLst>
              <a:ext uri="{FF2B5EF4-FFF2-40B4-BE49-F238E27FC236}">
                <a16:creationId xmlns:a16="http://schemas.microsoft.com/office/drawing/2014/main" id="{1757B145-E208-9AD3-127C-E601303C9B07}"/>
              </a:ext>
            </a:extLst>
          </p:cNvPr>
          <p:cNvSpPr txBox="1"/>
          <p:nvPr/>
        </p:nvSpPr>
        <p:spPr>
          <a:xfrm>
            <a:off x="0" y="1659139"/>
            <a:ext cx="4572000"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diciendo luego: </a:t>
            </a:r>
            <a:r>
              <a:rPr lang="es-ES" sz="2400" dirty="0">
                <a:solidFill>
                  <a:srgbClr val="FFFF00"/>
                </a:solidFill>
                <a:latin typeface="Calibri"/>
              </a:rPr>
              <a:t>He aquí que vengo, oh Dios, para hacer tu voluntad;</a:t>
            </a:r>
            <a:r>
              <a:rPr lang="es-ES" sz="2400" dirty="0">
                <a:latin typeface="Calibri"/>
              </a:rPr>
              <a:t> </a:t>
            </a:r>
            <a:r>
              <a:rPr lang="es-ES" sz="2400" dirty="0">
                <a:solidFill>
                  <a:srgbClr val="00B0F0"/>
                </a:solidFill>
                <a:latin typeface="Calibri"/>
              </a:rPr>
              <a:t>quita lo primero, </a:t>
            </a:r>
            <a:r>
              <a:rPr lang="es-ES" sz="2400" dirty="0">
                <a:latin typeface="Calibri"/>
              </a:rPr>
              <a:t>para establecer esto último. </a:t>
            </a:r>
          </a:p>
        </p:txBody>
      </p:sp>
      <p:sp>
        <p:nvSpPr>
          <p:cNvPr id="8" name="1 CuadroTexto">
            <a:extLst>
              <a:ext uri="{FF2B5EF4-FFF2-40B4-BE49-F238E27FC236}">
                <a16:creationId xmlns:a16="http://schemas.microsoft.com/office/drawing/2014/main" id="{7B5C0A00-02D5-68A1-02AB-275B38B67AD9}"/>
              </a:ext>
            </a:extLst>
          </p:cNvPr>
          <p:cNvSpPr txBox="1"/>
          <p:nvPr/>
        </p:nvSpPr>
        <p:spPr>
          <a:xfrm>
            <a:off x="2538028" y="470548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Juan 1:1-3, 14</a:t>
            </a:r>
          </a:p>
        </p:txBody>
      </p:sp>
      <p:sp>
        <p:nvSpPr>
          <p:cNvPr id="9" name="2 CuadroTexto">
            <a:extLst>
              <a:ext uri="{FF2B5EF4-FFF2-40B4-BE49-F238E27FC236}">
                <a16:creationId xmlns:a16="http://schemas.microsoft.com/office/drawing/2014/main" id="{7AB4FD94-63A0-104E-8430-2190175F6E5F}"/>
              </a:ext>
            </a:extLst>
          </p:cNvPr>
          <p:cNvSpPr txBox="1"/>
          <p:nvPr/>
        </p:nvSpPr>
        <p:spPr>
          <a:xfrm>
            <a:off x="0" y="5238778"/>
            <a:ext cx="9108504"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1 </a:t>
            </a:r>
            <a:r>
              <a:rPr lang="es-ES" sz="2400" dirty="0">
                <a:solidFill>
                  <a:srgbClr val="FFFF00"/>
                </a:solidFill>
                <a:latin typeface="Calibri"/>
              </a:rPr>
              <a:t>En el principio era el Verbo, y el Verbo era con Dios, y el Verbo era Dios. </a:t>
            </a:r>
            <a:r>
              <a:rPr lang="es-ES" sz="2400" dirty="0">
                <a:latin typeface="Calibri"/>
              </a:rPr>
              <a:t>2 </a:t>
            </a:r>
            <a:r>
              <a:rPr lang="es-ES" sz="2400" dirty="0">
                <a:solidFill>
                  <a:srgbClr val="00B0F0"/>
                </a:solidFill>
                <a:latin typeface="Calibri"/>
              </a:rPr>
              <a:t>Este era en el principio con Dios. </a:t>
            </a:r>
            <a:r>
              <a:rPr lang="es-ES" sz="2400" dirty="0">
                <a:latin typeface="Calibri"/>
              </a:rPr>
              <a:t>3 </a:t>
            </a:r>
            <a:r>
              <a:rPr lang="es-ES" sz="2400" dirty="0">
                <a:solidFill>
                  <a:srgbClr val="00B0F0"/>
                </a:solidFill>
                <a:latin typeface="Calibri"/>
              </a:rPr>
              <a:t>Todas las cosas por él fueron hechas, y sin él nada de lo que ha sido hecho, fue hecho. </a:t>
            </a:r>
            <a:r>
              <a:rPr lang="es-ES" sz="2400" dirty="0">
                <a:latin typeface="Calibri"/>
              </a:rPr>
              <a:t>14 </a:t>
            </a:r>
            <a:r>
              <a:rPr lang="es-ES" sz="2400" dirty="0">
                <a:solidFill>
                  <a:srgbClr val="FFFF00"/>
                </a:solidFill>
                <a:latin typeface="Calibri"/>
              </a:rPr>
              <a:t>Y aquel Verbo fue hecho carne, y habitó entre nosotros (y vimos su gloria, gloria como del unigénito del Padre), lleno de gracia y de verdad. </a:t>
            </a:r>
          </a:p>
        </p:txBody>
      </p:sp>
      <p:sp>
        <p:nvSpPr>
          <p:cNvPr id="10" name="TextBox 9">
            <a:extLst>
              <a:ext uri="{FF2B5EF4-FFF2-40B4-BE49-F238E27FC236}">
                <a16:creationId xmlns:a16="http://schemas.microsoft.com/office/drawing/2014/main" id="{FA15F0BA-B42C-FD29-3EF5-97DA9E52B719}"/>
              </a:ext>
            </a:extLst>
          </p:cNvPr>
          <p:cNvSpPr txBox="1"/>
          <p:nvPr/>
        </p:nvSpPr>
        <p:spPr>
          <a:xfrm>
            <a:off x="4572000" y="258132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Tree>
    <p:extLst>
      <p:ext uri="{BB962C8B-B14F-4D97-AF65-F5344CB8AC3E}">
        <p14:creationId xmlns:p14="http://schemas.microsoft.com/office/powerpoint/2010/main" val="25767385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BFEEC0-5ED7-FDF2-5878-4F6790B7A498}"/>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BEDD9B67-45F7-F909-A36F-F29483C64252}"/>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Juan 1:29</a:t>
            </a:r>
          </a:p>
        </p:txBody>
      </p:sp>
      <p:sp>
        <p:nvSpPr>
          <p:cNvPr id="5" name="2 CuadroTexto">
            <a:extLst>
              <a:ext uri="{FF2B5EF4-FFF2-40B4-BE49-F238E27FC236}">
                <a16:creationId xmlns:a16="http://schemas.microsoft.com/office/drawing/2014/main" id="{840E5A30-BD0A-1AD2-A780-EF54E34A3645}"/>
              </a:ext>
            </a:extLst>
          </p:cNvPr>
          <p:cNvSpPr txBox="1"/>
          <p:nvPr/>
        </p:nvSpPr>
        <p:spPr>
          <a:xfrm>
            <a:off x="0" y="500091"/>
            <a:ext cx="9108504"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El siguiente día </a:t>
            </a:r>
            <a:r>
              <a:rPr lang="es-ES" sz="2400" u="sng" dirty="0">
                <a:solidFill>
                  <a:srgbClr val="FFFF00"/>
                </a:solidFill>
                <a:latin typeface="Calibri"/>
              </a:rPr>
              <a:t>vio Juan a Jesús</a:t>
            </a:r>
            <a:r>
              <a:rPr lang="es-ES" sz="2400" dirty="0">
                <a:solidFill>
                  <a:srgbClr val="FFFF00"/>
                </a:solidFill>
                <a:latin typeface="Calibri"/>
              </a:rPr>
              <a:t> que venía a él, y dijo:</a:t>
            </a:r>
            <a:r>
              <a:rPr lang="es-ES" sz="2400" dirty="0">
                <a:latin typeface="Calibri"/>
              </a:rPr>
              <a:t> </a:t>
            </a:r>
            <a:r>
              <a:rPr lang="es-ES" sz="2400" dirty="0">
                <a:solidFill>
                  <a:srgbClr val="00B0F0"/>
                </a:solidFill>
                <a:latin typeface="Calibri"/>
              </a:rPr>
              <a:t>He aquí el Cordero de Dios, </a:t>
            </a:r>
            <a:r>
              <a:rPr lang="es-ES" sz="2400" dirty="0">
                <a:latin typeface="Calibri"/>
              </a:rPr>
              <a:t>que quita el pecado del mundo. </a:t>
            </a:r>
          </a:p>
        </p:txBody>
      </p:sp>
      <p:sp>
        <p:nvSpPr>
          <p:cNvPr id="2" name="TextBox 1">
            <a:extLst>
              <a:ext uri="{FF2B5EF4-FFF2-40B4-BE49-F238E27FC236}">
                <a16:creationId xmlns:a16="http://schemas.microsoft.com/office/drawing/2014/main" id="{D843394B-4108-9C2D-4D50-6D506433337B}"/>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3" name="TextBox 2">
            <a:extLst>
              <a:ext uri="{FF2B5EF4-FFF2-40B4-BE49-F238E27FC236}">
                <a16:creationId xmlns:a16="http://schemas.microsoft.com/office/drawing/2014/main" id="{D82103CD-BE0F-E13B-DB1E-C9492CA0E8E8}"/>
              </a:ext>
            </a:extLst>
          </p:cNvPr>
          <p:cNvSpPr txBox="1"/>
          <p:nvPr/>
        </p:nvSpPr>
        <p:spPr>
          <a:xfrm>
            <a:off x="4572000" y="190587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7" name="TextBox 16">
            <a:extLst>
              <a:ext uri="{FF2B5EF4-FFF2-40B4-BE49-F238E27FC236}">
                <a16:creationId xmlns:a16="http://schemas.microsoft.com/office/drawing/2014/main" id="{C94C0964-B8C3-9AC9-3D50-D09634B08C39}"/>
              </a:ext>
            </a:extLst>
          </p:cNvPr>
          <p:cNvSpPr txBox="1"/>
          <p:nvPr/>
        </p:nvSpPr>
        <p:spPr>
          <a:xfrm>
            <a:off x="4572000" y="225494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6" name="1 CuadroTexto">
            <a:extLst>
              <a:ext uri="{FF2B5EF4-FFF2-40B4-BE49-F238E27FC236}">
                <a16:creationId xmlns:a16="http://schemas.microsoft.com/office/drawing/2014/main" id="{B6911149-E374-61D7-E856-21DF75AC1D9D}"/>
              </a:ext>
            </a:extLst>
          </p:cNvPr>
          <p:cNvSpPr txBox="1"/>
          <p:nvPr/>
        </p:nvSpPr>
        <p:spPr>
          <a:xfrm>
            <a:off x="395536" y="115904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Hebreos 10:9</a:t>
            </a:r>
          </a:p>
        </p:txBody>
      </p:sp>
      <p:sp>
        <p:nvSpPr>
          <p:cNvPr id="7" name="2 CuadroTexto">
            <a:extLst>
              <a:ext uri="{FF2B5EF4-FFF2-40B4-BE49-F238E27FC236}">
                <a16:creationId xmlns:a16="http://schemas.microsoft.com/office/drawing/2014/main" id="{DCF654A0-1A30-B6AF-6099-829755217884}"/>
              </a:ext>
            </a:extLst>
          </p:cNvPr>
          <p:cNvSpPr txBox="1"/>
          <p:nvPr/>
        </p:nvSpPr>
        <p:spPr>
          <a:xfrm>
            <a:off x="0" y="1659139"/>
            <a:ext cx="4572000"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diciendo luego: </a:t>
            </a:r>
            <a:r>
              <a:rPr lang="es-ES" sz="2400" dirty="0">
                <a:solidFill>
                  <a:srgbClr val="FFFF00"/>
                </a:solidFill>
                <a:latin typeface="Calibri"/>
              </a:rPr>
              <a:t>He aquí que vengo, oh Dios, para hacer tu voluntad;</a:t>
            </a:r>
            <a:r>
              <a:rPr lang="es-ES" sz="2400" dirty="0">
                <a:latin typeface="Calibri"/>
              </a:rPr>
              <a:t> </a:t>
            </a:r>
            <a:r>
              <a:rPr lang="es-ES" sz="2400" dirty="0">
                <a:solidFill>
                  <a:srgbClr val="00B0F0"/>
                </a:solidFill>
                <a:latin typeface="Calibri"/>
              </a:rPr>
              <a:t>quita lo primero, </a:t>
            </a:r>
            <a:r>
              <a:rPr lang="es-ES" sz="2400" dirty="0">
                <a:latin typeface="Calibri"/>
              </a:rPr>
              <a:t>para establecer esto último. </a:t>
            </a:r>
          </a:p>
        </p:txBody>
      </p:sp>
      <p:sp>
        <p:nvSpPr>
          <p:cNvPr id="10" name="TextBox 9">
            <a:extLst>
              <a:ext uri="{FF2B5EF4-FFF2-40B4-BE49-F238E27FC236}">
                <a16:creationId xmlns:a16="http://schemas.microsoft.com/office/drawing/2014/main" id="{777C31D6-B2E5-5E00-C829-C552EBABD025}"/>
              </a:ext>
            </a:extLst>
          </p:cNvPr>
          <p:cNvSpPr txBox="1"/>
          <p:nvPr/>
        </p:nvSpPr>
        <p:spPr>
          <a:xfrm>
            <a:off x="4572000" y="258132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11" name="1 CuadroTexto">
            <a:extLst>
              <a:ext uri="{FF2B5EF4-FFF2-40B4-BE49-F238E27FC236}">
                <a16:creationId xmlns:a16="http://schemas.microsoft.com/office/drawing/2014/main" id="{9CE71F0B-C73B-6BAB-23E4-F6CC52FB2BFB}"/>
              </a:ext>
            </a:extLst>
          </p:cNvPr>
          <p:cNvSpPr txBox="1"/>
          <p:nvPr/>
        </p:nvSpPr>
        <p:spPr>
          <a:xfrm>
            <a:off x="270284" y="285293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Génesis 22:7</a:t>
            </a:r>
          </a:p>
        </p:txBody>
      </p:sp>
      <p:sp>
        <p:nvSpPr>
          <p:cNvPr id="12" name="2 CuadroTexto">
            <a:extLst>
              <a:ext uri="{FF2B5EF4-FFF2-40B4-BE49-F238E27FC236}">
                <a16:creationId xmlns:a16="http://schemas.microsoft.com/office/drawing/2014/main" id="{758B02E0-BAE9-BABB-8767-4E66A50C25C0}"/>
              </a:ext>
            </a:extLst>
          </p:cNvPr>
          <p:cNvSpPr txBox="1"/>
          <p:nvPr/>
        </p:nvSpPr>
        <p:spPr>
          <a:xfrm>
            <a:off x="0" y="3313133"/>
            <a:ext cx="4644008"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Entonces habló Isaac a Abraham su padre, y dijo: Padre mío. Y él respondió: Heme aquí, mi hijo. Y él dijo: He aquí el fuego y la leña; mas ¿dónde está el cordero para el holocausto? </a:t>
            </a:r>
          </a:p>
        </p:txBody>
      </p:sp>
    </p:spTree>
    <p:extLst>
      <p:ext uri="{BB962C8B-B14F-4D97-AF65-F5344CB8AC3E}">
        <p14:creationId xmlns:p14="http://schemas.microsoft.com/office/powerpoint/2010/main" val="984911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DD5905-BED0-F9FB-08B0-0B4C26AC9942}"/>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D78B674F-748F-D947-EF73-E6E4474F41A9}"/>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Juan 1:29</a:t>
            </a:r>
          </a:p>
        </p:txBody>
      </p:sp>
      <p:sp>
        <p:nvSpPr>
          <p:cNvPr id="5" name="2 CuadroTexto">
            <a:extLst>
              <a:ext uri="{FF2B5EF4-FFF2-40B4-BE49-F238E27FC236}">
                <a16:creationId xmlns:a16="http://schemas.microsoft.com/office/drawing/2014/main" id="{5520F449-F4FD-DBFB-B79F-3339486D64B5}"/>
              </a:ext>
            </a:extLst>
          </p:cNvPr>
          <p:cNvSpPr txBox="1"/>
          <p:nvPr/>
        </p:nvSpPr>
        <p:spPr>
          <a:xfrm>
            <a:off x="0" y="500091"/>
            <a:ext cx="9108504"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El siguiente día </a:t>
            </a:r>
            <a:r>
              <a:rPr lang="es-ES" sz="2400" u="sng" dirty="0">
                <a:solidFill>
                  <a:srgbClr val="FFFF00"/>
                </a:solidFill>
                <a:latin typeface="Calibri"/>
              </a:rPr>
              <a:t>vio Juan a Jesús</a:t>
            </a:r>
            <a:r>
              <a:rPr lang="es-ES" sz="2400" dirty="0">
                <a:solidFill>
                  <a:srgbClr val="FFFF00"/>
                </a:solidFill>
                <a:latin typeface="Calibri"/>
              </a:rPr>
              <a:t> que venía a él, y dijo:</a:t>
            </a:r>
            <a:r>
              <a:rPr lang="es-ES" sz="2400" dirty="0">
                <a:latin typeface="Calibri"/>
              </a:rPr>
              <a:t> </a:t>
            </a:r>
            <a:r>
              <a:rPr lang="es-ES" sz="2400" dirty="0">
                <a:solidFill>
                  <a:srgbClr val="00B0F0"/>
                </a:solidFill>
                <a:latin typeface="Calibri"/>
              </a:rPr>
              <a:t>He aquí el Cordero de Dios, </a:t>
            </a:r>
            <a:r>
              <a:rPr lang="es-ES" sz="2400" dirty="0">
                <a:latin typeface="Calibri"/>
              </a:rPr>
              <a:t>que quita el pecado del mundo. </a:t>
            </a:r>
          </a:p>
        </p:txBody>
      </p:sp>
      <p:sp>
        <p:nvSpPr>
          <p:cNvPr id="2" name="TextBox 1">
            <a:extLst>
              <a:ext uri="{FF2B5EF4-FFF2-40B4-BE49-F238E27FC236}">
                <a16:creationId xmlns:a16="http://schemas.microsoft.com/office/drawing/2014/main" id="{C8FAA5BD-6174-FAFE-61C7-BB79F22EA000}"/>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3" name="TextBox 2">
            <a:extLst>
              <a:ext uri="{FF2B5EF4-FFF2-40B4-BE49-F238E27FC236}">
                <a16:creationId xmlns:a16="http://schemas.microsoft.com/office/drawing/2014/main" id="{5E7B18B4-9B05-2786-D8EC-5534C31926B6}"/>
              </a:ext>
            </a:extLst>
          </p:cNvPr>
          <p:cNvSpPr txBox="1"/>
          <p:nvPr/>
        </p:nvSpPr>
        <p:spPr>
          <a:xfrm>
            <a:off x="4572000" y="190587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7" name="TextBox 16">
            <a:extLst>
              <a:ext uri="{FF2B5EF4-FFF2-40B4-BE49-F238E27FC236}">
                <a16:creationId xmlns:a16="http://schemas.microsoft.com/office/drawing/2014/main" id="{36ECA9B0-00FD-77CA-DF66-4D4830828178}"/>
              </a:ext>
            </a:extLst>
          </p:cNvPr>
          <p:cNvSpPr txBox="1"/>
          <p:nvPr/>
        </p:nvSpPr>
        <p:spPr>
          <a:xfrm>
            <a:off x="4572000" y="225494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6" name="1 CuadroTexto">
            <a:extLst>
              <a:ext uri="{FF2B5EF4-FFF2-40B4-BE49-F238E27FC236}">
                <a16:creationId xmlns:a16="http://schemas.microsoft.com/office/drawing/2014/main" id="{BAAF18AA-147C-366C-FC2C-BBAF436E91BD}"/>
              </a:ext>
            </a:extLst>
          </p:cNvPr>
          <p:cNvSpPr txBox="1"/>
          <p:nvPr/>
        </p:nvSpPr>
        <p:spPr>
          <a:xfrm>
            <a:off x="395536" y="115904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Hebreos 10:9</a:t>
            </a:r>
          </a:p>
        </p:txBody>
      </p:sp>
      <p:sp>
        <p:nvSpPr>
          <p:cNvPr id="7" name="2 CuadroTexto">
            <a:extLst>
              <a:ext uri="{FF2B5EF4-FFF2-40B4-BE49-F238E27FC236}">
                <a16:creationId xmlns:a16="http://schemas.microsoft.com/office/drawing/2014/main" id="{D2FBF030-3DB4-01ED-E5F0-29D8C6A5205B}"/>
              </a:ext>
            </a:extLst>
          </p:cNvPr>
          <p:cNvSpPr txBox="1"/>
          <p:nvPr/>
        </p:nvSpPr>
        <p:spPr>
          <a:xfrm>
            <a:off x="0" y="1659139"/>
            <a:ext cx="4572000"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diciendo luego: </a:t>
            </a:r>
            <a:r>
              <a:rPr lang="es-ES" sz="2400" dirty="0">
                <a:solidFill>
                  <a:srgbClr val="FFFF00"/>
                </a:solidFill>
                <a:latin typeface="Calibri"/>
              </a:rPr>
              <a:t>He aquí que vengo, oh Dios, para hacer tu voluntad;</a:t>
            </a:r>
            <a:r>
              <a:rPr lang="es-ES" sz="2400" dirty="0">
                <a:latin typeface="Calibri"/>
              </a:rPr>
              <a:t> </a:t>
            </a:r>
            <a:r>
              <a:rPr lang="es-ES" sz="2400" dirty="0">
                <a:solidFill>
                  <a:srgbClr val="00B0F0"/>
                </a:solidFill>
                <a:latin typeface="Calibri"/>
              </a:rPr>
              <a:t>quita lo primero, </a:t>
            </a:r>
            <a:r>
              <a:rPr lang="es-ES" sz="2400" dirty="0">
                <a:latin typeface="Calibri"/>
              </a:rPr>
              <a:t>para establecer esto último. </a:t>
            </a:r>
          </a:p>
        </p:txBody>
      </p:sp>
      <p:sp>
        <p:nvSpPr>
          <p:cNvPr id="10" name="TextBox 9">
            <a:extLst>
              <a:ext uri="{FF2B5EF4-FFF2-40B4-BE49-F238E27FC236}">
                <a16:creationId xmlns:a16="http://schemas.microsoft.com/office/drawing/2014/main" id="{9FE1434D-8614-3FAC-D888-F6F75CC95D1F}"/>
              </a:ext>
            </a:extLst>
          </p:cNvPr>
          <p:cNvSpPr txBox="1"/>
          <p:nvPr/>
        </p:nvSpPr>
        <p:spPr>
          <a:xfrm>
            <a:off x="4572000" y="258132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11" name="1 CuadroTexto">
            <a:extLst>
              <a:ext uri="{FF2B5EF4-FFF2-40B4-BE49-F238E27FC236}">
                <a16:creationId xmlns:a16="http://schemas.microsoft.com/office/drawing/2014/main" id="{23FC11AD-B959-27B7-E0E4-EB417FF3E2AB}"/>
              </a:ext>
            </a:extLst>
          </p:cNvPr>
          <p:cNvSpPr txBox="1"/>
          <p:nvPr/>
        </p:nvSpPr>
        <p:spPr>
          <a:xfrm>
            <a:off x="270284" y="285293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Génesis 22:7</a:t>
            </a:r>
          </a:p>
        </p:txBody>
      </p:sp>
      <p:sp>
        <p:nvSpPr>
          <p:cNvPr id="12" name="2 CuadroTexto">
            <a:extLst>
              <a:ext uri="{FF2B5EF4-FFF2-40B4-BE49-F238E27FC236}">
                <a16:creationId xmlns:a16="http://schemas.microsoft.com/office/drawing/2014/main" id="{8FE7B598-6B36-61A6-E389-F4882A26CF03}"/>
              </a:ext>
            </a:extLst>
          </p:cNvPr>
          <p:cNvSpPr txBox="1"/>
          <p:nvPr/>
        </p:nvSpPr>
        <p:spPr>
          <a:xfrm>
            <a:off x="0" y="3313133"/>
            <a:ext cx="4644008"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Entonces habló Isaac a Abraham su padre, y dijo: Padre mío. Y él respondió: Heme aquí, mi hijo. Y él dijo: He aquí el fuego y la leña; mas </a:t>
            </a:r>
            <a:r>
              <a:rPr lang="es-ES" sz="2400" dirty="0">
                <a:solidFill>
                  <a:srgbClr val="FFFF00"/>
                </a:solidFill>
                <a:latin typeface="Calibri"/>
              </a:rPr>
              <a:t>¿dónde está el cordero para el holocausto? </a:t>
            </a:r>
          </a:p>
        </p:txBody>
      </p:sp>
      <p:sp>
        <p:nvSpPr>
          <p:cNvPr id="8" name="1 CuadroTexto">
            <a:extLst>
              <a:ext uri="{FF2B5EF4-FFF2-40B4-BE49-F238E27FC236}">
                <a16:creationId xmlns:a16="http://schemas.microsoft.com/office/drawing/2014/main" id="{9BD7A7DB-3269-9F43-9EA6-97AC4FED7FC6}"/>
              </a:ext>
            </a:extLst>
          </p:cNvPr>
          <p:cNvSpPr txBox="1"/>
          <p:nvPr/>
        </p:nvSpPr>
        <p:spPr>
          <a:xfrm>
            <a:off x="2699792" y="532327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Hebreos 10:3, 4</a:t>
            </a:r>
          </a:p>
        </p:txBody>
      </p:sp>
      <p:sp>
        <p:nvSpPr>
          <p:cNvPr id="9" name="2 CuadroTexto">
            <a:extLst>
              <a:ext uri="{FF2B5EF4-FFF2-40B4-BE49-F238E27FC236}">
                <a16:creationId xmlns:a16="http://schemas.microsoft.com/office/drawing/2014/main" id="{6AC07A30-4468-11FD-0FA1-8F9D91E0C0B8}"/>
              </a:ext>
            </a:extLst>
          </p:cNvPr>
          <p:cNvSpPr txBox="1"/>
          <p:nvPr/>
        </p:nvSpPr>
        <p:spPr>
          <a:xfrm>
            <a:off x="0" y="5873307"/>
            <a:ext cx="9144000"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Pero en estos sacrificios cada año se hace memoria de los pecados; porque la sangre de los toros y de los machos cabríos no puede quitar los pecados.</a:t>
            </a:r>
          </a:p>
        </p:txBody>
      </p:sp>
    </p:spTree>
    <p:extLst>
      <p:ext uri="{BB962C8B-B14F-4D97-AF65-F5344CB8AC3E}">
        <p14:creationId xmlns:p14="http://schemas.microsoft.com/office/powerpoint/2010/main" val="3275594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485051-3E2C-AEC8-B4EC-4F45DB262811}"/>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19C49CBC-AFDB-7302-004A-52A293B4359F}"/>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Juan 1:29</a:t>
            </a:r>
          </a:p>
        </p:txBody>
      </p:sp>
      <p:sp>
        <p:nvSpPr>
          <p:cNvPr id="5" name="2 CuadroTexto">
            <a:extLst>
              <a:ext uri="{FF2B5EF4-FFF2-40B4-BE49-F238E27FC236}">
                <a16:creationId xmlns:a16="http://schemas.microsoft.com/office/drawing/2014/main" id="{1ACE442A-6EA8-BCE4-94BE-9A4B79FBB20F}"/>
              </a:ext>
            </a:extLst>
          </p:cNvPr>
          <p:cNvSpPr txBox="1"/>
          <p:nvPr/>
        </p:nvSpPr>
        <p:spPr>
          <a:xfrm>
            <a:off x="0" y="500091"/>
            <a:ext cx="9108504"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El siguiente día </a:t>
            </a:r>
            <a:r>
              <a:rPr lang="es-ES" sz="2400" u="sng" dirty="0">
                <a:solidFill>
                  <a:srgbClr val="FFFF00"/>
                </a:solidFill>
                <a:latin typeface="Calibri"/>
              </a:rPr>
              <a:t>vio Juan a Jesús</a:t>
            </a:r>
            <a:r>
              <a:rPr lang="es-ES" sz="2400" dirty="0">
                <a:solidFill>
                  <a:srgbClr val="FFFF00"/>
                </a:solidFill>
                <a:latin typeface="Calibri"/>
              </a:rPr>
              <a:t> que venía a él, y dijo:</a:t>
            </a:r>
            <a:r>
              <a:rPr lang="es-ES" sz="2400" dirty="0">
                <a:latin typeface="Calibri"/>
              </a:rPr>
              <a:t> </a:t>
            </a:r>
            <a:r>
              <a:rPr lang="es-ES" sz="2400" dirty="0">
                <a:solidFill>
                  <a:srgbClr val="00B0F0"/>
                </a:solidFill>
                <a:latin typeface="Calibri"/>
              </a:rPr>
              <a:t>He aquí el Cordero de Dios, </a:t>
            </a:r>
            <a:r>
              <a:rPr lang="es-ES" sz="2400" dirty="0">
                <a:latin typeface="Calibri"/>
              </a:rPr>
              <a:t>que quita el pecado del mundo. </a:t>
            </a:r>
          </a:p>
        </p:txBody>
      </p:sp>
      <p:sp>
        <p:nvSpPr>
          <p:cNvPr id="2" name="TextBox 1">
            <a:extLst>
              <a:ext uri="{FF2B5EF4-FFF2-40B4-BE49-F238E27FC236}">
                <a16:creationId xmlns:a16="http://schemas.microsoft.com/office/drawing/2014/main" id="{D996FE4D-8125-A271-EEE6-D9FCEE1612D5}"/>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3" name="TextBox 2">
            <a:extLst>
              <a:ext uri="{FF2B5EF4-FFF2-40B4-BE49-F238E27FC236}">
                <a16:creationId xmlns:a16="http://schemas.microsoft.com/office/drawing/2014/main" id="{0826AA6C-CB17-590B-50E5-D06CF3C477A8}"/>
              </a:ext>
            </a:extLst>
          </p:cNvPr>
          <p:cNvSpPr txBox="1"/>
          <p:nvPr/>
        </p:nvSpPr>
        <p:spPr>
          <a:xfrm>
            <a:off x="4572000" y="190587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7" name="TextBox 16">
            <a:extLst>
              <a:ext uri="{FF2B5EF4-FFF2-40B4-BE49-F238E27FC236}">
                <a16:creationId xmlns:a16="http://schemas.microsoft.com/office/drawing/2014/main" id="{0D4A5DEC-BDDC-7365-A53D-188EE03255D0}"/>
              </a:ext>
            </a:extLst>
          </p:cNvPr>
          <p:cNvSpPr txBox="1"/>
          <p:nvPr/>
        </p:nvSpPr>
        <p:spPr>
          <a:xfrm>
            <a:off x="4572000" y="225494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6" name="1 CuadroTexto">
            <a:extLst>
              <a:ext uri="{FF2B5EF4-FFF2-40B4-BE49-F238E27FC236}">
                <a16:creationId xmlns:a16="http://schemas.microsoft.com/office/drawing/2014/main" id="{742B6B23-D28C-C7B3-3E74-5E01ACEBBE7A}"/>
              </a:ext>
            </a:extLst>
          </p:cNvPr>
          <p:cNvSpPr txBox="1"/>
          <p:nvPr/>
        </p:nvSpPr>
        <p:spPr>
          <a:xfrm>
            <a:off x="395536" y="115904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Hebreos 10:9</a:t>
            </a:r>
          </a:p>
        </p:txBody>
      </p:sp>
      <p:sp>
        <p:nvSpPr>
          <p:cNvPr id="7" name="2 CuadroTexto">
            <a:extLst>
              <a:ext uri="{FF2B5EF4-FFF2-40B4-BE49-F238E27FC236}">
                <a16:creationId xmlns:a16="http://schemas.microsoft.com/office/drawing/2014/main" id="{F660B8B9-6DFD-789E-AE2A-F92E225B3F43}"/>
              </a:ext>
            </a:extLst>
          </p:cNvPr>
          <p:cNvSpPr txBox="1"/>
          <p:nvPr/>
        </p:nvSpPr>
        <p:spPr>
          <a:xfrm>
            <a:off x="0" y="1659139"/>
            <a:ext cx="4572000"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diciendo luego: </a:t>
            </a:r>
            <a:r>
              <a:rPr lang="es-ES" sz="2400" dirty="0">
                <a:solidFill>
                  <a:srgbClr val="FFFF00"/>
                </a:solidFill>
                <a:latin typeface="Calibri"/>
              </a:rPr>
              <a:t>He aquí que vengo, oh Dios, para hacer tu voluntad;</a:t>
            </a:r>
            <a:r>
              <a:rPr lang="es-ES" sz="2400" dirty="0">
                <a:latin typeface="Calibri"/>
              </a:rPr>
              <a:t> </a:t>
            </a:r>
            <a:r>
              <a:rPr lang="es-ES" sz="2400" dirty="0">
                <a:solidFill>
                  <a:srgbClr val="00B0F0"/>
                </a:solidFill>
                <a:latin typeface="Calibri"/>
              </a:rPr>
              <a:t>quita lo primero, </a:t>
            </a:r>
            <a:r>
              <a:rPr lang="es-ES" sz="2400" dirty="0">
                <a:latin typeface="Calibri"/>
              </a:rPr>
              <a:t>para establecer esto último. </a:t>
            </a:r>
          </a:p>
        </p:txBody>
      </p:sp>
      <p:sp>
        <p:nvSpPr>
          <p:cNvPr id="10" name="TextBox 9">
            <a:extLst>
              <a:ext uri="{FF2B5EF4-FFF2-40B4-BE49-F238E27FC236}">
                <a16:creationId xmlns:a16="http://schemas.microsoft.com/office/drawing/2014/main" id="{959006C8-38E8-BC95-FCE5-CB64C9F0851C}"/>
              </a:ext>
            </a:extLst>
          </p:cNvPr>
          <p:cNvSpPr txBox="1"/>
          <p:nvPr/>
        </p:nvSpPr>
        <p:spPr>
          <a:xfrm>
            <a:off x="4572000" y="258132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11" name="1 CuadroTexto">
            <a:extLst>
              <a:ext uri="{FF2B5EF4-FFF2-40B4-BE49-F238E27FC236}">
                <a16:creationId xmlns:a16="http://schemas.microsoft.com/office/drawing/2014/main" id="{897A718F-D1E2-6E9B-1E85-EEB218DBABF9}"/>
              </a:ext>
            </a:extLst>
          </p:cNvPr>
          <p:cNvSpPr txBox="1"/>
          <p:nvPr/>
        </p:nvSpPr>
        <p:spPr>
          <a:xfrm>
            <a:off x="270284" y="285293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Génesis 22:7</a:t>
            </a:r>
          </a:p>
        </p:txBody>
      </p:sp>
      <p:sp>
        <p:nvSpPr>
          <p:cNvPr id="12" name="2 CuadroTexto">
            <a:extLst>
              <a:ext uri="{FF2B5EF4-FFF2-40B4-BE49-F238E27FC236}">
                <a16:creationId xmlns:a16="http://schemas.microsoft.com/office/drawing/2014/main" id="{646086A1-C7C4-D6A5-5096-8FECAF2C490F}"/>
              </a:ext>
            </a:extLst>
          </p:cNvPr>
          <p:cNvSpPr txBox="1"/>
          <p:nvPr/>
        </p:nvSpPr>
        <p:spPr>
          <a:xfrm>
            <a:off x="0" y="3313133"/>
            <a:ext cx="4644008"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Entonces habló Isaac a Abraham su padre, y dijo: Padre mío. Y él respondió: Heme aquí, mi hijo. Y él dijo: He aquí el fuego y la leña; mas </a:t>
            </a:r>
            <a:r>
              <a:rPr lang="es-ES" sz="2400" dirty="0">
                <a:solidFill>
                  <a:srgbClr val="FFFF00"/>
                </a:solidFill>
                <a:latin typeface="Calibri"/>
              </a:rPr>
              <a:t>¿dónde está el cordero para el holocausto? </a:t>
            </a:r>
          </a:p>
        </p:txBody>
      </p:sp>
      <p:sp>
        <p:nvSpPr>
          <p:cNvPr id="8" name="1 CuadroTexto">
            <a:extLst>
              <a:ext uri="{FF2B5EF4-FFF2-40B4-BE49-F238E27FC236}">
                <a16:creationId xmlns:a16="http://schemas.microsoft.com/office/drawing/2014/main" id="{FBDCB16B-7747-89E9-B560-297F279CAC18}"/>
              </a:ext>
            </a:extLst>
          </p:cNvPr>
          <p:cNvSpPr txBox="1"/>
          <p:nvPr/>
        </p:nvSpPr>
        <p:spPr>
          <a:xfrm>
            <a:off x="2699792" y="532327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Hebreos 10:3, 4</a:t>
            </a:r>
          </a:p>
        </p:txBody>
      </p:sp>
      <p:sp>
        <p:nvSpPr>
          <p:cNvPr id="9" name="2 CuadroTexto">
            <a:extLst>
              <a:ext uri="{FF2B5EF4-FFF2-40B4-BE49-F238E27FC236}">
                <a16:creationId xmlns:a16="http://schemas.microsoft.com/office/drawing/2014/main" id="{02B33D5E-2E8C-6A4B-E9A5-F5EC3154940D}"/>
              </a:ext>
            </a:extLst>
          </p:cNvPr>
          <p:cNvSpPr txBox="1"/>
          <p:nvPr/>
        </p:nvSpPr>
        <p:spPr>
          <a:xfrm>
            <a:off x="0" y="5873307"/>
            <a:ext cx="9144000"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Pero en estos sacrificios cada año se hace memoria de los pecados; </a:t>
            </a:r>
            <a:r>
              <a:rPr lang="es-ES" sz="2400" dirty="0">
                <a:latin typeface="Calibri"/>
              </a:rPr>
              <a:t>porque la sangre de los toros y de los machos cabríos no puede quitar los pecados.</a:t>
            </a:r>
          </a:p>
        </p:txBody>
      </p:sp>
    </p:spTree>
    <p:extLst>
      <p:ext uri="{BB962C8B-B14F-4D97-AF65-F5344CB8AC3E}">
        <p14:creationId xmlns:p14="http://schemas.microsoft.com/office/powerpoint/2010/main" val="4205603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1E8602-75D3-0A37-B7E9-711BB385F605}"/>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CCDE9DED-BC51-BA38-4215-D98E724AC588}"/>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Juan 1:29</a:t>
            </a:r>
          </a:p>
        </p:txBody>
      </p:sp>
      <p:sp>
        <p:nvSpPr>
          <p:cNvPr id="5" name="2 CuadroTexto">
            <a:extLst>
              <a:ext uri="{FF2B5EF4-FFF2-40B4-BE49-F238E27FC236}">
                <a16:creationId xmlns:a16="http://schemas.microsoft.com/office/drawing/2014/main" id="{4CD2B756-AF94-577D-DEA1-C4FA2459A8BE}"/>
              </a:ext>
            </a:extLst>
          </p:cNvPr>
          <p:cNvSpPr txBox="1"/>
          <p:nvPr/>
        </p:nvSpPr>
        <p:spPr>
          <a:xfrm>
            <a:off x="0" y="500091"/>
            <a:ext cx="9108504"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El siguiente día </a:t>
            </a:r>
            <a:r>
              <a:rPr lang="es-ES" sz="2400" u="sng" dirty="0">
                <a:solidFill>
                  <a:srgbClr val="FFFF00"/>
                </a:solidFill>
                <a:latin typeface="Calibri"/>
              </a:rPr>
              <a:t>vio Juan a Jesús</a:t>
            </a:r>
            <a:r>
              <a:rPr lang="es-ES" sz="2400" dirty="0">
                <a:solidFill>
                  <a:srgbClr val="FFFF00"/>
                </a:solidFill>
                <a:latin typeface="Calibri"/>
              </a:rPr>
              <a:t> que venía a él, y dijo:</a:t>
            </a:r>
            <a:r>
              <a:rPr lang="es-ES" sz="2400" dirty="0">
                <a:latin typeface="Calibri"/>
              </a:rPr>
              <a:t> </a:t>
            </a:r>
            <a:r>
              <a:rPr lang="es-ES" sz="2400" dirty="0">
                <a:solidFill>
                  <a:srgbClr val="00B0F0"/>
                </a:solidFill>
                <a:latin typeface="Calibri"/>
              </a:rPr>
              <a:t>He aquí el Cordero de Dios, </a:t>
            </a:r>
            <a:r>
              <a:rPr lang="es-ES" sz="2400" dirty="0">
                <a:latin typeface="Calibri"/>
              </a:rPr>
              <a:t>que quita el pecado del mundo. </a:t>
            </a:r>
          </a:p>
        </p:txBody>
      </p:sp>
      <p:sp>
        <p:nvSpPr>
          <p:cNvPr id="2" name="TextBox 1">
            <a:extLst>
              <a:ext uri="{FF2B5EF4-FFF2-40B4-BE49-F238E27FC236}">
                <a16:creationId xmlns:a16="http://schemas.microsoft.com/office/drawing/2014/main" id="{9BAE2AC6-2547-FA12-BCE9-95A52A51D104}"/>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3" name="TextBox 2">
            <a:extLst>
              <a:ext uri="{FF2B5EF4-FFF2-40B4-BE49-F238E27FC236}">
                <a16:creationId xmlns:a16="http://schemas.microsoft.com/office/drawing/2014/main" id="{811F6883-E40F-0C81-FBBA-8653EFD4ADDA}"/>
              </a:ext>
            </a:extLst>
          </p:cNvPr>
          <p:cNvSpPr txBox="1"/>
          <p:nvPr/>
        </p:nvSpPr>
        <p:spPr>
          <a:xfrm>
            <a:off x="4572000" y="190587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7" name="TextBox 16">
            <a:extLst>
              <a:ext uri="{FF2B5EF4-FFF2-40B4-BE49-F238E27FC236}">
                <a16:creationId xmlns:a16="http://schemas.microsoft.com/office/drawing/2014/main" id="{35946CE0-A355-A1D2-02CC-FC777FC3F7EA}"/>
              </a:ext>
            </a:extLst>
          </p:cNvPr>
          <p:cNvSpPr txBox="1"/>
          <p:nvPr/>
        </p:nvSpPr>
        <p:spPr>
          <a:xfrm>
            <a:off x="4572000" y="225494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6" name="1 CuadroTexto">
            <a:extLst>
              <a:ext uri="{FF2B5EF4-FFF2-40B4-BE49-F238E27FC236}">
                <a16:creationId xmlns:a16="http://schemas.microsoft.com/office/drawing/2014/main" id="{40040C91-C702-9E2F-1904-D20A9D638311}"/>
              </a:ext>
            </a:extLst>
          </p:cNvPr>
          <p:cNvSpPr txBox="1"/>
          <p:nvPr/>
        </p:nvSpPr>
        <p:spPr>
          <a:xfrm>
            <a:off x="395536" y="115904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Hebreos 10:9</a:t>
            </a:r>
          </a:p>
        </p:txBody>
      </p:sp>
      <p:sp>
        <p:nvSpPr>
          <p:cNvPr id="7" name="2 CuadroTexto">
            <a:extLst>
              <a:ext uri="{FF2B5EF4-FFF2-40B4-BE49-F238E27FC236}">
                <a16:creationId xmlns:a16="http://schemas.microsoft.com/office/drawing/2014/main" id="{9F7C3D95-0C6E-50D7-B6E8-22D65D3E4A2F}"/>
              </a:ext>
            </a:extLst>
          </p:cNvPr>
          <p:cNvSpPr txBox="1"/>
          <p:nvPr/>
        </p:nvSpPr>
        <p:spPr>
          <a:xfrm>
            <a:off x="0" y="1659139"/>
            <a:ext cx="4572000"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diciendo luego: </a:t>
            </a:r>
            <a:r>
              <a:rPr lang="es-ES" sz="2400" dirty="0">
                <a:solidFill>
                  <a:srgbClr val="FFFF00"/>
                </a:solidFill>
                <a:latin typeface="Calibri"/>
              </a:rPr>
              <a:t>He aquí que vengo, oh Dios, para hacer tu voluntad;</a:t>
            </a:r>
            <a:r>
              <a:rPr lang="es-ES" sz="2400" dirty="0">
                <a:latin typeface="Calibri"/>
              </a:rPr>
              <a:t> </a:t>
            </a:r>
            <a:r>
              <a:rPr lang="es-ES" sz="2400" dirty="0">
                <a:solidFill>
                  <a:srgbClr val="00B0F0"/>
                </a:solidFill>
                <a:latin typeface="Calibri"/>
              </a:rPr>
              <a:t>quita lo primero, </a:t>
            </a:r>
            <a:r>
              <a:rPr lang="es-ES" sz="2400" dirty="0">
                <a:latin typeface="Calibri"/>
              </a:rPr>
              <a:t>para establecer esto último. </a:t>
            </a:r>
          </a:p>
        </p:txBody>
      </p:sp>
      <p:sp>
        <p:nvSpPr>
          <p:cNvPr id="10" name="TextBox 9">
            <a:extLst>
              <a:ext uri="{FF2B5EF4-FFF2-40B4-BE49-F238E27FC236}">
                <a16:creationId xmlns:a16="http://schemas.microsoft.com/office/drawing/2014/main" id="{FF094D7E-2ABE-7C95-DBE0-1EF03C151AC0}"/>
              </a:ext>
            </a:extLst>
          </p:cNvPr>
          <p:cNvSpPr txBox="1"/>
          <p:nvPr/>
        </p:nvSpPr>
        <p:spPr>
          <a:xfrm>
            <a:off x="4572000" y="258132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11" name="1 CuadroTexto">
            <a:extLst>
              <a:ext uri="{FF2B5EF4-FFF2-40B4-BE49-F238E27FC236}">
                <a16:creationId xmlns:a16="http://schemas.microsoft.com/office/drawing/2014/main" id="{6B09D50E-C11E-988E-B948-62CFD3A49154}"/>
              </a:ext>
            </a:extLst>
          </p:cNvPr>
          <p:cNvSpPr txBox="1"/>
          <p:nvPr/>
        </p:nvSpPr>
        <p:spPr>
          <a:xfrm>
            <a:off x="270284" y="285293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Génesis 22:7</a:t>
            </a:r>
          </a:p>
        </p:txBody>
      </p:sp>
      <p:sp>
        <p:nvSpPr>
          <p:cNvPr id="12" name="2 CuadroTexto">
            <a:extLst>
              <a:ext uri="{FF2B5EF4-FFF2-40B4-BE49-F238E27FC236}">
                <a16:creationId xmlns:a16="http://schemas.microsoft.com/office/drawing/2014/main" id="{D399ACA0-D19F-AB71-F5C6-2106B0AC201A}"/>
              </a:ext>
            </a:extLst>
          </p:cNvPr>
          <p:cNvSpPr txBox="1"/>
          <p:nvPr/>
        </p:nvSpPr>
        <p:spPr>
          <a:xfrm>
            <a:off x="0" y="3313133"/>
            <a:ext cx="4644008"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Entonces habló Isaac a Abraham su padre, y dijo: Padre mío. Y él respondió: Heme aquí, mi hijo. Y él dijo: He aquí el fuego y la leña; mas </a:t>
            </a:r>
            <a:r>
              <a:rPr lang="es-ES" sz="2400" dirty="0">
                <a:solidFill>
                  <a:srgbClr val="FFFF00"/>
                </a:solidFill>
                <a:latin typeface="Calibri"/>
              </a:rPr>
              <a:t>¿dónde está el cordero para el holocausto? </a:t>
            </a:r>
          </a:p>
        </p:txBody>
      </p:sp>
      <p:sp>
        <p:nvSpPr>
          <p:cNvPr id="8" name="1 CuadroTexto">
            <a:extLst>
              <a:ext uri="{FF2B5EF4-FFF2-40B4-BE49-F238E27FC236}">
                <a16:creationId xmlns:a16="http://schemas.microsoft.com/office/drawing/2014/main" id="{ECF4DCA1-1DCB-FE73-FEC2-095B7D6B9D6E}"/>
              </a:ext>
            </a:extLst>
          </p:cNvPr>
          <p:cNvSpPr txBox="1"/>
          <p:nvPr/>
        </p:nvSpPr>
        <p:spPr>
          <a:xfrm>
            <a:off x="2699792" y="532327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Hebreos 10:3, 4</a:t>
            </a:r>
          </a:p>
        </p:txBody>
      </p:sp>
      <p:sp>
        <p:nvSpPr>
          <p:cNvPr id="9" name="2 CuadroTexto">
            <a:extLst>
              <a:ext uri="{FF2B5EF4-FFF2-40B4-BE49-F238E27FC236}">
                <a16:creationId xmlns:a16="http://schemas.microsoft.com/office/drawing/2014/main" id="{19224A07-1EE3-BA64-8BAC-D47379213F25}"/>
              </a:ext>
            </a:extLst>
          </p:cNvPr>
          <p:cNvSpPr txBox="1"/>
          <p:nvPr/>
        </p:nvSpPr>
        <p:spPr>
          <a:xfrm>
            <a:off x="0" y="5873307"/>
            <a:ext cx="9144000"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Pero en estos sacrificios cada año se hace memoria de los pecados; </a:t>
            </a:r>
            <a:r>
              <a:rPr lang="es-ES" sz="2400" dirty="0">
                <a:solidFill>
                  <a:srgbClr val="00B0F0"/>
                </a:solidFill>
                <a:latin typeface="Calibri"/>
              </a:rPr>
              <a:t>porque la sangre de los toros y de los machos cabríos no puede quitar los pecados.</a:t>
            </a:r>
          </a:p>
        </p:txBody>
      </p:sp>
      <p:sp>
        <p:nvSpPr>
          <p:cNvPr id="13" name="1 CuadroTexto">
            <a:extLst>
              <a:ext uri="{FF2B5EF4-FFF2-40B4-BE49-F238E27FC236}">
                <a16:creationId xmlns:a16="http://schemas.microsoft.com/office/drawing/2014/main" id="{E4287A47-906F-4AFE-6365-5EDE20012598}"/>
              </a:ext>
            </a:extLst>
          </p:cNvPr>
          <p:cNvSpPr txBox="1"/>
          <p:nvPr/>
        </p:nvSpPr>
        <p:spPr>
          <a:xfrm>
            <a:off x="5004048" y="357301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Marcos 15:37, 38</a:t>
            </a:r>
          </a:p>
        </p:txBody>
      </p:sp>
      <p:sp>
        <p:nvSpPr>
          <p:cNvPr id="14" name="2 CuadroTexto">
            <a:extLst>
              <a:ext uri="{FF2B5EF4-FFF2-40B4-BE49-F238E27FC236}">
                <a16:creationId xmlns:a16="http://schemas.microsoft.com/office/drawing/2014/main" id="{9C8F8AFF-C94B-B5B1-E03F-26E9742D68BA}"/>
              </a:ext>
            </a:extLst>
          </p:cNvPr>
          <p:cNvSpPr txBox="1"/>
          <p:nvPr/>
        </p:nvSpPr>
        <p:spPr>
          <a:xfrm>
            <a:off x="5157192" y="4078154"/>
            <a:ext cx="3582144"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Mas Jesús, dando una gran voz, expiró. Entonces el velo del templo se rasgó en dos, de arriba abajo. </a:t>
            </a:r>
          </a:p>
        </p:txBody>
      </p:sp>
    </p:spTree>
    <p:extLst>
      <p:ext uri="{BB962C8B-B14F-4D97-AF65-F5344CB8AC3E}">
        <p14:creationId xmlns:p14="http://schemas.microsoft.com/office/powerpoint/2010/main" val="977572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7CE1E7-EFB0-36AD-4FDC-A9B27569531E}"/>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FDB5298E-71E3-A541-413A-4349B44C75FD}"/>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Juan 1:29</a:t>
            </a:r>
          </a:p>
        </p:txBody>
      </p:sp>
      <p:sp>
        <p:nvSpPr>
          <p:cNvPr id="5" name="2 CuadroTexto">
            <a:extLst>
              <a:ext uri="{FF2B5EF4-FFF2-40B4-BE49-F238E27FC236}">
                <a16:creationId xmlns:a16="http://schemas.microsoft.com/office/drawing/2014/main" id="{8EE0683E-9048-FEBD-649A-B59EFCBBCF1C}"/>
              </a:ext>
            </a:extLst>
          </p:cNvPr>
          <p:cNvSpPr txBox="1"/>
          <p:nvPr/>
        </p:nvSpPr>
        <p:spPr>
          <a:xfrm>
            <a:off x="0" y="500091"/>
            <a:ext cx="9108504"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El siguiente día </a:t>
            </a:r>
            <a:r>
              <a:rPr lang="es-ES" sz="2400" u="sng" dirty="0">
                <a:solidFill>
                  <a:srgbClr val="FFFF00"/>
                </a:solidFill>
                <a:latin typeface="Calibri"/>
              </a:rPr>
              <a:t>vio Juan a Jesús</a:t>
            </a:r>
            <a:r>
              <a:rPr lang="es-ES" sz="2400" dirty="0">
                <a:solidFill>
                  <a:srgbClr val="FFFF00"/>
                </a:solidFill>
                <a:latin typeface="Calibri"/>
              </a:rPr>
              <a:t> que venía a él, y dijo:</a:t>
            </a:r>
            <a:r>
              <a:rPr lang="es-ES" sz="2400" dirty="0">
                <a:latin typeface="Calibri"/>
              </a:rPr>
              <a:t> </a:t>
            </a:r>
            <a:r>
              <a:rPr lang="es-ES" sz="2400" dirty="0">
                <a:solidFill>
                  <a:srgbClr val="00B0F0"/>
                </a:solidFill>
                <a:latin typeface="Calibri"/>
              </a:rPr>
              <a:t>He aquí el Cordero de Dios, </a:t>
            </a:r>
            <a:r>
              <a:rPr lang="es-ES" sz="2400" dirty="0">
                <a:latin typeface="Calibri"/>
              </a:rPr>
              <a:t>que quita el pecado del mundo. </a:t>
            </a:r>
          </a:p>
        </p:txBody>
      </p:sp>
      <p:sp>
        <p:nvSpPr>
          <p:cNvPr id="2" name="TextBox 1">
            <a:extLst>
              <a:ext uri="{FF2B5EF4-FFF2-40B4-BE49-F238E27FC236}">
                <a16:creationId xmlns:a16="http://schemas.microsoft.com/office/drawing/2014/main" id="{2C24D7E5-E551-BC63-6FBF-64F3D94FCA23}"/>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3" name="TextBox 2">
            <a:extLst>
              <a:ext uri="{FF2B5EF4-FFF2-40B4-BE49-F238E27FC236}">
                <a16:creationId xmlns:a16="http://schemas.microsoft.com/office/drawing/2014/main" id="{E2036F75-F618-091A-D959-323A23556E85}"/>
              </a:ext>
            </a:extLst>
          </p:cNvPr>
          <p:cNvSpPr txBox="1"/>
          <p:nvPr/>
        </p:nvSpPr>
        <p:spPr>
          <a:xfrm>
            <a:off x="4572000" y="190587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7" name="TextBox 16">
            <a:extLst>
              <a:ext uri="{FF2B5EF4-FFF2-40B4-BE49-F238E27FC236}">
                <a16:creationId xmlns:a16="http://schemas.microsoft.com/office/drawing/2014/main" id="{8CC4FD94-7312-ED48-5F47-59D6DADBE616}"/>
              </a:ext>
            </a:extLst>
          </p:cNvPr>
          <p:cNvSpPr txBox="1"/>
          <p:nvPr/>
        </p:nvSpPr>
        <p:spPr>
          <a:xfrm>
            <a:off x="4572000" y="225494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6" name="1 CuadroTexto">
            <a:extLst>
              <a:ext uri="{FF2B5EF4-FFF2-40B4-BE49-F238E27FC236}">
                <a16:creationId xmlns:a16="http://schemas.microsoft.com/office/drawing/2014/main" id="{DF5B426D-4026-0B94-5962-E0F3A86CB579}"/>
              </a:ext>
            </a:extLst>
          </p:cNvPr>
          <p:cNvSpPr txBox="1"/>
          <p:nvPr/>
        </p:nvSpPr>
        <p:spPr>
          <a:xfrm>
            <a:off x="395536" y="115904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Hebreos 10:9</a:t>
            </a:r>
          </a:p>
        </p:txBody>
      </p:sp>
      <p:sp>
        <p:nvSpPr>
          <p:cNvPr id="7" name="2 CuadroTexto">
            <a:extLst>
              <a:ext uri="{FF2B5EF4-FFF2-40B4-BE49-F238E27FC236}">
                <a16:creationId xmlns:a16="http://schemas.microsoft.com/office/drawing/2014/main" id="{0F93149A-B0B4-DF13-92A9-D41AA3979897}"/>
              </a:ext>
            </a:extLst>
          </p:cNvPr>
          <p:cNvSpPr txBox="1"/>
          <p:nvPr/>
        </p:nvSpPr>
        <p:spPr>
          <a:xfrm>
            <a:off x="0" y="1659139"/>
            <a:ext cx="4572000"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diciendo luego: </a:t>
            </a:r>
            <a:r>
              <a:rPr lang="es-ES" sz="2400" dirty="0">
                <a:solidFill>
                  <a:srgbClr val="FFFF00"/>
                </a:solidFill>
                <a:latin typeface="Calibri"/>
              </a:rPr>
              <a:t>He aquí que vengo, oh Dios, para hacer tu voluntad;</a:t>
            </a:r>
            <a:r>
              <a:rPr lang="es-ES" sz="2400" dirty="0">
                <a:latin typeface="Calibri"/>
              </a:rPr>
              <a:t> </a:t>
            </a:r>
            <a:r>
              <a:rPr lang="es-ES" sz="2400" dirty="0">
                <a:solidFill>
                  <a:srgbClr val="00B0F0"/>
                </a:solidFill>
                <a:latin typeface="Calibri"/>
              </a:rPr>
              <a:t>quita lo primero, </a:t>
            </a:r>
            <a:r>
              <a:rPr lang="es-ES" sz="2400" dirty="0">
                <a:latin typeface="Calibri"/>
              </a:rPr>
              <a:t>para establecer esto último. </a:t>
            </a:r>
          </a:p>
        </p:txBody>
      </p:sp>
      <p:sp>
        <p:nvSpPr>
          <p:cNvPr id="10" name="TextBox 9">
            <a:extLst>
              <a:ext uri="{FF2B5EF4-FFF2-40B4-BE49-F238E27FC236}">
                <a16:creationId xmlns:a16="http://schemas.microsoft.com/office/drawing/2014/main" id="{7691A61C-D862-28FE-3DAB-405368B0A40F}"/>
              </a:ext>
            </a:extLst>
          </p:cNvPr>
          <p:cNvSpPr txBox="1"/>
          <p:nvPr/>
        </p:nvSpPr>
        <p:spPr>
          <a:xfrm>
            <a:off x="4572000" y="258132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11" name="1 CuadroTexto">
            <a:extLst>
              <a:ext uri="{FF2B5EF4-FFF2-40B4-BE49-F238E27FC236}">
                <a16:creationId xmlns:a16="http://schemas.microsoft.com/office/drawing/2014/main" id="{9E8AA0E2-DA4D-90F5-6516-A464D105E95D}"/>
              </a:ext>
            </a:extLst>
          </p:cNvPr>
          <p:cNvSpPr txBox="1"/>
          <p:nvPr/>
        </p:nvSpPr>
        <p:spPr>
          <a:xfrm>
            <a:off x="270284" y="285293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Génesis 22:7</a:t>
            </a:r>
          </a:p>
        </p:txBody>
      </p:sp>
      <p:sp>
        <p:nvSpPr>
          <p:cNvPr id="12" name="2 CuadroTexto">
            <a:extLst>
              <a:ext uri="{FF2B5EF4-FFF2-40B4-BE49-F238E27FC236}">
                <a16:creationId xmlns:a16="http://schemas.microsoft.com/office/drawing/2014/main" id="{E40FB674-C904-2041-955E-0F3DDD416002}"/>
              </a:ext>
            </a:extLst>
          </p:cNvPr>
          <p:cNvSpPr txBox="1"/>
          <p:nvPr/>
        </p:nvSpPr>
        <p:spPr>
          <a:xfrm>
            <a:off x="0" y="3313133"/>
            <a:ext cx="4644008"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Entonces habló Isaac a Abraham su padre, y dijo: Padre mío. Y él respondió: Heme aquí, mi hijo. Y él dijo: He aquí el fuego y la leña; mas </a:t>
            </a:r>
            <a:r>
              <a:rPr lang="es-ES" sz="2400" dirty="0">
                <a:solidFill>
                  <a:srgbClr val="FFFF00"/>
                </a:solidFill>
                <a:latin typeface="Calibri"/>
              </a:rPr>
              <a:t>¿dónde está el cordero para el holocausto? </a:t>
            </a:r>
          </a:p>
        </p:txBody>
      </p:sp>
      <p:sp>
        <p:nvSpPr>
          <p:cNvPr id="8" name="1 CuadroTexto">
            <a:extLst>
              <a:ext uri="{FF2B5EF4-FFF2-40B4-BE49-F238E27FC236}">
                <a16:creationId xmlns:a16="http://schemas.microsoft.com/office/drawing/2014/main" id="{A32159AB-2EDC-363E-F4E2-91BC5EC427DE}"/>
              </a:ext>
            </a:extLst>
          </p:cNvPr>
          <p:cNvSpPr txBox="1"/>
          <p:nvPr/>
        </p:nvSpPr>
        <p:spPr>
          <a:xfrm>
            <a:off x="2699792" y="532327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Hebreos 10:3, 4</a:t>
            </a:r>
          </a:p>
        </p:txBody>
      </p:sp>
      <p:sp>
        <p:nvSpPr>
          <p:cNvPr id="9" name="2 CuadroTexto">
            <a:extLst>
              <a:ext uri="{FF2B5EF4-FFF2-40B4-BE49-F238E27FC236}">
                <a16:creationId xmlns:a16="http://schemas.microsoft.com/office/drawing/2014/main" id="{85792FB4-B79F-8807-9037-C89BABA3EAE0}"/>
              </a:ext>
            </a:extLst>
          </p:cNvPr>
          <p:cNvSpPr txBox="1"/>
          <p:nvPr/>
        </p:nvSpPr>
        <p:spPr>
          <a:xfrm>
            <a:off x="0" y="5873307"/>
            <a:ext cx="9144000"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Pero en estos sacrificios cada año se hace memoria de los pecados; </a:t>
            </a:r>
            <a:r>
              <a:rPr lang="es-ES" sz="2400" dirty="0">
                <a:solidFill>
                  <a:srgbClr val="00B0F0"/>
                </a:solidFill>
                <a:latin typeface="Calibri"/>
              </a:rPr>
              <a:t>porque la sangre de los toros y de los machos cabríos no puede quitar los pecados.</a:t>
            </a:r>
          </a:p>
        </p:txBody>
      </p:sp>
      <p:sp>
        <p:nvSpPr>
          <p:cNvPr id="13" name="1 CuadroTexto">
            <a:extLst>
              <a:ext uri="{FF2B5EF4-FFF2-40B4-BE49-F238E27FC236}">
                <a16:creationId xmlns:a16="http://schemas.microsoft.com/office/drawing/2014/main" id="{B218C94D-EB23-C42D-5849-7EB1097C6CCA}"/>
              </a:ext>
            </a:extLst>
          </p:cNvPr>
          <p:cNvSpPr txBox="1"/>
          <p:nvPr/>
        </p:nvSpPr>
        <p:spPr>
          <a:xfrm>
            <a:off x="5004048" y="357301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Marcos 15:37, 38</a:t>
            </a:r>
          </a:p>
        </p:txBody>
      </p:sp>
      <p:sp>
        <p:nvSpPr>
          <p:cNvPr id="14" name="2 CuadroTexto">
            <a:extLst>
              <a:ext uri="{FF2B5EF4-FFF2-40B4-BE49-F238E27FC236}">
                <a16:creationId xmlns:a16="http://schemas.microsoft.com/office/drawing/2014/main" id="{0BCE0E13-08B1-96F2-6A16-80783EC4BBFF}"/>
              </a:ext>
            </a:extLst>
          </p:cNvPr>
          <p:cNvSpPr txBox="1"/>
          <p:nvPr/>
        </p:nvSpPr>
        <p:spPr>
          <a:xfrm>
            <a:off x="5157192" y="4078154"/>
            <a:ext cx="3582144"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Mas Jesús, dando una gran voz, expiró. </a:t>
            </a:r>
            <a:r>
              <a:rPr lang="es-ES" sz="2400" dirty="0">
                <a:latin typeface="Calibri"/>
              </a:rPr>
              <a:t>Entonces el velo del templo se rasgó en dos, de arriba abajo. </a:t>
            </a:r>
          </a:p>
        </p:txBody>
      </p:sp>
    </p:spTree>
    <p:extLst>
      <p:ext uri="{BB962C8B-B14F-4D97-AF65-F5344CB8AC3E}">
        <p14:creationId xmlns:p14="http://schemas.microsoft.com/office/powerpoint/2010/main" val="36439175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0AEEDA-CDFC-7E28-CB24-E69D24A4F5DB}"/>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AFBEE9B7-E834-5B4E-AC80-6733D1F6BF72}"/>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Juan 1:29</a:t>
            </a:r>
          </a:p>
        </p:txBody>
      </p:sp>
      <p:sp>
        <p:nvSpPr>
          <p:cNvPr id="5" name="2 CuadroTexto">
            <a:extLst>
              <a:ext uri="{FF2B5EF4-FFF2-40B4-BE49-F238E27FC236}">
                <a16:creationId xmlns:a16="http://schemas.microsoft.com/office/drawing/2014/main" id="{4F9A107C-9F7A-319F-4ABB-C21F3CAF7A35}"/>
              </a:ext>
            </a:extLst>
          </p:cNvPr>
          <p:cNvSpPr txBox="1"/>
          <p:nvPr/>
        </p:nvSpPr>
        <p:spPr>
          <a:xfrm>
            <a:off x="0" y="500091"/>
            <a:ext cx="9108504"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El siguiente día </a:t>
            </a:r>
            <a:r>
              <a:rPr lang="es-ES" sz="2400" u="sng" dirty="0">
                <a:solidFill>
                  <a:srgbClr val="FFFF00"/>
                </a:solidFill>
                <a:latin typeface="Calibri"/>
              </a:rPr>
              <a:t>vio Juan a Jesús</a:t>
            </a:r>
            <a:r>
              <a:rPr lang="es-ES" sz="2400" dirty="0">
                <a:solidFill>
                  <a:srgbClr val="FFFF00"/>
                </a:solidFill>
                <a:latin typeface="Calibri"/>
              </a:rPr>
              <a:t> que venía a él, y dijo:</a:t>
            </a:r>
            <a:r>
              <a:rPr lang="es-ES" sz="2400" dirty="0">
                <a:latin typeface="Calibri"/>
              </a:rPr>
              <a:t> </a:t>
            </a:r>
            <a:r>
              <a:rPr lang="es-ES" sz="2400" dirty="0">
                <a:solidFill>
                  <a:srgbClr val="00B0F0"/>
                </a:solidFill>
                <a:latin typeface="Calibri"/>
              </a:rPr>
              <a:t>He aquí el Cordero de Dios, </a:t>
            </a:r>
            <a:r>
              <a:rPr lang="es-ES" sz="2400" dirty="0">
                <a:latin typeface="Calibri"/>
              </a:rPr>
              <a:t>que quita el pecado del mundo. </a:t>
            </a:r>
          </a:p>
        </p:txBody>
      </p:sp>
      <p:sp>
        <p:nvSpPr>
          <p:cNvPr id="2" name="TextBox 1">
            <a:extLst>
              <a:ext uri="{FF2B5EF4-FFF2-40B4-BE49-F238E27FC236}">
                <a16:creationId xmlns:a16="http://schemas.microsoft.com/office/drawing/2014/main" id="{C0C6DFD2-400E-7761-0A86-CA31EB0711D4}"/>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3" name="TextBox 2">
            <a:extLst>
              <a:ext uri="{FF2B5EF4-FFF2-40B4-BE49-F238E27FC236}">
                <a16:creationId xmlns:a16="http://schemas.microsoft.com/office/drawing/2014/main" id="{3D49287C-867C-3677-F4CA-B5395CB0CC05}"/>
              </a:ext>
            </a:extLst>
          </p:cNvPr>
          <p:cNvSpPr txBox="1"/>
          <p:nvPr/>
        </p:nvSpPr>
        <p:spPr>
          <a:xfrm>
            <a:off x="4572000" y="190587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7" name="TextBox 16">
            <a:extLst>
              <a:ext uri="{FF2B5EF4-FFF2-40B4-BE49-F238E27FC236}">
                <a16:creationId xmlns:a16="http://schemas.microsoft.com/office/drawing/2014/main" id="{42D8653F-29C1-9FDF-86CC-E1B842C7A5FF}"/>
              </a:ext>
            </a:extLst>
          </p:cNvPr>
          <p:cNvSpPr txBox="1"/>
          <p:nvPr/>
        </p:nvSpPr>
        <p:spPr>
          <a:xfrm>
            <a:off x="4572000" y="225494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6" name="1 CuadroTexto">
            <a:extLst>
              <a:ext uri="{FF2B5EF4-FFF2-40B4-BE49-F238E27FC236}">
                <a16:creationId xmlns:a16="http://schemas.microsoft.com/office/drawing/2014/main" id="{FEFC9C6E-ADE7-E594-7F4A-2F59C8A06F22}"/>
              </a:ext>
            </a:extLst>
          </p:cNvPr>
          <p:cNvSpPr txBox="1"/>
          <p:nvPr/>
        </p:nvSpPr>
        <p:spPr>
          <a:xfrm>
            <a:off x="395536" y="115904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Hebreos 10:9</a:t>
            </a:r>
          </a:p>
        </p:txBody>
      </p:sp>
      <p:sp>
        <p:nvSpPr>
          <p:cNvPr id="7" name="2 CuadroTexto">
            <a:extLst>
              <a:ext uri="{FF2B5EF4-FFF2-40B4-BE49-F238E27FC236}">
                <a16:creationId xmlns:a16="http://schemas.microsoft.com/office/drawing/2014/main" id="{9ADF7D1A-A257-99BA-FE09-85EEE562D67B}"/>
              </a:ext>
            </a:extLst>
          </p:cNvPr>
          <p:cNvSpPr txBox="1"/>
          <p:nvPr/>
        </p:nvSpPr>
        <p:spPr>
          <a:xfrm>
            <a:off x="0" y="1659139"/>
            <a:ext cx="4572000"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diciendo luego: </a:t>
            </a:r>
            <a:r>
              <a:rPr lang="es-ES" sz="2400" dirty="0">
                <a:solidFill>
                  <a:srgbClr val="FFFF00"/>
                </a:solidFill>
                <a:latin typeface="Calibri"/>
              </a:rPr>
              <a:t>He aquí que vengo, oh Dios, para hacer tu voluntad;</a:t>
            </a:r>
            <a:r>
              <a:rPr lang="es-ES" sz="2400" dirty="0">
                <a:latin typeface="Calibri"/>
              </a:rPr>
              <a:t> </a:t>
            </a:r>
            <a:r>
              <a:rPr lang="es-ES" sz="2400" dirty="0">
                <a:solidFill>
                  <a:srgbClr val="00B0F0"/>
                </a:solidFill>
                <a:latin typeface="Calibri"/>
              </a:rPr>
              <a:t>quita lo primero, </a:t>
            </a:r>
            <a:r>
              <a:rPr lang="es-ES" sz="2400" dirty="0">
                <a:latin typeface="Calibri"/>
              </a:rPr>
              <a:t>para establecer esto último. </a:t>
            </a:r>
          </a:p>
        </p:txBody>
      </p:sp>
      <p:sp>
        <p:nvSpPr>
          <p:cNvPr id="10" name="TextBox 9">
            <a:extLst>
              <a:ext uri="{FF2B5EF4-FFF2-40B4-BE49-F238E27FC236}">
                <a16:creationId xmlns:a16="http://schemas.microsoft.com/office/drawing/2014/main" id="{ABEC7047-17B5-314C-1C0E-74C26B48533F}"/>
              </a:ext>
            </a:extLst>
          </p:cNvPr>
          <p:cNvSpPr txBox="1"/>
          <p:nvPr/>
        </p:nvSpPr>
        <p:spPr>
          <a:xfrm>
            <a:off x="4572000" y="258132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11" name="1 CuadroTexto">
            <a:extLst>
              <a:ext uri="{FF2B5EF4-FFF2-40B4-BE49-F238E27FC236}">
                <a16:creationId xmlns:a16="http://schemas.microsoft.com/office/drawing/2014/main" id="{4CD77EAF-1665-8A52-A9F2-88442608A48C}"/>
              </a:ext>
            </a:extLst>
          </p:cNvPr>
          <p:cNvSpPr txBox="1"/>
          <p:nvPr/>
        </p:nvSpPr>
        <p:spPr>
          <a:xfrm>
            <a:off x="270284" y="285293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Génesis 22:7</a:t>
            </a:r>
          </a:p>
        </p:txBody>
      </p:sp>
      <p:sp>
        <p:nvSpPr>
          <p:cNvPr id="12" name="2 CuadroTexto">
            <a:extLst>
              <a:ext uri="{FF2B5EF4-FFF2-40B4-BE49-F238E27FC236}">
                <a16:creationId xmlns:a16="http://schemas.microsoft.com/office/drawing/2014/main" id="{2334D964-AD00-12CB-B3EC-C0EF5C26E876}"/>
              </a:ext>
            </a:extLst>
          </p:cNvPr>
          <p:cNvSpPr txBox="1"/>
          <p:nvPr/>
        </p:nvSpPr>
        <p:spPr>
          <a:xfrm>
            <a:off x="0" y="3313133"/>
            <a:ext cx="4644008"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Entonces habló Isaac a Abraham su padre, y dijo: Padre mío. Y él respondió: Heme aquí, mi hijo. Y él dijo: He aquí el fuego y la leña; mas </a:t>
            </a:r>
            <a:r>
              <a:rPr lang="es-ES" sz="2400" dirty="0">
                <a:solidFill>
                  <a:srgbClr val="FFFF00"/>
                </a:solidFill>
                <a:latin typeface="Calibri"/>
              </a:rPr>
              <a:t>¿dónde está el cordero para el holocausto? </a:t>
            </a:r>
          </a:p>
        </p:txBody>
      </p:sp>
      <p:sp>
        <p:nvSpPr>
          <p:cNvPr id="8" name="1 CuadroTexto">
            <a:extLst>
              <a:ext uri="{FF2B5EF4-FFF2-40B4-BE49-F238E27FC236}">
                <a16:creationId xmlns:a16="http://schemas.microsoft.com/office/drawing/2014/main" id="{A32A146C-61AB-0B9C-2CFF-CC07AF9064F5}"/>
              </a:ext>
            </a:extLst>
          </p:cNvPr>
          <p:cNvSpPr txBox="1"/>
          <p:nvPr/>
        </p:nvSpPr>
        <p:spPr>
          <a:xfrm>
            <a:off x="2699792" y="532327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Hebreos 10:3, 4</a:t>
            </a:r>
          </a:p>
        </p:txBody>
      </p:sp>
      <p:sp>
        <p:nvSpPr>
          <p:cNvPr id="9" name="2 CuadroTexto">
            <a:extLst>
              <a:ext uri="{FF2B5EF4-FFF2-40B4-BE49-F238E27FC236}">
                <a16:creationId xmlns:a16="http://schemas.microsoft.com/office/drawing/2014/main" id="{877E8AF9-41F7-0835-860B-F881EFC2E594}"/>
              </a:ext>
            </a:extLst>
          </p:cNvPr>
          <p:cNvSpPr txBox="1"/>
          <p:nvPr/>
        </p:nvSpPr>
        <p:spPr>
          <a:xfrm>
            <a:off x="0" y="5873307"/>
            <a:ext cx="9144000"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Pero en estos sacrificios cada año se hace memoria de los pecados; </a:t>
            </a:r>
            <a:r>
              <a:rPr lang="es-ES" sz="2400" dirty="0">
                <a:solidFill>
                  <a:srgbClr val="00B0F0"/>
                </a:solidFill>
                <a:latin typeface="Calibri"/>
              </a:rPr>
              <a:t>porque la sangre de los toros y de los machos cabríos no puede quitar los pecados.</a:t>
            </a:r>
          </a:p>
        </p:txBody>
      </p:sp>
      <p:sp>
        <p:nvSpPr>
          <p:cNvPr id="13" name="1 CuadroTexto">
            <a:extLst>
              <a:ext uri="{FF2B5EF4-FFF2-40B4-BE49-F238E27FC236}">
                <a16:creationId xmlns:a16="http://schemas.microsoft.com/office/drawing/2014/main" id="{21B029D4-B0C4-F3CA-A3A9-E8BA2AFD450F}"/>
              </a:ext>
            </a:extLst>
          </p:cNvPr>
          <p:cNvSpPr txBox="1"/>
          <p:nvPr/>
        </p:nvSpPr>
        <p:spPr>
          <a:xfrm>
            <a:off x="5004048" y="357301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Marcos 15:37, 38</a:t>
            </a:r>
          </a:p>
        </p:txBody>
      </p:sp>
      <p:sp>
        <p:nvSpPr>
          <p:cNvPr id="14" name="2 CuadroTexto">
            <a:extLst>
              <a:ext uri="{FF2B5EF4-FFF2-40B4-BE49-F238E27FC236}">
                <a16:creationId xmlns:a16="http://schemas.microsoft.com/office/drawing/2014/main" id="{CE89E60B-2D98-AB0F-42C0-1AC78CCC9180}"/>
              </a:ext>
            </a:extLst>
          </p:cNvPr>
          <p:cNvSpPr txBox="1"/>
          <p:nvPr/>
        </p:nvSpPr>
        <p:spPr>
          <a:xfrm>
            <a:off x="5157192" y="4078154"/>
            <a:ext cx="3582144"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Mas Jesús, dando una gran voz, expiró. </a:t>
            </a:r>
            <a:r>
              <a:rPr lang="es-ES" sz="2400" dirty="0">
                <a:solidFill>
                  <a:srgbClr val="00B0F0"/>
                </a:solidFill>
                <a:latin typeface="Calibri"/>
              </a:rPr>
              <a:t>Entonces el velo del templo se rasgó en dos, de arriba abajo. </a:t>
            </a:r>
          </a:p>
        </p:txBody>
      </p:sp>
      <p:sp>
        <p:nvSpPr>
          <p:cNvPr id="15" name="TextBox 14">
            <a:extLst>
              <a:ext uri="{FF2B5EF4-FFF2-40B4-BE49-F238E27FC236}">
                <a16:creationId xmlns:a16="http://schemas.microsoft.com/office/drawing/2014/main" id="{CA87F228-B868-5F2E-A0F7-BC0EB36CEA16}"/>
              </a:ext>
            </a:extLst>
          </p:cNvPr>
          <p:cNvSpPr txBox="1"/>
          <p:nvPr/>
        </p:nvSpPr>
        <p:spPr>
          <a:xfrm>
            <a:off x="4575123" y="2929812"/>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spTree>
    <p:extLst>
      <p:ext uri="{BB962C8B-B14F-4D97-AF65-F5344CB8AC3E}">
        <p14:creationId xmlns:p14="http://schemas.microsoft.com/office/powerpoint/2010/main" val="2196422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1101AC-9588-8610-686E-006CD4BDA26F}"/>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AF5254CD-56E6-D669-E097-23165D38DC0C}"/>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Juan 1:29</a:t>
            </a:r>
          </a:p>
        </p:txBody>
      </p:sp>
      <p:sp>
        <p:nvSpPr>
          <p:cNvPr id="5" name="2 CuadroTexto">
            <a:extLst>
              <a:ext uri="{FF2B5EF4-FFF2-40B4-BE49-F238E27FC236}">
                <a16:creationId xmlns:a16="http://schemas.microsoft.com/office/drawing/2014/main" id="{12BF2BF9-D603-C744-C655-344272B3EB1B}"/>
              </a:ext>
            </a:extLst>
          </p:cNvPr>
          <p:cNvSpPr txBox="1"/>
          <p:nvPr/>
        </p:nvSpPr>
        <p:spPr>
          <a:xfrm>
            <a:off x="0" y="500091"/>
            <a:ext cx="9108504"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El siguiente día </a:t>
            </a:r>
            <a:r>
              <a:rPr lang="es-ES" sz="2400" u="sng" dirty="0">
                <a:solidFill>
                  <a:srgbClr val="FFFF00"/>
                </a:solidFill>
                <a:latin typeface="Calibri"/>
              </a:rPr>
              <a:t>vio Juan a Jesús</a:t>
            </a:r>
            <a:r>
              <a:rPr lang="es-ES" sz="2400" dirty="0">
                <a:solidFill>
                  <a:srgbClr val="FFFF00"/>
                </a:solidFill>
                <a:latin typeface="Calibri"/>
              </a:rPr>
              <a:t> que venía a él, y dijo:</a:t>
            </a:r>
            <a:r>
              <a:rPr lang="es-ES" sz="2400" dirty="0">
                <a:latin typeface="Calibri"/>
              </a:rPr>
              <a:t> </a:t>
            </a:r>
            <a:r>
              <a:rPr lang="es-ES" sz="2400" dirty="0">
                <a:solidFill>
                  <a:srgbClr val="00B0F0"/>
                </a:solidFill>
                <a:latin typeface="Calibri"/>
              </a:rPr>
              <a:t>He aquí el Cordero de Dios, </a:t>
            </a:r>
            <a:r>
              <a:rPr lang="es-ES" sz="2400" dirty="0">
                <a:latin typeface="Calibri"/>
              </a:rPr>
              <a:t>que quita el pecado del mundo. </a:t>
            </a:r>
          </a:p>
        </p:txBody>
      </p:sp>
      <p:sp>
        <p:nvSpPr>
          <p:cNvPr id="2" name="TextBox 1">
            <a:extLst>
              <a:ext uri="{FF2B5EF4-FFF2-40B4-BE49-F238E27FC236}">
                <a16:creationId xmlns:a16="http://schemas.microsoft.com/office/drawing/2014/main" id="{1F78B2E8-D377-24A4-1342-343A266ACCD4}"/>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3" name="TextBox 2">
            <a:extLst>
              <a:ext uri="{FF2B5EF4-FFF2-40B4-BE49-F238E27FC236}">
                <a16:creationId xmlns:a16="http://schemas.microsoft.com/office/drawing/2014/main" id="{DFE2DAF3-C6EB-5617-1024-199A0F653863}"/>
              </a:ext>
            </a:extLst>
          </p:cNvPr>
          <p:cNvSpPr txBox="1"/>
          <p:nvPr/>
        </p:nvSpPr>
        <p:spPr>
          <a:xfrm>
            <a:off x="4572000" y="190587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7" name="TextBox 16">
            <a:extLst>
              <a:ext uri="{FF2B5EF4-FFF2-40B4-BE49-F238E27FC236}">
                <a16:creationId xmlns:a16="http://schemas.microsoft.com/office/drawing/2014/main" id="{01781FE6-4BBF-34AD-9C33-760DCD565363}"/>
              </a:ext>
            </a:extLst>
          </p:cNvPr>
          <p:cNvSpPr txBox="1"/>
          <p:nvPr/>
        </p:nvSpPr>
        <p:spPr>
          <a:xfrm>
            <a:off x="4572000" y="225494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6" name="1 CuadroTexto">
            <a:extLst>
              <a:ext uri="{FF2B5EF4-FFF2-40B4-BE49-F238E27FC236}">
                <a16:creationId xmlns:a16="http://schemas.microsoft.com/office/drawing/2014/main" id="{2D292AF4-6A29-3E16-640D-75321F6F0E36}"/>
              </a:ext>
            </a:extLst>
          </p:cNvPr>
          <p:cNvSpPr txBox="1"/>
          <p:nvPr/>
        </p:nvSpPr>
        <p:spPr>
          <a:xfrm>
            <a:off x="395536" y="115904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Hebreos 10:9</a:t>
            </a:r>
          </a:p>
        </p:txBody>
      </p:sp>
      <p:sp>
        <p:nvSpPr>
          <p:cNvPr id="7" name="2 CuadroTexto">
            <a:extLst>
              <a:ext uri="{FF2B5EF4-FFF2-40B4-BE49-F238E27FC236}">
                <a16:creationId xmlns:a16="http://schemas.microsoft.com/office/drawing/2014/main" id="{CCFFF34A-E35E-77FF-94A0-533DF5BCEC55}"/>
              </a:ext>
            </a:extLst>
          </p:cNvPr>
          <p:cNvSpPr txBox="1"/>
          <p:nvPr/>
        </p:nvSpPr>
        <p:spPr>
          <a:xfrm>
            <a:off x="0" y="1659139"/>
            <a:ext cx="4572000"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diciendo luego: </a:t>
            </a:r>
            <a:r>
              <a:rPr lang="es-ES" sz="2400" dirty="0">
                <a:solidFill>
                  <a:srgbClr val="FFFF00"/>
                </a:solidFill>
                <a:latin typeface="Calibri"/>
              </a:rPr>
              <a:t>He aquí que vengo, oh Dios, para hacer tu voluntad;</a:t>
            </a:r>
            <a:r>
              <a:rPr lang="es-ES" sz="2400" dirty="0">
                <a:latin typeface="Calibri"/>
              </a:rPr>
              <a:t> </a:t>
            </a:r>
            <a:r>
              <a:rPr lang="es-ES" sz="2400" dirty="0">
                <a:solidFill>
                  <a:srgbClr val="00B0F0"/>
                </a:solidFill>
                <a:latin typeface="Calibri"/>
              </a:rPr>
              <a:t>quita lo primero, </a:t>
            </a:r>
            <a:r>
              <a:rPr lang="es-ES" sz="2400" dirty="0">
                <a:solidFill>
                  <a:srgbClr val="FFFF00"/>
                </a:solidFill>
                <a:latin typeface="Calibri"/>
              </a:rPr>
              <a:t>para establecer esto último. </a:t>
            </a:r>
          </a:p>
        </p:txBody>
      </p:sp>
      <p:sp>
        <p:nvSpPr>
          <p:cNvPr id="10" name="TextBox 9">
            <a:extLst>
              <a:ext uri="{FF2B5EF4-FFF2-40B4-BE49-F238E27FC236}">
                <a16:creationId xmlns:a16="http://schemas.microsoft.com/office/drawing/2014/main" id="{A1B29CD7-1ACF-17C9-0C5D-5ACC0B481A02}"/>
              </a:ext>
            </a:extLst>
          </p:cNvPr>
          <p:cNvSpPr txBox="1"/>
          <p:nvPr/>
        </p:nvSpPr>
        <p:spPr>
          <a:xfrm>
            <a:off x="4572000" y="258132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11" name="1 CuadroTexto">
            <a:extLst>
              <a:ext uri="{FF2B5EF4-FFF2-40B4-BE49-F238E27FC236}">
                <a16:creationId xmlns:a16="http://schemas.microsoft.com/office/drawing/2014/main" id="{51308977-1414-37FB-65C4-470DEBBCD672}"/>
              </a:ext>
            </a:extLst>
          </p:cNvPr>
          <p:cNvSpPr txBox="1"/>
          <p:nvPr/>
        </p:nvSpPr>
        <p:spPr>
          <a:xfrm>
            <a:off x="269776" y="311642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1Pedro 1:19</a:t>
            </a:r>
          </a:p>
        </p:txBody>
      </p:sp>
      <p:sp>
        <p:nvSpPr>
          <p:cNvPr id="12" name="2 CuadroTexto">
            <a:extLst>
              <a:ext uri="{FF2B5EF4-FFF2-40B4-BE49-F238E27FC236}">
                <a16:creationId xmlns:a16="http://schemas.microsoft.com/office/drawing/2014/main" id="{60832649-2284-DA0E-0A58-F6E31DFA7A83}"/>
              </a:ext>
            </a:extLst>
          </p:cNvPr>
          <p:cNvSpPr txBox="1"/>
          <p:nvPr/>
        </p:nvSpPr>
        <p:spPr>
          <a:xfrm>
            <a:off x="0" y="3668443"/>
            <a:ext cx="4644008"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Sino con la sangre preciosa de Cristo, como de un cordero sin mancha y sin contaminación. </a:t>
            </a:r>
          </a:p>
        </p:txBody>
      </p:sp>
      <p:sp>
        <p:nvSpPr>
          <p:cNvPr id="8" name="1 CuadroTexto">
            <a:extLst>
              <a:ext uri="{FF2B5EF4-FFF2-40B4-BE49-F238E27FC236}">
                <a16:creationId xmlns:a16="http://schemas.microsoft.com/office/drawing/2014/main" id="{795E0A45-E0E5-CD62-3E41-7ACA8F4557AA}"/>
              </a:ext>
            </a:extLst>
          </p:cNvPr>
          <p:cNvSpPr txBox="1"/>
          <p:nvPr/>
        </p:nvSpPr>
        <p:spPr>
          <a:xfrm>
            <a:off x="2699792" y="532327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Hebreos 10:3, 4</a:t>
            </a:r>
          </a:p>
        </p:txBody>
      </p:sp>
      <p:sp>
        <p:nvSpPr>
          <p:cNvPr id="9" name="2 CuadroTexto">
            <a:extLst>
              <a:ext uri="{FF2B5EF4-FFF2-40B4-BE49-F238E27FC236}">
                <a16:creationId xmlns:a16="http://schemas.microsoft.com/office/drawing/2014/main" id="{D994B95B-B27B-2CE7-CF99-D08BD339B617}"/>
              </a:ext>
            </a:extLst>
          </p:cNvPr>
          <p:cNvSpPr txBox="1"/>
          <p:nvPr/>
        </p:nvSpPr>
        <p:spPr>
          <a:xfrm>
            <a:off x="0" y="5873307"/>
            <a:ext cx="9144000"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Pero en estos sacrificios cada año se hace memoria de los pecados; </a:t>
            </a:r>
            <a:r>
              <a:rPr lang="es-ES" sz="2400" dirty="0">
                <a:solidFill>
                  <a:srgbClr val="00B0F0"/>
                </a:solidFill>
                <a:latin typeface="Calibri"/>
              </a:rPr>
              <a:t>porque la sangre de los toros y de los machos cabríos no puede quitar los pecados.</a:t>
            </a:r>
          </a:p>
        </p:txBody>
      </p:sp>
      <p:sp>
        <p:nvSpPr>
          <p:cNvPr id="13" name="1 CuadroTexto">
            <a:extLst>
              <a:ext uri="{FF2B5EF4-FFF2-40B4-BE49-F238E27FC236}">
                <a16:creationId xmlns:a16="http://schemas.microsoft.com/office/drawing/2014/main" id="{C0240862-81DF-7F1B-4142-20F8EC9B5767}"/>
              </a:ext>
            </a:extLst>
          </p:cNvPr>
          <p:cNvSpPr txBox="1"/>
          <p:nvPr/>
        </p:nvSpPr>
        <p:spPr>
          <a:xfrm>
            <a:off x="5004048" y="357301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Marcos 15:37, 38</a:t>
            </a:r>
          </a:p>
        </p:txBody>
      </p:sp>
      <p:sp>
        <p:nvSpPr>
          <p:cNvPr id="14" name="2 CuadroTexto">
            <a:extLst>
              <a:ext uri="{FF2B5EF4-FFF2-40B4-BE49-F238E27FC236}">
                <a16:creationId xmlns:a16="http://schemas.microsoft.com/office/drawing/2014/main" id="{1E6B10B2-638C-89D6-0ADA-3822CC50682C}"/>
              </a:ext>
            </a:extLst>
          </p:cNvPr>
          <p:cNvSpPr txBox="1"/>
          <p:nvPr/>
        </p:nvSpPr>
        <p:spPr>
          <a:xfrm>
            <a:off x="5157192" y="4078154"/>
            <a:ext cx="3582144"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Mas Jesús, dando una gran voz, expiró. </a:t>
            </a:r>
            <a:r>
              <a:rPr lang="es-ES" sz="2400" dirty="0">
                <a:solidFill>
                  <a:srgbClr val="00B0F0"/>
                </a:solidFill>
                <a:latin typeface="Calibri"/>
              </a:rPr>
              <a:t>Entonces el velo del templo se rasgó en dos, de arriba abajo. </a:t>
            </a:r>
          </a:p>
        </p:txBody>
      </p:sp>
      <p:sp>
        <p:nvSpPr>
          <p:cNvPr id="15" name="TextBox 14">
            <a:extLst>
              <a:ext uri="{FF2B5EF4-FFF2-40B4-BE49-F238E27FC236}">
                <a16:creationId xmlns:a16="http://schemas.microsoft.com/office/drawing/2014/main" id="{16703659-FE13-EC40-2346-D7E7ED6FFEF5}"/>
              </a:ext>
            </a:extLst>
          </p:cNvPr>
          <p:cNvSpPr txBox="1"/>
          <p:nvPr/>
        </p:nvSpPr>
        <p:spPr>
          <a:xfrm>
            <a:off x="4575123" y="2929812"/>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spTree>
    <p:extLst>
      <p:ext uri="{BB962C8B-B14F-4D97-AF65-F5344CB8AC3E}">
        <p14:creationId xmlns:p14="http://schemas.microsoft.com/office/powerpoint/2010/main" val="1676396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1F9417-0E06-240C-8EEF-C61F997CE442}"/>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F468B91E-82FA-3B04-175F-83AFC253A53E}"/>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Juan 1:29</a:t>
            </a:r>
          </a:p>
        </p:txBody>
      </p:sp>
      <p:sp>
        <p:nvSpPr>
          <p:cNvPr id="5" name="2 CuadroTexto">
            <a:extLst>
              <a:ext uri="{FF2B5EF4-FFF2-40B4-BE49-F238E27FC236}">
                <a16:creationId xmlns:a16="http://schemas.microsoft.com/office/drawing/2014/main" id="{BF694C8B-AF41-AC26-252D-D34A22800D5B}"/>
              </a:ext>
            </a:extLst>
          </p:cNvPr>
          <p:cNvSpPr txBox="1"/>
          <p:nvPr/>
        </p:nvSpPr>
        <p:spPr>
          <a:xfrm>
            <a:off x="0" y="500091"/>
            <a:ext cx="9108504"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El siguiente día </a:t>
            </a:r>
            <a:r>
              <a:rPr lang="es-ES" sz="2400" u="sng" dirty="0">
                <a:solidFill>
                  <a:srgbClr val="FFFF00"/>
                </a:solidFill>
                <a:latin typeface="Calibri"/>
              </a:rPr>
              <a:t>vio Juan a Jesús</a:t>
            </a:r>
            <a:r>
              <a:rPr lang="es-ES" sz="2400" dirty="0">
                <a:solidFill>
                  <a:srgbClr val="FFFF00"/>
                </a:solidFill>
                <a:latin typeface="Calibri"/>
              </a:rPr>
              <a:t> que venía a él, y dijo:</a:t>
            </a:r>
            <a:r>
              <a:rPr lang="es-ES" sz="2400" dirty="0">
                <a:latin typeface="Calibri"/>
              </a:rPr>
              <a:t> </a:t>
            </a:r>
            <a:r>
              <a:rPr lang="es-ES" sz="2400" dirty="0">
                <a:solidFill>
                  <a:srgbClr val="00B0F0"/>
                </a:solidFill>
                <a:latin typeface="Calibri"/>
              </a:rPr>
              <a:t>He aquí el Cordero de Dios, </a:t>
            </a:r>
            <a:r>
              <a:rPr lang="es-ES" sz="2400" dirty="0">
                <a:latin typeface="Calibri"/>
              </a:rPr>
              <a:t>que quita el pecado del mundo. </a:t>
            </a:r>
          </a:p>
        </p:txBody>
      </p:sp>
      <p:sp>
        <p:nvSpPr>
          <p:cNvPr id="2" name="TextBox 1">
            <a:extLst>
              <a:ext uri="{FF2B5EF4-FFF2-40B4-BE49-F238E27FC236}">
                <a16:creationId xmlns:a16="http://schemas.microsoft.com/office/drawing/2014/main" id="{105EF6A6-291F-D876-6F8A-16C024A16B52}"/>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3" name="TextBox 2">
            <a:extLst>
              <a:ext uri="{FF2B5EF4-FFF2-40B4-BE49-F238E27FC236}">
                <a16:creationId xmlns:a16="http://schemas.microsoft.com/office/drawing/2014/main" id="{1A3C4372-AE7F-7143-D3D3-5A65B4C3439C}"/>
              </a:ext>
            </a:extLst>
          </p:cNvPr>
          <p:cNvSpPr txBox="1"/>
          <p:nvPr/>
        </p:nvSpPr>
        <p:spPr>
          <a:xfrm>
            <a:off x="4572000" y="190587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7" name="TextBox 16">
            <a:extLst>
              <a:ext uri="{FF2B5EF4-FFF2-40B4-BE49-F238E27FC236}">
                <a16:creationId xmlns:a16="http://schemas.microsoft.com/office/drawing/2014/main" id="{6D4597B5-1642-6E6B-B94D-1A74DA618660}"/>
              </a:ext>
            </a:extLst>
          </p:cNvPr>
          <p:cNvSpPr txBox="1"/>
          <p:nvPr/>
        </p:nvSpPr>
        <p:spPr>
          <a:xfrm>
            <a:off x="4572000" y="225494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6" name="1 CuadroTexto">
            <a:extLst>
              <a:ext uri="{FF2B5EF4-FFF2-40B4-BE49-F238E27FC236}">
                <a16:creationId xmlns:a16="http://schemas.microsoft.com/office/drawing/2014/main" id="{2EF0FC48-B1AE-4003-6887-DD20B850DBD9}"/>
              </a:ext>
            </a:extLst>
          </p:cNvPr>
          <p:cNvSpPr txBox="1"/>
          <p:nvPr/>
        </p:nvSpPr>
        <p:spPr>
          <a:xfrm>
            <a:off x="395536" y="115904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Hebreos 10:9</a:t>
            </a:r>
          </a:p>
        </p:txBody>
      </p:sp>
      <p:sp>
        <p:nvSpPr>
          <p:cNvPr id="7" name="2 CuadroTexto">
            <a:extLst>
              <a:ext uri="{FF2B5EF4-FFF2-40B4-BE49-F238E27FC236}">
                <a16:creationId xmlns:a16="http://schemas.microsoft.com/office/drawing/2014/main" id="{A726E260-6755-D81B-D3D0-657B19216183}"/>
              </a:ext>
            </a:extLst>
          </p:cNvPr>
          <p:cNvSpPr txBox="1"/>
          <p:nvPr/>
        </p:nvSpPr>
        <p:spPr>
          <a:xfrm>
            <a:off x="0" y="1659139"/>
            <a:ext cx="4572000"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diciendo luego: </a:t>
            </a:r>
            <a:r>
              <a:rPr lang="es-ES" sz="2400" dirty="0">
                <a:solidFill>
                  <a:srgbClr val="FFFF00"/>
                </a:solidFill>
                <a:latin typeface="Calibri"/>
              </a:rPr>
              <a:t>He aquí que vengo, oh Dios, para hacer tu voluntad;</a:t>
            </a:r>
            <a:r>
              <a:rPr lang="es-ES" sz="2400" dirty="0">
                <a:latin typeface="Calibri"/>
              </a:rPr>
              <a:t> </a:t>
            </a:r>
            <a:r>
              <a:rPr lang="es-ES" sz="2400" dirty="0">
                <a:solidFill>
                  <a:srgbClr val="00B0F0"/>
                </a:solidFill>
                <a:latin typeface="Calibri"/>
              </a:rPr>
              <a:t>quita lo primero, </a:t>
            </a:r>
            <a:r>
              <a:rPr lang="es-ES" sz="2400" dirty="0">
                <a:solidFill>
                  <a:srgbClr val="FFFF00"/>
                </a:solidFill>
                <a:latin typeface="Calibri"/>
              </a:rPr>
              <a:t>para establecer esto último. </a:t>
            </a:r>
          </a:p>
        </p:txBody>
      </p:sp>
      <p:sp>
        <p:nvSpPr>
          <p:cNvPr id="10" name="TextBox 9">
            <a:extLst>
              <a:ext uri="{FF2B5EF4-FFF2-40B4-BE49-F238E27FC236}">
                <a16:creationId xmlns:a16="http://schemas.microsoft.com/office/drawing/2014/main" id="{ECFC34D6-9D0C-90BC-503F-BB3F8302F0A3}"/>
              </a:ext>
            </a:extLst>
          </p:cNvPr>
          <p:cNvSpPr txBox="1"/>
          <p:nvPr/>
        </p:nvSpPr>
        <p:spPr>
          <a:xfrm>
            <a:off x="4572000" y="258132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12" name="2 CuadroTexto">
            <a:extLst>
              <a:ext uri="{FF2B5EF4-FFF2-40B4-BE49-F238E27FC236}">
                <a16:creationId xmlns:a16="http://schemas.microsoft.com/office/drawing/2014/main" id="{0009BD96-A9B1-F772-D50C-F10080628077}"/>
              </a:ext>
            </a:extLst>
          </p:cNvPr>
          <p:cNvSpPr txBox="1"/>
          <p:nvPr/>
        </p:nvSpPr>
        <p:spPr>
          <a:xfrm>
            <a:off x="0" y="3668443"/>
            <a:ext cx="4644008"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Sino con la sangre preciosa de Cristo, </a:t>
            </a:r>
            <a:r>
              <a:rPr lang="es-ES" sz="2400" dirty="0">
                <a:latin typeface="Calibri"/>
              </a:rPr>
              <a:t>como de un cordero sin mancha y sin contaminación. </a:t>
            </a:r>
          </a:p>
        </p:txBody>
      </p:sp>
      <p:sp>
        <p:nvSpPr>
          <p:cNvPr id="8" name="1 CuadroTexto">
            <a:extLst>
              <a:ext uri="{FF2B5EF4-FFF2-40B4-BE49-F238E27FC236}">
                <a16:creationId xmlns:a16="http://schemas.microsoft.com/office/drawing/2014/main" id="{E3016BF9-F74F-4EAD-6D53-EDD03F73627A}"/>
              </a:ext>
            </a:extLst>
          </p:cNvPr>
          <p:cNvSpPr txBox="1"/>
          <p:nvPr/>
        </p:nvSpPr>
        <p:spPr>
          <a:xfrm>
            <a:off x="2699792" y="532327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Hebreos 10:3, 4</a:t>
            </a:r>
          </a:p>
        </p:txBody>
      </p:sp>
      <p:sp>
        <p:nvSpPr>
          <p:cNvPr id="9" name="2 CuadroTexto">
            <a:extLst>
              <a:ext uri="{FF2B5EF4-FFF2-40B4-BE49-F238E27FC236}">
                <a16:creationId xmlns:a16="http://schemas.microsoft.com/office/drawing/2014/main" id="{F73ED914-9B00-E5F2-F40B-0FD3F01C6DD2}"/>
              </a:ext>
            </a:extLst>
          </p:cNvPr>
          <p:cNvSpPr txBox="1"/>
          <p:nvPr/>
        </p:nvSpPr>
        <p:spPr>
          <a:xfrm>
            <a:off x="0" y="5873307"/>
            <a:ext cx="9144000"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Pero en estos sacrificios cada año se hace memoria de los pecados; </a:t>
            </a:r>
            <a:r>
              <a:rPr lang="es-ES" sz="2400" dirty="0">
                <a:solidFill>
                  <a:srgbClr val="00B0F0"/>
                </a:solidFill>
                <a:latin typeface="Calibri"/>
              </a:rPr>
              <a:t>porque la sangre de los toros y de los machos cabríos no puede quitar los pecados.</a:t>
            </a:r>
          </a:p>
        </p:txBody>
      </p:sp>
      <p:sp>
        <p:nvSpPr>
          <p:cNvPr id="13" name="1 CuadroTexto">
            <a:extLst>
              <a:ext uri="{FF2B5EF4-FFF2-40B4-BE49-F238E27FC236}">
                <a16:creationId xmlns:a16="http://schemas.microsoft.com/office/drawing/2014/main" id="{C2848AC0-DFD5-E3AD-6149-5108EB36A063}"/>
              </a:ext>
            </a:extLst>
          </p:cNvPr>
          <p:cNvSpPr txBox="1"/>
          <p:nvPr/>
        </p:nvSpPr>
        <p:spPr>
          <a:xfrm>
            <a:off x="5004048" y="357301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Marcos 15:37, 38</a:t>
            </a:r>
          </a:p>
        </p:txBody>
      </p:sp>
      <p:sp>
        <p:nvSpPr>
          <p:cNvPr id="14" name="2 CuadroTexto">
            <a:extLst>
              <a:ext uri="{FF2B5EF4-FFF2-40B4-BE49-F238E27FC236}">
                <a16:creationId xmlns:a16="http://schemas.microsoft.com/office/drawing/2014/main" id="{5E7889F0-4EBB-60A9-AA34-F5FEA06A1308}"/>
              </a:ext>
            </a:extLst>
          </p:cNvPr>
          <p:cNvSpPr txBox="1"/>
          <p:nvPr/>
        </p:nvSpPr>
        <p:spPr>
          <a:xfrm>
            <a:off x="5157192" y="4078154"/>
            <a:ext cx="3582144"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Mas Jesús, dando una gran voz, expiró. </a:t>
            </a:r>
            <a:r>
              <a:rPr lang="es-ES" sz="2400" dirty="0">
                <a:solidFill>
                  <a:srgbClr val="00B0F0"/>
                </a:solidFill>
                <a:latin typeface="Calibri"/>
              </a:rPr>
              <a:t>Entonces el velo del templo se rasgó en dos, de arriba abajo. </a:t>
            </a:r>
          </a:p>
        </p:txBody>
      </p:sp>
      <p:sp>
        <p:nvSpPr>
          <p:cNvPr id="15" name="TextBox 14">
            <a:extLst>
              <a:ext uri="{FF2B5EF4-FFF2-40B4-BE49-F238E27FC236}">
                <a16:creationId xmlns:a16="http://schemas.microsoft.com/office/drawing/2014/main" id="{4987B0DC-6972-DF5C-71E4-8879EC1C863C}"/>
              </a:ext>
            </a:extLst>
          </p:cNvPr>
          <p:cNvSpPr txBox="1"/>
          <p:nvPr/>
        </p:nvSpPr>
        <p:spPr>
          <a:xfrm>
            <a:off x="4575123" y="2929812"/>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sp>
        <p:nvSpPr>
          <p:cNvPr id="16" name="1 CuadroTexto">
            <a:extLst>
              <a:ext uri="{FF2B5EF4-FFF2-40B4-BE49-F238E27FC236}">
                <a16:creationId xmlns:a16="http://schemas.microsoft.com/office/drawing/2014/main" id="{61D9D29F-094E-26FD-569A-713E87CD81BA}"/>
              </a:ext>
            </a:extLst>
          </p:cNvPr>
          <p:cNvSpPr txBox="1"/>
          <p:nvPr/>
        </p:nvSpPr>
        <p:spPr>
          <a:xfrm>
            <a:off x="269776" y="311642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1Pedro 1:19</a:t>
            </a:r>
          </a:p>
        </p:txBody>
      </p:sp>
    </p:spTree>
    <p:extLst>
      <p:ext uri="{BB962C8B-B14F-4D97-AF65-F5344CB8AC3E}">
        <p14:creationId xmlns:p14="http://schemas.microsoft.com/office/powerpoint/2010/main" val="42171148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24264C-E03D-7B6D-9AB4-BEDA6705A9BA}"/>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E5B81C27-3DC1-3EAD-8648-C9810FFCA99B}"/>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Juan 1:29</a:t>
            </a:r>
          </a:p>
        </p:txBody>
      </p:sp>
      <p:sp>
        <p:nvSpPr>
          <p:cNvPr id="5" name="2 CuadroTexto">
            <a:extLst>
              <a:ext uri="{FF2B5EF4-FFF2-40B4-BE49-F238E27FC236}">
                <a16:creationId xmlns:a16="http://schemas.microsoft.com/office/drawing/2014/main" id="{8DB4E376-B13E-2B1E-2C25-2D197441D393}"/>
              </a:ext>
            </a:extLst>
          </p:cNvPr>
          <p:cNvSpPr txBox="1"/>
          <p:nvPr/>
        </p:nvSpPr>
        <p:spPr>
          <a:xfrm>
            <a:off x="0" y="500091"/>
            <a:ext cx="9108504"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El siguiente día </a:t>
            </a:r>
            <a:r>
              <a:rPr lang="es-ES" sz="2400" u="sng" dirty="0">
                <a:solidFill>
                  <a:srgbClr val="FFFF00"/>
                </a:solidFill>
                <a:latin typeface="Calibri"/>
              </a:rPr>
              <a:t>vio Juan a Jesús</a:t>
            </a:r>
            <a:r>
              <a:rPr lang="es-ES" sz="2400" dirty="0">
                <a:solidFill>
                  <a:srgbClr val="FFFF00"/>
                </a:solidFill>
                <a:latin typeface="Calibri"/>
              </a:rPr>
              <a:t> que venía a él, y dijo:</a:t>
            </a:r>
            <a:r>
              <a:rPr lang="es-ES" sz="2400" dirty="0">
                <a:latin typeface="Calibri"/>
              </a:rPr>
              <a:t> </a:t>
            </a:r>
            <a:r>
              <a:rPr lang="es-ES" sz="2400" dirty="0">
                <a:solidFill>
                  <a:srgbClr val="00B0F0"/>
                </a:solidFill>
                <a:latin typeface="Calibri"/>
              </a:rPr>
              <a:t>He aquí el Cordero de Dios, </a:t>
            </a:r>
            <a:r>
              <a:rPr lang="es-ES" sz="2400" dirty="0">
                <a:solidFill>
                  <a:srgbClr val="FFFF00"/>
                </a:solidFill>
                <a:latin typeface="Calibri"/>
              </a:rPr>
              <a:t>que quita el pecado del mundo. </a:t>
            </a:r>
          </a:p>
        </p:txBody>
      </p:sp>
      <p:sp>
        <p:nvSpPr>
          <p:cNvPr id="2" name="TextBox 1">
            <a:extLst>
              <a:ext uri="{FF2B5EF4-FFF2-40B4-BE49-F238E27FC236}">
                <a16:creationId xmlns:a16="http://schemas.microsoft.com/office/drawing/2014/main" id="{C810EFFE-BF02-0583-600B-68A28E30CCA2}"/>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3" name="TextBox 2">
            <a:extLst>
              <a:ext uri="{FF2B5EF4-FFF2-40B4-BE49-F238E27FC236}">
                <a16:creationId xmlns:a16="http://schemas.microsoft.com/office/drawing/2014/main" id="{79A85566-5529-A311-A935-DBC4168E2EDF}"/>
              </a:ext>
            </a:extLst>
          </p:cNvPr>
          <p:cNvSpPr txBox="1"/>
          <p:nvPr/>
        </p:nvSpPr>
        <p:spPr>
          <a:xfrm>
            <a:off x="4572000" y="190587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7" name="TextBox 16">
            <a:extLst>
              <a:ext uri="{FF2B5EF4-FFF2-40B4-BE49-F238E27FC236}">
                <a16:creationId xmlns:a16="http://schemas.microsoft.com/office/drawing/2014/main" id="{1A9F8FF5-7F03-DEEE-82A6-E219DE309B8F}"/>
              </a:ext>
            </a:extLst>
          </p:cNvPr>
          <p:cNvSpPr txBox="1"/>
          <p:nvPr/>
        </p:nvSpPr>
        <p:spPr>
          <a:xfrm>
            <a:off x="4572000" y="225494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6" name="1 CuadroTexto">
            <a:extLst>
              <a:ext uri="{FF2B5EF4-FFF2-40B4-BE49-F238E27FC236}">
                <a16:creationId xmlns:a16="http://schemas.microsoft.com/office/drawing/2014/main" id="{EE330D1F-BEE9-2F6C-D341-793050BCD67F}"/>
              </a:ext>
            </a:extLst>
          </p:cNvPr>
          <p:cNvSpPr txBox="1"/>
          <p:nvPr/>
        </p:nvSpPr>
        <p:spPr>
          <a:xfrm>
            <a:off x="395536" y="115904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Hebreos 10:9</a:t>
            </a:r>
          </a:p>
        </p:txBody>
      </p:sp>
      <p:sp>
        <p:nvSpPr>
          <p:cNvPr id="7" name="2 CuadroTexto">
            <a:extLst>
              <a:ext uri="{FF2B5EF4-FFF2-40B4-BE49-F238E27FC236}">
                <a16:creationId xmlns:a16="http://schemas.microsoft.com/office/drawing/2014/main" id="{DE5456BE-61C0-0456-B95D-95D731BAB375}"/>
              </a:ext>
            </a:extLst>
          </p:cNvPr>
          <p:cNvSpPr txBox="1"/>
          <p:nvPr/>
        </p:nvSpPr>
        <p:spPr>
          <a:xfrm>
            <a:off x="0" y="1659139"/>
            <a:ext cx="4572000"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diciendo luego: </a:t>
            </a:r>
            <a:r>
              <a:rPr lang="es-ES" sz="2400" dirty="0">
                <a:solidFill>
                  <a:srgbClr val="FFFF00"/>
                </a:solidFill>
                <a:latin typeface="Calibri"/>
              </a:rPr>
              <a:t>He aquí que vengo, oh Dios, para hacer tu voluntad;</a:t>
            </a:r>
            <a:r>
              <a:rPr lang="es-ES" sz="2400" dirty="0">
                <a:latin typeface="Calibri"/>
              </a:rPr>
              <a:t> </a:t>
            </a:r>
            <a:r>
              <a:rPr lang="es-ES" sz="2400" dirty="0">
                <a:solidFill>
                  <a:srgbClr val="00B0F0"/>
                </a:solidFill>
                <a:latin typeface="Calibri"/>
              </a:rPr>
              <a:t>quita lo primero, </a:t>
            </a:r>
            <a:r>
              <a:rPr lang="es-ES" sz="2400" dirty="0">
                <a:solidFill>
                  <a:srgbClr val="FFFF00"/>
                </a:solidFill>
                <a:latin typeface="Calibri"/>
              </a:rPr>
              <a:t>para establecer esto último. </a:t>
            </a:r>
          </a:p>
        </p:txBody>
      </p:sp>
      <p:sp>
        <p:nvSpPr>
          <p:cNvPr id="10" name="TextBox 9">
            <a:extLst>
              <a:ext uri="{FF2B5EF4-FFF2-40B4-BE49-F238E27FC236}">
                <a16:creationId xmlns:a16="http://schemas.microsoft.com/office/drawing/2014/main" id="{DEB817C9-8EB6-4E83-6BFC-93E6A30B5DFA}"/>
              </a:ext>
            </a:extLst>
          </p:cNvPr>
          <p:cNvSpPr txBox="1"/>
          <p:nvPr/>
        </p:nvSpPr>
        <p:spPr>
          <a:xfrm>
            <a:off x="4572000" y="258132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12" name="2 CuadroTexto">
            <a:extLst>
              <a:ext uri="{FF2B5EF4-FFF2-40B4-BE49-F238E27FC236}">
                <a16:creationId xmlns:a16="http://schemas.microsoft.com/office/drawing/2014/main" id="{C5B91E86-F008-0EAF-09F0-838057ECACA0}"/>
              </a:ext>
            </a:extLst>
          </p:cNvPr>
          <p:cNvSpPr txBox="1"/>
          <p:nvPr/>
        </p:nvSpPr>
        <p:spPr>
          <a:xfrm>
            <a:off x="0" y="3668443"/>
            <a:ext cx="4644008"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Sino con la sangre preciosa de Cristo, </a:t>
            </a:r>
            <a:r>
              <a:rPr lang="es-ES" sz="2400" dirty="0">
                <a:solidFill>
                  <a:srgbClr val="00B0F0"/>
                </a:solidFill>
                <a:latin typeface="Calibri"/>
              </a:rPr>
              <a:t>como de un cordero sin mancha y sin contaminación. </a:t>
            </a:r>
          </a:p>
        </p:txBody>
      </p:sp>
      <p:sp>
        <p:nvSpPr>
          <p:cNvPr id="8" name="1 CuadroTexto">
            <a:extLst>
              <a:ext uri="{FF2B5EF4-FFF2-40B4-BE49-F238E27FC236}">
                <a16:creationId xmlns:a16="http://schemas.microsoft.com/office/drawing/2014/main" id="{CD2BE82F-F4F9-22B9-4117-E5E115AFCD78}"/>
              </a:ext>
            </a:extLst>
          </p:cNvPr>
          <p:cNvSpPr txBox="1"/>
          <p:nvPr/>
        </p:nvSpPr>
        <p:spPr>
          <a:xfrm>
            <a:off x="2699792" y="532327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Hebreos 10:3, 4</a:t>
            </a:r>
          </a:p>
        </p:txBody>
      </p:sp>
      <p:sp>
        <p:nvSpPr>
          <p:cNvPr id="9" name="2 CuadroTexto">
            <a:extLst>
              <a:ext uri="{FF2B5EF4-FFF2-40B4-BE49-F238E27FC236}">
                <a16:creationId xmlns:a16="http://schemas.microsoft.com/office/drawing/2014/main" id="{6DBAAE5E-048D-3AB8-6EFE-6E8C60D52CDE}"/>
              </a:ext>
            </a:extLst>
          </p:cNvPr>
          <p:cNvSpPr txBox="1"/>
          <p:nvPr/>
        </p:nvSpPr>
        <p:spPr>
          <a:xfrm>
            <a:off x="0" y="5873307"/>
            <a:ext cx="9144000"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Pero en estos sacrificios cada año se hace memoria de los pecados; </a:t>
            </a:r>
            <a:r>
              <a:rPr lang="es-ES" sz="2400" dirty="0">
                <a:solidFill>
                  <a:srgbClr val="00B0F0"/>
                </a:solidFill>
                <a:latin typeface="Calibri"/>
              </a:rPr>
              <a:t>porque la sangre de los toros y de los machos cabríos no puede quitar los pecados.</a:t>
            </a:r>
          </a:p>
        </p:txBody>
      </p:sp>
      <p:sp>
        <p:nvSpPr>
          <p:cNvPr id="13" name="1 CuadroTexto">
            <a:extLst>
              <a:ext uri="{FF2B5EF4-FFF2-40B4-BE49-F238E27FC236}">
                <a16:creationId xmlns:a16="http://schemas.microsoft.com/office/drawing/2014/main" id="{3F9F7D50-2718-9165-C582-59ACD3760826}"/>
              </a:ext>
            </a:extLst>
          </p:cNvPr>
          <p:cNvSpPr txBox="1"/>
          <p:nvPr/>
        </p:nvSpPr>
        <p:spPr>
          <a:xfrm>
            <a:off x="5004048" y="357301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Marcos 15:37, 38</a:t>
            </a:r>
          </a:p>
        </p:txBody>
      </p:sp>
      <p:sp>
        <p:nvSpPr>
          <p:cNvPr id="14" name="2 CuadroTexto">
            <a:extLst>
              <a:ext uri="{FF2B5EF4-FFF2-40B4-BE49-F238E27FC236}">
                <a16:creationId xmlns:a16="http://schemas.microsoft.com/office/drawing/2014/main" id="{29092ED5-2793-1C6A-7C5F-10CEE5DDD940}"/>
              </a:ext>
            </a:extLst>
          </p:cNvPr>
          <p:cNvSpPr txBox="1"/>
          <p:nvPr/>
        </p:nvSpPr>
        <p:spPr>
          <a:xfrm>
            <a:off x="5157192" y="4078154"/>
            <a:ext cx="3582144"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Mas Jesús, dando una gran voz, expiró. </a:t>
            </a:r>
            <a:r>
              <a:rPr lang="es-ES" sz="2400" dirty="0">
                <a:solidFill>
                  <a:srgbClr val="00B0F0"/>
                </a:solidFill>
                <a:latin typeface="Calibri"/>
              </a:rPr>
              <a:t>Entonces el velo del templo se rasgó en dos, de arriba abajo. </a:t>
            </a:r>
          </a:p>
        </p:txBody>
      </p:sp>
      <p:sp>
        <p:nvSpPr>
          <p:cNvPr id="15" name="TextBox 14">
            <a:extLst>
              <a:ext uri="{FF2B5EF4-FFF2-40B4-BE49-F238E27FC236}">
                <a16:creationId xmlns:a16="http://schemas.microsoft.com/office/drawing/2014/main" id="{7566FA97-BB72-444E-B747-0DC47F3F0AC8}"/>
              </a:ext>
            </a:extLst>
          </p:cNvPr>
          <p:cNvSpPr txBox="1"/>
          <p:nvPr/>
        </p:nvSpPr>
        <p:spPr>
          <a:xfrm>
            <a:off x="4575123" y="2929812"/>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cxnSp>
        <p:nvCxnSpPr>
          <p:cNvPr id="18" name="Straight Arrow Connector 17">
            <a:extLst>
              <a:ext uri="{FF2B5EF4-FFF2-40B4-BE49-F238E27FC236}">
                <a16:creationId xmlns:a16="http://schemas.microsoft.com/office/drawing/2014/main" id="{1AF5ED97-D8ED-12AE-3DE5-B035B8F12C1E}"/>
              </a:ext>
            </a:extLst>
          </p:cNvPr>
          <p:cNvCxnSpPr>
            <a:cxnSpLocks/>
          </p:cNvCxnSpPr>
          <p:nvPr/>
        </p:nvCxnSpPr>
        <p:spPr>
          <a:xfrm flipH="1">
            <a:off x="3326160" y="1097461"/>
            <a:ext cx="790202" cy="2950421"/>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7650FEEC-9FEC-A524-C863-5EF293A478C8}"/>
              </a:ext>
            </a:extLst>
          </p:cNvPr>
          <p:cNvSpPr txBox="1"/>
          <p:nvPr/>
        </p:nvSpPr>
        <p:spPr>
          <a:xfrm>
            <a:off x="4572000" y="3462695"/>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se ofreció a si mismo como el cordero que quita el pecado del hombre</a:t>
            </a:r>
          </a:p>
        </p:txBody>
      </p:sp>
      <p:sp>
        <p:nvSpPr>
          <p:cNvPr id="21" name="1 CuadroTexto">
            <a:extLst>
              <a:ext uri="{FF2B5EF4-FFF2-40B4-BE49-F238E27FC236}">
                <a16:creationId xmlns:a16="http://schemas.microsoft.com/office/drawing/2014/main" id="{4BD2BD8A-B88D-4F7A-E5F9-F9C3337C01C0}"/>
              </a:ext>
            </a:extLst>
          </p:cNvPr>
          <p:cNvSpPr txBox="1"/>
          <p:nvPr/>
        </p:nvSpPr>
        <p:spPr>
          <a:xfrm>
            <a:off x="269776" y="311642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1Pedro 1:19</a:t>
            </a:r>
          </a:p>
        </p:txBody>
      </p:sp>
    </p:spTree>
    <p:extLst>
      <p:ext uri="{BB962C8B-B14F-4D97-AF65-F5344CB8AC3E}">
        <p14:creationId xmlns:p14="http://schemas.microsoft.com/office/powerpoint/2010/main" val="492040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barn(inVertical)">
                                      <p:cBhvr>
                                        <p:cTn id="12" dur="500"/>
                                        <p:tgtEl>
                                          <p:spTgt spid="20"/>
                                        </p:tgtEl>
                                      </p:cBhvr>
                                    </p:animEffect>
                                  </p:childTnLst>
                                </p:cTn>
                              </p:par>
                              <p:par>
                                <p:cTn id="13" presetID="1" presetClass="exit"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hidden"/>
                                      </p:to>
                                    </p:set>
                                  </p:childTnLst>
                                </p:cTn>
                              </p:par>
                              <p:par>
                                <p:cTn id="15" presetID="1" presetClass="exit"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20"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230D90-8607-EFDF-D892-47ED7DFA1945}"/>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C726781E-4649-414B-34E8-1998B4D60756}"/>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Juan 1:29</a:t>
            </a:r>
          </a:p>
        </p:txBody>
      </p:sp>
      <p:sp>
        <p:nvSpPr>
          <p:cNvPr id="5" name="2 CuadroTexto">
            <a:extLst>
              <a:ext uri="{FF2B5EF4-FFF2-40B4-BE49-F238E27FC236}">
                <a16:creationId xmlns:a16="http://schemas.microsoft.com/office/drawing/2014/main" id="{19CF93BA-0D66-8D16-EAD8-CE162BAFBED4}"/>
              </a:ext>
            </a:extLst>
          </p:cNvPr>
          <p:cNvSpPr txBox="1"/>
          <p:nvPr/>
        </p:nvSpPr>
        <p:spPr>
          <a:xfrm>
            <a:off x="0" y="500091"/>
            <a:ext cx="9108504"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El siguiente día </a:t>
            </a:r>
            <a:r>
              <a:rPr lang="es-ES" sz="2400" u="sng" dirty="0">
                <a:solidFill>
                  <a:srgbClr val="FFFF00"/>
                </a:solidFill>
                <a:latin typeface="Calibri"/>
              </a:rPr>
              <a:t>vio Juan a Jesús</a:t>
            </a:r>
            <a:r>
              <a:rPr lang="es-ES" sz="2400" dirty="0">
                <a:solidFill>
                  <a:srgbClr val="FFFF00"/>
                </a:solidFill>
                <a:latin typeface="Calibri"/>
              </a:rPr>
              <a:t> que venía a él, y dijo:</a:t>
            </a:r>
            <a:r>
              <a:rPr lang="es-ES" sz="2400" dirty="0">
                <a:latin typeface="Calibri"/>
              </a:rPr>
              <a:t> </a:t>
            </a:r>
            <a:r>
              <a:rPr lang="es-ES" sz="2400" dirty="0">
                <a:solidFill>
                  <a:srgbClr val="00B0F0"/>
                </a:solidFill>
                <a:latin typeface="Calibri"/>
              </a:rPr>
              <a:t>He aquí el Cordero de Dios, </a:t>
            </a:r>
            <a:r>
              <a:rPr lang="es-ES" sz="2400" dirty="0">
                <a:solidFill>
                  <a:srgbClr val="FFFF00"/>
                </a:solidFill>
                <a:latin typeface="Calibri"/>
              </a:rPr>
              <a:t>que quita el pecado del mundo. </a:t>
            </a:r>
          </a:p>
        </p:txBody>
      </p:sp>
      <p:sp>
        <p:nvSpPr>
          <p:cNvPr id="2" name="TextBox 1">
            <a:extLst>
              <a:ext uri="{FF2B5EF4-FFF2-40B4-BE49-F238E27FC236}">
                <a16:creationId xmlns:a16="http://schemas.microsoft.com/office/drawing/2014/main" id="{2FC815AF-D26D-D8AD-EA12-6FD3469663C4}"/>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3" name="TextBox 2">
            <a:extLst>
              <a:ext uri="{FF2B5EF4-FFF2-40B4-BE49-F238E27FC236}">
                <a16:creationId xmlns:a16="http://schemas.microsoft.com/office/drawing/2014/main" id="{BD7B3086-BF30-E4F2-0028-D6AB8BD18C07}"/>
              </a:ext>
            </a:extLst>
          </p:cNvPr>
          <p:cNvSpPr txBox="1"/>
          <p:nvPr/>
        </p:nvSpPr>
        <p:spPr>
          <a:xfrm>
            <a:off x="4572000" y="190587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7" name="TextBox 16">
            <a:extLst>
              <a:ext uri="{FF2B5EF4-FFF2-40B4-BE49-F238E27FC236}">
                <a16:creationId xmlns:a16="http://schemas.microsoft.com/office/drawing/2014/main" id="{B4390D7B-D643-82C9-FB6B-B49B4C440BB9}"/>
              </a:ext>
            </a:extLst>
          </p:cNvPr>
          <p:cNvSpPr txBox="1"/>
          <p:nvPr/>
        </p:nvSpPr>
        <p:spPr>
          <a:xfrm>
            <a:off x="4572000" y="225494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6" name="1 CuadroTexto">
            <a:extLst>
              <a:ext uri="{FF2B5EF4-FFF2-40B4-BE49-F238E27FC236}">
                <a16:creationId xmlns:a16="http://schemas.microsoft.com/office/drawing/2014/main" id="{CADD5C35-57C7-969C-B4D1-71BF0187C34F}"/>
              </a:ext>
            </a:extLst>
          </p:cNvPr>
          <p:cNvSpPr txBox="1"/>
          <p:nvPr/>
        </p:nvSpPr>
        <p:spPr>
          <a:xfrm>
            <a:off x="395536" y="115904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Hebreos 10:9</a:t>
            </a:r>
          </a:p>
        </p:txBody>
      </p:sp>
      <p:sp>
        <p:nvSpPr>
          <p:cNvPr id="7" name="2 CuadroTexto">
            <a:extLst>
              <a:ext uri="{FF2B5EF4-FFF2-40B4-BE49-F238E27FC236}">
                <a16:creationId xmlns:a16="http://schemas.microsoft.com/office/drawing/2014/main" id="{409A29FF-F353-207A-FFB5-488DC45743CC}"/>
              </a:ext>
            </a:extLst>
          </p:cNvPr>
          <p:cNvSpPr txBox="1"/>
          <p:nvPr/>
        </p:nvSpPr>
        <p:spPr>
          <a:xfrm>
            <a:off x="0" y="1659139"/>
            <a:ext cx="4572000"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diciendo luego: </a:t>
            </a:r>
            <a:r>
              <a:rPr lang="es-ES" sz="2400" dirty="0">
                <a:solidFill>
                  <a:srgbClr val="FFFF00"/>
                </a:solidFill>
                <a:latin typeface="Calibri"/>
              </a:rPr>
              <a:t>He aquí que vengo, oh Dios, para hacer tu voluntad;</a:t>
            </a:r>
            <a:r>
              <a:rPr lang="es-ES" sz="2400" dirty="0">
                <a:latin typeface="Calibri"/>
              </a:rPr>
              <a:t> </a:t>
            </a:r>
            <a:r>
              <a:rPr lang="es-ES" sz="2400" dirty="0">
                <a:solidFill>
                  <a:srgbClr val="00B0F0"/>
                </a:solidFill>
                <a:latin typeface="Calibri"/>
              </a:rPr>
              <a:t>quita lo primero, </a:t>
            </a:r>
            <a:r>
              <a:rPr lang="es-ES" sz="2400" dirty="0">
                <a:solidFill>
                  <a:srgbClr val="FFFF00"/>
                </a:solidFill>
                <a:latin typeface="Calibri"/>
              </a:rPr>
              <a:t>para establecer esto último. </a:t>
            </a:r>
          </a:p>
        </p:txBody>
      </p:sp>
      <p:sp>
        <p:nvSpPr>
          <p:cNvPr id="10" name="TextBox 9">
            <a:extLst>
              <a:ext uri="{FF2B5EF4-FFF2-40B4-BE49-F238E27FC236}">
                <a16:creationId xmlns:a16="http://schemas.microsoft.com/office/drawing/2014/main" id="{3341ECE5-1FF1-EEE1-D854-168CB61807A5}"/>
              </a:ext>
            </a:extLst>
          </p:cNvPr>
          <p:cNvSpPr txBox="1"/>
          <p:nvPr/>
        </p:nvSpPr>
        <p:spPr>
          <a:xfrm>
            <a:off x="4572000" y="258132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12" name="2 CuadroTexto">
            <a:extLst>
              <a:ext uri="{FF2B5EF4-FFF2-40B4-BE49-F238E27FC236}">
                <a16:creationId xmlns:a16="http://schemas.microsoft.com/office/drawing/2014/main" id="{DDA9BCB0-972E-6C66-0303-30DFDEEC79F1}"/>
              </a:ext>
            </a:extLst>
          </p:cNvPr>
          <p:cNvSpPr txBox="1"/>
          <p:nvPr/>
        </p:nvSpPr>
        <p:spPr>
          <a:xfrm>
            <a:off x="0" y="3668443"/>
            <a:ext cx="4644008"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Sino con la sangre preciosa de Cristo, </a:t>
            </a:r>
            <a:r>
              <a:rPr lang="es-ES" sz="2400" dirty="0">
                <a:solidFill>
                  <a:srgbClr val="00B0F0"/>
                </a:solidFill>
                <a:latin typeface="Calibri"/>
              </a:rPr>
              <a:t>como de un cordero sin mancha y sin contaminación. </a:t>
            </a:r>
          </a:p>
        </p:txBody>
      </p:sp>
      <p:sp>
        <p:nvSpPr>
          <p:cNvPr id="8" name="1 CuadroTexto">
            <a:extLst>
              <a:ext uri="{FF2B5EF4-FFF2-40B4-BE49-F238E27FC236}">
                <a16:creationId xmlns:a16="http://schemas.microsoft.com/office/drawing/2014/main" id="{7D03F42F-BC39-13EA-103A-D05C83C472A8}"/>
              </a:ext>
            </a:extLst>
          </p:cNvPr>
          <p:cNvSpPr txBox="1"/>
          <p:nvPr/>
        </p:nvSpPr>
        <p:spPr>
          <a:xfrm>
            <a:off x="2555776" y="561130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1 Timoteo 1:15</a:t>
            </a:r>
          </a:p>
        </p:txBody>
      </p:sp>
      <p:sp>
        <p:nvSpPr>
          <p:cNvPr id="9" name="2 CuadroTexto">
            <a:extLst>
              <a:ext uri="{FF2B5EF4-FFF2-40B4-BE49-F238E27FC236}">
                <a16:creationId xmlns:a16="http://schemas.microsoft.com/office/drawing/2014/main" id="{935F4662-DC63-595F-9D20-C72B8EE06953}"/>
              </a:ext>
            </a:extLst>
          </p:cNvPr>
          <p:cNvSpPr txBox="1"/>
          <p:nvPr/>
        </p:nvSpPr>
        <p:spPr>
          <a:xfrm>
            <a:off x="0" y="6123635"/>
            <a:ext cx="9144000"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Palabra fiel y digna de ser recibida por todos: que Cristo Jesús vino al mundo para salvar a los pecadores, de los cuales yo soy el primero. </a:t>
            </a:r>
          </a:p>
        </p:txBody>
      </p:sp>
      <p:sp>
        <p:nvSpPr>
          <p:cNvPr id="15" name="TextBox 14">
            <a:extLst>
              <a:ext uri="{FF2B5EF4-FFF2-40B4-BE49-F238E27FC236}">
                <a16:creationId xmlns:a16="http://schemas.microsoft.com/office/drawing/2014/main" id="{49E97CC1-85D7-BF57-77B3-D72520E585D2}"/>
              </a:ext>
            </a:extLst>
          </p:cNvPr>
          <p:cNvSpPr txBox="1"/>
          <p:nvPr/>
        </p:nvSpPr>
        <p:spPr>
          <a:xfrm>
            <a:off x="4575123" y="2929812"/>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cxnSp>
        <p:nvCxnSpPr>
          <p:cNvPr id="18" name="Straight Arrow Connector 17">
            <a:extLst>
              <a:ext uri="{FF2B5EF4-FFF2-40B4-BE49-F238E27FC236}">
                <a16:creationId xmlns:a16="http://schemas.microsoft.com/office/drawing/2014/main" id="{76CA119A-DFC9-BF14-CAC7-6F0C0E0748E1}"/>
              </a:ext>
            </a:extLst>
          </p:cNvPr>
          <p:cNvCxnSpPr>
            <a:cxnSpLocks/>
          </p:cNvCxnSpPr>
          <p:nvPr/>
        </p:nvCxnSpPr>
        <p:spPr>
          <a:xfrm flipH="1">
            <a:off x="3326160" y="1097461"/>
            <a:ext cx="790202" cy="2950421"/>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3C3874C3-D1A1-DAD3-68CD-3AFE8064F976}"/>
              </a:ext>
            </a:extLst>
          </p:cNvPr>
          <p:cNvSpPr txBox="1"/>
          <p:nvPr/>
        </p:nvSpPr>
        <p:spPr>
          <a:xfrm>
            <a:off x="4572000" y="3462695"/>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se ofreció a si mismo como el cordero que quita el pecado del hombre</a:t>
            </a:r>
          </a:p>
        </p:txBody>
      </p:sp>
      <p:sp>
        <p:nvSpPr>
          <p:cNvPr id="19" name="TextBox 18">
            <a:extLst>
              <a:ext uri="{FF2B5EF4-FFF2-40B4-BE49-F238E27FC236}">
                <a16:creationId xmlns:a16="http://schemas.microsoft.com/office/drawing/2014/main" id="{A3D12FE1-0AF9-6C36-97A0-3557C31D1FD7}"/>
              </a:ext>
            </a:extLst>
          </p:cNvPr>
          <p:cNvSpPr txBox="1"/>
          <p:nvPr/>
        </p:nvSpPr>
        <p:spPr>
          <a:xfrm>
            <a:off x="4554252" y="403850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cordero de la pascua</a:t>
            </a:r>
          </a:p>
        </p:txBody>
      </p:sp>
      <p:sp>
        <p:nvSpPr>
          <p:cNvPr id="20" name="1 CuadroTexto">
            <a:extLst>
              <a:ext uri="{FF2B5EF4-FFF2-40B4-BE49-F238E27FC236}">
                <a16:creationId xmlns:a16="http://schemas.microsoft.com/office/drawing/2014/main" id="{455715D2-E830-916F-AF75-8914F7BAA1FA}"/>
              </a:ext>
            </a:extLst>
          </p:cNvPr>
          <p:cNvSpPr txBox="1"/>
          <p:nvPr/>
        </p:nvSpPr>
        <p:spPr>
          <a:xfrm>
            <a:off x="269776" y="311642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1Pedro 1:19</a:t>
            </a:r>
          </a:p>
        </p:txBody>
      </p:sp>
    </p:spTree>
    <p:extLst>
      <p:ext uri="{BB962C8B-B14F-4D97-AF65-F5344CB8AC3E}">
        <p14:creationId xmlns:p14="http://schemas.microsoft.com/office/powerpoint/2010/main" val="4167082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9"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C7EED0-C915-F8B8-906E-D95D9002FA9A}"/>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9BC29A73-DE54-1CAD-A845-16F841D0D2A9}"/>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Juan 1:29</a:t>
            </a:r>
          </a:p>
        </p:txBody>
      </p:sp>
      <p:sp>
        <p:nvSpPr>
          <p:cNvPr id="5" name="2 CuadroTexto">
            <a:extLst>
              <a:ext uri="{FF2B5EF4-FFF2-40B4-BE49-F238E27FC236}">
                <a16:creationId xmlns:a16="http://schemas.microsoft.com/office/drawing/2014/main" id="{E5FF056B-FB06-029F-08E4-63588522E5A6}"/>
              </a:ext>
            </a:extLst>
          </p:cNvPr>
          <p:cNvSpPr txBox="1"/>
          <p:nvPr/>
        </p:nvSpPr>
        <p:spPr>
          <a:xfrm>
            <a:off x="0" y="500091"/>
            <a:ext cx="9108504"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El siguiente día </a:t>
            </a:r>
            <a:r>
              <a:rPr lang="es-ES" sz="2400" u="sng" dirty="0">
                <a:solidFill>
                  <a:srgbClr val="FFFF00"/>
                </a:solidFill>
                <a:latin typeface="Calibri"/>
              </a:rPr>
              <a:t>vio Juan a Jesús</a:t>
            </a:r>
            <a:r>
              <a:rPr lang="es-ES" sz="2400" dirty="0">
                <a:solidFill>
                  <a:srgbClr val="FFFF00"/>
                </a:solidFill>
                <a:latin typeface="Calibri"/>
              </a:rPr>
              <a:t> que venía a él, y dijo:</a:t>
            </a:r>
            <a:r>
              <a:rPr lang="es-ES" sz="2400" dirty="0">
                <a:latin typeface="Calibri"/>
              </a:rPr>
              <a:t> </a:t>
            </a:r>
            <a:r>
              <a:rPr lang="es-ES" sz="2400" dirty="0">
                <a:solidFill>
                  <a:srgbClr val="00B0F0"/>
                </a:solidFill>
                <a:latin typeface="Calibri"/>
              </a:rPr>
              <a:t>He aquí el Cordero de Dios, </a:t>
            </a:r>
            <a:r>
              <a:rPr lang="es-ES" sz="2400" dirty="0">
                <a:solidFill>
                  <a:srgbClr val="FFFF00"/>
                </a:solidFill>
                <a:latin typeface="Calibri"/>
              </a:rPr>
              <a:t>que quita el pecado del mundo. </a:t>
            </a:r>
          </a:p>
        </p:txBody>
      </p:sp>
      <p:sp>
        <p:nvSpPr>
          <p:cNvPr id="2" name="TextBox 1">
            <a:extLst>
              <a:ext uri="{FF2B5EF4-FFF2-40B4-BE49-F238E27FC236}">
                <a16:creationId xmlns:a16="http://schemas.microsoft.com/office/drawing/2014/main" id="{96E05D4E-467F-73AE-B5D6-557BD8454F1D}"/>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3" name="TextBox 2">
            <a:extLst>
              <a:ext uri="{FF2B5EF4-FFF2-40B4-BE49-F238E27FC236}">
                <a16:creationId xmlns:a16="http://schemas.microsoft.com/office/drawing/2014/main" id="{6A679111-2EC3-8550-4052-8E63277911A4}"/>
              </a:ext>
            </a:extLst>
          </p:cNvPr>
          <p:cNvSpPr txBox="1"/>
          <p:nvPr/>
        </p:nvSpPr>
        <p:spPr>
          <a:xfrm>
            <a:off x="4572000" y="190587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7" name="TextBox 16">
            <a:extLst>
              <a:ext uri="{FF2B5EF4-FFF2-40B4-BE49-F238E27FC236}">
                <a16:creationId xmlns:a16="http://schemas.microsoft.com/office/drawing/2014/main" id="{F9D2C9AC-BA07-43FA-D3FE-640787CFBE19}"/>
              </a:ext>
            </a:extLst>
          </p:cNvPr>
          <p:cNvSpPr txBox="1"/>
          <p:nvPr/>
        </p:nvSpPr>
        <p:spPr>
          <a:xfrm>
            <a:off x="4572000" y="225494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6" name="1 CuadroTexto">
            <a:extLst>
              <a:ext uri="{FF2B5EF4-FFF2-40B4-BE49-F238E27FC236}">
                <a16:creationId xmlns:a16="http://schemas.microsoft.com/office/drawing/2014/main" id="{EB79A96C-AB9D-2880-001A-2EDEF0CDBEF2}"/>
              </a:ext>
            </a:extLst>
          </p:cNvPr>
          <p:cNvSpPr txBox="1"/>
          <p:nvPr/>
        </p:nvSpPr>
        <p:spPr>
          <a:xfrm>
            <a:off x="395536" y="115904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Hebreos 10:9</a:t>
            </a:r>
          </a:p>
        </p:txBody>
      </p:sp>
      <p:sp>
        <p:nvSpPr>
          <p:cNvPr id="7" name="2 CuadroTexto">
            <a:extLst>
              <a:ext uri="{FF2B5EF4-FFF2-40B4-BE49-F238E27FC236}">
                <a16:creationId xmlns:a16="http://schemas.microsoft.com/office/drawing/2014/main" id="{F8B5A474-60D4-7F49-3A75-7068512CAFA0}"/>
              </a:ext>
            </a:extLst>
          </p:cNvPr>
          <p:cNvSpPr txBox="1"/>
          <p:nvPr/>
        </p:nvSpPr>
        <p:spPr>
          <a:xfrm>
            <a:off x="0" y="1659139"/>
            <a:ext cx="4572000"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diciendo luego: </a:t>
            </a:r>
            <a:r>
              <a:rPr lang="es-ES" sz="2400" dirty="0">
                <a:solidFill>
                  <a:srgbClr val="FFFF00"/>
                </a:solidFill>
                <a:latin typeface="Calibri"/>
              </a:rPr>
              <a:t>He aquí que vengo, oh Dios, para hacer tu voluntad;</a:t>
            </a:r>
            <a:r>
              <a:rPr lang="es-ES" sz="2400" dirty="0">
                <a:latin typeface="Calibri"/>
              </a:rPr>
              <a:t> </a:t>
            </a:r>
            <a:r>
              <a:rPr lang="es-ES" sz="2400" dirty="0">
                <a:solidFill>
                  <a:srgbClr val="00B0F0"/>
                </a:solidFill>
                <a:latin typeface="Calibri"/>
              </a:rPr>
              <a:t>quita lo primero, </a:t>
            </a:r>
            <a:r>
              <a:rPr lang="es-ES" sz="2400" dirty="0">
                <a:solidFill>
                  <a:srgbClr val="FFFF00"/>
                </a:solidFill>
                <a:latin typeface="Calibri"/>
              </a:rPr>
              <a:t>para establecer esto último. </a:t>
            </a:r>
          </a:p>
        </p:txBody>
      </p:sp>
      <p:sp>
        <p:nvSpPr>
          <p:cNvPr id="10" name="TextBox 9">
            <a:extLst>
              <a:ext uri="{FF2B5EF4-FFF2-40B4-BE49-F238E27FC236}">
                <a16:creationId xmlns:a16="http://schemas.microsoft.com/office/drawing/2014/main" id="{82EA9C20-BED6-8299-32FA-1BB0EAA65B44}"/>
              </a:ext>
            </a:extLst>
          </p:cNvPr>
          <p:cNvSpPr txBox="1"/>
          <p:nvPr/>
        </p:nvSpPr>
        <p:spPr>
          <a:xfrm>
            <a:off x="4572000" y="258132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12" name="2 CuadroTexto">
            <a:extLst>
              <a:ext uri="{FF2B5EF4-FFF2-40B4-BE49-F238E27FC236}">
                <a16:creationId xmlns:a16="http://schemas.microsoft.com/office/drawing/2014/main" id="{73D745B0-EF00-F52A-ED16-6E99D05C680C}"/>
              </a:ext>
            </a:extLst>
          </p:cNvPr>
          <p:cNvSpPr txBox="1"/>
          <p:nvPr/>
        </p:nvSpPr>
        <p:spPr>
          <a:xfrm>
            <a:off x="0" y="3668443"/>
            <a:ext cx="4644008"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Sino con la sangre preciosa de Cristo, </a:t>
            </a:r>
            <a:r>
              <a:rPr lang="es-ES" sz="2400" dirty="0">
                <a:solidFill>
                  <a:srgbClr val="00B0F0"/>
                </a:solidFill>
                <a:latin typeface="Calibri"/>
              </a:rPr>
              <a:t>como de un cordero sin mancha y sin contaminación. </a:t>
            </a:r>
          </a:p>
        </p:txBody>
      </p:sp>
      <p:sp>
        <p:nvSpPr>
          <p:cNvPr id="8" name="1 CuadroTexto">
            <a:extLst>
              <a:ext uri="{FF2B5EF4-FFF2-40B4-BE49-F238E27FC236}">
                <a16:creationId xmlns:a16="http://schemas.microsoft.com/office/drawing/2014/main" id="{E55BB9D9-DED7-B179-C8F5-9160EC3966A2}"/>
              </a:ext>
            </a:extLst>
          </p:cNvPr>
          <p:cNvSpPr txBox="1"/>
          <p:nvPr/>
        </p:nvSpPr>
        <p:spPr>
          <a:xfrm>
            <a:off x="2555776" y="561130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1 Timoteo 1:15</a:t>
            </a:r>
          </a:p>
        </p:txBody>
      </p:sp>
      <p:sp>
        <p:nvSpPr>
          <p:cNvPr id="9" name="2 CuadroTexto">
            <a:extLst>
              <a:ext uri="{FF2B5EF4-FFF2-40B4-BE49-F238E27FC236}">
                <a16:creationId xmlns:a16="http://schemas.microsoft.com/office/drawing/2014/main" id="{EA8D9CA6-3B47-1D24-3902-18778B93B902}"/>
              </a:ext>
            </a:extLst>
          </p:cNvPr>
          <p:cNvSpPr txBox="1"/>
          <p:nvPr/>
        </p:nvSpPr>
        <p:spPr>
          <a:xfrm>
            <a:off x="0" y="6123635"/>
            <a:ext cx="9144000"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Palabra fiel y digna de ser recibida por todos: </a:t>
            </a:r>
            <a:r>
              <a:rPr lang="es-ES" sz="2400" dirty="0">
                <a:latin typeface="Calibri"/>
              </a:rPr>
              <a:t>que Cristo Jesús vino al mundo para salvar a los pecadores, de los cuales yo soy el primero. </a:t>
            </a:r>
          </a:p>
        </p:txBody>
      </p:sp>
      <p:sp>
        <p:nvSpPr>
          <p:cNvPr id="15" name="TextBox 14">
            <a:extLst>
              <a:ext uri="{FF2B5EF4-FFF2-40B4-BE49-F238E27FC236}">
                <a16:creationId xmlns:a16="http://schemas.microsoft.com/office/drawing/2014/main" id="{60C6D36A-E572-A45B-CD5C-C1DFD0266E6C}"/>
              </a:ext>
            </a:extLst>
          </p:cNvPr>
          <p:cNvSpPr txBox="1"/>
          <p:nvPr/>
        </p:nvSpPr>
        <p:spPr>
          <a:xfrm>
            <a:off x="4575123" y="2929812"/>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cxnSp>
        <p:nvCxnSpPr>
          <p:cNvPr id="18" name="Straight Arrow Connector 17">
            <a:extLst>
              <a:ext uri="{FF2B5EF4-FFF2-40B4-BE49-F238E27FC236}">
                <a16:creationId xmlns:a16="http://schemas.microsoft.com/office/drawing/2014/main" id="{B4FBBB06-5121-0016-B2CE-F496B3E857C5}"/>
              </a:ext>
            </a:extLst>
          </p:cNvPr>
          <p:cNvCxnSpPr>
            <a:cxnSpLocks/>
          </p:cNvCxnSpPr>
          <p:nvPr/>
        </p:nvCxnSpPr>
        <p:spPr>
          <a:xfrm flipH="1">
            <a:off x="3326160" y="1097461"/>
            <a:ext cx="790202" cy="2950421"/>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A4D91ACC-D42E-11AC-9B30-32563286490F}"/>
              </a:ext>
            </a:extLst>
          </p:cNvPr>
          <p:cNvSpPr txBox="1"/>
          <p:nvPr/>
        </p:nvSpPr>
        <p:spPr>
          <a:xfrm>
            <a:off x="4572000" y="3462695"/>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se ofreció a si mismo como el cordero que quita el pecado del hombre</a:t>
            </a:r>
          </a:p>
        </p:txBody>
      </p:sp>
      <p:sp>
        <p:nvSpPr>
          <p:cNvPr id="19" name="TextBox 18">
            <a:extLst>
              <a:ext uri="{FF2B5EF4-FFF2-40B4-BE49-F238E27FC236}">
                <a16:creationId xmlns:a16="http://schemas.microsoft.com/office/drawing/2014/main" id="{2AE67D98-DE01-7894-7698-DF0E2E53FB06}"/>
              </a:ext>
            </a:extLst>
          </p:cNvPr>
          <p:cNvSpPr txBox="1"/>
          <p:nvPr/>
        </p:nvSpPr>
        <p:spPr>
          <a:xfrm>
            <a:off x="4554252" y="403850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cordero de la pascua</a:t>
            </a:r>
          </a:p>
        </p:txBody>
      </p:sp>
      <p:sp>
        <p:nvSpPr>
          <p:cNvPr id="20" name="1 CuadroTexto">
            <a:extLst>
              <a:ext uri="{FF2B5EF4-FFF2-40B4-BE49-F238E27FC236}">
                <a16:creationId xmlns:a16="http://schemas.microsoft.com/office/drawing/2014/main" id="{B591AA41-F838-B196-8D10-A14D995D9622}"/>
              </a:ext>
            </a:extLst>
          </p:cNvPr>
          <p:cNvSpPr txBox="1"/>
          <p:nvPr/>
        </p:nvSpPr>
        <p:spPr>
          <a:xfrm>
            <a:off x="269776" y="311642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1Pedro 1:19</a:t>
            </a:r>
          </a:p>
        </p:txBody>
      </p:sp>
    </p:spTree>
    <p:extLst>
      <p:ext uri="{BB962C8B-B14F-4D97-AF65-F5344CB8AC3E}">
        <p14:creationId xmlns:p14="http://schemas.microsoft.com/office/powerpoint/2010/main" val="38957561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BEEAC9-45BB-F793-E508-01D3408EC93F}"/>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5B52CB0D-86C3-8540-EC8D-910F7EB5D915}"/>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Juan 1:29</a:t>
            </a:r>
          </a:p>
        </p:txBody>
      </p:sp>
      <p:sp>
        <p:nvSpPr>
          <p:cNvPr id="5" name="2 CuadroTexto">
            <a:extLst>
              <a:ext uri="{FF2B5EF4-FFF2-40B4-BE49-F238E27FC236}">
                <a16:creationId xmlns:a16="http://schemas.microsoft.com/office/drawing/2014/main" id="{35DF7807-7CDC-39FB-0DA6-69DB919B39F2}"/>
              </a:ext>
            </a:extLst>
          </p:cNvPr>
          <p:cNvSpPr txBox="1"/>
          <p:nvPr/>
        </p:nvSpPr>
        <p:spPr>
          <a:xfrm>
            <a:off x="0" y="500091"/>
            <a:ext cx="9108504"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El siguiente día </a:t>
            </a:r>
            <a:r>
              <a:rPr lang="es-ES" sz="2400" u="sng" dirty="0">
                <a:solidFill>
                  <a:srgbClr val="FFFF00"/>
                </a:solidFill>
                <a:latin typeface="Calibri"/>
              </a:rPr>
              <a:t>vio Juan a Jesús</a:t>
            </a:r>
            <a:r>
              <a:rPr lang="es-ES" sz="2400" dirty="0">
                <a:solidFill>
                  <a:srgbClr val="FFFF00"/>
                </a:solidFill>
                <a:latin typeface="Calibri"/>
              </a:rPr>
              <a:t> que venía a él, y dijo:</a:t>
            </a:r>
            <a:r>
              <a:rPr lang="es-ES" sz="2400" dirty="0">
                <a:latin typeface="Calibri"/>
              </a:rPr>
              <a:t> </a:t>
            </a:r>
            <a:r>
              <a:rPr lang="es-ES" sz="2400" dirty="0">
                <a:solidFill>
                  <a:srgbClr val="00B0F0"/>
                </a:solidFill>
                <a:latin typeface="Calibri"/>
              </a:rPr>
              <a:t>He aquí el Cordero de Dios, </a:t>
            </a:r>
            <a:r>
              <a:rPr lang="es-ES" sz="2400" dirty="0">
                <a:solidFill>
                  <a:srgbClr val="FFFF00"/>
                </a:solidFill>
                <a:latin typeface="Calibri"/>
              </a:rPr>
              <a:t>que quita el pecado del mundo. </a:t>
            </a:r>
          </a:p>
        </p:txBody>
      </p:sp>
      <p:sp>
        <p:nvSpPr>
          <p:cNvPr id="2" name="TextBox 1">
            <a:extLst>
              <a:ext uri="{FF2B5EF4-FFF2-40B4-BE49-F238E27FC236}">
                <a16:creationId xmlns:a16="http://schemas.microsoft.com/office/drawing/2014/main" id="{EE9A41C5-72B1-5B22-8FCA-E5A5ED4EFCCB}"/>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3" name="TextBox 2">
            <a:extLst>
              <a:ext uri="{FF2B5EF4-FFF2-40B4-BE49-F238E27FC236}">
                <a16:creationId xmlns:a16="http://schemas.microsoft.com/office/drawing/2014/main" id="{212A5D47-A35D-C311-512B-11C399D90D50}"/>
              </a:ext>
            </a:extLst>
          </p:cNvPr>
          <p:cNvSpPr txBox="1"/>
          <p:nvPr/>
        </p:nvSpPr>
        <p:spPr>
          <a:xfrm>
            <a:off x="4572000" y="190587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7" name="TextBox 16">
            <a:extLst>
              <a:ext uri="{FF2B5EF4-FFF2-40B4-BE49-F238E27FC236}">
                <a16:creationId xmlns:a16="http://schemas.microsoft.com/office/drawing/2014/main" id="{EE10EB2F-5825-CC57-8496-0D9B0B3DB8E5}"/>
              </a:ext>
            </a:extLst>
          </p:cNvPr>
          <p:cNvSpPr txBox="1"/>
          <p:nvPr/>
        </p:nvSpPr>
        <p:spPr>
          <a:xfrm>
            <a:off x="4572000" y="225494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6" name="1 CuadroTexto">
            <a:extLst>
              <a:ext uri="{FF2B5EF4-FFF2-40B4-BE49-F238E27FC236}">
                <a16:creationId xmlns:a16="http://schemas.microsoft.com/office/drawing/2014/main" id="{4954D67A-B843-AC63-34EB-870404B75D9E}"/>
              </a:ext>
            </a:extLst>
          </p:cNvPr>
          <p:cNvSpPr txBox="1"/>
          <p:nvPr/>
        </p:nvSpPr>
        <p:spPr>
          <a:xfrm>
            <a:off x="395536" y="115904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Hebreos 10:9</a:t>
            </a:r>
          </a:p>
        </p:txBody>
      </p:sp>
      <p:sp>
        <p:nvSpPr>
          <p:cNvPr id="7" name="2 CuadroTexto">
            <a:extLst>
              <a:ext uri="{FF2B5EF4-FFF2-40B4-BE49-F238E27FC236}">
                <a16:creationId xmlns:a16="http://schemas.microsoft.com/office/drawing/2014/main" id="{D99FB732-9BA3-D604-1FC7-E7DC6ED4D674}"/>
              </a:ext>
            </a:extLst>
          </p:cNvPr>
          <p:cNvSpPr txBox="1"/>
          <p:nvPr/>
        </p:nvSpPr>
        <p:spPr>
          <a:xfrm>
            <a:off x="0" y="1659139"/>
            <a:ext cx="4572000"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diciendo luego: </a:t>
            </a:r>
            <a:r>
              <a:rPr lang="es-ES" sz="2400" dirty="0">
                <a:solidFill>
                  <a:srgbClr val="FFFF00"/>
                </a:solidFill>
                <a:latin typeface="Calibri"/>
              </a:rPr>
              <a:t>He aquí que vengo, oh Dios, para hacer tu voluntad;</a:t>
            </a:r>
            <a:r>
              <a:rPr lang="es-ES" sz="2400" dirty="0">
                <a:latin typeface="Calibri"/>
              </a:rPr>
              <a:t> </a:t>
            </a:r>
            <a:r>
              <a:rPr lang="es-ES" sz="2400" dirty="0">
                <a:solidFill>
                  <a:srgbClr val="00B0F0"/>
                </a:solidFill>
                <a:latin typeface="Calibri"/>
              </a:rPr>
              <a:t>quita lo primero, </a:t>
            </a:r>
            <a:r>
              <a:rPr lang="es-ES" sz="2400" dirty="0">
                <a:solidFill>
                  <a:srgbClr val="FFFF00"/>
                </a:solidFill>
                <a:latin typeface="Calibri"/>
              </a:rPr>
              <a:t>para establecer esto último. </a:t>
            </a:r>
          </a:p>
        </p:txBody>
      </p:sp>
      <p:sp>
        <p:nvSpPr>
          <p:cNvPr id="10" name="TextBox 9">
            <a:extLst>
              <a:ext uri="{FF2B5EF4-FFF2-40B4-BE49-F238E27FC236}">
                <a16:creationId xmlns:a16="http://schemas.microsoft.com/office/drawing/2014/main" id="{16220883-3AE4-B1E1-30C2-E4B70E04CEA6}"/>
              </a:ext>
            </a:extLst>
          </p:cNvPr>
          <p:cNvSpPr txBox="1"/>
          <p:nvPr/>
        </p:nvSpPr>
        <p:spPr>
          <a:xfrm>
            <a:off x="4572000" y="258132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12" name="2 CuadroTexto">
            <a:extLst>
              <a:ext uri="{FF2B5EF4-FFF2-40B4-BE49-F238E27FC236}">
                <a16:creationId xmlns:a16="http://schemas.microsoft.com/office/drawing/2014/main" id="{F4F358F0-6D2E-10BA-C625-3728AEFF2BF2}"/>
              </a:ext>
            </a:extLst>
          </p:cNvPr>
          <p:cNvSpPr txBox="1"/>
          <p:nvPr/>
        </p:nvSpPr>
        <p:spPr>
          <a:xfrm>
            <a:off x="0" y="3668443"/>
            <a:ext cx="4644008"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Sino con la sangre preciosa de Cristo, </a:t>
            </a:r>
            <a:r>
              <a:rPr lang="es-ES" sz="2400" dirty="0">
                <a:solidFill>
                  <a:srgbClr val="00B0F0"/>
                </a:solidFill>
                <a:latin typeface="Calibri"/>
              </a:rPr>
              <a:t>como de un cordero sin mancha y sin contaminación. </a:t>
            </a:r>
          </a:p>
        </p:txBody>
      </p:sp>
      <p:sp>
        <p:nvSpPr>
          <p:cNvPr id="8" name="1 CuadroTexto">
            <a:extLst>
              <a:ext uri="{FF2B5EF4-FFF2-40B4-BE49-F238E27FC236}">
                <a16:creationId xmlns:a16="http://schemas.microsoft.com/office/drawing/2014/main" id="{E817175B-C501-B2EE-DD54-5F86A064E56C}"/>
              </a:ext>
            </a:extLst>
          </p:cNvPr>
          <p:cNvSpPr txBox="1"/>
          <p:nvPr/>
        </p:nvSpPr>
        <p:spPr>
          <a:xfrm>
            <a:off x="2555776" y="561130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1 Timoteo 1:15</a:t>
            </a:r>
          </a:p>
        </p:txBody>
      </p:sp>
      <p:sp>
        <p:nvSpPr>
          <p:cNvPr id="9" name="2 CuadroTexto">
            <a:extLst>
              <a:ext uri="{FF2B5EF4-FFF2-40B4-BE49-F238E27FC236}">
                <a16:creationId xmlns:a16="http://schemas.microsoft.com/office/drawing/2014/main" id="{C3DC95D9-3211-AE29-AF53-3302FA4ADD94}"/>
              </a:ext>
            </a:extLst>
          </p:cNvPr>
          <p:cNvSpPr txBox="1"/>
          <p:nvPr/>
        </p:nvSpPr>
        <p:spPr>
          <a:xfrm>
            <a:off x="0" y="6123635"/>
            <a:ext cx="9144000"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Palabra fiel y digna de ser recibida por todos: </a:t>
            </a:r>
            <a:r>
              <a:rPr lang="es-ES" sz="2400" dirty="0">
                <a:solidFill>
                  <a:srgbClr val="00B0F0"/>
                </a:solidFill>
                <a:latin typeface="Calibri"/>
              </a:rPr>
              <a:t>que Cristo Jesús vino al mundo para salvar a los pecadores, de los cuales yo soy el primero. </a:t>
            </a:r>
          </a:p>
        </p:txBody>
      </p:sp>
      <p:sp>
        <p:nvSpPr>
          <p:cNvPr id="15" name="TextBox 14">
            <a:extLst>
              <a:ext uri="{FF2B5EF4-FFF2-40B4-BE49-F238E27FC236}">
                <a16:creationId xmlns:a16="http://schemas.microsoft.com/office/drawing/2014/main" id="{2E578D6A-30EC-9A85-793F-19B950DD5B1E}"/>
              </a:ext>
            </a:extLst>
          </p:cNvPr>
          <p:cNvSpPr txBox="1"/>
          <p:nvPr/>
        </p:nvSpPr>
        <p:spPr>
          <a:xfrm>
            <a:off x="4575123" y="2929812"/>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cxnSp>
        <p:nvCxnSpPr>
          <p:cNvPr id="18" name="Straight Arrow Connector 17">
            <a:extLst>
              <a:ext uri="{FF2B5EF4-FFF2-40B4-BE49-F238E27FC236}">
                <a16:creationId xmlns:a16="http://schemas.microsoft.com/office/drawing/2014/main" id="{5541EDC8-97DD-03E7-3EC3-2F37C2260D6A}"/>
              </a:ext>
            </a:extLst>
          </p:cNvPr>
          <p:cNvCxnSpPr>
            <a:cxnSpLocks/>
          </p:cNvCxnSpPr>
          <p:nvPr/>
        </p:nvCxnSpPr>
        <p:spPr>
          <a:xfrm flipH="1">
            <a:off x="3326160" y="1097461"/>
            <a:ext cx="790202" cy="2950421"/>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8A5C17F3-C449-DC4A-04E2-7B967F92AAF4}"/>
              </a:ext>
            </a:extLst>
          </p:cNvPr>
          <p:cNvSpPr txBox="1"/>
          <p:nvPr/>
        </p:nvSpPr>
        <p:spPr>
          <a:xfrm>
            <a:off x="4572000" y="3462695"/>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se ofreció a si mismo como el cordero que quita el pecado del hombre</a:t>
            </a:r>
          </a:p>
        </p:txBody>
      </p:sp>
      <p:sp>
        <p:nvSpPr>
          <p:cNvPr id="19" name="TextBox 18">
            <a:extLst>
              <a:ext uri="{FF2B5EF4-FFF2-40B4-BE49-F238E27FC236}">
                <a16:creationId xmlns:a16="http://schemas.microsoft.com/office/drawing/2014/main" id="{FDF62D66-D17F-8C63-D19D-9B2074C5E055}"/>
              </a:ext>
            </a:extLst>
          </p:cNvPr>
          <p:cNvSpPr txBox="1"/>
          <p:nvPr/>
        </p:nvSpPr>
        <p:spPr>
          <a:xfrm>
            <a:off x="4554252" y="403850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cordero de la pascua</a:t>
            </a:r>
          </a:p>
        </p:txBody>
      </p:sp>
      <p:sp>
        <p:nvSpPr>
          <p:cNvPr id="20" name="1 CuadroTexto">
            <a:extLst>
              <a:ext uri="{FF2B5EF4-FFF2-40B4-BE49-F238E27FC236}">
                <a16:creationId xmlns:a16="http://schemas.microsoft.com/office/drawing/2014/main" id="{6F252FAC-872B-1FEC-D962-AF24B68C19F8}"/>
              </a:ext>
            </a:extLst>
          </p:cNvPr>
          <p:cNvSpPr txBox="1"/>
          <p:nvPr/>
        </p:nvSpPr>
        <p:spPr>
          <a:xfrm>
            <a:off x="269776" y="311642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1Pedro 1:19</a:t>
            </a:r>
          </a:p>
        </p:txBody>
      </p:sp>
    </p:spTree>
    <p:extLst>
      <p:ext uri="{BB962C8B-B14F-4D97-AF65-F5344CB8AC3E}">
        <p14:creationId xmlns:p14="http://schemas.microsoft.com/office/powerpoint/2010/main" val="5552915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7BC15B-01C8-E166-99DD-22128F368D8E}"/>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D2511160-45F7-8B5A-94AB-19CD84A1BCAB}"/>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Juan 1:29</a:t>
            </a:r>
          </a:p>
        </p:txBody>
      </p:sp>
      <p:sp>
        <p:nvSpPr>
          <p:cNvPr id="5" name="2 CuadroTexto">
            <a:extLst>
              <a:ext uri="{FF2B5EF4-FFF2-40B4-BE49-F238E27FC236}">
                <a16:creationId xmlns:a16="http://schemas.microsoft.com/office/drawing/2014/main" id="{50F7542F-AE45-5020-A3C1-F72B0C126176}"/>
              </a:ext>
            </a:extLst>
          </p:cNvPr>
          <p:cNvSpPr txBox="1"/>
          <p:nvPr/>
        </p:nvSpPr>
        <p:spPr>
          <a:xfrm>
            <a:off x="0" y="500091"/>
            <a:ext cx="9108504"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El siguiente día </a:t>
            </a:r>
            <a:r>
              <a:rPr lang="es-ES" sz="2400" u="sng" dirty="0">
                <a:solidFill>
                  <a:srgbClr val="FFFF00"/>
                </a:solidFill>
                <a:latin typeface="Calibri"/>
              </a:rPr>
              <a:t>vio Juan a Jesús</a:t>
            </a:r>
            <a:r>
              <a:rPr lang="es-ES" sz="2400" dirty="0">
                <a:solidFill>
                  <a:srgbClr val="FFFF00"/>
                </a:solidFill>
                <a:latin typeface="Calibri"/>
              </a:rPr>
              <a:t> que venía a él, y dijo:</a:t>
            </a:r>
            <a:r>
              <a:rPr lang="es-ES" sz="2400" dirty="0">
                <a:latin typeface="Calibri"/>
              </a:rPr>
              <a:t> </a:t>
            </a:r>
            <a:r>
              <a:rPr lang="es-ES" sz="2400" dirty="0">
                <a:solidFill>
                  <a:srgbClr val="00B0F0"/>
                </a:solidFill>
                <a:latin typeface="Calibri"/>
              </a:rPr>
              <a:t>He aquí el Cordero de Dios, </a:t>
            </a:r>
            <a:r>
              <a:rPr lang="es-ES" sz="2400" dirty="0">
                <a:solidFill>
                  <a:srgbClr val="FFFF00"/>
                </a:solidFill>
                <a:latin typeface="Calibri"/>
              </a:rPr>
              <a:t>que quita el pecado del mundo. </a:t>
            </a:r>
          </a:p>
        </p:txBody>
      </p:sp>
      <p:sp>
        <p:nvSpPr>
          <p:cNvPr id="2" name="TextBox 1">
            <a:extLst>
              <a:ext uri="{FF2B5EF4-FFF2-40B4-BE49-F238E27FC236}">
                <a16:creationId xmlns:a16="http://schemas.microsoft.com/office/drawing/2014/main" id="{3B5C1EA4-8667-4446-4D04-06D24E2DA929}"/>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3" name="TextBox 2">
            <a:extLst>
              <a:ext uri="{FF2B5EF4-FFF2-40B4-BE49-F238E27FC236}">
                <a16:creationId xmlns:a16="http://schemas.microsoft.com/office/drawing/2014/main" id="{A368FFA2-2E74-5935-E2CE-BB98D566B332}"/>
              </a:ext>
            </a:extLst>
          </p:cNvPr>
          <p:cNvSpPr txBox="1"/>
          <p:nvPr/>
        </p:nvSpPr>
        <p:spPr>
          <a:xfrm>
            <a:off x="4572000" y="190587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7" name="TextBox 16">
            <a:extLst>
              <a:ext uri="{FF2B5EF4-FFF2-40B4-BE49-F238E27FC236}">
                <a16:creationId xmlns:a16="http://schemas.microsoft.com/office/drawing/2014/main" id="{D86BE700-C89B-D73E-13D3-498A22598ECF}"/>
              </a:ext>
            </a:extLst>
          </p:cNvPr>
          <p:cNvSpPr txBox="1"/>
          <p:nvPr/>
        </p:nvSpPr>
        <p:spPr>
          <a:xfrm>
            <a:off x="4572000" y="225494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6" name="1 CuadroTexto">
            <a:extLst>
              <a:ext uri="{FF2B5EF4-FFF2-40B4-BE49-F238E27FC236}">
                <a16:creationId xmlns:a16="http://schemas.microsoft.com/office/drawing/2014/main" id="{D67182D5-63BB-75B4-278B-5BEEB4F5991C}"/>
              </a:ext>
            </a:extLst>
          </p:cNvPr>
          <p:cNvSpPr txBox="1"/>
          <p:nvPr/>
        </p:nvSpPr>
        <p:spPr>
          <a:xfrm>
            <a:off x="395536" y="115904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1 Corintios 5:7</a:t>
            </a:r>
          </a:p>
        </p:txBody>
      </p:sp>
      <p:sp>
        <p:nvSpPr>
          <p:cNvPr id="7" name="2 CuadroTexto">
            <a:extLst>
              <a:ext uri="{FF2B5EF4-FFF2-40B4-BE49-F238E27FC236}">
                <a16:creationId xmlns:a16="http://schemas.microsoft.com/office/drawing/2014/main" id="{A245050F-5066-FC49-5D95-33D6ABF8C2F6}"/>
              </a:ext>
            </a:extLst>
          </p:cNvPr>
          <p:cNvSpPr txBox="1"/>
          <p:nvPr/>
        </p:nvSpPr>
        <p:spPr>
          <a:xfrm>
            <a:off x="-36512" y="1659139"/>
            <a:ext cx="4716016"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Limpiaos, pues, de la vieja levadura, para que seáis nueva masa, sin levadura como sois; porque nuestra pascua, que es Cristo, ya fue sacrificada por nosotros. </a:t>
            </a:r>
          </a:p>
        </p:txBody>
      </p:sp>
      <p:sp>
        <p:nvSpPr>
          <p:cNvPr id="10" name="TextBox 9">
            <a:extLst>
              <a:ext uri="{FF2B5EF4-FFF2-40B4-BE49-F238E27FC236}">
                <a16:creationId xmlns:a16="http://schemas.microsoft.com/office/drawing/2014/main" id="{FE561C47-390F-4878-6437-492753E6C0BE}"/>
              </a:ext>
            </a:extLst>
          </p:cNvPr>
          <p:cNvSpPr txBox="1"/>
          <p:nvPr/>
        </p:nvSpPr>
        <p:spPr>
          <a:xfrm>
            <a:off x="4572000" y="258132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8" name="1 CuadroTexto">
            <a:extLst>
              <a:ext uri="{FF2B5EF4-FFF2-40B4-BE49-F238E27FC236}">
                <a16:creationId xmlns:a16="http://schemas.microsoft.com/office/drawing/2014/main" id="{7FD3442E-1E9B-80AC-1A6C-38CC8A518757}"/>
              </a:ext>
            </a:extLst>
          </p:cNvPr>
          <p:cNvSpPr txBox="1"/>
          <p:nvPr/>
        </p:nvSpPr>
        <p:spPr>
          <a:xfrm>
            <a:off x="2555776" y="561130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1 Timoteo 1:15</a:t>
            </a:r>
          </a:p>
        </p:txBody>
      </p:sp>
      <p:sp>
        <p:nvSpPr>
          <p:cNvPr id="9" name="2 CuadroTexto">
            <a:extLst>
              <a:ext uri="{FF2B5EF4-FFF2-40B4-BE49-F238E27FC236}">
                <a16:creationId xmlns:a16="http://schemas.microsoft.com/office/drawing/2014/main" id="{7525E9D2-D3D1-5849-05A1-9A3FFB72D695}"/>
              </a:ext>
            </a:extLst>
          </p:cNvPr>
          <p:cNvSpPr txBox="1"/>
          <p:nvPr/>
        </p:nvSpPr>
        <p:spPr>
          <a:xfrm>
            <a:off x="0" y="6123635"/>
            <a:ext cx="9144000"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Palabra fiel y digna de ser recibida por todos: </a:t>
            </a:r>
            <a:r>
              <a:rPr lang="es-ES" sz="2400" dirty="0">
                <a:solidFill>
                  <a:srgbClr val="00B0F0"/>
                </a:solidFill>
                <a:latin typeface="Calibri"/>
              </a:rPr>
              <a:t>que Cristo Jesús vino al mundo para salvar a los pecadores, de los cuales yo soy el primero. </a:t>
            </a:r>
          </a:p>
        </p:txBody>
      </p:sp>
      <p:sp>
        <p:nvSpPr>
          <p:cNvPr id="15" name="TextBox 14">
            <a:extLst>
              <a:ext uri="{FF2B5EF4-FFF2-40B4-BE49-F238E27FC236}">
                <a16:creationId xmlns:a16="http://schemas.microsoft.com/office/drawing/2014/main" id="{A8AF9165-4DF6-B3E2-F228-DCAEC063B556}"/>
              </a:ext>
            </a:extLst>
          </p:cNvPr>
          <p:cNvSpPr txBox="1"/>
          <p:nvPr/>
        </p:nvSpPr>
        <p:spPr>
          <a:xfrm>
            <a:off x="4575123" y="2929812"/>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sp>
        <p:nvSpPr>
          <p:cNvPr id="16" name="TextBox 15">
            <a:extLst>
              <a:ext uri="{FF2B5EF4-FFF2-40B4-BE49-F238E27FC236}">
                <a16:creationId xmlns:a16="http://schemas.microsoft.com/office/drawing/2014/main" id="{E40C8074-A27A-24BC-ECAE-CC79D56A93ED}"/>
              </a:ext>
            </a:extLst>
          </p:cNvPr>
          <p:cNvSpPr txBox="1"/>
          <p:nvPr/>
        </p:nvSpPr>
        <p:spPr>
          <a:xfrm>
            <a:off x="4572000" y="3462695"/>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se ofreció a si mismo como el cordero que quita el pecado del hombre</a:t>
            </a:r>
          </a:p>
        </p:txBody>
      </p:sp>
      <p:sp>
        <p:nvSpPr>
          <p:cNvPr id="19" name="TextBox 18">
            <a:extLst>
              <a:ext uri="{FF2B5EF4-FFF2-40B4-BE49-F238E27FC236}">
                <a16:creationId xmlns:a16="http://schemas.microsoft.com/office/drawing/2014/main" id="{0DCE9AC9-0FC8-B8BD-4A13-6CDAAD1AFBF2}"/>
              </a:ext>
            </a:extLst>
          </p:cNvPr>
          <p:cNvSpPr txBox="1"/>
          <p:nvPr/>
        </p:nvSpPr>
        <p:spPr>
          <a:xfrm>
            <a:off x="4554252" y="403850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cordero de la pascua</a:t>
            </a:r>
          </a:p>
        </p:txBody>
      </p:sp>
    </p:spTree>
    <p:extLst>
      <p:ext uri="{BB962C8B-B14F-4D97-AF65-F5344CB8AC3E}">
        <p14:creationId xmlns:p14="http://schemas.microsoft.com/office/powerpoint/2010/main" val="3128361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AD078F-F32D-C1B6-648E-6B7BD31A406C}"/>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E2083D12-2994-F8C5-F7D3-3E0044D752BD}"/>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Juan 1:29</a:t>
            </a:r>
          </a:p>
        </p:txBody>
      </p:sp>
      <p:sp>
        <p:nvSpPr>
          <p:cNvPr id="5" name="2 CuadroTexto">
            <a:extLst>
              <a:ext uri="{FF2B5EF4-FFF2-40B4-BE49-F238E27FC236}">
                <a16:creationId xmlns:a16="http://schemas.microsoft.com/office/drawing/2014/main" id="{42FB73D6-F116-B1A6-06F7-D7ED8AAD6139}"/>
              </a:ext>
            </a:extLst>
          </p:cNvPr>
          <p:cNvSpPr txBox="1"/>
          <p:nvPr/>
        </p:nvSpPr>
        <p:spPr>
          <a:xfrm>
            <a:off x="0" y="500091"/>
            <a:ext cx="9108504"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El siguiente día </a:t>
            </a:r>
            <a:r>
              <a:rPr lang="es-ES" sz="2400" u="sng" dirty="0">
                <a:solidFill>
                  <a:srgbClr val="FFFF00"/>
                </a:solidFill>
                <a:latin typeface="Calibri"/>
              </a:rPr>
              <a:t>vio Juan a Jesús</a:t>
            </a:r>
            <a:r>
              <a:rPr lang="es-ES" sz="2400" dirty="0">
                <a:solidFill>
                  <a:srgbClr val="FFFF00"/>
                </a:solidFill>
                <a:latin typeface="Calibri"/>
              </a:rPr>
              <a:t> que venía a él, y dijo:</a:t>
            </a:r>
            <a:r>
              <a:rPr lang="es-ES" sz="2400" dirty="0">
                <a:latin typeface="Calibri"/>
              </a:rPr>
              <a:t> </a:t>
            </a:r>
            <a:r>
              <a:rPr lang="es-ES" sz="2400" dirty="0">
                <a:solidFill>
                  <a:srgbClr val="00B0F0"/>
                </a:solidFill>
                <a:latin typeface="Calibri"/>
              </a:rPr>
              <a:t>He aquí el Cordero de Dios, </a:t>
            </a:r>
            <a:r>
              <a:rPr lang="es-ES" sz="2400" dirty="0">
                <a:solidFill>
                  <a:srgbClr val="FFFF00"/>
                </a:solidFill>
                <a:latin typeface="Calibri"/>
              </a:rPr>
              <a:t>que quita el pecado del mundo. </a:t>
            </a:r>
          </a:p>
        </p:txBody>
      </p:sp>
      <p:sp>
        <p:nvSpPr>
          <p:cNvPr id="2" name="TextBox 1">
            <a:extLst>
              <a:ext uri="{FF2B5EF4-FFF2-40B4-BE49-F238E27FC236}">
                <a16:creationId xmlns:a16="http://schemas.microsoft.com/office/drawing/2014/main" id="{18A89BB9-13C1-55C4-8749-E016C42B5DDA}"/>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3" name="TextBox 2">
            <a:extLst>
              <a:ext uri="{FF2B5EF4-FFF2-40B4-BE49-F238E27FC236}">
                <a16:creationId xmlns:a16="http://schemas.microsoft.com/office/drawing/2014/main" id="{A1BD0FAE-1F82-B82E-A45F-A57A7F5FA4C9}"/>
              </a:ext>
            </a:extLst>
          </p:cNvPr>
          <p:cNvSpPr txBox="1"/>
          <p:nvPr/>
        </p:nvSpPr>
        <p:spPr>
          <a:xfrm>
            <a:off x="4572000" y="190587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7" name="TextBox 16">
            <a:extLst>
              <a:ext uri="{FF2B5EF4-FFF2-40B4-BE49-F238E27FC236}">
                <a16:creationId xmlns:a16="http://schemas.microsoft.com/office/drawing/2014/main" id="{5B8C8301-614D-CC43-D58E-0FEB2954A02C}"/>
              </a:ext>
            </a:extLst>
          </p:cNvPr>
          <p:cNvSpPr txBox="1"/>
          <p:nvPr/>
        </p:nvSpPr>
        <p:spPr>
          <a:xfrm>
            <a:off x="4572000" y="225494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6" name="1 CuadroTexto">
            <a:extLst>
              <a:ext uri="{FF2B5EF4-FFF2-40B4-BE49-F238E27FC236}">
                <a16:creationId xmlns:a16="http://schemas.microsoft.com/office/drawing/2014/main" id="{EFC6DEBC-2AD0-7484-E57D-06BDE20F7F65}"/>
              </a:ext>
            </a:extLst>
          </p:cNvPr>
          <p:cNvSpPr txBox="1"/>
          <p:nvPr/>
        </p:nvSpPr>
        <p:spPr>
          <a:xfrm>
            <a:off x="395536" y="115904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1 Corintios 5:7</a:t>
            </a:r>
          </a:p>
        </p:txBody>
      </p:sp>
      <p:sp>
        <p:nvSpPr>
          <p:cNvPr id="7" name="2 CuadroTexto">
            <a:extLst>
              <a:ext uri="{FF2B5EF4-FFF2-40B4-BE49-F238E27FC236}">
                <a16:creationId xmlns:a16="http://schemas.microsoft.com/office/drawing/2014/main" id="{BBD9626F-FC02-3492-F3AB-ABF6F4196C8D}"/>
              </a:ext>
            </a:extLst>
          </p:cNvPr>
          <p:cNvSpPr txBox="1"/>
          <p:nvPr/>
        </p:nvSpPr>
        <p:spPr>
          <a:xfrm>
            <a:off x="-36512" y="1659139"/>
            <a:ext cx="4716016"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Limpiaos, pues, de la vieja levadura, para que seáis nueva masa, sin levadura como sois;</a:t>
            </a:r>
            <a:r>
              <a:rPr lang="es-ES" sz="2400" dirty="0">
                <a:latin typeface="Calibri"/>
              </a:rPr>
              <a:t> porque nuestra pascua, que es Cristo, ya fue sacrificada por nosotros. </a:t>
            </a:r>
          </a:p>
        </p:txBody>
      </p:sp>
      <p:sp>
        <p:nvSpPr>
          <p:cNvPr id="10" name="TextBox 9">
            <a:extLst>
              <a:ext uri="{FF2B5EF4-FFF2-40B4-BE49-F238E27FC236}">
                <a16:creationId xmlns:a16="http://schemas.microsoft.com/office/drawing/2014/main" id="{C6CCA59D-269A-84D4-947C-D9AB41B67185}"/>
              </a:ext>
            </a:extLst>
          </p:cNvPr>
          <p:cNvSpPr txBox="1"/>
          <p:nvPr/>
        </p:nvSpPr>
        <p:spPr>
          <a:xfrm>
            <a:off x="4572000" y="258132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8" name="1 CuadroTexto">
            <a:extLst>
              <a:ext uri="{FF2B5EF4-FFF2-40B4-BE49-F238E27FC236}">
                <a16:creationId xmlns:a16="http://schemas.microsoft.com/office/drawing/2014/main" id="{2E5D9CC9-1EFB-73C9-B444-DB471D1D05B5}"/>
              </a:ext>
            </a:extLst>
          </p:cNvPr>
          <p:cNvSpPr txBox="1"/>
          <p:nvPr/>
        </p:nvSpPr>
        <p:spPr>
          <a:xfrm>
            <a:off x="2555776" y="561130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1 Timoteo 1:15</a:t>
            </a:r>
          </a:p>
        </p:txBody>
      </p:sp>
      <p:sp>
        <p:nvSpPr>
          <p:cNvPr id="9" name="2 CuadroTexto">
            <a:extLst>
              <a:ext uri="{FF2B5EF4-FFF2-40B4-BE49-F238E27FC236}">
                <a16:creationId xmlns:a16="http://schemas.microsoft.com/office/drawing/2014/main" id="{13C45A7D-E48C-3719-0F18-91D7C6334BFE}"/>
              </a:ext>
            </a:extLst>
          </p:cNvPr>
          <p:cNvSpPr txBox="1"/>
          <p:nvPr/>
        </p:nvSpPr>
        <p:spPr>
          <a:xfrm>
            <a:off x="0" y="6123635"/>
            <a:ext cx="9144000"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Palabra fiel y digna de ser recibida por todos: </a:t>
            </a:r>
            <a:r>
              <a:rPr lang="es-ES" sz="2400" dirty="0">
                <a:solidFill>
                  <a:srgbClr val="00B0F0"/>
                </a:solidFill>
                <a:latin typeface="Calibri"/>
              </a:rPr>
              <a:t>que Cristo Jesús vino al mundo para salvar a los pecadores, de los cuales yo soy el primero. </a:t>
            </a:r>
          </a:p>
        </p:txBody>
      </p:sp>
      <p:sp>
        <p:nvSpPr>
          <p:cNvPr id="15" name="TextBox 14">
            <a:extLst>
              <a:ext uri="{FF2B5EF4-FFF2-40B4-BE49-F238E27FC236}">
                <a16:creationId xmlns:a16="http://schemas.microsoft.com/office/drawing/2014/main" id="{A92F83EA-5A2B-914C-CE92-1BC123991701}"/>
              </a:ext>
            </a:extLst>
          </p:cNvPr>
          <p:cNvSpPr txBox="1"/>
          <p:nvPr/>
        </p:nvSpPr>
        <p:spPr>
          <a:xfrm>
            <a:off x="4575123" y="2929812"/>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sp>
        <p:nvSpPr>
          <p:cNvPr id="16" name="TextBox 15">
            <a:extLst>
              <a:ext uri="{FF2B5EF4-FFF2-40B4-BE49-F238E27FC236}">
                <a16:creationId xmlns:a16="http://schemas.microsoft.com/office/drawing/2014/main" id="{EA4A85F3-BB6A-C848-5B90-06B1F7117B71}"/>
              </a:ext>
            </a:extLst>
          </p:cNvPr>
          <p:cNvSpPr txBox="1"/>
          <p:nvPr/>
        </p:nvSpPr>
        <p:spPr>
          <a:xfrm>
            <a:off x="4572000" y="3462695"/>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se ofreció a si mismo como el cordero que quita el pecado del hombre</a:t>
            </a:r>
          </a:p>
        </p:txBody>
      </p:sp>
      <p:sp>
        <p:nvSpPr>
          <p:cNvPr id="19" name="TextBox 18">
            <a:extLst>
              <a:ext uri="{FF2B5EF4-FFF2-40B4-BE49-F238E27FC236}">
                <a16:creationId xmlns:a16="http://schemas.microsoft.com/office/drawing/2014/main" id="{3FFF32A7-FF53-0B3E-1B81-52ED567B98EF}"/>
              </a:ext>
            </a:extLst>
          </p:cNvPr>
          <p:cNvSpPr txBox="1"/>
          <p:nvPr/>
        </p:nvSpPr>
        <p:spPr>
          <a:xfrm>
            <a:off x="4554252" y="403850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cordero de la pascua</a:t>
            </a:r>
          </a:p>
        </p:txBody>
      </p:sp>
    </p:spTree>
    <p:extLst>
      <p:ext uri="{BB962C8B-B14F-4D97-AF65-F5344CB8AC3E}">
        <p14:creationId xmlns:p14="http://schemas.microsoft.com/office/powerpoint/2010/main" val="1687913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86AB4A-BDD8-73FA-ACCE-5FDDBFB0CDCA}"/>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79350475-5044-0662-6933-7C01C9E01763}"/>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Juan 1:29</a:t>
            </a:r>
          </a:p>
        </p:txBody>
      </p:sp>
      <p:sp>
        <p:nvSpPr>
          <p:cNvPr id="5" name="2 CuadroTexto">
            <a:extLst>
              <a:ext uri="{FF2B5EF4-FFF2-40B4-BE49-F238E27FC236}">
                <a16:creationId xmlns:a16="http://schemas.microsoft.com/office/drawing/2014/main" id="{826C51A6-8D0C-48BB-D94D-00BD2A773994}"/>
              </a:ext>
            </a:extLst>
          </p:cNvPr>
          <p:cNvSpPr txBox="1"/>
          <p:nvPr/>
        </p:nvSpPr>
        <p:spPr>
          <a:xfrm>
            <a:off x="0" y="500091"/>
            <a:ext cx="9108504"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El siguiente día </a:t>
            </a:r>
            <a:r>
              <a:rPr lang="es-ES" sz="2400" u="sng" dirty="0">
                <a:solidFill>
                  <a:srgbClr val="FFFF00"/>
                </a:solidFill>
                <a:latin typeface="Calibri"/>
              </a:rPr>
              <a:t>vio Juan a Jesús</a:t>
            </a:r>
            <a:r>
              <a:rPr lang="es-ES" sz="2400" dirty="0">
                <a:solidFill>
                  <a:srgbClr val="FFFF00"/>
                </a:solidFill>
                <a:latin typeface="Calibri"/>
              </a:rPr>
              <a:t> que venía a él, y dijo:</a:t>
            </a:r>
            <a:r>
              <a:rPr lang="es-ES" sz="2400" dirty="0">
                <a:latin typeface="Calibri"/>
              </a:rPr>
              <a:t> </a:t>
            </a:r>
            <a:r>
              <a:rPr lang="es-ES" sz="2400" dirty="0">
                <a:solidFill>
                  <a:srgbClr val="00B0F0"/>
                </a:solidFill>
                <a:latin typeface="Calibri"/>
              </a:rPr>
              <a:t>He aquí el Cordero de Dios, </a:t>
            </a:r>
            <a:r>
              <a:rPr lang="es-ES" sz="2400" dirty="0">
                <a:solidFill>
                  <a:srgbClr val="FFFF00"/>
                </a:solidFill>
                <a:latin typeface="Calibri"/>
              </a:rPr>
              <a:t>que quita el pecado del mundo. </a:t>
            </a:r>
          </a:p>
        </p:txBody>
      </p:sp>
      <p:sp>
        <p:nvSpPr>
          <p:cNvPr id="2" name="TextBox 1">
            <a:extLst>
              <a:ext uri="{FF2B5EF4-FFF2-40B4-BE49-F238E27FC236}">
                <a16:creationId xmlns:a16="http://schemas.microsoft.com/office/drawing/2014/main" id="{F73B1C20-52AF-EC86-0A68-A6CF16F59F49}"/>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3" name="TextBox 2">
            <a:extLst>
              <a:ext uri="{FF2B5EF4-FFF2-40B4-BE49-F238E27FC236}">
                <a16:creationId xmlns:a16="http://schemas.microsoft.com/office/drawing/2014/main" id="{8F077AB7-280A-68D5-72C9-A976E622D21A}"/>
              </a:ext>
            </a:extLst>
          </p:cNvPr>
          <p:cNvSpPr txBox="1"/>
          <p:nvPr/>
        </p:nvSpPr>
        <p:spPr>
          <a:xfrm>
            <a:off x="4572000" y="190587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7" name="TextBox 16">
            <a:extLst>
              <a:ext uri="{FF2B5EF4-FFF2-40B4-BE49-F238E27FC236}">
                <a16:creationId xmlns:a16="http://schemas.microsoft.com/office/drawing/2014/main" id="{E3B5BC6E-80D7-FEAC-7FA4-9888AB3F1535}"/>
              </a:ext>
            </a:extLst>
          </p:cNvPr>
          <p:cNvSpPr txBox="1"/>
          <p:nvPr/>
        </p:nvSpPr>
        <p:spPr>
          <a:xfrm>
            <a:off x="4572000" y="225494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6" name="1 CuadroTexto">
            <a:extLst>
              <a:ext uri="{FF2B5EF4-FFF2-40B4-BE49-F238E27FC236}">
                <a16:creationId xmlns:a16="http://schemas.microsoft.com/office/drawing/2014/main" id="{EC9B82EE-BAA4-0E87-7746-C9C18D9BB5DA}"/>
              </a:ext>
            </a:extLst>
          </p:cNvPr>
          <p:cNvSpPr txBox="1"/>
          <p:nvPr/>
        </p:nvSpPr>
        <p:spPr>
          <a:xfrm>
            <a:off x="395536" y="115904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1 Corintios 5:7</a:t>
            </a:r>
          </a:p>
        </p:txBody>
      </p:sp>
      <p:sp>
        <p:nvSpPr>
          <p:cNvPr id="7" name="2 CuadroTexto">
            <a:extLst>
              <a:ext uri="{FF2B5EF4-FFF2-40B4-BE49-F238E27FC236}">
                <a16:creationId xmlns:a16="http://schemas.microsoft.com/office/drawing/2014/main" id="{5D1E3EBF-9D90-8DE9-88B4-538BE97026A3}"/>
              </a:ext>
            </a:extLst>
          </p:cNvPr>
          <p:cNvSpPr txBox="1"/>
          <p:nvPr/>
        </p:nvSpPr>
        <p:spPr>
          <a:xfrm>
            <a:off x="-36512" y="1659139"/>
            <a:ext cx="4716016"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Limpiaos, pues, de la vieja levadura, para que seáis nueva masa, sin levadura como sois;</a:t>
            </a:r>
            <a:r>
              <a:rPr lang="es-ES" sz="2400" dirty="0">
                <a:latin typeface="Calibri"/>
              </a:rPr>
              <a:t> </a:t>
            </a:r>
            <a:r>
              <a:rPr lang="es-ES" sz="2400" dirty="0">
                <a:solidFill>
                  <a:srgbClr val="00B0F0"/>
                </a:solidFill>
                <a:latin typeface="Calibri"/>
              </a:rPr>
              <a:t>porque </a:t>
            </a:r>
            <a:r>
              <a:rPr lang="es-ES" sz="2400" u="sng" dirty="0">
                <a:solidFill>
                  <a:srgbClr val="00B0F0"/>
                </a:solidFill>
                <a:latin typeface="Calibri"/>
              </a:rPr>
              <a:t>nuestra pascua</a:t>
            </a:r>
            <a:r>
              <a:rPr lang="es-ES" sz="2400" dirty="0">
                <a:solidFill>
                  <a:srgbClr val="00B0F0"/>
                </a:solidFill>
                <a:latin typeface="Calibri"/>
              </a:rPr>
              <a:t>, que es Cristo, ya fue sacrificada por nosotros. </a:t>
            </a:r>
          </a:p>
        </p:txBody>
      </p:sp>
      <p:sp>
        <p:nvSpPr>
          <p:cNvPr id="10" name="TextBox 9">
            <a:extLst>
              <a:ext uri="{FF2B5EF4-FFF2-40B4-BE49-F238E27FC236}">
                <a16:creationId xmlns:a16="http://schemas.microsoft.com/office/drawing/2014/main" id="{033948FD-FBBD-FA6F-32B8-CBD048F1DDF5}"/>
              </a:ext>
            </a:extLst>
          </p:cNvPr>
          <p:cNvSpPr txBox="1"/>
          <p:nvPr/>
        </p:nvSpPr>
        <p:spPr>
          <a:xfrm>
            <a:off x="4572000" y="258132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8" name="1 CuadroTexto">
            <a:extLst>
              <a:ext uri="{FF2B5EF4-FFF2-40B4-BE49-F238E27FC236}">
                <a16:creationId xmlns:a16="http://schemas.microsoft.com/office/drawing/2014/main" id="{F5C489D1-E991-93ED-6344-6E02A917BF15}"/>
              </a:ext>
            </a:extLst>
          </p:cNvPr>
          <p:cNvSpPr txBox="1"/>
          <p:nvPr/>
        </p:nvSpPr>
        <p:spPr>
          <a:xfrm>
            <a:off x="2555776" y="561130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1 Timoteo 1:15</a:t>
            </a:r>
          </a:p>
        </p:txBody>
      </p:sp>
      <p:sp>
        <p:nvSpPr>
          <p:cNvPr id="9" name="2 CuadroTexto">
            <a:extLst>
              <a:ext uri="{FF2B5EF4-FFF2-40B4-BE49-F238E27FC236}">
                <a16:creationId xmlns:a16="http://schemas.microsoft.com/office/drawing/2014/main" id="{E5B7C559-74CF-5239-115E-808E8B91A69D}"/>
              </a:ext>
            </a:extLst>
          </p:cNvPr>
          <p:cNvSpPr txBox="1"/>
          <p:nvPr/>
        </p:nvSpPr>
        <p:spPr>
          <a:xfrm>
            <a:off x="0" y="6123635"/>
            <a:ext cx="9144000"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Palabra fiel y digna de ser recibida por todos: </a:t>
            </a:r>
            <a:r>
              <a:rPr lang="es-ES" sz="2400" dirty="0">
                <a:solidFill>
                  <a:srgbClr val="00B0F0"/>
                </a:solidFill>
                <a:latin typeface="Calibri"/>
              </a:rPr>
              <a:t>que Cristo Jesús vino al mundo para salvar a los pecadores, de los cuales yo soy el primero. </a:t>
            </a:r>
          </a:p>
        </p:txBody>
      </p:sp>
      <p:sp>
        <p:nvSpPr>
          <p:cNvPr id="15" name="TextBox 14">
            <a:extLst>
              <a:ext uri="{FF2B5EF4-FFF2-40B4-BE49-F238E27FC236}">
                <a16:creationId xmlns:a16="http://schemas.microsoft.com/office/drawing/2014/main" id="{F5E1E8BC-9966-5888-E3AA-977E7FEA37F4}"/>
              </a:ext>
            </a:extLst>
          </p:cNvPr>
          <p:cNvSpPr txBox="1"/>
          <p:nvPr/>
        </p:nvSpPr>
        <p:spPr>
          <a:xfrm>
            <a:off x="4575123" y="2929812"/>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sp>
        <p:nvSpPr>
          <p:cNvPr id="16" name="TextBox 15">
            <a:extLst>
              <a:ext uri="{FF2B5EF4-FFF2-40B4-BE49-F238E27FC236}">
                <a16:creationId xmlns:a16="http://schemas.microsoft.com/office/drawing/2014/main" id="{9FE71BE3-F310-B065-E823-350323590A32}"/>
              </a:ext>
            </a:extLst>
          </p:cNvPr>
          <p:cNvSpPr txBox="1"/>
          <p:nvPr/>
        </p:nvSpPr>
        <p:spPr>
          <a:xfrm>
            <a:off x="4572000" y="3462695"/>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se ofreció a si mismo como el cordero que quita el pecado del hombre</a:t>
            </a:r>
          </a:p>
        </p:txBody>
      </p:sp>
      <p:sp>
        <p:nvSpPr>
          <p:cNvPr id="19" name="TextBox 18">
            <a:extLst>
              <a:ext uri="{FF2B5EF4-FFF2-40B4-BE49-F238E27FC236}">
                <a16:creationId xmlns:a16="http://schemas.microsoft.com/office/drawing/2014/main" id="{ED345820-C913-1E77-0662-19F9E54E8B0A}"/>
              </a:ext>
            </a:extLst>
          </p:cNvPr>
          <p:cNvSpPr txBox="1"/>
          <p:nvPr/>
        </p:nvSpPr>
        <p:spPr>
          <a:xfrm>
            <a:off x="4554252" y="403850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cordero de la pascua</a:t>
            </a:r>
          </a:p>
        </p:txBody>
      </p:sp>
      <p:sp>
        <p:nvSpPr>
          <p:cNvPr id="11" name="1 CuadroTexto">
            <a:extLst>
              <a:ext uri="{FF2B5EF4-FFF2-40B4-BE49-F238E27FC236}">
                <a16:creationId xmlns:a16="http://schemas.microsoft.com/office/drawing/2014/main" id="{226A88CB-66FF-F1E0-C0C6-31F17690D56B}"/>
              </a:ext>
            </a:extLst>
          </p:cNvPr>
          <p:cNvSpPr txBox="1"/>
          <p:nvPr/>
        </p:nvSpPr>
        <p:spPr>
          <a:xfrm>
            <a:off x="323528" y="309102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12:5, 6</a:t>
            </a:r>
          </a:p>
        </p:txBody>
      </p:sp>
      <p:sp>
        <p:nvSpPr>
          <p:cNvPr id="12" name="2 CuadroTexto">
            <a:extLst>
              <a:ext uri="{FF2B5EF4-FFF2-40B4-BE49-F238E27FC236}">
                <a16:creationId xmlns:a16="http://schemas.microsoft.com/office/drawing/2014/main" id="{59809C29-ABFE-D421-2F31-1A96548080A2}"/>
              </a:ext>
            </a:extLst>
          </p:cNvPr>
          <p:cNvSpPr txBox="1"/>
          <p:nvPr/>
        </p:nvSpPr>
        <p:spPr>
          <a:xfrm>
            <a:off x="-36512" y="3573016"/>
            <a:ext cx="4587641" cy="2164503"/>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El animal será sin defecto, macho de un año; lo tomaréis de las ovejas o de las cabras. Y lo guardaréis hasta el día catorce de este mes, y lo inmolará toda la congregación del pueblo de Israel entre las dos tardes. </a:t>
            </a:r>
          </a:p>
        </p:txBody>
      </p:sp>
      <p:sp>
        <p:nvSpPr>
          <p:cNvPr id="13" name="TextBox 12">
            <a:extLst>
              <a:ext uri="{FF2B5EF4-FFF2-40B4-BE49-F238E27FC236}">
                <a16:creationId xmlns:a16="http://schemas.microsoft.com/office/drawing/2014/main" id="{26EE329E-3934-C2DA-8703-CC03E22797AE}"/>
              </a:ext>
            </a:extLst>
          </p:cNvPr>
          <p:cNvSpPr txBox="1"/>
          <p:nvPr/>
        </p:nvSpPr>
        <p:spPr>
          <a:xfrm>
            <a:off x="4572000" y="4391359"/>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Nuestra pascua, que es Cristo, ya fue sacrificada por nosotros</a:t>
            </a:r>
          </a:p>
        </p:txBody>
      </p:sp>
    </p:spTree>
    <p:extLst>
      <p:ext uri="{BB962C8B-B14F-4D97-AF65-F5344CB8AC3E}">
        <p14:creationId xmlns:p14="http://schemas.microsoft.com/office/powerpoint/2010/main" val="721304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1557F2-AE15-38A1-647A-397BADE7FA02}"/>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49DC99E9-20C5-6F3A-D1C2-D96BC0FFF049}"/>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Juan 1:29</a:t>
            </a:r>
          </a:p>
        </p:txBody>
      </p:sp>
      <p:sp>
        <p:nvSpPr>
          <p:cNvPr id="5" name="2 CuadroTexto">
            <a:extLst>
              <a:ext uri="{FF2B5EF4-FFF2-40B4-BE49-F238E27FC236}">
                <a16:creationId xmlns:a16="http://schemas.microsoft.com/office/drawing/2014/main" id="{49654741-8FE3-255F-B10A-D8A662E47654}"/>
              </a:ext>
            </a:extLst>
          </p:cNvPr>
          <p:cNvSpPr txBox="1"/>
          <p:nvPr/>
        </p:nvSpPr>
        <p:spPr>
          <a:xfrm>
            <a:off x="0" y="500091"/>
            <a:ext cx="9108504"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El siguiente día </a:t>
            </a:r>
            <a:r>
              <a:rPr lang="es-ES" sz="2400" u="sng" dirty="0">
                <a:solidFill>
                  <a:srgbClr val="FFFF00"/>
                </a:solidFill>
                <a:latin typeface="Calibri"/>
              </a:rPr>
              <a:t>vio Juan a Jesús</a:t>
            </a:r>
            <a:r>
              <a:rPr lang="es-ES" sz="2400" dirty="0">
                <a:solidFill>
                  <a:srgbClr val="FFFF00"/>
                </a:solidFill>
                <a:latin typeface="Calibri"/>
              </a:rPr>
              <a:t> que venía a él, y dijo:</a:t>
            </a:r>
            <a:r>
              <a:rPr lang="es-ES" sz="2400" dirty="0">
                <a:latin typeface="Calibri"/>
              </a:rPr>
              <a:t> </a:t>
            </a:r>
            <a:r>
              <a:rPr lang="es-ES" sz="2400" dirty="0">
                <a:solidFill>
                  <a:srgbClr val="00B0F0"/>
                </a:solidFill>
                <a:latin typeface="Calibri"/>
              </a:rPr>
              <a:t>He aquí el Cordero de Dios, </a:t>
            </a:r>
            <a:r>
              <a:rPr lang="es-ES" sz="2400" dirty="0">
                <a:solidFill>
                  <a:srgbClr val="FFFF00"/>
                </a:solidFill>
                <a:latin typeface="Calibri"/>
              </a:rPr>
              <a:t>que quita el pecado del mundo. </a:t>
            </a:r>
          </a:p>
        </p:txBody>
      </p:sp>
      <p:sp>
        <p:nvSpPr>
          <p:cNvPr id="2" name="TextBox 1">
            <a:extLst>
              <a:ext uri="{FF2B5EF4-FFF2-40B4-BE49-F238E27FC236}">
                <a16:creationId xmlns:a16="http://schemas.microsoft.com/office/drawing/2014/main" id="{E9E7EE20-E6B1-30B3-B47A-499DA0552EA1}"/>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3" name="TextBox 2">
            <a:extLst>
              <a:ext uri="{FF2B5EF4-FFF2-40B4-BE49-F238E27FC236}">
                <a16:creationId xmlns:a16="http://schemas.microsoft.com/office/drawing/2014/main" id="{B81FA18B-9AD0-E263-FEBE-0ECADB265978}"/>
              </a:ext>
            </a:extLst>
          </p:cNvPr>
          <p:cNvSpPr txBox="1"/>
          <p:nvPr/>
        </p:nvSpPr>
        <p:spPr>
          <a:xfrm>
            <a:off x="4572000" y="190587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7" name="TextBox 16">
            <a:extLst>
              <a:ext uri="{FF2B5EF4-FFF2-40B4-BE49-F238E27FC236}">
                <a16:creationId xmlns:a16="http://schemas.microsoft.com/office/drawing/2014/main" id="{22F28E09-188B-B94E-CF94-D3FBA1CB872D}"/>
              </a:ext>
            </a:extLst>
          </p:cNvPr>
          <p:cNvSpPr txBox="1"/>
          <p:nvPr/>
        </p:nvSpPr>
        <p:spPr>
          <a:xfrm>
            <a:off x="4572000" y="225494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6" name="1 CuadroTexto">
            <a:extLst>
              <a:ext uri="{FF2B5EF4-FFF2-40B4-BE49-F238E27FC236}">
                <a16:creationId xmlns:a16="http://schemas.microsoft.com/office/drawing/2014/main" id="{584610B8-3698-528F-4948-4899C968C463}"/>
              </a:ext>
            </a:extLst>
          </p:cNvPr>
          <p:cNvSpPr txBox="1"/>
          <p:nvPr/>
        </p:nvSpPr>
        <p:spPr>
          <a:xfrm>
            <a:off x="395536" y="115904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1 Corintios 5:7</a:t>
            </a:r>
          </a:p>
        </p:txBody>
      </p:sp>
      <p:sp>
        <p:nvSpPr>
          <p:cNvPr id="7" name="2 CuadroTexto">
            <a:extLst>
              <a:ext uri="{FF2B5EF4-FFF2-40B4-BE49-F238E27FC236}">
                <a16:creationId xmlns:a16="http://schemas.microsoft.com/office/drawing/2014/main" id="{98B8EADA-067C-2BFE-A950-0A4390CC8D3D}"/>
              </a:ext>
            </a:extLst>
          </p:cNvPr>
          <p:cNvSpPr txBox="1"/>
          <p:nvPr/>
        </p:nvSpPr>
        <p:spPr>
          <a:xfrm>
            <a:off x="-36512" y="1659139"/>
            <a:ext cx="4716016"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Limpiaos, pues, de la vieja levadura, para que seáis nueva masa, sin levadura como sois;</a:t>
            </a:r>
            <a:r>
              <a:rPr lang="es-ES" sz="2400" dirty="0">
                <a:latin typeface="Calibri"/>
              </a:rPr>
              <a:t> </a:t>
            </a:r>
            <a:r>
              <a:rPr lang="es-ES" sz="2400" dirty="0">
                <a:solidFill>
                  <a:srgbClr val="00B0F0"/>
                </a:solidFill>
                <a:latin typeface="Calibri"/>
              </a:rPr>
              <a:t>porque </a:t>
            </a:r>
            <a:r>
              <a:rPr lang="es-ES" sz="2400" u="sng" dirty="0">
                <a:solidFill>
                  <a:srgbClr val="00B0F0"/>
                </a:solidFill>
                <a:latin typeface="Calibri"/>
              </a:rPr>
              <a:t>nuestra pascua</a:t>
            </a:r>
            <a:r>
              <a:rPr lang="es-ES" sz="2400" dirty="0">
                <a:solidFill>
                  <a:srgbClr val="00B0F0"/>
                </a:solidFill>
                <a:latin typeface="Calibri"/>
              </a:rPr>
              <a:t>, que es Cristo, ya fue sacrificada por nosotros. </a:t>
            </a:r>
          </a:p>
        </p:txBody>
      </p:sp>
      <p:sp>
        <p:nvSpPr>
          <p:cNvPr id="10" name="TextBox 9">
            <a:extLst>
              <a:ext uri="{FF2B5EF4-FFF2-40B4-BE49-F238E27FC236}">
                <a16:creationId xmlns:a16="http://schemas.microsoft.com/office/drawing/2014/main" id="{3C6970B5-78DC-AA5A-5EE4-360C18A0E701}"/>
              </a:ext>
            </a:extLst>
          </p:cNvPr>
          <p:cNvSpPr txBox="1"/>
          <p:nvPr/>
        </p:nvSpPr>
        <p:spPr>
          <a:xfrm>
            <a:off x="4572000" y="258132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8" name="1 CuadroTexto">
            <a:extLst>
              <a:ext uri="{FF2B5EF4-FFF2-40B4-BE49-F238E27FC236}">
                <a16:creationId xmlns:a16="http://schemas.microsoft.com/office/drawing/2014/main" id="{A8C3686A-00EB-968D-07F3-8A240133F4E3}"/>
              </a:ext>
            </a:extLst>
          </p:cNvPr>
          <p:cNvSpPr txBox="1"/>
          <p:nvPr/>
        </p:nvSpPr>
        <p:spPr>
          <a:xfrm>
            <a:off x="2555776" y="561130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1 Timoteo 1:15</a:t>
            </a:r>
          </a:p>
        </p:txBody>
      </p:sp>
      <p:sp>
        <p:nvSpPr>
          <p:cNvPr id="9" name="2 CuadroTexto">
            <a:extLst>
              <a:ext uri="{FF2B5EF4-FFF2-40B4-BE49-F238E27FC236}">
                <a16:creationId xmlns:a16="http://schemas.microsoft.com/office/drawing/2014/main" id="{0967FD1D-1726-24AA-8579-FB05E8B31ABB}"/>
              </a:ext>
            </a:extLst>
          </p:cNvPr>
          <p:cNvSpPr txBox="1"/>
          <p:nvPr/>
        </p:nvSpPr>
        <p:spPr>
          <a:xfrm>
            <a:off x="0" y="6123635"/>
            <a:ext cx="9144000"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Palabra fiel y digna de ser recibida por todos: </a:t>
            </a:r>
            <a:r>
              <a:rPr lang="es-ES" sz="2400" dirty="0">
                <a:solidFill>
                  <a:srgbClr val="00B0F0"/>
                </a:solidFill>
                <a:latin typeface="Calibri"/>
              </a:rPr>
              <a:t>que Cristo Jesús vino al mundo para salvar a los pecadores, de los cuales yo soy el primero. </a:t>
            </a:r>
          </a:p>
        </p:txBody>
      </p:sp>
      <p:sp>
        <p:nvSpPr>
          <p:cNvPr id="15" name="TextBox 14">
            <a:extLst>
              <a:ext uri="{FF2B5EF4-FFF2-40B4-BE49-F238E27FC236}">
                <a16:creationId xmlns:a16="http://schemas.microsoft.com/office/drawing/2014/main" id="{8BE2517B-5533-3B62-8C11-0ACC358B02A7}"/>
              </a:ext>
            </a:extLst>
          </p:cNvPr>
          <p:cNvSpPr txBox="1"/>
          <p:nvPr/>
        </p:nvSpPr>
        <p:spPr>
          <a:xfrm>
            <a:off x="4575123" y="2929812"/>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sp>
        <p:nvSpPr>
          <p:cNvPr id="16" name="TextBox 15">
            <a:extLst>
              <a:ext uri="{FF2B5EF4-FFF2-40B4-BE49-F238E27FC236}">
                <a16:creationId xmlns:a16="http://schemas.microsoft.com/office/drawing/2014/main" id="{975008AF-0F9C-9ECC-08CA-F113DBFEEEF3}"/>
              </a:ext>
            </a:extLst>
          </p:cNvPr>
          <p:cNvSpPr txBox="1"/>
          <p:nvPr/>
        </p:nvSpPr>
        <p:spPr>
          <a:xfrm>
            <a:off x="4572000" y="3462695"/>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se ofreció a si mismo como el cordero que quita el pecado del hombre</a:t>
            </a:r>
          </a:p>
        </p:txBody>
      </p:sp>
      <p:sp>
        <p:nvSpPr>
          <p:cNvPr id="19" name="TextBox 18">
            <a:extLst>
              <a:ext uri="{FF2B5EF4-FFF2-40B4-BE49-F238E27FC236}">
                <a16:creationId xmlns:a16="http://schemas.microsoft.com/office/drawing/2014/main" id="{9886B26C-FB66-30E9-4D34-F7743A5F171A}"/>
              </a:ext>
            </a:extLst>
          </p:cNvPr>
          <p:cNvSpPr txBox="1"/>
          <p:nvPr/>
        </p:nvSpPr>
        <p:spPr>
          <a:xfrm>
            <a:off x="4554252" y="403850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cordero de la pascua</a:t>
            </a:r>
          </a:p>
        </p:txBody>
      </p:sp>
      <p:sp>
        <p:nvSpPr>
          <p:cNvPr id="11" name="1 CuadroTexto">
            <a:extLst>
              <a:ext uri="{FF2B5EF4-FFF2-40B4-BE49-F238E27FC236}">
                <a16:creationId xmlns:a16="http://schemas.microsoft.com/office/drawing/2014/main" id="{78B40F2A-865D-30D9-6459-0ADEA9382D19}"/>
              </a:ext>
            </a:extLst>
          </p:cNvPr>
          <p:cNvSpPr txBox="1"/>
          <p:nvPr/>
        </p:nvSpPr>
        <p:spPr>
          <a:xfrm>
            <a:off x="323528" y="309102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12:5, 6</a:t>
            </a:r>
          </a:p>
        </p:txBody>
      </p:sp>
      <p:sp>
        <p:nvSpPr>
          <p:cNvPr id="12" name="2 CuadroTexto">
            <a:extLst>
              <a:ext uri="{FF2B5EF4-FFF2-40B4-BE49-F238E27FC236}">
                <a16:creationId xmlns:a16="http://schemas.microsoft.com/office/drawing/2014/main" id="{8A9CBAAF-0246-188C-F6C8-576A5FBAC883}"/>
              </a:ext>
            </a:extLst>
          </p:cNvPr>
          <p:cNvSpPr txBox="1"/>
          <p:nvPr/>
        </p:nvSpPr>
        <p:spPr>
          <a:xfrm>
            <a:off x="-36512" y="3573016"/>
            <a:ext cx="4587641" cy="216450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El animal será sin defecto, macho de un año;</a:t>
            </a:r>
            <a:r>
              <a:rPr lang="es-ES" sz="2400" dirty="0">
                <a:latin typeface="Calibri"/>
              </a:rPr>
              <a:t> </a:t>
            </a:r>
            <a:r>
              <a:rPr lang="es-ES" sz="2400" dirty="0">
                <a:solidFill>
                  <a:srgbClr val="FFFF00"/>
                </a:solidFill>
                <a:latin typeface="Calibri"/>
              </a:rPr>
              <a:t>lo tomaréis de las ovejas o de las cabras. </a:t>
            </a:r>
            <a:r>
              <a:rPr lang="es-ES" sz="2400" dirty="0">
                <a:latin typeface="Calibri"/>
              </a:rPr>
              <a:t>Y lo guardaréis hasta el día catorce de este mes, y lo inmolará toda la congregación del pueblo de Israel entre las dos tardes. </a:t>
            </a:r>
          </a:p>
        </p:txBody>
      </p:sp>
      <p:sp>
        <p:nvSpPr>
          <p:cNvPr id="13" name="TextBox 12">
            <a:extLst>
              <a:ext uri="{FF2B5EF4-FFF2-40B4-BE49-F238E27FC236}">
                <a16:creationId xmlns:a16="http://schemas.microsoft.com/office/drawing/2014/main" id="{403AB16D-48F0-63BA-E7D9-2F154A7BC14A}"/>
              </a:ext>
            </a:extLst>
          </p:cNvPr>
          <p:cNvSpPr txBox="1"/>
          <p:nvPr/>
        </p:nvSpPr>
        <p:spPr>
          <a:xfrm>
            <a:off x="4572000" y="4391359"/>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Nuestra pascua, que es Cristo, ya fue sacrificada por nosotros</a:t>
            </a:r>
          </a:p>
        </p:txBody>
      </p:sp>
    </p:spTree>
    <p:extLst>
      <p:ext uri="{BB962C8B-B14F-4D97-AF65-F5344CB8AC3E}">
        <p14:creationId xmlns:p14="http://schemas.microsoft.com/office/powerpoint/2010/main" val="98744594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081EDB-0F5F-D043-02B3-606943671619}"/>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BBD39D06-848D-F638-0539-77ACF896D1D3}"/>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Juan 1:29</a:t>
            </a:r>
          </a:p>
        </p:txBody>
      </p:sp>
      <p:sp>
        <p:nvSpPr>
          <p:cNvPr id="5" name="2 CuadroTexto">
            <a:extLst>
              <a:ext uri="{FF2B5EF4-FFF2-40B4-BE49-F238E27FC236}">
                <a16:creationId xmlns:a16="http://schemas.microsoft.com/office/drawing/2014/main" id="{556EEB63-8E8E-D17D-D339-9F7651C3A69B}"/>
              </a:ext>
            </a:extLst>
          </p:cNvPr>
          <p:cNvSpPr txBox="1"/>
          <p:nvPr/>
        </p:nvSpPr>
        <p:spPr>
          <a:xfrm>
            <a:off x="0" y="500091"/>
            <a:ext cx="9108504"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El siguiente día </a:t>
            </a:r>
            <a:r>
              <a:rPr lang="es-ES" sz="2400" u="sng" dirty="0">
                <a:solidFill>
                  <a:srgbClr val="FFFF00"/>
                </a:solidFill>
                <a:latin typeface="Calibri"/>
              </a:rPr>
              <a:t>vio Juan a Jesús</a:t>
            </a:r>
            <a:r>
              <a:rPr lang="es-ES" sz="2400" dirty="0">
                <a:solidFill>
                  <a:srgbClr val="FFFF00"/>
                </a:solidFill>
                <a:latin typeface="Calibri"/>
              </a:rPr>
              <a:t> que venía a él, y dijo:</a:t>
            </a:r>
            <a:r>
              <a:rPr lang="es-ES" sz="2400" dirty="0">
                <a:latin typeface="Calibri"/>
              </a:rPr>
              <a:t> </a:t>
            </a:r>
            <a:r>
              <a:rPr lang="es-ES" sz="2400" dirty="0">
                <a:solidFill>
                  <a:srgbClr val="00B0F0"/>
                </a:solidFill>
                <a:latin typeface="Calibri"/>
              </a:rPr>
              <a:t>He aquí el Cordero de Dios, </a:t>
            </a:r>
            <a:r>
              <a:rPr lang="es-ES" sz="2400" dirty="0">
                <a:solidFill>
                  <a:srgbClr val="FFFF00"/>
                </a:solidFill>
                <a:latin typeface="Calibri"/>
              </a:rPr>
              <a:t>que quita el pecado del mundo. </a:t>
            </a:r>
          </a:p>
        </p:txBody>
      </p:sp>
      <p:sp>
        <p:nvSpPr>
          <p:cNvPr id="2" name="TextBox 1">
            <a:extLst>
              <a:ext uri="{FF2B5EF4-FFF2-40B4-BE49-F238E27FC236}">
                <a16:creationId xmlns:a16="http://schemas.microsoft.com/office/drawing/2014/main" id="{3DB368FC-04F6-C2AB-6EA0-743B8DDB32B9}"/>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3" name="TextBox 2">
            <a:extLst>
              <a:ext uri="{FF2B5EF4-FFF2-40B4-BE49-F238E27FC236}">
                <a16:creationId xmlns:a16="http://schemas.microsoft.com/office/drawing/2014/main" id="{84C32B65-57A6-DD98-0336-6360434FAF65}"/>
              </a:ext>
            </a:extLst>
          </p:cNvPr>
          <p:cNvSpPr txBox="1"/>
          <p:nvPr/>
        </p:nvSpPr>
        <p:spPr>
          <a:xfrm>
            <a:off x="4572000" y="190587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7" name="TextBox 16">
            <a:extLst>
              <a:ext uri="{FF2B5EF4-FFF2-40B4-BE49-F238E27FC236}">
                <a16:creationId xmlns:a16="http://schemas.microsoft.com/office/drawing/2014/main" id="{4B3FE6C4-4C56-789D-2EAC-ECEC0FC050E1}"/>
              </a:ext>
            </a:extLst>
          </p:cNvPr>
          <p:cNvSpPr txBox="1"/>
          <p:nvPr/>
        </p:nvSpPr>
        <p:spPr>
          <a:xfrm>
            <a:off x="4572000" y="225494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6" name="1 CuadroTexto">
            <a:extLst>
              <a:ext uri="{FF2B5EF4-FFF2-40B4-BE49-F238E27FC236}">
                <a16:creationId xmlns:a16="http://schemas.microsoft.com/office/drawing/2014/main" id="{110CF50E-69EA-3308-4E85-79EF7195B4AE}"/>
              </a:ext>
            </a:extLst>
          </p:cNvPr>
          <p:cNvSpPr txBox="1"/>
          <p:nvPr/>
        </p:nvSpPr>
        <p:spPr>
          <a:xfrm>
            <a:off x="395536" y="115904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1 Corintios 5:7</a:t>
            </a:r>
          </a:p>
        </p:txBody>
      </p:sp>
      <p:sp>
        <p:nvSpPr>
          <p:cNvPr id="7" name="2 CuadroTexto">
            <a:extLst>
              <a:ext uri="{FF2B5EF4-FFF2-40B4-BE49-F238E27FC236}">
                <a16:creationId xmlns:a16="http://schemas.microsoft.com/office/drawing/2014/main" id="{17B4A3EC-5351-18D0-AEC7-829F6E98758E}"/>
              </a:ext>
            </a:extLst>
          </p:cNvPr>
          <p:cNvSpPr txBox="1"/>
          <p:nvPr/>
        </p:nvSpPr>
        <p:spPr>
          <a:xfrm>
            <a:off x="-36512" y="1659139"/>
            <a:ext cx="4716016"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Limpiaos, pues, de la vieja levadura, para que seáis nueva masa, sin levadura como sois;</a:t>
            </a:r>
            <a:r>
              <a:rPr lang="es-ES" sz="2400" dirty="0">
                <a:latin typeface="Calibri"/>
              </a:rPr>
              <a:t> </a:t>
            </a:r>
            <a:r>
              <a:rPr lang="es-ES" sz="2400" dirty="0">
                <a:solidFill>
                  <a:srgbClr val="00B0F0"/>
                </a:solidFill>
                <a:latin typeface="Calibri"/>
              </a:rPr>
              <a:t>porque </a:t>
            </a:r>
            <a:r>
              <a:rPr lang="es-ES" sz="2400" u="sng" dirty="0">
                <a:solidFill>
                  <a:srgbClr val="00B0F0"/>
                </a:solidFill>
                <a:latin typeface="Calibri"/>
              </a:rPr>
              <a:t>nuestra pascua</a:t>
            </a:r>
            <a:r>
              <a:rPr lang="es-ES" sz="2400" dirty="0">
                <a:solidFill>
                  <a:srgbClr val="00B0F0"/>
                </a:solidFill>
                <a:latin typeface="Calibri"/>
              </a:rPr>
              <a:t>, que es Cristo, ya fue sacrificada por nosotros. </a:t>
            </a:r>
          </a:p>
        </p:txBody>
      </p:sp>
      <p:sp>
        <p:nvSpPr>
          <p:cNvPr id="10" name="TextBox 9">
            <a:extLst>
              <a:ext uri="{FF2B5EF4-FFF2-40B4-BE49-F238E27FC236}">
                <a16:creationId xmlns:a16="http://schemas.microsoft.com/office/drawing/2014/main" id="{42100408-2D7A-A768-EC3A-A891DBC2636A}"/>
              </a:ext>
            </a:extLst>
          </p:cNvPr>
          <p:cNvSpPr txBox="1"/>
          <p:nvPr/>
        </p:nvSpPr>
        <p:spPr>
          <a:xfrm>
            <a:off x="4572000" y="258132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8" name="1 CuadroTexto">
            <a:extLst>
              <a:ext uri="{FF2B5EF4-FFF2-40B4-BE49-F238E27FC236}">
                <a16:creationId xmlns:a16="http://schemas.microsoft.com/office/drawing/2014/main" id="{093DBAFF-4B39-316C-2DF2-78B2807A0F30}"/>
              </a:ext>
            </a:extLst>
          </p:cNvPr>
          <p:cNvSpPr txBox="1"/>
          <p:nvPr/>
        </p:nvSpPr>
        <p:spPr>
          <a:xfrm>
            <a:off x="2555776" y="561130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1 Timoteo 1:15</a:t>
            </a:r>
          </a:p>
        </p:txBody>
      </p:sp>
      <p:sp>
        <p:nvSpPr>
          <p:cNvPr id="9" name="2 CuadroTexto">
            <a:extLst>
              <a:ext uri="{FF2B5EF4-FFF2-40B4-BE49-F238E27FC236}">
                <a16:creationId xmlns:a16="http://schemas.microsoft.com/office/drawing/2014/main" id="{E65401DD-34AD-3C62-7806-E232CF194C7A}"/>
              </a:ext>
            </a:extLst>
          </p:cNvPr>
          <p:cNvSpPr txBox="1"/>
          <p:nvPr/>
        </p:nvSpPr>
        <p:spPr>
          <a:xfrm>
            <a:off x="0" y="6123635"/>
            <a:ext cx="9144000"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Palabra fiel y digna de ser recibida por todos: </a:t>
            </a:r>
            <a:r>
              <a:rPr lang="es-ES" sz="2400" dirty="0">
                <a:solidFill>
                  <a:srgbClr val="00B0F0"/>
                </a:solidFill>
                <a:latin typeface="Calibri"/>
              </a:rPr>
              <a:t>que Cristo Jesús vino al mundo para salvar a los pecadores, de los cuales yo soy el primero. </a:t>
            </a:r>
          </a:p>
        </p:txBody>
      </p:sp>
      <p:sp>
        <p:nvSpPr>
          <p:cNvPr id="15" name="TextBox 14">
            <a:extLst>
              <a:ext uri="{FF2B5EF4-FFF2-40B4-BE49-F238E27FC236}">
                <a16:creationId xmlns:a16="http://schemas.microsoft.com/office/drawing/2014/main" id="{6DDAF56F-9E14-7ADA-00B1-FABCF03CC970}"/>
              </a:ext>
            </a:extLst>
          </p:cNvPr>
          <p:cNvSpPr txBox="1"/>
          <p:nvPr/>
        </p:nvSpPr>
        <p:spPr>
          <a:xfrm>
            <a:off x="4575123" y="2929812"/>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sp>
        <p:nvSpPr>
          <p:cNvPr id="16" name="TextBox 15">
            <a:extLst>
              <a:ext uri="{FF2B5EF4-FFF2-40B4-BE49-F238E27FC236}">
                <a16:creationId xmlns:a16="http://schemas.microsoft.com/office/drawing/2014/main" id="{7FEB55A0-3C83-5C35-0137-829E152D4F9F}"/>
              </a:ext>
            </a:extLst>
          </p:cNvPr>
          <p:cNvSpPr txBox="1"/>
          <p:nvPr/>
        </p:nvSpPr>
        <p:spPr>
          <a:xfrm>
            <a:off x="4572000" y="3462695"/>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se ofreció a si mismo como el cordero que quita el pecado del hombre</a:t>
            </a:r>
          </a:p>
        </p:txBody>
      </p:sp>
      <p:sp>
        <p:nvSpPr>
          <p:cNvPr id="19" name="TextBox 18">
            <a:extLst>
              <a:ext uri="{FF2B5EF4-FFF2-40B4-BE49-F238E27FC236}">
                <a16:creationId xmlns:a16="http://schemas.microsoft.com/office/drawing/2014/main" id="{9DD42E3A-30FD-89C7-1FB0-F505C60DDE60}"/>
              </a:ext>
            </a:extLst>
          </p:cNvPr>
          <p:cNvSpPr txBox="1"/>
          <p:nvPr/>
        </p:nvSpPr>
        <p:spPr>
          <a:xfrm>
            <a:off x="4554252" y="403850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cordero de la pascua</a:t>
            </a:r>
          </a:p>
        </p:txBody>
      </p:sp>
      <p:sp>
        <p:nvSpPr>
          <p:cNvPr id="11" name="1 CuadroTexto">
            <a:extLst>
              <a:ext uri="{FF2B5EF4-FFF2-40B4-BE49-F238E27FC236}">
                <a16:creationId xmlns:a16="http://schemas.microsoft.com/office/drawing/2014/main" id="{89244ADB-8525-2656-06F2-ED28476E9ACC}"/>
              </a:ext>
            </a:extLst>
          </p:cNvPr>
          <p:cNvSpPr txBox="1"/>
          <p:nvPr/>
        </p:nvSpPr>
        <p:spPr>
          <a:xfrm>
            <a:off x="323528" y="3091026"/>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12:5, 6</a:t>
            </a:r>
          </a:p>
        </p:txBody>
      </p:sp>
      <p:sp>
        <p:nvSpPr>
          <p:cNvPr id="12" name="2 CuadroTexto">
            <a:extLst>
              <a:ext uri="{FF2B5EF4-FFF2-40B4-BE49-F238E27FC236}">
                <a16:creationId xmlns:a16="http://schemas.microsoft.com/office/drawing/2014/main" id="{6A374319-40B5-6E46-091D-CB3F6DEFBCB6}"/>
              </a:ext>
            </a:extLst>
          </p:cNvPr>
          <p:cNvSpPr txBox="1"/>
          <p:nvPr/>
        </p:nvSpPr>
        <p:spPr>
          <a:xfrm>
            <a:off x="-36512" y="3573016"/>
            <a:ext cx="4587641" cy="216450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El animal será sin defecto, macho de un año;</a:t>
            </a:r>
            <a:r>
              <a:rPr lang="es-ES" sz="2400" dirty="0">
                <a:latin typeface="Calibri"/>
              </a:rPr>
              <a:t> </a:t>
            </a:r>
            <a:r>
              <a:rPr lang="es-ES" sz="2400" dirty="0">
                <a:solidFill>
                  <a:srgbClr val="FFFF00"/>
                </a:solidFill>
                <a:latin typeface="Calibri"/>
              </a:rPr>
              <a:t>lo tomaréis de las ovejas o de las cabras. </a:t>
            </a:r>
            <a:r>
              <a:rPr lang="es-ES" sz="2400" dirty="0">
                <a:latin typeface="Calibri"/>
              </a:rPr>
              <a:t>Y lo </a:t>
            </a:r>
            <a:r>
              <a:rPr lang="es-ES" sz="2400" dirty="0">
                <a:solidFill>
                  <a:srgbClr val="00B0F0"/>
                </a:solidFill>
                <a:latin typeface="Calibri"/>
              </a:rPr>
              <a:t>guardaréis hasta el día catorce de este mes, y lo inmolará toda la congregación del pueblo de Israel entre las dos tardes. </a:t>
            </a:r>
          </a:p>
        </p:txBody>
      </p:sp>
      <p:sp>
        <p:nvSpPr>
          <p:cNvPr id="13" name="TextBox 12">
            <a:extLst>
              <a:ext uri="{FF2B5EF4-FFF2-40B4-BE49-F238E27FC236}">
                <a16:creationId xmlns:a16="http://schemas.microsoft.com/office/drawing/2014/main" id="{88B74E23-A106-10F5-F478-DF6CA9DF0CD5}"/>
              </a:ext>
            </a:extLst>
          </p:cNvPr>
          <p:cNvSpPr txBox="1"/>
          <p:nvPr/>
        </p:nvSpPr>
        <p:spPr>
          <a:xfrm>
            <a:off x="4572000" y="4391359"/>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Nuestra pascua, que es Cristo, ya fue sacrificada por nosotros</a:t>
            </a:r>
          </a:p>
        </p:txBody>
      </p:sp>
    </p:spTree>
    <p:extLst>
      <p:ext uri="{BB962C8B-B14F-4D97-AF65-F5344CB8AC3E}">
        <p14:creationId xmlns:p14="http://schemas.microsoft.com/office/powerpoint/2010/main" val="244106285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1BB8F7-3121-462A-C4B5-A8E7B2D5F2FE}"/>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F6A2F038-E1F8-AEB6-300E-B1153DEA06B7}"/>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Juan 1:29</a:t>
            </a:r>
          </a:p>
        </p:txBody>
      </p:sp>
      <p:sp>
        <p:nvSpPr>
          <p:cNvPr id="5" name="2 CuadroTexto">
            <a:extLst>
              <a:ext uri="{FF2B5EF4-FFF2-40B4-BE49-F238E27FC236}">
                <a16:creationId xmlns:a16="http://schemas.microsoft.com/office/drawing/2014/main" id="{7FC7CA6F-225E-5609-2FBB-21AADD109AA0}"/>
              </a:ext>
            </a:extLst>
          </p:cNvPr>
          <p:cNvSpPr txBox="1"/>
          <p:nvPr/>
        </p:nvSpPr>
        <p:spPr>
          <a:xfrm>
            <a:off x="0" y="500091"/>
            <a:ext cx="9108504"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El siguiente día </a:t>
            </a:r>
            <a:r>
              <a:rPr lang="es-ES" sz="2400" u="sng" dirty="0">
                <a:solidFill>
                  <a:srgbClr val="FFFF00"/>
                </a:solidFill>
                <a:latin typeface="Calibri"/>
              </a:rPr>
              <a:t>vio Juan a Jesús</a:t>
            </a:r>
            <a:r>
              <a:rPr lang="es-ES" sz="2400" dirty="0">
                <a:solidFill>
                  <a:srgbClr val="FFFF00"/>
                </a:solidFill>
                <a:latin typeface="Calibri"/>
              </a:rPr>
              <a:t> que venía a él, y dijo:</a:t>
            </a:r>
            <a:r>
              <a:rPr lang="es-ES" sz="2400" dirty="0">
                <a:latin typeface="Calibri"/>
              </a:rPr>
              <a:t> </a:t>
            </a:r>
            <a:r>
              <a:rPr lang="es-ES" sz="2400" dirty="0">
                <a:solidFill>
                  <a:srgbClr val="00B0F0"/>
                </a:solidFill>
                <a:latin typeface="Calibri"/>
              </a:rPr>
              <a:t>He aquí el Cordero de Dios, </a:t>
            </a:r>
            <a:r>
              <a:rPr lang="es-ES" sz="2400" dirty="0">
                <a:solidFill>
                  <a:srgbClr val="FFFF00"/>
                </a:solidFill>
                <a:latin typeface="Calibri"/>
              </a:rPr>
              <a:t>que quita el pecado del mundo. </a:t>
            </a:r>
          </a:p>
        </p:txBody>
      </p:sp>
      <p:sp>
        <p:nvSpPr>
          <p:cNvPr id="2" name="TextBox 1">
            <a:extLst>
              <a:ext uri="{FF2B5EF4-FFF2-40B4-BE49-F238E27FC236}">
                <a16:creationId xmlns:a16="http://schemas.microsoft.com/office/drawing/2014/main" id="{C70C3FF9-27C0-4252-AAFC-37638DF97ED4}"/>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3" name="TextBox 2">
            <a:extLst>
              <a:ext uri="{FF2B5EF4-FFF2-40B4-BE49-F238E27FC236}">
                <a16:creationId xmlns:a16="http://schemas.microsoft.com/office/drawing/2014/main" id="{72FD69C5-57A6-63D3-4EC3-B146A95E0A94}"/>
              </a:ext>
            </a:extLst>
          </p:cNvPr>
          <p:cNvSpPr txBox="1"/>
          <p:nvPr/>
        </p:nvSpPr>
        <p:spPr>
          <a:xfrm>
            <a:off x="4572000" y="190587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7" name="TextBox 16">
            <a:extLst>
              <a:ext uri="{FF2B5EF4-FFF2-40B4-BE49-F238E27FC236}">
                <a16:creationId xmlns:a16="http://schemas.microsoft.com/office/drawing/2014/main" id="{9063E01A-CF40-EE83-C248-BC8397111445}"/>
              </a:ext>
            </a:extLst>
          </p:cNvPr>
          <p:cNvSpPr txBox="1"/>
          <p:nvPr/>
        </p:nvSpPr>
        <p:spPr>
          <a:xfrm>
            <a:off x="4572000" y="225494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6" name="1 CuadroTexto">
            <a:extLst>
              <a:ext uri="{FF2B5EF4-FFF2-40B4-BE49-F238E27FC236}">
                <a16:creationId xmlns:a16="http://schemas.microsoft.com/office/drawing/2014/main" id="{41E4D1EF-0EA1-5C3B-6276-73943D7A95FD}"/>
              </a:ext>
            </a:extLst>
          </p:cNvPr>
          <p:cNvSpPr txBox="1"/>
          <p:nvPr/>
        </p:nvSpPr>
        <p:spPr>
          <a:xfrm>
            <a:off x="395536" y="115904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1 Corintios 5:7</a:t>
            </a:r>
          </a:p>
        </p:txBody>
      </p:sp>
      <p:sp>
        <p:nvSpPr>
          <p:cNvPr id="7" name="2 CuadroTexto">
            <a:extLst>
              <a:ext uri="{FF2B5EF4-FFF2-40B4-BE49-F238E27FC236}">
                <a16:creationId xmlns:a16="http://schemas.microsoft.com/office/drawing/2014/main" id="{65FAD65F-D76B-8F20-EA63-09BF4C3F365E}"/>
              </a:ext>
            </a:extLst>
          </p:cNvPr>
          <p:cNvSpPr txBox="1"/>
          <p:nvPr/>
        </p:nvSpPr>
        <p:spPr>
          <a:xfrm>
            <a:off x="-36512" y="1659139"/>
            <a:ext cx="4716016"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Limpiaos, pues, de la vieja levadura, para que seáis nueva masa, sin levadura como sois;</a:t>
            </a:r>
            <a:r>
              <a:rPr lang="es-ES" sz="2400" dirty="0">
                <a:latin typeface="Calibri"/>
              </a:rPr>
              <a:t> </a:t>
            </a:r>
            <a:r>
              <a:rPr lang="es-ES" sz="2400" dirty="0">
                <a:solidFill>
                  <a:srgbClr val="00B0F0"/>
                </a:solidFill>
                <a:latin typeface="Calibri"/>
              </a:rPr>
              <a:t>porque </a:t>
            </a:r>
            <a:r>
              <a:rPr lang="es-ES" sz="2400" u="sng" dirty="0">
                <a:solidFill>
                  <a:srgbClr val="00B0F0"/>
                </a:solidFill>
                <a:latin typeface="Calibri"/>
              </a:rPr>
              <a:t>nuestra pascua</a:t>
            </a:r>
            <a:r>
              <a:rPr lang="es-ES" sz="2400" dirty="0">
                <a:solidFill>
                  <a:srgbClr val="00B0F0"/>
                </a:solidFill>
                <a:latin typeface="Calibri"/>
              </a:rPr>
              <a:t>, que es Cristo, ya fue sacrificada por nosotros. </a:t>
            </a:r>
          </a:p>
        </p:txBody>
      </p:sp>
      <p:sp>
        <p:nvSpPr>
          <p:cNvPr id="10" name="TextBox 9">
            <a:extLst>
              <a:ext uri="{FF2B5EF4-FFF2-40B4-BE49-F238E27FC236}">
                <a16:creationId xmlns:a16="http://schemas.microsoft.com/office/drawing/2014/main" id="{16ED36FD-DCDA-9A78-4C8C-C21AD098D026}"/>
              </a:ext>
            </a:extLst>
          </p:cNvPr>
          <p:cNvSpPr txBox="1"/>
          <p:nvPr/>
        </p:nvSpPr>
        <p:spPr>
          <a:xfrm>
            <a:off x="4572000" y="258132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8" name="1 CuadroTexto">
            <a:extLst>
              <a:ext uri="{FF2B5EF4-FFF2-40B4-BE49-F238E27FC236}">
                <a16:creationId xmlns:a16="http://schemas.microsoft.com/office/drawing/2014/main" id="{692A4827-6203-7CD7-DA5B-6CB44B98311C}"/>
              </a:ext>
            </a:extLst>
          </p:cNvPr>
          <p:cNvSpPr txBox="1"/>
          <p:nvPr/>
        </p:nvSpPr>
        <p:spPr>
          <a:xfrm>
            <a:off x="2663280" y="539528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Hebreos 4:15</a:t>
            </a:r>
          </a:p>
        </p:txBody>
      </p:sp>
      <p:sp>
        <p:nvSpPr>
          <p:cNvPr id="9" name="2 CuadroTexto">
            <a:extLst>
              <a:ext uri="{FF2B5EF4-FFF2-40B4-BE49-F238E27FC236}">
                <a16:creationId xmlns:a16="http://schemas.microsoft.com/office/drawing/2014/main" id="{80229CBB-6878-A3B4-6B23-938CF02A8D70}"/>
              </a:ext>
            </a:extLst>
          </p:cNvPr>
          <p:cNvSpPr txBox="1"/>
          <p:nvPr/>
        </p:nvSpPr>
        <p:spPr>
          <a:xfrm>
            <a:off x="19776" y="5828683"/>
            <a:ext cx="9144000" cy="984693"/>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Porque no tenemos un sumo sacerdote que no pueda compadecerse de nuestras debilidades, sino uno que fue tentado en todo según nuestra semejanza, pero sin pecado.</a:t>
            </a:r>
          </a:p>
        </p:txBody>
      </p:sp>
      <p:sp>
        <p:nvSpPr>
          <p:cNvPr id="15" name="TextBox 14">
            <a:extLst>
              <a:ext uri="{FF2B5EF4-FFF2-40B4-BE49-F238E27FC236}">
                <a16:creationId xmlns:a16="http://schemas.microsoft.com/office/drawing/2014/main" id="{6230A5FC-5FA6-269D-4BBA-FEF9E4166328}"/>
              </a:ext>
            </a:extLst>
          </p:cNvPr>
          <p:cNvSpPr txBox="1"/>
          <p:nvPr/>
        </p:nvSpPr>
        <p:spPr>
          <a:xfrm>
            <a:off x="4575123" y="2929812"/>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sp>
        <p:nvSpPr>
          <p:cNvPr id="16" name="TextBox 15">
            <a:extLst>
              <a:ext uri="{FF2B5EF4-FFF2-40B4-BE49-F238E27FC236}">
                <a16:creationId xmlns:a16="http://schemas.microsoft.com/office/drawing/2014/main" id="{88023988-D56F-6CC6-E7EC-3890249D0809}"/>
              </a:ext>
            </a:extLst>
          </p:cNvPr>
          <p:cNvSpPr txBox="1"/>
          <p:nvPr/>
        </p:nvSpPr>
        <p:spPr>
          <a:xfrm>
            <a:off x="4572000" y="3462695"/>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se ofreció a si mismo como el cordero que quita el pecado del hombre</a:t>
            </a:r>
          </a:p>
        </p:txBody>
      </p:sp>
      <p:sp>
        <p:nvSpPr>
          <p:cNvPr id="19" name="TextBox 18">
            <a:extLst>
              <a:ext uri="{FF2B5EF4-FFF2-40B4-BE49-F238E27FC236}">
                <a16:creationId xmlns:a16="http://schemas.microsoft.com/office/drawing/2014/main" id="{EF5471A7-B49D-6C2F-6FD0-B7FFA0521013}"/>
              </a:ext>
            </a:extLst>
          </p:cNvPr>
          <p:cNvSpPr txBox="1"/>
          <p:nvPr/>
        </p:nvSpPr>
        <p:spPr>
          <a:xfrm>
            <a:off x="4554252" y="403850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cordero de la pascua</a:t>
            </a:r>
          </a:p>
        </p:txBody>
      </p:sp>
      <p:sp>
        <p:nvSpPr>
          <p:cNvPr id="11" name="1 CuadroTexto">
            <a:extLst>
              <a:ext uri="{FF2B5EF4-FFF2-40B4-BE49-F238E27FC236}">
                <a16:creationId xmlns:a16="http://schemas.microsoft.com/office/drawing/2014/main" id="{CAD5A7C9-7FE0-5C99-2736-BD2868CE3633}"/>
              </a:ext>
            </a:extLst>
          </p:cNvPr>
          <p:cNvSpPr txBox="1"/>
          <p:nvPr/>
        </p:nvSpPr>
        <p:spPr>
          <a:xfrm>
            <a:off x="323528" y="301901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12:5, 6</a:t>
            </a:r>
          </a:p>
        </p:txBody>
      </p:sp>
      <p:sp>
        <p:nvSpPr>
          <p:cNvPr id="12" name="2 CuadroTexto">
            <a:extLst>
              <a:ext uri="{FF2B5EF4-FFF2-40B4-BE49-F238E27FC236}">
                <a16:creationId xmlns:a16="http://schemas.microsoft.com/office/drawing/2014/main" id="{818A5077-D95A-3DDA-BB9A-19B20600CA57}"/>
              </a:ext>
            </a:extLst>
          </p:cNvPr>
          <p:cNvSpPr txBox="1"/>
          <p:nvPr/>
        </p:nvSpPr>
        <p:spPr>
          <a:xfrm>
            <a:off x="-36512" y="3501008"/>
            <a:ext cx="4587641" cy="20779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El animal será sin defecto, macho de un año;</a:t>
            </a:r>
            <a:r>
              <a:rPr lang="es-ES" sz="2400" dirty="0">
                <a:latin typeface="Calibri"/>
              </a:rPr>
              <a:t> </a:t>
            </a:r>
            <a:r>
              <a:rPr lang="es-ES" sz="2400" dirty="0">
                <a:solidFill>
                  <a:srgbClr val="FFFF00"/>
                </a:solidFill>
                <a:latin typeface="Calibri"/>
              </a:rPr>
              <a:t>lo tomaréis de las ovejas o de las cabras. </a:t>
            </a:r>
            <a:r>
              <a:rPr lang="es-ES" sz="2400" dirty="0">
                <a:solidFill>
                  <a:srgbClr val="00B0F0"/>
                </a:solidFill>
                <a:latin typeface="Calibri"/>
              </a:rPr>
              <a:t>Y lo guardaréis hasta el día catorce de este mes, y lo inmolará toda la congregación del pueblo de Israel entre las dos tardes. </a:t>
            </a:r>
          </a:p>
        </p:txBody>
      </p:sp>
      <p:sp>
        <p:nvSpPr>
          <p:cNvPr id="13" name="TextBox 12">
            <a:extLst>
              <a:ext uri="{FF2B5EF4-FFF2-40B4-BE49-F238E27FC236}">
                <a16:creationId xmlns:a16="http://schemas.microsoft.com/office/drawing/2014/main" id="{650E688D-6B32-317B-ABD6-74626B5C4559}"/>
              </a:ext>
            </a:extLst>
          </p:cNvPr>
          <p:cNvSpPr txBox="1"/>
          <p:nvPr/>
        </p:nvSpPr>
        <p:spPr>
          <a:xfrm>
            <a:off x="4572000" y="4391359"/>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Nuestra pascua, que es Cristo, ya fue sacrificada por nosotros</a:t>
            </a:r>
          </a:p>
        </p:txBody>
      </p:sp>
    </p:spTree>
    <p:extLst>
      <p:ext uri="{BB962C8B-B14F-4D97-AF65-F5344CB8AC3E}">
        <p14:creationId xmlns:p14="http://schemas.microsoft.com/office/powerpoint/2010/main" val="3454912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199D73-5256-ADEC-A6C0-0D7F19DDF961}"/>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4C148A41-96A7-483E-ED01-7665F1819B84}"/>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Juan 1:29</a:t>
            </a:r>
          </a:p>
        </p:txBody>
      </p:sp>
      <p:sp>
        <p:nvSpPr>
          <p:cNvPr id="5" name="2 CuadroTexto">
            <a:extLst>
              <a:ext uri="{FF2B5EF4-FFF2-40B4-BE49-F238E27FC236}">
                <a16:creationId xmlns:a16="http://schemas.microsoft.com/office/drawing/2014/main" id="{48C82DB9-A58D-0AC8-9D93-55A76B1B1F25}"/>
              </a:ext>
            </a:extLst>
          </p:cNvPr>
          <p:cNvSpPr txBox="1"/>
          <p:nvPr/>
        </p:nvSpPr>
        <p:spPr>
          <a:xfrm>
            <a:off x="0" y="500091"/>
            <a:ext cx="9108504"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El siguiente día </a:t>
            </a:r>
            <a:r>
              <a:rPr lang="es-ES" sz="2400" u="sng" dirty="0">
                <a:solidFill>
                  <a:srgbClr val="FFFF00"/>
                </a:solidFill>
                <a:latin typeface="Calibri"/>
              </a:rPr>
              <a:t>vio Juan a Jesús</a:t>
            </a:r>
            <a:r>
              <a:rPr lang="es-ES" sz="2400" dirty="0">
                <a:solidFill>
                  <a:srgbClr val="FFFF00"/>
                </a:solidFill>
                <a:latin typeface="Calibri"/>
              </a:rPr>
              <a:t> que venía a él, y dijo:</a:t>
            </a:r>
            <a:r>
              <a:rPr lang="es-ES" sz="2400" dirty="0">
                <a:latin typeface="Calibri"/>
              </a:rPr>
              <a:t> </a:t>
            </a:r>
            <a:r>
              <a:rPr lang="es-ES" sz="2400" dirty="0">
                <a:solidFill>
                  <a:srgbClr val="00B0F0"/>
                </a:solidFill>
                <a:latin typeface="Calibri"/>
              </a:rPr>
              <a:t>He aquí el Cordero de Dios, </a:t>
            </a:r>
            <a:r>
              <a:rPr lang="es-ES" sz="2400" dirty="0">
                <a:solidFill>
                  <a:srgbClr val="FFFF00"/>
                </a:solidFill>
                <a:latin typeface="Calibri"/>
              </a:rPr>
              <a:t>que quita el pecado del mundo. </a:t>
            </a:r>
          </a:p>
        </p:txBody>
      </p:sp>
      <p:sp>
        <p:nvSpPr>
          <p:cNvPr id="2" name="TextBox 1">
            <a:extLst>
              <a:ext uri="{FF2B5EF4-FFF2-40B4-BE49-F238E27FC236}">
                <a16:creationId xmlns:a16="http://schemas.microsoft.com/office/drawing/2014/main" id="{9FAB89ED-E179-7CEA-3EE4-0AEA7D3FFA35}"/>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3" name="TextBox 2">
            <a:extLst>
              <a:ext uri="{FF2B5EF4-FFF2-40B4-BE49-F238E27FC236}">
                <a16:creationId xmlns:a16="http://schemas.microsoft.com/office/drawing/2014/main" id="{146C5248-783A-2CB6-B39B-C129834C5E06}"/>
              </a:ext>
            </a:extLst>
          </p:cNvPr>
          <p:cNvSpPr txBox="1"/>
          <p:nvPr/>
        </p:nvSpPr>
        <p:spPr>
          <a:xfrm>
            <a:off x="4572000" y="190587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7" name="TextBox 16">
            <a:extLst>
              <a:ext uri="{FF2B5EF4-FFF2-40B4-BE49-F238E27FC236}">
                <a16:creationId xmlns:a16="http://schemas.microsoft.com/office/drawing/2014/main" id="{FBDC9318-C9E1-52B6-02B5-747636A3121C}"/>
              </a:ext>
            </a:extLst>
          </p:cNvPr>
          <p:cNvSpPr txBox="1"/>
          <p:nvPr/>
        </p:nvSpPr>
        <p:spPr>
          <a:xfrm>
            <a:off x="4572000" y="225494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6" name="1 CuadroTexto">
            <a:extLst>
              <a:ext uri="{FF2B5EF4-FFF2-40B4-BE49-F238E27FC236}">
                <a16:creationId xmlns:a16="http://schemas.microsoft.com/office/drawing/2014/main" id="{EA01ABF5-A4EE-9EB4-CE27-01C7E6E94DDC}"/>
              </a:ext>
            </a:extLst>
          </p:cNvPr>
          <p:cNvSpPr txBox="1"/>
          <p:nvPr/>
        </p:nvSpPr>
        <p:spPr>
          <a:xfrm>
            <a:off x="395536" y="115904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1 Corintios 5:7</a:t>
            </a:r>
          </a:p>
        </p:txBody>
      </p:sp>
      <p:sp>
        <p:nvSpPr>
          <p:cNvPr id="7" name="2 CuadroTexto">
            <a:extLst>
              <a:ext uri="{FF2B5EF4-FFF2-40B4-BE49-F238E27FC236}">
                <a16:creationId xmlns:a16="http://schemas.microsoft.com/office/drawing/2014/main" id="{56B95588-E0F9-ADEC-5CEF-119C085C11EF}"/>
              </a:ext>
            </a:extLst>
          </p:cNvPr>
          <p:cNvSpPr txBox="1"/>
          <p:nvPr/>
        </p:nvSpPr>
        <p:spPr>
          <a:xfrm>
            <a:off x="-36512" y="1659139"/>
            <a:ext cx="4716016"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Limpiaos, pues, de la vieja levadura, para que seáis nueva masa, sin levadura como sois;</a:t>
            </a:r>
            <a:r>
              <a:rPr lang="es-ES" sz="2400" dirty="0">
                <a:latin typeface="Calibri"/>
              </a:rPr>
              <a:t> </a:t>
            </a:r>
            <a:r>
              <a:rPr lang="es-ES" sz="2400" dirty="0">
                <a:solidFill>
                  <a:srgbClr val="00B0F0"/>
                </a:solidFill>
                <a:latin typeface="Calibri"/>
              </a:rPr>
              <a:t>porque </a:t>
            </a:r>
            <a:r>
              <a:rPr lang="es-ES" sz="2400" u="sng" dirty="0">
                <a:solidFill>
                  <a:srgbClr val="00B0F0"/>
                </a:solidFill>
                <a:latin typeface="Calibri"/>
              </a:rPr>
              <a:t>nuestra pascua</a:t>
            </a:r>
            <a:r>
              <a:rPr lang="es-ES" sz="2400" dirty="0">
                <a:solidFill>
                  <a:srgbClr val="00B0F0"/>
                </a:solidFill>
                <a:latin typeface="Calibri"/>
              </a:rPr>
              <a:t>, que es Cristo, ya fue sacrificada por nosotros. </a:t>
            </a:r>
          </a:p>
        </p:txBody>
      </p:sp>
      <p:sp>
        <p:nvSpPr>
          <p:cNvPr id="10" name="TextBox 9">
            <a:extLst>
              <a:ext uri="{FF2B5EF4-FFF2-40B4-BE49-F238E27FC236}">
                <a16:creationId xmlns:a16="http://schemas.microsoft.com/office/drawing/2014/main" id="{1BE9368E-4B31-6C27-E9B3-B520835C6A41}"/>
              </a:ext>
            </a:extLst>
          </p:cNvPr>
          <p:cNvSpPr txBox="1"/>
          <p:nvPr/>
        </p:nvSpPr>
        <p:spPr>
          <a:xfrm>
            <a:off x="4572000" y="258132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9" name="2 CuadroTexto">
            <a:extLst>
              <a:ext uri="{FF2B5EF4-FFF2-40B4-BE49-F238E27FC236}">
                <a16:creationId xmlns:a16="http://schemas.microsoft.com/office/drawing/2014/main" id="{03DC11D1-F61D-4479-C95E-BCD2BA979150}"/>
              </a:ext>
            </a:extLst>
          </p:cNvPr>
          <p:cNvSpPr txBox="1"/>
          <p:nvPr/>
        </p:nvSpPr>
        <p:spPr>
          <a:xfrm>
            <a:off x="19776" y="5828683"/>
            <a:ext cx="9144000" cy="984693"/>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Porque no tenemos un sumo sacerdote que no pueda compadecerse de nuestras debilidades, </a:t>
            </a:r>
            <a:r>
              <a:rPr lang="es-ES" sz="2400" dirty="0">
                <a:latin typeface="Calibri"/>
              </a:rPr>
              <a:t>sino uno que fue tentado en todo según nuestra semejanza, pero sin pecado.</a:t>
            </a:r>
          </a:p>
        </p:txBody>
      </p:sp>
      <p:sp>
        <p:nvSpPr>
          <p:cNvPr id="15" name="TextBox 14">
            <a:extLst>
              <a:ext uri="{FF2B5EF4-FFF2-40B4-BE49-F238E27FC236}">
                <a16:creationId xmlns:a16="http://schemas.microsoft.com/office/drawing/2014/main" id="{D875E7EC-4526-7558-DAC4-8ABB9E71D7DB}"/>
              </a:ext>
            </a:extLst>
          </p:cNvPr>
          <p:cNvSpPr txBox="1"/>
          <p:nvPr/>
        </p:nvSpPr>
        <p:spPr>
          <a:xfrm>
            <a:off x="4575123" y="2929812"/>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sp>
        <p:nvSpPr>
          <p:cNvPr id="16" name="TextBox 15">
            <a:extLst>
              <a:ext uri="{FF2B5EF4-FFF2-40B4-BE49-F238E27FC236}">
                <a16:creationId xmlns:a16="http://schemas.microsoft.com/office/drawing/2014/main" id="{71171A78-3253-5A38-4310-DFB1CF05C4E1}"/>
              </a:ext>
            </a:extLst>
          </p:cNvPr>
          <p:cNvSpPr txBox="1"/>
          <p:nvPr/>
        </p:nvSpPr>
        <p:spPr>
          <a:xfrm>
            <a:off x="4572000" y="3462695"/>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se ofreció a si mismo como el cordero que quita el pecado del hombre</a:t>
            </a:r>
          </a:p>
        </p:txBody>
      </p:sp>
      <p:sp>
        <p:nvSpPr>
          <p:cNvPr id="19" name="TextBox 18">
            <a:extLst>
              <a:ext uri="{FF2B5EF4-FFF2-40B4-BE49-F238E27FC236}">
                <a16:creationId xmlns:a16="http://schemas.microsoft.com/office/drawing/2014/main" id="{27923BAF-A79D-B87F-BA6B-0EB715148866}"/>
              </a:ext>
            </a:extLst>
          </p:cNvPr>
          <p:cNvSpPr txBox="1"/>
          <p:nvPr/>
        </p:nvSpPr>
        <p:spPr>
          <a:xfrm>
            <a:off x="4554252" y="403850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cordero de la pascua</a:t>
            </a:r>
          </a:p>
        </p:txBody>
      </p:sp>
      <p:sp>
        <p:nvSpPr>
          <p:cNvPr id="11" name="1 CuadroTexto">
            <a:extLst>
              <a:ext uri="{FF2B5EF4-FFF2-40B4-BE49-F238E27FC236}">
                <a16:creationId xmlns:a16="http://schemas.microsoft.com/office/drawing/2014/main" id="{769A6092-F9AA-2F8A-0021-FA2A7B5674BF}"/>
              </a:ext>
            </a:extLst>
          </p:cNvPr>
          <p:cNvSpPr txBox="1"/>
          <p:nvPr/>
        </p:nvSpPr>
        <p:spPr>
          <a:xfrm>
            <a:off x="323528" y="301901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12:5, 6</a:t>
            </a:r>
          </a:p>
        </p:txBody>
      </p:sp>
      <p:sp>
        <p:nvSpPr>
          <p:cNvPr id="12" name="2 CuadroTexto">
            <a:extLst>
              <a:ext uri="{FF2B5EF4-FFF2-40B4-BE49-F238E27FC236}">
                <a16:creationId xmlns:a16="http://schemas.microsoft.com/office/drawing/2014/main" id="{571295DF-1902-3048-D805-618124022D82}"/>
              </a:ext>
            </a:extLst>
          </p:cNvPr>
          <p:cNvSpPr txBox="1"/>
          <p:nvPr/>
        </p:nvSpPr>
        <p:spPr>
          <a:xfrm>
            <a:off x="-36512" y="3501008"/>
            <a:ext cx="4587641" cy="20779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El animal será sin defecto, macho de un año;</a:t>
            </a:r>
            <a:r>
              <a:rPr lang="es-ES" sz="2400" dirty="0">
                <a:latin typeface="Calibri"/>
              </a:rPr>
              <a:t> </a:t>
            </a:r>
            <a:r>
              <a:rPr lang="es-ES" sz="2400" dirty="0">
                <a:solidFill>
                  <a:srgbClr val="FFFF00"/>
                </a:solidFill>
                <a:latin typeface="Calibri"/>
              </a:rPr>
              <a:t>lo tomaréis de las ovejas o de las cabras. </a:t>
            </a:r>
            <a:r>
              <a:rPr lang="es-ES" sz="2400" dirty="0">
                <a:solidFill>
                  <a:srgbClr val="00B0F0"/>
                </a:solidFill>
                <a:latin typeface="Calibri"/>
              </a:rPr>
              <a:t>Y lo guardaréis hasta el día catorce de este mes, y lo inmolará toda la congregación del pueblo de Israel entre las dos tardes. </a:t>
            </a:r>
          </a:p>
        </p:txBody>
      </p:sp>
      <p:sp>
        <p:nvSpPr>
          <p:cNvPr id="13" name="TextBox 12">
            <a:extLst>
              <a:ext uri="{FF2B5EF4-FFF2-40B4-BE49-F238E27FC236}">
                <a16:creationId xmlns:a16="http://schemas.microsoft.com/office/drawing/2014/main" id="{365D4829-636A-6A3A-EBEF-7FD8C7373D8A}"/>
              </a:ext>
            </a:extLst>
          </p:cNvPr>
          <p:cNvSpPr txBox="1"/>
          <p:nvPr/>
        </p:nvSpPr>
        <p:spPr>
          <a:xfrm>
            <a:off x="4572000" y="4391359"/>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Nuestra pascua, que es Cristo, ya fue sacrificada por nosotros</a:t>
            </a:r>
          </a:p>
        </p:txBody>
      </p:sp>
      <p:sp>
        <p:nvSpPr>
          <p:cNvPr id="18" name="1 CuadroTexto">
            <a:extLst>
              <a:ext uri="{FF2B5EF4-FFF2-40B4-BE49-F238E27FC236}">
                <a16:creationId xmlns:a16="http://schemas.microsoft.com/office/drawing/2014/main" id="{257A93DF-47B3-93C8-3909-02A42580182E}"/>
              </a:ext>
            </a:extLst>
          </p:cNvPr>
          <p:cNvSpPr txBox="1"/>
          <p:nvPr/>
        </p:nvSpPr>
        <p:spPr>
          <a:xfrm>
            <a:off x="2663280" y="539528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Hebreos 4:15</a:t>
            </a:r>
          </a:p>
        </p:txBody>
      </p:sp>
    </p:spTree>
    <p:extLst>
      <p:ext uri="{BB962C8B-B14F-4D97-AF65-F5344CB8AC3E}">
        <p14:creationId xmlns:p14="http://schemas.microsoft.com/office/powerpoint/2010/main" val="197116561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612743-81E6-7937-37D2-4E632F82B9E5}"/>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36DA00D8-8454-A5A4-5891-9D24A64EC825}"/>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Juan 1:29</a:t>
            </a:r>
          </a:p>
        </p:txBody>
      </p:sp>
      <p:sp>
        <p:nvSpPr>
          <p:cNvPr id="5" name="2 CuadroTexto">
            <a:extLst>
              <a:ext uri="{FF2B5EF4-FFF2-40B4-BE49-F238E27FC236}">
                <a16:creationId xmlns:a16="http://schemas.microsoft.com/office/drawing/2014/main" id="{C63BF110-A3A2-52CD-5307-61C9EB4FB01A}"/>
              </a:ext>
            </a:extLst>
          </p:cNvPr>
          <p:cNvSpPr txBox="1"/>
          <p:nvPr/>
        </p:nvSpPr>
        <p:spPr>
          <a:xfrm>
            <a:off x="0" y="500091"/>
            <a:ext cx="9108504"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El siguiente día </a:t>
            </a:r>
            <a:r>
              <a:rPr lang="es-ES" sz="2400" u="sng" dirty="0">
                <a:solidFill>
                  <a:srgbClr val="FFFF00"/>
                </a:solidFill>
                <a:latin typeface="Calibri"/>
              </a:rPr>
              <a:t>vio Juan a Jesús</a:t>
            </a:r>
            <a:r>
              <a:rPr lang="es-ES" sz="2400" dirty="0">
                <a:solidFill>
                  <a:srgbClr val="FFFF00"/>
                </a:solidFill>
                <a:latin typeface="Calibri"/>
              </a:rPr>
              <a:t> que venía a él, y dijo:</a:t>
            </a:r>
            <a:r>
              <a:rPr lang="es-ES" sz="2400" dirty="0">
                <a:latin typeface="Calibri"/>
              </a:rPr>
              <a:t> </a:t>
            </a:r>
            <a:r>
              <a:rPr lang="es-ES" sz="2400" dirty="0">
                <a:solidFill>
                  <a:srgbClr val="00B0F0"/>
                </a:solidFill>
                <a:latin typeface="Calibri"/>
              </a:rPr>
              <a:t>He aquí el Cordero de Dios, </a:t>
            </a:r>
            <a:r>
              <a:rPr lang="es-ES" sz="2400" dirty="0">
                <a:solidFill>
                  <a:srgbClr val="FFFF00"/>
                </a:solidFill>
                <a:latin typeface="Calibri"/>
              </a:rPr>
              <a:t>que quita el pecado del mundo. </a:t>
            </a:r>
          </a:p>
        </p:txBody>
      </p:sp>
      <p:sp>
        <p:nvSpPr>
          <p:cNvPr id="2" name="TextBox 1">
            <a:extLst>
              <a:ext uri="{FF2B5EF4-FFF2-40B4-BE49-F238E27FC236}">
                <a16:creationId xmlns:a16="http://schemas.microsoft.com/office/drawing/2014/main" id="{87EA444A-0820-ECE1-46BF-51496B1E4462}"/>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3" name="TextBox 2">
            <a:extLst>
              <a:ext uri="{FF2B5EF4-FFF2-40B4-BE49-F238E27FC236}">
                <a16:creationId xmlns:a16="http://schemas.microsoft.com/office/drawing/2014/main" id="{410C9752-DE41-09F0-6899-5F5FF4595BFD}"/>
              </a:ext>
            </a:extLst>
          </p:cNvPr>
          <p:cNvSpPr txBox="1"/>
          <p:nvPr/>
        </p:nvSpPr>
        <p:spPr>
          <a:xfrm>
            <a:off x="4572000" y="190587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7" name="TextBox 16">
            <a:extLst>
              <a:ext uri="{FF2B5EF4-FFF2-40B4-BE49-F238E27FC236}">
                <a16:creationId xmlns:a16="http://schemas.microsoft.com/office/drawing/2014/main" id="{0D84C482-C72F-9BDC-327E-81F08BC6883C}"/>
              </a:ext>
            </a:extLst>
          </p:cNvPr>
          <p:cNvSpPr txBox="1"/>
          <p:nvPr/>
        </p:nvSpPr>
        <p:spPr>
          <a:xfrm>
            <a:off x="4572000" y="225494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6" name="1 CuadroTexto">
            <a:extLst>
              <a:ext uri="{FF2B5EF4-FFF2-40B4-BE49-F238E27FC236}">
                <a16:creationId xmlns:a16="http://schemas.microsoft.com/office/drawing/2014/main" id="{49664EF1-0527-BA60-569D-EB736E3EE3A5}"/>
              </a:ext>
            </a:extLst>
          </p:cNvPr>
          <p:cNvSpPr txBox="1"/>
          <p:nvPr/>
        </p:nvSpPr>
        <p:spPr>
          <a:xfrm>
            <a:off x="395536" y="115904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1 Corintios 5:7</a:t>
            </a:r>
          </a:p>
        </p:txBody>
      </p:sp>
      <p:sp>
        <p:nvSpPr>
          <p:cNvPr id="7" name="2 CuadroTexto">
            <a:extLst>
              <a:ext uri="{FF2B5EF4-FFF2-40B4-BE49-F238E27FC236}">
                <a16:creationId xmlns:a16="http://schemas.microsoft.com/office/drawing/2014/main" id="{B67F2CCD-0511-325E-4C2C-021C5E5B5EE7}"/>
              </a:ext>
            </a:extLst>
          </p:cNvPr>
          <p:cNvSpPr txBox="1"/>
          <p:nvPr/>
        </p:nvSpPr>
        <p:spPr>
          <a:xfrm>
            <a:off x="-36512" y="1659139"/>
            <a:ext cx="4716016"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Limpiaos, pues, de la vieja levadura, para que seáis nueva masa, sin levadura como sois;</a:t>
            </a:r>
            <a:r>
              <a:rPr lang="es-ES" sz="2400" dirty="0">
                <a:latin typeface="Calibri"/>
              </a:rPr>
              <a:t> </a:t>
            </a:r>
            <a:r>
              <a:rPr lang="es-ES" sz="2400" dirty="0">
                <a:solidFill>
                  <a:srgbClr val="00B0F0"/>
                </a:solidFill>
                <a:latin typeface="Calibri"/>
              </a:rPr>
              <a:t>porque </a:t>
            </a:r>
            <a:r>
              <a:rPr lang="es-ES" sz="2400" u="sng" dirty="0">
                <a:solidFill>
                  <a:srgbClr val="00B0F0"/>
                </a:solidFill>
                <a:latin typeface="Calibri"/>
              </a:rPr>
              <a:t>nuestra pascua</a:t>
            </a:r>
            <a:r>
              <a:rPr lang="es-ES" sz="2400" dirty="0">
                <a:solidFill>
                  <a:srgbClr val="00B0F0"/>
                </a:solidFill>
                <a:latin typeface="Calibri"/>
              </a:rPr>
              <a:t>, que es Cristo, ya fue sacrificada por nosotros. </a:t>
            </a:r>
          </a:p>
        </p:txBody>
      </p:sp>
      <p:sp>
        <p:nvSpPr>
          <p:cNvPr id="10" name="TextBox 9">
            <a:extLst>
              <a:ext uri="{FF2B5EF4-FFF2-40B4-BE49-F238E27FC236}">
                <a16:creationId xmlns:a16="http://schemas.microsoft.com/office/drawing/2014/main" id="{B1106952-2893-C03C-6A35-3B1AC6B3BE7A}"/>
              </a:ext>
            </a:extLst>
          </p:cNvPr>
          <p:cNvSpPr txBox="1"/>
          <p:nvPr/>
        </p:nvSpPr>
        <p:spPr>
          <a:xfrm>
            <a:off x="4572000" y="258132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9" name="2 CuadroTexto">
            <a:extLst>
              <a:ext uri="{FF2B5EF4-FFF2-40B4-BE49-F238E27FC236}">
                <a16:creationId xmlns:a16="http://schemas.microsoft.com/office/drawing/2014/main" id="{59B83E56-E166-7C8D-5E08-3C52335314DF}"/>
              </a:ext>
            </a:extLst>
          </p:cNvPr>
          <p:cNvSpPr txBox="1"/>
          <p:nvPr/>
        </p:nvSpPr>
        <p:spPr>
          <a:xfrm>
            <a:off x="19776" y="5828683"/>
            <a:ext cx="9144000" cy="984693"/>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Porque no tenemos un sumo sacerdote que no pueda compadecerse de nuestras debilidades, </a:t>
            </a:r>
            <a:r>
              <a:rPr lang="es-ES" sz="2400" dirty="0">
                <a:solidFill>
                  <a:srgbClr val="00B0F0"/>
                </a:solidFill>
                <a:latin typeface="Calibri"/>
              </a:rPr>
              <a:t>sino uno que fue tentado en todo según nuestra semejanza, </a:t>
            </a:r>
            <a:r>
              <a:rPr lang="es-ES" sz="2400" u="sng" dirty="0">
                <a:solidFill>
                  <a:srgbClr val="00B0F0"/>
                </a:solidFill>
                <a:latin typeface="Calibri"/>
              </a:rPr>
              <a:t>pero sin pecado</a:t>
            </a:r>
            <a:r>
              <a:rPr lang="es-ES" sz="2400" dirty="0">
                <a:solidFill>
                  <a:srgbClr val="00B0F0"/>
                </a:solidFill>
                <a:latin typeface="Calibri"/>
              </a:rPr>
              <a:t>.</a:t>
            </a:r>
          </a:p>
        </p:txBody>
      </p:sp>
      <p:sp>
        <p:nvSpPr>
          <p:cNvPr id="15" name="TextBox 14">
            <a:extLst>
              <a:ext uri="{FF2B5EF4-FFF2-40B4-BE49-F238E27FC236}">
                <a16:creationId xmlns:a16="http://schemas.microsoft.com/office/drawing/2014/main" id="{668A03C5-07D7-773F-C663-9EF207BAAB62}"/>
              </a:ext>
            </a:extLst>
          </p:cNvPr>
          <p:cNvSpPr txBox="1"/>
          <p:nvPr/>
        </p:nvSpPr>
        <p:spPr>
          <a:xfrm>
            <a:off x="4575123" y="2929812"/>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sp>
        <p:nvSpPr>
          <p:cNvPr id="16" name="TextBox 15">
            <a:extLst>
              <a:ext uri="{FF2B5EF4-FFF2-40B4-BE49-F238E27FC236}">
                <a16:creationId xmlns:a16="http://schemas.microsoft.com/office/drawing/2014/main" id="{95ACE908-3451-37C2-4984-1811456312FA}"/>
              </a:ext>
            </a:extLst>
          </p:cNvPr>
          <p:cNvSpPr txBox="1"/>
          <p:nvPr/>
        </p:nvSpPr>
        <p:spPr>
          <a:xfrm>
            <a:off x="4572000" y="3462695"/>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se ofreció a si mismo como el cordero que quita el pecado del hombre</a:t>
            </a:r>
          </a:p>
        </p:txBody>
      </p:sp>
      <p:sp>
        <p:nvSpPr>
          <p:cNvPr id="19" name="TextBox 18">
            <a:extLst>
              <a:ext uri="{FF2B5EF4-FFF2-40B4-BE49-F238E27FC236}">
                <a16:creationId xmlns:a16="http://schemas.microsoft.com/office/drawing/2014/main" id="{0C3759AD-51B3-FEC6-FCCC-AA6C3A14AB61}"/>
              </a:ext>
            </a:extLst>
          </p:cNvPr>
          <p:cNvSpPr txBox="1"/>
          <p:nvPr/>
        </p:nvSpPr>
        <p:spPr>
          <a:xfrm>
            <a:off x="4554252" y="403850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cordero de la pascua</a:t>
            </a:r>
          </a:p>
        </p:txBody>
      </p:sp>
      <p:sp>
        <p:nvSpPr>
          <p:cNvPr id="11" name="1 CuadroTexto">
            <a:extLst>
              <a:ext uri="{FF2B5EF4-FFF2-40B4-BE49-F238E27FC236}">
                <a16:creationId xmlns:a16="http://schemas.microsoft.com/office/drawing/2014/main" id="{308FC2DE-2F00-C422-A72F-49AE46DBC806}"/>
              </a:ext>
            </a:extLst>
          </p:cNvPr>
          <p:cNvSpPr txBox="1"/>
          <p:nvPr/>
        </p:nvSpPr>
        <p:spPr>
          <a:xfrm>
            <a:off x="323528" y="301901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Éxodo 12:5, 6</a:t>
            </a:r>
          </a:p>
        </p:txBody>
      </p:sp>
      <p:sp>
        <p:nvSpPr>
          <p:cNvPr id="12" name="2 CuadroTexto">
            <a:extLst>
              <a:ext uri="{FF2B5EF4-FFF2-40B4-BE49-F238E27FC236}">
                <a16:creationId xmlns:a16="http://schemas.microsoft.com/office/drawing/2014/main" id="{F6D518D4-0E0F-43E0-9517-95450D90AC4E}"/>
              </a:ext>
            </a:extLst>
          </p:cNvPr>
          <p:cNvSpPr txBox="1"/>
          <p:nvPr/>
        </p:nvSpPr>
        <p:spPr>
          <a:xfrm>
            <a:off x="-36512" y="3501008"/>
            <a:ext cx="4587641" cy="2077941"/>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El animal será sin defecto, macho de un año;</a:t>
            </a:r>
            <a:r>
              <a:rPr lang="es-ES" sz="2400" dirty="0">
                <a:latin typeface="Calibri"/>
              </a:rPr>
              <a:t> </a:t>
            </a:r>
            <a:r>
              <a:rPr lang="es-ES" sz="2400" dirty="0">
                <a:solidFill>
                  <a:srgbClr val="FFFF00"/>
                </a:solidFill>
                <a:latin typeface="Calibri"/>
              </a:rPr>
              <a:t>lo tomaréis de las ovejas o de las cabras. </a:t>
            </a:r>
            <a:r>
              <a:rPr lang="es-ES" sz="2400" dirty="0">
                <a:solidFill>
                  <a:srgbClr val="00B0F0"/>
                </a:solidFill>
                <a:latin typeface="Calibri"/>
              </a:rPr>
              <a:t>Y lo guardaréis hasta el día catorce de este mes, y lo inmolará toda la congregación del pueblo de Israel entre las dos tardes. </a:t>
            </a:r>
          </a:p>
        </p:txBody>
      </p:sp>
      <p:sp>
        <p:nvSpPr>
          <p:cNvPr id="13" name="TextBox 12">
            <a:extLst>
              <a:ext uri="{FF2B5EF4-FFF2-40B4-BE49-F238E27FC236}">
                <a16:creationId xmlns:a16="http://schemas.microsoft.com/office/drawing/2014/main" id="{53DCBBAC-012A-74C5-8EA6-67446E57F919}"/>
              </a:ext>
            </a:extLst>
          </p:cNvPr>
          <p:cNvSpPr txBox="1"/>
          <p:nvPr/>
        </p:nvSpPr>
        <p:spPr>
          <a:xfrm>
            <a:off x="4572000" y="4391359"/>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Nuestra pascua, que es Cristo, ya fue sacrificada por nosotros</a:t>
            </a:r>
          </a:p>
        </p:txBody>
      </p:sp>
      <p:sp>
        <p:nvSpPr>
          <p:cNvPr id="14" name="TextBox 13">
            <a:extLst>
              <a:ext uri="{FF2B5EF4-FFF2-40B4-BE49-F238E27FC236}">
                <a16:creationId xmlns:a16="http://schemas.microsoft.com/office/drawing/2014/main" id="{15AD530E-341B-D3DA-3206-8C0DB39C0BEA}"/>
              </a:ext>
            </a:extLst>
          </p:cNvPr>
          <p:cNvSpPr txBox="1"/>
          <p:nvPr/>
        </p:nvSpPr>
        <p:spPr>
          <a:xfrm>
            <a:off x="4569399" y="4932647"/>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Jesús, sin pecado, fue el único que resultó aceptable a los ojos de un Dios santo.</a:t>
            </a:r>
          </a:p>
        </p:txBody>
      </p:sp>
      <p:sp>
        <p:nvSpPr>
          <p:cNvPr id="18" name="1 CuadroTexto">
            <a:extLst>
              <a:ext uri="{FF2B5EF4-FFF2-40B4-BE49-F238E27FC236}">
                <a16:creationId xmlns:a16="http://schemas.microsoft.com/office/drawing/2014/main" id="{33686982-B1AF-034A-E2E4-0C150A0ACA74}"/>
              </a:ext>
            </a:extLst>
          </p:cNvPr>
          <p:cNvSpPr txBox="1"/>
          <p:nvPr/>
        </p:nvSpPr>
        <p:spPr>
          <a:xfrm>
            <a:off x="2663280" y="539528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Hebreos 4:15</a:t>
            </a:r>
          </a:p>
        </p:txBody>
      </p:sp>
    </p:spTree>
    <p:extLst>
      <p:ext uri="{BB962C8B-B14F-4D97-AF65-F5344CB8AC3E}">
        <p14:creationId xmlns:p14="http://schemas.microsoft.com/office/powerpoint/2010/main" val="618942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9AF400-C3CB-0658-5032-3B0A584A5B05}"/>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0DBECFBE-F3F5-86AA-048A-65FCAF859017}"/>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Juan 1:29</a:t>
            </a:r>
          </a:p>
        </p:txBody>
      </p:sp>
      <p:sp>
        <p:nvSpPr>
          <p:cNvPr id="5" name="2 CuadroTexto">
            <a:extLst>
              <a:ext uri="{FF2B5EF4-FFF2-40B4-BE49-F238E27FC236}">
                <a16:creationId xmlns:a16="http://schemas.microsoft.com/office/drawing/2014/main" id="{5E61DCBC-8EA4-66A4-D782-B69BA2FF5ECF}"/>
              </a:ext>
            </a:extLst>
          </p:cNvPr>
          <p:cNvSpPr txBox="1"/>
          <p:nvPr/>
        </p:nvSpPr>
        <p:spPr>
          <a:xfrm>
            <a:off x="0" y="500091"/>
            <a:ext cx="9108504"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El siguiente día </a:t>
            </a:r>
            <a:r>
              <a:rPr lang="es-ES" sz="2400" u="sng" dirty="0">
                <a:solidFill>
                  <a:srgbClr val="FFFF00"/>
                </a:solidFill>
                <a:latin typeface="Calibri"/>
              </a:rPr>
              <a:t>vio Juan a Jesús</a:t>
            </a:r>
            <a:r>
              <a:rPr lang="es-ES" sz="2400" dirty="0">
                <a:solidFill>
                  <a:srgbClr val="FFFF00"/>
                </a:solidFill>
                <a:latin typeface="Calibri"/>
              </a:rPr>
              <a:t> que venía a él, y dijo:</a:t>
            </a:r>
            <a:r>
              <a:rPr lang="es-ES" sz="2400" dirty="0">
                <a:latin typeface="Calibri"/>
              </a:rPr>
              <a:t> </a:t>
            </a:r>
            <a:r>
              <a:rPr lang="es-ES" sz="2400" dirty="0">
                <a:solidFill>
                  <a:srgbClr val="00B0F0"/>
                </a:solidFill>
                <a:latin typeface="Calibri"/>
              </a:rPr>
              <a:t>He aquí el Cordero de Dios, </a:t>
            </a:r>
            <a:r>
              <a:rPr lang="es-ES" sz="2400" dirty="0">
                <a:solidFill>
                  <a:srgbClr val="FFFF00"/>
                </a:solidFill>
                <a:latin typeface="Calibri"/>
              </a:rPr>
              <a:t>que quita el pecado del mundo. </a:t>
            </a:r>
          </a:p>
        </p:txBody>
      </p:sp>
      <p:sp>
        <p:nvSpPr>
          <p:cNvPr id="2" name="TextBox 1">
            <a:extLst>
              <a:ext uri="{FF2B5EF4-FFF2-40B4-BE49-F238E27FC236}">
                <a16:creationId xmlns:a16="http://schemas.microsoft.com/office/drawing/2014/main" id="{F8D4A436-1974-88AF-081E-DE3DF64C9430}"/>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3" name="TextBox 2">
            <a:extLst>
              <a:ext uri="{FF2B5EF4-FFF2-40B4-BE49-F238E27FC236}">
                <a16:creationId xmlns:a16="http://schemas.microsoft.com/office/drawing/2014/main" id="{CA4FFC99-E4F3-8F9C-5D5D-3D07A67B0586}"/>
              </a:ext>
            </a:extLst>
          </p:cNvPr>
          <p:cNvSpPr txBox="1"/>
          <p:nvPr/>
        </p:nvSpPr>
        <p:spPr>
          <a:xfrm>
            <a:off x="4572000" y="190587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7" name="TextBox 16">
            <a:extLst>
              <a:ext uri="{FF2B5EF4-FFF2-40B4-BE49-F238E27FC236}">
                <a16:creationId xmlns:a16="http://schemas.microsoft.com/office/drawing/2014/main" id="{CB0D3148-54CA-9322-F3D0-723D5C1A21A8}"/>
              </a:ext>
            </a:extLst>
          </p:cNvPr>
          <p:cNvSpPr txBox="1"/>
          <p:nvPr/>
        </p:nvSpPr>
        <p:spPr>
          <a:xfrm>
            <a:off x="4572000" y="225494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6" name="1 CuadroTexto">
            <a:extLst>
              <a:ext uri="{FF2B5EF4-FFF2-40B4-BE49-F238E27FC236}">
                <a16:creationId xmlns:a16="http://schemas.microsoft.com/office/drawing/2014/main" id="{6F1E7EF2-8AF6-7CB9-BC14-D483234AF118}"/>
              </a:ext>
            </a:extLst>
          </p:cNvPr>
          <p:cNvSpPr txBox="1"/>
          <p:nvPr/>
        </p:nvSpPr>
        <p:spPr>
          <a:xfrm>
            <a:off x="277128" y="1619245"/>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Isaías 53:6, 7</a:t>
            </a:r>
          </a:p>
        </p:txBody>
      </p:sp>
      <p:sp>
        <p:nvSpPr>
          <p:cNvPr id="7" name="2 CuadroTexto">
            <a:extLst>
              <a:ext uri="{FF2B5EF4-FFF2-40B4-BE49-F238E27FC236}">
                <a16:creationId xmlns:a16="http://schemas.microsoft.com/office/drawing/2014/main" id="{BBD7DD38-7BF3-90FD-7D08-3480F8DDC5BA}"/>
              </a:ext>
            </a:extLst>
          </p:cNvPr>
          <p:cNvSpPr txBox="1"/>
          <p:nvPr/>
        </p:nvSpPr>
        <p:spPr>
          <a:xfrm>
            <a:off x="53244" y="2203222"/>
            <a:ext cx="4480216" cy="2754408"/>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Todos nosotros nos descarriamos como ovejas, cada cual se apartó por su camino; mas Jehová cargó en él el pecado de todos nosotros. Angustiado él, y afligido, no abrió su boca; como cordero fue llevado al matadero; y como oveja delante de sus trasquiladores, enmudeció, y no abrió su boca. </a:t>
            </a:r>
          </a:p>
        </p:txBody>
      </p:sp>
      <p:sp>
        <p:nvSpPr>
          <p:cNvPr id="10" name="TextBox 9">
            <a:extLst>
              <a:ext uri="{FF2B5EF4-FFF2-40B4-BE49-F238E27FC236}">
                <a16:creationId xmlns:a16="http://schemas.microsoft.com/office/drawing/2014/main" id="{3C063C6D-5C2E-589B-37CE-AD717F48C0F6}"/>
              </a:ext>
            </a:extLst>
          </p:cNvPr>
          <p:cNvSpPr txBox="1"/>
          <p:nvPr/>
        </p:nvSpPr>
        <p:spPr>
          <a:xfrm>
            <a:off x="4572000" y="258132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9" name="2 CuadroTexto">
            <a:extLst>
              <a:ext uri="{FF2B5EF4-FFF2-40B4-BE49-F238E27FC236}">
                <a16:creationId xmlns:a16="http://schemas.microsoft.com/office/drawing/2014/main" id="{DB7A5E27-3CE8-67B7-1F44-72B1B230F7CC}"/>
              </a:ext>
            </a:extLst>
          </p:cNvPr>
          <p:cNvSpPr txBox="1"/>
          <p:nvPr/>
        </p:nvSpPr>
        <p:spPr>
          <a:xfrm>
            <a:off x="19776" y="5828683"/>
            <a:ext cx="9144000" cy="984693"/>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Porque no tenemos un sumo sacerdote que no pueda compadecerse de nuestras debilidades, </a:t>
            </a:r>
            <a:r>
              <a:rPr lang="es-ES" sz="2400" dirty="0">
                <a:solidFill>
                  <a:srgbClr val="00B0F0"/>
                </a:solidFill>
                <a:latin typeface="Calibri"/>
              </a:rPr>
              <a:t>sino uno que fue tentado en todo según nuestra semejanza, </a:t>
            </a:r>
            <a:r>
              <a:rPr lang="es-ES" sz="2400" u="sng" dirty="0">
                <a:solidFill>
                  <a:srgbClr val="00B0F0"/>
                </a:solidFill>
                <a:latin typeface="Calibri"/>
              </a:rPr>
              <a:t>pero sin pecado</a:t>
            </a:r>
            <a:r>
              <a:rPr lang="es-ES" sz="2400" dirty="0">
                <a:solidFill>
                  <a:srgbClr val="00B0F0"/>
                </a:solidFill>
                <a:latin typeface="Calibri"/>
              </a:rPr>
              <a:t>.</a:t>
            </a:r>
          </a:p>
        </p:txBody>
      </p:sp>
      <p:sp>
        <p:nvSpPr>
          <p:cNvPr id="15" name="TextBox 14">
            <a:extLst>
              <a:ext uri="{FF2B5EF4-FFF2-40B4-BE49-F238E27FC236}">
                <a16:creationId xmlns:a16="http://schemas.microsoft.com/office/drawing/2014/main" id="{B7DAF096-59B3-5F04-438E-7AFD2D8F13AD}"/>
              </a:ext>
            </a:extLst>
          </p:cNvPr>
          <p:cNvSpPr txBox="1"/>
          <p:nvPr/>
        </p:nvSpPr>
        <p:spPr>
          <a:xfrm>
            <a:off x="4575123" y="2929812"/>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sp>
        <p:nvSpPr>
          <p:cNvPr id="16" name="TextBox 15">
            <a:extLst>
              <a:ext uri="{FF2B5EF4-FFF2-40B4-BE49-F238E27FC236}">
                <a16:creationId xmlns:a16="http://schemas.microsoft.com/office/drawing/2014/main" id="{07AB94BF-CA25-9888-09D0-78220724A096}"/>
              </a:ext>
            </a:extLst>
          </p:cNvPr>
          <p:cNvSpPr txBox="1"/>
          <p:nvPr/>
        </p:nvSpPr>
        <p:spPr>
          <a:xfrm>
            <a:off x="4572000" y="3462695"/>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se ofreció a si mismo como el cordero que quita el pecado del hombre</a:t>
            </a:r>
          </a:p>
        </p:txBody>
      </p:sp>
      <p:sp>
        <p:nvSpPr>
          <p:cNvPr id="19" name="TextBox 18">
            <a:extLst>
              <a:ext uri="{FF2B5EF4-FFF2-40B4-BE49-F238E27FC236}">
                <a16:creationId xmlns:a16="http://schemas.microsoft.com/office/drawing/2014/main" id="{62047ACA-7079-6228-318F-9E03E2BBB40E}"/>
              </a:ext>
            </a:extLst>
          </p:cNvPr>
          <p:cNvSpPr txBox="1"/>
          <p:nvPr/>
        </p:nvSpPr>
        <p:spPr>
          <a:xfrm>
            <a:off x="4554252" y="403850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cordero de la pascua</a:t>
            </a:r>
          </a:p>
        </p:txBody>
      </p:sp>
      <p:sp>
        <p:nvSpPr>
          <p:cNvPr id="13" name="TextBox 12">
            <a:extLst>
              <a:ext uri="{FF2B5EF4-FFF2-40B4-BE49-F238E27FC236}">
                <a16:creationId xmlns:a16="http://schemas.microsoft.com/office/drawing/2014/main" id="{E878E6B4-6077-84B1-EAF1-25388A6CA679}"/>
              </a:ext>
            </a:extLst>
          </p:cNvPr>
          <p:cNvSpPr txBox="1"/>
          <p:nvPr/>
        </p:nvSpPr>
        <p:spPr>
          <a:xfrm>
            <a:off x="4572000" y="4391359"/>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Nuestra pascua, que es Cristo, ya fue sacrificada por nosotros</a:t>
            </a:r>
          </a:p>
        </p:txBody>
      </p:sp>
      <p:sp>
        <p:nvSpPr>
          <p:cNvPr id="14" name="TextBox 13">
            <a:extLst>
              <a:ext uri="{FF2B5EF4-FFF2-40B4-BE49-F238E27FC236}">
                <a16:creationId xmlns:a16="http://schemas.microsoft.com/office/drawing/2014/main" id="{07B8A313-7BC4-2FF7-0E0B-DF44C232C067}"/>
              </a:ext>
            </a:extLst>
          </p:cNvPr>
          <p:cNvSpPr txBox="1"/>
          <p:nvPr/>
        </p:nvSpPr>
        <p:spPr>
          <a:xfrm>
            <a:off x="4569399" y="4932647"/>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Jesús, sin pecado, fue el único que resultó aceptable a los ojos de un Dios santo.</a:t>
            </a:r>
          </a:p>
        </p:txBody>
      </p:sp>
      <p:sp>
        <p:nvSpPr>
          <p:cNvPr id="18" name="1 CuadroTexto">
            <a:extLst>
              <a:ext uri="{FF2B5EF4-FFF2-40B4-BE49-F238E27FC236}">
                <a16:creationId xmlns:a16="http://schemas.microsoft.com/office/drawing/2014/main" id="{AA680271-9A6D-2C53-2BAC-4F4B8BB9AF31}"/>
              </a:ext>
            </a:extLst>
          </p:cNvPr>
          <p:cNvSpPr txBox="1"/>
          <p:nvPr/>
        </p:nvSpPr>
        <p:spPr>
          <a:xfrm>
            <a:off x="2663280" y="539528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Hebreos 4:15</a:t>
            </a:r>
          </a:p>
        </p:txBody>
      </p:sp>
    </p:spTree>
    <p:extLst>
      <p:ext uri="{BB962C8B-B14F-4D97-AF65-F5344CB8AC3E}">
        <p14:creationId xmlns:p14="http://schemas.microsoft.com/office/powerpoint/2010/main" val="3208808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8D9A38-AC07-C07D-FC05-8308BC539D1B}"/>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5AECE34E-846B-838C-958C-ED2800217568}"/>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Juan 1:29</a:t>
            </a:r>
          </a:p>
        </p:txBody>
      </p:sp>
      <p:sp>
        <p:nvSpPr>
          <p:cNvPr id="5" name="2 CuadroTexto">
            <a:extLst>
              <a:ext uri="{FF2B5EF4-FFF2-40B4-BE49-F238E27FC236}">
                <a16:creationId xmlns:a16="http://schemas.microsoft.com/office/drawing/2014/main" id="{F27922CD-0F86-60A6-009D-5961B68EDC8A}"/>
              </a:ext>
            </a:extLst>
          </p:cNvPr>
          <p:cNvSpPr txBox="1"/>
          <p:nvPr/>
        </p:nvSpPr>
        <p:spPr>
          <a:xfrm>
            <a:off x="0" y="500091"/>
            <a:ext cx="9108504"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El siguiente día </a:t>
            </a:r>
            <a:r>
              <a:rPr lang="es-ES" sz="2400" u="sng" dirty="0">
                <a:solidFill>
                  <a:srgbClr val="FFFF00"/>
                </a:solidFill>
                <a:latin typeface="Calibri"/>
              </a:rPr>
              <a:t>vio Juan a Jesús</a:t>
            </a:r>
            <a:r>
              <a:rPr lang="es-ES" sz="2400" dirty="0">
                <a:solidFill>
                  <a:srgbClr val="FFFF00"/>
                </a:solidFill>
                <a:latin typeface="Calibri"/>
              </a:rPr>
              <a:t> que venía a él, y dijo:</a:t>
            </a:r>
            <a:r>
              <a:rPr lang="es-ES" sz="2400" dirty="0">
                <a:latin typeface="Calibri"/>
              </a:rPr>
              <a:t> </a:t>
            </a:r>
            <a:r>
              <a:rPr lang="es-ES" sz="2400" dirty="0">
                <a:solidFill>
                  <a:srgbClr val="00B0F0"/>
                </a:solidFill>
                <a:latin typeface="Calibri"/>
              </a:rPr>
              <a:t>He aquí el Cordero de Dios, </a:t>
            </a:r>
            <a:r>
              <a:rPr lang="es-ES" sz="2400" dirty="0">
                <a:solidFill>
                  <a:srgbClr val="FFFF00"/>
                </a:solidFill>
                <a:latin typeface="Calibri"/>
              </a:rPr>
              <a:t>que quita el pecado del mundo. </a:t>
            </a:r>
          </a:p>
        </p:txBody>
      </p:sp>
      <p:sp>
        <p:nvSpPr>
          <p:cNvPr id="2" name="TextBox 1">
            <a:extLst>
              <a:ext uri="{FF2B5EF4-FFF2-40B4-BE49-F238E27FC236}">
                <a16:creationId xmlns:a16="http://schemas.microsoft.com/office/drawing/2014/main" id="{2848B3DB-F115-86E6-6F11-C333958B0815}"/>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3" name="TextBox 2">
            <a:extLst>
              <a:ext uri="{FF2B5EF4-FFF2-40B4-BE49-F238E27FC236}">
                <a16:creationId xmlns:a16="http://schemas.microsoft.com/office/drawing/2014/main" id="{133AEC50-A7F3-266B-C0F7-AF10D395CA7C}"/>
              </a:ext>
            </a:extLst>
          </p:cNvPr>
          <p:cNvSpPr txBox="1"/>
          <p:nvPr/>
        </p:nvSpPr>
        <p:spPr>
          <a:xfrm>
            <a:off x="4572000" y="190587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7" name="TextBox 16">
            <a:extLst>
              <a:ext uri="{FF2B5EF4-FFF2-40B4-BE49-F238E27FC236}">
                <a16:creationId xmlns:a16="http://schemas.microsoft.com/office/drawing/2014/main" id="{F25A3F8B-B399-23B8-BE78-9C2DB7AE2E87}"/>
              </a:ext>
            </a:extLst>
          </p:cNvPr>
          <p:cNvSpPr txBox="1"/>
          <p:nvPr/>
        </p:nvSpPr>
        <p:spPr>
          <a:xfrm>
            <a:off x="4572000" y="225494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6" name="1 CuadroTexto">
            <a:extLst>
              <a:ext uri="{FF2B5EF4-FFF2-40B4-BE49-F238E27FC236}">
                <a16:creationId xmlns:a16="http://schemas.microsoft.com/office/drawing/2014/main" id="{1138CE59-6253-EF6D-15F4-898ACE30E775}"/>
              </a:ext>
            </a:extLst>
          </p:cNvPr>
          <p:cNvSpPr txBox="1"/>
          <p:nvPr/>
        </p:nvSpPr>
        <p:spPr>
          <a:xfrm>
            <a:off x="277128" y="1619245"/>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Isaías 53:6, 7</a:t>
            </a:r>
          </a:p>
        </p:txBody>
      </p:sp>
      <p:sp>
        <p:nvSpPr>
          <p:cNvPr id="7" name="2 CuadroTexto">
            <a:extLst>
              <a:ext uri="{FF2B5EF4-FFF2-40B4-BE49-F238E27FC236}">
                <a16:creationId xmlns:a16="http://schemas.microsoft.com/office/drawing/2014/main" id="{A210F802-11A5-31CF-B2EC-AA23CDD64767}"/>
              </a:ext>
            </a:extLst>
          </p:cNvPr>
          <p:cNvSpPr txBox="1"/>
          <p:nvPr/>
        </p:nvSpPr>
        <p:spPr>
          <a:xfrm>
            <a:off x="53244" y="2203222"/>
            <a:ext cx="4480216" cy="275440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Todos nosotros nos descarriamos como ovejas, cada cual se apartó por su camino; </a:t>
            </a:r>
            <a:r>
              <a:rPr lang="es-ES" sz="2400" dirty="0">
                <a:latin typeface="Calibri"/>
              </a:rPr>
              <a:t>mas Jehová cargó en él el pecado de todos nosotros. Angustiado él, y afligido, no abrió su boca; como cordero fue llevado al matadero; y como oveja delante de sus trasquiladores, enmudeció, y no abrió su boca. </a:t>
            </a:r>
          </a:p>
        </p:txBody>
      </p:sp>
      <p:sp>
        <p:nvSpPr>
          <p:cNvPr id="10" name="TextBox 9">
            <a:extLst>
              <a:ext uri="{FF2B5EF4-FFF2-40B4-BE49-F238E27FC236}">
                <a16:creationId xmlns:a16="http://schemas.microsoft.com/office/drawing/2014/main" id="{C3CD468F-672A-8FAC-1A30-C96FEE76BA62}"/>
              </a:ext>
            </a:extLst>
          </p:cNvPr>
          <p:cNvSpPr txBox="1"/>
          <p:nvPr/>
        </p:nvSpPr>
        <p:spPr>
          <a:xfrm>
            <a:off x="4572000" y="258132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9" name="2 CuadroTexto">
            <a:extLst>
              <a:ext uri="{FF2B5EF4-FFF2-40B4-BE49-F238E27FC236}">
                <a16:creationId xmlns:a16="http://schemas.microsoft.com/office/drawing/2014/main" id="{8AE5208F-8C1C-7291-1076-BCDFD2E585E8}"/>
              </a:ext>
            </a:extLst>
          </p:cNvPr>
          <p:cNvSpPr txBox="1"/>
          <p:nvPr/>
        </p:nvSpPr>
        <p:spPr>
          <a:xfrm>
            <a:off x="19776" y="5828683"/>
            <a:ext cx="9144000" cy="984693"/>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Porque no tenemos un sumo sacerdote que no pueda compadecerse de nuestras debilidades, </a:t>
            </a:r>
            <a:r>
              <a:rPr lang="es-ES" sz="2400" dirty="0">
                <a:solidFill>
                  <a:srgbClr val="00B0F0"/>
                </a:solidFill>
                <a:latin typeface="Calibri"/>
              </a:rPr>
              <a:t>sino uno que fue tentado en todo según nuestra semejanza, </a:t>
            </a:r>
            <a:r>
              <a:rPr lang="es-ES" sz="2400" u="sng" dirty="0">
                <a:solidFill>
                  <a:srgbClr val="00B0F0"/>
                </a:solidFill>
                <a:latin typeface="Calibri"/>
              </a:rPr>
              <a:t>pero sin pecado</a:t>
            </a:r>
            <a:r>
              <a:rPr lang="es-ES" sz="2400" dirty="0">
                <a:solidFill>
                  <a:srgbClr val="00B0F0"/>
                </a:solidFill>
                <a:latin typeface="Calibri"/>
              </a:rPr>
              <a:t>.</a:t>
            </a:r>
          </a:p>
        </p:txBody>
      </p:sp>
      <p:sp>
        <p:nvSpPr>
          <p:cNvPr id="15" name="TextBox 14">
            <a:extLst>
              <a:ext uri="{FF2B5EF4-FFF2-40B4-BE49-F238E27FC236}">
                <a16:creationId xmlns:a16="http://schemas.microsoft.com/office/drawing/2014/main" id="{AAC25836-8BB9-895E-5A1A-6DDD31AF77E2}"/>
              </a:ext>
            </a:extLst>
          </p:cNvPr>
          <p:cNvSpPr txBox="1"/>
          <p:nvPr/>
        </p:nvSpPr>
        <p:spPr>
          <a:xfrm>
            <a:off x="4575123" y="2929812"/>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sp>
        <p:nvSpPr>
          <p:cNvPr id="16" name="TextBox 15">
            <a:extLst>
              <a:ext uri="{FF2B5EF4-FFF2-40B4-BE49-F238E27FC236}">
                <a16:creationId xmlns:a16="http://schemas.microsoft.com/office/drawing/2014/main" id="{24B655DD-30BD-5388-07CB-DBF8AF4FD11C}"/>
              </a:ext>
            </a:extLst>
          </p:cNvPr>
          <p:cNvSpPr txBox="1"/>
          <p:nvPr/>
        </p:nvSpPr>
        <p:spPr>
          <a:xfrm>
            <a:off x="4572000" y="3462695"/>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se ofreció a si mismo como el cordero que quita el pecado del hombre</a:t>
            </a:r>
          </a:p>
        </p:txBody>
      </p:sp>
      <p:sp>
        <p:nvSpPr>
          <p:cNvPr id="19" name="TextBox 18">
            <a:extLst>
              <a:ext uri="{FF2B5EF4-FFF2-40B4-BE49-F238E27FC236}">
                <a16:creationId xmlns:a16="http://schemas.microsoft.com/office/drawing/2014/main" id="{BBB87913-FC06-A420-5740-EF86844151EE}"/>
              </a:ext>
            </a:extLst>
          </p:cNvPr>
          <p:cNvSpPr txBox="1"/>
          <p:nvPr/>
        </p:nvSpPr>
        <p:spPr>
          <a:xfrm>
            <a:off x="4554252" y="403850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cordero de la pascua</a:t>
            </a:r>
          </a:p>
        </p:txBody>
      </p:sp>
      <p:sp>
        <p:nvSpPr>
          <p:cNvPr id="13" name="TextBox 12">
            <a:extLst>
              <a:ext uri="{FF2B5EF4-FFF2-40B4-BE49-F238E27FC236}">
                <a16:creationId xmlns:a16="http://schemas.microsoft.com/office/drawing/2014/main" id="{5447168B-D36B-2C23-64EA-8B3DC5F4681C}"/>
              </a:ext>
            </a:extLst>
          </p:cNvPr>
          <p:cNvSpPr txBox="1"/>
          <p:nvPr/>
        </p:nvSpPr>
        <p:spPr>
          <a:xfrm>
            <a:off x="4572000" y="4391359"/>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Nuestra pascua, que es Cristo, ya fue sacrificada por nosotros</a:t>
            </a:r>
          </a:p>
        </p:txBody>
      </p:sp>
      <p:sp>
        <p:nvSpPr>
          <p:cNvPr id="14" name="TextBox 13">
            <a:extLst>
              <a:ext uri="{FF2B5EF4-FFF2-40B4-BE49-F238E27FC236}">
                <a16:creationId xmlns:a16="http://schemas.microsoft.com/office/drawing/2014/main" id="{2253BFE1-2ABC-E742-DFDD-179F151A8476}"/>
              </a:ext>
            </a:extLst>
          </p:cNvPr>
          <p:cNvSpPr txBox="1"/>
          <p:nvPr/>
        </p:nvSpPr>
        <p:spPr>
          <a:xfrm>
            <a:off x="4569399" y="4932647"/>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Jesús, sin pecado, fue el único que resultó aceptable a los ojos de un Dios santo.</a:t>
            </a:r>
          </a:p>
        </p:txBody>
      </p:sp>
      <p:sp>
        <p:nvSpPr>
          <p:cNvPr id="11" name="1 CuadroTexto">
            <a:extLst>
              <a:ext uri="{FF2B5EF4-FFF2-40B4-BE49-F238E27FC236}">
                <a16:creationId xmlns:a16="http://schemas.microsoft.com/office/drawing/2014/main" id="{9BF5A02B-E522-78D3-23A6-912853366097}"/>
              </a:ext>
            </a:extLst>
          </p:cNvPr>
          <p:cNvSpPr txBox="1"/>
          <p:nvPr/>
        </p:nvSpPr>
        <p:spPr>
          <a:xfrm>
            <a:off x="2663280" y="539528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Hebreos 4:15</a:t>
            </a:r>
          </a:p>
        </p:txBody>
      </p:sp>
    </p:spTree>
    <p:extLst>
      <p:ext uri="{BB962C8B-B14F-4D97-AF65-F5344CB8AC3E}">
        <p14:creationId xmlns:p14="http://schemas.microsoft.com/office/powerpoint/2010/main" val="172291767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5FD061-7949-9C58-2580-F4FC6E5FF66E}"/>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BBA30428-D49C-D398-466C-06E05E0FA1B2}"/>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Juan 1:29</a:t>
            </a:r>
          </a:p>
        </p:txBody>
      </p:sp>
      <p:sp>
        <p:nvSpPr>
          <p:cNvPr id="5" name="2 CuadroTexto">
            <a:extLst>
              <a:ext uri="{FF2B5EF4-FFF2-40B4-BE49-F238E27FC236}">
                <a16:creationId xmlns:a16="http://schemas.microsoft.com/office/drawing/2014/main" id="{E1969BB3-55FE-1CFA-72A6-A7C48226E088}"/>
              </a:ext>
            </a:extLst>
          </p:cNvPr>
          <p:cNvSpPr txBox="1"/>
          <p:nvPr/>
        </p:nvSpPr>
        <p:spPr>
          <a:xfrm>
            <a:off x="0" y="500091"/>
            <a:ext cx="9108504"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El siguiente día </a:t>
            </a:r>
            <a:r>
              <a:rPr lang="es-ES" sz="2400" u="sng" dirty="0">
                <a:solidFill>
                  <a:srgbClr val="FFFF00"/>
                </a:solidFill>
                <a:latin typeface="Calibri"/>
              </a:rPr>
              <a:t>vio Juan a Jesús</a:t>
            </a:r>
            <a:r>
              <a:rPr lang="es-ES" sz="2400" dirty="0">
                <a:solidFill>
                  <a:srgbClr val="FFFF00"/>
                </a:solidFill>
                <a:latin typeface="Calibri"/>
              </a:rPr>
              <a:t> que venía a él, y dijo:</a:t>
            </a:r>
            <a:r>
              <a:rPr lang="es-ES" sz="2400" dirty="0">
                <a:latin typeface="Calibri"/>
              </a:rPr>
              <a:t> </a:t>
            </a:r>
            <a:r>
              <a:rPr lang="es-ES" sz="2400" dirty="0">
                <a:solidFill>
                  <a:srgbClr val="00B0F0"/>
                </a:solidFill>
                <a:latin typeface="Calibri"/>
              </a:rPr>
              <a:t>He aquí el Cordero de Dios, </a:t>
            </a:r>
            <a:r>
              <a:rPr lang="es-ES" sz="2400" dirty="0">
                <a:solidFill>
                  <a:srgbClr val="FFFF00"/>
                </a:solidFill>
                <a:latin typeface="Calibri"/>
              </a:rPr>
              <a:t>que quita el pecado del mundo. </a:t>
            </a:r>
          </a:p>
        </p:txBody>
      </p:sp>
      <p:sp>
        <p:nvSpPr>
          <p:cNvPr id="2" name="TextBox 1">
            <a:extLst>
              <a:ext uri="{FF2B5EF4-FFF2-40B4-BE49-F238E27FC236}">
                <a16:creationId xmlns:a16="http://schemas.microsoft.com/office/drawing/2014/main" id="{5C014D12-367A-B783-B250-4EC343B63E05}"/>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3" name="TextBox 2">
            <a:extLst>
              <a:ext uri="{FF2B5EF4-FFF2-40B4-BE49-F238E27FC236}">
                <a16:creationId xmlns:a16="http://schemas.microsoft.com/office/drawing/2014/main" id="{429AB8EE-9F85-FE77-688B-F64186CDC4AD}"/>
              </a:ext>
            </a:extLst>
          </p:cNvPr>
          <p:cNvSpPr txBox="1"/>
          <p:nvPr/>
        </p:nvSpPr>
        <p:spPr>
          <a:xfrm>
            <a:off x="4572000" y="190587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7" name="TextBox 16">
            <a:extLst>
              <a:ext uri="{FF2B5EF4-FFF2-40B4-BE49-F238E27FC236}">
                <a16:creationId xmlns:a16="http://schemas.microsoft.com/office/drawing/2014/main" id="{8DE75C5E-728A-3077-6CAC-921980635298}"/>
              </a:ext>
            </a:extLst>
          </p:cNvPr>
          <p:cNvSpPr txBox="1"/>
          <p:nvPr/>
        </p:nvSpPr>
        <p:spPr>
          <a:xfrm>
            <a:off x="4572000" y="225494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6" name="1 CuadroTexto">
            <a:extLst>
              <a:ext uri="{FF2B5EF4-FFF2-40B4-BE49-F238E27FC236}">
                <a16:creationId xmlns:a16="http://schemas.microsoft.com/office/drawing/2014/main" id="{77FA3FA8-F478-1958-EEFC-B418F7BF85FC}"/>
              </a:ext>
            </a:extLst>
          </p:cNvPr>
          <p:cNvSpPr txBox="1"/>
          <p:nvPr/>
        </p:nvSpPr>
        <p:spPr>
          <a:xfrm>
            <a:off x="277128" y="1619245"/>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Isaías 53:6, 7</a:t>
            </a:r>
          </a:p>
        </p:txBody>
      </p:sp>
      <p:sp>
        <p:nvSpPr>
          <p:cNvPr id="7" name="2 CuadroTexto">
            <a:extLst>
              <a:ext uri="{FF2B5EF4-FFF2-40B4-BE49-F238E27FC236}">
                <a16:creationId xmlns:a16="http://schemas.microsoft.com/office/drawing/2014/main" id="{8814FD18-C60D-0E78-C4F7-D60D15091D6B}"/>
              </a:ext>
            </a:extLst>
          </p:cNvPr>
          <p:cNvSpPr txBox="1"/>
          <p:nvPr/>
        </p:nvSpPr>
        <p:spPr>
          <a:xfrm>
            <a:off x="53244" y="2203222"/>
            <a:ext cx="4480216" cy="275440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Todos nosotros nos descarriamos como ovejas, cada cual se apartó por su camino; </a:t>
            </a:r>
            <a:r>
              <a:rPr lang="es-ES" sz="2400" dirty="0">
                <a:solidFill>
                  <a:srgbClr val="00B0F0"/>
                </a:solidFill>
                <a:latin typeface="Calibri"/>
              </a:rPr>
              <a:t>mas Jehová cargó en él el pecado de todos nosotros. </a:t>
            </a:r>
            <a:r>
              <a:rPr lang="es-ES" sz="2400" dirty="0">
                <a:latin typeface="Calibri"/>
              </a:rPr>
              <a:t>Angustiado él, y afligido, no abrió su boca; como cordero fue llevado al matadero; y como oveja delante de sus trasquiladores, enmudeció, y no abrió su boca. </a:t>
            </a:r>
          </a:p>
        </p:txBody>
      </p:sp>
      <p:sp>
        <p:nvSpPr>
          <p:cNvPr id="10" name="TextBox 9">
            <a:extLst>
              <a:ext uri="{FF2B5EF4-FFF2-40B4-BE49-F238E27FC236}">
                <a16:creationId xmlns:a16="http://schemas.microsoft.com/office/drawing/2014/main" id="{A7FC3AE5-76F7-C362-5EC6-8518E80909E6}"/>
              </a:ext>
            </a:extLst>
          </p:cNvPr>
          <p:cNvSpPr txBox="1"/>
          <p:nvPr/>
        </p:nvSpPr>
        <p:spPr>
          <a:xfrm>
            <a:off x="4572000" y="258132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9" name="2 CuadroTexto">
            <a:extLst>
              <a:ext uri="{FF2B5EF4-FFF2-40B4-BE49-F238E27FC236}">
                <a16:creationId xmlns:a16="http://schemas.microsoft.com/office/drawing/2014/main" id="{51DE5806-8322-C0F9-6DD1-CCBB56E8ABFD}"/>
              </a:ext>
            </a:extLst>
          </p:cNvPr>
          <p:cNvSpPr txBox="1"/>
          <p:nvPr/>
        </p:nvSpPr>
        <p:spPr>
          <a:xfrm>
            <a:off x="19776" y="5828683"/>
            <a:ext cx="9144000" cy="984693"/>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Porque no tenemos un sumo sacerdote que no pueda compadecerse de nuestras debilidades, </a:t>
            </a:r>
            <a:r>
              <a:rPr lang="es-ES" sz="2400" dirty="0">
                <a:solidFill>
                  <a:srgbClr val="00B0F0"/>
                </a:solidFill>
                <a:latin typeface="Calibri"/>
              </a:rPr>
              <a:t>sino uno que fue tentado en todo según nuestra semejanza, </a:t>
            </a:r>
            <a:r>
              <a:rPr lang="es-ES" sz="2400" u="sng" dirty="0">
                <a:solidFill>
                  <a:srgbClr val="00B0F0"/>
                </a:solidFill>
                <a:latin typeface="Calibri"/>
              </a:rPr>
              <a:t>pero sin pecado</a:t>
            </a:r>
            <a:r>
              <a:rPr lang="es-ES" sz="2400" dirty="0">
                <a:solidFill>
                  <a:srgbClr val="00B0F0"/>
                </a:solidFill>
                <a:latin typeface="Calibri"/>
              </a:rPr>
              <a:t>.</a:t>
            </a:r>
          </a:p>
        </p:txBody>
      </p:sp>
      <p:sp>
        <p:nvSpPr>
          <p:cNvPr id="15" name="TextBox 14">
            <a:extLst>
              <a:ext uri="{FF2B5EF4-FFF2-40B4-BE49-F238E27FC236}">
                <a16:creationId xmlns:a16="http://schemas.microsoft.com/office/drawing/2014/main" id="{C8F00E22-55F5-55FF-D9DF-459491B99D40}"/>
              </a:ext>
            </a:extLst>
          </p:cNvPr>
          <p:cNvSpPr txBox="1"/>
          <p:nvPr/>
        </p:nvSpPr>
        <p:spPr>
          <a:xfrm>
            <a:off x="4575123" y="2929812"/>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sp>
        <p:nvSpPr>
          <p:cNvPr id="16" name="TextBox 15">
            <a:extLst>
              <a:ext uri="{FF2B5EF4-FFF2-40B4-BE49-F238E27FC236}">
                <a16:creationId xmlns:a16="http://schemas.microsoft.com/office/drawing/2014/main" id="{69AAA3BB-18B5-312B-2536-303631B40E31}"/>
              </a:ext>
            </a:extLst>
          </p:cNvPr>
          <p:cNvSpPr txBox="1"/>
          <p:nvPr/>
        </p:nvSpPr>
        <p:spPr>
          <a:xfrm>
            <a:off x="4572000" y="3462695"/>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se ofreció a si mismo como el cordero que quita el pecado del hombre</a:t>
            </a:r>
          </a:p>
        </p:txBody>
      </p:sp>
      <p:sp>
        <p:nvSpPr>
          <p:cNvPr id="19" name="TextBox 18">
            <a:extLst>
              <a:ext uri="{FF2B5EF4-FFF2-40B4-BE49-F238E27FC236}">
                <a16:creationId xmlns:a16="http://schemas.microsoft.com/office/drawing/2014/main" id="{FAC7F9AC-D34F-3622-4D20-6AAB74350668}"/>
              </a:ext>
            </a:extLst>
          </p:cNvPr>
          <p:cNvSpPr txBox="1"/>
          <p:nvPr/>
        </p:nvSpPr>
        <p:spPr>
          <a:xfrm>
            <a:off x="4554252" y="403850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cordero de la pascua</a:t>
            </a:r>
          </a:p>
        </p:txBody>
      </p:sp>
      <p:sp>
        <p:nvSpPr>
          <p:cNvPr id="13" name="TextBox 12">
            <a:extLst>
              <a:ext uri="{FF2B5EF4-FFF2-40B4-BE49-F238E27FC236}">
                <a16:creationId xmlns:a16="http://schemas.microsoft.com/office/drawing/2014/main" id="{414E809C-E981-E166-035C-A4401BB61CEE}"/>
              </a:ext>
            </a:extLst>
          </p:cNvPr>
          <p:cNvSpPr txBox="1"/>
          <p:nvPr/>
        </p:nvSpPr>
        <p:spPr>
          <a:xfrm>
            <a:off x="4572000" y="4391359"/>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Nuestra pascua, que es Cristo, ya fue sacrificada por nosotros</a:t>
            </a:r>
          </a:p>
        </p:txBody>
      </p:sp>
      <p:sp>
        <p:nvSpPr>
          <p:cNvPr id="14" name="TextBox 13">
            <a:extLst>
              <a:ext uri="{FF2B5EF4-FFF2-40B4-BE49-F238E27FC236}">
                <a16:creationId xmlns:a16="http://schemas.microsoft.com/office/drawing/2014/main" id="{DD8D7017-C304-D86B-541D-CAA59DC6CDE0}"/>
              </a:ext>
            </a:extLst>
          </p:cNvPr>
          <p:cNvSpPr txBox="1"/>
          <p:nvPr/>
        </p:nvSpPr>
        <p:spPr>
          <a:xfrm>
            <a:off x="4569399" y="4932647"/>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Jesús, sin pecado, fue el único que resultó aceptable a los ojos de un Dios santo.</a:t>
            </a:r>
          </a:p>
        </p:txBody>
      </p:sp>
      <p:sp>
        <p:nvSpPr>
          <p:cNvPr id="11" name="1 CuadroTexto">
            <a:extLst>
              <a:ext uri="{FF2B5EF4-FFF2-40B4-BE49-F238E27FC236}">
                <a16:creationId xmlns:a16="http://schemas.microsoft.com/office/drawing/2014/main" id="{6CE3AFAB-D37A-BFA5-1087-A69236F5D324}"/>
              </a:ext>
            </a:extLst>
          </p:cNvPr>
          <p:cNvSpPr txBox="1"/>
          <p:nvPr/>
        </p:nvSpPr>
        <p:spPr>
          <a:xfrm>
            <a:off x="2663280" y="539528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Hebreos 4:15</a:t>
            </a:r>
          </a:p>
        </p:txBody>
      </p:sp>
    </p:spTree>
    <p:extLst>
      <p:ext uri="{BB962C8B-B14F-4D97-AF65-F5344CB8AC3E}">
        <p14:creationId xmlns:p14="http://schemas.microsoft.com/office/powerpoint/2010/main" val="231605003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A8AD52-590E-8170-294C-7DABB0AD16A5}"/>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468A9A63-3EB1-A45D-F65D-1F8110034AEE}"/>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Juan 1:29</a:t>
            </a:r>
          </a:p>
        </p:txBody>
      </p:sp>
      <p:sp>
        <p:nvSpPr>
          <p:cNvPr id="5" name="2 CuadroTexto">
            <a:extLst>
              <a:ext uri="{FF2B5EF4-FFF2-40B4-BE49-F238E27FC236}">
                <a16:creationId xmlns:a16="http://schemas.microsoft.com/office/drawing/2014/main" id="{A8A9F3D1-603A-22EF-65B7-42447FB481D7}"/>
              </a:ext>
            </a:extLst>
          </p:cNvPr>
          <p:cNvSpPr txBox="1"/>
          <p:nvPr/>
        </p:nvSpPr>
        <p:spPr>
          <a:xfrm>
            <a:off x="0" y="500091"/>
            <a:ext cx="9108504"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El siguiente día </a:t>
            </a:r>
            <a:r>
              <a:rPr lang="es-ES" sz="2400" u="sng" dirty="0">
                <a:solidFill>
                  <a:srgbClr val="FFFF00"/>
                </a:solidFill>
                <a:latin typeface="Calibri"/>
              </a:rPr>
              <a:t>vio Juan a Jesús</a:t>
            </a:r>
            <a:r>
              <a:rPr lang="es-ES" sz="2400" dirty="0">
                <a:solidFill>
                  <a:srgbClr val="FFFF00"/>
                </a:solidFill>
                <a:latin typeface="Calibri"/>
              </a:rPr>
              <a:t> que venía a él, y dijo:</a:t>
            </a:r>
            <a:r>
              <a:rPr lang="es-ES" sz="2400" dirty="0">
                <a:latin typeface="Calibri"/>
              </a:rPr>
              <a:t> </a:t>
            </a:r>
            <a:r>
              <a:rPr lang="es-ES" sz="2400" dirty="0">
                <a:solidFill>
                  <a:srgbClr val="00B0F0"/>
                </a:solidFill>
                <a:latin typeface="Calibri"/>
              </a:rPr>
              <a:t>He aquí el Cordero de Dios, </a:t>
            </a:r>
            <a:r>
              <a:rPr lang="es-ES" sz="2400" dirty="0">
                <a:solidFill>
                  <a:srgbClr val="FFFF00"/>
                </a:solidFill>
                <a:latin typeface="Calibri"/>
              </a:rPr>
              <a:t>que quita el pecado del mundo. </a:t>
            </a:r>
          </a:p>
        </p:txBody>
      </p:sp>
      <p:sp>
        <p:nvSpPr>
          <p:cNvPr id="2" name="TextBox 1">
            <a:extLst>
              <a:ext uri="{FF2B5EF4-FFF2-40B4-BE49-F238E27FC236}">
                <a16:creationId xmlns:a16="http://schemas.microsoft.com/office/drawing/2014/main" id="{9420CF4D-E2F3-16B8-6714-AF648E7FF645}"/>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3" name="TextBox 2">
            <a:extLst>
              <a:ext uri="{FF2B5EF4-FFF2-40B4-BE49-F238E27FC236}">
                <a16:creationId xmlns:a16="http://schemas.microsoft.com/office/drawing/2014/main" id="{DFC1272D-14CF-C1F8-E3C4-35505E8CAA63}"/>
              </a:ext>
            </a:extLst>
          </p:cNvPr>
          <p:cNvSpPr txBox="1"/>
          <p:nvPr/>
        </p:nvSpPr>
        <p:spPr>
          <a:xfrm>
            <a:off x="4572000" y="190587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7" name="TextBox 16">
            <a:extLst>
              <a:ext uri="{FF2B5EF4-FFF2-40B4-BE49-F238E27FC236}">
                <a16:creationId xmlns:a16="http://schemas.microsoft.com/office/drawing/2014/main" id="{23B0FD0C-9A0A-49CF-294C-1D4FB4DE4006}"/>
              </a:ext>
            </a:extLst>
          </p:cNvPr>
          <p:cNvSpPr txBox="1"/>
          <p:nvPr/>
        </p:nvSpPr>
        <p:spPr>
          <a:xfrm>
            <a:off x="4572000" y="225494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6" name="1 CuadroTexto">
            <a:extLst>
              <a:ext uri="{FF2B5EF4-FFF2-40B4-BE49-F238E27FC236}">
                <a16:creationId xmlns:a16="http://schemas.microsoft.com/office/drawing/2014/main" id="{1968A149-236D-23B3-6FAF-1FDFA5F38427}"/>
              </a:ext>
            </a:extLst>
          </p:cNvPr>
          <p:cNvSpPr txBox="1"/>
          <p:nvPr/>
        </p:nvSpPr>
        <p:spPr>
          <a:xfrm>
            <a:off x="277128" y="1619245"/>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Isaías 53:6, 7</a:t>
            </a:r>
          </a:p>
        </p:txBody>
      </p:sp>
      <p:sp>
        <p:nvSpPr>
          <p:cNvPr id="7" name="2 CuadroTexto">
            <a:extLst>
              <a:ext uri="{FF2B5EF4-FFF2-40B4-BE49-F238E27FC236}">
                <a16:creationId xmlns:a16="http://schemas.microsoft.com/office/drawing/2014/main" id="{5BFF39A3-095E-A56F-EF28-E6D0D08A8592}"/>
              </a:ext>
            </a:extLst>
          </p:cNvPr>
          <p:cNvSpPr txBox="1"/>
          <p:nvPr/>
        </p:nvSpPr>
        <p:spPr>
          <a:xfrm>
            <a:off x="53244" y="2203222"/>
            <a:ext cx="4480216" cy="275440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Todos nosotros nos descarriamos como ovejas, cada cual se apartó por su camino; </a:t>
            </a:r>
            <a:r>
              <a:rPr lang="es-ES" sz="2400" dirty="0">
                <a:solidFill>
                  <a:srgbClr val="00B0F0"/>
                </a:solidFill>
                <a:latin typeface="Calibri"/>
              </a:rPr>
              <a:t>mas Jehová cargó en él el pecado de todos nosotros. </a:t>
            </a:r>
            <a:r>
              <a:rPr lang="es-ES" sz="2400" dirty="0">
                <a:solidFill>
                  <a:srgbClr val="FFFF00"/>
                </a:solidFill>
                <a:latin typeface="Calibri"/>
              </a:rPr>
              <a:t>Angustiado él, y afligido, no abrió su boca; como cordero fue llevado al matadero;</a:t>
            </a:r>
            <a:r>
              <a:rPr lang="es-ES" sz="2400" dirty="0">
                <a:latin typeface="Calibri"/>
              </a:rPr>
              <a:t> y como oveja delante de sus trasquiladores, enmudeció, y no abrió su boca. </a:t>
            </a:r>
          </a:p>
        </p:txBody>
      </p:sp>
      <p:sp>
        <p:nvSpPr>
          <p:cNvPr id="10" name="TextBox 9">
            <a:extLst>
              <a:ext uri="{FF2B5EF4-FFF2-40B4-BE49-F238E27FC236}">
                <a16:creationId xmlns:a16="http://schemas.microsoft.com/office/drawing/2014/main" id="{729BA960-CD32-2088-C2D7-C51304CC85A5}"/>
              </a:ext>
            </a:extLst>
          </p:cNvPr>
          <p:cNvSpPr txBox="1"/>
          <p:nvPr/>
        </p:nvSpPr>
        <p:spPr>
          <a:xfrm>
            <a:off x="4572000" y="258132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9" name="2 CuadroTexto">
            <a:extLst>
              <a:ext uri="{FF2B5EF4-FFF2-40B4-BE49-F238E27FC236}">
                <a16:creationId xmlns:a16="http://schemas.microsoft.com/office/drawing/2014/main" id="{660763CB-5AD8-7CE8-3BDD-03ED3C69A3A9}"/>
              </a:ext>
            </a:extLst>
          </p:cNvPr>
          <p:cNvSpPr txBox="1"/>
          <p:nvPr/>
        </p:nvSpPr>
        <p:spPr>
          <a:xfrm>
            <a:off x="19776" y="5828683"/>
            <a:ext cx="9144000" cy="984693"/>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Porque no tenemos un sumo sacerdote que no pueda compadecerse de nuestras debilidades, </a:t>
            </a:r>
            <a:r>
              <a:rPr lang="es-ES" sz="2400" dirty="0">
                <a:solidFill>
                  <a:srgbClr val="00B0F0"/>
                </a:solidFill>
                <a:latin typeface="Calibri"/>
              </a:rPr>
              <a:t>sino uno que fue tentado en todo según nuestra semejanza, </a:t>
            </a:r>
            <a:r>
              <a:rPr lang="es-ES" sz="2400" u="sng" dirty="0">
                <a:solidFill>
                  <a:srgbClr val="00B0F0"/>
                </a:solidFill>
                <a:latin typeface="Calibri"/>
              </a:rPr>
              <a:t>pero sin pecado</a:t>
            </a:r>
            <a:r>
              <a:rPr lang="es-ES" sz="2400" dirty="0">
                <a:solidFill>
                  <a:srgbClr val="00B0F0"/>
                </a:solidFill>
                <a:latin typeface="Calibri"/>
              </a:rPr>
              <a:t>.</a:t>
            </a:r>
          </a:p>
        </p:txBody>
      </p:sp>
      <p:sp>
        <p:nvSpPr>
          <p:cNvPr id="15" name="TextBox 14">
            <a:extLst>
              <a:ext uri="{FF2B5EF4-FFF2-40B4-BE49-F238E27FC236}">
                <a16:creationId xmlns:a16="http://schemas.microsoft.com/office/drawing/2014/main" id="{5863BF6A-127C-0E75-435C-84CD8C77A1F4}"/>
              </a:ext>
            </a:extLst>
          </p:cNvPr>
          <p:cNvSpPr txBox="1"/>
          <p:nvPr/>
        </p:nvSpPr>
        <p:spPr>
          <a:xfrm>
            <a:off x="4575123" y="2929812"/>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sp>
        <p:nvSpPr>
          <p:cNvPr id="16" name="TextBox 15">
            <a:extLst>
              <a:ext uri="{FF2B5EF4-FFF2-40B4-BE49-F238E27FC236}">
                <a16:creationId xmlns:a16="http://schemas.microsoft.com/office/drawing/2014/main" id="{95C56BC1-629C-F13D-5D4A-DE7CC3CD7957}"/>
              </a:ext>
            </a:extLst>
          </p:cNvPr>
          <p:cNvSpPr txBox="1"/>
          <p:nvPr/>
        </p:nvSpPr>
        <p:spPr>
          <a:xfrm>
            <a:off x="4572000" y="3462695"/>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se ofreció a si mismo como el cordero que quita el pecado del hombre</a:t>
            </a:r>
          </a:p>
        </p:txBody>
      </p:sp>
      <p:sp>
        <p:nvSpPr>
          <p:cNvPr id="19" name="TextBox 18">
            <a:extLst>
              <a:ext uri="{FF2B5EF4-FFF2-40B4-BE49-F238E27FC236}">
                <a16:creationId xmlns:a16="http://schemas.microsoft.com/office/drawing/2014/main" id="{69033C95-095D-606F-EDD7-25403D5B80B0}"/>
              </a:ext>
            </a:extLst>
          </p:cNvPr>
          <p:cNvSpPr txBox="1"/>
          <p:nvPr/>
        </p:nvSpPr>
        <p:spPr>
          <a:xfrm>
            <a:off x="4554252" y="403850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cordero de la pascua</a:t>
            </a:r>
          </a:p>
        </p:txBody>
      </p:sp>
      <p:sp>
        <p:nvSpPr>
          <p:cNvPr id="13" name="TextBox 12">
            <a:extLst>
              <a:ext uri="{FF2B5EF4-FFF2-40B4-BE49-F238E27FC236}">
                <a16:creationId xmlns:a16="http://schemas.microsoft.com/office/drawing/2014/main" id="{25A6A8C4-A681-85B1-E89B-43AD84115BFE}"/>
              </a:ext>
            </a:extLst>
          </p:cNvPr>
          <p:cNvSpPr txBox="1"/>
          <p:nvPr/>
        </p:nvSpPr>
        <p:spPr>
          <a:xfrm>
            <a:off x="4572000" y="4391359"/>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Nuestra pascua, que es Cristo, ya fue sacrificada por nosotros</a:t>
            </a:r>
          </a:p>
        </p:txBody>
      </p:sp>
      <p:sp>
        <p:nvSpPr>
          <p:cNvPr id="14" name="TextBox 13">
            <a:extLst>
              <a:ext uri="{FF2B5EF4-FFF2-40B4-BE49-F238E27FC236}">
                <a16:creationId xmlns:a16="http://schemas.microsoft.com/office/drawing/2014/main" id="{91DE0086-226D-676F-4265-FEF54E971629}"/>
              </a:ext>
            </a:extLst>
          </p:cNvPr>
          <p:cNvSpPr txBox="1"/>
          <p:nvPr/>
        </p:nvSpPr>
        <p:spPr>
          <a:xfrm>
            <a:off x="4569399" y="4932647"/>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Jesús, sin pecado, fue el único que resultó aceptable a los ojos de un Dios santo.</a:t>
            </a:r>
          </a:p>
        </p:txBody>
      </p:sp>
      <p:sp>
        <p:nvSpPr>
          <p:cNvPr id="11" name="1 CuadroTexto">
            <a:extLst>
              <a:ext uri="{FF2B5EF4-FFF2-40B4-BE49-F238E27FC236}">
                <a16:creationId xmlns:a16="http://schemas.microsoft.com/office/drawing/2014/main" id="{F3CE7EAF-914C-3022-1BE2-07FA6FDBFD36}"/>
              </a:ext>
            </a:extLst>
          </p:cNvPr>
          <p:cNvSpPr txBox="1"/>
          <p:nvPr/>
        </p:nvSpPr>
        <p:spPr>
          <a:xfrm>
            <a:off x="2663280" y="539528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Hebreos 4:15</a:t>
            </a:r>
          </a:p>
        </p:txBody>
      </p:sp>
    </p:spTree>
    <p:extLst>
      <p:ext uri="{BB962C8B-B14F-4D97-AF65-F5344CB8AC3E}">
        <p14:creationId xmlns:p14="http://schemas.microsoft.com/office/powerpoint/2010/main" val="102114546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E69E15-27A1-AFC4-49A2-7723340CFFF0}"/>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62167D9C-0E1E-0924-7EB8-A059146D88CE}"/>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Juan 1:29</a:t>
            </a:r>
          </a:p>
        </p:txBody>
      </p:sp>
      <p:sp>
        <p:nvSpPr>
          <p:cNvPr id="5" name="2 CuadroTexto">
            <a:extLst>
              <a:ext uri="{FF2B5EF4-FFF2-40B4-BE49-F238E27FC236}">
                <a16:creationId xmlns:a16="http://schemas.microsoft.com/office/drawing/2014/main" id="{EC542755-16F0-F4C9-D6DB-D7147B605464}"/>
              </a:ext>
            </a:extLst>
          </p:cNvPr>
          <p:cNvSpPr txBox="1"/>
          <p:nvPr/>
        </p:nvSpPr>
        <p:spPr>
          <a:xfrm>
            <a:off x="0" y="500091"/>
            <a:ext cx="9108504"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El siguiente día </a:t>
            </a:r>
            <a:r>
              <a:rPr lang="es-ES" sz="2400" u="sng" dirty="0">
                <a:solidFill>
                  <a:srgbClr val="FFFF00"/>
                </a:solidFill>
                <a:latin typeface="Calibri"/>
              </a:rPr>
              <a:t>vio Juan a Jesús</a:t>
            </a:r>
            <a:r>
              <a:rPr lang="es-ES" sz="2400" dirty="0">
                <a:solidFill>
                  <a:srgbClr val="FFFF00"/>
                </a:solidFill>
                <a:latin typeface="Calibri"/>
              </a:rPr>
              <a:t> que venía a él, y dijo:</a:t>
            </a:r>
            <a:r>
              <a:rPr lang="es-ES" sz="2400" dirty="0">
                <a:latin typeface="Calibri"/>
              </a:rPr>
              <a:t> </a:t>
            </a:r>
            <a:r>
              <a:rPr lang="es-ES" sz="2400" dirty="0">
                <a:solidFill>
                  <a:srgbClr val="00B0F0"/>
                </a:solidFill>
                <a:latin typeface="Calibri"/>
              </a:rPr>
              <a:t>He aquí el Cordero de Dios, </a:t>
            </a:r>
            <a:r>
              <a:rPr lang="es-ES" sz="2400" dirty="0">
                <a:solidFill>
                  <a:srgbClr val="FFFF00"/>
                </a:solidFill>
                <a:latin typeface="Calibri"/>
              </a:rPr>
              <a:t>que quita el pecado del mundo. </a:t>
            </a:r>
          </a:p>
        </p:txBody>
      </p:sp>
      <p:sp>
        <p:nvSpPr>
          <p:cNvPr id="2" name="TextBox 1">
            <a:extLst>
              <a:ext uri="{FF2B5EF4-FFF2-40B4-BE49-F238E27FC236}">
                <a16:creationId xmlns:a16="http://schemas.microsoft.com/office/drawing/2014/main" id="{DA35B2B4-7EE4-5A92-4957-AF7FE61B1551}"/>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3" name="TextBox 2">
            <a:extLst>
              <a:ext uri="{FF2B5EF4-FFF2-40B4-BE49-F238E27FC236}">
                <a16:creationId xmlns:a16="http://schemas.microsoft.com/office/drawing/2014/main" id="{85C143B8-6A4D-64F2-3EEE-6FE828EFE33A}"/>
              </a:ext>
            </a:extLst>
          </p:cNvPr>
          <p:cNvSpPr txBox="1"/>
          <p:nvPr/>
        </p:nvSpPr>
        <p:spPr>
          <a:xfrm>
            <a:off x="4572000" y="190587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7" name="TextBox 16">
            <a:extLst>
              <a:ext uri="{FF2B5EF4-FFF2-40B4-BE49-F238E27FC236}">
                <a16:creationId xmlns:a16="http://schemas.microsoft.com/office/drawing/2014/main" id="{7B75893A-5B5D-6A1A-843D-B14B0D6A1E8D}"/>
              </a:ext>
            </a:extLst>
          </p:cNvPr>
          <p:cNvSpPr txBox="1"/>
          <p:nvPr/>
        </p:nvSpPr>
        <p:spPr>
          <a:xfrm>
            <a:off x="4572000" y="225494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6" name="1 CuadroTexto">
            <a:extLst>
              <a:ext uri="{FF2B5EF4-FFF2-40B4-BE49-F238E27FC236}">
                <a16:creationId xmlns:a16="http://schemas.microsoft.com/office/drawing/2014/main" id="{25D42403-CAFE-90FA-6E6C-34514CD2A414}"/>
              </a:ext>
            </a:extLst>
          </p:cNvPr>
          <p:cNvSpPr txBox="1"/>
          <p:nvPr/>
        </p:nvSpPr>
        <p:spPr>
          <a:xfrm>
            <a:off x="277128" y="1619245"/>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Isaías 53:6, 7</a:t>
            </a:r>
          </a:p>
        </p:txBody>
      </p:sp>
      <p:sp>
        <p:nvSpPr>
          <p:cNvPr id="7" name="2 CuadroTexto">
            <a:extLst>
              <a:ext uri="{FF2B5EF4-FFF2-40B4-BE49-F238E27FC236}">
                <a16:creationId xmlns:a16="http://schemas.microsoft.com/office/drawing/2014/main" id="{DAE2F4E1-037B-4F75-8535-BC5D4E2E2D1A}"/>
              </a:ext>
            </a:extLst>
          </p:cNvPr>
          <p:cNvSpPr txBox="1"/>
          <p:nvPr/>
        </p:nvSpPr>
        <p:spPr>
          <a:xfrm>
            <a:off x="53244" y="2203222"/>
            <a:ext cx="4480216" cy="275440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Todos nosotros nos descarriamos como ovejas, cada cual se apartó por su camino; </a:t>
            </a:r>
            <a:r>
              <a:rPr lang="es-ES" sz="2400" dirty="0">
                <a:solidFill>
                  <a:srgbClr val="00B0F0"/>
                </a:solidFill>
                <a:latin typeface="Calibri"/>
              </a:rPr>
              <a:t>mas Jehová cargó en él el pecado de todos nosotros. </a:t>
            </a:r>
            <a:r>
              <a:rPr lang="es-ES" sz="2400" dirty="0">
                <a:solidFill>
                  <a:srgbClr val="FFFF00"/>
                </a:solidFill>
                <a:latin typeface="Calibri"/>
              </a:rPr>
              <a:t>Angustiado él, y afligido, no abrió su boca; como cordero fue llevado al matadero;</a:t>
            </a:r>
            <a:r>
              <a:rPr lang="es-ES" sz="2400" dirty="0">
                <a:latin typeface="Calibri"/>
              </a:rPr>
              <a:t> </a:t>
            </a:r>
            <a:r>
              <a:rPr lang="es-ES" sz="2400" dirty="0">
                <a:solidFill>
                  <a:srgbClr val="00B0F0"/>
                </a:solidFill>
                <a:latin typeface="Calibri"/>
              </a:rPr>
              <a:t>y como oveja delante de sus trasquiladores, enmudeció, y no abrió su boca. </a:t>
            </a:r>
          </a:p>
        </p:txBody>
      </p:sp>
      <p:sp>
        <p:nvSpPr>
          <p:cNvPr id="10" name="TextBox 9">
            <a:extLst>
              <a:ext uri="{FF2B5EF4-FFF2-40B4-BE49-F238E27FC236}">
                <a16:creationId xmlns:a16="http://schemas.microsoft.com/office/drawing/2014/main" id="{5EA9BA13-E53A-D001-BF60-A9211AD7B24F}"/>
              </a:ext>
            </a:extLst>
          </p:cNvPr>
          <p:cNvSpPr txBox="1"/>
          <p:nvPr/>
        </p:nvSpPr>
        <p:spPr>
          <a:xfrm>
            <a:off x="4572000" y="258132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9" name="2 CuadroTexto">
            <a:extLst>
              <a:ext uri="{FF2B5EF4-FFF2-40B4-BE49-F238E27FC236}">
                <a16:creationId xmlns:a16="http://schemas.microsoft.com/office/drawing/2014/main" id="{46AD226C-524F-B994-8885-0CB9BDA5BAA7}"/>
              </a:ext>
            </a:extLst>
          </p:cNvPr>
          <p:cNvSpPr txBox="1"/>
          <p:nvPr/>
        </p:nvSpPr>
        <p:spPr>
          <a:xfrm>
            <a:off x="19776" y="5828683"/>
            <a:ext cx="9144000" cy="984693"/>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Porque no tenemos un sumo sacerdote que no pueda compadecerse de nuestras debilidades, </a:t>
            </a:r>
            <a:r>
              <a:rPr lang="es-ES" sz="2400" dirty="0">
                <a:solidFill>
                  <a:srgbClr val="00B0F0"/>
                </a:solidFill>
                <a:latin typeface="Calibri"/>
              </a:rPr>
              <a:t>sino uno que fue tentado en todo según nuestra semejanza, </a:t>
            </a:r>
            <a:r>
              <a:rPr lang="es-ES" sz="2400" u="sng" dirty="0">
                <a:solidFill>
                  <a:srgbClr val="00B0F0"/>
                </a:solidFill>
                <a:latin typeface="Calibri"/>
              </a:rPr>
              <a:t>pero sin pecado</a:t>
            </a:r>
            <a:r>
              <a:rPr lang="es-ES" sz="2400" dirty="0">
                <a:solidFill>
                  <a:srgbClr val="00B0F0"/>
                </a:solidFill>
                <a:latin typeface="Calibri"/>
              </a:rPr>
              <a:t>.</a:t>
            </a:r>
          </a:p>
        </p:txBody>
      </p:sp>
      <p:sp>
        <p:nvSpPr>
          <p:cNvPr id="15" name="TextBox 14">
            <a:extLst>
              <a:ext uri="{FF2B5EF4-FFF2-40B4-BE49-F238E27FC236}">
                <a16:creationId xmlns:a16="http://schemas.microsoft.com/office/drawing/2014/main" id="{621445B6-EE6D-A796-7872-DA87C6C806C2}"/>
              </a:ext>
            </a:extLst>
          </p:cNvPr>
          <p:cNvSpPr txBox="1"/>
          <p:nvPr/>
        </p:nvSpPr>
        <p:spPr>
          <a:xfrm>
            <a:off x="4575123" y="2929812"/>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sp>
        <p:nvSpPr>
          <p:cNvPr id="16" name="TextBox 15">
            <a:extLst>
              <a:ext uri="{FF2B5EF4-FFF2-40B4-BE49-F238E27FC236}">
                <a16:creationId xmlns:a16="http://schemas.microsoft.com/office/drawing/2014/main" id="{200DCE05-BD8B-1470-74FB-666077B356F3}"/>
              </a:ext>
            </a:extLst>
          </p:cNvPr>
          <p:cNvSpPr txBox="1"/>
          <p:nvPr/>
        </p:nvSpPr>
        <p:spPr>
          <a:xfrm>
            <a:off x="4572000" y="3462695"/>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se ofreció a si mismo como el cordero que quita el pecado del hombre</a:t>
            </a:r>
          </a:p>
        </p:txBody>
      </p:sp>
      <p:sp>
        <p:nvSpPr>
          <p:cNvPr id="19" name="TextBox 18">
            <a:extLst>
              <a:ext uri="{FF2B5EF4-FFF2-40B4-BE49-F238E27FC236}">
                <a16:creationId xmlns:a16="http://schemas.microsoft.com/office/drawing/2014/main" id="{CFEB99A2-B7A1-D54E-FA57-FE23AA359949}"/>
              </a:ext>
            </a:extLst>
          </p:cNvPr>
          <p:cNvSpPr txBox="1"/>
          <p:nvPr/>
        </p:nvSpPr>
        <p:spPr>
          <a:xfrm>
            <a:off x="4554252" y="403850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cordero de la pascua</a:t>
            </a:r>
          </a:p>
        </p:txBody>
      </p:sp>
      <p:sp>
        <p:nvSpPr>
          <p:cNvPr id="13" name="TextBox 12">
            <a:extLst>
              <a:ext uri="{FF2B5EF4-FFF2-40B4-BE49-F238E27FC236}">
                <a16:creationId xmlns:a16="http://schemas.microsoft.com/office/drawing/2014/main" id="{3B03BD1D-0CB9-61AF-8630-CA318023959A}"/>
              </a:ext>
            </a:extLst>
          </p:cNvPr>
          <p:cNvSpPr txBox="1"/>
          <p:nvPr/>
        </p:nvSpPr>
        <p:spPr>
          <a:xfrm>
            <a:off x="4572000" y="4391359"/>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Nuestra pascua, que es Cristo, ya fue sacrificada por nosotros</a:t>
            </a:r>
          </a:p>
        </p:txBody>
      </p:sp>
      <p:sp>
        <p:nvSpPr>
          <p:cNvPr id="14" name="TextBox 13">
            <a:extLst>
              <a:ext uri="{FF2B5EF4-FFF2-40B4-BE49-F238E27FC236}">
                <a16:creationId xmlns:a16="http://schemas.microsoft.com/office/drawing/2014/main" id="{EE86D928-007D-A9F5-060A-7792EAF4E7DF}"/>
              </a:ext>
            </a:extLst>
          </p:cNvPr>
          <p:cNvSpPr txBox="1"/>
          <p:nvPr/>
        </p:nvSpPr>
        <p:spPr>
          <a:xfrm>
            <a:off x="4569399" y="4932647"/>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Jesús, sin pecado, fue el único que resultó aceptable a los ojos de un Dios santo.</a:t>
            </a:r>
          </a:p>
        </p:txBody>
      </p:sp>
      <p:sp>
        <p:nvSpPr>
          <p:cNvPr id="11" name="1 CuadroTexto">
            <a:extLst>
              <a:ext uri="{FF2B5EF4-FFF2-40B4-BE49-F238E27FC236}">
                <a16:creationId xmlns:a16="http://schemas.microsoft.com/office/drawing/2014/main" id="{34588F37-AE3C-AF77-810F-98549E624314}"/>
              </a:ext>
            </a:extLst>
          </p:cNvPr>
          <p:cNvSpPr txBox="1"/>
          <p:nvPr/>
        </p:nvSpPr>
        <p:spPr>
          <a:xfrm>
            <a:off x="2663280" y="539528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Hebreos 4:15</a:t>
            </a:r>
          </a:p>
        </p:txBody>
      </p:sp>
    </p:spTree>
    <p:extLst>
      <p:ext uri="{BB962C8B-B14F-4D97-AF65-F5344CB8AC3E}">
        <p14:creationId xmlns:p14="http://schemas.microsoft.com/office/powerpoint/2010/main" val="35347437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E42C63-A8C8-7D6B-9A4D-B05874A4E55D}"/>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887967CC-7EC1-64CE-1B92-BA326F26181A}"/>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Juan 1:29</a:t>
            </a:r>
          </a:p>
        </p:txBody>
      </p:sp>
      <p:sp>
        <p:nvSpPr>
          <p:cNvPr id="5" name="2 CuadroTexto">
            <a:extLst>
              <a:ext uri="{FF2B5EF4-FFF2-40B4-BE49-F238E27FC236}">
                <a16:creationId xmlns:a16="http://schemas.microsoft.com/office/drawing/2014/main" id="{97D7065B-3F49-77A9-1525-E81710BF744B}"/>
              </a:ext>
            </a:extLst>
          </p:cNvPr>
          <p:cNvSpPr txBox="1"/>
          <p:nvPr/>
        </p:nvSpPr>
        <p:spPr>
          <a:xfrm>
            <a:off x="0" y="500091"/>
            <a:ext cx="9108504"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El siguiente día </a:t>
            </a:r>
            <a:r>
              <a:rPr lang="es-ES" sz="2400" u="sng" dirty="0">
                <a:solidFill>
                  <a:srgbClr val="FFFF00"/>
                </a:solidFill>
                <a:latin typeface="Calibri"/>
              </a:rPr>
              <a:t>vio Juan a Jesús</a:t>
            </a:r>
            <a:r>
              <a:rPr lang="es-ES" sz="2400" dirty="0">
                <a:solidFill>
                  <a:srgbClr val="FFFF00"/>
                </a:solidFill>
                <a:latin typeface="Calibri"/>
              </a:rPr>
              <a:t> que venía a él, y dijo:</a:t>
            </a:r>
            <a:r>
              <a:rPr lang="es-ES" sz="2400" dirty="0">
                <a:latin typeface="Calibri"/>
              </a:rPr>
              <a:t> </a:t>
            </a:r>
            <a:r>
              <a:rPr lang="es-ES" sz="2400" dirty="0">
                <a:solidFill>
                  <a:srgbClr val="00B0F0"/>
                </a:solidFill>
                <a:latin typeface="Calibri"/>
              </a:rPr>
              <a:t>He aquí el Cordero de Dios, </a:t>
            </a:r>
            <a:r>
              <a:rPr lang="es-ES" sz="2400" dirty="0">
                <a:solidFill>
                  <a:srgbClr val="FFFF00"/>
                </a:solidFill>
                <a:latin typeface="Calibri"/>
              </a:rPr>
              <a:t>que quita el pecado del mundo. </a:t>
            </a:r>
          </a:p>
        </p:txBody>
      </p:sp>
      <p:sp>
        <p:nvSpPr>
          <p:cNvPr id="2" name="TextBox 1">
            <a:extLst>
              <a:ext uri="{FF2B5EF4-FFF2-40B4-BE49-F238E27FC236}">
                <a16:creationId xmlns:a16="http://schemas.microsoft.com/office/drawing/2014/main" id="{478DA987-E1CF-7D27-B793-32FDD5F35070}"/>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3" name="TextBox 2">
            <a:extLst>
              <a:ext uri="{FF2B5EF4-FFF2-40B4-BE49-F238E27FC236}">
                <a16:creationId xmlns:a16="http://schemas.microsoft.com/office/drawing/2014/main" id="{646EB603-9652-C2CC-EED9-E5618DBCA38E}"/>
              </a:ext>
            </a:extLst>
          </p:cNvPr>
          <p:cNvSpPr txBox="1"/>
          <p:nvPr/>
        </p:nvSpPr>
        <p:spPr>
          <a:xfrm>
            <a:off x="4572000" y="190587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7" name="TextBox 16">
            <a:extLst>
              <a:ext uri="{FF2B5EF4-FFF2-40B4-BE49-F238E27FC236}">
                <a16:creationId xmlns:a16="http://schemas.microsoft.com/office/drawing/2014/main" id="{49FFD68C-B5E0-EE9F-3F03-C895E0462C72}"/>
              </a:ext>
            </a:extLst>
          </p:cNvPr>
          <p:cNvSpPr txBox="1"/>
          <p:nvPr/>
        </p:nvSpPr>
        <p:spPr>
          <a:xfrm>
            <a:off x="4572000" y="225494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6" name="1 CuadroTexto">
            <a:extLst>
              <a:ext uri="{FF2B5EF4-FFF2-40B4-BE49-F238E27FC236}">
                <a16:creationId xmlns:a16="http://schemas.microsoft.com/office/drawing/2014/main" id="{8DE57CCB-EF3B-735F-64A1-8516B5EB89E9}"/>
              </a:ext>
            </a:extLst>
          </p:cNvPr>
          <p:cNvSpPr txBox="1"/>
          <p:nvPr/>
        </p:nvSpPr>
        <p:spPr>
          <a:xfrm>
            <a:off x="277128" y="1619245"/>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Isaías 53:6, 7</a:t>
            </a:r>
          </a:p>
        </p:txBody>
      </p:sp>
      <p:sp>
        <p:nvSpPr>
          <p:cNvPr id="7" name="2 CuadroTexto">
            <a:extLst>
              <a:ext uri="{FF2B5EF4-FFF2-40B4-BE49-F238E27FC236}">
                <a16:creationId xmlns:a16="http://schemas.microsoft.com/office/drawing/2014/main" id="{DF503559-DA78-DF2F-CBD4-9BAA64FF70B9}"/>
              </a:ext>
            </a:extLst>
          </p:cNvPr>
          <p:cNvSpPr txBox="1"/>
          <p:nvPr/>
        </p:nvSpPr>
        <p:spPr>
          <a:xfrm>
            <a:off x="53244" y="2203222"/>
            <a:ext cx="4480216" cy="275440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Todos nosotros nos descarriamos como ovejas, cada cual se apartó por su camino; </a:t>
            </a:r>
            <a:r>
              <a:rPr lang="es-ES" sz="2400" dirty="0">
                <a:solidFill>
                  <a:srgbClr val="00B0F0"/>
                </a:solidFill>
                <a:latin typeface="Calibri"/>
              </a:rPr>
              <a:t>mas Jehová cargó en él el pecado de todos nosotros. </a:t>
            </a:r>
            <a:r>
              <a:rPr lang="es-ES" sz="2400" dirty="0">
                <a:solidFill>
                  <a:srgbClr val="FFFF00"/>
                </a:solidFill>
                <a:latin typeface="Calibri"/>
              </a:rPr>
              <a:t>Angustiado él, y afligido, no abrió su boca; como cordero fue llevado al matadero;</a:t>
            </a:r>
            <a:r>
              <a:rPr lang="es-ES" sz="2400" dirty="0">
                <a:latin typeface="Calibri"/>
              </a:rPr>
              <a:t> </a:t>
            </a:r>
            <a:r>
              <a:rPr lang="es-ES" sz="2400" dirty="0">
                <a:solidFill>
                  <a:srgbClr val="00B0F0"/>
                </a:solidFill>
                <a:latin typeface="Calibri"/>
              </a:rPr>
              <a:t>y como oveja delante de sus trasquiladores, enmudeció, y no abrió su boca. </a:t>
            </a:r>
          </a:p>
        </p:txBody>
      </p:sp>
      <p:sp>
        <p:nvSpPr>
          <p:cNvPr id="10" name="TextBox 9">
            <a:extLst>
              <a:ext uri="{FF2B5EF4-FFF2-40B4-BE49-F238E27FC236}">
                <a16:creationId xmlns:a16="http://schemas.microsoft.com/office/drawing/2014/main" id="{517C667B-7CCA-F657-2388-5F772887E035}"/>
              </a:ext>
            </a:extLst>
          </p:cNvPr>
          <p:cNvSpPr txBox="1"/>
          <p:nvPr/>
        </p:nvSpPr>
        <p:spPr>
          <a:xfrm>
            <a:off x="4572000" y="258132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8" name="1 CuadroTexto">
            <a:extLst>
              <a:ext uri="{FF2B5EF4-FFF2-40B4-BE49-F238E27FC236}">
                <a16:creationId xmlns:a16="http://schemas.microsoft.com/office/drawing/2014/main" id="{1344D050-AE1E-1E92-015D-CECE86193305}"/>
              </a:ext>
            </a:extLst>
          </p:cNvPr>
          <p:cNvSpPr txBox="1"/>
          <p:nvPr/>
        </p:nvSpPr>
        <p:spPr>
          <a:xfrm>
            <a:off x="683568" y="503524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1Pedro 1:18, 19</a:t>
            </a:r>
          </a:p>
        </p:txBody>
      </p:sp>
      <p:sp>
        <p:nvSpPr>
          <p:cNvPr id="9" name="2 CuadroTexto">
            <a:extLst>
              <a:ext uri="{FF2B5EF4-FFF2-40B4-BE49-F238E27FC236}">
                <a16:creationId xmlns:a16="http://schemas.microsoft.com/office/drawing/2014/main" id="{2FF260A6-AA87-EF70-8F04-BE06AAF8F7B4}"/>
              </a:ext>
            </a:extLst>
          </p:cNvPr>
          <p:cNvSpPr txBox="1"/>
          <p:nvPr/>
        </p:nvSpPr>
        <p:spPr>
          <a:xfrm>
            <a:off x="25085" y="5589240"/>
            <a:ext cx="9144000"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Sabiendo que fuisteis rescatados de vuestra vana manera de vivir, la cual recibisteis de vuestros padres, no con cosas corruptibles, como oro o plata, sino con la sangre preciosa de Cristo, como de un cordero sin mancha y sin contaminación.</a:t>
            </a:r>
          </a:p>
        </p:txBody>
      </p:sp>
      <p:sp>
        <p:nvSpPr>
          <p:cNvPr id="15" name="TextBox 14">
            <a:extLst>
              <a:ext uri="{FF2B5EF4-FFF2-40B4-BE49-F238E27FC236}">
                <a16:creationId xmlns:a16="http://schemas.microsoft.com/office/drawing/2014/main" id="{9B1BC977-2FA8-C17F-DBDC-0CD02D77442A}"/>
              </a:ext>
            </a:extLst>
          </p:cNvPr>
          <p:cNvSpPr txBox="1"/>
          <p:nvPr/>
        </p:nvSpPr>
        <p:spPr>
          <a:xfrm>
            <a:off x="4575123" y="2929812"/>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sp>
        <p:nvSpPr>
          <p:cNvPr id="16" name="TextBox 15">
            <a:extLst>
              <a:ext uri="{FF2B5EF4-FFF2-40B4-BE49-F238E27FC236}">
                <a16:creationId xmlns:a16="http://schemas.microsoft.com/office/drawing/2014/main" id="{D03FFA48-6DFC-D535-70EE-CAD12F3F8359}"/>
              </a:ext>
            </a:extLst>
          </p:cNvPr>
          <p:cNvSpPr txBox="1"/>
          <p:nvPr/>
        </p:nvSpPr>
        <p:spPr>
          <a:xfrm>
            <a:off x="4572000" y="3462695"/>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se ofreció a si mismo como el cordero que quita el pecado del hombre</a:t>
            </a:r>
          </a:p>
        </p:txBody>
      </p:sp>
      <p:sp>
        <p:nvSpPr>
          <p:cNvPr id="19" name="TextBox 18">
            <a:extLst>
              <a:ext uri="{FF2B5EF4-FFF2-40B4-BE49-F238E27FC236}">
                <a16:creationId xmlns:a16="http://schemas.microsoft.com/office/drawing/2014/main" id="{9C628AF8-46CB-BC6C-83BF-720A38539351}"/>
              </a:ext>
            </a:extLst>
          </p:cNvPr>
          <p:cNvSpPr txBox="1"/>
          <p:nvPr/>
        </p:nvSpPr>
        <p:spPr>
          <a:xfrm>
            <a:off x="4554252" y="403850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cordero de la pascua</a:t>
            </a:r>
          </a:p>
        </p:txBody>
      </p:sp>
      <p:sp>
        <p:nvSpPr>
          <p:cNvPr id="13" name="TextBox 12">
            <a:extLst>
              <a:ext uri="{FF2B5EF4-FFF2-40B4-BE49-F238E27FC236}">
                <a16:creationId xmlns:a16="http://schemas.microsoft.com/office/drawing/2014/main" id="{EF0B6896-6BE4-657E-58DA-5101ABD97A30}"/>
              </a:ext>
            </a:extLst>
          </p:cNvPr>
          <p:cNvSpPr txBox="1"/>
          <p:nvPr/>
        </p:nvSpPr>
        <p:spPr>
          <a:xfrm>
            <a:off x="4572000" y="4391359"/>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Nuestra pascua, que es Cristo, ya fue sacrificada por nosotros</a:t>
            </a:r>
          </a:p>
        </p:txBody>
      </p:sp>
      <p:sp>
        <p:nvSpPr>
          <p:cNvPr id="14" name="TextBox 13">
            <a:extLst>
              <a:ext uri="{FF2B5EF4-FFF2-40B4-BE49-F238E27FC236}">
                <a16:creationId xmlns:a16="http://schemas.microsoft.com/office/drawing/2014/main" id="{27A522DC-BCD2-A94C-3D65-2C493C660B9F}"/>
              </a:ext>
            </a:extLst>
          </p:cNvPr>
          <p:cNvSpPr txBox="1"/>
          <p:nvPr/>
        </p:nvSpPr>
        <p:spPr>
          <a:xfrm>
            <a:off x="4569399" y="4932647"/>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Jesús, sin pecado, fue el único que resultó aceptable a los ojos de un Dios santo.</a:t>
            </a:r>
          </a:p>
        </p:txBody>
      </p:sp>
    </p:spTree>
    <p:extLst>
      <p:ext uri="{BB962C8B-B14F-4D97-AF65-F5344CB8AC3E}">
        <p14:creationId xmlns:p14="http://schemas.microsoft.com/office/powerpoint/2010/main" val="10482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C050A1-C789-DBD1-4116-FFBCA655BED6}"/>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A46A8C2B-0553-72B2-AE5B-C2F62C766575}"/>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Juan 1:29</a:t>
            </a:r>
          </a:p>
        </p:txBody>
      </p:sp>
      <p:sp>
        <p:nvSpPr>
          <p:cNvPr id="5" name="2 CuadroTexto">
            <a:extLst>
              <a:ext uri="{FF2B5EF4-FFF2-40B4-BE49-F238E27FC236}">
                <a16:creationId xmlns:a16="http://schemas.microsoft.com/office/drawing/2014/main" id="{E73E44DA-E94E-5230-D526-BD37F6652DCB}"/>
              </a:ext>
            </a:extLst>
          </p:cNvPr>
          <p:cNvSpPr txBox="1"/>
          <p:nvPr/>
        </p:nvSpPr>
        <p:spPr>
          <a:xfrm>
            <a:off x="0" y="500091"/>
            <a:ext cx="9108504"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El siguiente día </a:t>
            </a:r>
            <a:r>
              <a:rPr lang="es-ES" sz="2400" u="sng" dirty="0">
                <a:solidFill>
                  <a:srgbClr val="FFFF00"/>
                </a:solidFill>
                <a:latin typeface="Calibri"/>
              </a:rPr>
              <a:t>vio Juan a Jesús</a:t>
            </a:r>
            <a:r>
              <a:rPr lang="es-ES" sz="2400" dirty="0">
                <a:solidFill>
                  <a:srgbClr val="FFFF00"/>
                </a:solidFill>
                <a:latin typeface="Calibri"/>
              </a:rPr>
              <a:t> que venía a él, y dijo:</a:t>
            </a:r>
            <a:r>
              <a:rPr lang="es-ES" sz="2400" dirty="0">
                <a:latin typeface="Calibri"/>
              </a:rPr>
              <a:t> </a:t>
            </a:r>
            <a:r>
              <a:rPr lang="es-ES" sz="2400" dirty="0">
                <a:solidFill>
                  <a:srgbClr val="00B0F0"/>
                </a:solidFill>
                <a:latin typeface="Calibri"/>
              </a:rPr>
              <a:t>He aquí el Cordero de Dios, </a:t>
            </a:r>
            <a:r>
              <a:rPr lang="es-ES" sz="2400" dirty="0">
                <a:solidFill>
                  <a:srgbClr val="FFFF00"/>
                </a:solidFill>
                <a:latin typeface="Calibri"/>
              </a:rPr>
              <a:t>que quita el pecado del mundo. </a:t>
            </a:r>
          </a:p>
        </p:txBody>
      </p:sp>
      <p:sp>
        <p:nvSpPr>
          <p:cNvPr id="2" name="TextBox 1">
            <a:extLst>
              <a:ext uri="{FF2B5EF4-FFF2-40B4-BE49-F238E27FC236}">
                <a16:creationId xmlns:a16="http://schemas.microsoft.com/office/drawing/2014/main" id="{5D43C55D-3465-8CD1-6767-1BA5BAD60B95}"/>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3" name="TextBox 2">
            <a:extLst>
              <a:ext uri="{FF2B5EF4-FFF2-40B4-BE49-F238E27FC236}">
                <a16:creationId xmlns:a16="http://schemas.microsoft.com/office/drawing/2014/main" id="{E7CEBBB1-E7EA-7DF2-4336-70BA0F55F3CB}"/>
              </a:ext>
            </a:extLst>
          </p:cNvPr>
          <p:cNvSpPr txBox="1"/>
          <p:nvPr/>
        </p:nvSpPr>
        <p:spPr>
          <a:xfrm>
            <a:off x="4572000" y="190587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7" name="TextBox 16">
            <a:extLst>
              <a:ext uri="{FF2B5EF4-FFF2-40B4-BE49-F238E27FC236}">
                <a16:creationId xmlns:a16="http://schemas.microsoft.com/office/drawing/2014/main" id="{79FE5C16-EDE6-D15B-6F5B-B621631E5251}"/>
              </a:ext>
            </a:extLst>
          </p:cNvPr>
          <p:cNvSpPr txBox="1"/>
          <p:nvPr/>
        </p:nvSpPr>
        <p:spPr>
          <a:xfrm>
            <a:off x="4572000" y="225494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6" name="1 CuadroTexto">
            <a:extLst>
              <a:ext uri="{FF2B5EF4-FFF2-40B4-BE49-F238E27FC236}">
                <a16:creationId xmlns:a16="http://schemas.microsoft.com/office/drawing/2014/main" id="{F79F9094-85B0-8DDA-6B0E-C9F6353DBBFF}"/>
              </a:ext>
            </a:extLst>
          </p:cNvPr>
          <p:cNvSpPr txBox="1"/>
          <p:nvPr/>
        </p:nvSpPr>
        <p:spPr>
          <a:xfrm>
            <a:off x="277128" y="1619245"/>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Isaías 53:6, 7</a:t>
            </a:r>
          </a:p>
        </p:txBody>
      </p:sp>
      <p:sp>
        <p:nvSpPr>
          <p:cNvPr id="7" name="2 CuadroTexto">
            <a:extLst>
              <a:ext uri="{FF2B5EF4-FFF2-40B4-BE49-F238E27FC236}">
                <a16:creationId xmlns:a16="http://schemas.microsoft.com/office/drawing/2014/main" id="{47FF683F-E943-55C7-819F-DD6AB8CD24FC}"/>
              </a:ext>
            </a:extLst>
          </p:cNvPr>
          <p:cNvSpPr txBox="1"/>
          <p:nvPr/>
        </p:nvSpPr>
        <p:spPr>
          <a:xfrm>
            <a:off x="53244" y="2203222"/>
            <a:ext cx="4480216" cy="275440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Todos nosotros nos descarriamos como ovejas, cada cual se apartó por su camino; </a:t>
            </a:r>
            <a:r>
              <a:rPr lang="es-ES" sz="2400" dirty="0">
                <a:solidFill>
                  <a:srgbClr val="00B0F0"/>
                </a:solidFill>
                <a:latin typeface="Calibri"/>
              </a:rPr>
              <a:t>mas Jehová cargó en él el pecado de todos nosotros. </a:t>
            </a:r>
            <a:r>
              <a:rPr lang="es-ES" sz="2400" dirty="0">
                <a:solidFill>
                  <a:srgbClr val="FFFF00"/>
                </a:solidFill>
                <a:latin typeface="Calibri"/>
              </a:rPr>
              <a:t>Angustiado él, y afligido, no abrió su boca; como cordero fue llevado al matadero;</a:t>
            </a:r>
            <a:r>
              <a:rPr lang="es-ES" sz="2400" dirty="0">
                <a:latin typeface="Calibri"/>
              </a:rPr>
              <a:t> </a:t>
            </a:r>
            <a:r>
              <a:rPr lang="es-ES" sz="2400" dirty="0">
                <a:solidFill>
                  <a:srgbClr val="00B0F0"/>
                </a:solidFill>
                <a:latin typeface="Calibri"/>
              </a:rPr>
              <a:t>y como oveja delante de sus trasquiladores, enmudeció, y no abrió su boca. </a:t>
            </a:r>
          </a:p>
        </p:txBody>
      </p:sp>
      <p:sp>
        <p:nvSpPr>
          <p:cNvPr id="10" name="TextBox 9">
            <a:extLst>
              <a:ext uri="{FF2B5EF4-FFF2-40B4-BE49-F238E27FC236}">
                <a16:creationId xmlns:a16="http://schemas.microsoft.com/office/drawing/2014/main" id="{46E2B4CB-5DCB-6CE4-A17C-192D1F3291D7}"/>
              </a:ext>
            </a:extLst>
          </p:cNvPr>
          <p:cNvSpPr txBox="1"/>
          <p:nvPr/>
        </p:nvSpPr>
        <p:spPr>
          <a:xfrm>
            <a:off x="4572000" y="258132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8" name="1 CuadroTexto">
            <a:extLst>
              <a:ext uri="{FF2B5EF4-FFF2-40B4-BE49-F238E27FC236}">
                <a16:creationId xmlns:a16="http://schemas.microsoft.com/office/drawing/2014/main" id="{C0DDC1F6-FACB-43E2-EFCF-59FF4AF42DE9}"/>
              </a:ext>
            </a:extLst>
          </p:cNvPr>
          <p:cNvSpPr txBox="1"/>
          <p:nvPr/>
        </p:nvSpPr>
        <p:spPr>
          <a:xfrm>
            <a:off x="683568" y="503524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1Pedro 1:18, 19</a:t>
            </a:r>
          </a:p>
        </p:txBody>
      </p:sp>
      <p:sp>
        <p:nvSpPr>
          <p:cNvPr id="9" name="2 CuadroTexto">
            <a:extLst>
              <a:ext uri="{FF2B5EF4-FFF2-40B4-BE49-F238E27FC236}">
                <a16:creationId xmlns:a16="http://schemas.microsoft.com/office/drawing/2014/main" id="{0FED197F-D1AD-2FBA-B842-7ABA5DD0FC20}"/>
              </a:ext>
            </a:extLst>
          </p:cNvPr>
          <p:cNvSpPr txBox="1"/>
          <p:nvPr/>
        </p:nvSpPr>
        <p:spPr>
          <a:xfrm>
            <a:off x="25085" y="5589240"/>
            <a:ext cx="9144000"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Sabiendo que fuisteis rescatados de vuestra vana manera de vivir, la cual recibisteis de vuestros padres,</a:t>
            </a:r>
            <a:r>
              <a:rPr lang="es-ES" sz="2400" dirty="0">
                <a:latin typeface="Calibri"/>
              </a:rPr>
              <a:t> no con cosas corruptibles, como oro o plata, sino con la sangre preciosa de Cristo, como de un cordero sin mancha y sin contaminación.</a:t>
            </a:r>
          </a:p>
        </p:txBody>
      </p:sp>
      <p:sp>
        <p:nvSpPr>
          <p:cNvPr id="15" name="TextBox 14">
            <a:extLst>
              <a:ext uri="{FF2B5EF4-FFF2-40B4-BE49-F238E27FC236}">
                <a16:creationId xmlns:a16="http://schemas.microsoft.com/office/drawing/2014/main" id="{E1EF2148-B85B-B284-B5C8-A002FA866C78}"/>
              </a:ext>
            </a:extLst>
          </p:cNvPr>
          <p:cNvSpPr txBox="1"/>
          <p:nvPr/>
        </p:nvSpPr>
        <p:spPr>
          <a:xfrm>
            <a:off x="4575123" y="2929812"/>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sp>
        <p:nvSpPr>
          <p:cNvPr id="16" name="TextBox 15">
            <a:extLst>
              <a:ext uri="{FF2B5EF4-FFF2-40B4-BE49-F238E27FC236}">
                <a16:creationId xmlns:a16="http://schemas.microsoft.com/office/drawing/2014/main" id="{034F29A3-435A-FFBE-2AEB-3A22B5F76566}"/>
              </a:ext>
            </a:extLst>
          </p:cNvPr>
          <p:cNvSpPr txBox="1"/>
          <p:nvPr/>
        </p:nvSpPr>
        <p:spPr>
          <a:xfrm>
            <a:off x="4572000" y="3462695"/>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se ofreció a si mismo como el cordero que quita el pecado del hombre</a:t>
            </a:r>
          </a:p>
        </p:txBody>
      </p:sp>
      <p:sp>
        <p:nvSpPr>
          <p:cNvPr id="19" name="TextBox 18">
            <a:extLst>
              <a:ext uri="{FF2B5EF4-FFF2-40B4-BE49-F238E27FC236}">
                <a16:creationId xmlns:a16="http://schemas.microsoft.com/office/drawing/2014/main" id="{949360E0-43AC-2537-F572-6FCC0AFC0A40}"/>
              </a:ext>
            </a:extLst>
          </p:cNvPr>
          <p:cNvSpPr txBox="1"/>
          <p:nvPr/>
        </p:nvSpPr>
        <p:spPr>
          <a:xfrm>
            <a:off x="4554252" y="403850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cordero de la pascua</a:t>
            </a:r>
          </a:p>
        </p:txBody>
      </p:sp>
      <p:sp>
        <p:nvSpPr>
          <p:cNvPr id="13" name="TextBox 12">
            <a:extLst>
              <a:ext uri="{FF2B5EF4-FFF2-40B4-BE49-F238E27FC236}">
                <a16:creationId xmlns:a16="http://schemas.microsoft.com/office/drawing/2014/main" id="{7E159956-A2B3-969F-7161-503CE7D9A030}"/>
              </a:ext>
            </a:extLst>
          </p:cNvPr>
          <p:cNvSpPr txBox="1"/>
          <p:nvPr/>
        </p:nvSpPr>
        <p:spPr>
          <a:xfrm>
            <a:off x="4572000" y="4391359"/>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Nuestra pascua, que es Cristo, ya fue sacrificada por nosotros</a:t>
            </a:r>
          </a:p>
        </p:txBody>
      </p:sp>
      <p:sp>
        <p:nvSpPr>
          <p:cNvPr id="14" name="TextBox 13">
            <a:extLst>
              <a:ext uri="{FF2B5EF4-FFF2-40B4-BE49-F238E27FC236}">
                <a16:creationId xmlns:a16="http://schemas.microsoft.com/office/drawing/2014/main" id="{E4518C3D-4F4D-0366-F43D-6E386F86A6AA}"/>
              </a:ext>
            </a:extLst>
          </p:cNvPr>
          <p:cNvSpPr txBox="1"/>
          <p:nvPr/>
        </p:nvSpPr>
        <p:spPr>
          <a:xfrm>
            <a:off x="4569399" y="4932647"/>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Jesús, sin pecado, fue el único que resultó aceptable a los ojos de un Dios santo.</a:t>
            </a:r>
          </a:p>
        </p:txBody>
      </p:sp>
    </p:spTree>
    <p:extLst>
      <p:ext uri="{BB962C8B-B14F-4D97-AF65-F5344CB8AC3E}">
        <p14:creationId xmlns:p14="http://schemas.microsoft.com/office/powerpoint/2010/main" val="226465993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F263E1-F0CC-9BB6-FE5C-65E83902C317}"/>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347BE4C5-A2AB-B0DA-091F-F0E4EC34CC32}"/>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Juan 1:29</a:t>
            </a:r>
          </a:p>
        </p:txBody>
      </p:sp>
      <p:sp>
        <p:nvSpPr>
          <p:cNvPr id="5" name="2 CuadroTexto">
            <a:extLst>
              <a:ext uri="{FF2B5EF4-FFF2-40B4-BE49-F238E27FC236}">
                <a16:creationId xmlns:a16="http://schemas.microsoft.com/office/drawing/2014/main" id="{EF0B3C29-517D-75F6-41A2-E2E0C3375C39}"/>
              </a:ext>
            </a:extLst>
          </p:cNvPr>
          <p:cNvSpPr txBox="1"/>
          <p:nvPr/>
        </p:nvSpPr>
        <p:spPr>
          <a:xfrm>
            <a:off x="0" y="500091"/>
            <a:ext cx="9108504"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El siguiente día </a:t>
            </a:r>
            <a:r>
              <a:rPr lang="es-ES" sz="2400" u="sng" dirty="0">
                <a:solidFill>
                  <a:srgbClr val="FFFF00"/>
                </a:solidFill>
                <a:latin typeface="Calibri"/>
              </a:rPr>
              <a:t>vio Juan a Jesús</a:t>
            </a:r>
            <a:r>
              <a:rPr lang="es-ES" sz="2400" dirty="0">
                <a:solidFill>
                  <a:srgbClr val="FFFF00"/>
                </a:solidFill>
                <a:latin typeface="Calibri"/>
              </a:rPr>
              <a:t> que venía a él, y dijo:</a:t>
            </a:r>
            <a:r>
              <a:rPr lang="es-ES" sz="2400" dirty="0">
                <a:latin typeface="Calibri"/>
              </a:rPr>
              <a:t> </a:t>
            </a:r>
            <a:r>
              <a:rPr lang="es-ES" sz="2400" dirty="0">
                <a:solidFill>
                  <a:srgbClr val="00B0F0"/>
                </a:solidFill>
                <a:latin typeface="Calibri"/>
              </a:rPr>
              <a:t>He aquí el Cordero de Dios, </a:t>
            </a:r>
            <a:r>
              <a:rPr lang="es-ES" sz="2400" dirty="0">
                <a:solidFill>
                  <a:srgbClr val="FFFF00"/>
                </a:solidFill>
                <a:latin typeface="Calibri"/>
              </a:rPr>
              <a:t>que quita el pecado del mundo. </a:t>
            </a:r>
          </a:p>
        </p:txBody>
      </p:sp>
      <p:sp>
        <p:nvSpPr>
          <p:cNvPr id="2" name="TextBox 1">
            <a:extLst>
              <a:ext uri="{FF2B5EF4-FFF2-40B4-BE49-F238E27FC236}">
                <a16:creationId xmlns:a16="http://schemas.microsoft.com/office/drawing/2014/main" id="{3D92EE2F-F54B-DF18-7903-5F8DB50B7404}"/>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3" name="TextBox 2">
            <a:extLst>
              <a:ext uri="{FF2B5EF4-FFF2-40B4-BE49-F238E27FC236}">
                <a16:creationId xmlns:a16="http://schemas.microsoft.com/office/drawing/2014/main" id="{5A20B31C-B6FC-BE23-E090-6F5F5D40780B}"/>
              </a:ext>
            </a:extLst>
          </p:cNvPr>
          <p:cNvSpPr txBox="1"/>
          <p:nvPr/>
        </p:nvSpPr>
        <p:spPr>
          <a:xfrm>
            <a:off x="4572000" y="190587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7" name="TextBox 16">
            <a:extLst>
              <a:ext uri="{FF2B5EF4-FFF2-40B4-BE49-F238E27FC236}">
                <a16:creationId xmlns:a16="http://schemas.microsoft.com/office/drawing/2014/main" id="{6A708060-07BE-B630-A923-EC111D481C5E}"/>
              </a:ext>
            </a:extLst>
          </p:cNvPr>
          <p:cNvSpPr txBox="1"/>
          <p:nvPr/>
        </p:nvSpPr>
        <p:spPr>
          <a:xfrm>
            <a:off x="4572000" y="225494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6" name="1 CuadroTexto">
            <a:extLst>
              <a:ext uri="{FF2B5EF4-FFF2-40B4-BE49-F238E27FC236}">
                <a16:creationId xmlns:a16="http://schemas.microsoft.com/office/drawing/2014/main" id="{4CEDEDC8-03F5-B2EC-4B74-6B27860024D9}"/>
              </a:ext>
            </a:extLst>
          </p:cNvPr>
          <p:cNvSpPr txBox="1"/>
          <p:nvPr/>
        </p:nvSpPr>
        <p:spPr>
          <a:xfrm>
            <a:off x="277128" y="1619245"/>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Isaías 53:6, 7</a:t>
            </a:r>
          </a:p>
        </p:txBody>
      </p:sp>
      <p:sp>
        <p:nvSpPr>
          <p:cNvPr id="7" name="2 CuadroTexto">
            <a:extLst>
              <a:ext uri="{FF2B5EF4-FFF2-40B4-BE49-F238E27FC236}">
                <a16:creationId xmlns:a16="http://schemas.microsoft.com/office/drawing/2014/main" id="{DB14824D-DEA0-47F0-FE17-20B2E65A41FA}"/>
              </a:ext>
            </a:extLst>
          </p:cNvPr>
          <p:cNvSpPr txBox="1"/>
          <p:nvPr/>
        </p:nvSpPr>
        <p:spPr>
          <a:xfrm>
            <a:off x="53244" y="2203222"/>
            <a:ext cx="4480216" cy="275440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Todos nosotros nos descarriamos como ovejas, cada cual se apartó por su camino; </a:t>
            </a:r>
            <a:r>
              <a:rPr lang="es-ES" sz="2400" dirty="0">
                <a:solidFill>
                  <a:srgbClr val="00B0F0"/>
                </a:solidFill>
                <a:latin typeface="Calibri"/>
              </a:rPr>
              <a:t>mas Jehová cargó en él el pecado de todos nosotros. </a:t>
            </a:r>
            <a:r>
              <a:rPr lang="es-ES" sz="2400" dirty="0">
                <a:solidFill>
                  <a:srgbClr val="FFFF00"/>
                </a:solidFill>
                <a:latin typeface="Calibri"/>
              </a:rPr>
              <a:t>Angustiado él, y afligido, no abrió su boca; como cordero fue llevado al matadero;</a:t>
            </a:r>
            <a:r>
              <a:rPr lang="es-ES" sz="2400" dirty="0">
                <a:latin typeface="Calibri"/>
              </a:rPr>
              <a:t> </a:t>
            </a:r>
            <a:r>
              <a:rPr lang="es-ES" sz="2400" dirty="0">
                <a:solidFill>
                  <a:srgbClr val="00B0F0"/>
                </a:solidFill>
                <a:latin typeface="Calibri"/>
              </a:rPr>
              <a:t>y como oveja delante de sus trasquiladores, enmudeció, y no abrió su boca. </a:t>
            </a:r>
          </a:p>
        </p:txBody>
      </p:sp>
      <p:sp>
        <p:nvSpPr>
          <p:cNvPr id="10" name="TextBox 9">
            <a:extLst>
              <a:ext uri="{FF2B5EF4-FFF2-40B4-BE49-F238E27FC236}">
                <a16:creationId xmlns:a16="http://schemas.microsoft.com/office/drawing/2014/main" id="{F27EEDCE-B1D9-9B84-BF7A-0B2DC54A07E2}"/>
              </a:ext>
            </a:extLst>
          </p:cNvPr>
          <p:cNvSpPr txBox="1"/>
          <p:nvPr/>
        </p:nvSpPr>
        <p:spPr>
          <a:xfrm>
            <a:off x="4572000" y="258132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8" name="1 CuadroTexto">
            <a:extLst>
              <a:ext uri="{FF2B5EF4-FFF2-40B4-BE49-F238E27FC236}">
                <a16:creationId xmlns:a16="http://schemas.microsoft.com/office/drawing/2014/main" id="{232213A5-7414-1A26-AB3E-81D5A2E6F7A2}"/>
              </a:ext>
            </a:extLst>
          </p:cNvPr>
          <p:cNvSpPr txBox="1"/>
          <p:nvPr/>
        </p:nvSpPr>
        <p:spPr>
          <a:xfrm>
            <a:off x="683568" y="503524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1Pedro 1:18, 19</a:t>
            </a:r>
          </a:p>
        </p:txBody>
      </p:sp>
      <p:sp>
        <p:nvSpPr>
          <p:cNvPr id="9" name="2 CuadroTexto">
            <a:extLst>
              <a:ext uri="{FF2B5EF4-FFF2-40B4-BE49-F238E27FC236}">
                <a16:creationId xmlns:a16="http://schemas.microsoft.com/office/drawing/2014/main" id="{6CFE4C94-EA24-CDC1-F889-A098E1F37705}"/>
              </a:ext>
            </a:extLst>
          </p:cNvPr>
          <p:cNvSpPr txBox="1"/>
          <p:nvPr/>
        </p:nvSpPr>
        <p:spPr>
          <a:xfrm>
            <a:off x="25085" y="5589240"/>
            <a:ext cx="9144000"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Sabiendo que fuisteis rescatados de vuestra vana manera de vivir, la cual recibisteis de vuestros padres,</a:t>
            </a:r>
            <a:r>
              <a:rPr lang="es-ES" sz="2400" dirty="0">
                <a:latin typeface="Calibri"/>
              </a:rPr>
              <a:t> </a:t>
            </a:r>
            <a:r>
              <a:rPr lang="es-ES" sz="2400" dirty="0">
                <a:solidFill>
                  <a:srgbClr val="00B0F0"/>
                </a:solidFill>
                <a:latin typeface="Calibri"/>
              </a:rPr>
              <a:t>no con cosas corruptibles, como oro o plata, sino con la sangre preciosa de Cristo, </a:t>
            </a:r>
            <a:r>
              <a:rPr lang="es-ES" sz="2400" dirty="0">
                <a:latin typeface="Calibri"/>
              </a:rPr>
              <a:t>como de un cordero sin mancha y sin contaminación.</a:t>
            </a:r>
          </a:p>
        </p:txBody>
      </p:sp>
      <p:sp>
        <p:nvSpPr>
          <p:cNvPr id="15" name="TextBox 14">
            <a:extLst>
              <a:ext uri="{FF2B5EF4-FFF2-40B4-BE49-F238E27FC236}">
                <a16:creationId xmlns:a16="http://schemas.microsoft.com/office/drawing/2014/main" id="{82053E3C-68B8-F9D2-2117-440C4AEB1959}"/>
              </a:ext>
            </a:extLst>
          </p:cNvPr>
          <p:cNvSpPr txBox="1"/>
          <p:nvPr/>
        </p:nvSpPr>
        <p:spPr>
          <a:xfrm>
            <a:off x="4575123" y="2929812"/>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sp>
        <p:nvSpPr>
          <p:cNvPr id="16" name="TextBox 15">
            <a:extLst>
              <a:ext uri="{FF2B5EF4-FFF2-40B4-BE49-F238E27FC236}">
                <a16:creationId xmlns:a16="http://schemas.microsoft.com/office/drawing/2014/main" id="{5C5F3251-63C0-E73B-B916-2FD4217A8CC8}"/>
              </a:ext>
            </a:extLst>
          </p:cNvPr>
          <p:cNvSpPr txBox="1"/>
          <p:nvPr/>
        </p:nvSpPr>
        <p:spPr>
          <a:xfrm>
            <a:off x="4572000" y="3462695"/>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se ofreció a si mismo como el cordero que quita el pecado del hombre</a:t>
            </a:r>
          </a:p>
        </p:txBody>
      </p:sp>
      <p:sp>
        <p:nvSpPr>
          <p:cNvPr id="19" name="TextBox 18">
            <a:extLst>
              <a:ext uri="{FF2B5EF4-FFF2-40B4-BE49-F238E27FC236}">
                <a16:creationId xmlns:a16="http://schemas.microsoft.com/office/drawing/2014/main" id="{1FB0C3C1-BC30-9EB4-6544-4AB2AFEC8C0E}"/>
              </a:ext>
            </a:extLst>
          </p:cNvPr>
          <p:cNvSpPr txBox="1"/>
          <p:nvPr/>
        </p:nvSpPr>
        <p:spPr>
          <a:xfrm>
            <a:off x="4554252" y="403850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cordero de la pascua</a:t>
            </a:r>
          </a:p>
        </p:txBody>
      </p:sp>
      <p:sp>
        <p:nvSpPr>
          <p:cNvPr id="13" name="TextBox 12">
            <a:extLst>
              <a:ext uri="{FF2B5EF4-FFF2-40B4-BE49-F238E27FC236}">
                <a16:creationId xmlns:a16="http://schemas.microsoft.com/office/drawing/2014/main" id="{C06C4F91-EDA8-3ABE-15FC-BBDEE0E37C47}"/>
              </a:ext>
            </a:extLst>
          </p:cNvPr>
          <p:cNvSpPr txBox="1"/>
          <p:nvPr/>
        </p:nvSpPr>
        <p:spPr>
          <a:xfrm>
            <a:off x="4572000" y="4391359"/>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Nuestra pascua, que es Cristo, ya fue sacrificada por nosotros</a:t>
            </a:r>
          </a:p>
        </p:txBody>
      </p:sp>
      <p:sp>
        <p:nvSpPr>
          <p:cNvPr id="14" name="TextBox 13">
            <a:extLst>
              <a:ext uri="{FF2B5EF4-FFF2-40B4-BE49-F238E27FC236}">
                <a16:creationId xmlns:a16="http://schemas.microsoft.com/office/drawing/2014/main" id="{51F5D254-5169-A8E2-C38C-DCF17BD8F1A6}"/>
              </a:ext>
            </a:extLst>
          </p:cNvPr>
          <p:cNvSpPr txBox="1"/>
          <p:nvPr/>
        </p:nvSpPr>
        <p:spPr>
          <a:xfrm>
            <a:off x="4569399" y="4932647"/>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Jesús, sin pecado, fue el único que resultó aceptable a los ojos de un Dios santo.</a:t>
            </a:r>
          </a:p>
        </p:txBody>
      </p:sp>
    </p:spTree>
    <p:extLst>
      <p:ext uri="{BB962C8B-B14F-4D97-AF65-F5344CB8AC3E}">
        <p14:creationId xmlns:p14="http://schemas.microsoft.com/office/powerpoint/2010/main" val="408758393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26056C-71B6-0A24-3A01-A0B977910BA6}"/>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EB60CF71-B359-EC6D-21DB-B64D3DFED67F}"/>
              </a:ext>
            </a:extLst>
          </p:cNvPr>
          <p:cNvSpPr txBox="1"/>
          <p:nvPr/>
        </p:nvSpPr>
        <p:spPr>
          <a:xfrm>
            <a:off x="2411760"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Juan 1:29</a:t>
            </a:r>
          </a:p>
        </p:txBody>
      </p:sp>
      <p:sp>
        <p:nvSpPr>
          <p:cNvPr id="5" name="2 CuadroTexto">
            <a:extLst>
              <a:ext uri="{FF2B5EF4-FFF2-40B4-BE49-F238E27FC236}">
                <a16:creationId xmlns:a16="http://schemas.microsoft.com/office/drawing/2014/main" id="{98379D53-E20D-E9AD-8AF6-20CD69F5B0B9}"/>
              </a:ext>
            </a:extLst>
          </p:cNvPr>
          <p:cNvSpPr txBox="1"/>
          <p:nvPr/>
        </p:nvSpPr>
        <p:spPr>
          <a:xfrm>
            <a:off x="0" y="500091"/>
            <a:ext cx="9108504"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El siguiente día </a:t>
            </a:r>
            <a:r>
              <a:rPr lang="es-ES" sz="2400" u="sng" dirty="0">
                <a:solidFill>
                  <a:srgbClr val="FFFF00"/>
                </a:solidFill>
                <a:latin typeface="Calibri"/>
              </a:rPr>
              <a:t>vio Juan a Jesús</a:t>
            </a:r>
            <a:r>
              <a:rPr lang="es-ES" sz="2400" dirty="0">
                <a:solidFill>
                  <a:srgbClr val="FFFF00"/>
                </a:solidFill>
                <a:latin typeface="Calibri"/>
              </a:rPr>
              <a:t> que venía a él, y dijo:</a:t>
            </a:r>
            <a:r>
              <a:rPr lang="es-ES" sz="2400" dirty="0">
                <a:latin typeface="Calibri"/>
              </a:rPr>
              <a:t> </a:t>
            </a:r>
            <a:r>
              <a:rPr lang="es-ES" sz="2400" dirty="0">
                <a:solidFill>
                  <a:srgbClr val="00B0F0"/>
                </a:solidFill>
                <a:latin typeface="Calibri"/>
              </a:rPr>
              <a:t>He aquí el Cordero de Dios, </a:t>
            </a:r>
            <a:r>
              <a:rPr lang="es-ES" sz="2400" dirty="0">
                <a:solidFill>
                  <a:srgbClr val="FFFF00"/>
                </a:solidFill>
                <a:latin typeface="Calibri"/>
              </a:rPr>
              <a:t>que quita el pecado del mundo. </a:t>
            </a:r>
          </a:p>
        </p:txBody>
      </p:sp>
      <p:sp>
        <p:nvSpPr>
          <p:cNvPr id="2" name="TextBox 1">
            <a:extLst>
              <a:ext uri="{FF2B5EF4-FFF2-40B4-BE49-F238E27FC236}">
                <a16:creationId xmlns:a16="http://schemas.microsoft.com/office/drawing/2014/main" id="{40F45EDB-3C05-8D35-FD22-31CC44E29BE1}"/>
              </a:ext>
            </a:extLst>
          </p:cNvPr>
          <p:cNvSpPr txBox="1"/>
          <p:nvPr/>
        </p:nvSpPr>
        <p:spPr>
          <a:xfrm>
            <a:off x="4572000" y="1556792"/>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3" name="TextBox 2">
            <a:extLst>
              <a:ext uri="{FF2B5EF4-FFF2-40B4-BE49-F238E27FC236}">
                <a16:creationId xmlns:a16="http://schemas.microsoft.com/office/drawing/2014/main" id="{9C5E0BE8-F67E-6D69-6CA0-06475519E62F}"/>
              </a:ext>
            </a:extLst>
          </p:cNvPr>
          <p:cNvSpPr txBox="1"/>
          <p:nvPr/>
        </p:nvSpPr>
        <p:spPr>
          <a:xfrm>
            <a:off x="4572000" y="190587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7" name="TextBox 16">
            <a:extLst>
              <a:ext uri="{FF2B5EF4-FFF2-40B4-BE49-F238E27FC236}">
                <a16:creationId xmlns:a16="http://schemas.microsoft.com/office/drawing/2014/main" id="{BE1580BC-759C-9D68-3E7D-B2B6D5FF035A}"/>
              </a:ext>
            </a:extLst>
          </p:cNvPr>
          <p:cNvSpPr txBox="1"/>
          <p:nvPr/>
        </p:nvSpPr>
        <p:spPr>
          <a:xfrm>
            <a:off x="4572000" y="225494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6" name="1 CuadroTexto">
            <a:extLst>
              <a:ext uri="{FF2B5EF4-FFF2-40B4-BE49-F238E27FC236}">
                <a16:creationId xmlns:a16="http://schemas.microsoft.com/office/drawing/2014/main" id="{AA4E986B-DD09-B6B2-3BF2-7B2DE52F0C0C}"/>
              </a:ext>
            </a:extLst>
          </p:cNvPr>
          <p:cNvSpPr txBox="1"/>
          <p:nvPr/>
        </p:nvSpPr>
        <p:spPr>
          <a:xfrm>
            <a:off x="277128" y="1619245"/>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Isaías 53:6, 7</a:t>
            </a:r>
          </a:p>
        </p:txBody>
      </p:sp>
      <p:sp>
        <p:nvSpPr>
          <p:cNvPr id="7" name="2 CuadroTexto">
            <a:extLst>
              <a:ext uri="{FF2B5EF4-FFF2-40B4-BE49-F238E27FC236}">
                <a16:creationId xmlns:a16="http://schemas.microsoft.com/office/drawing/2014/main" id="{89A242D5-565A-05EF-C82C-50D2F21B3504}"/>
              </a:ext>
            </a:extLst>
          </p:cNvPr>
          <p:cNvSpPr txBox="1"/>
          <p:nvPr/>
        </p:nvSpPr>
        <p:spPr>
          <a:xfrm>
            <a:off x="53244" y="2203222"/>
            <a:ext cx="4480216" cy="275440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Todos nosotros nos descarriamos como ovejas, cada cual se apartó por su camino; </a:t>
            </a:r>
            <a:r>
              <a:rPr lang="es-ES" sz="2400" dirty="0">
                <a:solidFill>
                  <a:srgbClr val="00B0F0"/>
                </a:solidFill>
                <a:latin typeface="Calibri"/>
              </a:rPr>
              <a:t>mas Jehová cargó en él el pecado de todos nosotros. </a:t>
            </a:r>
            <a:r>
              <a:rPr lang="es-ES" sz="2400" dirty="0">
                <a:solidFill>
                  <a:srgbClr val="FFFF00"/>
                </a:solidFill>
                <a:latin typeface="Calibri"/>
              </a:rPr>
              <a:t>Angustiado él, y afligido, no abrió su boca; como cordero fue llevado al matadero;</a:t>
            </a:r>
            <a:r>
              <a:rPr lang="es-ES" sz="2400" dirty="0">
                <a:latin typeface="Calibri"/>
              </a:rPr>
              <a:t> </a:t>
            </a:r>
            <a:r>
              <a:rPr lang="es-ES" sz="2400" dirty="0">
                <a:solidFill>
                  <a:srgbClr val="00B0F0"/>
                </a:solidFill>
                <a:latin typeface="Calibri"/>
              </a:rPr>
              <a:t>y como oveja delante de sus trasquiladores, enmudeció, y no abrió su boca. </a:t>
            </a:r>
          </a:p>
        </p:txBody>
      </p:sp>
      <p:sp>
        <p:nvSpPr>
          <p:cNvPr id="10" name="TextBox 9">
            <a:extLst>
              <a:ext uri="{FF2B5EF4-FFF2-40B4-BE49-F238E27FC236}">
                <a16:creationId xmlns:a16="http://schemas.microsoft.com/office/drawing/2014/main" id="{72122A29-F1E3-9310-3A81-84D7577CD8A7}"/>
              </a:ext>
            </a:extLst>
          </p:cNvPr>
          <p:cNvSpPr txBox="1"/>
          <p:nvPr/>
        </p:nvSpPr>
        <p:spPr>
          <a:xfrm>
            <a:off x="4572000" y="258132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8" name="1 CuadroTexto">
            <a:extLst>
              <a:ext uri="{FF2B5EF4-FFF2-40B4-BE49-F238E27FC236}">
                <a16:creationId xmlns:a16="http://schemas.microsoft.com/office/drawing/2014/main" id="{69A687B9-034F-CE52-C600-0C823104F429}"/>
              </a:ext>
            </a:extLst>
          </p:cNvPr>
          <p:cNvSpPr txBox="1"/>
          <p:nvPr/>
        </p:nvSpPr>
        <p:spPr>
          <a:xfrm>
            <a:off x="683568" y="503524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1Pedro 1:18, 19</a:t>
            </a:r>
          </a:p>
        </p:txBody>
      </p:sp>
      <p:sp>
        <p:nvSpPr>
          <p:cNvPr id="9" name="2 CuadroTexto">
            <a:extLst>
              <a:ext uri="{FF2B5EF4-FFF2-40B4-BE49-F238E27FC236}">
                <a16:creationId xmlns:a16="http://schemas.microsoft.com/office/drawing/2014/main" id="{97AE4A55-237C-3986-C7D3-1859463238FA}"/>
              </a:ext>
            </a:extLst>
          </p:cNvPr>
          <p:cNvSpPr txBox="1"/>
          <p:nvPr/>
        </p:nvSpPr>
        <p:spPr>
          <a:xfrm>
            <a:off x="25085" y="5589240"/>
            <a:ext cx="9144000"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Sabiendo que fuisteis rescatados de vuestra vana manera de vivir, la cual recibisteis de vuestros padres,</a:t>
            </a:r>
            <a:r>
              <a:rPr lang="es-ES" sz="2400" dirty="0">
                <a:latin typeface="Calibri"/>
              </a:rPr>
              <a:t> </a:t>
            </a:r>
            <a:r>
              <a:rPr lang="es-ES" sz="2400" dirty="0">
                <a:solidFill>
                  <a:srgbClr val="00B0F0"/>
                </a:solidFill>
                <a:latin typeface="Calibri"/>
              </a:rPr>
              <a:t>no con cosas corruptibles, como oro o plata, sino con la sangre preciosa de Cristo, </a:t>
            </a:r>
            <a:r>
              <a:rPr lang="es-ES" sz="2400" dirty="0">
                <a:solidFill>
                  <a:srgbClr val="FFFF00"/>
                </a:solidFill>
                <a:latin typeface="Calibri"/>
              </a:rPr>
              <a:t>como de un cordero sin mancha y sin contaminación.</a:t>
            </a:r>
          </a:p>
        </p:txBody>
      </p:sp>
      <p:sp>
        <p:nvSpPr>
          <p:cNvPr id="15" name="TextBox 14">
            <a:extLst>
              <a:ext uri="{FF2B5EF4-FFF2-40B4-BE49-F238E27FC236}">
                <a16:creationId xmlns:a16="http://schemas.microsoft.com/office/drawing/2014/main" id="{2D520A11-BDA4-1190-E7A9-C1B4F4335ED4}"/>
              </a:ext>
            </a:extLst>
          </p:cNvPr>
          <p:cNvSpPr txBox="1"/>
          <p:nvPr/>
        </p:nvSpPr>
        <p:spPr>
          <a:xfrm>
            <a:off x="4575123" y="2929812"/>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sp>
        <p:nvSpPr>
          <p:cNvPr id="16" name="TextBox 15">
            <a:extLst>
              <a:ext uri="{FF2B5EF4-FFF2-40B4-BE49-F238E27FC236}">
                <a16:creationId xmlns:a16="http://schemas.microsoft.com/office/drawing/2014/main" id="{29F2BCF2-0555-1A84-49B0-AC3518B3BC90}"/>
              </a:ext>
            </a:extLst>
          </p:cNvPr>
          <p:cNvSpPr txBox="1"/>
          <p:nvPr/>
        </p:nvSpPr>
        <p:spPr>
          <a:xfrm>
            <a:off x="4572000" y="3462695"/>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se ofreció a si mismo como el cordero que quita el pecado del hombre</a:t>
            </a:r>
          </a:p>
        </p:txBody>
      </p:sp>
      <p:sp>
        <p:nvSpPr>
          <p:cNvPr id="19" name="TextBox 18">
            <a:extLst>
              <a:ext uri="{FF2B5EF4-FFF2-40B4-BE49-F238E27FC236}">
                <a16:creationId xmlns:a16="http://schemas.microsoft.com/office/drawing/2014/main" id="{C47576CD-1F8A-3CDD-4A6F-6311A0BBF0DA}"/>
              </a:ext>
            </a:extLst>
          </p:cNvPr>
          <p:cNvSpPr txBox="1"/>
          <p:nvPr/>
        </p:nvSpPr>
        <p:spPr>
          <a:xfrm>
            <a:off x="4554252" y="403850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cordero de la pascua</a:t>
            </a:r>
          </a:p>
        </p:txBody>
      </p:sp>
      <p:sp>
        <p:nvSpPr>
          <p:cNvPr id="13" name="TextBox 12">
            <a:extLst>
              <a:ext uri="{FF2B5EF4-FFF2-40B4-BE49-F238E27FC236}">
                <a16:creationId xmlns:a16="http://schemas.microsoft.com/office/drawing/2014/main" id="{CA07C1AC-9041-EF71-52DA-C9DDD348CD33}"/>
              </a:ext>
            </a:extLst>
          </p:cNvPr>
          <p:cNvSpPr txBox="1"/>
          <p:nvPr/>
        </p:nvSpPr>
        <p:spPr>
          <a:xfrm>
            <a:off x="4572000" y="4391359"/>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Nuestra pascua, que es Cristo, ya fue sacrificada por nosotros</a:t>
            </a:r>
          </a:p>
        </p:txBody>
      </p:sp>
      <p:sp>
        <p:nvSpPr>
          <p:cNvPr id="14" name="TextBox 13">
            <a:extLst>
              <a:ext uri="{FF2B5EF4-FFF2-40B4-BE49-F238E27FC236}">
                <a16:creationId xmlns:a16="http://schemas.microsoft.com/office/drawing/2014/main" id="{4EE6D31B-1B92-6A6A-B20F-BDC2DEE21C31}"/>
              </a:ext>
            </a:extLst>
          </p:cNvPr>
          <p:cNvSpPr txBox="1"/>
          <p:nvPr/>
        </p:nvSpPr>
        <p:spPr>
          <a:xfrm>
            <a:off x="4569399" y="4932647"/>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Jesús, sin pecado, fue el único que resultó aceptable a los ojos de un Dios santo.</a:t>
            </a:r>
          </a:p>
        </p:txBody>
      </p:sp>
    </p:spTree>
    <p:extLst>
      <p:ext uri="{BB962C8B-B14F-4D97-AF65-F5344CB8AC3E}">
        <p14:creationId xmlns:p14="http://schemas.microsoft.com/office/powerpoint/2010/main" val="17700031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69543E-BE4E-E86A-E1E0-5EB750EB3FAE}"/>
            </a:ext>
          </a:extLst>
        </p:cNvPr>
        <p:cNvGrpSpPr/>
        <p:nvPr/>
      </p:nvGrpSpPr>
      <p:grpSpPr>
        <a:xfrm>
          <a:off x="0" y="0"/>
          <a:ext cx="0" cy="0"/>
          <a:chOff x="0" y="0"/>
          <a:chExt cx="0" cy="0"/>
        </a:xfrm>
      </p:grpSpPr>
      <p:sp>
        <p:nvSpPr>
          <p:cNvPr id="8" name="1 CuadroTexto">
            <a:extLst>
              <a:ext uri="{FF2B5EF4-FFF2-40B4-BE49-F238E27FC236}">
                <a16:creationId xmlns:a16="http://schemas.microsoft.com/office/drawing/2014/main" id="{34B833E8-AE7A-295C-13BE-D8052B20C200}"/>
              </a:ext>
            </a:extLst>
          </p:cNvPr>
          <p:cNvSpPr txBox="1"/>
          <p:nvPr/>
        </p:nvSpPr>
        <p:spPr>
          <a:xfrm>
            <a:off x="683568" y="503524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1Pedro 1:18, 19</a:t>
            </a:r>
          </a:p>
        </p:txBody>
      </p:sp>
      <p:sp>
        <p:nvSpPr>
          <p:cNvPr id="9" name="2 CuadroTexto">
            <a:extLst>
              <a:ext uri="{FF2B5EF4-FFF2-40B4-BE49-F238E27FC236}">
                <a16:creationId xmlns:a16="http://schemas.microsoft.com/office/drawing/2014/main" id="{BD448460-342B-A409-E2C9-63D0252DB7BE}"/>
              </a:ext>
            </a:extLst>
          </p:cNvPr>
          <p:cNvSpPr txBox="1"/>
          <p:nvPr/>
        </p:nvSpPr>
        <p:spPr>
          <a:xfrm>
            <a:off x="25085" y="5589240"/>
            <a:ext cx="9144000"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Sabiendo que fuisteis rescatados de vuestra vana manera de vivir, la cual recibisteis de vuestros padres,</a:t>
            </a:r>
            <a:r>
              <a:rPr lang="es-ES" sz="2400" dirty="0">
                <a:latin typeface="Calibri"/>
              </a:rPr>
              <a:t> </a:t>
            </a:r>
            <a:r>
              <a:rPr lang="es-ES" sz="2400" dirty="0">
                <a:solidFill>
                  <a:srgbClr val="00B0F0"/>
                </a:solidFill>
                <a:latin typeface="Calibri"/>
              </a:rPr>
              <a:t>no con cosas corruptibles, como oro o plata, sino con la sangre preciosa de Cristo, </a:t>
            </a:r>
            <a:r>
              <a:rPr lang="es-ES" sz="2400" dirty="0">
                <a:solidFill>
                  <a:srgbClr val="FFFF00"/>
                </a:solidFill>
                <a:latin typeface="Calibri"/>
              </a:rPr>
              <a:t>como de un cordero sin mancha y sin contaminación.</a:t>
            </a:r>
          </a:p>
        </p:txBody>
      </p:sp>
      <p:sp>
        <p:nvSpPr>
          <p:cNvPr id="14" name="1 CuadroTexto">
            <a:extLst>
              <a:ext uri="{FF2B5EF4-FFF2-40B4-BE49-F238E27FC236}">
                <a16:creationId xmlns:a16="http://schemas.microsoft.com/office/drawing/2014/main" id="{354A69D8-1981-D618-C9E4-9BD2A5F3D483}"/>
              </a:ext>
            </a:extLst>
          </p:cNvPr>
          <p:cNvSpPr txBox="1"/>
          <p:nvPr/>
        </p:nvSpPr>
        <p:spPr>
          <a:xfrm>
            <a:off x="277128" y="14847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Isaías 59:2</a:t>
            </a:r>
          </a:p>
        </p:txBody>
      </p:sp>
      <p:sp>
        <p:nvSpPr>
          <p:cNvPr id="18" name="2 CuadroTexto">
            <a:extLst>
              <a:ext uri="{FF2B5EF4-FFF2-40B4-BE49-F238E27FC236}">
                <a16:creationId xmlns:a16="http://schemas.microsoft.com/office/drawing/2014/main" id="{5E2E3AE5-EF8B-8D78-F686-B84E8F99959D}"/>
              </a:ext>
            </a:extLst>
          </p:cNvPr>
          <p:cNvSpPr txBox="1"/>
          <p:nvPr/>
        </p:nvSpPr>
        <p:spPr>
          <a:xfrm>
            <a:off x="53244" y="1916832"/>
            <a:ext cx="4480216"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Pero vuestras iniquidades han hecho división entre vosotros y vuestro Dios, y vuestros pecados han hecho ocultar de vosotros su rostro para no oír. </a:t>
            </a:r>
          </a:p>
        </p:txBody>
      </p:sp>
      <p:sp>
        <p:nvSpPr>
          <p:cNvPr id="20" name="TextBox 19">
            <a:extLst>
              <a:ext uri="{FF2B5EF4-FFF2-40B4-BE49-F238E27FC236}">
                <a16:creationId xmlns:a16="http://schemas.microsoft.com/office/drawing/2014/main" id="{79D96C1B-4A78-F6E1-EAD9-E5E7C575A413}"/>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21" name="TextBox 20">
            <a:extLst>
              <a:ext uri="{FF2B5EF4-FFF2-40B4-BE49-F238E27FC236}">
                <a16:creationId xmlns:a16="http://schemas.microsoft.com/office/drawing/2014/main" id="{0AA6DF53-9544-069A-9B1C-D2287341A02B}"/>
              </a:ext>
            </a:extLst>
          </p:cNvPr>
          <p:cNvSpPr txBox="1"/>
          <p:nvPr/>
        </p:nvSpPr>
        <p:spPr>
          <a:xfrm>
            <a:off x="4572000" y="393702"/>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22" name="TextBox 21">
            <a:extLst>
              <a:ext uri="{FF2B5EF4-FFF2-40B4-BE49-F238E27FC236}">
                <a16:creationId xmlns:a16="http://schemas.microsoft.com/office/drawing/2014/main" id="{C15BE5A8-EE99-152A-FF24-9C8CD5E3EDE6}"/>
              </a:ext>
            </a:extLst>
          </p:cNvPr>
          <p:cNvSpPr txBox="1"/>
          <p:nvPr/>
        </p:nvSpPr>
        <p:spPr>
          <a:xfrm>
            <a:off x="4572000" y="7427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23" name="TextBox 22">
            <a:extLst>
              <a:ext uri="{FF2B5EF4-FFF2-40B4-BE49-F238E27FC236}">
                <a16:creationId xmlns:a16="http://schemas.microsoft.com/office/drawing/2014/main" id="{09EAF113-458F-8EEF-6E59-A9A42DD43864}"/>
              </a:ext>
            </a:extLst>
          </p:cNvPr>
          <p:cNvSpPr txBox="1"/>
          <p:nvPr/>
        </p:nvSpPr>
        <p:spPr>
          <a:xfrm>
            <a:off x="4572000" y="106915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24" name="TextBox 23">
            <a:extLst>
              <a:ext uri="{FF2B5EF4-FFF2-40B4-BE49-F238E27FC236}">
                <a16:creationId xmlns:a16="http://schemas.microsoft.com/office/drawing/2014/main" id="{D3BF5CA0-3644-A4AA-ABCD-ED3C684700C4}"/>
              </a:ext>
            </a:extLst>
          </p:cNvPr>
          <p:cNvSpPr txBox="1"/>
          <p:nvPr/>
        </p:nvSpPr>
        <p:spPr>
          <a:xfrm>
            <a:off x="4575123" y="141764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sp>
        <p:nvSpPr>
          <p:cNvPr id="25" name="TextBox 24">
            <a:extLst>
              <a:ext uri="{FF2B5EF4-FFF2-40B4-BE49-F238E27FC236}">
                <a16:creationId xmlns:a16="http://schemas.microsoft.com/office/drawing/2014/main" id="{D596AD36-766F-4CAF-B641-88365F36B3BA}"/>
              </a:ext>
            </a:extLst>
          </p:cNvPr>
          <p:cNvSpPr txBox="1"/>
          <p:nvPr/>
        </p:nvSpPr>
        <p:spPr>
          <a:xfrm>
            <a:off x="4572000" y="195052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se ofreció a si mismo como el cordero que quita el pecado del hombre</a:t>
            </a:r>
          </a:p>
        </p:txBody>
      </p:sp>
      <p:sp>
        <p:nvSpPr>
          <p:cNvPr id="26" name="TextBox 25">
            <a:extLst>
              <a:ext uri="{FF2B5EF4-FFF2-40B4-BE49-F238E27FC236}">
                <a16:creationId xmlns:a16="http://schemas.microsoft.com/office/drawing/2014/main" id="{979F30A4-597A-7C9D-C9E6-1372EFE3EAAA}"/>
              </a:ext>
            </a:extLst>
          </p:cNvPr>
          <p:cNvSpPr txBox="1"/>
          <p:nvPr/>
        </p:nvSpPr>
        <p:spPr>
          <a:xfrm>
            <a:off x="4554252" y="252633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cordero de la pascua</a:t>
            </a:r>
          </a:p>
        </p:txBody>
      </p:sp>
      <p:sp>
        <p:nvSpPr>
          <p:cNvPr id="27" name="TextBox 26">
            <a:extLst>
              <a:ext uri="{FF2B5EF4-FFF2-40B4-BE49-F238E27FC236}">
                <a16:creationId xmlns:a16="http://schemas.microsoft.com/office/drawing/2014/main" id="{618A7CF8-EEE7-FE96-859E-F2C49B987C51}"/>
              </a:ext>
            </a:extLst>
          </p:cNvPr>
          <p:cNvSpPr txBox="1"/>
          <p:nvPr/>
        </p:nvSpPr>
        <p:spPr>
          <a:xfrm>
            <a:off x="4572000" y="285270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Jesús en el templo</a:t>
            </a:r>
          </a:p>
        </p:txBody>
      </p:sp>
    </p:spTree>
    <p:extLst>
      <p:ext uri="{BB962C8B-B14F-4D97-AF65-F5344CB8AC3E}">
        <p14:creationId xmlns:p14="http://schemas.microsoft.com/office/powerpoint/2010/main" val="3684342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arn(inVertical)">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8" grpId="0"/>
      <p:bldP spid="27"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E790A7-215A-AA95-FAF7-8CA995C51780}"/>
            </a:ext>
          </a:extLst>
        </p:cNvPr>
        <p:cNvGrpSpPr/>
        <p:nvPr/>
      </p:nvGrpSpPr>
      <p:grpSpPr>
        <a:xfrm>
          <a:off x="0" y="0"/>
          <a:ext cx="0" cy="0"/>
          <a:chOff x="0" y="0"/>
          <a:chExt cx="0" cy="0"/>
        </a:xfrm>
      </p:grpSpPr>
      <p:sp>
        <p:nvSpPr>
          <p:cNvPr id="8" name="1 CuadroTexto">
            <a:extLst>
              <a:ext uri="{FF2B5EF4-FFF2-40B4-BE49-F238E27FC236}">
                <a16:creationId xmlns:a16="http://schemas.microsoft.com/office/drawing/2014/main" id="{1C22AC09-6096-1932-F421-268F1A972234}"/>
              </a:ext>
            </a:extLst>
          </p:cNvPr>
          <p:cNvSpPr txBox="1"/>
          <p:nvPr/>
        </p:nvSpPr>
        <p:spPr>
          <a:xfrm>
            <a:off x="683568" y="503524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1Pedro 1:18, 19</a:t>
            </a:r>
          </a:p>
        </p:txBody>
      </p:sp>
      <p:sp>
        <p:nvSpPr>
          <p:cNvPr id="9" name="2 CuadroTexto">
            <a:extLst>
              <a:ext uri="{FF2B5EF4-FFF2-40B4-BE49-F238E27FC236}">
                <a16:creationId xmlns:a16="http://schemas.microsoft.com/office/drawing/2014/main" id="{42AD4632-AE69-A6F0-F7CD-A437EDEE0910}"/>
              </a:ext>
            </a:extLst>
          </p:cNvPr>
          <p:cNvSpPr txBox="1"/>
          <p:nvPr/>
        </p:nvSpPr>
        <p:spPr>
          <a:xfrm>
            <a:off x="25085" y="5589240"/>
            <a:ext cx="9144000"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Sabiendo que fuisteis rescatados de vuestra vana manera de vivir, la cual recibisteis de vuestros padres,</a:t>
            </a:r>
            <a:r>
              <a:rPr lang="es-ES" sz="2400" dirty="0">
                <a:latin typeface="Calibri"/>
              </a:rPr>
              <a:t> </a:t>
            </a:r>
            <a:r>
              <a:rPr lang="es-ES" sz="2400" dirty="0">
                <a:solidFill>
                  <a:srgbClr val="00B0F0"/>
                </a:solidFill>
                <a:latin typeface="Calibri"/>
              </a:rPr>
              <a:t>no con cosas corruptibles, como oro o plata, sino con la sangre preciosa de Cristo, </a:t>
            </a:r>
            <a:r>
              <a:rPr lang="es-ES" sz="2400" dirty="0">
                <a:solidFill>
                  <a:srgbClr val="FFFF00"/>
                </a:solidFill>
                <a:latin typeface="Calibri"/>
              </a:rPr>
              <a:t>como de un cordero sin mancha y sin contaminación.</a:t>
            </a:r>
          </a:p>
        </p:txBody>
      </p:sp>
      <p:sp>
        <p:nvSpPr>
          <p:cNvPr id="14" name="1 CuadroTexto">
            <a:extLst>
              <a:ext uri="{FF2B5EF4-FFF2-40B4-BE49-F238E27FC236}">
                <a16:creationId xmlns:a16="http://schemas.microsoft.com/office/drawing/2014/main" id="{B9D8DC2F-1EDE-5B6F-7EAD-260E08B5DF01}"/>
              </a:ext>
            </a:extLst>
          </p:cNvPr>
          <p:cNvSpPr txBox="1"/>
          <p:nvPr/>
        </p:nvSpPr>
        <p:spPr>
          <a:xfrm>
            <a:off x="277128" y="14847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Isaías 59:2</a:t>
            </a:r>
          </a:p>
        </p:txBody>
      </p:sp>
      <p:sp>
        <p:nvSpPr>
          <p:cNvPr id="18" name="2 CuadroTexto">
            <a:extLst>
              <a:ext uri="{FF2B5EF4-FFF2-40B4-BE49-F238E27FC236}">
                <a16:creationId xmlns:a16="http://schemas.microsoft.com/office/drawing/2014/main" id="{DC363F97-6A8B-C3E9-1B20-DB703E07D3AB}"/>
              </a:ext>
            </a:extLst>
          </p:cNvPr>
          <p:cNvSpPr txBox="1"/>
          <p:nvPr/>
        </p:nvSpPr>
        <p:spPr>
          <a:xfrm>
            <a:off x="53244" y="1916832"/>
            <a:ext cx="4480216"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Pero vuestras iniquidades han hecho división entre vosotros y vuestro Dios, </a:t>
            </a:r>
            <a:r>
              <a:rPr lang="es-ES" sz="2400" dirty="0">
                <a:latin typeface="Calibri"/>
              </a:rPr>
              <a:t>y vuestros pecados han hecho ocultar de vosotros su rostro para no oír. </a:t>
            </a:r>
          </a:p>
        </p:txBody>
      </p:sp>
      <p:sp>
        <p:nvSpPr>
          <p:cNvPr id="20" name="TextBox 19">
            <a:extLst>
              <a:ext uri="{FF2B5EF4-FFF2-40B4-BE49-F238E27FC236}">
                <a16:creationId xmlns:a16="http://schemas.microsoft.com/office/drawing/2014/main" id="{D18BCC7B-2C2E-19EB-3F1C-42883C8498F8}"/>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21" name="TextBox 20">
            <a:extLst>
              <a:ext uri="{FF2B5EF4-FFF2-40B4-BE49-F238E27FC236}">
                <a16:creationId xmlns:a16="http://schemas.microsoft.com/office/drawing/2014/main" id="{82F45554-83A3-7FFF-D096-AFA3783B5745}"/>
              </a:ext>
            </a:extLst>
          </p:cNvPr>
          <p:cNvSpPr txBox="1"/>
          <p:nvPr/>
        </p:nvSpPr>
        <p:spPr>
          <a:xfrm>
            <a:off x="4572000" y="393702"/>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22" name="TextBox 21">
            <a:extLst>
              <a:ext uri="{FF2B5EF4-FFF2-40B4-BE49-F238E27FC236}">
                <a16:creationId xmlns:a16="http://schemas.microsoft.com/office/drawing/2014/main" id="{45BE7EF8-E26A-C96C-9FFB-A1E3A92C93D8}"/>
              </a:ext>
            </a:extLst>
          </p:cNvPr>
          <p:cNvSpPr txBox="1"/>
          <p:nvPr/>
        </p:nvSpPr>
        <p:spPr>
          <a:xfrm>
            <a:off x="4572000" y="7427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23" name="TextBox 22">
            <a:extLst>
              <a:ext uri="{FF2B5EF4-FFF2-40B4-BE49-F238E27FC236}">
                <a16:creationId xmlns:a16="http://schemas.microsoft.com/office/drawing/2014/main" id="{E0C76F08-B217-07CA-C6C5-981512FE4CF5}"/>
              </a:ext>
            </a:extLst>
          </p:cNvPr>
          <p:cNvSpPr txBox="1"/>
          <p:nvPr/>
        </p:nvSpPr>
        <p:spPr>
          <a:xfrm>
            <a:off x="4572000" y="106915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24" name="TextBox 23">
            <a:extLst>
              <a:ext uri="{FF2B5EF4-FFF2-40B4-BE49-F238E27FC236}">
                <a16:creationId xmlns:a16="http://schemas.microsoft.com/office/drawing/2014/main" id="{5D89E954-5E7A-44BB-9604-4FA81F87989F}"/>
              </a:ext>
            </a:extLst>
          </p:cNvPr>
          <p:cNvSpPr txBox="1"/>
          <p:nvPr/>
        </p:nvSpPr>
        <p:spPr>
          <a:xfrm>
            <a:off x="4575123" y="141764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sp>
        <p:nvSpPr>
          <p:cNvPr id="25" name="TextBox 24">
            <a:extLst>
              <a:ext uri="{FF2B5EF4-FFF2-40B4-BE49-F238E27FC236}">
                <a16:creationId xmlns:a16="http://schemas.microsoft.com/office/drawing/2014/main" id="{EF8B9118-BCAC-143B-3BCB-5F3F81B1895D}"/>
              </a:ext>
            </a:extLst>
          </p:cNvPr>
          <p:cNvSpPr txBox="1"/>
          <p:nvPr/>
        </p:nvSpPr>
        <p:spPr>
          <a:xfrm>
            <a:off x="4572000" y="195052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se ofreció a si mismo como el cordero que quita el pecado del hombre</a:t>
            </a:r>
          </a:p>
        </p:txBody>
      </p:sp>
      <p:sp>
        <p:nvSpPr>
          <p:cNvPr id="26" name="TextBox 25">
            <a:extLst>
              <a:ext uri="{FF2B5EF4-FFF2-40B4-BE49-F238E27FC236}">
                <a16:creationId xmlns:a16="http://schemas.microsoft.com/office/drawing/2014/main" id="{39CA6D64-AC4D-FB41-14D3-3E853210F60C}"/>
              </a:ext>
            </a:extLst>
          </p:cNvPr>
          <p:cNvSpPr txBox="1"/>
          <p:nvPr/>
        </p:nvSpPr>
        <p:spPr>
          <a:xfrm>
            <a:off x="4554252" y="252633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cordero de la pascua</a:t>
            </a:r>
          </a:p>
        </p:txBody>
      </p:sp>
      <p:sp>
        <p:nvSpPr>
          <p:cNvPr id="27" name="TextBox 26">
            <a:extLst>
              <a:ext uri="{FF2B5EF4-FFF2-40B4-BE49-F238E27FC236}">
                <a16:creationId xmlns:a16="http://schemas.microsoft.com/office/drawing/2014/main" id="{EFCD2861-C735-D680-7265-B3023ADEC06D}"/>
              </a:ext>
            </a:extLst>
          </p:cNvPr>
          <p:cNvSpPr txBox="1"/>
          <p:nvPr/>
        </p:nvSpPr>
        <p:spPr>
          <a:xfrm>
            <a:off x="4572000" y="285270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Jesús en el templo</a:t>
            </a:r>
          </a:p>
        </p:txBody>
      </p:sp>
    </p:spTree>
    <p:extLst>
      <p:ext uri="{BB962C8B-B14F-4D97-AF65-F5344CB8AC3E}">
        <p14:creationId xmlns:p14="http://schemas.microsoft.com/office/powerpoint/2010/main" val="127363431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7B8B01-AE98-D234-D5B9-95D7CD692E04}"/>
            </a:ext>
          </a:extLst>
        </p:cNvPr>
        <p:cNvGrpSpPr/>
        <p:nvPr/>
      </p:nvGrpSpPr>
      <p:grpSpPr>
        <a:xfrm>
          <a:off x="0" y="0"/>
          <a:ext cx="0" cy="0"/>
          <a:chOff x="0" y="0"/>
          <a:chExt cx="0" cy="0"/>
        </a:xfrm>
      </p:grpSpPr>
      <p:sp>
        <p:nvSpPr>
          <p:cNvPr id="8" name="1 CuadroTexto">
            <a:extLst>
              <a:ext uri="{FF2B5EF4-FFF2-40B4-BE49-F238E27FC236}">
                <a16:creationId xmlns:a16="http://schemas.microsoft.com/office/drawing/2014/main" id="{6A72836E-23F6-FDBB-1549-9C063C75A60C}"/>
              </a:ext>
            </a:extLst>
          </p:cNvPr>
          <p:cNvSpPr txBox="1"/>
          <p:nvPr/>
        </p:nvSpPr>
        <p:spPr>
          <a:xfrm>
            <a:off x="683568" y="503524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1Pedro 1:18, 19</a:t>
            </a:r>
          </a:p>
        </p:txBody>
      </p:sp>
      <p:sp>
        <p:nvSpPr>
          <p:cNvPr id="9" name="2 CuadroTexto">
            <a:extLst>
              <a:ext uri="{FF2B5EF4-FFF2-40B4-BE49-F238E27FC236}">
                <a16:creationId xmlns:a16="http://schemas.microsoft.com/office/drawing/2014/main" id="{A01D0B95-0941-2F48-8BF4-AA0CD9606FCD}"/>
              </a:ext>
            </a:extLst>
          </p:cNvPr>
          <p:cNvSpPr txBox="1"/>
          <p:nvPr/>
        </p:nvSpPr>
        <p:spPr>
          <a:xfrm>
            <a:off x="25085" y="5589240"/>
            <a:ext cx="9144000"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Sabiendo que fuisteis rescatados de vuestra vana manera de vivir, la cual recibisteis de vuestros padres,</a:t>
            </a:r>
            <a:r>
              <a:rPr lang="es-ES" sz="2400" dirty="0">
                <a:latin typeface="Calibri"/>
              </a:rPr>
              <a:t> </a:t>
            </a:r>
            <a:r>
              <a:rPr lang="es-ES" sz="2400" dirty="0">
                <a:solidFill>
                  <a:srgbClr val="00B0F0"/>
                </a:solidFill>
                <a:latin typeface="Calibri"/>
              </a:rPr>
              <a:t>no con cosas corruptibles, como oro o plata, sino con la sangre preciosa de Cristo, </a:t>
            </a:r>
            <a:r>
              <a:rPr lang="es-ES" sz="2400" dirty="0">
                <a:solidFill>
                  <a:srgbClr val="FFFF00"/>
                </a:solidFill>
                <a:latin typeface="Calibri"/>
              </a:rPr>
              <a:t>como de un cordero sin mancha y sin contaminación.</a:t>
            </a:r>
          </a:p>
        </p:txBody>
      </p:sp>
      <p:sp>
        <p:nvSpPr>
          <p:cNvPr id="26" name="1 CuadroTexto">
            <a:extLst>
              <a:ext uri="{FF2B5EF4-FFF2-40B4-BE49-F238E27FC236}">
                <a16:creationId xmlns:a16="http://schemas.microsoft.com/office/drawing/2014/main" id="{DC89A0B3-7F08-45D6-0D79-F1FD31FCE37A}"/>
              </a:ext>
            </a:extLst>
          </p:cNvPr>
          <p:cNvSpPr txBox="1"/>
          <p:nvPr/>
        </p:nvSpPr>
        <p:spPr>
          <a:xfrm>
            <a:off x="277128" y="14847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Isaías 59:2</a:t>
            </a:r>
          </a:p>
        </p:txBody>
      </p:sp>
      <p:sp>
        <p:nvSpPr>
          <p:cNvPr id="27" name="2 CuadroTexto">
            <a:extLst>
              <a:ext uri="{FF2B5EF4-FFF2-40B4-BE49-F238E27FC236}">
                <a16:creationId xmlns:a16="http://schemas.microsoft.com/office/drawing/2014/main" id="{63D63E32-A1D6-3F47-9FDF-B864A356AC1E}"/>
              </a:ext>
            </a:extLst>
          </p:cNvPr>
          <p:cNvSpPr txBox="1"/>
          <p:nvPr/>
        </p:nvSpPr>
        <p:spPr>
          <a:xfrm>
            <a:off x="53244" y="1916832"/>
            <a:ext cx="4480216"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Pero vuestras iniquidades han hecho división entre vosotros y vuestro Dios, </a:t>
            </a:r>
            <a:r>
              <a:rPr lang="es-ES" sz="2400" dirty="0">
                <a:solidFill>
                  <a:srgbClr val="00B0F0"/>
                </a:solidFill>
                <a:latin typeface="Calibri"/>
              </a:rPr>
              <a:t>y vuestros pecados han hecho ocultar de vosotros su rostro para no oír. </a:t>
            </a:r>
          </a:p>
        </p:txBody>
      </p:sp>
      <p:sp>
        <p:nvSpPr>
          <p:cNvPr id="28" name="1 CuadroTexto">
            <a:extLst>
              <a:ext uri="{FF2B5EF4-FFF2-40B4-BE49-F238E27FC236}">
                <a16:creationId xmlns:a16="http://schemas.microsoft.com/office/drawing/2014/main" id="{D82BD183-491A-89ED-ADFB-D7F063015169}"/>
              </a:ext>
            </a:extLst>
          </p:cNvPr>
          <p:cNvSpPr txBox="1"/>
          <p:nvPr/>
        </p:nvSpPr>
        <p:spPr>
          <a:xfrm>
            <a:off x="243660" y="32849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Salmos 5:5</a:t>
            </a:r>
          </a:p>
        </p:txBody>
      </p:sp>
      <p:sp>
        <p:nvSpPr>
          <p:cNvPr id="29" name="2 CuadroTexto">
            <a:extLst>
              <a:ext uri="{FF2B5EF4-FFF2-40B4-BE49-F238E27FC236}">
                <a16:creationId xmlns:a16="http://schemas.microsoft.com/office/drawing/2014/main" id="{98A345AE-5F17-3781-B630-E1A36CBAE653}"/>
              </a:ext>
            </a:extLst>
          </p:cNvPr>
          <p:cNvSpPr txBox="1"/>
          <p:nvPr/>
        </p:nvSpPr>
        <p:spPr>
          <a:xfrm>
            <a:off x="19776" y="3717032"/>
            <a:ext cx="4480216" cy="984693"/>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Los insensatos no estarán delante de tus ojos; aborreces a todos los que hacen iniquidad.</a:t>
            </a:r>
          </a:p>
        </p:txBody>
      </p:sp>
      <p:sp>
        <p:nvSpPr>
          <p:cNvPr id="30" name="TextBox 29">
            <a:extLst>
              <a:ext uri="{FF2B5EF4-FFF2-40B4-BE49-F238E27FC236}">
                <a16:creationId xmlns:a16="http://schemas.microsoft.com/office/drawing/2014/main" id="{389EED64-3F95-8873-1449-BF511A9B3FDB}"/>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31" name="TextBox 30">
            <a:extLst>
              <a:ext uri="{FF2B5EF4-FFF2-40B4-BE49-F238E27FC236}">
                <a16:creationId xmlns:a16="http://schemas.microsoft.com/office/drawing/2014/main" id="{D3FF13BF-19DE-C07C-E310-7754381136AC}"/>
              </a:ext>
            </a:extLst>
          </p:cNvPr>
          <p:cNvSpPr txBox="1"/>
          <p:nvPr/>
        </p:nvSpPr>
        <p:spPr>
          <a:xfrm>
            <a:off x="4572000" y="393702"/>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32" name="TextBox 31">
            <a:extLst>
              <a:ext uri="{FF2B5EF4-FFF2-40B4-BE49-F238E27FC236}">
                <a16:creationId xmlns:a16="http://schemas.microsoft.com/office/drawing/2014/main" id="{EDB1E55B-EAE9-766A-F805-59F8C99838AD}"/>
              </a:ext>
            </a:extLst>
          </p:cNvPr>
          <p:cNvSpPr txBox="1"/>
          <p:nvPr/>
        </p:nvSpPr>
        <p:spPr>
          <a:xfrm>
            <a:off x="4572000" y="7427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33" name="TextBox 32">
            <a:extLst>
              <a:ext uri="{FF2B5EF4-FFF2-40B4-BE49-F238E27FC236}">
                <a16:creationId xmlns:a16="http://schemas.microsoft.com/office/drawing/2014/main" id="{F51C5431-038C-746A-9AD2-9DF600531C48}"/>
              </a:ext>
            </a:extLst>
          </p:cNvPr>
          <p:cNvSpPr txBox="1"/>
          <p:nvPr/>
        </p:nvSpPr>
        <p:spPr>
          <a:xfrm>
            <a:off x="4572000" y="106915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34" name="TextBox 33">
            <a:extLst>
              <a:ext uri="{FF2B5EF4-FFF2-40B4-BE49-F238E27FC236}">
                <a16:creationId xmlns:a16="http://schemas.microsoft.com/office/drawing/2014/main" id="{A6AFEED1-C6F0-8FE6-1986-21E58D61415F}"/>
              </a:ext>
            </a:extLst>
          </p:cNvPr>
          <p:cNvSpPr txBox="1"/>
          <p:nvPr/>
        </p:nvSpPr>
        <p:spPr>
          <a:xfrm>
            <a:off x="4575123" y="141764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sp>
        <p:nvSpPr>
          <p:cNvPr id="35" name="TextBox 34">
            <a:extLst>
              <a:ext uri="{FF2B5EF4-FFF2-40B4-BE49-F238E27FC236}">
                <a16:creationId xmlns:a16="http://schemas.microsoft.com/office/drawing/2014/main" id="{264B57FC-5592-BDD4-9DE9-D5D3E78C4089}"/>
              </a:ext>
            </a:extLst>
          </p:cNvPr>
          <p:cNvSpPr txBox="1"/>
          <p:nvPr/>
        </p:nvSpPr>
        <p:spPr>
          <a:xfrm>
            <a:off x="4572000" y="195052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se ofreció a si mismo como el cordero que quita el pecado del hombre</a:t>
            </a:r>
          </a:p>
        </p:txBody>
      </p:sp>
      <p:sp>
        <p:nvSpPr>
          <p:cNvPr id="36" name="TextBox 35">
            <a:extLst>
              <a:ext uri="{FF2B5EF4-FFF2-40B4-BE49-F238E27FC236}">
                <a16:creationId xmlns:a16="http://schemas.microsoft.com/office/drawing/2014/main" id="{69752A8B-D02F-70E9-3365-57DCA10052DA}"/>
              </a:ext>
            </a:extLst>
          </p:cNvPr>
          <p:cNvSpPr txBox="1"/>
          <p:nvPr/>
        </p:nvSpPr>
        <p:spPr>
          <a:xfrm>
            <a:off x="4554252" y="252633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cordero de la pascua</a:t>
            </a:r>
          </a:p>
        </p:txBody>
      </p:sp>
      <p:sp>
        <p:nvSpPr>
          <p:cNvPr id="37" name="TextBox 36">
            <a:extLst>
              <a:ext uri="{FF2B5EF4-FFF2-40B4-BE49-F238E27FC236}">
                <a16:creationId xmlns:a16="http://schemas.microsoft.com/office/drawing/2014/main" id="{F6F9E324-9463-0C04-EBAA-65221DF18A5D}"/>
              </a:ext>
            </a:extLst>
          </p:cNvPr>
          <p:cNvSpPr txBox="1"/>
          <p:nvPr/>
        </p:nvSpPr>
        <p:spPr>
          <a:xfrm>
            <a:off x="4572000" y="285270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Jesús en el templo</a:t>
            </a:r>
          </a:p>
        </p:txBody>
      </p:sp>
    </p:spTree>
    <p:extLst>
      <p:ext uri="{BB962C8B-B14F-4D97-AF65-F5344CB8AC3E}">
        <p14:creationId xmlns:p14="http://schemas.microsoft.com/office/powerpoint/2010/main" val="1111191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070690-9D0A-9259-B33E-AAC691BE4E84}"/>
            </a:ext>
          </a:extLst>
        </p:cNvPr>
        <p:cNvGrpSpPr/>
        <p:nvPr/>
      </p:nvGrpSpPr>
      <p:grpSpPr>
        <a:xfrm>
          <a:off x="0" y="0"/>
          <a:ext cx="0" cy="0"/>
          <a:chOff x="0" y="0"/>
          <a:chExt cx="0" cy="0"/>
        </a:xfrm>
      </p:grpSpPr>
      <p:sp>
        <p:nvSpPr>
          <p:cNvPr id="8" name="1 CuadroTexto">
            <a:extLst>
              <a:ext uri="{FF2B5EF4-FFF2-40B4-BE49-F238E27FC236}">
                <a16:creationId xmlns:a16="http://schemas.microsoft.com/office/drawing/2014/main" id="{DFDFF793-33E3-3907-2A59-A569D307F8C3}"/>
              </a:ext>
            </a:extLst>
          </p:cNvPr>
          <p:cNvSpPr txBox="1"/>
          <p:nvPr/>
        </p:nvSpPr>
        <p:spPr>
          <a:xfrm>
            <a:off x="683568" y="503524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1Pedro 1:18, 19</a:t>
            </a:r>
          </a:p>
        </p:txBody>
      </p:sp>
      <p:sp>
        <p:nvSpPr>
          <p:cNvPr id="9" name="2 CuadroTexto">
            <a:extLst>
              <a:ext uri="{FF2B5EF4-FFF2-40B4-BE49-F238E27FC236}">
                <a16:creationId xmlns:a16="http://schemas.microsoft.com/office/drawing/2014/main" id="{5E63CBB1-DEF8-260A-4F29-E0AE7562CC39}"/>
              </a:ext>
            </a:extLst>
          </p:cNvPr>
          <p:cNvSpPr txBox="1"/>
          <p:nvPr/>
        </p:nvSpPr>
        <p:spPr>
          <a:xfrm>
            <a:off x="25085" y="5589240"/>
            <a:ext cx="9144000"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Sabiendo que fuisteis rescatados de vuestra vana manera de vivir, la cual recibisteis de vuestros padres,</a:t>
            </a:r>
            <a:r>
              <a:rPr lang="es-ES" sz="2400" dirty="0">
                <a:latin typeface="Calibri"/>
              </a:rPr>
              <a:t> </a:t>
            </a:r>
            <a:r>
              <a:rPr lang="es-ES" sz="2400" dirty="0">
                <a:solidFill>
                  <a:srgbClr val="00B0F0"/>
                </a:solidFill>
                <a:latin typeface="Calibri"/>
              </a:rPr>
              <a:t>no con cosas corruptibles, como oro o plata, sino con la sangre preciosa de Cristo, </a:t>
            </a:r>
            <a:r>
              <a:rPr lang="es-ES" sz="2400" dirty="0">
                <a:solidFill>
                  <a:srgbClr val="FFFF00"/>
                </a:solidFill>
                <a:latin typeface="Calibri"/>
              </a:rPr>
              <a:t>como de un cordero sin mancha y sin contaminación.</a:t>
            </a:r>
          </a:p>
        </p:txBody>
      </p:sp>
      <p:sp>
        <p:nvSpPr>
          <p:cNvPr id="22" name="1 CuadroTexto">
            <a:extLst>
              <a:ext uri="{FF2B5EF4-FFF2-40B4-BE49-F238E27FC236}">
                <a16:creationId xmlns:a16="http://schemas.microsoft.com/office/drawing/2014/main" id="{AB778F69-34F4-A2E7-CA38-5F5CE73C89C8}"/>
              </a:ext>
            </a:extLst>
          </p:cNvPr>
          <p:cNvSpPr txBox="1"/>
          <p:nvPr/>
        </p:nvSpPr>
        <p:spPr>
          <a:xfrm>
            <a:off x="277128" y="14847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Isaías 59:2</a:t>
            </a:r>
          </a:p>
        </p:txBody>
      </p:sp>
      <p:sp>
        <p:nvSpPr>
          <p:cNvPr id="23" name="2 CuadroTexto">
            <a:extLst>
              <a:ext uri="{FF2B5EF4-FFF2-40B4-BE49-F238E27FC236}">
                <a16:creationId xmlns:a16="http://schemas.microsoft.com/office/drawing/2014/main" id="{6226AF33-85FE-E4F1-2B64-251A2330D1B5}"/>
              </a:ext>
            </a:extLst>
          </p:cNvPr>
          <p:cNvSpPr txBox="1"/>
          <p:nvPr/>
        </p:nvSpPr>
        <p:spPr>
          <a:xfrm>
            <a:off x="53244" y="1916832"/>
            <a:ext cx="4480216"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Pero vuestras iniquidades han hecho división entre vosotros y vuestro Dios, </a:t>
            </a:r>
            <a:r>
              <a:rPr lang="es-ES" sz="2400" dirty="0">
                <a:solidFill>
                  <a:srgbClr val="00B0F0"/>
                </a:solidFill>
                <a:latin typeface="Calibri"/>
              </a:rPr>
              <a:t>y vuestros pecados han hecho ocultar de vosotros su rostro para no oír. </a:t>
            </a:r>
          </a:p>
        </p:txBody>
      </p:sp>
      <p:sp>
        <p:nvSpPr>
          <p:cNvPr id="24" name="1 CuadroTexto">
            <a:extLst>
              <a:ext uri="{FF2B5EF4-FFF2-40B4-BE49-F238E27FC236}">
                <a16:creationId xmlns:a16="http://schemas.microsoft.com/office/drawing/2014/main" id="{430E5178-A538-3EC5-61E8-86DA0D41576B}"/>
              </a:ext>
            </a:extLst>
          </p:cNvPr>
          <p:cNvSpPr txBox="1"/>
          <p:nvPr/>
        </p:nvSpPr>
        <p:spPr>
          <a:xfrm>
            <a:off x="243660" y="32849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Salmos 5:5</a:t>
            </a:r>
          </a:p>
        </p:txBody>
      </p:sp>
      <p:sp>
        <p:nvSpPr>
          <p:cNvPr id="25" name="2 CuadroTexto">
            <a:extLst>
              <a:ext uri="{FF2B5EF4-FFF2-40B4-BE49-F238E27FC236}">
                <a16:creationId xmlns:a16="http://schemas.microsoft.com/office/drawing/2014/main" id="{16482B21-7256-B2A3-EC7C-04AA5E35E7CB}"/>
              </a:ext>
            </a:extLst>
          </p:cNvPr>
          <p:cNvSpPr txBox="1"/>
          <p:nvPr/>
        </p:nvSpPr>
        <p:spPr>
          <a:xfrm>
            <a:off x="19776" y="3717032"/>
            <a:ext cx="4480216" cy="984693"/>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Los insensatos no estarán delante de tus ojos;</a:t>
            </a:r>
            <a:r>
              <a:rPr lang="es-ES" sz="2400" dirty="0">
                <a:latin typeface="Calibri"/>
              </a:rPr>
              <a:t> aborreces a todos los que hacen iniquidad.</a:t>
            </a:r>
          </a:p>
        </p:txBody>
      </p:sp>
      <p:sp>
        <p:nvSpPr>
          <p:cNvPr id="26" name="TextBox 25">
            <a:extLst>
              <a:ext uri="{FF2B5EF4-FFF2-40B4-BE49-F238E27FC236}">
                <a16:creationId xmlns:a16="http://schemas.microsoft.com/office/drawing/2014/main" id="{8F2EAE9A-914D-C0F9-3B1E-8EB35C207CB5}"/>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27" name="TextBox 26">
            <a:extLst>
              <a:ext uri="{FF2B5EF4-FFF2-40B4-BE49-F238E27FC236}">
                <a16:creationId xmlns:a16="http://schemas.microsoft.com/office/drawing/2014/main" id="{90224C51-D0D4-4783-7E0B-0637880A395E}"/>
              </a:ext>
            </a:extLst>
          </p:cNvPr>
          <p:cNvSpPr txBox="1"/>
          <p:nvPr/>
        </p:nvSpPr>
        <p:spPr>
          <a:xfrm>
            <a:off x="4572000" y="393702"/>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28" name="TextBox 27">
            <a:extLst>
              <a:ext uri="{FF2B5EF4-FFF2-40B4-BE49-F238E27FC236}">
                <a16:creationId xmlns:a16="http://schemas.microsoft.com/office/drawing/2014/main" id="{AE2523B1-8210-2DA5-BC59-8B702B030ADE}"/>
              </a:ext>
            </a:extLst>
          </p:cNvPr>
          <p:cNvSpPr txBox="1"/>
          <p:nvPr/>
        </p:nvSpPr>
        <p:spPr>
          <a:xfrm>
            <a:off x="4572000" y="7427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29" name="TextBox 28">
            <a:extLst>
              <a:ext uri="{FF2B5EF4-FFF2-40B4-BE49-F238E27FC236}">
                <a16:creationId xmlns:a16="http://schemas.microsoft.com/office/drawing/2014/main" id="{17D6906C-C44E-97C3-645F-9C1212B19280}"/>
              </a:ext>
            </a:extLst>
          </p:cNvPr>
          <p:cNvSpPr txBox="1"/>
          <p:nvPr/>
        </p:nvSpPr>
        <p:spPr>
          <a:xfrm>
            <a:off x="4572000" y="106915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30" name="TextBox 29">
            <a:extLst>
              <a:ext uri="{FF2B5EF4-FFF2-40B4-BE49-F238E27FC236}">
                <a16:creationId xmlns:a16="http://schemas.microsoft.com/office/drawing/2014/main" id="{F3D80E77-1BC9-E510-696F-728EE947CB6A}"/>
              </a:ext>
            </a:extLst>
          </p:cNvPr>
          <p:cNvSpPr txBox="1"/>
          <p:nvPr/>
        </p:nvSpPr>
        <p:spPr>
          <a:xfrm>
            <a:off x="4575123" y="141764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sp>
        <p:nvSpPr>
          <p:cNvPr id="31" name="TextBox 30">
            <a:extLst>
              <a:ext uri="{FF2B5EF4-FFF2-40B4-BE49-F238E27FC236}">
                <a16:creationId xmlns:a16="http://schemas.microsoft.com/office/drawing/2014/main" id="{1C913A67-0167-71CE-9754-2D064EB40B7A}"/>
              </a:ext>
            </a:extLst>
          </p:cNvPr>
          <p:cNvSpPr txBox="1"/>
          <p:nvPr/>
        </p:nvSpPr>
        <p:spPr>
          <a:xfrm>
            <a:off x="4572000" y="195052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se ofreció a si mismo como el cordero que quita el pecado del hombre</a:t>
            </a:r>
          </a:p>
        </p:txBody>
      </p:sp>
      <p:sp>
        <p:nvSpPr>
          <p:cNvPr id="32" name="TextBox 31">
            <a:extLst>
              <a:ext uri="{FF2B5EF4-FFF2-40B4-BE49-F238E27FC236}">
                <a16:creationId xmlns:a16="http://schemas.microsoft.com/office/drawing/2014/main" id="{1320F224-C9BD-30D6-64D5-6FC7A83FEF6C}"/>
              </a:ext>
            </a:extLst>
          </p:cNvPr>
          <p:cNvSpPr txBox="1"/>
          <p:nvPr/>
        </p:nvSpPr>
        <p:spPr>
          <a:xfrm>
            <a:off x="4554252" y="252633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cordero de la pascua</a:t>
            </a:r>
          </a:p>
        </p:txBody>
      </p:sp>
      <p:sp>
        <p:nvSpPr>
          <p:cNvPr id="33" name="TextBox 32">
            <a:extLst>
              <a:ext uri="{FF2B5EF4-FFF2-40B4-BE49-F238E27FC236}">
                <a16:creationId xmlns:a16="http://schemas.microsoft.com/office/drawing/2014/main" id="{EEA5B57C-5240-20CB-5D64-679EF8EAB3AB}"/>
              </a:ext>
            </a:extLst>
          </p:cNvPr>
          <p:cNvSpPr txBox="1"/>
          <p:nvPr/>
        </p:nvSpPr>
        <p:spPr>
          <a:xfrm>
            <a:off x="4572000" y="285270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Jesús en el templo</a:t>
            </a:r>
          </a:p>
        </p:txBody>
      </p:sp>
    </p:spTree>
    <p:extLst>
      <p:ext uri="{BB962C8B-B14F-4D97-AF65-F5344CB8AC3E}">
        <p14:creationId xmlns:p14="http://schemas.microsoft.com/office/powerpoint/2010/main" val="236955720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C8B92D-CDAF-0BB7-CE4F-EA7F011AB178}"/>
            </a:ext>
          </a:extLst>
        </p:cNvPr>
        <p:cNvGrpSpPr/>
        <p:nvPr/>
      </p:nvGrpSpPr>
      <p:grpSpPr>
        <a:xfrm>
          <a:off x="0" y="0"/>
          <a:ext cx="0" cy="0"/>
          <a:chOff x="0" y="0"/>
          <a:chExt cx="0" cy="0"/>
        </a:xfrm>
      </p:grpSpPr>
      <p:sp>
        <p:nvSpPr>
          <p:cNvPr id="8" name="1 CuadroTexto">
            <a:extLst>
              <a:ext uri="{FF2B5EF4-FFF2-40B4-BE49-F238E27FC236}">
                <a16:creationId xmlns:a16="http://schemas.microsoft.com/office/drawing/2014/main" id="{3111CF22-5BB8-F714-C888-1C9A9EB143B3}"/>
              </a:ext>
            </a:extLst>
          </p:cNvPr>
          <p:cNvSpPr txBox="1"/>
          <p:nvPr/>
        </p:nvSpPr>
        <p:spPr>
          <a:xfrm>
            <a:off x="683568" y="503524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1Pedro 1:18, 19</a:t>
            </a:r>
          </a:p>
        </p:txBody>
      </p:sp>
      <p:sp>
        <p:nvSpPr>
          <p:cNvPr id="9" name="2 CuadroTexto">
            <a:extLst>
              <a:ext uri="{FF2B5EF4-FFF2-40B4-BE49-F238E27FC236}">
                <a16:creationId xmlns:a16="http://schemas.microsoft.com/office/drawing/2014/main" id="{5F0FBBFC-165F-1010-5C64-5C0EF02F8C85}"/>
              </a:ext>
            </a:extLst>
          </p:cNvPr>
          <p:cNvSpPr txBox="1"/>
          <p:nvPr/>
        </p:nvSpPr>
        <p:spPr>
          <a:xfrm>
            <a:off x="25085" y="5589240"/>
            <a:ext cx="9144000"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Sabiendo que fuisteis rescatados de vuestra vana manera de vivir, la cual recibisteis de vuestros padres,</a:t>
            </a:r>
            <a:r>
              <a:rPr lang="es-ES" sz="2400" dirty="0">
                <a:latin typeface="Calibri"/>
              </a:rPr>
              <a:t> </a:t>
            </a:r>
            <a:r>
              <a:rPr lang="es-ES" sz="2400" dirty="0">
                <a:solidFill>
                  <a:srgbClr val="00B0F0"/>
                </a:solidFill>
                <a:latin typeface="Calibri"/>
              </a:rPr>
              <a:t>no con cosas corruptibles, como oro o plata, sino con la sangre preciosa de Cristo, </a:t>
            </a:r>
            <a:r>
              <a:rPr lang="es-ES" sz="2400" dirty="0">
                <a:solidFill>
                  <a:srgbClr val="FFFF00"/>
                </a:solidFill>
                <a:latin typeface="Calibri"/>
              </a:rPr>
              <a:t>como de un cordero sin mancha y sin contaminación.</a:t>
            </a:r>
          </a:p>
        </p:txBody>
      </p:sp>
      <p:sp>
        <p:nvSpPr>
          <p:cNvPr id="22" name="1 CuadroTexto">
            <a:extLst>
              <a:ext uri="{FF2B5EF4-FFF2-40B4-BE49-F238E27FC236}">
                <a16:creationId xmlns:a16="http://schemas.microsoft.com/office/drawing/2014/main" id="{6B2A9B5C-8A9C-B3D8-B8B2-AD4216F326B6}"/>
              </a:ext>
            </a:extLst>
          </p:cNvPr>
          <p:cNvSpPr txBox="1"/>
          <p:nvPr/>
        </p:nvSpPr>
        <p:spPr>
          <a:xfrm>
            <a:off x="277128" y="14847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Isaías 59:2</a:t>
            </a:r>
          </a:p>
        </p:txBody>
      </p:sp>
      <p:sp>
        <p:nvSpPr>
          <p:cNvPr id="23" name="2 CuadroTexto">
            <a:extLst>
              <a:ext uri="{FF2B5EF4-FFF2-40B4-BE49-F238E27FC236}">
                <a16:creationId xmlns:a16="http://schemas.microsoft.com/office/drawing/2014/main" id="{DCE48CAE-F393-2CA5-9935-5ED9FACCA538}"/>
              </a:ext>
            </a:extLst>
          </p:cNvPr>
          <p:cNvSpPr txBox="1"/>
          <p:nvPr/>
        </p:nvSpPr>
        <p:spPr>
          <a:xfrm>
            <a:off x="53244" y="1916832"/>
            <a:ext cx="4480216"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Pero vuestras iniquidades han hecho división entre vosotros y vuestro Dios, </a:t>
            </a:r>
            <a:r>
              <a:rPr lang="es-ES" sz="2400" dirty="0">
                <a:solidFill>
                  <a:srgbClr val="00B0F0"/>
                </a:solidFill>
                <a:latin typeface="Calibri"/>
              </a:rPr>
              <a:t>y vuestros pecados han hecho ocultar de vosotros su rostro para no oír. </a:t>
            </a:r>
          </a:p>
        </p:txBody>
      </p:sp>
      <p:sp>
        <p:nvSpPr>
          <p:cNvPr id="24" name="1 CuadroTexto">
            <a:extLst>
              <a:ext uri="{FF2B5EF4-FFF2-40B4-BE49-F238E27FC236}">
                <a16:creationId xmlns:a16="http://schemas.microsoft.com/office/drawing/2014/main" id="{D65DFAE1-2E5A-9763-A005-C9E3145F2C7C}"/>
              </a:ext>
            </a:extLst>
          </p:cNvPr>
          <p:cNvSpPr txBox="1"/>
          <p:nvPr/>
        </p:nvSpPr>
        <p:spPr>
          <a:xfrm>
            <a:off x="243660" y="32849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Salmos 5:5</a:t>
            </a:r>
          </a:p>
        </p:txBody>
      </p:sp>
      <p:sp>
        <p:nvSpPr>
          <p:cNvPr id="25" name="2 CuadroTexto">
            <a:extLst>
              <a:ext uri="{FF2B5EF4-FFF2-40B4-BE49-F238E27FC236}">
                <a16:creationId xmlns:a16="http://schemas.microsoft.com/office/drawing/2014/main" id="{A4CC9974-4840-A3F3-E462-684AB90D394B}"/>
              </a:ext>
            </a:extLst>
          </p:cNvPr>
          <p:cNvSpPr txBox="1"/>
          <p:nvPr/>
        </p:nvSpPr>
        <p:spPr>
          <a:xfrm>
            <a:off x="19776" y="3717032"/>
            <a:ext cx="4480216" cy="984693"/>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Los insensatos no estarán delante de tus ojos;</a:t>
            </a:r>
            <a:r>
              <a:rPr lang="es-ES" sz="2400" dirty="0">
                <a:latin typeface="Calibri"/>
              </a:rPr>
              <a:t> </a:t>
            </a:r>
            <a:r>
              <a:rPr lang="es-ES" sz="2400" dirty="0">
                <a:solidFill>
                  <a:srgbClr val="00B0F0"/>
                </a:solidFill>
                <a:latin typeface="Calibri"/>
              </a:rPr>
              <a:t>aborreces a todos los que hacen iniquidad.</a:t>
            </a:r>
          </a:p>
        </p:txBody>
      </p:sp>
      <p:sp>
        <p:nvSpPr>
          <p:cNvPr id="7" name="TextBox 6">
            <a:extLst>
              <a:ext uri="{FF2B5EF4-FFF2-40B4-BE49-F238E27FC236}">
                <a16:creationId xmlns:a16="http://schemas.microsoft.com/office/drawing/2014/main" id="{D11ACBEC-3846-0163-3D9E-A4BAD10F9450}"/>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12" name="TextBox 11">
            <a:extLst>
              <a:ext uri="{FF2B5EF4-FFF2-40B4-BE49-F238E27FC236}">
                <a16:creationId xmlns:a16="http://schemas.microsoft.com/office/drawing/2014/main" id="{2479D3BF-01A2-593B-1E00-41185D97ED30}"/>
              </a:ext>
            </a:extLst>
          </p:cNvPr>
          <p:cNvSpPr txBox="1"/>
          <p:nvPr/>
        </p:nvSpPr>
        <p:spPr>
          <a:xfrm>
            <a:off x="4572000" y="393702"/>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3" name="TextBox 12">
            <a:extLst>
              <a:ext uri="{FF2B5EF4-FFF2-40B4-BE49-F238E27FC236}">
                <a16:creationId xmlns:a16="http://schemas.microsoft.com/office/drawing/2014/main" id="{20E84F7E-8A8A-ED0D-A10E-881ACCAE8BA1}"/>
              </a:ext>
            </a:extLst>
          </p:cNvPr>
          <p:cNvSpPr txBox="1"/>
          <p:nvPr/>
        </p:nvSpPr>
        <p:spPr>
          <a:xfrm>
            <a:off x="4572000" y="7427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14" name="TextBox 13">
            <a:extLst>
              <a:ext uri="{FF2B5EF4-FFF2-40B4-BE49-F238E27FC236}">
                <a16:creationId xmlns:a16="http://schemas.microsoft.com/office/drawing/2014/main" id="{A43D29EA-3A00-F00B-F419-DA196DC82F38}"/>
              </a:ext>
            </a:extLst>
          </p:cNvPr>
          <p:cNvSpPr txBox="1"/>
          <p:nvPr/>
        </p:nvSpPr>
        <p:spPr>
          <a:xfrm>
            <a:off x="4572000" y="106915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18" name="TextBox 17">
            <a:extLst>
              <a:ext uri="{FF2B5EF4-FFF2-40B4-BE49-F238E27FC236}">
                <a16:creationId xmlns:a16="http://schemas.microsoft.com/office/drawing/2014/main" id="{DB7BE6FF-0F0B-3687-090F-A3F092C826AA}"/>
              </a:ext>
            </a:extLst>
          </p:cNvPr>
          <p:cNvSpPr txBox="1"/>
          <p:nvPr/>
        </p:nvSpPr>
        <p:spPr>
          <a:xfrm>
            <a:off x="4575123" y="141764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sp>
        <p:nvSpPr>
          <p:cNvPr id="20" name="TextBox 19">
            <a:extLst>
              <a:ext uri="{FF2B5EF4-FFF2-40B4-BE49-F238E27FC236}">
                <a16:creationId xmlns:a16="http://schemas.microsoft.com/office/drawing/2014/main" id="{995A43C5-F8C2-64DA-192E-6E6B1B28BEA8}"/>
              </a:ext>
            </a:extLst>
          </p:cNvPr>
          <p:cNvSpPr txBox="1"/>
          <p:nvPr/>
        </p:nvSpPr>
        <p:spPr>
          <a:xfrm>
            <a:off x="4572000" y="195052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se ofreció a si mismo como el cordero que quita el pecado del hombre</a:t>
            </a:r>
          </a:p>
        </p:txBody>
      </p:sp>
      <p:sp>
        <p:nvSpPr>
          <p:cNvPr id="21" name="TextBox 20">
            <a:extLst>
              <a:ext uri="{FF2B5EF4-FFF2-40B4-BE49-F238E27FC236}">
                <a16:creationId xmlns:a16="http://schemas.microsoft.com/office/drawing/2014/main" id="{9C2A3671-D548-98DB-FE05-F9957AEDCDEC}"/>
              </a:ext>
            </a:extLst>
          </p:cNvPr>
          <p:cNvSpPr txBox="1"/>
          <p:nvPr/>
        </p:nvSpPr>
        <p:spPr>
          <a:xfrm>
            <a:off x="4554252" y="252633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cordero de la pascua</a:t>
            </a:r>
          </a:p>
        </p:txBody>
      </p:sp>
      <p:sp>
        <p:nvSpPr>
          <p:cNvPr id="26" name="TextBox 25">
            <a:extLst>
              <a:ext uri="{FF2B5EF4-FFF2-40B4-BE49-F238E27FC236}">
                <a16:creationId xmlns:a16="http://schemas.microsoft.com/office/drawing/2014/main" id="{65E90AB8-7204-0FA7-8F1C-18382D23E3CA}"/>
              </a:ext>
            </a:extLst>
          </p:cNvPr>
          <p:cNvSpPr txBox="1"/>
          <p:nvPr/>
        </p:nvSpPr>
        <p:spPr>
          <a:xfrm>
            <a:off x="4572000" y="285270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Jesús en el templo</a:t>
            </a:r>
          </a:p>
        </p:txBody>
      </p:sp>
      <p:sp>
        <p:nvSpPr>
          <p:cNvPr id="27" name="TextBox 26">
            <a:extLst>
              <a:ext uri="{FF2B5EF4-FFF2-40B4-BE49-F238E27FC236}">
                <a16:creationId xmlns:a16="http://schemas.microsoft.com/office/drawing/2014/main" id="{94C49E39-D57D-FBE8-C5A1-19CA33262640}"/>
              </a:ext>
            </a:extLst>
          </p:cNvPr>
          <p:cNvSpPr txBox="1"/>
          <p:nvPr/>
        </p:nvSpPr>
        <p:spPr>
          <a:xfrm>
            <a:off x="4560573" y="3174187"/>
            <a:ext cx="4530183" cy="33704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pecado separa al hombre de Dios</a:t>
            </a:r>
          </a:p>
        </p:txBody>
      </p:sp>
      <p:sp>
        <p:nvSpPr>
          <p:cNvPr id="28" name="TextBox 27">
            <a:extLst>
              <a:ext uri="{FF2B5EF4-FFF2-40B4-BE49-F238E27FC236}">
                <a16:creationId xmlns:a16="http://schemas.microsoft.com/office/drawing/2014/main" id="{D38F38C1-F037-717A-C0A6-9A9AA7044C32}"/>
              </a:ext>
            </a:extLst>
          </p:cNvPr>
          <p:cNvSpPr txBox="1"/>
          <p:nvPr/>
        </p:nvSpPr>
        <p:spPr>
          <a:xfrm>
            <a:off x="4567701" y="3529142"/>
            <a:ext cx="4530183" cy="33704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resuelve el problema del pecado</a:t>
            </a:r>
          </a:p>
        </p:txBody>
      </p:sp>
    </p:spTree>
    <p:extLst>
      <p:ext uri="{BB962C8B-B14F-4D97-AF65-F5344CB8AC3E}">
        <p14:creationId xmlns:p14="http://schemas.microsoft.com/office/powerpoint/2010/main" val="2770549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arn(inVertical)">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barn(inVertical)">
                                      <p:cBhvr>
                                        <p:cTn id="1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86F03D-1DEE-0DF5-1475-E21111B78F3C}"/>
            </a:ext>
          </a:extLst>
        </p:cNvPr>
        <p:cNvGrpSpPr/>
        <p:nvPr/>
      </p:nvGrpSpPr>
      <p:grpSpPr>
        <a:xfrm>
          <a:off x="0" y="0"/>
          <a:ext cx="0" cy="0"/>
          <a:chOff x="0" y="0"/>
          <a:chExt cx="0" cy="0"/>
        </a:xfrm>
      </p:grpSpPr>
      <p:sp>
        <p:nvSpPr>
          <p:cNvPr id="22" name="1 CuadroTexto">
            <a:extLst>
              <a:ext uri="{FF2B5EF4-FFF2-40B4-BE49-F238E27FC236}">
                <a16:creationId xmlns:a16="http://schemas.microsoft.com/office/drawing/2014/main" id="{C09C3F70-408B-BC16-6641-9FCB431EDA96}"/>
              </a:ext>
            </a:extLst>
          </p:cNvPr>
          <p:cNvSpPr txBox="1"/>
          <p:nvPr/>
        </p:nvSpPr>
        <p:spPr>
          <a:xfrm>
            <a:off x="277128" y="14847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Isaías 59:2</a:t>
            </a:r>
          </a:p>
        </p:txBody>
      </p:sp>
      <p:sp>
        <p:nvSpPr>
          <p:cNvPr id="23" name="2 CuadroTexto">
            <a:extLst>
              <a:ext uri="{FF2B5EF4-FFF2-40B4-BE49-F238E27FC236}">
                <a16:creationId xmlns:a16="http://schemas.microsoft.com/office/drawing/2014/main" id="{5FA42A9E-D247-2B23-3FB9-9B85A4300A77}"/>
              </a:ext>
            </a:extLst>
          </p:cNvPr>
          <p:cNvSpPr txBox="1"/>
          <p:nvPr/>
        </p:nvSpPr>
        <p:spPr>
          <a:xfrm>
            <a:off x="53244" y="1916832"/>
            <a:ext cx="4480216"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Pero vuestras iniquidades han hecho división entre vosotros y vuestro Dios, </a:t>
            </a:r>
            <a:r>
              <a:rPr lang="es-ES" sz="2400" dirty="0">
                <a:solidFill>
                  <a:srgbClr val="00B0F0"/>
                </a:solidFill>
                <a:latin typeface="Calibri"/>
              </a:rPr>
              <a:t>y vuestros pecados han hecho ocultar de vosotros su rostro para no oír. </a:t>
            </a:r>
          </a:p>
        </p:txBody>
      </p:sp>
      <p:sp>
        <p:nvSpPr>
          <p:cNvPr id="24" name="1 CuadroTexto">
            <a:extLst>
              <a:ext uri="{FF2B5EF4-FFF2-40B4-BE49-F238E27FC236}">
                <a16:creationId xmlns:a16="http://schemas.microsoft.com/office/drawing/2014/main" id="{976393F5-F7F8-E3E4-A52A-CD63CB835DD0}"/>
              </a:ext>
            </a:extLst>
          </p:cNvPr>
          <p:cNvSpPr txBox="1"/>
          <p:nvPr/>
        </p:nvSpPr>
        <p:spPr>
          <a:xfrm>
            <a:off x="243660" y="32849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Salmos 5:5</a:t>
            </a:r>
          </a:p>
        </p:txBody>
      </p:sp>
      <p:sp>
        <p:nvSpPr>
          <p:cNvPr id="25" name="2 CuadroTexto">
            <a:extLst>
              <a:ext uri="{FF2B5EF4-FFF2-40B4-BE49-F238E27FC236}">
                <a16:creationId xmlns:a16="http://schemas.microsoft.com/office/drawing/2014/main" id="{EB58480C-5FB9-0601-88AB-607150CEE615}"/>
              </a:ext>
            </a:extLst>
          </p:cNvPr>
          <p:cNvSpPr txBox="1"/>
          <p:nvPr/>
        </p:nvSpPr>
        <p:spPr>
          <a:xfrm>
            <a:off x="19776" y="3717032"/>
            <a:ext cx="4480216" cy="984693"/>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Los insensatos no estarán delante de tus ojos;</a:t>
            </a:r>
            <a:r>
              <a:rPr lang="es-ES" sz="2400" dirty="0">
                <a:latin typeface="Calibri"/>
              </a:rPr>
              <a:t> </a:t>
            </a:r>
            <a:r>
              <a:rPr lang="es-ES" sz="2400" dirty="0">
                <a:solidFill>
                  <a:srgbClr val="00B0F0"/>
                </a:solidFill>
                <a:latin typeface="Calibri"/>
              </a:rPr>
              <a:t>aborreces a todos los que hacen iniquidad.</a:t>
            </a:r>
          </a:p>
        </p:txBody>
      </p:sp>
      <p:sp>
        <p:nvSpPr>
          <p:cNvPr id="7" name="TextBox 6">
            <a:extLst>
              <a:ext uri="{FF2B5EF4-FFF2-40B4-BE49-F238E27FC236}">
                <a16:creationId xmlns:a16="http://schemas.microsoft.com/office/drawing/2014/main" id="{2D81A8B6-61AB-1DF0-3E56-09E0B8D7A952}"/>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12" name="TextBox 11">
            <a:extLst>
              <a:ext uri="{FF2B5EF4-FFF2-40B4-BE49-F238E27FC236}">
                <a16:creationId xmlns:a16="http://schemas.microsoft.com/office/drawing/2014/main" id="{F33F2DD5-0892-FE59-F5C5-9B7C130D0CB7}"/>
              </a:ext>
            </a:extLst>
          </p:cNvPr>
          <p:cNvSpPr txBox="1"/>
          <p:nvPr/>
        </p:nvSpPr>
        <p:spPr>
          <a:xfrm>
            <a:off x="4572000" y="393702"/>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3" name="TextBox 12">
            <a:extLst>
              <a:ext uri="{FF2B5EF4-FFF2-40B4-BE49-F238E27FC236}">
                <a16:creationId xmlns:a16="http://schemas.microsoft.com/office/drawing/2014/main" id="{2F203B7D-BD74-B29A-EAF3-0B4810BDC00B}"/>
              </a:ext>
            </a:extLst>
          </p:cNvPr>
          <p:cNvSpPr txBox="1"/>
          <p:nvPr/>
        </p:nvSpPr>
        <p:spPr>
          <a:xfrm>
            <a:off x="4572000" y="7427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14" name="TextBox 13">
            <a:extLst>
              <a:ext uri="{FF2B5EF4-FFF2-40B4-BE49-F238E27FC236}">
                <a16:creationId xmlns:a16="http://schemas.microsoft.com/office/drawing/2014/main" id="{CCF95F6E-18B3-D15D-0EB0-EBD76B8C68F0}"/>
              </a:ext>
            </a:extLst>
          </p:cNvPr>
          <p:cNvSpPr txBox="1"/>
          <p:nvPr/>
        </p:nvSpPr>
        <p:spPr>
          <a:xfrm>
            <a:off x="4572000" y="106915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18" name="TextBox 17">
            <a:extLst>
              <a:ext uri="{FF2B5EF4-FFF2-40B4-BE49-F238E27FC236}">
                <a16:creationId xmlns:a16="http://schemas.microsoft.com/office/drawing/2014/main" id="{61ACF192-C4D4-B8D2-CF5E-917F8EE63486}"/>
              </a:ext>
            </a:extLst>
          </p:cNvPr>
          <p:cNvSpPr txBox="1"/>
          <p:nvPr/>
        </p:nvSpPr>
        <p:spPr>
          <a:xfrm>
            <a:off x="4575123" y="141764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sp>
        <p:nvSpPr>
          <p:cNvPr id="20" name="TextBox 19">
            <a:extLst>
              <a:ext uri="{FF2B5EF4-FFF2-40B4-BE49-F238E27FC236}">
                <a16:creationId xmlns:a16="http://schemas.microsoft.com/office/drawing/2014/main" id="{4E1F6859-1CA5-2414-B59B-4BE09F2964E9}"/>
              </a:ext>
            </a:extLst>
          </p:cNvPr>
          <p:cNvSpPr txBox="1"/>
          <p:nvPr/>
        </p:nvSpPr>
        <p:spPr>
          <a:xfrm>
            <a:off x="4572000" y="195052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se ofreció a si mismo como el cordero que quita el pecado del hombre</a:t>
            </a:r>
          </a:p>
        </p:txBody>
      </p:sp>
      <p:sp>
        <p:nvSpPr>
          <p:cNvPr id="21" name="TextBox 20">
            <a:extLst>
              <a:ext uri="{FF2B5EF4-FFF2-40B4-BE49-F238E27FC236}">
                <a16:creationId xmlns:a16="http://schemas.microsoft.com/office/drawing/2014/main" id="{7CCA739A-ED75-F2E2-D3B0-6AB5D95C8943}"/>
              </a:ext>
            </a:extLst>
          </p:cNvPr>
          <p:cNvSpPr txBox="1"/>
          <p:nvPr/>
        </p:nvSpPr>
        <p:spPr>
          <a:xfrm>
            <a:off x="4554252" y="252633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cordero de la pascua</a:t>
            </a:r>
          </a:p>
        </p:txBody>
      </p:sp>
      <p:sp>
        <p:nvSpPr>
          <p:cNvPr id="26" name="TextBox 25">
            <a:extLst>
              <a:ext uri="{FF2B5EF4-FFF2-40B4-BE49-F238E27FC236}">
                <a16:creationId xmlns:a16="http://schemas.microsoft.com/office/drawing/2014/main" id="{D99158D3-CFC3-1D7F-A314-F136783C092B}"/>
              </a:ext>
            </a:extLst>
          </p:cNvPr>
          <p:cNvSpPr txBox="1"/>
          <p:nvPr/>
        </p:nvSpPr>
        <p:spPr>
          <a:xfrm>
            <a:off x="4572000" y="285270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Jesús en el templo</a:t>
            </a:r>
          </a:p>
        </p:txBody>
      </p:sp>
      <p:sp>
        <p:nvSpPr>
          <p:cNvPr id="27" name="TextBox 26">
            <a:extLst>
              <a:ext uri="{FF2B5EF4-FFF2-40B4-BE49-F238E27FC236}">
                <a16:creationId xmlns:a16="http://schemas.microsoft.com/office/drawing/2014/main" id="{1EA0D4A3-8D77-B94B-202A-CAA4C1C1B31A}"/>
              </a:ext>
            </a:extLst>
          </p:cNvPr>
          <p:cNvSpPr txBox="1"/>
          <p:nvPr/>
        </p:nvSpPr>
        <p:spPr>
          <a:xfrm>
            <a:off x="4560573" y="3174187"/>
            <a:ext cx="4530183" cy="33704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pecado separa al hombre de Dios</a:t>
            </a:r>
          </a:p>
        </p:txBody>
      </p:sp>
      <p:sp>
        <p:nvSpPr>
          <p:cNvPr id="28" name="TextBox 27">
            <a:extLst>
              <a:ext uri="{FF2B5EF4-FFF2-40B4-BE49-F238E27FC236}">
                <a16:creationId xmlns:a16="http://schemas.microsoft.com/office/drawing/2014/main" id="{97D363BB-D3FD-A006-A6D1-90956DB6C202}"/>
              </a:ext>
            </a:extLst>
          </p:cNvPr>
          <p:cNvSpPr txBox="1"/>
          <p:nvPr/>
        </p:nvSpPr>
        <p:spPr>
          <a:xfrm>
            <a:off x="4567701" y="3529142"/>
            <a:ext cx="4530183" cy="33704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resuelve el problema del pecado</a:t>
            </a:r>
          </a:p>
        </p:txBody>
      </p:sp>
      <p:sp>
        <p:nvSpPr>
          <p:cNvPr id="3" name="1 CuadroTexto">
            <a:extLst>
              <a:ext uri="{FF2B5EF4-FFF2-40B4-BE49-F238E27FC236}">
                <a16:creationId xmlns:a16="http://schemas.microsoft.com/office/drawing/2014/main" id="{B03DE070-059D-EC1A-C44A-199C5A03C20C}"/>
              </a:ext>
            </a:extLst>
          </p:cNvPr>
          <p:cNvSpPr txBox="1"/>
          <p:nvPr/>
        </p:nvSpPr>
        <p:spPr>
          <a:xfrm>
            <a:off x="755576" y="458686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Jeremías 3:14, 16</a:t>
            </a:r>
          </a:p>
        </p:txBody>
      </p:sp>
      <p:sp>
        <p:nvSpPr>
          <p:cNvPr id="4" name="2 CuadroTexto">
            <a:extLst>
              <a:ext uri="{FF2B5EF4-FFF2-40B4-BE49-F238E27FC236}">
                <a16:creationId xmlns:a16="http://schemas.microsoft.com/office/drawing/2014/main" id="{8F632E1A-F641-459D-478D-C28E218F2972}"/>
              </a:ext>
            </a:extLst>
          </p:cNvPr>
          <p:cNvSpPr txBox="1"/>
          <p:nvPr/>
        </p:nvSpPr>
        <p:spPr>
          <a:xfrm>
            <a:off x="19776" y="5058105"/>
            <a:ext cx="9124224" cy="1795813"/>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14 Convertíos, hijos rebeldes, dice Jehová, porque yo soy vuestro esposo; y os tomaré uno de cada ciudad, y dos de cada familia, y os introduciré en Sion; 16 Y acontecerá que cuando os multipliquéis y crezcáis en la tierra, en esos días, dice Jehová, no se dirá más: Arca del pacto de Jehová; ni vendrá al pensamiento, ni se acordarán de ella, ni la echarán de menos, ni se hará otra. </a:t>
            </a:r>
          </a:p>
        </p:txBody>
      </p:sp>
    </p:spTree>
    <p:extLst>
      <p:ext uri="{BB962C8B-B14F-4D97-AF65-F5344CB8AC3E}">
        <p14:creationId xmlns:p14="http://schemas.microsoft.com/office/powerpoint/2010/main" val="715142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985CEA-82A6-BDC3-F60E-F358336FBF42}"/>
            </a:ext>
          </a:extLst>
        </p:cNvPr>
        <p:cNvGrpSpPr/>
        <p:nvPr/>
      </p:nvGrpSpPr>
      <p:grpSpPr>
        <a:xfrm>
          <a:off x="0" y="0"/>
          <a:ext cx="0" cy="0"/>
          <a:chOff x="0" y="0"/>
          <a:chExt cx="0" cy="0"/>
        </a:xfrm>
      </p:grpSpPr>
      <p:sp>
        <p:nvSpPr>
          <p:cNvPr id="22" name="1 CuadroTexto">
            <a:extLst>
              <a:ext uri="{FF2B5EF4-FFF2-40B4-BE49-F238E27FC236}">
                <a16:creationId xmlns:a16="http://schemas.microsoft.com/office/drawing/2014/main" id="{F837E1BE-5CAB-E025-8D3B-5BBDD4E33284}"/>
              </a:ext>
            </a:extLst>
          </p:cNvPr>
          <p:cNvSpPr txBox="1"/>
          <p:nvPr/>
        </p:nvSpPr>
        <p:spPr>
          <a:xfrm>
            <a:off x="277128" y="14847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Isaías 59:2</a:t>
            </a:r>
          </a:p>
        </p:txBody>
      </p:sp>
      <p:sp>
        <p:nvSpPr>
          <p:cNvPr id="23" name="2 CuadroTexto">
            <a:extLst>
              <a:ext uri="{FF2B5EF4-FFF2-40B4-BE49-F238E27FC236}">
                <a16:creationId xmlns:a16="http://schemas.microsoft.com/office/drawing/2014/main" id="{8489F262-108B-239F-8F41-8C9B8A064955}"/>
              </a:ext>
            </a:extLst>
          </p:cNvPr>
          <p:cNvSpPr txBox="1"/>
          <p:nvPr/>
        </p:nvSpPr>
        <p:spPr>
          <a:xfrm>
            <a:off x="53244" y="1916832"/>
            <a:ext cx="4480216"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Pero vuestras iniquidades han hecho división entre vosotros y vuestro Dios, </a:t>
            </a:r>
            <a:r>
              <a:rPr lang="es-ES" sz="2400" dirty="0">
                <a:solidFill>
                  <a:srgbClr val="00B0F0"/>
                </a:solidFill>
                <a:latin typeface="Calibri"/>
              </a:rPr>
              <a:t>y vuestros pecados han hecho ocultar de vosotros su rostro para no oír. </a:t>
            </a:r>
          </a:p>
        </p:txBody>
      </p:sp>
      <p:sp>
        <p:nvSpPr>
          <p:cNvPr id="24" name="1 CuadroTexto">
            <a:extLst>
              <a:ext uri="{FF2B5EF4-FFF2-40B4-BE49-F238E27FC236}">
                <a16:creationId xmlns:a16="http://schemas.microsoft.com/office/drawing/2014/main" id="{8E503CB7-9F8B-A37D-D4E1-ED191884B4B5}"/>
              </a:ext>
            </a:extLst>
          </p:cNvPr>
          <p:cNvSpPr txBox="1"/>
          <p:nvPr/>
        </p:nvSpPr>
        <p:spPr>
          <a:xfrm>
            <a:off x="243660" y="32849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Salmos 5:5</a:t>
            </a:r>
          </a:p>
        </p:txBody>
      </p:sp>
      <p:sp>
        <p:nvSpPr>
          <p:cNvPr id="25" name="2 CuadroTexto">
            <a:extLst>
              <a:ext uri="{FF2B5EF4-FFF2-40B4-BE49-F238E27FC236}">
                <a16:creationId xmlns:a16="http://schemas.microsoft.com/office/drawing/2014/main" id="{5E9967C7-26DC-8216-1C9F-3FECEB85BD1B}"/>
              </a:ext>
            </a:extLst>
          </p:cNvPr>
          <p:cNvSpPr txBox="1"/>
          <p:nvPr/>
        </p:nvSpPr>
        <p:spPr>
          <a:xfrm>
            <a:off x="19776" y="3717032"/>
            <a:ext cx="4480216" cy="984693"/>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Los insensatos no estarán delante de tus ojos;</a:t>
            </a:r>
            <a:r>
              <a:rPr lang="es-ES" sz="2400" dirty="0">
                <a:latin typeface="Calibri"/>
              </a:rPr>
              <a:t> </a:t>
            </a:r>
            <a:r>
              <a:rPr lang="es-ES" sz="2400" dirty="0">
                <a:solidFill>
                  <a:srgbClr val="00B0F0"/>
                </a:solidFill>
                <a:latin typeface="Calibri"/>
              </a:rPr>
              <a:t>aborreces a todos los que hacen iniquidad.</a:t>
            </a:r>
          </a:p>
        </p:txBody>
      </p:sp>
      <p:sp>
        <p:nvSpPr>
          <p:cNvPr id="7" name="TextBox 6">
            <a:extLst>
              <a:ext uri="{FF2B5EF4-FFF2-40B4-BE49-F238E27FC236}">
                <a16:creationId xmlns:a16="http://schemas.microsoft.com/office/drawing/2014/main" id="{72BC9BAE-5E94-1F5B-49BD-8D37F3040C14}"/>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12" name="TextBox 11">
            <a:extLst>
              <a:ext uri="{FF2B5EF4-FFF2-40B4-BE49-F238E27FC236}">
                <a16:creationId xmlns:a16="http://schemas.microsoft.com/office/drawing/2014/main" id="{64D2F54A-1970-96FE-120D-A73DB8906621}"/>
              </a:ext>
            </a:extLst>
          </p:cNvPr>
          <p:cNvSpPr txBox="1"/>
          <p:nvPr/>
        </p:nvSpPr>
        <p:spPr>
          <a:xfrm>
            <a:off x="4572000" y="393702"/>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3" name="TextBox 12">
            <a:extLst>
              <a:ext uri="{FF2B5EF4-FFF2-40B4-BE49-F238E27FC236}">
                <a16:creationId xmlns:a16="http://schemas.microsoft.com/office/drawing/2014/main" id="{0C768EB2-52CC-4B90-0CE5-A36F4AAD6AE1}"/>
              </a:ext>
            </a:extLst>
          </p:cNvPr>
          <p:cNvSpPr txBox="1"/>
          <p:nvPr/>
        </p:nvSpPr>
        <p:spPr>
          <a:xfrm>
            <a:off x="4572000" y="7427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14" name="TextBox 13">
            <a:extLst>
              <a:ext uri="{FF2B5EF4-FFF2-40B4-BE49-F238E27FC236}">
                <a16:creationId xmlns:a16="http://schemas.microsoft.com/office/drawing/2014/main" id="{E090D1FC-C4E0-5BAA-3D1A-98F517BCA0A5}"/>
              </a:ext>
            </a:extLst>
          </p:cNvPr>
          <p:cNvSpPr txBox="1"/>
          <p:nvPr/>
        </p:nvSpPr>
        <p:spPr>
          <a:xfrm>
            <a:off x="4572000" y="106915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18" name="TextBox 17">
            <a:extLst>
              <a:ext uri="{FF2B5EF4-FFF2-40B4-BE49-F238E27FC236}">
                <a16:creationId xmlns:a16="http://schemas.microsoft.com/office/drawing/2014/main" id="{11779A8B-486E-2D6F-2A9E-C60BF71513D8}"/>
              </a:ext>
            </a:extLst>
          </p:cNvPr>
          <p:cNvSpPr txBox="1"/>
          <p:nvPr/>
        </p:nvSpPr>
        <p:spPr>
          <a:xfrm>
            <a:off x="4575123" y="141764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sp>
        <p:nvSpPr>
          <p:cNvPr id="20" name="TextBox 19">
            <a:extLst>
              <a:ext uri="{FF2B5EF4-FFF2-40B4-BE49-F238E27FC236}">
                <a16:creationId xmlns:a16="http://schemas.microsoft.com/office/drawing/2014/main" id="{E19A5CAF-A96C-2A46-CD69-1B20F2F3CF1E}"/>
              </a:ext>
            </a:extLst>
          </p:cNvPr>
          <p:cNvSpPr txBox="1"/>
          <p:nvPr/>
        </p:nvSpPr>
        <p:spPr>
          <a:xfrm>
            <a:off x="4572000" y="195052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se ofreció a si mismo como el cordero que quita el pecado del hombre</a:t>
            </a:r>
          </a:p>
        </p:txBody>
      </p:sp>
      <p:sp>
        <p:nvSpPr>
          <p:cNvPr id="21" name="TextBox 20">
            <a:extLst>
              <a:ext uri="{FF2B5EF4-FFF2-40B4-BE49-F238E27FC236}">
                <a16:creationId xmlns:a16="http://schemas.microsoft.com/office/drawing/2014/main" id="{657768A2-0CBF-F2F1-F3A4-0FC9AC2D5135}"/>
              </a:ext>
            </a:extLst>
          </p:cNvPr>
          <p:cNvSpPr txBox="1"/>
          <p:nvPr/>
        </p:nvSpPr>
        <p:spPr>
          <a:xfrm>
            <a:off x="4554252" y="252633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cordero de la pascua</a:t>
            </a:r>
          </a:p>
        </p:txBody>
      </p:sp>
      <p:sp>
        <p:nvSpPr>
          <p:cNvPr id="26" name="TextBox 25">
            <a:extLst>
              <a:ext uri="{FF2B5EF4-FFF2-40B4-BE49-F238E27FC236}">
                <a16:creationId xmlns:a16="http://schemas.microsoft.com/office/drawing/2014/main" id="{F4F60AB5-0DF9-0E85-7939-47F3884D913E}"/>
              </a:ext>
            </a:extLst>
          </p:cNvPr>
          <p:cNvSpPr txBox="1"/>
          <p:nvPr/>
        </p:nvSpPr>
        <p:spPr>
          <a:xfrm>
            <a:off x="4572000" y="285270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Jesús en el templo</a:t>
            </a:r>
          </a:p>
        </p:txBody>
      </p:sp>
      <p:sp>
        <p:nvSpPr>
          <p:cNvPr id="27" name="TextBox 26">
            <a:extLst>
              <a:ext uri="{FF2B5EF4-FFF2-40B4-BE49-F238E27FC236}">
                <a16:creationId xmlns:a16="http://schemas.microsoft.com/office/drawing/2014/main" id="{13624C09-DD36-7A0F-65CA-90D4D572D371}"/>
              </a:ext>
            </a:extLst>
          </p:cNvPr>
          <p:cNvSpPr txBox="1"/>
          <p:nvPr/>
        </p:nvSpPr>
        <p:spPr>
          <a:xfrm>
            <a:off x="4560573" y="3174187"/>
            <a:ext cx="4530183" cy="33704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pecado separa al hombre de Dios</a:t>
            </a:r>
          </a:p>
        </p:txBody>
      </p:sp>
      <p:sp>
        <p:nvSpPr>
          <p:cNvPr id="28" name="TextBox 27">
            <a:extLst>
              <a:ext uri="{FF2B5EF4-FFF2-40B4-BE49-F238E27FC236}">
                <a16:creationId xmlns:a16="http://schemas.microsoft.com/office/drawing/2014/main" id="{46F36838-801E-6874-5860-CB19D299DC1F}"/>
              </a:ext>
            </a:extLst>
          </p:cNvPr>
          <p:cNvSpPr txBox="1"/>
          <p:nvPr/>
        </p:nvSpPr>
        <p:spPr>
          <a:xfrm>
            <a:off x="4567701" y="3529142"/>
            <a:ext cx="4530183" cy="33704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resuelve el problema del pecado</a:t>
            </a:r>
          </a:p>
        </p:txBody>
      </p:sp>
      <p:sp>
        <p:nvSpPr>
          <p:cNvPr id="3" name="1 CuadroTexto">
            <a:extLst>
              <a:ext uri="{FF2B5EF4-FFF2-40B4-BE49-F238E27FC236}">
                <a16:creationId xmlns:a16="http://schemas.microsoft.com/office/drawing/2014/main" id="{BBB3530E-D06B-2B2F-E791-F46E904A9E78}"/>
              </a:ext>
            </a:extLst>
          </p:cNvPr>
          <p:cNvSpPr txBox="1"/>
          <p:nvPr/>
        </p:nvSpPr>
        <p:spPr>
          <a:xfrm>
            <a:off x="755576" y="458686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Jeremías 3:14, 16</a:t>
            </a:r>
          </a:p>
        </p:txBody>
      </p:sp>
      <p:sp>
        <p:nvSpPr>
          <p:cNvPr id="4" name="2 CuadroTexto">
            <a:extLst>
              <a:ext uri="{FF2B5EF4-FFF2-40B4-BE49-F238E27FC236}">
                <a16:creationId xmlns:a16="http://schemas.microsoft.com/office/drawing/2014/main" id="{566F86CC-B9C2-EA83-EED8-71AAAAC67787}"/>
              </a:ext>
            </a:extLst>
          </p:cNvPr>
          <p:cNvSpPr txBox="1"/>
          <p:nvPr/>
        </p:nvSpPr>
        <p:spPr>
          <a:xfrm>
            <a:off x="19776" y="5058105"/>
            <a:ext cx="9124224" cy="1795813"/>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14 </a:t>
            </a:r>
            <a:r>
              <a:rPr lang="es-ES" sz="2400" u="sng" dirty="0">
                <a:solidFill>
                  <a:srgbClr val="FFFF00"/>
                </a:solidFill>
                <a:latin typeface="Calibri"/>
              </a:rPr>
              <a:t>Convertíos, hijos rebeldes, dice Jehová</a:t>
            </a:r>
            <a:r>
              <a:rPr lang="es-ES" sz="2400" dirty="0">
                <a:solidFill>
                  <a:srgbClr val="FFFF00"/>
                </a:solidFill>
                <a:latin typeface="Calibri"/>
              </a:rPr>
              <a:t>, porque yo soy vuestro esposo; y os tomaré uno de cada ciudad, y dos de cada familia, y os introduciré en Sion; </a:t>
            </a:r>
            <a:r>
              <a:rPr lang="es-ES" sz="2400" dirty="0">
                <a:latin typeface="Calibri"/>
              </a:rPr>
              <a:t>16 Y acontecerá que cuando os multipliquéis y crezcáis en la tierra, en esos días, dice Jehová, no se dirá más: Arca del pacto de Jehová; ni vendrá al pensamiento, ni se acordarán de ella, ni la echarán de menos, ni se hará otra. </a:t>
            </a:r>
          </a:p>
        </p:txBody>
      </p:sp>
      <p:sp>
        <p:nvSpPr>
          <p:cNvPr id="2" name="TextBox 1">
            <a:extLst>
              <a:ext uri="{FF2B5EF4-FFF2-40B4-BE49-F238E27FC236}">
                <a16:creationId xmlns:a16="http://schemas.microsoft.com/office/drawing/2014/main" id="{F9AEA9B4-CA18-30FE-009B-2E09C9008736}"/>
              </a:ext>
            </a:extLst>
          </p:cNvPr>
          <p:cNvSpPr txBox="1"/>
          <p:nvPr/>
        </p:nvSpPr>
        <p:spPr>
          <a:xfrm>
            <a:off x="4575123" y="3864107"/>
            <a:ext cx="4530183" cy="33704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 Dios: Conviértanse</a:t>
            </a:r>
          </a:p>
        </p:txBody>
      </p:sp>
      <p:sp>
        <p:nvSpPr>
          <p:cNvPr id="5" name="2 CuadroTexto">
            <a:extLst>
              <a:ext uri="{FF2B5EF4-FFF2-40B4-BE49-F238E27FC236}">
                <a16:creationId xmlns:a16="http://schemas.microsoft.com/office/drawing/2014/main" id="{C3F35C5E-8118-E132-D14E-D8720F5A6B58}"/>
              </a:ext>
            </a:extLst>
          </p:cNvPr>
          <p:cNvSpPr txBox="1"/>
          <p:nvPr/>
        </p:nvSpPr>
        <p:spPr>
          <a:xfrm>
            <a:off x="35496" y="404664"/>
            <a:ext cx="4521879"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Mas yo por la abundancia de tu misericordia entraré en tu casa; adoraré hacia tu santo templo en tu temor.</a:t>
            </a:r>
          </a:p>
        </p:txBody>
      </p:sp>
      <p:sp>
        <p:nvSpPr>
          <p:cNvPr id="6" name="1 CuadroTexto">
            <a:extLst>
              <a:ext uri="{FF2B5EF4-FFF2-40B4-BE49-F238E27FC236}">
                <a16:creationId xmlns:a16="http://schemas.microsoft.com/office/drawing/2014/main" id="{9DCBCD7E-5C10-4296-286A-E9D65D414EBA}"/>
              </a:ext>
            </a:extLst>
          </p:cNvPr>
          <p:cNvSpPr txBox="1"/>
          <p:nvPr/>
        </p:nvSpPr>
        <p:spPr>
          <a:xfrm>
            <a:off x="423089"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Salmos 5:7</a:t>
            </a:r>
          </a:p>
        </p:txBody>
      </p:sp>
    </p:spTree>
    <p:extLst>
      <p:ext uri="{BB962C8B-B14F-4D97-AF65-F5344CB8AC3E}">
        <p14:creationId xmlns:p14="http://schemas.microsoft.com/office/powerpoint/2010/main" val="385399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6"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B3AB3E-3437-8585-1639-DD012C71404A}"/>
            </a:ext>
          </a:extLst>
        </p:cNvPr>
        <p:cNvGrpSpPr/>
        <p:nvPr/>
      </p:nvGrpSpPr>
      <p:grpSpPr>
        <a:xfrm>
          <a:off x="0" y="0"/>
          <a:ext cx="0" cy="0"/>
          <a:chOff x="0" y="0"/>
          <a:chExt cx="0" cy="0"/>
        </a:xfrm>
      </p:grpSpPr>
      <p:sp>
        <p:nvSpPr>
          <p:cNvPr id="22" name="1 CuadroTexto">
            <a:extLst>
              <a:ext uri="{FF2B5EF4-FFF2-40B4-BE49-F238E27FC236}">
                <a16:creationId xmlns:a16="http://schemas.microsoft.com/office/drawing/2014/main" id="{C5470BC5-4D51-AEFA-1897-32541DED166B}"/>
              </a:ext>
            </a:extLst>
          </p:cNvPr>
          <p:cNvSpPr txBox="1"/>
          <p:nvPr/>
        </p:nvSpPr>
        <p:spPr>
          <a:xfrm>
            <a:off x="277128" y="14847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Isaías 59:2</a:t>
            </a:r>
          </a:p>
        </p:txBody>
      </p:sp>
      <p:sp>
        <p:nvSpPr>
          <p:cNvPr id="23" name="2 CuadroTexto">
            <a:extLst>
              <a:ext uri="{FF2B5EF4-FFF2-40B4-BE49-F238E27FC236}">
                <a16:creationId xmlns:a16="http://schemas.microsoft.com/office/drawing/2014/main" id="{D6D35D82-E876-2296-8120-ACC3E6236961}"/>
              </a:ext>
            </a:extLst>
          </p:cNvPr>
          <p:cNvSpPr txBox="1"/>
          <p:nvPr/>
        </p:nvSpPr>
        <p:spPr>
          <a:xfrm>
            <a:off x="53244" y="1916832"/>
            <a:ext cx="4480216"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Pero vuestras iniquidades han hecho división entre vosotros y vuestro Dios, </a:t>
            </a:r>
            <a:r>
              <a:rPr lang="es-ES" sz="2400" dirty="0">
                <a:solidFill>
                  <a:srgbClr val="00B0F0"/>
                </a:solidFill>
                <a:latin typeface="Calibri"/>
              </a:rPr>
              <a:t>y vuestros pecados han hecho ocultar de vosotros su rostro para no oír. </a:t>
            </a:r>
          </a:p>
        </p:txBody>
      </p:sp>
      <p:sp>
        <p:nvSpPr>
          <p:cNvPr id="24" name="1 CuadroTexto">
            <a:extLst>
              <a:ext uri="{FF2B5EF4-FFF2-40B4-BE49-F238E27FC236}">
                <a16:creationId xmlns:a16="http://schemas.microsoft.com/office/drawing/2014/main" id="{327D0FF4-3383-A418-FEAE-DEE21FB442A6}"/>
              </a:ext>
            </a:extLst>
          </p:cNvPr>
          <p:cNvSpPr txBox="1"/>
          <p:nvPr/>
        </p:nvSpPr>
        <p:spPr>
          <a:xfrm>
            <a:off x="243660" y="32849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Salmos 5:5</a:t>
            </a:r>
          </a:p>
        </p:txBody>
      </p:sp>
      <p:sp>
        <p:nvSpPr>
          <p:cNvPr id="25" name="2 CuadroTexto">
            <a:extLst>
              <a:ext uri="{FF2B5EF4-FFF2-40B4-BE49-F238E27FC236}">
                <a16:creationId xmlns:a16="http://schemas.microsoft.com/office/drawing/2014/main" id="{AA9DF273-C65A-A664-E1B1-53DD61618F84}"/>
              </a:ext>
            </a:extLst>
          </p:cNvPr>
          <p:cNvSpPr txBox="1"/>
          <p:nvPr/>
        </p:nvSpPr>
        <p:spPr>
          <a:xfrm>
            <a:off x="19776" y="3717032"/>
            <a:ext cx="4480216" cy="984693"/>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Los insensatos no estarán delante de tus ojos;</a:t>
            </a:r>
            <a:r>
              <a:rPr lang="es-ES" sz="2400" dirty="0">
                <a:latin typeface="Calibri"/>
              </a:rPr>
              <a:t> </a:t>
            </a:r>
            <a:r>
              <a:rPr lang="es-ES" sz="2400" dirty="0">
                <a:solidFill>
                  <a:srgbClr val="00B0F0"/>
                </a:solidFill>
                <a:latin typeface="Calibri"/>
              </a:rPr>
              <a:t>aborreces a todos los que hacen iniquidad.</a:t>
            </a:r>
          </a:p>
        </p:txBody>
      </p:sp>
      <p:sp>
        <p:nvSpPr>
          <p:cNvPr id="7" name="TextBox 6">
            <a:extLst>
              <a:ext uri="{FF2B5EF4-FFF2-40B4-BE49-F238E27FC236}">
                <a16:creationId xmlns:a16="http://schemas.microsoft.com/office/drawing/2014/main" id="{454F98C9-BD32-9867-81AF-0BF8353C4767}"/>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12" name="TextBox 11">
            <a:extLst>
              <a:ext uri="{FF2B5EF4-FFF2-40B4-BE49-F238E27FC236}">
                <a16:creationId xmlns:a16="http://schemas.microsoft.com/office/drawing/2014/main" id="{88D51F18-35CA-35A9-B209-D92D6E07CAC1}"/>
              </a:ext>
            </a:extLst>
          </p:cNvPr>
          <p:cNvSpPr txBox="1"/>
          <p:nvPr/>
        </p:nvSpPr>
        <p:spPr>
          <a:xfrm>
            <a:off x="4572000" y="393702"/>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3" name="TextBox 12">
            <a:extLst>
              <a:ext uri="{FF2B5EF4-FFF2-40B4-BE49-F238E27FC236}">
                <a16:creationId xmlns:a16="http://schemas.microsoft.com/office/drawing/2014/main" id="{2F7282D1-476B-F93B-7806-654FBA581368}"/>
              </a:ext>
            </a:extLst>
          </p:cNvPr>
          <p:cNvSpPr txBox="1"/>
          <p:nvPr/>
        </p:nvSpPr>
        <p:spPr>
          <a:xfrm>
            <a:off x="4572000" y="7427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14" name="TextBox 13">
            <a:extLst>
              <a:ext uri="{FF2B5EF4-FFF2-40B4-BE49-F238E27FC236}">
                <a16:creationId xmlns:a16="http://schemas.microsoft.com/office/drawing/2014/main" id="{248458B5-4A89-E3C5-8F6E-269678CC06C4}"/>
              </a:ext>
            </a:extLst>
          </p:cNvPr>
          <p:cNvSpPr txBox="1"/>
          <p:nvPr/>
        </p:nvSpPr>
        <p:spPr>
          <a:xfrm>
            <a:off x="4572000" y="106915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18" name="TextBox 17">
            <a:extLst>
              <a:ext uri="{FF2B5EF4-FFF2-40B4-BE49-F238E27FC236}">
                <a16:creationId xmlns:a16="http://schemas.microsoft.com/office/drawing/2014/main" id="{C615F983-EDBC-C419-0E5D-2BA5D85F2BB6}"/>
              </a:ext>
            </a:extLst>
          </p:cNvPr>
          <p:cNvSpPr txBox="1"/>
          <p:nvPr/>
        </p:nvSpPr>
        <p:spPr>
          <a:xfrm>
            <a:off x="4575123" y="141764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sp>
        <p:nvSpPr>
          <p:cNvPr id="20" name="TextBox 19">
            <a:extLst>
              <a:ext uri="{FF2B5EF4-FFF2-40B4-BE49-F238E27FC236}">
                <a16:creationId xmlns:a16="http://schemas.microsoft.com/office/drawing/2014/main" id="{8D72FFCF-A8FB-AA8D-733A-78E398919130}"/>
              </a:ext>
            </a:extLst>
          </p:cNvPr>
          <p:cNvSpPr txBox="1"/>
          <p:nvPr/>
        </p:nvSpPr>
        <p:spPr>
          <a:xfrm>
            <a:off x="4572000" y="195052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se ofreció a si mismo como el cordero que quita el pecado del hombre</a:t>
            </a:r>
          </a:p>
        </p:txBody>
      </p:sp>
      <p:sp>
        <p:nvSpPr>
          <p:cNvPr id="21" name="TextBox 20">
            <a:extLst>
              <a:ext uri="{FF2B5EF4-FFF2-40B4-BE49-F238E27FC236}">
                <a16:creationId xmlns:a16="http://schemas.microsoft.com/office/drawing/2014/main" id="{A5D29BE8-3639-EE63-D5D6-4AA6AAB367BB}"/>
              </a:ext>
            </a:extLst>
          </p:cNvPr>
          <p:cNvSpPr txBox="1"/>
          <p:nvPr/>
        </p:nvSpPr>
        <p:spPr>
          <a:xfrm>
            <a:off x="4554252" y="252633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cordero de la pascua</a:t>
            </a:r>
          </a:p>
        </p:txBody>
      </p:sp>
      <p:sp>
        <p:nvSpPr>
          <p:cNvPr id="26" name="TextBox 25">
            <a:extLst>
              <a:ext uri="{FF2B5EF4-FFF2-40B4-BE49-F238E27FC236}">
                <a16:creationId xmlns:a16="http://schemas.microsoft.com/office/drawing/2014/main" id="{B0299933-9FC6-89C9-F4A2-2B17952F5F64}"/>
              </a:ext>
            </a:extLst>
          </p:cNvPr>
          <p:cNvSpPr txBox="1"/>
          <p:nvPr/>
        </p:nvSpPr>
        <p:spPr>
          <a:xfrm>
            <a:off x="4572000" y="285270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Jesús en el templo</a:t>
            </a:r>
          </a:p>
        </p:txBody>
      </p:sp>
      <p:sp>
        <p:nvSpPr>
          <p:cNvPr id="27" name="TextBox 26">
            <a:extLst>
              <a:ext uri="{FF2B5EF4-FFF2-40B4-BE49-F238E27FC236}">
                <a16:creationId xmlns:a16="http://schemas.microsoft.com/office/drawing/2014/main" id="{F6FFAEB9-3A88-81DB-DF93-6134DA909F66}"/>
              </a:ext>
            </a:extLst>
          </p:cNvPr>
          <p:cNvSpPr txBox="1"/>
          <p:nvPr/>
        </p:nvSpPr>
        <p:spPr>
          <a:xfrm>
            <a:off x="4560573" y="3174187"/>
            <a:ext cx="4530183" cy="33704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pecado separa al hombre de Dios</a:t>
            </a:r>
          </a:p>
        </p:txBody>
      </p:sp>
      <p:sp>
        <p:nvSpPr>
          <p:cNvPr id="28" name="TextBox 27">
            <a:extLst>
              <a:ext uri="{FF2B5EF4-FFF2-40B4-BE49-F238E27FC236}">
                <a16:creationId xmlns:a16="http://schemas.microsoft.com/office/drawing/2014/main" id="{41A1C823-3600-2370-93AE-A4F0770D683E}"/>
              </a:ext>
            </a:extLst>
          </p:cNvPr>
          <p:cNvSpPr txBox="1"/>
          <p:nvPr/>
        </p:nvSpPr>
        <p:spPr>
          <a:xfrm>
            <a:off x="4567701" y="3529142"/>
            <a:ext cx="4530183" cy="33704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resuelve el problema del pecado</a:t>
            </a:r>
          </a:p>
        </p:txBody>
      </p:sp>
      <p:sp>
        <p:nvSpPr>
          <p:cNvPr id="3" name="1 CuadroTexto">
            <a:extLst>
              <a:ext uri="{FF2B5EF4-FFF2-40B4-BE49-F238E27FC236}">
                <a16:creationId xmlns:a16="http://schemas.microsoft.com/office/drawing/2014/main" id="{5036F4CF-0578-1CD7-3F95-E17DBA03CDD2}"/>
              </a:ext>
            </a:extLst>
          </p:cNvPr>
          <p:cNvSpPr txBox="1"/>
          <p:nvPr/>
        </p:nvSpPr>
        <p:spPr>
          <a:xfrm>
            <a:off x="755576" y="458686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Jeremías 3:14, 16</a:t>
            </a:r>
          </a:p>
        </p:txBody>
      </p:sp>
      <p:sp>
        <p:nvSpPr>
          <p:cNvPr id="4" name="2 CuadroTexto">
            <a:extLst>
              <a:ext uri="{FF2B5EF4-FFF2-40B4-BE49-F238E27FC236}">
                <a16:creationId xmlns:a16="http://schemas.microsoft.com/office/drawing/2014/main" id="{C87EE957-D57B-50E0-5DD0-C279B61DA0A9}"/>
              </a:ext>
            </a:extLst>
          </p:cNvPr>
          <p:cNvSpPr txBox="1"/>
          <p:nvPr/>
        </p:nvSpPr>
        <p:spPr>
          <a:xfrm>
            <a:off x="19776" y="5058105"/>
            <a:ext cx="9124224" cy="1795813"/>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14 </a:t>
            </a:r>
            <a:r>
              <a:rPr lang="es-ES" sz="2400" u="sng" dirty="0">
                <a:solidFill>
                  <a:srgbClr val="FFFF00"/>
                </a:solidFill>
                <a:latin typeface="Calibri"/>
              </a:rPr>
              <a:t>Convertíos, hijos rebeldes, dice Jehová</a:t>
            </a:r>
            <a:r>
              <a:rPr lang="es-ES" sz="2400" dirty="0">
                <a:solidFill>
                  <a:srgbClr val="FFFF00"/>
                </a:solidFill>
                <a:latin typeface="Calibri"/>
              </a:rPr>
              <a:t>, porque yo soy vuestro esposo; y os tomaré uno de cada ciudad, y dos de cada familia, y os introduciré en Sion; </a:t>
            </a:r>
            <a:r>
              <a:rPr lang="es-ES" sz="2400" dirty="0">
                <a:latin typeface="Calibri"/>
              </a:rPr>
              <a:t>16 Y acontecerá que cuando os multipliquéis y crezcáis en la tierra, en esos días, dice Jehová, no se dirá más: Arca del pacto de Jehová; ni vendrá al pensamiento, ni se acordarán de ella, ni la echarán de menos, ni se hará otra. </a:t>
            </a:r>
          </a:p>
        </p:txBody>
      </p:sp>
      <p:sp>
        <p:nvSpPr>
          <p:cNvPr id="2" name="TextBox 1">
            <a:extLst>
              <a:ext uri="{FF2B5EF4-FFF2-40B4-BE49-F238E27FC236}">
                <a16:creationId xmlns:a16="http://schemas.microsoft.com/office/drawing/2014/main" id="{83B5CF64-B718-03B1-0B83-E756EE75ABA7}"/>
              </a:ext>
            </a:extLst>
          </p:cNvPr>
          <p:cNvSpPr txBox="1"/>
          <p:nvPr/>
        </p:nvSpPr>
        <p:spPr>
          <a:xfrm>
            <a:off x="4575123" y="3864107"/>
            <a:ext cx="4530183" cy="33704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 Dios: Conviértanse</a:t>
            </a:r>
          </a:p>
        </p:txBody>
      </p:sp>
      <p:sp>
        <p:nvSpPr>
          <p:cNvPr id="5" name="2 CuadroTexto">
            <a:extLst>
              <a:ext uri="{FF2B5EF4-FFF2-40B4-BE49-F238E27FC236}">
                <a16:creationId xmlns:a16="http://schemas.microsoft.com/office/drawing/2014/main" id="{EF9CB4AE-B969-6B42-2A32-CB9C3B4B043F}"/>
              </a:ext>
            </a:extLst>
          </p:cNvPr>
          <p:cNvSpPr txBox="1"/>
          <p:nvPr/>
        </p:nvSpPr>
        <p:spPr>
          <a:xfrm>
            <a:off x="35496" y="404664"/>
            <a:ext cx="4521879"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Mas yo por la abundancia de tu misericordia entraré en tu casa; </a:t>
            </a:r>
            <a:r>
              <a:rPr lang="es-ES" sz="2400" dirty="0">
                <a:latin typeface="Calibri"/>
              </a:rPr>
              <a:t>adoraré hacia tu santo templo en tu temor.</a:t>
            </a:r>
          </a:p>
        </p:txBody>
      </p:sp>
      <p:sp>
        <p:nvSpPr>
          <p:cNvPr id="6" name="1 CuadroTexto">
            <a:extLst>
              <a:ext uri="{FF2B5EF4-FFF2-40B4-BE49-F238E27FC236}">
                <a16:creationId xmlns:a16="http://schemas.microsoft.com/office/drawing/2014/main" id="{58A627EA-C3C1-D434-CAF1-83B828996E21}"/>
              </a:ext>
            </a:extLst>
          </p:cNvPr>
          <p:cNvSpPr txBox="1"/>
          <p:nvPr/>
        </p:nvSpPr>
        <p:spPr>
          <a:xfrm>
            <a:off x="423089"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Salmos 5:7</a:t>
            </a:r>
          </a:p>
        </p:txBody>
      </p:sp>
    </p:spTree>
    <p:extLst>
      <p:ext uri="{BB962C8B-B14F-4D97-AF65-F5344CB8AC3E}">
        <p14:creationId xmlns:p14="http://schemas.microsoft.com/office/powerpoint/2010/main" val="13345002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63168-AB0E-1D61-1052-DA99FA6E6496}"/>
            </a:ext>
          </a:extLst>
        </p:cNvPr>
        <p:cNvGrpSpPr/>
        <p:nvPr/>
      </p:nvGrpSpPr>
      <p:grpSpPr>
        <a:xfrm>
          <a:off x="0" y="0"/>
          <a:ext cx="0" cy="0"/>
          <a:chOff x="0" y="0"/>
          <a:chExt cx="0" cy="0"/>
        </a:xfrm>
      </p:grpSpPr>
      <p:sp>
        <p:nvSpPr>
          <p:cNvPr id="22" name="1 CuadroTexto">
            <a:extLst>
              <a:ext uri="{FF2B5EF4-FFF2-40B4-BE49-F238E27FC236}">
                <a16:creationId xmlns:a16="http://schemas.microsoft.com/office/drawing/2014/main" id="{B56F8286-A620-8D13-954A-98CBEE255107}"/>
              </a:ext>
            </a:extLst>
          </p:cNvPr>
          <p:cNvSpPr txBox="1"/>
          <p:nvPr/>
        </p:nvSpPr>
        <p:spPr>
          <a:xfrm>
            <a:off x="277128" y="14847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Isaías 59:2</a:t>
            </a:r>
          </a:p>
        </p:txBody>
      </p:sp>
      <p:sp>
        <p:nvSpPr>
          <p:cNvPr id="23" name="2 CuadroTexto">
            <a:extLst>
              <a:ext uri="{FF2B5EF4-FFF2-40B4-BE49-F238E27FC236}">
                <a16:creationId xmlns:a16="http://schemas.microsoft.com/office/drawing/2014/main" id="{4CF083C7-25CE-1154-6354-6B2C4D3515CB}"/>
              </a:ext>
            </a:extLst>
          </p:cNvPr>
          <p:cNvSpPr txBox="1"/>
          <p:nvPr/>
        </p:nvSpPr>
        <p:spPr>
          <a:xfrm>
            <a:off x="53244" y="1916832"/>
            <a:ext cx="4480216"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Pero vuestras iniquidades han hecho división entre vosotros y vuestro Dios, </a:t>
            </a:r>
            <a:r>
              <a:rPr lang="es-ES" sz="2400" dirty="0">
                <a:solidFill>
                  <a:srgbClr val="00B0F0"/>
                </a:solidFill>
                <a:latin typeface="Calibri"/>
              </a:rPr>
              <a:t>y vuestros pecados han hecho ocultar de vosotros su rostro para no oír. </a:t>
            </a:r>
          </a:p>
        </p:txBody>
      </p:sp>
      <p:sp>
        <p:nvSpPr>
          <p:cNvPr id="24" name="1 CuadroTexto">
            <a:extLst>
              <a:ext uri="{FF2B5EF4-FFF2-40B4-BE49-F238E27FC236}">
                <a16:creationId xmlns:a16="http://schemas.microsoft.com/office/drawing/2014/main" id="{42550977-DE3D-6D09-F7CD-A78C8DFCC41F}"/>
              </a:ext>
            </a:extLst>
          </p:cNvPr>
          <p:cNvSpPr txBox="1"/>
          <p:nvPr/>
        </p:nvSpPr>
        <p:spPr>
          <a:xfrm>
            <a:off x="243660" y="32849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Salmos 5:5</a:t>
            </a:r>
          </a:p>
        </p:txBody>
      </p:sp>
      <p:sp>
        <p:nvSpPr>
          <p:cNvPr id="25" name="2 CuadroTexto">
            <a:extLst>
              <a:ext uri="{FF2B5EF4-FFF2-40B4-BE49-F238E27FC236}">
                <a16:creationId xmlns:a16="http://schemas.microsoft.com/office/drawing/2014/main" id="{E97A16D5-59BC-4446-17B0-4E7C48FBC9BD}"/>
              </a:ext>
            </a:extLst>
          </p:cNvPr>
          <p:cNvSpPr txBox="1"/>
          <p:nvPr/>
        </p:nvSpPr>
        <p:spPr>
          <a:xfrm>
            <a:off x="19776" y="3717032"/>
            <a:ext cx="4480216" cy="984693"/>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Los insensatos no estarán delante de tus ojos;</a:t>
            </a:r>
            <a:r>
              <a:rPr lang="es-ES" sz="2400" dirty="0">
                <a:latin typeface="Calibri"/>
              </a:rPr>
              <a:t> </a:t>
            </a:r>
            <a:r>
              <a:rPr lang="es-ES" sz="2400" dirty="0">
                <a:solidFill>
                  <a:srgbClr val="00B0F0"/>
                </a:solidFill>
                <a:latin typeface="Calibri"/>
              </a:rPr>
              <a:t>aborreces a todos los que hacen iniquidad.</a:t>
            </a:r>
          </a:p>
        </p:txBody>
      </p:sp>
      <p:sp>
        <p:nvSpPr>
          <p:cNvPr id="7" name="TextBox 6">
            <a:extLst>
              <a:ext uri="{FF2B5EF4-FFF2-40B4-BE49-F238E27FC236}">
                <a16:creationId xmlns:a16="http://schemas.microsoft.com/office/drawing/2014/main" id="{783229D3-F599-3BB7-9C44-A55D9F21F60B}"/>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12" name="TextBox 11">
            <a:extLst>
              <a:ext uri="{FF2B5EF4-FFF2-40B4-BE49-F238E27FC236}">
                <a16:creationId xmlns:a16="http://schemas.microsoft.com/office/drawing/2014/main" id="{2AFEB87F-4452-ED71-06BD-658FEC754226}"/>
              </a:ext>
            </a:extLst>
          </p:cNvPr>
          <p:cNvSpPr txBox="1"/>
          <p:nvPr/>
        </p:nvSpPr>
        <p:spPr>
          <a:xfrm>
            <a:off x="4572000" y="393702"/>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3" name="TextBox 12">
            <a:extLst>
              <a:ext uri="{FF2B5EF4-FFF2-40B4-BE49-F238E27FC236}">
                <a16:creationId xmlns:a16="http://schemas.microsoft.com/office/drawing/2014/main" id="{F3C5EF94-0E8E-F240-A5AE-9EBEE5FCFAE6}"/>
              </a:ext>
            </a:extLst>
          </p:cNvPr>
          <p:cNvSpPr txBox="1"/>
          <p:nvPr/>
        </p:nvSpPr>
        <p:spPr>
          <a:xfrm>
            <a:off x="4572000" y="7427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14" name="TextBox 13">
            <a:extLst>
              <a:ext uri="{FF2B5EF4-FFF2-40B4-BE49-F238E27FC236}">
                <a16:creationId xmlns:a16="http://schemas.microsoft.com/office/drawing/2014/main" id="{FA5F2AB5-1BF9-988B-D904-9BCEAC205EDB}"/>
              </a:ext>
            </a:extLst>
          </p:cNvPr>
          <p:cNvSpPr txBox="1"/>
          <p:nvPr/>
        </p:nvSpPr>
        <p:spPr>
          <a:xfrm>
            <a:off x="4572000" y="106915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18" name="TextBox 17">
            <a:extLst>
              <a:ext uri="{FF2B5EF4-FFF2-40B4-BE49-F238E27FC236}">
                <a16:creationId xmlns:a16="http://schemas.microsoft.com/office/drawing/2014/main" id="{806319C9-35D7-3324-91D6-D241532FDD70}"/>
              </a:ext>
            </a:extLst>
          </p:cNvPr>
          <p:cNvSpPr txBox="1"/>
          <p:nvPr/>
        </p:nvSpPr>
        <p:spPr>
          <a:xfrm>
            <a:off x="4575123" y="141764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sp>
        <p:nvSpPr>
          <p:cNvPr id="20" name="TextBox 19">
            <a:extLst>
              <a:ext uri="{FF2B5EF4-FFF2-40B4-BE49-F238E27FC236}">
                <a16:creationId xmlns:a16="http://schemas.microsoft.com/office/drawing/2014/main" id="{D7A0E6A1-45FA-607E-D919-A8655DE4062A}"/>
              </a:ext>
            </a:extLst>
          </p:cNvPr>
          <p:cNvSpPr txBox="1"/>
          <p:nvPr/>
        </p:nvSpPr>
        <p:spPr>
          <a:xfrm>
            <a:off x="4572000" y="195052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se ofreció a si mismo como el cordero que quita el pecado del hombre</a:t>
            </a:r>
          </a:p>
        </p:txBody>
      </p:sp>
      <p:sp>
        <p:nvSpPr>
          <p:cNvPr id="21" name="TextBox 20">
            <a:extLst>
              <a:ext uri="{FF2B5EF4-FFF2-40B4-BE49-F238E27FC236}">
                <a16:creationId xmlns:a16="http://schemas.microsoft.com/office/drawing/2014/main" id="{C12EA4AF-D2CA-BA6A-5E67-5CA1DC137C2F}"/>
              </a:ext>
            </a:extLst>
          </p:cNvPr>
          <p:cNvSpPr txBox="1"/>
          <p:nvPr/>
        </p:nvSpPr>
        <p:spPr>
          <a:xfrm>
            <a:off x="4554252" y="252633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cordero de la pascua</a:t>
            </a:r>
          </a:p>
        </p:txBody>
      </p:sp>
      <p:sp>
        <p:nvSpPr>
          <p:cNvPr id="26" name="TextBox 25">
            <a:extLst>
              <a:ext uri="{FF2B5EF4-FFF2-40B4-BE49-F238E27FC236}">
                <a16:creationId xmlns:a16="http://schemas.microsoft.com/office/drawing/2014/main" id="{1094C259-10D3-4C92-DE73-AA7206BC612C}"/>
              </a:ext>
            </a:extLst>
          </p:cNvPr>
          <p:cNvSpPr txBox="1"/>
          <p:nvPr/>
        </p:nvSpPr>
        <p:spPr>
          <a:xfrm>
            <a:off x="4572000" y="285270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Jesús en el templo</a:t>
            </a:r>
          </a:p>
        </p:txBody>
      </p:sp>
      <p:sp>
        <p:nvSpPr>
          <p:cNvPr id="27" name="TextBox 26">
            <a:extLst>
              <a:ext uri="{FF2B5EF4-FFF2-40B4-BE49-F238E27FC236}">
                <a16:creationId xmlns:a16="http://schemas.microsoft.com/office/drawing/2014/main" id="{FD074F9A-BE2B-CA88-F223-14CBC3ABAB30}"/>
              </a:ext>
            </a:extLst>
          </p:cNvPr>
          <p:cNvSpPr txBox="1"/>
          <p:nvPr/>
        </p:nvSpPr>
        <p:spPr>
          <a:xfrm>
            <a:off x="4560573" y="3174187"/>
            <a:ext cx="4530183" cy="33704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pecado separa al hombre de Dios</a:t>
            </a:r>
          </a:p>
        </p:txBody>
      </p:sp>
      <p:sp>
        <p:nvSpPr>
          <p:cNvPr id="28" name="TextBox 27">
            <a:extLst>
              <a:ext uri="{FF2B5EF4-FFF2-40B4-BE49-F238E27FC236}">
                <a16:creationId xmlns:a16="http://schemas.microsoft.com/office/drawing/2014/main" id="{DC3D44F1-83AB-95C8-4AD9-383812752623}"/>
              </a:ext>
            </a:extLst>
          </p:cNvPr>
          <p:cNvSpPr txBox="1"/>
          <p:nvPr/>
        </p:nvSpPr>
        <p:spPr>
          <a:xfrm>
            <a:off x="4567701" y="3529142"/>
            <a:ext cx="4530183" cy="33704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resuelve el problema del pecado</a:t>
            </a:r>
          </a:p>
        </p:txBody>
      </p:sp>
      <p:sp>
        <p:nvSpPr>
          <p:cNvPr id="3" name="1 CuadroTexto">
            <a:extLst>
              <a:ext uri="{FF2B5EF4-FFF2-40B4-BE49-F238E27FC236}">
                <a16:creationId xmlns:a16="http://schemas.microsoft.com/office/drawing/2014/main" id="{BAC872F7-C4C1-55AE-62AF-587037A89DB8}"/>
              </a:ext>
            </a:extLst>
          </p:cNvPr>
          <p:cNvSpPr txBox="1"/>
          <p:nvPr/>
        </p:nvSpPr>
        <p:spPr>
          <a:xfrm>
            <a:off x="755576" y="458686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Jeremías 3:14, 16</a:t>
            </a:r>
          </a:p>
        </p:txBody>
      </p:sp>
      <p:sp>
        <p:nvSpPr>
          <p:cNvPr id="4" name="2 CuadroTexto">
            <a:extLst>
              <a:ext uri="{FF2B5EF4-FFF2-40B4-BE49-F238E27FC236}">
                <a16:creationId xmlns:a16="http://schemas.microsoft.com/office/drawing/2014/main" id="{7A3CC46A-D4AD-A92D-5C3A-1BC7785BBE59}"/>
              </a:ext>
            </a:extLst>
          </p:cNvPr>
          <p:cNvSpPr txBox="1"/>
          <p:nvPr/>
        </p:nvSpPr>
        <p:spPr>
          <a:xfrm>
            <a:off x="19776" y="5058105"/>
            <a:ext cx="9124224" cy="1795813"/>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14 </a:t>
            </a:r>
            <a:r>
              <a:rPr lang="es-ES" sz="2400" u="sng" dirty="0">
                <a:solidFill>
                  <a:srgbClr val="FFFF00"/>
                </a:solidFill>
                <a:latin typeface="Calibri"/>
              </a:rPr>
              <a:t>Convertíos, hijos rebeldes, dice Jehová</a:t>
            </a:r>
            <a:r>
              <a:rPr lang="es-ES" sz="2400" dirty="0">
                <a:solidFill>
                  <a:srgbClr val="FFFF00"/>
                </a:solidFill>
                <a:latin typeface="Calibri"/>
              </a:rPr>
              <a:t>, porque yo soy vuestro esposo; y os tomaré uno de cada ciudad, y dos de cada familia, y os introduciré en Sion; </a:t>
            </a:r>
            <a:r>
              <a:rPr lang="es-ES" sz="2400" dirty="0">
                <a:latin typeface="Calibri"/>
              </a:rPr>
              <a:t>16 Y acontecerá que cuando os multipliquéis y crezcáis en la tierra, en esos días, dice Jehová, no se dirá más: Arca del pacto de Jehová; ni vendrá al pensamiento, ni se acordarán de ella, ni la echarán de menos, ni se hará otra. </a:t>
            </a:r>
          </a:p>
        </p:txBody>
      </p:sp>
      <p:sp>
        <p:nvSpPr>
          <p:cNvPr id="2" name="TextBox 1">
            <a:extLst>
              <a:ext uri="{FF2B5EF4-FFF2-40B4-BE49-F238E27FC236}">
                <a16:creationId xmlns:a16="http://schemas.microsoft.com/office/drawing/2014/main" id="{DAC49689-9886-1E9B-0A0F-9F1A4464B27C}"/>
              </a:ext>
            </a:extLst>
          </p:cNvPr>
          <p:cNvSpPr txBox="1"/>
          <p:nvPr/>
        </p:nvSpPr>
        <p:spPr>
          <a:xfrm>
            <a:off x="4575123" y="3864107"/>
            <a:ext cx="4530183" cy="33704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 Dios: Conviértanse</a:t>
            </a:r>
          </a:p>
        </p:txBody>
      </p:sp>
      <p:sp>
        <p:nvSpPr>
          <p:cNvPr id="5" name="2 CuadroTexto">
            <a:extLst>
              <a:ext uri="{FF2B5EF4-FFF2-40B4-BE49-F238E27FC236}">
                <a16:creationId xmlns:a16="http://schemas.microsoft.com/office/drawing/2014/main" id="{9FBB31D3-0DB1-90A6-7C13-5FF4BEBD86CB}"/>
              </a:ext>
            </a:extLst>
          </p:cNvPr>
          <p:cNvSpPr txBox="1"/>
          <p:nvPr/>
        </p:nvSpPr>
        <p:spPr>
          <a:xfrm>
            <a:off x="35496" y="404664"/>
            <a:ext cx="4521879"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Mas yo por la abundancia de tu misericordia entraré en tu casa; </a:t>
            </a:r>
            <a:r>
              <a:rPr lang="es-ES" sz="2400" dirty="0">
                <a:solidFill>
                  <a:srgbClr val="00B0F0"/>
                </a:solidFill>
                <a:latin typeface="Calibri"/>
              </a:rPr>
              <a:t>adoraré hacia tu santo templo en tu temor.</a:t>
            </a:r>
          </a:p>
        </p:txBody>
      </p:sp>
      <p:sp>
        <p:nvSpPr>
          <p:cNvPr id="6" name="1 CuadroTexto">
            <a:extLst>
              <a:ext uri="{FF2B5EF4-FFF2-40B4-BE49-F238E27FC236}">
                <a16:creationId xmlns:a16="http://schemas.microsoft.com/office/drawing/2014/main" id="{E0D06B44-574C-AF5C-77B4-ABB821602CD7}"/>
              </a:ext>
            </a:extLst>
          </p:cNvPr>
          <p:cNvSpPr txBox="1"/>
          <p:nvPr/>
        </p:nvSpPr>
        <p:spPr>
          <a:xfrm>
            <a:off x="423089"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Salmos 5:7</a:t>
            </a:r>
          </a:p>
        </p:txBody>
      </p:sp>
      <p:sp>
        <p:nvSpPr>
          <p:cNvPr id="8" name="TextBox 7">
            <a:extLst>
              <a:ext uri="{FF2B5EF4-FFF2-40B4-BE49-F238E27FC236}">
                <a16:creationId xmlns:a16="http://schemas.microsoft.com/office/drawing/2014/main" id="{2D5577F9-A8CB-9422-8D63-4ECFF4452E39}"/>
              </a:ext>
            </a:extLst>
          </p:cNvPr>
          <p:cNvSpPr txBox="1"/>
          <p:nvPr/>
        </p:nvSpPr>
        <p:spPr>
          <a:xfrm>
            <a:off x="4563548" y="4172078"/>
            <a:ext cx="4530183" cy="33704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hombre vuelve a tener relación con Dios</a:t>
            </a:r>
          </a:p>
        </p:txBody>
      </p:sp>
    </p:spTree>
    <p:extLst>
      <p:ext uri="{BB962C8B-B14F-4D97-AF65-F5344CB8AC3E}">
        <p14:creationId xmlns:p14="http://schemas.microsoft.com/office/powerpoint/2010/main" val="2128176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097EAD-0CDB-D672-DDA6-D7999F28C9C3}"/>
            </a:ext>
          </a:extLst>
        </p:cNvPr>
        <p:cNvGrpSpPr/>
        <p:nvPr/>
      </p:nvGrpSpPr>
      <p:grpSpPr>
        <a:xfrm>
          <a:off x="0" y="0"/>
          <a:ext cx="0" cy="0"/>
          <a:chOff x="0" y="0"/>
          <a:chExt cx="0" cy="0"/>
        </a:xfrm>
      </p:grpSpPr>
      <p:sp>
        <p:nvSpPr>
          <p:cNvPr id="22" name="1 CuadroTexto">
            <a:extLst>
              <a:ext uri="{FF2B5EF4-FFF2-40B4-BE49-F238E27FC236}">
                <a16:creationId xmlns:a16="http://schemas.microsoft.com/office/drawing/2014/main" id="{F7DC3394-4251-06DB-D39A-3EDD4A67B5B7}"/>
              </a:ext>
            </a:extLst>
          </p:cNvPr>
          <p:cNvSpPr txBox="1"/>
          <p:nvPr/>
        </p:nvSpPr>
        <p:spPr>
          <a:xfrm>
            <a:off x="277128" y="14847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Isaías 59:2</a:t>
            </a:r>
          </a:p>
        </p:txBody>
      </p:sp>
      <p:sp>
        <p:nvSpPr>
          <p:cNvPr id="23" name="2 CuadroTexto">
            <a:extLst>
              <a:ext uri="{FF2B5EF4-FFF2-40B4-BE49-F238E27FC236}">
                <a16:creationId xmlns:a16="http://schemas.microsoft.com/office/drawing/2014/main" id="{D0DB525C-74CD-88E7-A230-C532261D25E6}"/>
              </a:ext>
            </a:extLst>
          </p:cNvPr>
          <p:cNvSpPr txBox="1"/>
          <p:nvPr/>
        </p:nvSpPr>
        <p:spPr>
          <a:xfrm>
            <a:off x="53244" y="1916832"/>
            <a:ext cx="4480216"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Pero vuestras iniquidades han hecho división entre vosotros y vuestro Dios, </a:t>
            </a:r>
            <a:r>
              <a:rPr lang="es-ES" sz="2400" dirty="0">
                <a:solidFill>
                  <a:srgbClr val="00B0F0"/>
                </a:solidFill>
                <a:latin typeface="Calibri"/>
              </a:rPr>
              <a:t>y vuestros pecados han hecho ocultar de vosotros su rostro para no oír. </a:t>
            </a:r>
          </a:p>
        </p:txBody>
      </p:sp>
      <p:sp>
        <p:nvSpPr>
          <p:cNvPr id="24" name="1 CuadroTexto">
            <a:extLst>
              <a:ext uri="{FF2B5EF4-FFF2-40B4-BE49-F238E27FC236}">
                <a16:creationId xmlns:a16="http://schemas.microsoft.com/office/drawing/2014/main" id="{175A78FF-78FA-76DB-7970-E6F63A71349C}"/>
              </a:ext>
            </a:extLst>
          </p:cNvPr>
          <p:cNvSpPr txBox="1"/>
          <p:nvPr/>
        </p:nvSpPr>
        <p:spPr>
          <a:xfrm>
            <a:off x="243660" y="32849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Salmos 5:5</a:t>
            </a:r>
          </a:p>
        </p:txBody>
      </p:sp>
      <p:sp>
        <p:nvSpPr>
          <p:cNvPr id="25" name="2 CuadroTexto">
            <a:extLst>
              <a:ext uri="{FF2B5EF4-FFF2-40B4-BE49-F238E27FC236}">
                <a16:creationId xmlns:a16="http://schemas.microsoft.com/office/drawing/2014/main" id="{04BD110A-5775-3FD0-D63B-0C859547341A}"/>
              </a:ext>
            </a:extLst>
          </p:cNvPr>
          <p:cNvSpPr txBox="1"/>
          <p:nvPr/>
        </p:nvSpPr>
        <p:spPr>
          <a:xfrm>
            <a:off x="19776" y="3717032"/>
            <a:ext cx="4480216" cy="984693"/>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Los insensatos no estarán delante de tus ojos;</a:t>
            </a:r>
            <a:r>
              <a:rPr lang="es-ES" sz="2400" dirty="0">
                <a:latin typeface="Calibri"/>
              </a:rPr>
              <a:t> </a:t>
            </a:r>
            <a:r>
              <a:rPr lang="es-ES" sz="2400" dirty="0">
                <a:solidFill>
                  <a:srgbClr val="00B0F0"/>
                </a:solidFill>
                <a:latin typeface="Calibri"/>
              </a:rPr>
              <a:t>aborreces a todos los que hacen iniquidad.</a:t>
            </a:r>
          </a:p>
        </p:txBody>
      </p:sp>
      <p:sp>
        <p:nvSpPr>
          <p:cNvPr id="7" name="TextBox 6">
            <a:extLst>
              <a:ext uri="{FF2B5EF4-FFF2-40B4-BE49-F238E27FC236}">
                <a16:creationId xmlns:a16="http://schemas.microsoft.com/office/drawing/2014/main" id="{63A2764E-7551-76A9-A645-01BD0C397096}"/>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12" name="TextBox 11">
            <a:extLst>
              <a:ext uri="{FF2B5EF4-FFF2-40B4-BE49-F238E27FC236}">
                <a16:creationId xmlns:a16="http://schemas.microsoft.com/office/drawing/2014/main" id="{DEC3513B-9F2A-02AC-F3C3-FC44BC832A8E}"/>
              </a:ext>
            </a:extLst>
          </p:cNvPr>
          <p:cNvSpPr txBox="1"/>
          <p:nvPr/>
        </p:nvSpPr>
        <p:spPr>
          <a:xfrm>
            <a:off x="4572000" y="393702"/>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3" name="TextBox 12">
            <a:extLst>
              <a:ext uri="{FF2B5EF4-FFF2-40B4-BE49-F238E27FC236}">
                <a16:creationId xmlns:a16="http://schemas.microsoft.com/office/drawing/2014/main" id="{3B4C9284-3035-9D36-6170-E4AC913EEE37}"/>
              </a:ext>
            </a:extLst>
          </p:cNvPr>
          <p:cNvSpPr txBox="1"/>
          <p:nvPr/>
        </p:nvSpPr>
        <p:spPr>
          <a:xfrm>
            <a:off x="4572000" y="7427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14" name="TextBox 13">
            <a:extLst>
              <a:ext uri="{FF2B5EF4-FFF2-40B4-BE49-F238E27FC236}">
                <a16:creationId xmlns:a16="http://schemas.microsoft.com/office/drawing/2014/main" id="{8F50B2AF-B833-783A-96AA-4391CC6A9C24}"/>
              </a:ext>
            </a:extLst>
          </p:cNvPr>
          <p:cNvSpPr txBox="1"/>
          <p:nvPr/>
        </p:nvSpPr>
        <p:spPr>
          <a:xfrm>
            <a:off x="4572000" y="106915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18" name="TextBox 17">
            <a:extLst>
              <a:ext uri="{FF2B5EF4-FFF2-40B4-BE49-F238E27FC236}">
                <a16:creationId xmlns:a16="http://schemas.microsoft.com/office/drawing/2014/main" id="{EAA3D72F-0942-6A1A-A4ED-CFEDD6D60BD1}"/>
              </a:ext>
            </a:extLst>
          </p:cNvPr>
          <p:cNvSpPr txBox="1"/>
          <p:nvPr/>
        </p:nvSpPr>
        <p:spPr>
          <a:xfrm>
            <a:off x="4575123" y="141764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sp>
        <p:nvSpPr>
          <p:cNvPr id="20" name="TextBox 19">
            <a:extLst>
              <a:ext uri="{FF2B5EF4-FFF2-40B4-BE49-F238E27FC236}">
                <a16:creationId xmlns:a16="http://schemas.microsoft.com/office/drawing/2014/main" id="{FBED1FEA-7FF9-3D50-F501-FFB77FF0D680}"/>
              </a:ext>
            </a:extLst>
          </p:cNvPr>
          <p:cNvSpPr txBox="1"/>
          <p:nvPr/>
        </p:nvSpPr>
        <p:spPr>
          <a:xfrm>
            <a:off x="4572000" y="195052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se ofreció a si mismo como el cordero que quita el pecado del hombre</a:t>
            </a:r>
          </a:p>
        </p:txBody>
      </p:sp>
      <p:sp>
        <p:nvSpPr>
          <p:cNvPr id="21" name="TextBox 20">
            <a:extLst>
              <a:ext uri="{FF2B5EF4-FFF2-40B4-BE49-F238E27FC236}">
                <a16:creationId xmlns:a16="http://schemas.microsoft.com/office/drawing/2014/main" id="{1DE76793-5D19-BF45-BCAB-A5FB2A246850}"/>
              </a:ext>
            </a:extLst>
          </p:cNvPr>
          <p:cNvSpPr txBox="1"/>
          <p:nvPr/>
        </p:nvSpPr>
        <p:spPr>
          <a:xfrm>
            <a:off x="4554252" y="252633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cordero de la pascua</a:t>
            </a:r>
          </a:p>
        </p:txBody>
      </p:sp>
      <p:sp>
        <p:nvSpPr>
          <p:cNvPr id="26" name="TextBox 25">
            <a:extLst>
              <a:ext uri="{FF2B5EF4-FFF2-40B4-BE49-F238E27FC236}">
                <a16:creationId xmlns:a16="http://schemas.microsoft.com/office/drawing/2014/main" id="{7E8405FB-3AF0-3FC8-CCC2-0377A479CC00}"/>
              </a:ext>
            </a:extLst>
          </p:cNvPr>
          <p:cNvSpPr txBox="1"/>
          <p:nvPr/>
        </p:nvSpPr>
        <p:spPr>
          <a:xfrm>
            <a:off x="4572000" y="285270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Jesús en el templo</a:t>
            </a:r>
          </a:p>
        </p:txBody>
      </p:sp>
      <p:sp>
        <p:nvSpPr>
          <p:cNvPr id="27" name="TextBox 26">
            <a:extLst>
              <a:ext uri="{FF2B5EF4-FFF2-40B4-BE49-F238E27FC236}">
                <a16:creationId xmlns:a16="http://schemas.microsoft.com/office/drawing/2014/main" id="{5508F82C-7EB6-663F-1025-751B8F46C26D}"/>
              </a:ext>
            </a:extLst>
          </p:cNvPr>
          <p:cNvSpPr txBox="1"/>
          <p:nvPr/>
        </p:nvSpPr>
        <p:spPr>
          <a:xfrm>
            <a:off x="4560573" y="3174187"/>
            <a:ext cx="4530183" cy="33704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pecado separa al hombre de Dios</a:t>
            </a:r>
          </a:p>
        </p:txBody>
      </p:sp>
      <p:sp>
        <p:nvSpPr>
          <p:cNvPr id="28" name="TextBox 27">
            <a:extLst>
              <a:ext uri="{FF2B5EF4-FFF2-40B4-BE49-F238E27FC236}">
                <a16:creationId xmlns:a16="http://schemas.microsoft.com/office/drawing/2014/main" id="{646CF044-BE94-82EA-1851-3C7FDD7ABD5B}"/>
              </a:ext>
            </a:extLst>
          </p:cNvPr>
          <p:cNvSpPr txBox="1"/>
          <p:nvPr/>
        </p:nvSpPr>
        <p:spPr>
          <a:xfrm>
            <a:off x="4567701" y="3529142"/>
            <a:ext cx="4530183" cy="33704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resuelve el problema del pecado</a:t>
            </a:r>
          </a:p>
        </p:txBody>
      </p:sp>
      <p:sp>
        <p:nvSpPr>
          <p:cNvPr id="3" name="1 CuadroTexto">
            <a:extLst>
              <a:ext uri="{FF2B5EF4-FFF2-40B4-BE49-F238E27FC236}">
                <a16:creationId xmlns:a16="http://schemas.microsoft.com/office/drawing/2014/main" id="{7CB05988-2FF4-3794-8B78-880FA8836FDC}"/>
              </a:ext>
            </a:extLst>
          </p:cNvPr>
          <p:cNvSpPr txBox="1"/>
          <p:nvPr/>
        </p:nvSpPr>
        <p:spPr>
          <a:xfrm>
            <a:off x="755576" y="458686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Jeremías 3:14, 16</a:t>
            </a:r>
          </a:p>
        </p:txBody>
      </p:sp>
      <p:sp>
        <p:nvSpPr>
          <p:cNvPr id="4" name="2 CuadroTexto">
            <a:extLst>
              <a:ext uri="{FF2B5EF4-FFF2-40B4-BE49-F238E27FC236}">
                <a16:creationId xmlns:a16="http://schemas.microsoft.com/office/drawing/2014/main" id="{2E98F125-5C0F-7665-2216-4F9F3909FC19}"/>
              </a:ext>
            </a:extLst>
          </p:cNvPr>
          <p:cNvSpPr txBox="1"/>
          <p:nvPr/>
        </p:nvSpPr>
        <p:spPr>
          <a:xfrm>
            <a:off x="19776" y="5058105"/>
            <a:ext cx="9124224" cy="1795813"/>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14 </a:t>
            </a:r>
            <a:r>
              <a:rPr lang="es-ES" sz="2400" u="sng" dirty="0">
                <a:solidFill>
                  <a:srgbClr val="FFFF00"/>
                </a:solidFill>
                <a:latin typeface="Calibri"/>
              </a:rPr>
              <a:t>Convertíos, hijos rebeldes, dice Jehová</a:t>
            </a:r>
            <a:r>
              <a:rPr lang="es-ES" sz="2400" dirty="0">
                <a:solidFill>
                  <a:srgbClr val="FFFF00"/>
                </a:solidFill>
                <a:latin typeface="Calibri"/>
              </a:rPr>
              <a:t>, porque yo soy vuestro esposo; y os tomaré uno de cada ciudad, y dos de cada familia, y os introduciré en Sion; </a:t>
            </a:r>
            <a:r>
              <a:rPr lang="es-ES" sz="2400" dirty="0">
                <a:latin typeface="Calibri"/>
              </a:rPr>
              <a:t>16 </a:t>
            </a:r>
            <a:r>
              <a:rPr lang="es-ES" sz="2400" dirty="0">
                <a:solidFill>
                  <a:srgbClr val="00B0F0"/>
                </a:solidFill>
                <a:latin typeface="Calibri"/>
              </a:rPr>
              <a:t>Y acontecerá que cuando os multipliquéis y crezcáis en la tierra, en esos días, dice Jehová,</a:t>
            </a:r>
            <a:r>
              <a:rPr lang="es-ES" sz="2400" dirty="0">
                <a:latin typeface="Calibri"/>
              </a:rPr>
              <a:t> no se dirá más: Arca del pacto de Jehová; ni vendrá al pensamiento, ni se acordarán de ella, ni la echarán de menos, ni se hará otra. </a:t>
            </a:r>
          </a:p>
        </p:txBody>
      </p:sp>
      <p:sp>
        <p:nvSpPr>
          <p:cNvPr id="2" name="TextBox 1">
            <a:extLst>
              <a:ext uri="{FF2B5EF4-FFF2-40B4-BE49-F238E27FC236}">
                <a16:creationId xmlns:a16="http://schemas.microsoft.com/office/drawing/2014/main" id="{01F02EA1-B13F-A776-E36D-AF88E84C2F36}"/>
              </a:ext>
            </a:extLst>
          </p:cNvPr>
          <p:cNvSpPr txBox="1"/>
          <p:nvPr/>
        </p:nvSpPr>
        <p:spPr>
          <a:xfrm>
            <a:off x="4575123" y="3864107"/>
            <a:ext cx="4530183" cy="33704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 Dios: Conviértanse</a:t>
            </a:r>
          </a:p>
        </p:txBody>
      </p:sp>
      <p:sp>
        <p:nvSpPr>
          <p:cNvPr id="5" name="2 CuadroTexto">
            <a:extLst>
              <a:ext uri="{FF2B5EF4-FFF2-40B4-BE49-F238E27FC236}">
                <a16:creationId xmlns:a16="http://schemas.microsoft.com/office/drawing/2014/main" id="{1C5717DC-A949-F17A-62DB-BB530960DC75}"/>
              </a:ext>
            </a:extLst>
          </p:cNvPr>
          <p:cNvSpPr txBox="1"/>
          <p:nvPr/>
        </p:nvSpPr>
        <p:spPr>
          <a:xfrm>
            <a:off x="35496" y="404664"/>
            <a:ext cx="4521879"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Mas yo por la abundancia de tu misericordia entraré en tu casa; </a:t>
            </a:r>
            <a:r>
              <a:rPr lang="es-ES" sz="2400" dirty="0">
                <a:solidFill>
                  <a:srgbClr val="00B0F0"/>
                </a:solidFill>
                <a:latin typeface="Calibri"/>
              </a:rPr>
              <a:t>adoraré hacia tu santo templo en tu temor.</a:t>
            </a:r>
          </a:p>
        </p:txBody>
      </p:sp>
      <p:sp>
        <p:nvSpPr>
          <p:cNvPr id="6" name="1 CuadroTexto">
            <a:extLst>
              <a:ext uri="{FF2B5EF4-FFF2-40B4-BE49-F238E27FC236}">
                <a16:creationId xmlns:a16="http://schemas.microsoft.com/office/drawing/2014/main" id="{BF526BF7-0A50-3F90-3591-A0BBFFAB8D2A}"/>
              </a:ext>
            </a:extLst>
          </p:cNvPr>
          <p:cNvSpPr txBox="1"/>
          <p:nvPr/>
        </p:nvSpPr>
        <p:spPr>
          <a:xfrm>
            <a:off x="423089"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Salmos 5:7</a:t>
            </a:r>
          </a:p>
        </p:txBody>
      </p:sp>
      <p:sp>
        <p:nvSpPr>
          <p:cNvPr id="8" name="TextBox 7">
            <a:extLst>
              <a:ext uri="{FF2B5EF4-FFF2-40B4-BE49-F238E27FC236}">
                <a16:creationId xmlns:a16="http://schemas.microsoft.com/office/drawing/2014/main" id="{51C9455A-A377-2110-D0D7-DC47D964A664}"/>
              </a:ext>
            </a:extLst>
          </p:cNvPr>
          <p:cNvSpPr txBox="1"/>
          <p:nvPr/>
        </p:nvSpPr>
        <p:spPr>
          <a:xfrm>
            <a:off x="4563548" y="4172078"/>
            <a:ext cx="4530183" cy="33704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hombre vuelve a tener relación con Dios</a:t>
            </a:r>
          </a:p>
        </p:txBody>
      </p:sp>
    </p:spTree>
    <p:extLst>
      <p:ext uri="{BB962C8B-B14F-4D97-AF65-F5344CB8AC3E}">
        <p14:creationId xmlns:p14="http://schemas.microsoft.com/office/powerpoint/2010/main" val="164383932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F21CBB-F59B-6278-C12B-EA3FA9931D0E}"/>
            </a:ext>
          </a:extLst>
        </p:cNvPr>
        <p:cNvGrpSpPr/>
        <p:nvPr/>
      </p:nvGrpSpPr>
      <p:grpSpPr>
        <a:xfrm>
          <a:off x="0" y="0"/>
          <a:ext cx="0" cy="0"/>
          <a:chOff x="0" y="0"/>
          <a:chExt cx="0" cy="0"/>
        </a:xfrm>
      </p:grpSpPr>
      <p:sp>
        <p:nvSpPr>
          <p:cNvPr id="22" name="1 CuadroTexto">
            <a:extLst>
              <a:ext uri="{FF2B5EF4-FFF2-40B4-BE49-F238E27FC236}">
                <a16:creationId xmlns:a16="http://schemas.microsoft.com/office/drawing/2014/main" id="{0D7F8788-C2F1-53BB-F062-5B08BA6FDCF1}"/>
              </a:ext>
            </a:extLst>
          </p:cNvPr>
          <p:cNvSpPr txBox="1"/>
          <p:nvPr/>
        </p:nvSpPr>
        <p:spPr>
          <a:xfrm>
            <a:off x="277128" y="14847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Isaías 59:2</a:t>
            </a:r>
          </a:p>
        </p:txBody>
      </p:sp>
      <p:sp>
        <p:nvSpPr>
          <p:cNvPr id="23" name="2 CuadroTexto">
            <a:extLst>
              <a:ext uri="{FF2B5EF4-FFF2-40B4-BE49-F238E27FC236}">
                <a16:creationId xmlns:a16="http://schemas.microsoft.com/office/drawing/2014/main" id="{589B7BB6-8161-9305-9009-B20DC8E3DEBD}"/>
              </a:ext>
            </a:extLst>
          </p:cNvPr>
          <p:cNvSpPr txBox="1"/>
          <p:nvPr/>
        </p:nvSpPr>
        <p:spPr>
          <a:xfrm>
            <a:off x="53244" y="1916832"/>
            <a:ext cx="4480216"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Pero vuestras iniquidades han hecho división entre vosotros y vuestro Dios, </a:t>
            </a:r>
            <a:r>
              <a:rPr lang="es-ES" sz="2400" dirty="0">
                <a:solidFill>
                  <a:srgbClr val="00B0F0"/>
                </a:solidFill>
                <a:latin typeface="Calibri"/>
              </a:rPr>
              <a:t>y vuestros pecados han hecho ocultar de vosotros su rostro para no oír. </a:t>
            </a:r>
          </a:p>
        </p:txBody>
      </p:sp>
      <p:sp>
        <p:nvSpPr>
          <p:cNvPr id="24" name="1 CuadroTexto">
            <a:extLst>
              <a:ext uri="{FF2B5EF4-FFF2-40B4-BE49-F238E27FC236}">
                <a16:creationId xmlns:a16="http://schemas.microsoft.com/office/drawing/2014/main" id="{BE52842F-42C4-83DB-0968-DC401AC92EFB}"/>
              </a:ext>
            </a:extLst>
          </p:cNvPr>
          <p:cNvSpPr txBox="1"/>
          <p:nvPr/>
        </p:nvSpPr>
        <p:spPr>
          <a:xfrm>
            <a:off x="243660" y="32849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Salmos 5:5</a:t>
            </a:r>
          </a:p>
        </p:txBody>
      </p:sp>
      <p:sp>
        <p:nvSpPr>
          <p:cNvPr id="25" name="2 CuadroTexto">
            <a:extLst>
              <a:ext uri="{FF2B5EF4-FFF2-40B4-BE49-F238E27FC236}">
                <a16:creationId xmlns:a16="http://schemas.microsoft.com/office/drawing/2014/main" id="{E224A34E-CEC6-203C-F24F-17BCA8DB5014}"/>
              </a:ext>
            </a:extLst>
          </p:cNvPr>
          <p:cNvSpPr txBox="1"/>
          <p:nvPr/>
        </p:nvSpPr>
        <p:spPr>
          <a:xfrm>
            <a:off x="19776" y="3717032"/>
            <a:ext cx="4480216" cy="984693"/>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Los insensatos no estarán delante de tus ojos;</a:t>
            </a:r>
            <a:r>
              <a:rPr lang="es-ES" sz="2400" dirty="0">
                <a:latin typeface="Calibri"/>
              </a:rPr>
              <a:t> </a:t>
            </a:r>
            <a:r>
              <a:rPr lang="es-ES" sz="2400" dirty="0">
                <a:solidFill>
                  <a:srgbClr val="00B0F0"/>
                </a:solidFill>
                <a:latin typeface="Calibri"/>
              </a:rPr>
              <a:t>aborreces a todos los que hacen iniquidad.</a:t>
            </a:r>
          </a:p>
        </p:txBody>
      </p:sp>
      <p:sp>
        <p:nvSpPr>
          <p:cNvPr id="7" name="TextBox 6">
            <a:extLst>
              <a:ext uri="{FF2B5EF4-FFF2-40B4-BE49-F238E27FC236}">
                <a16:creationId xmlns:a16="http://schemas.microsoft.com/office/drawing/2014/main" id="{20108D0A-473D-1C0D-AC6D-009637F9E167}"/>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12" name="TextBox 11">
            <a:extLst>
              <a:ext uri="{FF2B5EF4-FFF2-40B4-BE49-F238E27FC236}">
                <a16:creationId xmlns:a16="http://schemas.microsoft.com/office/drawing/2014/main" id="{23589698-E5BE-BF0D-1969-50129F27BBD7}"/>
              </a:ext>
            </a:extLst>
          </p:cNvPr>
          <p:cNvSpPr txBox="1"/>
          <p:nvPr/>
        </p:nvSpPr>
        <p:spPr>
          <a:xfrm>
            <a:off x="4572000" y="393702"/>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3" name="TextBox 12">
            <a:extLst>
              <a:ext uri="{FF2B5EF4-FFF2-40B4-BE49-F238E27FC236}">
                <a16:creationId xmlns:a16="http://schemas.microsoft.com/office/drawing/2014/main" id="{524E482C-4DEE-6DBB-FB20-2ED7133742B3}"/>
              </a:ext>
            </a:extLst>
          </p:cNvPr>
          <p:cNvSpPr txBox="1"/>
          <p:nvPr/>
        </p:nvSpPr>
        <p:spPr>
          <a:xfrm>
            <a:off x="4572000" y="7427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14" name="TextBox 13">
            <a:extLst>
              <a:ext uri="{FF2B5EF4-FFF2-40B4-BE49-F238E27FC236}">
                <a16:creationId xmlns:a16="http://schemas.microsoft.com/office/drawing/2014/main" id="{99E13A9F-A77B-D0A9-1B7F-15760FD04FAE}"/>
              </a:ext>
            </a:extLst>
          </p:cNvPr>
          <p:cNvSpPr txBox="1"/>
          <p:nvPr/>
        </p:nvSpPr>
        <p:spPr>
          <a:xfrm>
            <a:off x="4572000" y="106915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18" name="TextBox 17">
            <a:extLst>
              <a:ext uri="{FF2B5EF4-FFF2-40B4-BE49-F238E27FC236}">
                <a16:creationId xmlns:a16="http://schemas.microsoft.com/office/drawing/2014/main" id="{EAA3D1F3-B174-07F2-148C-A04390562F75}"/>
              </a:ext>
            </a:extLst>
          </p:cNvPr>
          <p:cNvSpPr txBox="1"/>
          <p:nvPr/>
        </p:nvSpPr>
        <p:spPr>
          <a:xfrm>
            <a:off x="4575123" y="141764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sp>
        <p:nvSpPr>
          <p:cNvPr id="20" name="TextBox 19">
            <a:extLst>
              <a:ext uri="{FF2B5EF4-FFF2-40B4-BE49-F238E27FC236}">
                <a16:creationId xmlns:a16="http://schemas.microsoft.com/office/drawing/2014/main" id="{0193D86B-0B31-117E-C61E-249ECE1FA7AA}"/>
              </a:ext>
            </a:extLst>
          </p:cNvPr>
          <p:cNvSpPr txBox="1"/>
          <p:nvPr/>
        </p:nvSpPr>
        <p:spPr>
          <a:xfrm>
            <a:off x="4572000" y="195052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se ofreció a si mismo como el cordero que quita el pecado del hombre</a:t>
            </a:r>
          </a:p>
        </p:txBody>
      </p:sp>
      <p:sp>
        <p:nvSpPr>
          <p:cNvPr id="21" name="TextBox 20">
            <a:extLst>
              <a:ext uri="{FF2B5EF4-FFF2-40B4-BE49-F238E27FC236}">
                <a16:creationId xmlns:a16="http://schemas.microsoft.com/office/drawing/2014/main" id="{0F074CD5-DC3D-7CB7-AAD3-B77107B3C0EC}"/>
              </a:ext>
            </a:extLst>
          </p:cNvPr>
          <p:cNvSpPr txBox="1"/>
          <p:nvPr/>
        </p:nvSpPr>
        <p:spPr>
          <a:xfrm>
            <a:off x="4554252" y="252633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cordero de la pascua</a:t>
            </a:r>
          </a:p>
        </p:txBody>
      </p:sp>
      <p:sp>
        <p:nvSpPr>
          <p:cNvPr id="26" name="TextBox 25">
            <a:extLst>
              <a:ext uri="{FF2B5EF4-FFF2-40B4-BE49-F238E27FC236}">
                <a16:creationId xmlns:a16="http://schemas.microsoft.com/office/drawing/2014/main" id="{47F964AA-200C-B551-69F6-C0A7A334E5E7}"/>
              </a:ext>
            </a:extLst>
          </p:cNvPr>
          <p:cNvSpPr txBox="1"/>
          <p:nvPr/>
        </p:nvSpPr>
        <p:spPr>
          <a:xfrm>
            <a:off x="4572000" y="285270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Jesús en el templo</a:t>
            </a:r>
          </a:p>
        </p:txBody>
      </p:sp>
      <p:sp>
        <p:nvSpPr>
          <p:cNvPr id="27" name="TextBox 26">
            <a:extLst>
              <a:ext uri="{FF2B5EF4-FFF2-40B4-BE49-F238E27FC236}">
                <a16:creationId xmlns:a16="http://schemas.microsoft.com/office/drawing/2014/main" id="{A59B1386-52E2-1124-9872-0092334CED41}"/>
              </a:ext>
            </a:extLst>
          </p:cNvPr>
          <p:cNvSpPr txBox="1"/>
          <p:nvPr/>
        </p:nvSpPr>
        <p:spPr>
          <a:xfrm>
            <a:off x="4560573" y="3174187"/>
            <a:ext cx="4530183" cy="33704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pecado separa al hombre de Dios</a:t>
            </a:r>
          </a:p>
        </p:txBody>
      </p:sp>
      <p:sp>
        <p:nvSpPr>
          <p:cNvPr id="28" name="TextBox 27">
            <a:extLst>
              <a:ext uri="{FF2B5EF4-FFF2-40B4-BE49-F238E27FC236}">
                <a16:creationId xmlns:a16="http://schemas.microsoft.com/office/drawing/2014/main" id="{D5689A99-0561-6D2E-9D5E-62DAC677AE19}"/>
              </a:ext>
            </a:extLst>
          </p:cNvPr>
          <p:cNvSpPr txBox="1"/>
          <p:nvPr/>
        </p:nvSpPr>
        <p:spPr>
          <a:xfrm>
            <a:off x="4567701" y="3529142"/>
            <a:ext cx="4530183" cy="33704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resuelve el problema del pecado</a:t>
            </a:r>
          </a:p>
        </p:txBody>
      </p:sp>
      <p:sp>
        <p:nvSpPr>
          <p:cNvPr id="3" name="1 CuadroTexto">
            <a:extLst>
              <a:ext uri="{FF2B5EF4-FFF2-40B4-BE49-F238E27FC236}">
                <a16:creationId xmlns:a16="http://schemas.microsoft.com/office/drawing/2014/main" id="{C9A815E1-9BEC-71F7-C1E3-7DF2AA00AAF3}"/>
              </a:ext>
            </a:extLst>
          </p:cNvPr>
          <p:cNvSpPr txBox="1"/>
          <p:nvPr/>
        </p:nvSpPr>
        <p:spPr>
          <a:xfrm>
            <a:off x="755576" y="458686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Jeremías 3:14, 16</a:t>
            </a:r>
          </a:p>
        </p:txBody>
      </p:sp>
      <p:sp>
        <p:nvSpPr>
          <p:cNvPr id="4" name="2 CuadroTexto">
            <a:extLst>
              <a:ext uri="{FF2B5EF4-FFF2-40B4-BE49-F238E27FC236}">
                <a16:creationId xmlns:a16="http://schemas.microsoft.com/office/drawing/2014/main" id="{15367C63-3FDE-56B9-5A43-2FA8C0409E14}"/>
              </a:ext>
            </a:extLst>
          </p:cNvPr>
          <p:cNvSpPr txBox="1"/>
          <p:nvPr/>
        </p:nvSpPr>
        <p:spPr>
          <a:xfrm>
            <a:off x="19776" y="5058105"/>
            <a:ext cx="9124224" cy="1795813"/>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14 </a:t>
            </a:r>
            <a:r>
              <a:rPr lang="es-ES" sz="2400" u="sng" dirty="0">
                <a:solidFill>
                  <a:srgbClr val="FFFF00"/>
                </a:solidFill>
                <a:latin typeface="Calibri"/>
              </a:rPr>
              <a:t>Convertíos, hijos rebeldes, dice Jehová</a:t>
            </a:r>
            <a:r>
              <a:rPr lang="es-ES" sz="2400" dirty="0">
                <a:solidFill>
                  <a:srgbClr val="FFFF00"/>
                </a:solidFill>
                <a:latin typeface="Calibri"/>
              </a:rPr>
              <a:t>, porque yo soy vuestro esposo; y os tomaré uno de cada ciudad, y dos de cada familia, y os introduciré en Sion; </a:t>
            </a:r>
            <a:r>
              <a:rPr lang="es-ES" sz="2400" dirty="0">
                <a:latin typeface="Calibri"/>
              </a:rPr>
              <a:t>16 </a:t>
            </a:r>
            <a:r>
              <a:rPr lang="es-ES" sz="2400" dirty="0">
                <a:solidFill>
                  <a:srgbClr val="00B0F0"/>
                </a:solidFill>
                <a:latin typeface="Calibri"/>
              </a:rPr>
              <a:t>Y acontecerá que cuando os multipliquéis y crezcáis en la tierra, en esos días, dice Jehová,</a:t>
            </a:r>
            <a:r>
              <a:rPr lang="es-ES" sz="2400" dirty="0">
                <a:latin typeface="Calibri"/>
              </a:rPr>
              <a:t> </a:t>
            </a:r>
            <a:r>
              <a:rPr lang="es-ES" sz="2400" dirty="0">
                <a:solidFill>
                  <a:srgbClr val="FFFF00"/>
                </a:solidFill>
                <a:latin typeface="Calibri"/>
              </a:rPr>
              <a:t>no se dirá más: </a:t>
            </a:r>
            <a:r>
              <a:rPr lang="es-ES" sz="2400" u="sng" dirty="0">
                <a:solidFill>
                  <a:srgbClr val="FFFF00"/>
                </a:solidFill>
                <a:latin typeface="Calibri"/>
              </a:rPr>
              <a:t>Arca del pacto de Jehová</a:t>
            </a:r>
            <a:r>
              <a:rPr lang="es-ES" sz="2400" dirty="0">
                <a:solidFill>
                  <a:srgbClr val="FFFF00"/>
                </a:solidFill>
                <a:latin typeface="Calibri"/>
              </a:rPr>
              <a:t>; ni vendrá al pensamiento, ni se acordarán de ella, ni la echarán de menos, ni se hará otra. </a:t>
            </a:r>
          </a:p>
        </p:txBody>
      </p:sp>
      <p:sp>
        <p:nvSpPr>
          <p:cNvPr id="2" name="TextBox 1">
            <a:extLst>
              <a:ext uri="{FF2B5EF4-FFF2-40B4-BE49-F238E27FC236}">
                <a16:creationId xmlns:a16="http://schemas.microsoft.com/office/drawing/2014/main" id="{EEE61079-A345-98D5-1750-1A7B992DD40E}"/>
              </a:ext>
            </a:extLst>
          </p:cNvPr>
          <p:cNvSpPr txBox="1"/>
          <p:nvPr/>
        </p:nvSpPr>
        <p:spPr>
          <a:xfrm>
            <a:off x="4575123" y="3864107"/>
            <a:ext cx="4530183" cy="33704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 Dios: Conviértanse</a:t>
            </a:r>
          </a:p>
        </p:txBody>
      </p:sp>
      <p:sp>
        <p:nvSpPr>
          <p:cNvPr id="5" name="2 CuadroTexto">
            <a:extLst>
              <a:ext uri="{FF2B5EF4-FFF2-40B4-BE49-F238E27FC236}">
                <a16:creationId xmlns:a16="http://schemas.microsoft.com/office/drawing/2014/main" id="{A44CD160-AD99-2D3E-3A20-215A2CB92673}"/>
              </a:ext>
            </a:extLst>
          </p:cNvPr>
          <p:cNvSpPr txBox="1"/>
          <p:nvPr/>
        </p:nvSpPr>
        <p:spPr>
          <a:xfrm>
            <a:off x="35496" y="404664"/>
            <a:ext cx="4521879" cy="1231556"/>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Mas yo por la abundancia de tu misericordia entraré en tu casa; </a:t>
            </a:r>
            <a:r>
              <a:rPr lang="es-ES" sz="2400" dirty="0">
                <a:solidFill>
                  <a:srgbClr val="00B0F0"/>
                </a:solidFill>
                <a:latin typeface="Calibri"/>
              </a:rPr>
              <a:t>adoraré hacia tu santo templo en tu temor.</a:t>
            </a:r>
          </a:p>
        </p:txBody>
      </p:sp>
      <p:sp>
        <p:nvSpPr>
          <p:cNvPr id="6" name="1 CuadroTexto">
            <a:extLst>
              <a:ext uri="{FF2B5EF4-FFF2-40B4-BE49-F238E27FC236}">
                <a16:creationId xmlns:a16="http://schemas.microsoft.com/office/drawing/2014/main" id="{9E6FA892-4361-7F73-3E12-44E911303AF8}"/>
              </a:ext>
            </a:extLst>
          </p:cNvPr>
          <p:cNvSpPr txBox="1"/>
          <p:nvPr/>
        </p:nvSpPr>
        <p:spPr>
          <a:xfrm>
            <a:off x="423089" y="-2738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solidFill>
                  <a:prstClr val="white"/>
                </a:solidFill>
                <a:effectLst>
                  <a:outerShdw blurRad="80000" dist="40000" dir="5040000" algn="tl">
                    <a:srgbClr val="000000">
                      <a:alpha val="30000"/>
                    </a:srgbClr>
                  </a:outerShdw>
                </a:effectLst>
                <a:latin typeface="Arial Rounded MT Bold" pitchFamily="34" charset="0"/>
              </a:rPr>
              <a:t>Salmos 5:7</a:t>
            </a:r>
          </a:p>
        </p:txBody>
      </p:sp>
      <p:sp>
        <p:nvSpPr>
          <p:cNvPr id="8" name="TextBox 7">
            <a:extLst>
              <a:ext uri="{FF2B5EF4-FFF2-40B4-BE49-F238E27FC236}">
                <a16:creationId xmlns:a16="http://schemas.microsoft.com/office/drawing/2014/main" id="{EAE1618B-86B9-28A2-36AC-A2383AE40302}"/>
              </a:ext>
            </a:extLst>
          </p:cNvPr>
          <p:cNvSpPr txBox="1"/>
          <p:nvPr/>
        </p:nvSpPr>
        <p:spPr>
          <a:xfrm>
            <a:off x="4563548" y="4172078"/>
            <a:ext cx="4530183" cy="33704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hombre vuelve a tener relación con Dios</a:t>
            </a:r>
          </a:p>
        </p:txBody>
      </p:sp>
    </p:spTree>
    <p:extLst>
      <p:ext uri="{BB962C8B-B14F-4D97-AF65-F5344CB8AC3E}">
        <p14:creationId xmlns:p14="http://schemas.microsoft.com/office/powerpoint/2010/main" val="78417416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505DA4-261D-D431-2D49-AC4505E5459A}"/>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809EEAF0-6C1A-4857-1B70-663571C0F3DD}"/>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12" name="TextBox 11">
            <a:extLst>
              <a:ext uri="{FF2B5EF4-FFF2-40B4-BE49-F238E27FC236}">
                <a16:creationId xmlns:a16="http://schemas.microsoft.com/office/drawing/2014/main" id="{735B6046-D49A-D4A5-F881-ECFC949B1F38}"/>
              </a:ext>
            </a:extLst>
          </p:cNvPr>
          <p:cNvSpPr txBox="1"/>
          <p:nvPr/>
        </p:nvSpPr>
        <p:spPr>
          <a:xfrm>
            <a:off x="4572000" y="393702"/>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3" name="TextBox 12">
            <a:extLst>
              <a:ext uri="{FF2B5EF4-FFF2-40B4-BE49-F238E27FC236}">
                <a16:creationId xmlns:a16="http://schemas.microsoft.com/office/drawing/2014/main" id="{C2DDF826-DD21-D19D-AE97-C77D13D0FC35}"/>
              </a:ext>
            </a:extLst>
          </p:cNvPr>
          <p:cNvSpPr txBox="1"/>
          <p:nvPr/>
        </p:nvSpPr>
        <p:spPr>
          <a:xfrm>
            <a:off x="4572000" y="7427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14" name="TextBox 13">
            <a:extLst>
              <a:ext uri="{FF2B5EF4-FFF2-40B4-BE49-F238E27FC236}">
                <a16:creationId xmlns:a16="http://schemas.microsoft.com/office/drawing/2014/main" id="{52265D74-83E1-7477-9075-9E6A67F08312}"/>
              </a:ext>
            </a:extLst>
          </p:cNvPr>
          <p:cNvSpPr txBox="1"/>
          <p:nvPr/>
        </p:nvSpPr>
        <p:spPr>
          <a:xfrm>
            <a:off x="4572000" y="106915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18" name="TextBox 17">
            <a:extLst>
              <a:ext uri="{FF2B5EF4-FFF2-40B4-BE49-F238E27FC236}">
                <a16:creationId xmlns:a16="http://schemas.microsoft.com/office/drawing/2014/main" id="{919046E0-3D17-4BE4-BC08-43F0972BA6D7}"/>
              </a:ext>
            </a:extLst>
          </p:cNvPr>
          <p:cNvSpPr txBox="1"/>
          <p:nvPr/>
        </p:nvSpPr>
        <p:spPr>
          <a:xfrm>
            <a:off x="4575123" y="141764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sp>
        <p:nvSpPr>
          <p:cNvPr id="20" name="TextBox 19">
            <a:extLst>
              <a:ext uri="{FF2B5EF4-FFF2-40B4-BE49-F238E27FC236}">
                <a16:creationId xmlns:a16="http://schemas.microsoft.com/office/drawing/2014/main" id="{1CDA6B5E-D418-25C6-6E26-1138FC5FFF8D}"/>
              </a:ext>
            </a:extLst>
          </p:cNvPr>
          <p:cNvSpPr txBox="1"/>
          <p:nvPr/>
        </p:nvSpPr>
        <p:spPr>
          <a:xfrm>
            <a:off x="4572000" y="195052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se ofreció a si mismo como el cordero que quita el pecado del hombre</a:t>
            </a:r>
          </a:p>
        </p:txBody>
      </p:sp>
      <p:sp>
        <p:nvSpPr>
          <p:cNvPr id="21" name="TextBox 20">
            <a:extLst>
              <a:ext uri="{FF2B5EF4-FFF2-40B4-BE49-F238E27FC236}">
                <a16:creationId xmlns:a16="http://schemas.microsoft.com/office/drawing/2014/main" id="{1576E496-E476-D415-31BA-7740F5568B0D}"/>
              </a:ext>
            </a:extLst>
          </p:cNvPr>
          <p:cNvSpPr txBox="1"/>
          <p:nvPr/>
        </p:nvSpPr>
        <p:spPr>
          <a:xfrm>
            <a:off x="4554252" y="252633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cordero de la pascua</a:t>
            </a:r>
          </a:p>
        </p:txBody>
      </p:sp>
      <p:sp>
        <p:nvSpPr>
          <p:cNvPr id="26" name="TextBox 25">
            <a:extLst>
              <a:ext uri="{FF2B5EF4-FFF2-40B4-BE49-F238E27FC236}">
                <a16:creationId xmlns:a16="http://schemas.microsoft.com/office/drawing/2014/main" id="{9519CE73-8526-F61A-9143-3B255874F0CF}"/>
              </a:ext>
            </a:extLst>
          </p:cNvPr>
          <p:cNvSpPr txBox="1"/>
          <p:nvPr/>
        </p:nvSpPr>
        <p:spPr>
          <a:xfrm>
            <a:off x="4572000" y="285270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Jesús en el templo</a:t>
            </a:r>
          </a:p>
        </p:txBody>
      </p:sp>
      <p:sp>
        <p:nvSpPr>
          <p:cNvPr id="27" name="TextBox 26">
            <a:extLst>
              <a:ext uri="{FF2B5EF4-FFF2-40B4-BE49-F238E27FC236}">
                <a16:creationId xmlns:a16="http://schemas.microsoft.com/office/drawing/2014/main" id="{9F90F567-0FA9-F7C5-8109-021B2A8C6F22}"/>
              </a:ext>
            </a:extLst>
          </p:cNvPr>
          <p:cNvSpPr txBox="1"/>
          <p:nvPr/>
        </p:nvSpPr>
        <p:spPr>
          <a:xfrm>
            <a:off x="4560573" y="3174187"/>
            <a:ext cx="4530183" cy="33704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pecado separa al hombre de Dios</a:t>
            </a:r>
          </a:p>
        </p:txBody>
      </p:sp>
      <p:sp>
        <p:nvSpPr>
          <p:cNvPr id="28" name="TextBox 27">
            <a:extLst>
              <a:ext uri="{FF2B5EF4-FFF2-40B4-BE49-F238E27FC236}">
                <a16:creationId xmlns:a16="http://schemas.microsoft.com/office/drawing/2014/main" id="{71F055E8-820C-4629-8411-35EC22A512A6}"/>
              </a:ext>
            </a:extLst>
          </p:cNvPr>
          <p:cNvSpPr txBox="1"/>
          <p:nvPr/>
        </p:nvSpPr>
        <p:spPr>
          <a:xfrm>
            <a:off x="4567701" y="3529142"/>
            <a:ext cx="4530183" cy="33704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resuelve el problema del pecado</a:t>
            </a:r>
          </a:p>
        </p:txBody>
      </p:sp>
      <p:sp>
        <p:nvSpPr>
          <p:cNvPr id="3" name="1 CuadroTexto">
            <a:extLst>
              <a:ext uri="{FF2B5EF4-FFF2-40B4-BE49-F238E27FC236}">
                <a16:creationId xmlns:a16="http://schemas.microsoft.com/office/drawing/2014/main" id="{46911E1E-A3AC-FEC8-1873-AEEFBB0B9CD4}"/>
              </a:ext>
            </a:extLst>
          </p:cNvPr>
          <p:cNvSpPr txBox="1"/>
          <p:nvPr/>
        </p:nvSpPr>
        <p:spPr>
          <a:xfrm>
            <a:off x="755576" y="458686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Jeremías 3:14, 16</a:t>
            </a:r>
          </a:p>
        </p:txBody>
      </p:sp>
      <p:sp>
        <p:nvSpPr>
          <p:cNvPr id="4" name="2 CuadroTexto">
            <a:extLst>
              <a:ext uri="{FF2B5EF4-FFF2-40B4-BE49-F238E27FC236}">
                <a16:creationId xmlns:a16="http://schemas.microsoft.com/office/drawing/2014/main" id="{ABCCCC9C-6A78-F29E-65A1-E69948E41248}"/>
              </a:ext>
            </a:extLst>
          </p:cNvPr>
          <p:cNvSpPr txBox="1"/>
          <p:nvPr/>
        </p:nvSpPr>
        <p:spPr>
          <a:xfrm>
            <a:off x="19776" y="5058105"/>
            <a:ext cx="9124224" cy="1795813"/>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14 </a:t>
            </a:r>
            <a:r>
              <a:rPr lang="es-ES" sz="2400" u="sng" dirty="0">
                <a:solidFill>
                  <a:srgbClr val="FFFF00"/>
                </a:solidFill>
                <a:latin typeface="Calibri"/>
              </a:rPr>
              <a:t>Convertíos, hijos rebeldes, dice Jehová</a:t>
            </a:r>
            <a:r>
              <a:rPr lang="es-ES" sz="2400" dirty="0">
                <a:solidFill>
                  <a:srgbClr val="FFFF00"/>
                </a:solidFill>
                <a:latin typeface="Calibri"/>
              </a:rPr>
              <a:t>, porque yo soy vuestro esposo; y os tomaré uno de cada ciudad, y dos de cada familia, y os introduciré en Sion; </a:t>
            </a:r>
            <a:r>
              <a:rPr lang="es-ES" sz="2400" dirty="0">
                <a:latin typeface="Calibri"/>
              </a:rPr>
              <a:t>16 </a:t>
            </a:r>
            <a:r>
              <a:rPr lang="es-ES" sz="2400" dirty="0">
                <a:solidFill>
                  <a:srgbClr val="00B0F0"/>
                </a:solidFill>
                <a:latin typeface="Calibri"/>
              </a:rPr>
              <a:t>Y acontecerá que cuando os multipliquéis y crezcáis en la tierra, en esos días, dice Jehová,</a:t>
            </a:r>
            <a:r>
              <a:rPr lang="es-ES" sz="2400" dirty="0">
                <a:latin typeface="Calibri"/>
              </a:rPr>
              <a:t> </a:t>
            </a:r>
            <a:r>
              <a:rPr lang="es-ES" sz="2400" dirty="0">
                <a:solidFill>
                  <a:srgbClr val="FFFF00"/>
                </a:solidFill>
                <a:latin typeface="Calibri"/>
              </a:rPr>
              <a:t>no se dirá más: </a:t>
            </a:r>
            <a:r>
              <a:rPr lang="es-ES" sz="2400" u="sng" dirty="0">
                <a:solidFill>
                  <a:srgbClr val="FFFF00"/>
                </a:solidFill>
                <a:latin typeface="Calibri"/>
              </a:rPr>
              <a:t>Arca del pacto de Jehová</a:t>
            </a:r>
            <a:r>
              <a:rPr lang="es-ES" sz="2400" dirty="0">
                <a:solidFill>
                  <a:srgbClr val="FFFF00"/>
                </a:solidFill>
                <a:latin typeface="Calibri"/>
              </a:rPr>
              <a:t>; ni vendrá al pensamiento, ni se acordarán de ella, ni la echarán de menos, ni se hará otra. </a:t>
            </a:r>
          </a:p>
        </p:txBody>
      </p:sp>
      <p:sp>
        <p:nvSpPr>
          <p:cNvPr id="2" name="TextBox 1">
            <a:extLst>
              <a:ext uri="{FF2B5EF4-FFF2-40B4-BE49-F238E27FC236}">
                <a16:creationId xmlns:a16="http://schemas.microsoft.com/office/drawing/2014/main" id="{8B0F8AD4-A5BA-8308-5617-AAE006926AB3}"/>
              </a:ext>
            </a:extLst>
          </p:cNvPr>
          <p:cNvSpPr txBox="1"/>
          <p:nvPr/>
        </p:nvSpPr>
        <p:spPr>
          <a:xfrm>
            <a:off x="4575123" y="3864107"/>
            <a:ext cx="4530183" cy="33704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 Dios: Conviértanse</a:t>
            </a:r>
          </a:p>
        </p:txBody>
      </p:sp>
      <p:sp>
        <p:nvSpPr>
          <p:cNvPr id="8" name="TextBox 7">
            <a:extLst>
              <a:ext uri="{FF2B5EF4-FFF2-40B4-BE49-F238E27FC236}">
                <a16:creationId xmlns:a16="http://schemas.microsoft.com/office/drawing/2014/main" id="{145E7DAF-CF41-63DC-9816-88142953AC12}"/>
              </a:ext>
            </a:extLst>
          </p:cNvPr>
          <p:cNvSpPr txBox="1"/>
          <p:nvPr/>
        </p:nvSpPr>
        <p:spPr>
          <a:xfrm>
            <a:off x="4563548" y="4172078"/>
            <a:ext cx="4530183" cy="33704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hombre vuelve a tener relación con Dios</a:t>
            </a:r>
          </a:p>
        </p:txBody>
      </p:sp>
      <p:sp>
        <p:nvSpPr>
          <p:cNvPr id="9" name="1 CuadroTexto">
            <a:extLst>
              <a:ext uri="{FF2B5EF4-FFF2-40B4-BE49-F238E27FC236}">
                <a16:creationId xmlns:a16="http://schemas.microsoft.com/office/drawing/2014/main" id="{C72F6962-BC0E-396E-4663-E5A51966D29E}"/>
              </a:ext>
            </a:extLst>
          </p:cNvPr>
          <p:cNvSpPr txBox="1"/>
          <p:nvPr/>
        </p:nvSpPr>
        <p:spPr>
          <a:xfrm>
            <a:off x="289047"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1 Reyes 8:9-11</a:t>
            </a:r>
          </a:p>
        </p:txBody>
      </p:sp>
      <p:sp>
        <p:nvSpPr>
          <p:cNvPr id="10" name="2 CuadroTexto">
            <a:extLst>
              <a:ext uri="{FF2B5EF4-FFF2-40B4-BE49-F238E27FC236}">
                <a16:creationId xmlns:a16="http://schemas.microsoft.com/office/drawing/2014/main" id="{6129F810-85FB-B0F6-141E-9A69D5C3CA38}"/>
              </a:ext>
            </a:extLst>
          </p:cNvPr>
          <p:cNvSpPr txBox="1"/>
          <p:nvPr/>
        </p:nvSpPr>
        <p:spPr>
          <a:xfrm>
            <a:off x="19776" y="548680"/>
            <a:ext cx="4534476" cy="3934219"/>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En el arca ninguna cosa había sino las dos tablas de piedra que allí había puesto Moisés en Horeb, donde Jehová hizo pacto con los hijos de Israel, cuando salieron de la tierra de Egipto. Y cuando los sacerdotes salieron del santuario, la nube llenó la casa de Jehová. Y los sacerdotes no pudieron permanecer para ministrar por causa de la nube; porque la gloria de Jehová había llenado la casa de Jehová.</a:t>
            </a:r>
          </a:p>
        </p:txBody>
      </p:sp>
    </p:spTree>
    <p:extLst>
      <p:ext uri="{BB962C8B-B14F-4D97-AF65-F5344CB8AC3E}">
        <p14:creationId xmlns:p14="http://schemas.microsoft.com/office/powerpoint/2010/main" val="1194802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547874-63E9-AE1A-BBDE-82270A4152AB}"/>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E81630EE-EA9E-831B-B88E-02D1BDA3096E}"/>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12" name="TextBox 11">
            <a:extLst>
              <a:ext uri="{FF2B5EF4-FFF2-40B4-BE49-F238E27FC236}">
                <a16:creationId xmlns:a16="http://schemas.microsoft.com/office/drawing/2014/main" id="{E20F95AF-CE64-5398-983D-99208DFD40A1}"/>
              </a:ext>
            </a:extLst>
          </p:cNvPr>
          <p:cNvSpPr txBox="1"/>
          <p:nvPr/>
        </p:nvSpPr>
        <p:spPr>
          <a:xfrm>
            <a:off x="4572000" y="393702"/>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3" name="TextBox 12">
            <a:extLst>
              <a:ext uri="{FF2B5EF4-FFF2-40B4-BE49-F238E27FC236}">
                <a16:creationId xmlns:a16="http://schemas.microsoft.com/office/drawing/2014/main" id="{7443759C-D8CE-420D-E9A4-823BC5B84C37}"/>
              </a:ext>
            </a:extLst>
          </p:cNvPr>
          <p:cNvSpPr txBox="1"/>
          <p:nvPr/>
        </p:nvSpPr>
        <p:spPr>
          <a:xfrm>
            <a:off x="4572000" y="7427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14" name="TextBox 13">
            <a:extLst>
              <a:ext uri="{FF2B5EF4-FFF2-40B4-BE49-F238E27FC236}">
                <a16:creationId xmlns:a16="http://schemas.microsoft.com/office/drawing/2014/main" id="{EDE16C7B-D5C5-5A1A-7F72-3B48161A904A}"/>
              </a:ext>
            </a:extLst>
          </p:cNvPr>
          <p:cNvSpPr txBox="1"/>
          <p:nvPr/>
        </p:nvSpPr>
        <p:spPr>
          <a:xfrm>
            <a:off x="4572000" y="106915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18" name="TextBox 17">
            <a:extLst>
              <a:ext uri="{FF2B5EF4-FFF2-40B4-BE49-F238E27FC236}">
                <a16:creationId xmlns:a16="http://schemas.microsoft.com/office/drawing/2014/main" id="{143FFF8A-85A5-C691-AB3B-0D197F0CC9F0}"/>
              </a:ext>
            </a:extLst>
          </p:cNvPr>
          <p:cNvSpPr txBox="1"/>
          <p:nvPr/>
        </p:nvSpPr>
        <p:spPr>
          <a:xfrm>
            <a:off x="4575123" y="141764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sp>
        <p:nvSpPr>
          <p:cNvPr id="20" name="TextBox 19">
            <a:extLst>
              <a:ext uri="{FF2B5EF4-FFF2-40B4-BE49-F238E27FC236}">
                <a16:creationId xmlns:a16="http://schemas.microsoft.com/office/drawing/2014/main" id="{461AC223-430E-2224-1532-019CF93008DB}"/>
              </a:ext>
            </a:extLst>
          </p:cNvPr>
          <p:cNvSpPr txBox="1"/>
          <p:nvPr/>
        </p:nvSpPr>
        <p:spPr>
          <a:xfrm>
            <a:off x="4572000" y="195052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se ofreció a si mismo como el cordero que quita el pecado del hombre</a:t>
            </a:r>
          </a:p>
        </p:txBody>
      </p:sp>
      <p:sp>
        <p:nvSpPr>
          <p:cNvPr id="21" name="TextBox 20">
            <a:extLst>
              <a:ext uri="{FF2B5EF4-FFF2-40B4-BE49-F238E27FC236}">
                <a16:creationId xmlns:a16="http://schemas.microsoft.com/office/drawing/2014/main" id="{5EEE3646-2F84-448D-E4D0-20F16F1EE170}"/>
              </a:ext>
            </a:extLst>
          </p:cNvPr>
          <p:cNvSpPr txBox="1"/>
          <p:nvPr/>
        </p:nvSpPr>
        <p:spPr>
          <a:xfrm>
            <a:off x="4554252" y="252633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cordero de la pascua</a:t>
            </a:r>
          </a:p>
        </p:txBody>
      </p:sp>
      <p:sp>
        <p:nvSpPr>
          <p:cNvPr id="26" name="TextBox 25">
            <a:extLst>
              <a:ext uri="{FF2B5EF4-FFF2-40B4-BE49-F238E27FC236}">
                <a16:creationId xmlns:a16="http://schemas.microsoft.com/office/drawing/2014/main" id="{9706563D-EFE5-8F75-D7AD-7EE5F5F11A58}"/>
              </a:ext>
            </a:extLst>
          </p:cNvPr>
          <p:cNvSpPr txBox="1"/>
          <p:nvPr/>
        </p:nvSpPr>
        <p:spPr>
          <a:xfrm>
            <a:off x="4572000" y="285270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Jesús en el templo</a:t>
            </a:r>
          </a:p>
        </p:txBody>
      </p:sp>
      <p:sp>
        <p:nvSpPr>
          <p:cNvPr id="27" name="TextBox 26">
            <a:extLst>
              <a:ext uri="{FF2B5EF4-FFF2-40B4-BE49-F238E27FC236}">
                <a16:creationId xmlns:a16="http://schemas.microsoft.com/office/drawing/2014/main" id="{560A73B6-B294-1FCA-9354-56815B0D9483}"/>
              </a:ext>
            </a:extLst>
          </p:cNvPr>
          <p:cNvSpPr txBox="1"/>
          <p:nvPr/>
        </p:nvSpPr>
        <p:spPr>
          <a:xfrm>
            <a:off x="4560573" y="3174187"/>
            <a:ext cx="4530183" cy="33704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pecado separa al hombre de Dios</a:t>
            </a:r>
          </a:p>
        </p:txBody>
      </p:sp>
      <p:sp>
        <p:nvSpPr>
          <p:cNvPr id="28" name="TextBox 27">
            <a:extLst>
              <a:ext uri="{FF2B5EF4-FFF2-40B4-BE49-F238E27FC236}">
                <a16:creationId xmlns:a16="http://schemas.microsoft.com/office/drawing/2014/main" id="{E7F3362C-716C-487E-9ADC-83255C2B7565}"/>
              </a:ext>
            </a:extLst>
          </p:cNvPr>
          <p:cNvSpPr txBox="1"/>
          <p:nvPr/>
        </p:nvSpPr>
        <p:spPr>
          <a:xfrm>
            <a:off x="4567701" y="3529142"/>
            <a:ext cx="4530183" cy="33704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resuelve el problema del pecado</a:t>
            </a:r>
          </a:p>
        </p:txBody>
      </p:sp>
      <p:sp>
        <p:nvSpPr>
          <p:cNvPr id="3" name="1 CuadroTexto">
            <a:extLst>
              <a:ext uri="{FF2B5EF4-FFF2-40B4-BE49-F238E27FC236}">
                <a16:creationId xmlns:a16="http://schemas.microsoft.com/office/drawing/2014/main" id="{53E9B171-2B91-F677-BBCB-F0CFFBB38FB9}"/>
              </a:ext>
            </a:extLst>
          </p:cNvPr>
          <p:cNvSpPr txBox="1"/>
          <p:nvPr/>
        </p:nvSpPr>
        <p:spPr>
          <a:xfrm>
            <a:off x="755576" y="458686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Jeremías 3:14, 16</a:t>
            </a:r>
          </a:p>
        </p:txBody>
      </p:sp>
      <p:sp>
        <p:nvSpPr>
          <p:cNvPr id="4" name="2 CuadroTexto">
            <a:extLst>
              <a:ext uri="{FF2B5EF4-FFF2-40B4-BE49-F238E27FC236}">
                <a16:creationId xmlns:a16="http://schemas.microsoft.com/office/drawing/2014/main" id="{68FFDA3A-55F1-8A07-83A8-76AE1B536F23}"/>
              </a:ext>
            </a:extLst>
          </p:cNvPr>
          <p:cNvSpPr txBox="1"/>
          <p:nvPr/>
        </p:nvSpPr>
        <p:spPr>
          <a:xfrm>
            <a:off x="19776" y="5058105"/>
            <a:ext cx="9124224" cy="1795813"/>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14 </a:t>
            </a:r>
            <a:r>
              <a:rPr lang="es-ES" sz="2400" u="sng" dirty="0">
                <a:solidFill>
                  <a:srgbClr val="FFFF00"/>
                </a:solidFill>
                <a:latin typeface="Calibri"/>
              </a:rPr>
              <a:t>Convertíos, hijos rebeldes, dice Jehová</a:t>
            </a:r>
            <a:r>
              <a:rPr lang="es-ES" sz="2400" dirty="0">
                <a:solidFill>
                  <a:srgbClr val="FFFF00"/>
                </a:solidFill>
                <a:latin typeface="Calibri"/>
              </a:rPr>
              <a:t>, porque yo soy vuestro esposo; y os tomaré uno de cada ciudad, y dos de cada familia, y os introduciré en Sion; </a:t>
            </a:r>
            <a:r>
              <a:rPr lang="es-ES" sz="2400" dirty="0">
                <a:latin typeface="Calibri"/>
              </a:rPr>
              <a:t>16 </a:t>
            </a:r>
            <a:r>
              <a:rPr lang="es-ES" sz="2400" dirty="0">
                <a:solidFill>
                  <a:srgbClr val="00B0F0"/>
                </a:solidFill>
                <a:latin typeface="Calibri"/>
              </a:rPr>
              <a:t>Y acontecerá que cuando os multipliquéis y crezcáis en la tierra, en esos días, dice Jehová,</a:t>
            </a:r>
            <a:r>
              <a:rPr lang="es-ES" sz="2400" dirty="0">
                <a:latin typeface="Calibri"/>
              </a:rPr>
              <a:t> </a:t>
            </a:r>
            <a:r>
              <a:rPr lang="es-ES" sz="2400" dirty="0">
                <a:solidFill>
                  <a:srgbClr val="FFFF00"/>
                </a:solidFill>
                <a:latin typeface="Calibri"/>
              </a:rPr>
              <a:t>no se dirá más: </a:t>
            </a:r>
            <a:r>
              <a:rPr lang="es-ES" sz="2400" u="sng" dirty="0">
                <a:solidFill>
                  <a:srgbClr val="FFFF00"/>
                </a:solidFill>
                <a:latin typeface="Calibri"/>
              </a:rPr>
              <a:t>Arca del pacto de Jehová</a:t>
            </a:r>
            <a:r>
              <a:rPr lang="es-ES" sz="2400" dirty="0">
                <a:solidFill>
                  <a:srgbClr val="FFFF00"/>
                </a:solidFill>
                <a:latin typeface="Calibri"/>
              </a:rPr>
              <a:t>; ni vendrá al pensamiento, ni se acordarán de ella, ni la echarán de menos, ni se hará otra. </a:t>
            </a:r>
          </a:p>
        </p:txBody>
      </p:sp>
      <p:sp>
        <p:nvSpPr>
          <p:cNvPr id="2" name="TextBox 1">
            <a:extLst>
              <a:ext uri="{FF2B5EF4-FFF2-40B4-BE49-F238E27FC236}">
                <a16:creationId xmlns:a16="http://schemas.microsoft.com/office/drawing/2014/main" id="{3F6EE68E-C19B-EE83-BE94-8D876203791A}"/>
              </a:ext>
            </a:extLst>
          </p:cNvPr>
          <p:cNvSpPr txBox="1"/>
          <p:nvPr/>
        </p:nvSpPr>
        <p:spPr>
          <a:xfrm>
            <a:off x="4575123" y="3864107"/>
            <a:ext cx="4530183" cy="33704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 Dios: Conviértanse</a:t>
            </a:r>
          </a:p>
        </p:txBody>
      </p:sp>
      <p:sp>
        <p:nvSpPr>
          <p:cNvPr id="8" name="TextBox 7">
            <a:extLst>
              <a:ext uri="{FF2B5EF4-FFF2-40B4-BE49-F238E27FC236}">
                <a16:creationId xmlns:a16="http://schemas.microsoft.com/office/drawing/2014/main" id="{4288B732-9F57-0D74-092D-E197D82FB4EC}"/>
              </a:ext>
            </a:extLst>
          </p:cNvPr>
          <p:cNvSpPr txBox="1"/>
          <p:nvPr/>
        </p:nvSpPr>
        <p:spPr>
          <a:xfrm>
            <a:off x="4563548" y="4172078"/>
            <a:ext cx="4530183" cy="33704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hombre vuelve a tener relación con Dios</a:t>
            </a:r>
          </a:p>
        </p:txBody>
      </p:sp>
      <p:sp>
        <p:nvSpPr>
          <p:cNvPr id="9" name="1 CuadroTexto">
            <a:extLst>
              <a:ext uri="{FF2B5EF4-FFF2-40B4-BE49-F238E27FC236}">
                <a16:creationId xmlns:a16="http://schemas.microsoft.com/office/drawing/2014/main" id="{B8276E2E-3017-67D3-F70A-06276B8B9AF5}"/>
              </a:ext>
            </a:extLst>
          </p:cNvPr>
          <p:cNvSpPr txBox="1"/>
          <p:nvPr/>
        </p:nvSpPr>
        <p:spPr>
          <a:xfrm>
            <a:off x="289047"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1 Reyes 8:9-11</a:t>
            </a:r>
          </a:p>
        </p:txBody>
      </p:sp>
      <p:sp>
        <p:nvSpPr>
          <p:cNvPr id="10" name="2 CuadroTexto">
            <a:extLst>
              <a:ext uri="{FF2B5EF4-FFF2-40B4-BE49-F238E27FC236}">
                <a16:creationId xmlns:a16="http://schemas.microsoft.com/office/drawing/2014/main" id="{B28E2666-DE24-9DAA-F329-FFFF60133F64}"/>
              </a:ext>
            </a:extLst>
          </p:cNvPr>
          <p:cNvSpPr txBox="1"/>
          <p:nvPr/>
        </p:nvSpPr>
        <p:spPr>
          <a:xfrm>
            <a:off x="19776" y="548680"/>
            <a:ext cx="4534476" cy="3934219"/>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En el arca ninguna cosa había sino las dos tablas de piedra que allí había puesto Moisés en Horeb, </a:t>
            </a:r>
            <a:r>
              <a:rPr lang="es-ES" sz="2400" dirty="0">
                <a:latin typeface="Calibri"/>
              </a:rPr>
              <a:t>donde Jehová hizo pacto con los hijos de Israel, cuando salieron de la tierra de Egipto. Y cuando los sacerdotes salieron del santuario, la nube llenó la casa de Jehová. Y los sacerdotes no pudieron permanecer para ministrar por causa de la nube; porque la gloria de Jehová había llenado la casa de Jehová.</a:t>
            </a:r>
          </a:p>
        </p:txBody>
      </p:sp>
    </p:spTree>
    <p:extLst>
      <p:ext uri="{BB962C8B-B14F-4D97-AF65-F5344CB8AC3E}">
        <p14:creationId xmlns:p14="http://schemas.microsoft.com/office/powerpoint/2010/main" val="147855332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3D4C6B-C49D-50C7-109C-EE72ACAAE050}"/>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490CA606-D527-44E5-9B43-F99A26516ED7}"/>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12" name="TextBox 11">
            <a:extLst>
              <a:ext uri="{FF2B5EF4-FFF2-40B4-BE49-F238E27FC236}">
                <a16:creationId xmlns:a16="http://schemas.microsoft.com/office/drawing/2014/main" id="{6382B803-4DA7-4199-417B-0B03BB3DB17F}"/>
              </a:ext>
            </a:extLst>
          </p:cNvPr>
          <p:cNvSpPr txBox="1"/>
          <p:nvPr/>
        </p:nvSpPr>
        <p:spPr>
          <a:xfrm>
            <a:off x="4572000" y="393702"/>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3" name="TextBox 12">
            <a:extLst>
              <a:ext uri="{FF2B5EF4-FFF2-40B4-BE49-F238E27FC236}">
                <a16:creationId xmlns:a16="http://schemas.microsoft.com/office/drawing/2014/main" id="{D7B157B0-4D87-288E-885F-61DA9521FEA5}"/>
              </a:ext>
            </a:extLst>
          </p:cNvPr>
          <p:cNvSpPr txBox="1"/>
          <p:nvPr/>
        </p:nvSpPr>
        <p:spPr>
          <a:xfrm>
            <a:off x="4572000" y="7427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14" name="TextBox 13">
            <a:extLst>
              <a:ext uri="{FF2B5EF4-FFF2-40B4-BE49-F238E27FC236}">
                <a16:creationId xmlns:a16="http://schemas.microsoft.com/office/drawing/2014/main" id="{655C9224-A7C4-DCE5-E337-3DBE9AE592B5}"/>
              </a:ext>
            </a:extLst>
          </p:cNvPr>
          <p:cNvSpPr txBox="1"/>
          <p:nvPr/>
        </p:nvSpPr>
        <p:spPr>
          <a:xfrm>
            <a:off x="4572000" y="106915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18" name="TextBox 17">
            <a:extLst>
              <a:ext uri="{FF2B5EF4-FFF2-40B4-BE49-F238E27FC236}">
                <a16:creationId xmlns:a16="http://schemas.microsoft.com/office/drawing/2014/main" id="{3603542C-9A52-56E9-4901-6B8B588DC03F}"/>
              </a:ext>
            </a:extLst>
          </p:cNvPr>
          <p:cNvSpPr txBox="1"/>
          <p:nvPr/>
        </p:nvSpPr>
        <p:spPr>
          <a:xfrm>
            <a:off x="4575123" y="141764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sp>
        <p:nvSpPr>
          <p:cNvPr id="20" name="TextBox 19">
            <a:extLst>
              <a:ext uri="{FF2B5EF4-FFF2-40B4-BE49-F238E27FC236}">
                <a16:creationId xmlns:a16="http://schemas.microsoft.com/office/drawing/2014/main" id="{1B446184-6600-679D-B381-5062990CFB5F}"/>
              </a:ext>
            </a:extLst>
          </p:cNvPr>
          <p:cNvSpPr txBox="1"/>
          <p:nvPr/>
        </p:nvSpPr>
        <p:spPr>
          <a:xfrm>
            <a:off x="4572000" y="195052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se ofreció a si mismo como el cordero que quita el pecado del hombre</a:t>
            </a:r>
          </a:p>
        </p:txBody>
      </p:sp>
      <p:sp>
        <p:nvSpPr>
          <p:cNvPr id="21" name="TextBox 20">
            <a:extLst>
              <a:ext uri="{FF2B5EF4-FFF2-40B4-BE49-F238E27FC236}">
                <a16:creationId xmlns:a16="http://schemas.microsoft.com/office/drawing/2014/main" id="{29733621-D289-4FA2-9E8F-A0C21AAAACFC}"/>
              </a:ext>
            </a:extLst>
          </p:cNvPr>
          <p:cNvSpPr txBox="1"/>
          <p:nvPr/>
        </p:nvSpPr>
        <p:spPr>
          <a:xfrm>
            <a:off x="4554252" y="252633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cordero de la pascua</a:t>
            </a:r>
          </a:p>
        </p:txBody>
      </p:sp>
      <p:sp>
        <p:nvSpPr>
          <p:cNvPr id="26" name="TextBox 25">
            <a:extLst>
              <a:ext uri="{FF2B5EF4-FFF2-40B4-BE49-F238E27FC236}">
                <a16:creationId xmlns:a16="http://schemas.microsoft.com/office/drawing/2014/main" id="{BB998C63-3B1C-57EB-3F26-B85669BE76DD}"/>
              </a:ext>
            </a:extLst>
          </p:cNvPr>
          <p:cNvSpPr txBox="1"/>
          <p:nvPr/>
        </p:nvSpPr>
        <p:spPr>
          <a:xfrm>
            <a:off x="4572000" y="285270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Jesús en el templo</a:t>
            </a:r>
          </a:p>
        </p:txBody>
      </p:sp>
      <p:sp>
        <p:nvSpPr>
          <p:cNvPr id="27" name="TextBox 26">
            <a:extLst>
              <a:ext uri="{FF2B5EF4-FFF2-40B4-BE49-F238E27FC236}">
                <a16:creationId xmlns:a16="http://schemas.microsoft.com/office/drawing/2014/main" id="{97979EC7-6D54-C051-5E58-AFBFAC5EEA02}"/>
              </a:ext>
            </a:extLst>
          </p:cNvPr>
          <p:cNvSpPr txBox="1"/>
          <p:nvPr/>
        </p:nvSpPr>
        <p:spPr>
          <a:xfrm>
            <a:off x="4560573" y="3174187"/>
            <a:ext cx="4530183" cy="33704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pecado separa al hombre de Dios</a:t>
            </a:r>
          </a:p>
        </p:txBody>
      </p:sp>
      <p:sp>
        <p:nvSpPr>
          <p:cNvPr id="28" name="TextBox 27">
            <a:extLst>
              <a:ext uri="{FF2B5EF4-FFF2-40B4-BE49-F238E27FC236}">
                <a16:creationId xmlns:a16="http://schemas.microsoft.com/office/drawing/2014/main" id="{52AF98DB-EA7F-BE8F-1FD7-B1466435228A}"/>
              </a:ext>
            </a:extLst>
          </p:cNvPr>
          <p:cNvSpPr txBox="1"/>
          <p:nvPr/>
        </p:nvSpPr>
        <p:spPr>
          <a:xfrm>
            <a:off x="4567701" y="3529142"/>
            <a:ext cx="4530183" cy="33704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resuelve el problema del pecado</a:t>
            </a:r>
          </a:p>
        </p:txBody>
      </p:sp>
      <p:sp>
        <p:nvSpPr>
          <p:cNvPr id="3" name="1 CuadroTexto">
            <a:extLst>
              <a:ext uri="{FF2B5EF4-FFF2-40B4-BE49-F238E27FC236}">
                <a16:creationId xmlns:a16="http://schemas.microsoft.com/office/drawing/2014/main" id="{3633BF19-697C-0BC5-86DA-6AB41D651800}"/>
              </a:ext>
            </a:extLst>
          </p:cNvPr>
          <p:cNvSpPr txBox="1"/>
          <p:nvPr/>
        </p:nvSpPr>
        <p:spPr>
          <a:xfrm>
            <a:off x="755576" y="458686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Jeremías 3:14, 16</a:t>
            </a:r>
          </a:p>
        </p:txBody>
      </p:sp>
      <p:sp>
        <p:nvSpPr>
          <p:cNvPr id="4" name="2 CuadroTexto">
            <a:extLst>
              <a:ext uri="{FF2B5EF4-FFF2-40B4-BE49-F238E27FC236}">
                <a16:creationId xmlns:a16="http://schemas.microsoft.com/office/drawing/2014/main" id="{E2E4CEA8-D0C0-5862-63C4-DC3862F9805F}"/>
              </a:ext>
            </a:extLst>
          </p:cNvPr>
          <p:cNvSpPr txBox="1"/>
          <p:nvPr/>
        </p:nvSpPr>
        <p:spPr>
          <a:xfrm>
            <a:off x="19776" y="5058105"/>
            <a:ext cx="9124224" cy="1795813"/>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14 </a:t>
            </a:r>
            <a:r>
              <a:rPr lang="es-ES" sz="2400" u="sng" dirty="0">
                <a:solidFill>
                  <a:srgbClr val="FFFF00"/>
                </a:solidFill>
                <a:latin typeface="Calibri"/>
              </a:rPr>
              <a:t>Convertíos, hijos rebeldes, dice Jehová</a:t>
            </a:r>
            <a:r>
              <a:rPr lang="es-ES" sz="2400" dirty="0">
                <a:solidFill>
                  <a:srgbClr val="FFFF00"/>
                </a:solidFill>
                <a:latin typeface="Calibri"/>
              </a:rPr>
              <a:t>, porque yo soy vuestro esposo; y os tomaré uno de cada ciudad, y dos de cada familia, y os introduciré en Sion; </a:t>
            </a:r>
            <a:r>
              <a:rPr lang="es-ES" sz="2400" dirty="0">
                <a:latin typeface="Calibri"/>
              </a:rPr>
              <a:t>16 </a:t>
            </a:r>
            <a:r>
              <a:rPr lang="es-ES" sz="2400" dirty="0">
                <a:solidFill>
                  <a:srgbClr val="00B0F0"/>
                </a:solidFill>
                <a:latin typeface="Calibri"/>
              </a:rPr>
              <a:t>Y acontecerá que cuando os multipliquéis y crezcáis en la tierra, en esos días, dice Jehová,</a:t>
            </a:r>
            <a:r>
              <a:rPr lang="es-ES" sz="2400" dirty="0">
                <a:latin typeface="Calibri"/>
              </a:rPr>
              <a:t> </a:t>
            </a:r>
            <a:r>
              <a:rPr lang="es-ES" sz="2400" dirty="0">
                <a:solidFill>
                  <a:srgbClr val="FFFF00"/>
                </a:solidFill>
                <a:latin typeface="Calibri"/>
              </a:rPr>
              <a:t>no se dirá más: </a:t>
            </a:r>
            <a:r>
              <a:rPr lang="es-ES" sz="2400" u="sng" dirty="0">
                <a:solidFill>
                  <a:srgbClr val="FFFF00"/>
                </a:solidFill>
                <a:latin typeface="Calibri"/>
              </a:rPr>
              <a:t>Arca del pacto de Jehová</a:t>
            </a:r>
            <a:r>
              <a:rPr lang="es-ES" sz="2400" dirty="0">
                <a:solidFill>
                  <a:srgbClr val="FFFF00"/>
                </a:solidFill>
                <a:latin typeface="Calibri"/>
              </a:rPr>
              <a:t>; ni vendrá al pensamiento, ni se acordarán de ella, ni la echarán de menos, ni se hará otra. </a:t>
            </a:r>
          </a:p>
        </p:txBody>
      </p:sp>
      <p:sp>
        <p:nvSpPr>
          <p:cNvPr id="2" name="TextBox 1">
            <a:extLst>
              <a:ext uri="{FF2B5EF4-FFF2-40B4-BE49-F238E27FC236}">
                <a16:creationId xmlns:a16="http://schemas.microsoft.com/office/drawing/2014/main" id="{E4747F5E-CD36-71F0-CBFF-33609D65AFB1}"/>
              </a:ext>
            </a:extLst>
          </p:cNvPr>
          <p:cNvSpPr txBox="1"/>
          <p:nvPr/>
        </p:nvSpPr>
        <p:spPr>
          <a:xfrm>
            <a:off x="4575123" y="3864107"/>
            <a:ext cx="4530183" cy="33704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 Dios: Conviértanse</a:t>
            </a:r>
          </a:p>
        </p:txBody>
      </p:sp>
      <p:sp>
        <p:nvSpPr>
          <p:cNvPr id="8" name="TextBox 7">
            <a:extLst>
              <a:ext uri="{FF2B5EF4-FFF2-40B4-BE49-F238E27FC236}">
                <a16:creationId xmlns:a16="http://schemas.microsoft.com/office/drawing/2014/main" id="{3AF56098-FCF0-D4EB-36FE-9335EEC3B686}"/>
              </a:ext>
            </a:extLst>
          </p:cNvPr>
          <p:cNvSpPr txBox="1"/>
          <p:nvPr/>
        </p:nvSpPr>
        <p:spPr>
          <a:xfrm>
            <a:off x="4563548" y="4172078"/>
            <a:ext cx="4530183" cy="33704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hombre vuelve a tener relación con Dios</a:t>
            </a:r>
          </a:p>
        </p:txBody>
      </p:sp>
      <p:sp>
        <p:nvSpPr>
          <p:cNvPr id="9" name="1 CuadroTexto">
            <a:extLst>
              <a:ext uri="{FF2B5EF4-FFF2-40B4-BE49-F238E27FC236}">
                <a16:creationId xmlns:a16="http://schemas.microsoft.com/office/drawing/2014/main" id="{4493F744-16CA-37DE-97C1-1AC1FE7A879F}"/>
              </a:ext>
            </a:extLst>
          </p:cNvPr>
          <p:cNvSpPr txBox="1"/>
          <p:nvPr/>
        </p:nvSpPr>
        <p:spPr>
          <a:xfrm>
            <a:off x="289047"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1 Reyes 8:9-11</a:t>
            </a:r>
          </a:p>
        </p:txBody>
      </p:sp>
      <p:sp>
        <p:nvSpPr>
          <p:cNvPr id="10" name="2 CuadroTexto">
            <a:extLst>
              <a:ext uri="{FF2B5EF4-FFF2-40B4-BE49-F238E27FC236}">
                <a16:creationId xmlns:a16="http://schemas.microsoft.com/office/drawing/2014/main" id="{AD97B3C8-60B2-4413-A6E4-EFFCAE9DC73C}"/>
              </a:ext>
            </a:extLst>
          </p:cNvPr>
          <p:cNvSpPr txBox="1"/>
          <p:nvPr/>
        </p:nvSpPr>
        <p:spPr>
          <a:xfrm>
            <a:off x="19776" y="548680"/>
            <a:ext cx="4534476" cy="3934219"/>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En el arca ninguna cosa había sino las dos tablas de piedra que allí había puesto Moisés en Horeb, </a:t>
            </a:r>
            <a:r>
              <a:rPr lang="es-ES" sz="2400" dirty="0">
                <a:solidFill>
                  <a:srgbClr val="00B0F0"/>
                </a:solidFill>
                <a:latin typeface="Calibri"/>
              </a:rPr>
              <a:t>donde Jehová hizo pacto con los hijos de Israel, cuando salieron de la tierra de Egipto</a:t>
            </a:r>
            <a:r>
              <a:rPr lang="es-ES" sz="2400" dirty="0">
                <a:latin typeface="Calibri"/>
              </a:rPr>
              <a:t>. Y cuando los sacerdotes salieron del santuario, la nube llenó la casa de Jehová. Y los sacerdotes no pudieron permanecer para ministrar por causa de la nube; porque la gloria de Jehová había llenado la casa de Jehová.</a:t>
            </a:r>
          </a:p>
        </p:txBody>
      </p:sp>
    </p:spTree>
    <p:extLst>
      <p:ext uri="{BB962C8B-B14F-4D97-AF65-F5344CB8AC3E}">
        <p14:creationId xmlns:p14="http://schemas.microsoft.com/office/powerpoint/2010/main" val="377867485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7EAEDB-6FF4-2C45-83F8-6910A8879EB8}"/>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8C305734-6A30-65CC-9B17-FA155FB7A726}"/>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12" name="TextBox 11">
            <a:extLst>
              <a:ext uri="{FF2B5EF4-FFF2-40B4-BE49-F238E27FC236}">
                <a16:creationId xmlns:a16="http://schemas.microsoft.com/office/drawing/2014/main" id="{93BC5F1B-FBBE-91E6-D201-87CAA3B3BF50}"/>
              </a:ext>
            </a:extLst>
          </p:cNvPr>
          <p:cNvSpPr txBox="1"/>
          <p:nvPr/>
        </p:nvSpPr>
        <p:spPr>
          <a:xfrm>
            <a:off x="4572000" y="393702"/>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3" name="TextBox 12">
            <a:extLst>
              <a:ext uri="{FF2B5EF4-FFF2-40B4-BE49-F238E27FC236}">
                <a16:creationId xmlns:a16="http://schemas.microsoft.com/office/drawing/2014/main" id="{805E02B3-196D-966E-4A61-838BA15770D5}"/>
              </a:ext>
            </a:extLst>
          </p:cNvPr>
          <p:cNvSpPr txBox="1"/>
          <p:nvPr/>
        </p:nvSpPr>
        <p:spPr>
          <a:xfrm>
            <a:off x="4572000" y="7427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14" name="TextBox 13">
            <a:extLst>
              <a:ext uri="{FF2B5EF4-FFF2-40B4-BE49-F238E27FC236}">
                <a16:creationId xmlns:a16="http://schemas.microsoft.com/office/drawing/2014/main" id="{6872DA03-2C2A-BC9C-2607-010F37D97249}"/>
              </a:ext>
            </a:extLst>
          </p:cNvPr>
          <p:cNvSpPr txBox="1"/>
          <p:nvPr/>
        </p:nvSpPr>
        <p:spPr>
          <a:xfrm>
            <a:off x="4572000" y="106915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18" name="TextBox 17">
            <a:extLst>
              <a:ext uri="{FF2B5EF4-FFF2-40B4-BE49-F238E27FC236}">
                <a16:creationId xmlns:a16="http://schemas.microsoft.com/office/drawing/2014/main" id="{F1653BEA-22A1-D866-9117-AB2124C538EE}"/>
              </a:ext>
            </a:extLst>
          </p:cNvPr>
          <p:cNvSpPr txBox="1"/>
          <p:nvPr/>
        </p:nvSpPr>
        <p:spPr>
          <a:xfrm>
            <a:off x="4575123" y="141764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sp>
        <p:nvSpPr>
          <p:cNvPr id="20" name="TextBox 19">
            <a:extLst>
              <a:ext uri="{FF2B5EF4-FFF2-40B4-BE49-F238E27FC236}">
                <a16:creationId xmlns:a16="http://schemas.microsoft.com/office/drawing/2014/main" id="{DC3FEA8F-0FFD-8C09-10DC-176BF7747214}"/>
              </a:ext>
            </a:extLst>
          </p:cNvPr>
          <p:cNvSpPr txBox="1"/>
          <p:nvPr/>
        </p:nvSpPr>
        <p:spPr>
          <a:xfrm>
            <a:off x="4572000" y="195052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se ofreció a si mismo como el cordero que quita el pecado del hombre</a:t>
            </a:r>
          </a:p>
        </p:txBody>
      </p:sp>
      <p:sp>
        <p:nvSpPr>
          <p:cNvPr id="21" name="TextBox 20">
            <a:extLst>
              <a:ext uri="{FF2B5EF4-FFF2-40B4-BE49-F238E27FC236}">
                <a16:creationId xmlns:a16="http://schemas.microsoft.com/office/drawing/2014/main" id="{17DD3615-9425-5F5D-37AD-644647991B76}"/>
              </a:ext>
            </a:extLst>
          </p:cNvPr>
          <p:cNvSpPr txBox="1"/>
          <p:nvPr/>
        </p:nvSpPr>
        <p:spPr>
          <a:xfrm>
            <a:off x="4554252" y="252633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cordero de la pascua</a:t>
            </a:r>
          </a:p>
        </p:txBody>
      </p:sp>
      <p:sp>
        <p:nvSpPr>
          <p:cNvPr id="26" name="TextBox 25">
            <a:extLst>
              <a:ext uri="{FF2B5EF4-FFF2-40B4-BE49-F238E27FC236}">
                <a16:creationId xmlns:a16="http://schemas.microsoft.com/office/drawing/2014/main" id="{A8F0A325-CECD-05D7-E385-30C7D850D2E9}"/>
              </a:ext>
            </a:extLst>
          </p:cNvPr>
          <p:cNvSpPr txBox="1"/>
          <p:nvPr/>
        </p:nvSpPr>
        <p:spPr>
          <a:xfrm>
            <a:off x="4572000" y="285270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Jesús en el templo</a:t>
            </a:r>
          </a:p>
        </p:txBody>
      </p:sp>
      <p:sp>
        <p:nvSpPr>
          <p:cNvPr id="27" name="TextBox 26">
            <a:extLst>
              <a:ext uri="{FF2B5EF4-FFF2-40B4-BE49-F238E27FC236}">
                <a16:creationId xmlns:a16="http://schemas.microsoft.com/office/drawing/2014/main" id="{297E5DF0-C615-D3FD-E6BD-5E042DC8E726}"/>
              </a:ext>
            </a:extLst>
          </p:cNvPr>
          <p:cNvSpPr txBox="1"/>
          <p:nvPr/>
        </p:nvSpPr>
        <p:spPr>
          <a:xfrm>
            <a:off x="4560573" y="3174187"/>
            <a:ext cx="4530183" cy="33704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pecado separa al hombre de Dios</a:t>
            </a:r>
          </a:p>
        </p:txBody>
      </p:sp>
      <p:sp>
        <p:nvSpPr>
          <p:cNvPr id="28" name="TextBox 27">
            <a:extLst>
              <a:ext uri="{FF2B5EF4-FFF2-40B4-BE49-F238E27FC236}">
                <a16:creationId xmlns:a16="http://schemas.microsoft.com/office/drawing/2014/main" id="{D3758687-8208-3E3E-193A-06ADB6579C87}"/>
              </a:ext>
            </a:extLst>
          </p:cNvPr>
          <p:cNvSpPr txBox="1"/>
          <p:nvPr/>
        </p:nvSpPr>
        <p:spPr>
          <a:xfrm>
            <a:off x="4567701" y="3529142"/>
            <a:ext cx="4530183" cy="33704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resuelve el problema del pecado</a:t>
            </a:r>
          </a:p>
        </p:txBody>
      </p:sp>
      <p:sp>
        <p:nvSpPr>
          <p:cNvPr id="3" name="1 CuadroTexto">
            <a:extLst>
              <a:ext uri="{FF2B5EF4-FFF2-40B4-BE49-F238E27FC236}">
                <a16:creationId xmlns:a16="http://schemas.microsoft.com/office/drawing/2014/main" id="{4B61387C-CA78-C68D-2124-FE27B7D84E44}"/>
              </a:ext>
            </a:extLst>
          </p:cNvPr>
          <p:cNvSpPr txBox="1"/>
          <p:nvPr/>
        </p:nvSpPr>
        <p:spPr>
          <a:xfrm>
            <a:off x="755576" y="458686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Jeremías 3:14, 16</a:t>
            </a:r>
          </a:p>
        </p:txBody>
      </p:sp>
      <p:sp>
        <p:nvSpPr>
          <p:cNvPr id="4" name="2 CuadroTexto">
            <a:extLst>
              <a:ext uri="{FF2B5EF4-FFF2-40B4-BE49-F238E27FC236}">
                <a16:creationId xmlns:a16="http://schemas.microsoft.com/office/drawing/2014/main" id="{834607C2-51BD-4432-FCBB-9EFAF4D93F65}"/>
              </a:ext>
            </a:extLst>
          </p:cNvPr>
          <p:cNvSpPr txBox="1"/>
          <p:nvPr/>
        </p:nvSpPr>
        <p:spPr>
          <a:xfrm>
            <a:off x="19776" y="5058105"/>
            <a:ext cx="9124224" cy="1795813"/>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14 </a:t>
            </a:r>
            <a:r>
              <a:rPr lang="es-ES" sz="2400" u="sng" dirty="0">
                <a:solidFill>
                  <a:srgbClr val="FFFF00"/>
                </a:solidFill>
                <a:latin typeface="Calibri"/>
              </a:rPr>
              <a:t>Convertíos, hijos rebeldes, dice Jehová</a:t>
            </a:r>
            <a:r>
              <a:rPr lang="es-ES" sz="2400" dirty="0">
                <a:solidFill>
                  <a:srgbClr val="FFFF00"/>
                </a:solidFill>
                <a:latin typeface="Calibri"/>
              </a:rPr>
              <a:t>, porque yo soy vuestro esposo; y os tomaré uno de cada ciudad, y dos de cada familia, y os introduciré en Sion; </a:t>
            </a:r>
            <a:r>
              <a:rPr lang="es-ES" sz="2400" dirty="0">
                <a:latin typeface="Calibri"/>
              </a:rPr>
              <a:t>16 </a:t>
            </a:r>
            <a:r>
              <a:rPr lang="es-ES" sz="2400" dirty="0">
                <a:solidFill>
                  <a:srgbClr val="00B0F0"/>
                </a:solidFill>
                <a:latin typeface="Calibri"/>
              </a:rPr>
              <a:t>Y acontecerá que cuando os multipliquéis y crezcáis en la tierra, en esos días, dice Jehová,</a:t>
            </a:r>
            <a:r>
              <a:rPr lang="es-ES" sz="2400" dirty="0">
                <a:latin typeface="Calibri"/>
              </a:rPr>
              <a:t> </a:t>
            </a:r>
            <a:r>
              <a:rPr lang="es-ES" sz="2400" dirty="0">
                <a:solidFill>
                  <a:srgbClr val="FFFF00"/>
                </a:solidFill>
                <a:latin typeface="Calibri"/>
              </a:rPr>
              <a:t>no se dirá más: </a:t>
            </a:r>
            <a:r>
              <a:rPr lang="es-ES" sz="2400" u="sng" dirty="0">
                <a:solidFill>
                  <a:srgbClr val="FFFF00"/>
                </a:solidFill>
                <a:latin typeface="Calibri"/>
              </a:rPr>
              <a:t>Arca del pacto de Jehová</a:t>
            </a:r>
            <a:r>
              <a:rPr lang="es-ES" sz="2400" dirty="0">
                <a:solidFill>
                  <a:srgbClr val="FFFF00"/>
                </a:solidFill>
                <a:latin typeface="Calibri"/>
              </a:rPr>
              <a:t>; ni vendrá al pensamiento, ni se acordarán de ella, ni la echarán de menos, ni se hará otra. </a:t>
            </a:r>
          </a:p>
        </p:txBody>
      </p:sp>
      <p:sp>
        <p:nvSpPr>
          <p:cNvPr id="2" name="TextBox 1">
            <a:extLst>
              <a:ext uri="{FF2B5EF4-FFF2-40B4-BE49-F238E27FC236}">
                <a16:creationId xmlns:a16="http://schemas.microsoft.com/office/drawing/2014/main" id="{43E51D87-4FEF-4E01-0766-391115F6F515}"/>
              </a:ext>
            </a:extLst>
          </p:cNvPr>
          <p:cNvSpPr txBox="1"/>
          <p:nvPr/>
        </p:nvSpPr>
        <p:spPr>
          <a:xfrm>
            <a:off x="4575123" y="3864107"/>
            <a:ext cx="4530183" cy="33704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 Dios: Conviértanse</a:t>
            </a:r>
          </a:p>
        </p:txBody>
      </p:sp>
      <p:sp>
        <p:nvSpPr>
          <p:cNvPr id="8" name="TextBox 7">
            <a:extLst>
              <a:ext uri="{FF2B5EF4-FFF2-40B4-BE49-F238E27FC236}">
                <a16:creationId xmlns:a16="http://schemas.microsoft.com/office/drawing/2014/main" id="{83EE5D09-6418-A093-1FFD-50B61FAE8691}"/>
              </a:ext>
            </a:extLst>
          </p:cNvPr>
          <p:cNvSpPr txBox="1"/>
          <p:nvPr/>
        </p:nvSpPr>
        <p:spPr>
          <a:xfrm>
            <a:off x="4563548" y="4172078"/>
            <a:ext cx="4530183" cy="33704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hombre vuelve a tener relación con Dios</a:t>
            </a:r>
          </a:p>
        </p:txBody>
      </p:sp>
      <p:sp>
        <p:nvSpPr>
          <p:cNvPr id="9" name="1 CuadroTexto">
            <a:extLst>
              <a:ext uri="{FF2B5EF4-FFF2-40B4-BE49-F238E27FC236}">
                <a16:creationId xmlns:a16="http://schemas.microsoft.com/office/drawing/2014/main" id="{E5006820-B327-47D0-1A0E-07C53DE20125}"/>
              </a:ext>
            </a:extLst>
          </p:cNvPr>
          <p:cNvSpPr txBox="1"/>
          <p:nvPr/>
        </p:nvSpPr>
        <p:spPr>
          <a:xfrm>
            <a:off x="289047"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1 Reyes 8:9-11</a:t>
            </a:r>
          </a:p>
        </p:txBody>
      </p:sp>
      <p:sp>
        <p:nvSpPr>
          <p:cNvPr id="10" name="2 CuadroTexto">
            <a:extLst>
              <a:ext uri="{FF2B5EF4-FFF2-40B4-BE49-F238E27FC236}">
                <a16:creationId xmlns:a16="http://schemas.microsoft.com/office/drawing/2014/main" id="{33178E98-CCF4-3BE9-7E7D-C40224784E72}"/>
              </a:ext>
            </a:extLst>
          </p:cNvPr>
          <p:cNvSpPr txBox="1"/>
          <p:nvPr/>
        </p:nvSpPr>
        <p:spPr>
          <a:xfrm>
            <a:off x="19776" y="548680"/>
            <a:ext cx="4534476" cy="3934219"/>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En el arca ninguna cosa había sino las dos tablas de piedra que allí había puesto Moisés en Horeb, </a:t>
            </a:r>
            <a:r>
              <a:rPr lang="es-ES" sz="2400" dirty="0">
                <a:solidFill>
                  <a:srgbClr val="00B0F0"/>
                </a:solidFill>
                <a:latin typeface="Calibri"/>
              </a:rPr>
              <a:t>donde Jehová hizo pacto con los hijos de Israel, cuando salieron de la tierra de Egipto</a:t>
            </a:r>
            <a:r>
              <a:rPr lang="es-ES" sz="2400" dirty="0">
                <a:latin typeface="Calibri"/>
              </a:rPr>
              <a:t>. </a:t>
            </a:r>
            <a:r>
              <a:rPr lang="es-ES" sz="2400" dirty="0">
                <a:solidFill>
                  <a:srgbClr val="FFFF00"/>
                </a:solidFill>
                <a:latin typeface="Calibri"/>
              </a:rPr>
              <a:t>Y cuando los sacerdotes salieron del santuario, la nube llenó la casa de Jehová. </a:t>
            </a:r>
            <a:r>
              <a:rPr lang="es-ES" sz="2400" dirty="0">
                <a:latin typeface="Calibri"/>
              </a:rPr>
              <a:t>Y los sacerdotes no pudieron permanecer para ministrar por causa de la nube; porque la gloria de Jehová había llenado la casa de Jehová.</a:t>
            </a:r>
          </a:p>
        </p:txBody>
      </p:sp>
    </p:spTree>
    <p:extLst>
      <p:ext uri="{BB962C8B-B14F-4D97-AF65-F5344CB8AC3E}">
        <p14:creationId xmlns:p14="http://schemas.microsoft.com/office/powerpoint/2010/main" val="354791154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9C78F-A69A-C82A-6A3E-BAE0C4541BF1}"/>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D9ECE946-B3B3-B8ED-ED4C-B8CFFAE90703}"/>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12" name="TextBox 11">
            <a:extLst>
              <a:ext uri="{FF2B5EF4-FFF2-40B4-BE49-F238E27FC236}">
                <a16:creationId xmlns:a16="http://schemas.microsoft.com/office/drawing/2014/main" id="{97A49058-C471-D0A5-5BFF-03555ED67779}"/>
              </a:ext>
            </a:extLst>
          </p:cNvPr>
          <p:cNvSpPr txBox="1"/>
          <p:nvPr/>
        </p:nvSpPr>
        <p:spPr>
          <a:xfrm>
            <a:off x="4572000" y="393702"/>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3" name="TextBox 12">
            <a:extLst>
              <a:ext uri="{FF2B5EF4-FFF2-40B4-BE49-F238E27FC236}">
                <a16:creationId xmlns:a16="http://schemas.microsoft.com/office/drawing/2014/main" id="{1C8063E6-8339-9D31-5D42-46F103D759C7}"/>
              </a:ext>
            </a:extLst>
          </p:cNvPr>
          <p:cNvSpPr txBox="1"/>
          <p:nvPr/>
        </p:nvSpPr>
        <p:spPr>
          <a:xfrm>
            <a:off x="4572000" y="7427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14" name="TextBox 13">
            <a:extLst>
              <a:ext uri="{FF2B5EF4-FFF2-40B4-BE49-F238E27FC236}">
                <a16:creationId xmlns:a16="http://schemas.microsoft.com/office/drawing/2014/main" id="{7341481C-504A-78CB-EFC6-FB03FD8CA9E8}"/>
              </a:ext>
            </a:extLst>
          </p:cNvPr>
          <p:cNvSpPr txBox="1"/>
          <p:nvPr/>
        </p:nvSpPr>
        <p:spPr>
          <a:xfrm>
            <a:off x="4572000" y="106915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18" name="TextBox 17">
            <a:extLst>
              <a:ext uri="{FF2B5EF4-FFF2-40B4-BE49-F238E27FC236}">
                <a16:creationId xmlns:a16="http://schemas.microsoft.com/office/drawing/2014/main" id="{39D7608B-53D8-A94A-7D58-5369AC406432}"/>
              </a:ext>
            </a:extLst>
          </p:cNvPr>
          <p:cNvSpPr txBox="1"/>
          <p:nvPr/>
        </p:nvSpPr>
        <p:spPr>
          <a:xfrm>
            <a:off x="4575123" y="141764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sp>
        <p:nvSpPr>
          <p:cNvPr id="20" name="TextBox 19">
            <a:extLst>
              <a:ext uri="{FF2B5EF4-FFF2-40B4-BE49-F238E27FC236}">
                <a16:creationId xmlns:a16="http://schemas.microsoft.com/office/drawing/2014/main" id="{0130DFA4-3907-90C0-1DA1-5C117BFEE13D}"/>
              </a:ext>
            </a:extLst>
          </p:cNvPr>
          <p:cNvSpPr txBox="1"/>
          <p:nvPr/>
        </p:nvSpPr>
        <p:spPr>
          <a:xfrm>
            <a:off x="4572000" y="195052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se ofreció a si mismo como el cordero que quita el pecado del hombre</a:t>
            </a:r>
          </a:p>
        </p:txBody>
      </p:sp>
      <p:sp>
        <p:nvSpPr>
          <p:cNvPr id="21" name="TextBox 20">
            <a:extLst>
              <a:ext uri="{FF2B5EF4-FFF2-40B4-BE49-F238E27FC236}">
                <a16:creationId xmlns:a16="http://schemas.microsoft.com/office/drawing/2014/main" id="{E04DD1C8-E661-5F78-8DEF-3A6799B3805E}"/>
              </a:ext>
            </a:extLst>
          </p:cNvPr>
          <p:cNvSpPr txBox="1"/>
          <p:nvPr/>
        </p:nvSpPr>
        <p:spPr>
          <a:xfrm>
            <a:off x="4554252" y="252633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cordero de la pascua</a:t>
            </a:r>
          </a:p>
        </p:txBody>
      </p:sp>
      <p:sp>
        <p:nvSpPr>
          <p:cNvPr id="26" name="TextBox 25">
            <a:extLst>
              <a:ext uri="{FF2B5EF4-FFF2-40B4-BE49-F238E27FC236}">
                <a16:creationId xmlns:a16="http://schemas.microsoft.com/office/drawing/2014/main" id="{E8B67488-03A6-469C-31A9-5F5383D76AC1}"/>
              </a:ext>
            </a:extLst>
          </p:cNvPr>
          <p:cNvSpPr txBox="1"/>
          <p:nvPr/>
        </p:nvSpPr>
        <p:spPr>
          <a:xfrm>
            <a:off x="4572000" y="285270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Jesús en el templo</a:t>
            </a:r>
          </a:p>
        </p:txBody>
      </p:sp>
      <p:sp>
        <p:nvSpPr>
          <p:cNvPr id="27" name="TextBox 26">
            <a:extLst>
              <a:ext uri="{FF2B5EF4-FFF2-40B4-BE49-F238E27FC236}">
                <a16:creationId xmlns:a16="http://schemas.microsoft.com/office/drawing/2014/main" id="{FB9CF222-A6E6-9E59-F79E-B1B9495793DA}"/>
              </a:ext>
            </a:extLst>
          </p:cNvPr>
          <p:cNvSpPr txBox="1"/>
          <p:nvPr/>
        </p:nvSpPr>
        <p:spPr>
          <a:xfrm>
            <a:off x="4560573" y="3174187"/>
            <a:ext cx="4530183" cy="33704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pecado separa al hombre de Dios</a:t>
            </a:r>
          </a:p>
        </p:txBody>
      </p:sp>
      <p:sp>
        <p:nvSpPr>
          <p:cNvPr id="28" name="TextBox 27">
            <a:extLst>
              <a:ext uri="{FF2B5EF4-FFF2-40B4-BE49-F238E27FC236}">
                <a16:creationId xmlns:a16="http://schemas.microsoft.com/office/drawing/2014/main" id="{0D3341C8-7071-DD12-C8AC-B090EC620094}"/>
              </a:ext>
            </a:extLst>
          </p:cNvPr>
          <p:cNvSpPr txBox="1"/>
          <p:nvPr/>
        </p:nvSpPr>
        <p:spPr>
          <a:xfrm>
            <a:off x="4567701" y="3529142"/>
            <a:ext cx="4530183" cy="33704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resuelve el problema del pecado</a:t>
            </a:r>
          </a:p>
        </p:txBody>
      </p:sp>
      <p:sp>
        <p:nvSpPr>
          <p:cNvPr id="3" name="1 CuadroTexto">
            <a:extLst>
              <a:ext uri="{FF2B5EF4-FFF2-40B4-BE49-F238E27FC236}">
                <a16:creationId xmlns:a16="http://schemas.microsoft.com/office/drawing/2014/main" id="{9D45C1CF-4C98-928E-FFC4-37E656520861}"/>
              </a:ext>
            </a:extLst>
          </p:cNvPr>
          <p:cNvSpPr txBox="1"/>
          <p:nvPr/>
        </p:nvSpPr>
        <p:spPr>
          <a:xfrm>
            <a:off x="755576" y="458686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Jeremías 3:14, 16</a:t>
            </a:r>
          </a:p>
        </p:txBody>
      </p:sp>
      <p:sp>
        <p:nvSpPr>
          <p:cNvPr id="4" name="2 CuadroTexto">
            <a:extLst>
              <a:ext uri="{FF2B5EF4-FFF2-40B4-BE49-F238E27FC236}">
                <a16:creationId xmlns:a16="http://schemas.microsoft.com/office/drawing/2014/main" id="{4A5022B3-8C3F-3B64-363E-6B7A045DAF30}"/>
              </a:ext>
            </a:extLst>
          </p:cNvPr>
          <p:cNvSpPr txBox="1"/>
          <p:nvPr/>
        </p:nvSpPr>
        <p:spPr>
          <a:xfrm>
            <a:off x="19776" y="5058105"/>
            <a:ext cx="9124224" cy="1795813"/>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14 </a:t>
            </a:r>
            <a:r>
              <a:rPr lang="es-ES" sz="2400" u="sng" dirty="0">
                <a:solidFill>
                  <a:srgbClr val="FFFF00"/>
                </a:solidFill>
                <a:latin typeface="Calibri"/>
              </a:rPr>
              <a:t>Convertíos, hijos rebeldes, dice Jehová</a:t>
            </a:r>
            <a:r>
              <a:rPr lang="es-ES" sz="2400" dirty="0">
                <a:solidFill>
                  <a:srgbClr val="FFFF00"/>
                </a:solidFill>
                <a:latin typeface="Calibri"/>
              </a:rPr>
              <a:t>, porque yo soy vuestro esposo; y os tomaré uno de cada ciudad, y dos de cada familia, y os introduciré en Sion; </a:t>
            </a:r>
            <a:r>
              <a:rPr lang="es-ES" sz="2400" dirty="0">
                <a:latin typeface="Calibri"/>
              </a:rPr>
              <a:t>16 </a:t>
            </a:r>
            <a:r>
              <a:rPr lang="es-ES" sz="2400" dirty="0">
                <a:solidFill>
                  <a:srgbClr val="00B0F0"/>
                </a:solidFill>
                <a:latin typeface="Calibri"/>
              </a:rPr>
              <a:t>Y acontecerá que cuando os multipliquéis y crezcáis en la tierra, en esos días, dice Jehová,</a:t>
            </a:r>
            <a:r>
              <a:rPr lang="es-ES" sz="2400" dirty="0">
                <a:latin typeface="Calibri"/>
              </a:rPr>
              <a:t> </a:t>
            </a:r>
            <a:r>
              <a:rPr lang="es-ES" sz="2400" dirty="0">
                <a:solidFill>
                  <a:srgbClr val="FFFF00"/>
                </a:solidFill>
                <a:latin typeface="Calibri"/>
              </a:rPr>
              <a:t>no se dirá más: </a:t>
            </a:r>
            <a:r>
              <a:rPr lang="es-ES" sz="2400" u="sng" dirty="0">
                <a:solidFill>
                  <a:srgbClr val="FFFF00"/>
                </a:solidFill>
                <a:latin typeface="Calibri"/>
              </a:rPr>
              <a:t>Arca del pacto de Jehová</a:t>
            </a:r>
            <a:r>
              <a:rPr lang="es-ES" sz="2400" dirty="0">
                <a:solidFill>
                  <a:srgbClr val="FFFF00"/>
                </a:solidFill>
                <a:latin typeface="Calibri"/>
              </a:rPr>
              <a:t>; ni vendrá al pensamiento, ni se acordarán de ella, ni la echarán de menos, ni se hará otra. </a:t>
            </a:r>
          </a:p>
        </p:txBody>
      </p:sp>
      <p:sp>
        <p:nvSpPr>
          <p:cNvPr id="2" name="TextBox 1">
            <a:extLst>
              <a:ext uri="{FF2B5EF4-FFF2-40B4-BE49-F238E27FC236}">
                <a16:creationId xmlns:a16="http://schemas.microsoft.com/office/drawing/2014/main" id="{180171E3-82B2-1DC3-29CE-3D6368CD1AEA}"/>
              </a:ext>
            </a:extLst>
          </p:cNvPr>
          <p:cNvSpPr txBox="1"/>
          <p:nvPr/>
        </p:nvSpPr>
        <p:spPr>
          <a:xfrm>
            <a:off x="4575123" y="3864107"/>
            <a:ext cx="4530183" cy="33704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 Dios: Conviértanse</a:t>
            </a:r>
          </a:p>
        </p:txBody>
      </p:sp>
      <p:sp>
        <p:nvSpPr>
          <p:cNvPr id="8" name="TextBox 7">
            <a:extLst>
              <a:ext uri="{FF2B5EF4-FFF2-40B4-BE49-F238E27FC236}">
                <a16:creationId xmlns:a16="http://schemas.microsoft.com/office/drawing/2014/main" id="{1C5A485B-8735-24F0-6209-EE0ABF71920A}"/>
              </a:ext>
            </a:extLst>
          </p:cNvPr>
          <p:cNvSpPr txBox="1"/>
          <p:nvPr/>
        </p:nvSpPr>
        <p:spPr>
          <a:xfrm>
            <a:off x="4563548" y="4172078"/>
            <a:ext cx="4530183" cy="33704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hombre vuelve a tener relación con Dios</a:t>
            </a:r>
          </a:p>
        </p:txBody>
      </p:sp>
      <p:sp>
        <p:nvSpPr>
          <p:cNvPr id="9" name="1 CuadroTexto">
            <a:extLst>
              <a:ext uri="{FF2B5EF4-FFF2-40B4-BE49-F238E27FC236}">
                <a16:creationId xmlns:a16="http://schemas.microsoft.com/office/drawing/2014/main" id="{974DE463-3FBA-6584-1718-A0A6DC661FCE}"/>
              </a:ext>
            </a:extLst>
          </p:cNvPr>
          <p:cNvSpPr txBox="1"/>
          <p:nvPr/>
        </p:nvSpPr>
        <p:spPr>
          <a:xfrm>
            <a:off x="289047"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1 Reyes 8:9-11</a:t>
            </a:r>
          </a:p>
        </p:txBody>
      </p:sp>
      <p:sp>
        <p:nvSpPr>
          <p:cNvPr id="10" name="2 CuadroTexto">
            <a:extLst>
              <a:ext uri="{FF2B5EF4-FFF2-40B4-BE49-F238E27FC236}">
                <a16:creationId xmlns:a16="http://schemas.microsoft.com/office/drawing/2014/main" id="{C988AD24-AD2E-03BA-3D9A-EC8733FB892F}"/>
              </a:ext>
            </a:extLst>
          </p:cNvPr>
          <p:cNvSpPr txBox="1"/>
          <p:nvPr/>
        </p:nvSpPr>
        <p:spPr>
          <a:xfrm>
            <a:off x="19776" y="548680"/>
            <a:ext cx="4534476" cy="3934219"/>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En el arca ninguna cosa había sino las dos tablas de piedra que allí había puesto Moisés en Horeb, </a:t>
            </a:r>
            <a:r>
              <a:rPr lang="es-ES" sz="2400" dirty="0">
                <a:solidFill>
                  <a:srgbClr val="00B0F0"/>
                </a:solidFill>
                <a:latin typeface="Calibri"/>
              </a:rPr>
              <a:t>donde Jehová hizo pacto con los hijos de Israel, cuando salieron de la tierra de Egipto</a:t>
            </a:r>
            <a:r>
              <a:rPr lang="es-ES" sz="2400" dirty="0">
                <a:latin typeface="Calibri"/>
              </a:rPr>
              <a:t>. </a:t>
            </a:r>
            <a:r>
              <a:rPr lang="es-ES" sz="2400" dirty="0">
                <a:solidFill>
                  <a:srgbClr val="FFFF00"/>
                </a:solidFill>
                <a:latin typeface="Calibri"/>
              </a:rPr>
              <a:t>Y cuando los sacerdotes salieron del santuario, la nube llenó la casa de Jehová. </a:t>
            </a:r>
            <a:r>
              <a:rPr lang="es-ES" sz="2400" dirty="0">
                <a:latin typeface="Calibri"/>
              </a:rPr>
              <a:t>Y </a:t>
            </a:r>
            <a:r>
              <a:rPr lang="es-ES" sz="2400" dirty="0">
                <a:solidFill>
                  <a:srgbClr val="00B0F0"/>
                </a:solidFill>
                <a:latin typeface="Calibri"/>
              </a:rPr>
              <a:t>los sacerdotes no pudieron permanecer para ministrar por causa de la nube; </a:t>
            </a:r>
            <a:r>
              <a:rPr lang="es-ES" sz="2400" dirty="0">
                <a:latin typeface="Calibri"/>
              </a:rPr>
              <a:t>porque la gloria de Jehová había llenado la casa de Jehová.</a:t>
            </a:r>
          </a:p>
        </p:txBody>
      </p:sp>
    </p:spTree>
    <p:extLst>
      <p:ext uri="{BB962C8B-B14F-4D97-AF65-F5344CB8AC3E}">
        <p14:creationId xmlns:p14="http://schemas.microsoft.com/office/powerpoint/2010/main" val="96007506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0516FC-9588-B63C-A6A1-97A129E175F1}"/>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378957FA-C24E-6199-4542-30AF36A8D396}"/>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12" name="TextBox 11">
            <a:extLst>
              <a:ext uri="{FF2B5EF4-FFF2-40B4-BE49-F238E27FC236}">
                <a16:creationId xmlns:a16="http://schemas.microsoft.com/office/drawing/2014/main" id="{FE831F1F-5B70-E929-A5AD-235FD1E02569}"/>
              </a:ext>
            </a:extLst>
          </p:cNvPr>
          <p:cNvSpPr txBox="1"/>
          <p:nvPr/>
        </p:nvSpPr>
        <p:spPr>
          <a:xfrm>
            <a:off x="4572000" y="393702"/>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3" name="TextBox 12">
            <a:extLst>
              <a:ext uri="{FF2B5EF4-FFF2-40B4-BE49-F238E27FC236}">
                <a16:creationId xmlns:a16="http://schemas.microsoft.com/office/drawing/2014/main" id="{82C3541F-A662-EF0E-2CAF-FC0717D86BD6}"/>
              </a:ext>
            </a:extLst>
          </p:cNvPr>
          <p:cNvSpPr txBox="1"/>
          <p:nvPr/>
        </p:nvSpPr>
        <p:spPr>
          <a:xfrm>
            <a:off x="4572000" y="7427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14" name="TextBox 13">
            <a:extLst>
              <a:ext uri="{FF2B5EF4-FFF2-40B4-BE49-F238E27FC236}">
                <a16:creationId xmlns:a16="http://schemas.microsoft.com/office/drawing/2014/main" id="{549C374E-587E-DD7C-E099-35DB9C416FA9}"/>
              </a:ext>
            </a:extLst>
          </p:cNvPr>
          <p:cNvSpPr txBox="1"/>
          <p:nvPr/>
        </p:nvSpPr>
        <p:spPr>
          <a:xfrm>
            <a:off x="4572000" y="106915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18" name="TextBox 17">
            <a:extLst>
              <a:ext uri="{FF2B5EF4-FFF2-40B4-BE49-F238E27FC236}">
                <a16:creationId xmlns:a16="http://schemas.microsoft.com/office/drawing/2014/main" id="{316B9287-AAAE-9466-65F3-9E4E8002C604}"/>
              </a:ext>
            </a:extLst>
          </p:cNvPr>
          <p:cNvSpPr txBox="1"/>
          <p:nvPr/>
        </p:nvSpPr>
        <p:spPr>
          <a:xfrm>
            <a:off x="4575123" y="141764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sp>
        <p:nvSpPr>
          <p:cNvPr id="20" name="TextBox 19">
            <a:extLst>
              <a:ext uri="{FF2B5EF4-FFF2-40B4-BE49-F238E27FC236}">
                <a16:creationId xmlns:a16="http://schemas.microsoft.com/office/drawing/2014/main" id="{0329105F-F45E-67E3-61E3-5A60561241D1}"/>
              </a:ext>
            </a:extLst>
          </p:cNvPr>
          <p:cNvSpPr txBox="1"/>
          <p:nvPr/>
        </p:nvSpPr>
        <p:spPr>
          <a:xfrm>
            <a:off x="4572000" y="195052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se ofreció a si mismo como el cordero que quita el pecado del hombre</a:t>
            </a:r>
          </a:p>
        </p:txBody>
      </p:sp>
      <p:sp>
        <p:nvSpPr>
          <p:cNvPr id="21" name="TextBox 20">
            <a:extLst>
              <a:ext uri="{FF2B5EF4-FFF2-40B4-BE49-F238E27FC236}">
                <a16:creationId xmlns:a16="http://schemas.microsoft.com/office/drawing/2014/main" id="{05DCE451-CB61-2025-AEE1-FFAF62D9A7B6}"/>
              </a:ext>
            </a:extLst>
          </p:cNvPr>
          <p:cNvSpPr txBox="1"/>
          <p:nvPr/>
        </p:nvSpPr>
        <p:spPr>
          <a:xfrm>
            <a:off x="4554252" y="252633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cordero de la pascua</a:t>
            </a:r>
          </a:p>
        </p:txBody>
      </p:sp>
      <p:sp>
        <p:nvSpPr>
          <p:cNvPr id="26" name="TextBox 25">
            <a:extLst>
              <a:ext uri="{FF2B5EF4-FFF2-40B4-BE49-F238E27FC236}">
                <a16:creationId xmlns:a16="http://schemas.microsoft.com/office/drawing/2014/main" id="{05B0E12B-F8EE-0E42-E1BE-92E667397086}"/>
              </a:ext>
            </a:extLst>
          </p:cNvPr>
          <p:cNvSpPr txBox="1"/>
          <p:nvPr/>
        </p:nvSpPr>
        <p:spPr>
          <a:xfrm>
            <a:off x="4572000" y="285270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Jesús en el templo</a:t>
            </a:r>
          </a:p>
        </p:txBody>
      </p:sp>
      <p:sp>
        <p:nvSpPr>
          <p:cNvPr id="27" name="TextBox 26">
            <a:extLst>
              <a:ext uri="{FF2B5EF4-FFF2-40B4-BE49-F238E27FC236}">
                <a16:creationId xmlns:a16="http://schemas.microsoft.com/office/drawing/2014/main" id="{FB6DE724-78D3-C0E6-D3D1-D05F7AD228FA}"/>
              </a:ext>
            </a:extLst>
          </p:cNvPr>
          <p:cNvSpPr txBox="1"/>
          <p:nvPr/>
        </p:nvSpPr>
        <p:spPr>
          <a:xfrm>
            <a:off x="4560573" y="3174187"/>
            <a:ext cx="4530183" cy="33704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pecado separa al hombre de Dios</a:t>
            </a:r>
          </a:p>
        </p:txBody>
      </p:sp>
      <p:sp>
        <p:nvSpPr>
          <p:cNvPr id="28" name="TextBox 27">
            <a:extLst>
              <a:ext uri="{FF2B5EF4-FFF2-40B4-BE49-F238E27FC236}">
                <a16:creationId xmlns:a16="http://schemas.microsoft.com/office/drawing/2014/main" id="{E9F5D8B8-CBD0-CE33-E6B6-82A2A75ACC3F}"/>
              </a:ext>
            </a:extLst>
          </p:cNvPr>
          <p:cNvSpPr txBox="1"/>
          <p:nvPr/>
        </p:nvSpPr>
        <p:spPr>
          <a:xfrm>
            <a:off x="4567701" y="3529142"/>
            <a:ext cx="4530183" cy="33704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resuelve el problema del pecado</a:t>
            </a:r>
          </a:p>
        </p:txBody>
      </p:sp>
      <p:sp>
        <p:nvSpPr>
          <p:cNvPr id="3" name="1 CuadroTexto">
            <a:extLst>
              <a:ext uri="{FF2B5EF4-FFF2-40B4-BE49-F238E27FC236}">
                <a16:creationId xmlns:a16="http://schemas.microsoft.com/office/drawing/2014/main" id="{5D3923E8-B895-72CB-0D15-D02EE4354490}"/>
              </a:ext>
            </a:extLst>
          </p:cNvPr>
          <p:cNvSpPr txBox="1"/>
          <p:nvPr/>
        </p:nvSpPr>
        <p:spPr>
          <a:xfrm>
            <a:off x="755576" y="458686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Jeremías 3:14, 16</a:t>
            </a:r>
          </a:p>
        </p:txBody>
      </p:sp>
      <p:sp>
        <p:nvSpPr>
          <p:cNvPr id="4" name="2 CuadroTexto">
            <a:extLst>
              <a:ext uri="{FF2B5EF4-FFF2-40B4-BE49-F238E27FC236}">
                <a16:creationId xmlns:a16="http://schemas.microsoft.com/office/drawing/2014/main" id="{6CF973D9-0A3E-97E4-77EB-C3A59E5F3927}"/>
              </a:ext>
            </a:extLst>
          </p:cNvPr>
          <p:cNvSpPr txBox="1"/>
          <p:nvPr/>
        </p:nvSpPr>
        <p:spPr>
          <a:xfrm>
            <a:off x="19776" y="5058105"/>
            <a:ext cx="9124224" cy="1795813"/>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14 </a:t>
            </a:r>
            <a:r>
              <a:rPr lang="es-ES" sz="2400" u="sng" dirty="0">
                <a:solidFill>
                  <a:srgbClr val="FFFF00"/>
                </a:solidFill>
                <a:latin typeface="Calibri"/>
              </a:rPr>
              <a:t>Convertíos, hijos rebeldes, dice Jehová</a:t>
            </a:r>
            <a:r>
              <a:rPr lang="es-ES" sz="2400" dirty="0">
                <a:solidFill>
                  <a:srgbClr val="FFFF00"/>
                </a:solidFill>
                <a:latin typeface="Calibri"/>
              </a:rPr>
              <a:t>, porque yo soy vuestro esposo; y os tomaré uno de cada ciudad, y dos de cada familia, y os introduciré en Sion; </a:t>
            </a:r>
            <a:r>
              <a:rPr lang="es-ES" sz="2400" dirty="0">
                <a:latin typeface="Calibri"/>
              </a:rPr>
              <a:t>16 </a:t>
            </a:r>
            <a:r>
              <a:rPr lang="es-ES" sz="2400" dirty="0">
                <a:solidFill>
                  <a:srgbClr val="00B0F0"/>
                </a:solidFill>
                <a:latin typeface="Calibri"/>
              </a:rPr>
              <a:t>Y acontecerá que cuando os multipliquéis y crezcáis en la tierra, en esos días, dice Jehová,</a:t>
            </a:r>
            <a:r>
              <a:rPr lang="es-ES" sz="2400" dirty="0">
                <a:latin typeface="Calibri"/>
              </a:rPr>
              <a:t> </a:t>
            </a:r>
            <a:r>
              <a:rPr lang="es-ES" sz="2400" dirty="0">
                <a:solidFill>
                  <a:srgbClr val="FFFF00"/>
                </a:solidFill>
                <a:latin typeface="Calibri"/>
              </a:rPr>
              <a:t>no se dirá más: </a:t>
            </a:r>
            <a:r>
              <a:rPr lang="es-ES" sz="2400" u="sng" dirty="0">
                <a:solidFill>
                  <a:srgbClr val="FFFF00"/>
                </a:solidFill>
                <a:latin typeface="Calibri"/>
              </a:rPr>
              <a:t>Arca del pacto de Jehová</a:t>
            </a:r>
            <a:r>
              <a:rPr lang="es-ES" sz="2400" dirty="0">
                <a:solidFill>
                  <a:srgbClr val="FFFF00"/>
                </a:solidFill>
                <a:latin typeface="Calibri"/>
              </a:rPr>
              <a:t>; ni vendrá al pensamiento, ni se acordarán de ella, ni la echarán de menos, ni se hará otra. </a:t>
            </a:r>
          </a:p>
        </p:txBody>
      </p:sp>
      <p:sp>
        <p:nvSpPr>
          <p:cNvPr id="2" name="TextBox 1">
            <a:extLst>
              <a:ext uri="{FF2B5EF4-FFF2-40B4-BE49-F238E27FC236}">
                <a16:creationId xmlns:a16="http://schemas.microsoft.com/office/drawing/2014/main" id="{73CF6A5D-3162-6232-A053-76AC18D67A15}"/>
              </a:ext>
            </a:extLst>
          </p:cNvPr>
          <p:cNvSpPr txBox="1"/>
          <p:nvPr/>
        </p:nvSpPr>
        <p:spPr>
          <a:xfrm>
            <a:off x="4575123" y="3864107"/>
            <a:ext cx="4530183" cy="33704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 Dios: Conviértanse</a:t>
            </a:r>
          </a:p>
        </p:txBody>
      </p:sp>
      <p:sp>
        <p:nvSpPr>
          <p:cNvPr id="8" name="TextBox 7">
            <a:extLst>
              <a:ext uri="{FF2B5EF4-FFF2-40B4-BE49-F238E27FC236}">
                <a16:creationId xmlns:a16="http://schemas.microsoft.com/office/drawing/2014/main" id="{6A841BB3-2C1F-A49B-71D5-2FAAB73C6EF9}"/>
              </a:ext>
            </a:extLst>
          </p:cNvPr>
          <p:cNvSpPr txBox="1"/>
          <p:nvPr/>
        </p:nvSpPr>
        <p:spPr>
          <a:xfrm>
            <a:off x="4563548" y="4172078"/>
            <a:ext cx="4530183" cy="33704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hombre vuelve a tener relación con Dios</a:t>
            </a:r>
          </a:p>
        </p:txBody>
      </p:sp>
      <p:sp>
        <p:nvSpPr>
          <p:cNvPr id="9" name="1 CuadroTexto">
            <a:extLst>
              <a:ext uri="{FF2B5EF4-FFF2-40B4-BE49-F238E27FC236}">
                <a16:creationId xmlns:a16="http://schemas.microsoft.com/office/drawing/2014/main" id="{DCB303B1-70A2-88D0-3438-2F1C349030C2}"/>
              </a:ext>
            </a:extLst>
          </p:cNvPr>
          <p:cNvSpPr txBox="1"/>
          <p:nvPr/>
        </p:nvSpPr>
        <p:spPr>
          <a:xfrm>
            <a:off x="289047" y="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1 Reyes 8:9-11</a:t>
            </a:r>
          </a:p>
        </p:txBody>
      </p:sp>
      <p:sp>
        <p:nvSpPr>
          <p:cNvPr id="10" name="2 CuadroTexto">
            <a:extLst>
              <a:ext uri="{FF2B5EF4-FFF2-40B4-BE49-F238E27FC236}">
                <a16:creationId xmlns:a16="http://schemas.microsoft.com/office/drawing/2014/main" id="{3F93777D-E15C-3610-A5A7-A4C2975938BA}"/>
              </a:ext>
            </a:extLst>
          </p:cNvPr>
          <p:cNvSpPr txBox="1"/>
          <p:nvPr/>
        </p:nvSpPr>
        <p:spPr>
          <a:xfrm>
            <a:off x="19776" y="548680"/>
            <a:ext cx="4534476" cy="3934219"/>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En el arca ninguna cosa había sino las dos tablas de piedra que allí había puesto Moisés en Horeb, </a:t>
            </a:r>
            <a:r>
              <a:rPr lang="es-ES" sz="2400" dirty="0">
                <a:solidFill>
                  <a:srgbClr val="00B0F0"/>
                </a:solidFill>
                <a:latin typeface="Calibri"/>
              </a:rPr>
              <a:t>donde Jehová hizo pacto con los hijos de Israel, cuando salieron de la tierra de Egipto</a:t>
            </a:r>
            <a:r>
              <a:rPr lang="es-ES" sz="2400" dirty="0">
                <a:latin typeface="Calibri"/>
              </a:rPr>
              <a:t>. </a:t>
            </a:r>
            <a:r>
              <a:rPr lang="es-ES" sz="2400" dirty="0">
                <a:solidFill>
                  <a:srgbClr val="FFFF00"/>
                </a:solidFill>
                <a:latin typeface="Calibri"/>
              </a:rPr>
              <a:t>Y cuando los sacerdotes salieron del santuario, la nube llenó la casa de Jehová. </a:t>
            </a:r>
            <a:r>
              <a:rPr lang="es-ES" sz="2400" dirty="0">
                <a:latin typeface="Calibri"/>
              </a:rPr>
              <a:t>Y </a:t>
            </a:r>
            <a:r>
              <a:rPr lang="es-ES" sz="2400" dirty="0">
                <a:solidFill>
                  <a:srgbClr val="00B0F0"/>
                </a:solidFill>
                <a:latin typeface="Calibri"/>
              </a:rPr>
              <a:t>los sacerdotes no pudieron permanecer para ministrar por causa de la nube; </a:t>
            </a:r>
            <a:r>
              <a:rPr lang="es-ES" sz="2400" dirty="0">
                <a:solidFill>
                  <a:srgbClr val="FFFF00"/>
                </a:solidFill>
                <a:latin typeface="Calibri"/>
              </a:rPr>
              <a:t>porque la gloria de Jehová había llenado la casa de Jehová.</a:t>
            </a:r>
          </a:p>
        </p:txBody>
      </p:sp>
    </p:spTree>
    <p:extLst>
      <p:ext uri="{BB962C8B-B14F-4D97-AF65-F5344CB8AC3E}">
        <p14:creationId xmlns:p14="http://schemas.microsoft.com/office/powerpoint/2010/main" val="182048789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118D6-09F5-6E27-0579-3C18318C9D31}"/>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97032C1B-1E3F-A518-6537-EDC6810D922A}"/>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12" name="TextBox 11">
            <a:extLst>
              <a:ext uri="{FF2B5EF4-FFF2-40B4-BE49-F238E27FC236}">
                <a16:creationId xmlns:a16="http://schemas.microsoft.com/office/drawing/2014/main" id="{B4376A80-B0EE-B625-E015-5C41753DB327}"/>
              </a:ext>
            </a:extLst>
          </p:cNvPr>
          <p:cNvSpPr txBox="1"/>
          <p:nvPr/>
        </p:nvSpPr>
        <p:spPr>
          <a:xfrm>
            <a:off x="4572000" y="393702"/>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3" name="TextBox 12">
            <a:extLst>
              <a:ext uri="{FF2B5EF4-FFF2-40B4-BE49-F238E27FC236}">
                <a16:creationId xmlns:a16="http://schemas.microsoft.com/office/drawing/2014/main" id="{4DFE7E30-D595-0A39-35FD-098D51C4BDD4}"/>
              </a:ext>
            </a:extLst>
          </p:cNvPr>
          <p:cNvSpPr txBox="1"/>
          <p:nvPr/>
        </p:nvSpPr>
        <p:spPr>
          <a:xfrm>
            <a:off x="4572000" y="7427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14" name="TextBox 13">
            <a:extLst>
              <a:ext uri="{FF2B5EF4-FFF2-40B4-BE49-F238E27FC236}">
                <a16:creationId xmlns:a16="http://schemas.microsoft.com/office/drawing/2014/main" id="{A4013022-EDE8-6B4F-F424-96DAF6B3A60D}"/>
              </a:ext>
            </a:extLst>
          </p:cNvPr>
          <p:cNvSpPr txBox="1"/>
          <p:nvPr/>
        </p:nvSpPr>
        <p:spPr>
          <a:xfrm>
            <a:off x="4572000" y="106915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18" name="TextBox 17">
            <a:extLst>
              <a:ext uri="{FF2B5EF4-FFF2-40B4-BE49-F238E27FC236}">
                <a16:creationId xmlns:a16="http://schemas.microsoft.com/office/drawing/2014/main" id="{50A39798-1B19-A383-222C-B3BE2A3B1F87}"/>
              </a:ext>
            </a:extLst>
          </p:cNvPr>
          <p:cNvSpPr txBox="1"/>
          <p:nvPr/>
        </p:nvSpPr>
        <p:spPr>
          <a:xfrm>
            <a:off x="4575123" y="141764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sp>
        <p:nvSpPr>
          <p:cNvPr id="20" name="TextBox 19">
            <a:extLst>
              <a:ext uri="{FF2B5EF4-FFF2-40B4-BE49-F238E27FC236}">
                <a16:creationId xmlns:a16="http://schemas.microsoft.com/office/drawing/2014/main" id="{B394218E-E2DE-F4C5-F9EF-6081B61ED11D}"/>
              </a:ext>
            </a:extLst>
          </p:cNvPr>
          <p:cNvSpPr txBox="1"/>
          <p:nvPr/>
        </p:nvSpPr>
        <p:spPr>
          <a:xfrm>
            <a:off x="4572000" y="195052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se ofreció a si mismo como el cordero que quita el pecado del hombre</a:t>
            </a:r>
          </a:p>
        </p:txBody>
      </p:sp>
      <p:sp>
        <p:nvSpPr>
          <p:cNvPr id="21" name="TextBox 20">
            <a:extLst>
              <a:ext uri="{FF2B5EF4-FFF2-40B4-BE49-F238E27FC236}">
                <a16:creationId xmlns:a16="http://schemas.microsoft.com/office/drawing/2014/main" id="{19F6768C-5937-2CA5-1E1D-F304D89CCDD9}"/>
              </a:ext>
            </a:extLst>
          </p:cNvPr>
          <p:cNvSpPr txBox="1"/>
          <p:nvPr/>
        </p:nvSpPr>
        <p:spPr>
          <a:xfrm>
            <a:off x="4554252" y="252633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cordero de la pascua</a:t>
            </a:r>
          </a:p>
        </p:txBody>
      </p:sp>
      <p:sp>
        <p:nvSpPr>
          <p:cNvPr id="26" name="TextBox 25">
            <a:extLst>
              <a:ext uri="{FF2B5EF4-FFF2-40B4-BE49-F238E27FC236}">
                <a16:creationId xmlns:a16="http://schemas.microsoft.com/office/drawing/2014/main" id="{90B9D367-4259-39ED-A045-64BB25538F9F}"/>
              </a:ext>
            </a:extLst>
          </p:cNvPr>
          <p:cNvSpPr txBox="1"/>
          <p:nvPr/>
        </p:nvSpPr>
        <p:spPr>
          <a:xfrm>
            <a:off x="4572000" y="285270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Jesús en el templo</a:t>
            </a:r>
          </a:p>
        </p:txBody>
      </p:sp>
      <p:sp>
        <p:nvSpPr>
          <p:cNvPr id="27" name="TextBox 26">
            <a:extLst>
              <a:ext uri="{FF2B5EF4-FFF2-40B4-BE49-F238E27FC236}">
                <a16:creationId xmlns:a16="http://schemas.microsoft.com/office/drawing/2014/main" id="{71E4D9FE-92B1-82FF-57E4-51BF5484E224}"/>
              </a:ext>
            </a:extLst>
          </p:cNvPr>
          <p:cNvSpPr txBox="1"/>
          <p:nvPr/>
        </p:nvSpPr>
        <p:spPr>
          <a:xfrm>
            <a:off x="4560573" y="3174187"/>
            <a:ext cx="4530183" cy="33704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pecado separa al hombre de Dios</a:t>
            </a:r>
          </a:p>
        </p:txBody>
      </p:sp>
      <p:sp>
        <p:nvSpPr>
          <p:cNvPr id="28" name="TextBox 27">
            <a:extLst>
              <a:ext uri="{FF2B5EF4-FFF2-40B4-BE49-F238E27FC236}">
                <a16:creationId xmlns:a16="http://schemas.microsoft.com/office/drawing/2014/main" id="{CDCDBE6B-1672-76EC-1A85-026315777C8A}"/>
              </a:ext>
            </a:extLst>
          </p:cNvPr>
          <p:cNvSpPr txBox="1"/>
          <p:nvPr/>
        </p:nvSpPr>
        <p:spPr>
          <a:xfrm>
            <a:off x="4567701" y="3529142"/>
            <a:ext cx="4530183" cy="33704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resuelve el problema del pecado</a:t>
            </a:r>
          </a:p>
        </p:txBody>
      </p:sp>
      <p:sp>
        <p:nvSpPr>
          <p:cNvPr id="3" name="1 CuadroTexto">
            <a:extLst>
              <a:ext uri="{FF2B5EF4-FFF2-40B4-BE49-F238E27FC236}">
                <a16:creationId xmlns:a16="http://schemas.microsoft.com/office/drawing/2014/main" id="{5A04EFEE-59AD-8E63-1CB1-4AB08B77C835}"/>
              </a:ext>
            </a:extLst>
          </p:cNvPr>
          <p:cNvSpPr txBox="1"/>
          <p:nvPr/>
        </p:nvSpPr>
        <p:spPr>
          <a:xfrm>
            <a:off x="755576" y="458686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Jeremías 3:14, 16</a:t>
            </a:r>
          </a:p>
        </p:txBody>
      </p:sp>
      <p:sp>
        <p:nvSpPr>
          <p:cNvPr id="4" name="2 CuadroTexto">
            <a:extLst>
              <a:ext uri="{FF2B5EF4-FFF2-40B4-BE49-F238E27FC236}">
                <a16:creationId xmlns:a16="http://schemas.microsoft.com/office/drawing/2014/main" id="{83D8D364-2D2B-1B47-2253-0CC0090006BC}"/>
              </a:ext>
            </a:extLst>
          </p:cNvPr>
          <p:cNvSpPr txBox="1"/>
          <p:nvPr/>
        </p:nvSpPr>
        <p:spPr>
          <a:xfrm>
            <a:off x="19776" y="5058105"/>
            <a:ext cx="9124224" cy="1795813"/>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14 </a:t>
            </a:r>
            <a:r>
              <a:rPr lang="es-ES" sz="2400" u="sng" dirty="0">
                <a:solidFill>
                  <a:srgbClr val="FFFF00"/>
                </a:solidFill>
                <a:latin typeface="Calibri"/>
              </a:rPr>
              <a:t>Convertíos, hijos rebeldes, dice Jehová</a:t>
            </a:r>
            <a:r>
              <a:rPr lang="es-ES" sz="2400" dirty="0">
                <a:solidFill>
                  <a:srgbClr val="FFFF00"/>
                </a:solidFill>
                <a:latin typeface="Calibri"/>
              </a:rPr>
              <a:t>, porque yo soy vuestro esposo; y os tomaré uno de cada ciudad, y dos de cada familia, y os introduciré en Sion; </a:t>
            </a:r>
            <a:r>
              <a:rPr lang="es-ES" sz="2400" dirty="0">
                <a:latin typeface="Calibri"/>
              </a:rPr>
              <a:t>16 </a:t>
            </a:r>
            <a:r>
              <a:rPr lang="es-ES" sz="2400" dirty="0">
                <a:solidFill>
                  <a:srgbClr val="00B0F0"/>
                </a:solidFill>
                <a:latin typeface="Calibri"/>
              </a:rPr>
              <a:t>Y acontecerá que cuando os multipliquéis y crezcáis en la tierra, en esos días, dice Jehová,</a:t>
            </a:r>
            <a:r>
              <a:rPr lang="es-ES" sz="2400" dirty="0">
                <a:latin typeface="Calibri"/>
              </a:rPr>
              <a:t> </a:t>
            </a:r>
            <a:r>
              <a:rPr lang="es-ES" sz="2400" dirty="0">
                <a:solidFill>
                  <a:srgbClr val="FFFF00"/>
                </a:solidFill>
                <a:latin typeface="Calibri"/>
              </a:rPr>
              <a:t>no se dirá más: </a:t>
            </a:r>
            <a:r>
              <a:rPr lang="es-ES" sz="2400" u="sng" dirty="0">
                <a:solidFill>
                  <a:srgbClr val="FFFF00"/>
                </a:solidFill>
                <a:latin typeface="Calibri"/>
              </a:rPr>
              <a:t>Arca del pacto de Jehová</a:t>
            </a:r>
            <a:r>
              <a:rPr lang="es-ES" sz="2400" dirty="0">
                <a:solidFill>
                  <a:srgbClr val="FFFF00"/>
                </a:solidFill>
                <a:latin typeface="Calibri"/>
              </a:rPr>
              <a:t>; ni vendrá al pensamiento, ni se acordarán de ella, ni la echarán de menos, ni se hará otra. </a:t>
            </a:r>
          </a:p>
        </p:txBody>
      </p:sp>
      <p:sp>
        <p:nvSpPr>
          <p:cNvPr id="2" name="TextBox 1">
            <a:extLst>
              <a:ext uri="{FF2B5EF4-FFF2-40B4-BE49-F238E27FC236}">
                <a16:creationId xmlns:a16="http://schemas.microsoft.com/office/drawing/2014/main" id="{5F3B1C26-B447-49FE-E462-46932E89AC17}"/>
              </a:ext>
            </a:extLst>
          </p:cNvPr>
          <p:cNvSpPr txBox="1"/>
          <p:nvPr/>
        </p:nvSpPr>
        <p:spPr>
          <a:xfrm>
            <a:off x="4575123" y="3864107"/>
            <a:ext cx="4530183" cy="33704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 Dios: Conviértanse</a:t>
            </a:r>
          </a:p>
        </p:txBody>
      </p:sp>
      <p:sp>
        <p:nvSpPr>
          <p:cNvPr id="8" name="TextBox 7">
            <a:extLst>
              <a:ext uri="{FF2B5EF4-FFF2-40B4-BE49-F238E27FC236}">
                <a16:creationId xmlns:a16="http://schemas.microsoft.com/office/drawing/2014/main" id="{DEC5E59D-1325-EC81-A789-070B918A57B1}"/>
              </a:ext>
            </a:extLst>
          </p:cNvPr>
          <p:cNvSpPr txBox="1"/>
          <p:nvPr/>
        </p:nvSpPr>
        <p:spPr>
          <a:xfrm>
            <a:off x="4563548" y="4172078"/>
            <a:ext cx="4530183" cy="33704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hombre vuelve a tener relación con Dios</a:t>
            </a:r>
          </a:p>
        </p:txBody>
      </p:sp>
      <p:sp>
        <p:nvSpPr>
          <p:cNvPr id="5" name="1 CuadroTexto">
            <a:extLst>
              <a:ext uri="{FF2B5EF4-FFF2-40B4-BE49-F238E27FC236}">
                <a16:creationId xmlns:a16="http://schemas.microsoft.com/office/drawing/2014/main" id="{6AF58C32-B860-2BDB-A5A6-8CA507227D0C}"/>
              </a:ext>
            </a:extLst>
          </p:cNvPr>
          <p:cNvSpPr txBox="1"/>
          <p:nvPr/>
        </p:nvSpPr>
        <p:spPr>
          <a:xfrm>
            <a:off x="277128" y="47667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Hageo 2:7-9</a:t>
            </a:r>
          </a:p>
        </p:txBody>
      </p:sp>
      <p:sp>
        <p:nvSpPr>
          <p:cNvPr id="6" name="2 CuadroTexto">
            <a:extLst>
              <a:ext uri="{FF2B5EF4-FFF2-40B4-BE49-F238E27FC236}">
                <a16:creationId xmlns:a16="http://schemas.microsoft.com/office/drawing/2014/main" id="{6E15E961-4698-3C75-8FA1-CE0F35E79F10}"/>
              </a:ext>
            </a:extLst>
          </p:cNvPr>
          <p:cNvSpPr txBox="1"/>
          <p:nvPr/>
        </p:nvSpPr>
        <p:spPr>
          <a:xfrm>
            <a:off x="53244" y="958662"/>
            <a:ext cx="4480216" cy="3344313"/>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haré temblar a todas las naciones, y vendrá el Deseado de todas las naciones; y llenaré de gloria esta casa, ha dicho Jehová de los ejércitos. Mía es la plata, y mío es el oro, dice Jehová de los ejércitos. La gloria postrera de esta casa será mayor que la primera, ha dicho Jehová de los ejércitos; y daré paz en este lugar, dice Jehová de los ejércitos.</a:t>
            </a:r>
          </a:p>
        </p:txBody>
      </p:sp>
    </p:spTree>
    <p:extLst>
      <p:ext uri="{BB962C8B-B14F-4D97-AF65-F5344CB8AC3E}">
        <p14:creationId xmlns:p14="http://schemas.microsoft.com/office/powerpoint/2010/main" val="3902116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92D78-0E7B-1055-4C1A-107E486C68FF}"/>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EF5E4AA6-8D04-C7F6-DFC5-DC2ADFDF5219}"/>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12" name="TextBox 11">
            <a:extLst>
              <a:ext uri="{FF2B5EF4-FFF2-40B4-BE49-F238E27FC236}">
                <a16:creationId xmlns:a16="http://schemas.microsoft.com/office/drawing/2014/main" id="{598A241D-CC6D-EA62-2195-BA4BB205529D}"/>
              </a:ext>
            </a:extLst>
          </p:cNvPr>
          <p:cNvSpPr txBox="1"/>
          <p:nvPr/>
        </p:nvSpPr>
        <p:spPr>
          <a:xfrm>
            <a:off x="4572000" y="393702"/>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3" name="TextBox 12">
            <a:extLst>
              <a:ext uri="{FF2B5EF4-FFF2-40B4-BE49-F238E27FC236}">
                <a16:creationId xmlns:a16="http://schemas.microsoft.com/office/drawing/2014/main" id="{494B37CD-74F8-60C7-2874-FC809BEC7578}"/>
              </a:ext>
            </a:extLst>
          </p:cNvPr>
          <p:cNvSpPr txBox="1"/>
          <p:nvPr/>
        </p:nvSpPr>
        <p:spPr>
          <a:xfrm>
            <a:off x="4572000" y="7427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14" name="TextBox 13">
            <a:extLst>
              <a:ext uri="{FF2B5EF4-FFF2-40B4-BE49-F238E27FC236}">
                <a16:creationId xmlns:a16="http://schemas.microsoft.com/office/drawing/2014/main" id="{FAEBC4B1-BEC7-1879-1989-2B7B9C9E2AB5}"/>
              </a:ext>
            </a:extLst>
          </p:cNvPr>
          <p:cNvSpPr txBox="1"/>
          <p:nvPr/>
        </p:nvSpPr>
        <p:spPr>
          <a:xfrm>
            <a:off x="4572000" y="106915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18" name="TextBox 17">
            <a:extLst>
              <a:ext uri="{FF2B5EF4-FFF2-40B4-BE49-F238E27FC236}">
                <a16:creationId xmlns:a16="http://schemas.microsoft.com/office/drawing/2014/main" id="{A4822EBC-C87B-6B60-56C2-E6A8A3E7363B}"/>
              </a:ext>
            </a:extLst>
          </p:cNvPr>
          <p:cNvSpPr txBox="1"/>
          <p:nvPr/>
        </p:nvSpPr>
        <p:spPr>
          <a:xfrm>
            <a:off x="4575123" y="141764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sp>
        <p:nvSpPr>
          <p:cNvPr id="20" name="TextBox 19">
            <a:extLst>
              <a:ext uri="{FF2B5EF4-FFF2-40B4-BE49-F238E27FC236}">
                <a16:creationId xmlns:a16="http://schemas.microsoft.com/office/drawing/2014/main" id="{58A12598-0529-D294-5C15-AE447CAF1D72}"/>
              </a:ext>
            </a:extLst>
          </p:cNvPr>
          <p:cNvSpPr txBox="1"/>
          <p:nvPr/>
        </p:nvSpPr>
        <p:spPr>
          <a:xfrm>
            <a:off x="4572000" y="195052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se ofreció a si mismo como el cordero que quita el pecado del hombre</a:t>
            </a:r>
          </a:p>
        </p:txBody>
      </p:sp>
      <p:sp>
        <p:nvSpPr>
          <p:cNvPr id="21" name="TextBox 20">
            <a:extLst>
              <a:ext uri="{FF2B5EF4-FFF2-40B4-BE49-F238E27FC236}">
                <a16:creationId xmlns:a16="http://schemas.microsoft.com/office/drawing/2014/main" id="{DBDE3957-6570-8FF0-EBD1-8945E06B8641}"/>
              </a:ext>
            </a:extLst>
          </p:cNvPr>
          <p:cNvSpPr txBox="1"/>
          <p:nvPr/>
        </p:nvSpPr>
        <p:spPr>
          <a:xfrm>
            <a:off x="4554252" y="252633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cordero de la pascua</a:t>
            </a:r>
          </a:p>
        </p:txBody>
      </p:sp>
      <p:sp>
        <p:nvSpPr>
          <p:cNvPr id="26" name="TextBox 25">
            <a:extLst>
              <a:ext uri="{FF2B5EF4-FFF2-40B4-BE49-F238E27FC236}">
                <a16:creationId xmlns:a16="http://schemas.microsoft.com/office/drawing/2014/main" id="{650DC6B6-ED9B-2F19-80A0-FA20F8DDE36C}"/>
              </a:ext>
            </a:extLst>
          </p:cNvPr>
          <p:cNvSpPr txBox="1"/>
          <p:nvPr/>
        </p:nvSpPr>
        <p:spPr>
          <a:xfrm>
            <a:off x="4572000" y="285270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Jesús en el templo</a:t>
            </a:r>
          </a:p>
        </p:txBody>
      </p:sp>
      <p:sp>
        <p:nvSpPr>
          <p:cNvPr id="27" name="TextBox 26">
            <a:extLst>
              <a:ext uri="{FF2B5EF4-FFF2-40B4-BE49-F238E27FC236}">
                <a16:creationId xmlns:a16="http://schemas.microsoft.com/office/drawing/2014/main" id="{7ED285C4-D688-B265-C2CC-FEFA7D563E0B}"/>
              </a:ext>
            </a:extLst>
          </p:cNvPr>
          <p:cNvSpPr txBox="1"/>
          <p:nvPr/>
        </p:nvSpPr>
        <p:spPr>
          <a:xfrm>
            <a:off x="4560573" y="3174187"/>
            <a:ext cx="4530183" cy="33704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pecado separa al hombre de Dios</a:t>
            </a:r>
          </a:p>
        </p:txBody>
      </p:sp>
      <p:sp>
        <p:nvSpPr>
          <p:cNvPr id="28" name="TextBox 27">
            <a:extLst>
              <a:ext uri="{FF2B5EF4-FFF2-40B4-BE49-F238E27FC236}">
                <a16:creationId xmlns:a16="http://schemas.microsoft.com/office/drawing/2014/main" id="{C5BFD863-1DE5-5D24-5437-B831E8C44DB6}"/>
              </a:ext>
            </a:extLst>
          </p:cNvPr>
          <p:cNvSpPr txBox="1"/>
          <p:nvPr/>
        </p:nvSpPr>
        <p:spPr>
          <a:xfrm>
            <a:off x="4567701" y="3529142"/>
            <a:ext cx="4530183" cy="33704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resuelve el problema del pecado</a:t>
            </a:r>
          </a:p>
        </p:txBody>
      </p:sp>
      <p:sp>
        <p:nvSpPr>
          <p:cNvPr id="3" name="1 CuadroTexto">
            <a:extLst>
              <a:ext uri="{FF2B5EF4-FFF2-40B4-BE49-F238E27FC236}">
                <a16:creationId xmlns:a16="http://schemas.microsoft.com/office/drawing/2014/main" id="{0856C46F-3ABD-4803-B455-BC53E10528DA}"/>
              </a:ext>
            </a:extLst>
          </p:cNvPr>
          <p:cNvSpPr txBox="1"/>
          <p:nvPr/>
        </p:nvSpPr>
        <p:spPr>
          <a:xfrm>
            <a:off x="755576" y="458686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Jeremías 3:14, 16</a:t>
            </a:r>
          </a:p>
        </p:txBody>
      </p:sp>
      <p:sp>
        <p:nvSpPr>
          <p:cNvPr id="4" name="2 CuadroTexto">
            <a:extLst>
              <a:ext uri="{FF2B5EF4-FFF2-40B4-BE49-F238E27FC236}">
                <a16:creationId xmlns:a16="http://schemas.microsoft.com/office/drawing/2014/main" id="{367210A7-C33B-6FE2-1573-689392927EA5}"/>
              </a:ext>
            </a:extLst>
          </p:cNvPr>
          <p:cNvSpPr txBox="1"/>
          <p:nvPr/>
        </p:nvSpPr>
        <p:spPr>
          <a:xfrm>
            <a:off x="19776" y="5058105"/>
            <a:ext cx="9124224" cy="1795813"/>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14 </a:t>
            </a:r>
            <a:r>
              <a:rPr lang="es-ES" sz="2400" u="sng" dirty="0">
                <a:solidFill>
                  <a:srgbClr val="FFFF00"/>
                </a:solidFill>
                <a:latin typeface="Calibri"/>
              </a:rPr>
              <a:t>Convertíos, hijos rebeldes, dice Jehová</a:t>
            </a:r>
            <a:r>
              <a:rPr lang="es-ES" sz="2400" dirty="0">
                <a:solidFill>
                  <a:srgbClr val="FFFF00"/>
                </a:solidFill>
                <a:latin typeface="Calibri"/>
              </a:rPr>
              <a:t>, porque yo soy vuestro esposo; y os tomaré uno de cada ciudad, y dos de cada familia, y os introduciré en Sion; </a:t>
            </a:r>
            <a:r>
              <a:rPr lang="es-ES" sz="2400" dirty="0">
                <a:latin typeface="Calibri"/>
              </a:rPr>
              <a:t>16 </a:t>
            </a:r>
            <a:r>
              <a:rPr lang="es-ES" sz="2400" dirty="0">
                <a:solidFill>
                  <a:srgbClr val="00B0F0"/>
                </a:solidFill>
                <a:latin typeface="Calibri"/>
              </a:rPr>
              <a:t>Y acontecerá que cuando os multipliquéis y crezcáis en la tierra, en esos días, dice Jehová,</a:t>
            </a:r>
            <a:r>
              <a:rPr lang="es-ES" sz="2400" dirty="0">
                <a:latin typeface="Calibri"/>
              </a:rPr>
              <a:t> </a:t>
            </a:r>
            <a:r>
              <a:rPr lang="es-ES" sz="2400" dirty="0">
                <a:solidFill>
                  <a:srgbClr val="FFFF00"/>
                </a:solidFill>
                <a:latin typeface="Calibri"/>
              </a:rPr>
              <a:t>no se dirá más: </a:t>
            </a:r>
            <a:r>
              <a:rPr lang="es-ES" sz="2400" u="sng" dirty="0">
                <a:solidFill>
                  <a:srgbClr val="FFFF00"/>
                </a:solidFill>
                <a:latin typeface="Calibri"/>
              </a:rPr>
              <a:t>Arca del pacto de Jehová</a:t>
            </a:r>
            <a:r>
              <a:rPr lang="es-ES" sz="2400" dirty="0">
                <a:solidFill>
                  <a:srgbClr val="FFFF00"/>
                </a:solidFill>
                <a:latin typeface="Calibri"/>
              </a:rPr>
              <a:t>; ni vendrá al pensamiento, ni se acordarán de ella, ni la echarán de menos, ni se hará otra. </a:t>
            </a:r>
          </a:p>
        </p:txBody>
      </p:sp>
      <p:sp>
        <p:nvSpPr>
          <p:cNvPr id="2" name="TextBox 1">
            <a:extLst>
              <a:ext uri="{FF2B5EF4-FFF2-40B4-BE49-F238E27FC236}">
                <a16:creationId xmlns:a16="http://schemas.microsoft.com/office/drawing/2014/main" id="{814AF891-D746-A56F-DD72-B5FE489F6AB3}"/>
              </a:ext>
            </a:extLst>
          </p:cNvPr>
          <p:cNvSpPr txBox="1"/>
          <p:nvPr/>
        </p:nvSpPr>
        <p:spPr>
          <a:xfrm>
            <a:off x="4575123" y="3864107"/>
            <a:ext cx="4530183" cy="33704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 Dios: Conviértanse</a:t>
            </a:r>
          </a:p>
        </p:txBody>
      </p:sp>
      <p:sp>
        <p:nvSpPr>
          <p:cNvPr id="8" name="TextBox 7">
            <a:extLst>
              <a:ext uri="{FF2B5EF4-FFF2-40B4-BE49-F238E27FC236}">
                <a16:creationId xmlns:a16="http://schemas.microsoft.com/office/drawing/2014/main" id="{5446F500-65BC-81A3-C5C5-60A64DBDBDA4}"/>
              </a:ext>
            </a:extLst>
          </p:cNvPr>
          <p:cNvSpPr txBox="1"/>
          <p:nvPr/>
        </p:nvSpPr>
        <p:spPr>
          <a:xfrm>
            <a:off x="4563548" y="4172078"/>
            <a:ext cx="4530183" cy="33704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hombre vuelve a tener relación con Dios</a:t>
            </a:r>
          </a:p>
        </p:txBody>
      </p:sp>
      <p:sp>
        <p:nvSpPr>
          <p:cNvPr id="5" name="1 CuadroTexto">
            <a:extLst>
              <a:ext uri="{FF2B5EF4-FFF2-40B4-BE49-F238E27FC236}">
                <a16:creationId xmlns:a16="http://schemas.microsoft.com/office/drawing/2014/main" id="{4536CCAD-B4ED-15C1-7886-A4CF9089FCA6}"/>
              </a:ext>
            </a:extLst>
          </p:cNvPr>
          <p:cNvSpPr txBox="1"/>
          <p:nvPr/>
        </p:nvSpPr>
        <p:spPr>
          <a:xfrm>
            <a:off x="277128" y="47667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Hageo 2:7-9</a:t>
            </a:r>
          </a:p>
        </p:txBody>
      </p:sp>
      <p:sp>
        <p:nvSpPr>
          <p:cNvPr id="6" name="2 CuadroTexto">
            <a:extLst>
              <a:ext uri="{FF2B5EF4-FFF2-40B4-BE49-F238E27FC236}">
                <a16:creationId xmlns:a16="http://schemas.microsoft.com/office/drawing/2014/main" id="{3679C59A-E6E4-1E5B-DF5D-4B9FCD47B210}"/>
              </a:ext>
            </a:extLst>
          </p:cNvPr>
          <p:cNvSpPr txBox="1"/>
          <p:nvPr/>
        </p:nvSpPr>
        <p:spPr>
          <a:xfrm>
            <a:off x="53244" y="958662"/>
            <a:ext cx="4480216" cy="334431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haré temblar a todas las naciones,</a:t>
            </a:r>
            <a:r>
              <a:rPr lang="es-ES" sz="2400" dirty="0">
                <a:latin typeface="Calibri"/>
              </a:rPr>
              <a:t> y vendrá el Deseado de todas las naciones; y llenaré de gloria esta casa, ha dicho Jehová de los ejércitos. Mía es la plata, y mío es el oro, dice Jehová de los ejércitos. La gloria postrera de esta casa será mayor que la primera, ha dicho Jehová de los ejércitos; y daré paz en este lugar, dice Jehová de los ejércitos.</a:t>
            </a:r>
          </a:p>
        </p:txBody>
      </p:sp>
    </p:spTree>
    <p:extLst>
      <p:ext uri="{BB962C8B-B14F-4D97-AF65-F5344CB8AC3E}">
        <p14:creationId xmlns:p14="http://schemas.microsoft.com/office/powerpoint/2010/main" val="176697989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A87ECB-59B6-1BF1-AE53-044E4462F65A}"/>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CB6D909F-8381-6A97-631F-055B5327B888}"/>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12" name="TextBox 11">
            <a:extLst>
              <a:ext uri="{FF2B5EF4-FFF2-40B4-BE49-F238E27FC236}">
                <a16:creationId xmlns:a16="http://schemas.microsoft.com/office/drawing/2014/main" id="{F5FF9C77-07E4-69E5-C06C-1F297C7DB82F}"/>
              </a:ext>
            </a:extLst>
          </p:cNvPr>
          <p:cNvSpPr txBox="1"/>
          <p:nvPr/>
        </p:nvSpPr>
        <p:spPr>
          <a:xfrm>
            <a:off x="4572000" y="393702"/>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3" name="TextBox 12">
            <a:extLst>
              <a:ext uri="{FF2B5EF4-FFF2-40B4-BE49-F238E27FC236}">
                <a16:creationId xmlns:a16="http://schemas.microsoft.com/office/drawing/2014/main" id="{F39FA703-320E-395D-31DE-861C65FDDE3A}"/>
              </a:ext>
            </a:extLst>
          </p:cNvPr>
          <p:cNvSpPr txBox="1"/>
          <p:nvPr/>
        </p:nvSpPr>
        <p:spPr>
          <a:xfrm>
            <a:off x="4572000" y="7427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14" name="TextBox 13">
            <a:extLst>
              <a:ext uri="{FF2B5EF4-FFF2-40B4-BE49-F238E27FC236}">
                <a16:creationId xmlns:a16="http://schemas.microsoft.com/office/drawing/2014/main" id="{D211AB85-06F0-286F-4844-4E8600DEEFF6}"/>
              </a:ext>
            </a:extLst>
          </p:cNvPr>
          <p:cNvSpPr txBox="1"/>
          <p:nvPr/>
        </p:nvSpPr>
        <p:spPr>
          <a:xfrm>
            <a:off x="4572000" y="106915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18" name="TextBox 17">
            <a:extLst>
              <a:ext uri="{FF2B5EF4-FFF2-40B4-BE49-F238E27FC236}">
                <a16:creationId xmlns:a16="http://schemas.microsoft.com/office/drawing/2014/main" id="{75585B1C-A9B4-2719-DC3E-DFEEBA79820D}"/>
              </a:ext>
            </a:extLst>
          </p:cNvPr>
          <p:cNvSpPr txBox="1"/>
          <p:nvPr/>
        </p:nvSpPr>
        <p:spPr>
          <a:xfrm>
            <a:off x="4575123" y="141764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sp>
        <p:nvSpPr>
          <p:cNvPr id="20" name="TextBox 19">
            <a:extLst>
              <a:ext uri="{FF2B5EF4-FFF2-40B4-BE49-F238E27FC236}">
                <a16:creationId xmlns:a16="http://schemas.microsoft.com/office/drawing/2014/main" id="{B3D350E9-051F-D382-3745-A431C96B802A}"/>
              </a:ext>
            </a:extLst>
          </p:cNvPr>
          <p:cNvSpPr txBox="1"/>
          <p:nvPr/>
        </p:nvSpPr>
        <p:spPr>
          <a:xfrm>
            <a:off x="4572000" y="195052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se ofreció a si mismo como el cordero que quita el pecado del hombre</a:t>
            </a:r>
          </a:p>
        </p:txBody>
      </p:sp>
      <p:sp>
        <p:nvSpPr>
          <p:cNvPr id="21" name="TextBox 20">
            <a:extLst>
              <a:ext uri="{FF2B5EF4-FFF2-40B4-BE49-F238E27FC236}">
                <a16:creationId xmlns:a16="http://schemas.microsoft.com/office/drawing/2014/main" id="{8E040126-DC35-6DA2-7665-6C4717DEE646}"/>
              </a:ext>
            </a:extLst>
          </p:cNvPr>
          <p:cNvSpPr txBox="1"/>
          <p:nvPr/>
        </p:nvSpPr>
        <p:spPr>
          <a:xfrm>
            <a:off x="4554252" y="252633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cordero de la pascua</a:t>
            </a:r>
          </a:p>
        </p:txBody>
      </p:sp>
      <p:sp>
        <p:nvSpPr>
          <p:cNvPr id="26" name="TextBox 25">
            <a:extLst>
              <a:ext uri="{FF2B5EF4-FFF2-40B4-BE49-F238E27FC236}">
                <a16:creationId xmlns:a16="http://schemas.microsoft.com/office/drawing/2014/main" id="{616F5672-914F-6C6A-B666-9DAB9EABA181}"/>
              </a:ext>
            </a:extLst>
          </p:cNvPr>
          <p:cNvSpPr txBox="1"/>
          <p:nvPr/>
        </p:nvSpPr>
        <p:spPr>
          <a:xfrm>
            <a:off x="4572000" y="285270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Jesús en el templo</a:t>
            </a:r>
          </a:p>
        </p:txBody>
      </p:sp>
      <p:sp>
        <p:nvSpPr>
          <p:cNvPr id="27" name="TextBox 26">
            <a:extLst>
              <a:ext uri="{FF2B5EF4-FFF2-40B4-BE49-F238E27FC236}">
                <a16:creationId xmlns:a16="http://schemas.microsoft.com/office/drawing/2014/main" id="{FFC42195-C550-829C-DA66-51E67F5C0661}"/>
              </a:ext>
            </a:extLst>
          </p:cNvPr>
          <p:cNvSpPr txBox="1"/>
          <p:nvPr/>
        </p:nvSpPr>
        <p:spPr>
          <a:xfrm>
            <a:off x="4560573" y="3174187"/>
            <a:ext cx="4530183" cy="33704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pecado separa al hombre de Dios</a:t>
            </a:r>
          </a:p>
        </p:txBody>
      </p:sp>
      <p:sp>
        <p:nvSpPr>
          <p:cNvPr id="28" name="TextBox 27">
            <a:extLst>
              <a:ext uri="{FF2B5EF4-FFF2-40B4-BE49-F238E27FC236}">
                <a16:creationId xmlns:a16="http://schemas.microsoft.com/office/drawing/2014/main" id="{E0BAB9BD-7879-C5D8-A527-539DF346C060}"/>
              </a:ext>
            </a:extLst>
          </p:cNvPr>
          <p:cNvSpPr txBox="1"/>
          <p:nvPr/>
        </p:nvSpPr>
        <p:spPr>
          <a:xfrm>
            <a:off x="4567701" y="3529142"/>
            <a:ext cx="4530183" cy="33704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resuelve el problema del pecado</a:t>
            </a:r>
          </a:p>
        </p:txBody>
      </p:sp>
      <p:sp>
        <p:nvSpPr>
          <p:cNvPr id="3" name="1 CuadroTexto">
            <a:extLst>
              <a:ext uri="{FF2B5EF4-FFF2-40B4-BE49-F238E27FC236}">
                <a16:creationId xmlns:a16="http://schemas.microsoft.com/office/drawing/2014/main" id="{1560EA98-56CE-9FA0-0AB6-EFC966C9C1A6}"/>
              </a:ext>
            </a:extLst>
          </p:cNvPr>
          <p:cNvSpPr txBox="1"/>
          <p:nvPr/>
        </p:nvSpPr>
        <p:spPr>
          <a:xfrm>
            <a:off x="755576" y="458686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Jeremías 3:14, 16</a:t>
            </a:r>
          </a:p>
        </p:txBody>
      </p:sp>
      <p:sp>
        <p:nvSpPr>
          <p:cNvPr id="4" name="2 CuadroTexto">
            <a:extLst>
              <a:ext uri="{FF2B5EF4-FFF2-40B4-BE49-F238E27FC236}">
                <a16:creationId xmlns:a16="http://schemas.microsoft.com/office/drawing/2014/main" id="{D8BAB025-A1FC-BA80-2F2C-9B025CF202B1}"/>
              </a:ext>
            </a:extLst>
          </p:cNvPr>
          <p:cNvSpPr txBox="1"/>
          <p:nvPr/>
        </p:nvSpPr>
        <p:spPr>
          <a:xfrm>
            <a:off x="19776" y="5058105"/>
            <a:ext cx="9124224" cy="1795813"/>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14 </a:t>
            </a:r>
            <a:r>
              <a:rPr lang="es-ES" sz="2400" u="sng" dirty="0">
                <a:solidFill>
                  <a:srgbClr val="FFFF00"/>
                </a:solidFill>
                <a:latin typeface="Calibri"/>
              </a:rPr>
              <a:t>Convertíos, hijos rebeldes, dice Jehová</a:t>
            </a:r>
            <a:r>
              <a:rPr lang="es-ES" sz="2400" dirty="0">
                <a:solidFill>
                  <a:srgbClr val="FFFF00"/>
                </a:solidFill>
                <a:latin typeface="Calibri"/>
              </a:rPr>
              <a:t>, porque yo soy vuestro esposo; y os tomaré uno de cada ciudad, y dos de cada familia, y os introduciré en Sion; </a:t>
            </a:r>
            <a:r>
              <a:rPr lang="es-ES" sz="2400" dirty="0">
                <a:latin typeface="Calibri"/>
              </a:rPr>
              <a:t>16 </a:t>
            </a:r>
            <a:r>
              <a:rPr lang="es-ES" sz="2400" dirty="0">
                <a:solidFill>
                  <a:srgbClr val="00B0F0"/>
                </a:solidFill>
                <a:latin typeface="Calibri"/>
              </a:rPr>
              <a:t>Y acontecerá que cuando os multipliquéis y crezcáis en la tierra, en esos días, dice Jehová,</a:t>
            </a:r>
            <a:r>
              <a:rPr lang="es-ES" sz="2400" dirty="0">
                <a:latin typeface="Calibri"/>
              </a:rPr>
              <a:t> </a:t>
            </a:r>
            <a:r>
              <a:rPr lang="es-ES" sz="2400" dirty="0">
                <a:solidFill>
                  <a:srgbClr val="FFFF00"/>
                </a:solidFill>
                <a:latin typeface="Calibri"/>
              </a:rPr>
              <a:t>no se dirá más: </a:t>
            </a:r>
            <a:r>
              <a:rPr lang="es-ES" sz="2400" u="sng" dirty="0">
                <a:solidFill>
                  <a:srgbClr val="FFFF00"/>
                </a:solidFill>
                <a:latin typeface="Calibri"/>
              </a:rPr>
              <a:t>Arca del pacto de Jehová</a:t>
            </a:r>
            <a:r>
              <a:rPr lang="es-ES" sz="2400" dirty="0">
                <a:solidFill>
                  <a:srgbClr val="FFFF00"/>
                </a:solidFill>
                <a:latin typeface="Calibri"/>
              </a:rPr>
              <a:t>; ni vendrá al pensamiento, ni se acordarán de ella, ni la echarán de menos, ni se hará otra. </a:t>
            </a:r>
          </a:p>
        </p:txBody>
      </p:sp>
      <p:sp>
        <p:nvSpPr>
          <p:cNvPr id="2" name="TextBox 1">
            <a:extLst>
              <a:ext uri="{FF2B5EF4-FFF2-40B4-BE49-F238E27FC236}">
                <a16:creationId xmlns:a16="http://schemas.microsoft.com/office/drawing/2014/main" id="{C1481E29-E096-2989-C051-6769D1E8F5D8}"/>
              </a:ext>
            </a:extLst>
          </p:cNvPr>
          <p:cNvSpPr txBox="1"/>
          <p:nvPr/>
        </p:nvSpPr>
        <p:spPr>
          <a:xfrm>
            <a:off x="4575123" y="3864107"/>
            <a:ext cx="4530183" cy="33704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 Dios: Conviértanse</a:t>
            </a:r>
          </a:p>
        </p:txBody>
      </p:sp>
      <p:sp>
        <p:nvSpPr>
          <p:cNvPr id="8" name="TextBox 7">
            <a:extLst>
              <a:ext uri="{FF2B5EF4-FFF2-40B4-BE49-F238E27FC236}">
                <a16:creationId xmlns:a16="http://schemas.microsoft.com/office/drawing/2014/main" id="{9E04F14F-EDF3-CF17-A4AF-4CB01DD1F412}"/>
              </a:ext>
            </a:extLst>
          </p:cNvPr>
          <p:cNvSpPr txBox="1"/>
          <p:nvPr/>
        </p:nvSpPr>
        <p:spPr>
          <a:xfrm>
            <a:off x="4563548" y="4172078"/>
            <a:ext cx="4530183" cy="33704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hombre vuelve a tener relación con Dios</a:t>
            </a:r>
          </a:p>
        </p:txBody>
      </p:sp>
      <p:sp>
        <p:nvSpPr>
          <p:cNvPr id="5" name="1 CuadroTexto">
            <a:extLst>
              <a:ext uri="{FF2B5EF4-FFF2-40B4-BE49-F238E27FC236}">
                <a16:creationId xmlns:a16="http://schemas.microsoft.com/office/drawing/2014/main" id="{F831E5E9-4A51-07A9-E39E-9FCB630F035F}"/>
              </a:ext>
            </a:extLst>
          </p:cNvPr>
          <p:cNvSpPr txBox="1"/>
          <p:nvPr/>
        </p:nvSpPr>
        <p:spPr>
          <a:xfrm>
            <a:off x="277128" y="47667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Hageo 2:7-9</a:t>
            </a:r>
          </a:p>
        </p:txBody>
      </p:sp>
      <p:sp>
        <p:nvSpPr>
          <p:cNvPr id="6" name="2 CuadroTexto">
            <a:extLst>
              <a:ext uri="{FF2B5EF4-FFF2-40B4-BE49-F238E27FC236}">
                <a16:creationId xmlns:a16="http://schemas.microsoft.com/office/drawing/2014/main" id="{5D53B507-DCD1-FB77-034E-FA9D0AB3F04F}"/>
              </a:ext>
            </a:extLst>
          </p:cNvPr>
          <p:cNvSpPr txBox="1"/>
          <p:nvPr/>
        </p:nvSpPr>
        <p:spPr>
          <a:xfrm>
            <a:off x="53244" y="958662"/>
            <a:ext cx="4480216" cy="334431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haré temblar a todas las naciones,</a:t>
            </a:r>
            <a:r>
              <a:rPr lang="es-ES" sz="2400" dirty="0">
                <a:latin typeface="Calibri"/>
              </a:rPr>
              <a:t> </a:t>
            </a:r>
            <a:r>
              <a:rPr lang="es-ES" sz="2400" dirty="0">
                <a:solidFill>
                  <a:srgbClr val="00B0F0"/>
                </a:solidFill>
                <a:latin typeface="Calibri"/>
              </a:rPr>
              <a:t>y </a:t>
            </a:r>
            <a:r>
              <a:rPr lang="es-ES" sz="2400" u="sng" dirty="0">
                <a:solidFill>
                  <a:srgbClr val="00B0F0"/>
                </a:solidFill>
                <a:latin typeface="Calibri"/>
              </a:rPr>
              <a:t>vendrá el Deseado de todas las naciones</a:t>
            </a:r>
            <a:r>
              <a:rPr lang="es-ES" sz="2400" dirty="0">
                <a:solidFill>
                  <a:srgbClr val="00B0F0"/>
                </a:solidFill>
                <a:latin typeface="Calibri"/>
              </a:rPr>
              <a:t>; y llenaré de gloria esta casa, ha dicho Jehová de los ejércitos.</a:t>
            </a:r>
            <a:r>
              <a:rPr lang="es-ES" sz="2400" dirty="0">
                <a:latin typeface="Calibri"/>
              </a:rPr>
              <a:t> Mía es la plata, y mío es el oro, dice Jehová de los ejércitos. La gloria postrera de esta casa será mayor que la primera, ha dicho Jehová de los ejércitos; y daré paz en este lugar, dice Jehová de los ejércitos.</a:t>
            </a:r>
          </a:p>
        </p:txBody>
      </p:sp>
    </p:spTree>
    <p:extLst>
      <p:ext uri="{BB962C8B-B14F-4D97-AF65-F5344CB8AC3E}">
        <p14:creationId xmlns:p14="http://schemas.microsoft.com/office/powerpoint/2010/main" val="157430975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F920F9-5877-D76E-DCBE-CF11F66ECB92}"/>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34F269DD-C033-7E4B-1D77-3432176F67F4}"/>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12" name="TextBox 11">
            <a:extLst>
              <a:ext uri="{FF2B5EF4-FFF2-40B4-BE49-F238E27FC236}">
                <a16:creationId xmlns:a16="http://schemas.microsoft.com/office/drawing/2014/main" id="{BE8610CE-8DEF-90A4-7EF1-383DDD08DD5F}"/>
              </a:ext>
            </a:extLst>
          </p:cNvPr>
          <p:cNvSpPr txBox="1"/>
          <p:nvPr/>
        </p:nvSpPr>
        <p:spPr>
          <a:xfrm>
            <a:off x="4572000" y="393702"/>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3" name="TextBox 12">
            <a:extLst>
              <a:ext uri="{FF2B5EF4-FFF2-40B4-BE49-F238E27FC236}">
                <a16:creationId xmlns:a16="http://schemas.microsoft.com/office/drawing/2014/main" id="{7E8A168B-7126-27EF-1A09-4A405593120C}"/>
              </a:ext>
            </a:extLst>
          </p:cNvPr>
          <p:cNvSpPr txBox="1"/>
          <p:nvPr/>
        </p:nvSpPr>
        <p:spPr>
          <a:xfrm>
            <a:off x="4572000" y="7427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14" name="TextBox 13">
            <a:extLst>
              <a:ext uri="{FF2B5EF4-FFF2-40B4-BE49-F238E27FC236}">
                <a16:creationId xmlns:a16="http://schemas.microsoft.com/office/drawing/2014/main" id="{06CAC9D7-B8A8-16C1-08BF-053D04834827}"/>
              </a:ext>
            </a:extLst>
          </p:cNvPr>
          <p:cNvSpPr txBox="1"/>
          <p:nvPr/>
        </p:nvSpPr>
        <p:spPr>
          <a:xfrm>
            <a:off x="4572000" y="106915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18" name="TextBox 17">
            <a:extLst>
              <a:ext uri="{FF2B5EF4-FFF2-40B4-BE49-F238E27FC236}">
                <a16:creationId xmlns:a16="http://schemas.microsoft.com/office/drawing/2014/main" id="{E47122CC-86E8-505B-7C3B-9DEE7C33BC75}"/>
              </a:ext>
            </a:extLst>
          </p:cNvPr>
          <p:cNvSpPr txBox="1"/>
          <p:nvPr/>
        </p:nvSpPr>
        <p:spPr>
          <a:xfrm>
            <a:off x="4575123" y="141764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sp>
        <p:nvSpPr>
          <p:cNvPr id="20" name="TextBox 19">
            <a:extLst>
              <a:ext uri="{FF2B5EF4-FFF2-40B4-BE49-F238E27FC236}">
                <a16:creationId xmlns:a16="http://schemas.microsoft.com/office/drawing/2014/main" id="{7AC6B916-1DD2-0FB5-CE59-2F1A2580FB3D}"/>
              </a:ext>
            </a:extLst>
          </p:cNvPr>
          <p:cNvSpPr txBox="1"/>
          <p:nvPr/>
        </p:nvSpPr>
        <p:spPr>
          <a:xfrm>
            <a:off x="4572000" y="195052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se ofreció a si mismo como el cordero que quita el pecado del hombre</a:t>
            </a:r>
          </a:p>
        </p:txBody>
      </p:sp>
      <p:sp>
        <p:nvSpPr>
          <p:cNvPr id="21" name="TextBox 20">
            <a:extLst>
              <a:ext uri="{FF2B5EF4-FFF2-40B4-BE49-F238E27FC236}">
                <a16:creationId xmlns:a16="http://schemas.microsoft.com/office/drawing/2014/main" id="{01813BB4-F01A-6C13-D754-6730B13EE2B0}"/>
              </a:ext>
            </a:extLst>
          </p:cNvPr>
          <p:cNvSpPr txBox="1"/>
          <p:nvPr/>
        </p:nvSpPr>
        <p:spPr>
          <a:xfrm>
            <a:off x="4554252" y="252633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cordero de la pascua</a:t>
            </a:r>
          </a:p>
        </p:txBody>
      </p:sp>
      <p:sp>
        <p:nvSpPr>
          <p:cNvPr id="26" name="TextBox 25">
            <a:extLst>
              <a:ext uri="{FF2B5EF4-FFF2-40B4-BE49-F238E27FC236}">
                <a16:creationId xmlns:a16="http://schemas.microsoft.com/office/drawing/2014/main" id="{932846E8-865A-D9E2-A559-BF50D2CA1D63}"/>
              </a:ext>
            </a:extLst>
          </p:cNvPr>
          <p:cNvSpPr txBox="1"/>
          <p:nvPr/>
        </p:nvSpPr>
        <p:spPr>
          <a:xfrm>
            <a:off x="4572000" y="285270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Jesús en el templo</a:t>
            </a:r>
          </a:p>
        </p:txBody>
      </p:sp>
      <p:sp>
        <p:nvSpPr>
          <p:cNvPr id="27" name="TextBox 26">
            <a:extLst>
              <a:ext uri="{FF2B5EF4-FFF2-40B4-BE49-F238E27FC236}">
                <a16:creationId xmlns:a16="http://schemas.microsoft.com/office/drawing/2014/main" id="{AD387AC2-4710-92C8-077A-47E607C6D6C4}"/>
              </a:ext>
            </a:extLst>
          </p:cNvPr>
          <p:cNvSpPr txBox="1"/>
          <p:nvPr/>
        </p:nvSpPr>
        <p:spPr>
          <a:xfrm>
            <a:off x="4560573" y="3174187"/>
            <a:ext cx="4530183" cy="33704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pecado separa al hombre de Dios</a:t>
            </a:r>
          </a:p>
        </p:txBody>
      </p:sp>
      <p:sp>
        <p:nvSpPr>
          <p:cNvPr id="28" name="TextBox 27">
            <a:extLst>
              <a:ext uri="{FF2B5EF4-FFF2-40B4-BE49-F238E27FC236}">
                <a16:creationId xmlns:a16="http://schemas.microsoft.com/office/drawing/2014/main" id="{76FBC210-5BF9-8D3D-8CC1-22DF3BFB0B5F}"/>
              </a:ext>
            </a:extLst>
          </p:cNvPr>
          <p:cNvSpPr txBox="1"/>
          <p:nvPr/>
        </p:nvSpPr>
        <p:spPr>
          <a:xfrm>
            <a:off x="4567701" y="3529142"/>
            <a:ext cx="4530183" cy="33704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resuelve el problema del pecado</a:t>
            </a:r>
          </a:p>
        </p:txBody>
      </p:sp>
      <p:sp>
        <p:nvSpPr>
          <p:cNvPr id="3" name="1 CuadroTexto">
            <a:extLst>
              <a:ext uri="{FF2B5EF4-FFF2-40B4-BE49-F238E27FC236}">
                <a16:creationId xmlns:a16="http://schemas.microsoft.com/office/drawing/2014/main" id="{E79B1E82-0F22-A03A-7CC2-E518374A615F}"/>
              </a:ext>
            </a:extLst>
          </p:cNvPr>
          <p:cNvSpPr txBox="1"/>
          <p:nvPr/>
        </p:nvSpPr>
        <p:spPr>
          <a:xfrm>
            <a:off x="755576" y="458686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Jeremías 3:14, 16</a:t>
            </a:r>
          </a:p>
        </p:txBody>
      </p:sp>
      <p:sp>
        <p:nvSpPr>
          <p:cNvPr id="4" name="2 CuadroTexto">
            <a:extLst>
              <a:ext uri="{FF2B5EF4-FFF2-40B4-BE49-F238E27FC236}">
                <a16:creationId xmlns:a16="http://schemas.microsoft.com/office/drawing/2014/main" id="{D4580AB4-C388-9111-249F-F58F5C6C21E4}"/>
              </a:ext>
            </a:extLst>
          </p:cNvPr>
          <p:cNvSpPr txBox="1"/>
          <p:nvPr/>
        </p:nvSpPr>
        <p:spPr>
          <a:xfrm>
            <a:off x="19776" y="5058105"/>
            <a:ext cx="9124224" cy="1795813"/>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14 </a:t>
            </a:r>
            <a:r>
              <a:rPr lang="es-ES" sz="2400" u="sng" dirty="0">
                <a:solidFill>
                  <a:srgbClr val="FFFF00"/>
                </a:solidFill>
                <a:latin typeface="Calibri"/>
              </a:rPr>
              <a:t>Convertíos, hijos rebeldes, dice Jehová</a:t>
            </a:r>
            <a:r>
              <a:rPr lang="es-ES" sz="2400" dirty="0">
                <a:solidFill>
                  <a:srgbClr val="FFFF00"/>
                </a:solidFill>
                <a:latin typeface="Calibri"/>
              </a:rPr>
              <a:t>, porque yo soy vuestro esposo; y os tomaré uno de cada ciudad, y dos de cada familia, y os introduciré en Sion; </a:t>
            </a:r>
            <a:r>
              <a:rPr lang="es-ES" sz="2400" dirty="0">
                <a:latin typeface="Calibri"/>
              </a:rPr>
              <a:t>16 </a:t>
            </a:r>
            <a:r>
              <a:rPr lang="es-ES" sz="2400" dirty="0">
                <a:solidFill>
                  <a:srgbClr val="00B0F0"/>
                </a:solidFill>
                <a:latin typeface="Calibri"/>
              </a:rPr>
              <a:t>Y acontecerá que cuando os multipliquéis y crezcáis en la tierra, en esos días, dice Jehová,</a:t>
            </a:r>
            <a:r>
              <a:rPr lang="es-ES" sz="2400" dirty="0">
                <a:latin typeface="Calibri"/>
              </a:rPr>
              <a:t> </a:t>
            </a:r>
            <a:r>
              <a:rPr lang="es-ES" sz="2400" dirty="0">
                <a:solidFill>
                  <a:srgbClr val="FFFF00"/>
                </a:solidFill>
                <a:latin typeface="Calibri"/>
              </a:rPr>
              <a:t>no se dirá más: </a:t>
            </a:r>
            <a:r>
              <a:rPr lang="es-ES" sz="2400" u="sng" dirty="0">
                <a:solidFill>
                  <a:srgbClr val="FFFF00"/>
                </a:solidFill>
                <a:latin typeface="Calibri"/>
              </a:rPr>
              <a:t>Arca del pacto de Jehová</a:t>
            </a:r>
            <a:r>
              <a:rPr lang="es-ES" sz="2400" dirty="0">
                <a:solidFill>
                  <a:srgbClr val="FFFF00"/>
                </a:solidFill>
                <a:latin typeface="Calibri"/>
              </a:rPr>
              <a:t>; ni vendrá al pensamiento, ni se acordarán de ella, ni la echarán de menos, ni se hará otra. </a:t>
            </a:r>
          </a:p>
        </p:txBody>
      </p:sp>
      <p:sp>
        <p:nvSpPr>
          <p:cNvPr id="2" name="TextBox 1">
            <a:extLst>
              <a:ext uri="{FF2B5EF4-FFF2-40B4-BE49-F238E27FC236}">
                <a16:creationId xmlns:a16="http://schemas.microsoft.com/office/drawing/2014/main" id="{3E358670-FE49-1F95-B8BC-203CDC765AE9}"/>
              </a:ext>
            </a:extLst>
          </p:cNvPr>
          <p:cNvSpPr txBox="1"/>
          <p:nvPr/>
        </p:nvSpPr>
        <p:spPr>
          <a:xfrm>
            <a:off x="4575123" y="3864107"/>
            <a:ext cx="4530183" cy="33704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 Dios: Conviértanse</a:t>
            </a:r>
          </a:p>
        </p:txBody>
      </p:sp>
      <p:sp>
        <p:nvSpPr>
          <p:cNvPr id="8" name="TextBox 7">
            <a:extLst>
              <a:ext uri="{FF2B5EF4-FFF2-40B4-BE49-F238E27FC236}">
                <a16:creationId xmlns:a16="http://schemas.microsoft.com/office/drawing/2014/main" id="{DEADAC94-234A-5693-B4AD-A0B959C41B09}"/>
              </a:ext>
            </a:extLst>
          </p:cNvPr>
          <p:cNvSpPr txBox="1"/>
          <p:nvPr/>
        </p:nvSpPr>
        <p:spPr>
          <a:xfrm>
            <a:off x="4563548" y="4172078"/>
            <a:ext cx="4530183" cy="33704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hombre vuelve a tener relación con Dios</a:t>
            </a:r>
          </a:p>
        </p:txBody>
      </p:sp>
      <p:sp>
        <p:nvSpPr>
          <p:cNvPr id="5" name="1 CuadroTexto">
            <a:extLst>
              <a:ext uri="{FF2B5EF4-FFF2-40B4-BE49-F238E27FC236}">
                <a16:creationId xmlns:a16="http://schemas.microsoft.com/office/drawing/2014/main" id="{2411D07F-1A27-4981-CEAA-2B0EAAFA439B}"/>
              </a:ext>
            </a:extLst>
          </p:cNvPr>
          <p:cNvSpPr txBox="1"/>
          <p:nvPr/>
        </p:nvSpPr>
        <p:spPr>
          <a:xfrm>
            <a:off x="277128" y="47667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Hageo 2:7-9</a:t>
            </a:r>
          </a:p>
        </p:txBody>
      </p:sp>
      <p:sp>
        <p:nvSpPr>
          <p:cNvPr id="6" name="2 CuadroTexto">
            <a:extLst>
              <a:ext uri="{FF2B5EF4-FFF2-40B4-BE49-F238E27FC236}">
                <a16:creationId xmlns:a16="http://schemas.microsoft.com/office/drawing/2014/main" id="{271919C9-4E22-2939-8BD0-8FBAA70B4D2C}"/>
              </a:ext>
            </a:extLst>
          </p:cNvPr>
          <p:cNvSpPr txBox="1"/>
          <p:nvPr/>
        </p:nvSpPr>
        <p:spPr>
          <a:xfrm>
            <a:off x="53244" y="958662"/>
            <a:ext cx="4480216" cy="334431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haré temblar a todas las naciones,</a:t>
            </a:r>
            <a:r>
              <a:rPr lang="es-ES" sz="2400" dirty="0">
                <a:latin typeface="Calibri"/>
              </a:rPr>
              <a:t> </a:t>
            </a:r>
            <a:r>
              <a:rPr lang="es-ES" sz="2400" dirty="0">
                <a:solidFill>
                  <a:srgbClr val="00B0F0"/>
                </a:solidFill>
                <a:latin typeface="Calibri"/>
              </a:rPr>
              <a:t>y </a:t>
            </a:r>
            <a:r>
              <a:rPr lang="es-ES" sz="2400" u="sng" dirty="0">
                <a:solidFill>
                  <a:srgbClr val="00B0F0"/>
                </a:solidFill>
                <a:latin typeface="Calibri"/>
              </a:rPr>
              <a:t>vendrá el Deseado de todas las naciones</a:t>
            </a:r>
            <a:r>
              <a:rPr lang="es-ES" sz="2400" dirty="0">
                <a:solidFill>
                  <a:srgbClr val="00B0F0"/>
                </a:solidFill>
                <a:latin typeface="Calibri"/>
              </a:rPr>
              <a:t>; y llenaré de gloria esta casa, ha dicho Jehová de los ejércitos.</a:t>
            </a:r>
            <a:r>
              <a:rPr lang="es-ES" sz="2400" dirty="0">
                <a:latin typeface="Calibri"/>
              </a:rPr>
              <a:t> </a:t>
            </a:r>
            <a:r>
              <a:rPr lang="es-ES" sz="2400" dirty="0">
                <a:solidFill>
                  <a:srgbClr val="FFFF00"/>
                </a:solidFill>
                <a:latin typeface="Calibri"/>
              </a:rPr>
              <a:t>Mía es la plata, y mío es el oro, dice Jehová de los ejércitos.</a:t>
            </a:r>
            <a:r>
              <a:rPr lang="es-ES" sz="2400" dirty="0">
                <a:latin typeface="Calibri"/>
              </a:rPr>
              <a:t> La gloria postrera de esta casa será mayor que la primera, ha dicho Jehová de los ejércitos; y daré paz en este lugar, dice Jehová de los ejércitos.</a:t>
            </a:r>
          </a:p>
        </p:txBody>
      </p:sp>
    </p:spTree>
    <p:extLst>
      <p:ext uri="{BB962C8B-B14F-4D97-AF65-F5344CB8AC3E}">
        <p14:creationId xmlns:p14="http://schemas.microsoft.com/office/powerpoint/2010/main" val="367421309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21243A-555A-1F3D-F5CB-06A49B00AC62}"/>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F4C9C373-557B-C925-39C8-284A0A65A4B1}"/>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12" name="TextBox 11">
            <a:extLst>
              <a:ext uri="{FF2B5EF4-FFF2-40B4-BE49-F238E27FC236}">
                <a16:creationId xmlns:a16="http://schemas.microsoft.com/office/drawing/2014/main" id="{E847F8CD-3035-1218-A144-C3167D2BF87B}"/>
              </a:ext>
            </a:extLst>
          </p:cNvPr>
          <p:cNvSpPr txBox="1"/>
          <p:nvPr/>
        </p:nvSpPr>
        <p:spPr>
          <a:xfrm>
            <a:off x="4572000" y="393702"/>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3" name="TextBox 12">
            <a:extLst>
              <a:ext uri="{FF2B5EF4-FFF2-40B4-BE49-F238E27FC236}">
                <a16:creationId xmlns:a16="http://schemas.microsoft.com/office/drawing/2014/main" id="{212D304C-1EDC-9FAD-2018-9AE9004E5529}"/>
              </a:ext>
            </a:extLst>
          </p:cNvPr>
          <p:cNvSpPr txBox="1"/>
          <p:nvPr/>
        </p:nvSpPr>
        <p:spPr>
          <a:xfrm>
            <a:off x="4572000" y="7427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14" name="TextBox 13">
            <a:extLst>
              <a:ext uri="{FF2B5EF4-FFF2-40B4-BE49-F238E27FC236}">
                <a16:creationId xmlns:a16="http://schemas.microsoft.com/office/drawing/2014/main" id="{2B06B530-4EB4-07B1-4B7E-99A1527312F1}"/>
              </a:ext>
            </a:extLst>
          </p:cNvPr>
          <p:cNvSpPr txBox="1"/>
          <p:nvPr/>
        </p:nvSpPr>
        <p:spPr>
          <a:xfrm>
            <a:off x="4572000" y="106915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18" name="TextBox 17">
            <a:extLst>
              <a:ext uri="{FF2B5EF4-FFF2-40B4-BE49-F238E27FC236}">
                <a16:creationId xmlns:a16="http://schemas.microsoft.com/office/drawing/2014/main" id="{816464F7-4F8A-AAA7-1917-FF170246A919}"/>
              </a:ext>
            </a:extLst>
          </p:cNvPr>
          <p:cNvSpPr txBox="1"/>
          <p:nvPr/>
        </p:nvSpPr>
        <p:spPr>
          <a:xfrm>
            <a:off x="4575123" y="141764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sp>
        <p:nvSpPr>
          <p:cNvPr id="20" name="TextBox 19">
            <a:extLst>
              <a:ext uri="{FF2B5EF4-FFF2-40B4-BE49-F238E27FC236}">
                <a16:creationId xmlns:a16="http://schemas.microsoft.com/office/drawing/2014/main" id="{7AFE6558-8EF4-076E-8940-B918BC178790}"/>
              </a:ext>
            </a:extLst>
          </p:cNvPr>
          <p:cNvSpPr txBox="1"/>
          <p:nvPr/>
        </p:nvSpPr>
        <p:spPr>
          <a:xfrm>
            <a:off x="4572000" y="195052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se ofreció a si mismo como el cordero que quita el pecado del hombre</a:t>
            </a:r>
          </a:p>
        </p:txBody>
      </p:sp>
      <p:sp>
        <p:nvSpPr>
          <p:cNvPr id="21" name="TextBox 20">
            <a:extLst>
              <a:ext uri="{FF2B5EF4-FFF2-40B4-BE49-F238E27FC236}">
                <a16:creationId xmlns:a16="http://schemas.microsoft.com/office/drawing/2014/main" id="{8809DA1B-A798-928D-1116-BB3F4D56D165}"/>
              </a:ext>
            </a:extLst>
          </p:cNvPr>
          <p:cNvSpPr txBox="1"/>
          <p:nvPr/>
        </p:nvSpPr>
        <p:spPr>
          <a:xfrm>
            <a:off x="4554252" y="252633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cordero de la pascua</a:t>
            </a:r>
          </a:p>
        </p:txBody>
      </p:sp>
      <p:sp>
        <p:nvSpPr>
          <p:cNvPr id="26" name="TextBox 25">
            <a:extLst>
              <a:ext uri="{FF2B5EF4-FFF2-40B4-BE49-F238E27FC236}">
                <a16:creationId xmlns:a16="http://schemas.microsoft.com/office/drawing/2014/main" id="{585A86A3-AEB1-260E-7459-D7B676B704BA}"/>
              </a:ext>
            </a:extLst>
          </p:cNvPr>
          <p:cNvSpPr txBox="1"/>
          <p:nvPr/>
        </p:nvSpPr>
        <p:spPr>
          <a:xfrm>
            <a:off x="4572000" y="285270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Jesús en el templo</a:t>
            </a:r>
          </a:p>
        </p:txBody>
      </p:sp>
      <p:sp>
        <p:nvSpPr>
          <p:cNvPr id="27" name="TextBox 26">
            <a:extLst>
              <a:ext uri="{FF2B5EF4-FFF2-40B4-BE49-F238E27FC236}">
                <a16:creationId xmlns:a16="http://schemas.microsoft.com/office/drawing/2014/main" id="{7C59F7E8-91DF-07C6-9664-6977D36AF49C}"/>
              </a:ext>
            </a:extLst>
          </p:cNvPr>
          <p:cNvSpPr txBox="1"/>
          <p:nvPr/>
        </p:nvSpPr>
        <p:spPr>
          <a:xfrm>
            <a:off x="4560573" y="3174187"/>
            <a:ext cx="4530183" cy="33704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pecado separa al hombre de Dios</a:t>
            </a:r>
          </a:p>
        </p:txBody>
      </p:sp>
      <p:sp>
        <p:nvSpPr>
          <p:cNvPr id="28" name="TextBox 27">
            <a:extLst>
              <a:ext uri="{FF2B5EF4-FFF2-40B4-BE49-F238E27FC236}">
                <a16:creationId xmlns:a16="http://schemas.microsoft.com/office/drawing/2014/main" id="{96132874-980A-0A24-28B3-D0087AC7830F}"/>
              </a:ext>
            </a:extLst>
          </p:cNvPr>
          <p:cNvSpPr txBox="1"/>
          <p:nvPr/>
        </p:nvSpPr>
        <p:spPr>
          <a:xfrm>
            <a:off x="4567701" y="3529142"/>
            <a:ext cx="4530183" cy="33704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resuelve el problema del pecado</a:t>
            </a:r>
          </a:p>
        </p:txBody>
      </p:sp>
      <p:sp>
        <p:nvSpPr>
          <p:cNvPr id="3" name="1 CuadroTexto">
            <a:extLst>
              <a:ext uri="{FF2B5EF4-FFF2-40B4-BE49-F238E27FC236}">
                <a16:creationId xmlns:a16="http://schemas.microsoft.com/office/drawing/2014/main" id="{EDED9473-A173-D585-5BCE-AA63A7799382}"/>
              </a:ext>
            </a:extLst>
          </p:cNvPr>
          <p:cNvSpPr txBox="1"/>
          <p:nvPr/>
        </p:nvSpPr>
        <p:spPr>
          <a:xfrm>
            <a:off x="755576" y="4586863"/>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Jeremías 3:14, 16</a:t>
            </a:r>
          </a:p>
        </p:txBody>
      </p:sp>
      <p:sp>
        <p:nvSpPr>
          <p:cNvPr id="4" name="2 CuadroTexto">
            <a:extLst>
              <a:ext uri="{FF2B5EF4-FFF2-40B4-BE49-F238E27FC236}">
                <a16:creationId xmlns:a16="http://schemas.microsoft.com/office/drawing/2014/main" id="{4ABB32A6-2C4F-480E-D34D-17F4412A50E1}"/>
              </a:ext>
            </a:extLst>
          </p:cNvPr>
          <p:cNvSpPr txBox="1"/>
          <p:nvPr/>
        </p:nvSpPr>
        <p:spPr>
          <a:xfrm>
            <a:off x="19776" y="5058105"/>
            <a:ext cx="9124224" cy="1795813"/>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14 </a:t>
            </a:r>
            <a:r>
              <a:rPr lang="es-ES" sz="2400" u="sng" dirty="0">
                <a:solidFill>
                  <a:srgbClr val="FFFF00"/>
                </a:solidFill>
                <a:latin typeface="Calibri"/>
              </a:rPr>
              <a:t>Convertíos, hijos rebeldes, dice Jehová</a:t>
            </a:r>
            <a:r>
              <a:rPr lang="es-ES" sz="2400" dirty="0">
                <a:solidFill>
                  <a:srgbClr val="FFFF00"/>
                </a:solidFill>
                <a:latin typeface="Calibri"/>
              </a:rPr>
              <a:t>, porque yo soy vuestro esposo; y os tomaré uno de cada ciudad, y dos de cada familia, y os introduciré en Sion; </a:t>
            </a:r>
            <a:r>
              <a:rPr lang="es-ES" sz="2400" dirty="0">
                <a:latin typeface="Calibri"/>
              </a:rPr>
              <a:t>16 </a:t>
            </a:r>
            <a:r>
              <a:rPr lang="es-ES" sz="2400" dirty="0">
                <a:solidFill>
                  <a:srgbClr val="00B0F0"/>
                </a:solidFill>
                <a:latin typeface="Calibri"/>
              </a:rPr>
              <a:t>Y acontecerá que cuando os multipliquéis y crezcáis en la tierra, en esos días, dice Jehová,</a:t>
            </a:r>
            <a:r>
              <a:rPr lang="es-ES" sz="2400" dirty="0">
                <a:latin typeface="Calibri"/>
              </a:rPr>
              <a:t> </a:t>
            </a:r>
            <a:r>
              <a:rPr lang="es-ES" sz="2400" dirty="0">
                <a:solidFill>
                  <a:srgbClr val="FFFF00"/>
                </a:solidFill>
                <a:latin typeface="Calibri"/>
              </a:rPr>
              <a:t>no se dirá más: </a:t>
            </a:r>
            <a:r>
              <a:rPr lang="es-ES" sz="2400" u="sng" dirty="0">
                <a:solidFill>
                  <a:srgbClr val="FFFF00"/>
                </a:solidFill>
                <a:latin typeface="Calibri"/>
              </a:rPr>
              <a:t>Arca del pacto de Jehová</a:t>
            </a:r>
            <a:r>
              <a:rPr lang="es-ES" sz="2400" dirty="0">
                <a:solidFill>
                  <a:srgbClr val="FFFF00"/>
                </a:solidFill>
                <a:latin typeface="Calibri"/>
              </a:rPr>
              <a:t>; ni vendrá al pensamiento, ni se acordarán de ella, ni la echarán de menos, ni se hará otra. </a:t>
            </a:r>
          </a:p>
        </p:txBody>
      </p:sp>
      <p:sp>
        <p:nvSpPr>
          <p:cNvPr id="2" name="TextBox 1">
            <a:extLst>
              <a:ext uri="{FF2B5EF4-FFF2-40B4-BE49-F238E27FC236}">
                <a16:creationId xmlns:a16="http://schemas.microsoft.com/office/drawing/2014/main" id="{2F8A4424-013B-FE06-59A0-747E2F889318}"/>
              </a:ext>
            </a:extLst>
          </p:cNvPr>
          <p:cNvSpPr txBox="1"/>
          <p:nvPr/>
        </p:nvSpPr>
        <p:spPr>
          <a:xfrm>
            <a:off x="4575123" y="3864107"/>
            <a:ext cx="4530183" cy="33704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 Dios: Conviértanse</a:t>
            </a:r>
          </a:p>
        </p:txBody>
      </p:sp>
      <p:sp>
        <p:nvSpPr>
          <p:cNvPr id="8" name="TextBox 7">
            <a:extLst>
              <a:ext uri="{FF2B5EF4-FFF2-40B4-BE49-F238E27FC236}">
                <a16:creationId xmlns:a16="http://schemas.microsoft.com/office/drawing/2014/main" id="{5E485123-18CA-8E00-9EC7-72C7245B9310}"/>
              </a:ext>
            </a:extLst>
          </p:cNvPr>
          <p:cNvSpPr txBox="1"/>
          <p:nvPr/>
        </p:nvSpPr>
        <p:spPr>
          <a:xfrm>
            <a:off x="4563548" y="4172078"/>
            <a:ext cx="4530183" cy="33704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hombre vuelve a tener relación con Dios</a:t>
            </a:r>
          </a:p>
        </p:txBody>
      </p:sp>
      <p:sp>
        <p:nvSpPr>
          <p:cNvPr id="5" name="1 CuadroTexto">
            <a:extLst>
              <a:ext uri="{FF2B5EF4-FFF2-40B4-BE49-F238E27FC236}">
                <a16:creationId xmlns:a16="http://schemas.microsoft.com/office/drawing/2014/main" id="{1E9C8907-1CF3-0F48-D53B-75F776A15640}"/>
              </a:ext>
            </a:extLst>
          </p:cNvPr>
          <p:cNvSpPr txBox="1"/>
          <p:nvPr/>
        </p:nvSpPr>
        <p:spPr>
          <a:xfrm>
            <a:off x="277128" y="47667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Hageo 2:7-9</a:t>
            </a:r>
          </a:p>
        </p:txBody>
      </p:sp>
      <p:sp>
        <p:nvSpPr>
          <p:cNvPr id="6" name="2 CuadroTexto">
            <a:extLst>
              <a:ext uri="{FF2B5EF4-FFF2-40B4-BE49-F238E27FC236}">
                <a16:creationId xmlns:a16="http://schemas.microsoft.com/office/drawing/2014/main" id="{78B2E78F-486C-A593-51A2-FEBBDD9F8BF0}"/>
              </a:ext>
            </a:extLst>
          </p:cNvPr>
          <p:cNvSpPr txBox="1"/>
          <p:nvPr/>
        </p:nvSpPr>
        <p:spPr>
          <a:xfrm>
            <a:off x="53244" y="958662"/>
            <a:ext cx="4480216" cy="334431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haré temblar a todas las naciones,</a:t>
            </a:r>
            <a:r>
              <a:rPr lang="es-ES" sz="2400" dirty="0">
                <a:latin typeface="Calibri"/>
              </a:rPr>
              <a:t> </a:t>
            </a:r>
            <a:r>
              <a:rPr lang="es-ES" sz="2400" dirty="0">
                <a:solidFill>
                  <a:srgbClr val="00B0F0"/>
                </a:solidFill>
                <a:latin typeface="Calibri"/>
              </a:rPr>
              <a:t>y </a:t>
            </a:r>
            <a:r>
              <a:rPr lang="es-ES" sz="2400" u="sng" dirty="0">
                <a:solidFill>
                  <a:srgbClr val="00B0F0"/>
                </a:solidFill>
                <a:latin typeface="Calibri"/>
              </a:rPr>
              <a:t>vendrá el Deseado de todas las naciones</a:t>
            </a:r>
            <a:r>
              <a:rPr lang="es-ES" sz="2400" dirty="0">
                <a:solidFill>
                  <a:srgbClr val="00B0F0"/>
                </a:solidFill>
                <a:latin typeface="Calibri"/>
              </a:rPr>
              <a:t>; y llenaré de gloria esta casa, ha dicho Jehová de los ejércitos.</a:t>
            </a:r>
            <a:r>
              <a:rPr lang="es-ES" sz="2400" dirty="0">
                <a:latin typeface="Calibri"/>
              </a:rPr>
              <a:t> </a:t>
            </a:r>
            <a:r>
              <a:rPr lang="es-ES" sz="2400" dirty="0">
                <a:solidFill>
                  <a:srgbClr val="FFFF00"/>
                </a:solidFill>
                <a:latin typeface="Calibri"/>
              </a:rPr>
              <a:t>Mía es la plata, y mío es el oro, dice Jehová de los ejércitos.</a:t>
            </a:r>
            <a:r>
              <a:rPr lang="es-ES" sz="2400" dirty="0">
                <a:latin typeface="Calibri"/>
              </a:rPr>
              <a:t> </a:t>
            </a:r>
            <a:r>
              <a:rPr lang="es-ES" sz="2400" dirty="0">
                <a:solidFill>
                  <a:srgbClr val="00B0F0"/>
                </a:solidFill>
                <a:latin typeface="Calibri"/>
              </a:rPr>
              <a:t>La </a:t>
            </a:r>
            <a:r>
              <a:rPr lang="es-ES" sz="2400" u="sng" dirty="0">
                <a:solidFill>
                  <a:srgbClr val="00B0F0"/>
                </a:solidFill>
                <a:latin typeface="Calibri"/>
              </a:rPr>
              <a:t>gloria postrera de esta casa será mayor que la primera</a:t>
            </a:r>
            <a:r>
              <a:rPr lang="es-ES" sz="2400" dirty="0">
                <a:solidFill>
                  <a:srgbClr val="00B0F0"/>
                </a:solidFill>
                <a:latin typeface="Calibri"/>
              </a:rPr>
              <a:t>, ha dicho Jehová de los ejércitos; y daré paz en este lugar, dice Jehová de los ejércitos.</a:t>
            </a:r>
          </a:p>
        </p:txBody>
      </p:sp>
    </p:spTree>
    <p:extLst>
      <p:ext uri="{BB962C8B-B14F-4D97-AF65-F5344CB8AC3E}">
        <p14:creationId xmlns:p14="http://schemas.microsoft.com/office/powerpoint/2010/main" val="303260155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D8A89D-CE41-184F-88D3-AC75204FD7DA}"/>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C4EAC49E-AC2D-1205-CF15-990D5131A677}"/>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12" name="TextBox 11">
            <a:extLst>
              <a:ext uri="{FF2B5EF4-FFF2-40B4-BE49-F238E27FC236}">
                <a16:creationId xmlns:a16="http://schemas.microsoft.com/office/drawing/2014/main" id="{8F83A485-DE07-DF17-0E49-ADF16570E19C}"/>
              </a:ext>
            </a:extLst>
          </p:cNvPr>
          <p:cNvSpPr txBox="1"/>
          <p:nvPr/>
        </p:nvSpPr>
        <p:spPr>
          <a:xfrm>
            <a:off x="4572000" y="393702"/>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3" name="TextBox 12">
            <a:extLst>
              <a:ext uri="{FF2B5EF4-FFF2-40B4-BE49-F238E27FC236}">
                <a16:creationId xmlns:a16="http://schemas.microsoft.com/office/drawing/2014/main" id="{E9BD147C-D368-18FD-4048-1E23C747986C}"/>
              </a:ext>
            </a:extLst>
          </p:cNvPr>
          <p:cNvSpPr txBox="1"/>
          <p:nvPr/>
        </p:nvSpPr>
        <p:spPr>
          <a:xfrm>
            <a:off x="4572000" y="7427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14" name="TextBox 13">
            <a:extLst>
              <a:ext uri="{FF2B5EF4-FFF2-40B4-BE49-F238E27FC236}">
                <a16:creationId xmlns:a16="http://schemas.microsoft.com/office/drawing/2014/main" id="{0868B863-6864-8B32-DB05-CA1D392B6A6E}"/>
              </a:ext>
            </a:extLst>
          </p:cNvPr>
          <p:cNvSpPr txBox="1"/>
          <p:nvPr/>
        </p:nvSpPr>
        <p:spPr>
          <a:xfrm>
            <a:off x="4572000" y="106915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18" name="TextBox 17">
            <a:extLst>
              <a:ext uri="{FF2B5EF4-FFF2-40B4-BE49-F238E27FC236}">
                <a16:creationId xmlns:a16="http://schemas.microsoft.com/office/drawing/2014/main" id="{0F82C4BE-1CF5-C821-7B45-54AA458CC882}"/>
              </a:ext>
            </a:extLst>
          </p:cNvPr>
          <p:cNvSpPr txBox="1"/>
          <p:nvPr/>
        </p:nvSpPr>
        <p:spPr>
          <a:xfrm>
            <a:off x="4575123" y="141764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sp>
        <p:nvSpPr>
          <p:cNvPr id="20" name="TextBox 19">
            <a:extLst>
              <a:ext uri="{FF2B5EF4-FFF2-40B4-BE49-F238E27FC236}">
                <a16:creationId xmlns:a16="http://schemas.microsoft.com/office/drawing/2014/main" id="{106CC8BB-E442-46FE-9066-120CCB4E1C46}"/>
              </a:ext>
            </a:extLst>
          </p:cNvPr>
          <p:cNvSpPr txBox="1"/>
          <p:nvPr/>
        </p:nvSpPr>
        <p:spPr>
          <a:xfrm>
            <a:off x="4572000" y="195052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se ofreció a si mismo como el cordero que quita el pecado del hombre</a:t>
            </a:r>
          </a:p>
        </p:txBody>
      </p:sp>
      <p:sp>
        <p:nvSpPr>
          <p:cNvPr id="21" name="TextBox 20">
            <a:extLst>
              <a:ext uri="{FF2B5EF4-FFF2-40B4-BE49-F238E27FC236}">
                <a16:creationId xmlns:a16="http://schemas.microsoft.com/office/drawing/2014/main" id="{1950AF87-4295-FBC3-D9B0-FB100BC3637D}"/>
              </a:ext>
            </a:extLst>
          </p:cNvPr>
          <p:cNvSpPr txBox="1"/>
          <p:nvPr/>
        </p:nvSpPr>
        <p:spPr>
          <a:xfrm>
            <a:off x="4554252" y="252633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cordero de la pascua</a:t>
            </a:r>
          </a:p>
        </p:txBody>
      </p:sp>
      <p:sp>
        <p:nvSpPr>
          <p:cNvPr id="26" name="TextBox 25">
            <a:extLst>
              <a:ext uri="{FF2B5EF4-FFF2-40B4-BE49-F238E27FC236}">
                <a16:creationId xmlns:a16="http://schemas.microsoft.com/office/drawing/2014/main" id="{D20A3B54-5C2D-96F8-C959-B63A45DAE869}"/>
              </a:ext>
            </a:extLst>
          </p:cNvPr>
          <p:cNvSpPr txBox="1"/>
          <p:nvPr/>
        </p:nvSpPr>
        <p:spPr>
          <a:xfrm>
            <a:off x="4572000" y="285270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Jesús en el templo</a:t>
            </a:r>
          </a:p>
        </p:txBody>
      </p:sp>
      <p:sp>
        <p:nvSpPr>
          <p:cNvPr id="27" name="TextBox 26">
            <a:extLst>
              <a:ext uri="{FF2B5EF4-FFF2-40B4-BE49-F238E27FC236}">
                <a16:creationId xmlns:a16="http://schemas.microsoft.com/office/drawing/2014/main" id="{5493ACEB-0CE0-C3B8-D146-4FA8FE77DB60}"/>
              </a:ext>
            </a:extLst>
          </p:cNvPr>
          <p:cNvSpPr txBox="1"/>
          <p:nvPr/>
        </p:nvSpPr>
        <p:spPr>
          <a:xfrm>
            <a:off x="4560573" y="3174187"/>
            <a:ext cx="4530183" cy="33704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pecado separa al hombre de Dios</a:t>
            </a:r>
          </a:p>
        </p:txBody>
      </p:sp>
      <p:sp>
        <p:nvSpPr>
          <p:cNvPr id="28" name="TextBox 27">
            <a:extLst>
              <a:ext uri="{FF2B5EF4-FFF2-40B4-BE49-F238E27FC236}">
                <a16:creationId xmlns:a16="http://schemas.microsoft.com/office/drawing/2014/main" id="{4CAEEDD1-844D-1A5C-172A-E7FBAFA88EC2}"/>
              </a:ext>
            </a:extLst>
          </p:cNvPr>
          <p:cNvSpPr txBox="1"/>
          <p:nvPr/>
        </p:nvSpPr>
        <p:spPr>
          <a:xfrm>
            <a:off x="4567701" y="3529142"/>
            <a:ext cx="4530183" cy="33704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resuelve el problema del pecado</a:t>
            </a:r>
          </a:p>
        </p:txBody>
      </p:sp>
      <p:sp>
        <p:nvSpPr>
          <p:cNvPr id="3" name="1 CuadroTexto">
            <a:extLst>
              <a:ext uri="{FF2B5EF4-FFF2-40B4-BE49-F238E27FC236}">
                <a16:creationId xmlns:a16="http://schemas.microsoft.com/office/drawing/2014/main" id="{AB682DF7-12CA-3A43-D834-CE2760DFBAF5}"/>
              </a:ext>
            </a:extLst>
          </p:cNvPr>
          <p:cNvSpPr txBox="1"/>
          <p:nvPr/>
        </p:nvSpPr>
        <p:spPr>
          <a:xfrm>
            <a:off x="2555776" y="471623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Mateo 1:21-23</a:t>
            </a:r>
          </a:p>
        </p:txBody>
      </p:sp>
      <p:sp>
        <p:nvSpPr>
          <p:cNvPr id="4" name="2 CuadroTexto">
            <a:extLst>
              <a:ext uri="{FF2B5EF4-FFF2-40B4-BE49-F238E27FC236}">
                <a16:creationId xmlns:a16="http://schemas.microsoft.com/office/drawing/2014/main" id="{FD35D979-A370-35B5-E7CB-2E7F61374FC3}"/>
              </a:ext>
            </a:extLst>
          </p:cNvPr>
          <p:cNvSpPr txBox="1"/>
          <p:nvPr/>
        </p:nvSpPr>
        <p:spPr>
          <a:xfrm>
            <a:off x="107504" y="5301208"/>
            <a:ext cx="8851594"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Y dará a luz un hijo, y llamarás su nombre JESÚS, porque él salvará a su pueblo de sus pecados. Todo esto aconteció para que se cumpliese lo dicho por el Señor por medio del profeta, cuando dijo: He aquí, una virgen concebirá y dará a luz un hijo, y llamarás su nombre Emanuel, que traducido es: Dios con nosotros.</a:t>
            </a:r>
          </a:p>
        </p:txBody>
      </p:sp>
      <p:sp>
        <p:nvSpPr>
          <p:cNvPr id="2" name="TextBox 1">
            <a:extLst>
              <a:ext uri="{FF2B5EF4-FFF2-40B4-BE49-F238E27FC236}">
                <a16:creationId xmlns:a16="http://schemas.microsoft.com/office/drawing/2014/main" id="{5A158208-5C5B-657C-71A4-325E356B624C}"/>
              </a:ext>
            </a:extLst>
          </p:cNvPr>
          <p:cNvSpPr txBox="1"/>
          <p:nvPr/>
        </p:nvSpPr>
        <p:spPr>
          <a:xfrm>
            <a:off x="4575123" y="3864107"/>
            <a:ext cx="4530183" cy="33704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 Dios: Conviértanse</a:t>
            </a:r>
          </a:p>
        </p:txBody>
      </p:sp>
      <p:sp>
        <p:nvSpPr>
          <p:cNvPr id="8" name="TextBox 7">
            <a:extLst>
              <a:ext uri="{FF2B5EF4-FFF2-40B4-BE49-F238E27FC236}">
                <a16:creationId xmlns:a16="http://schemas.microsoft.com/office/drawing/2014/main" id="{B310F9B8-23AF-2D9F-694A-6C48B15C58DA}"/>
              </a:ext>
            </a:extLst>
          </p:cNvPr>
          <p:cNvSpPr txBox="1"/>
          <p:nvPr/>
        </p:nvSpPr>
        <p:spPr>
          <a:xfrm>
            <a:off x="4563548" y="4172078"/>
            <a:ext cx="4530183" cy="33704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hombre vuelve a tener relación con Dios</a:t>
            </a:r>
          </a:p>
        </p:txBody>
      </p:sp>
      <p:sp>
        <p:nvSpPr>
          <p:cNvPr id="5" name="1 CuadroTexto">
            <a:extLst>
              <a:ext uri="{FF2B5EF4-FFF2-40B4-BE49-F238E27FC236}">
                <a16:creationId xmlns:a16="http://schemas.microsoft.com/office/drawing/2014/main" id="{DAD883B5-316D-7261-C730-850F348C89B9}"/>
              </a:ext>
            </a:extLst>
          </p:cNvPr>
          <p:cNvSpPr txBox="1"/>
          <p:nvPr/>
        </p:nvSpPr>
        <p:spPr>
          <a:xfrm>
            <a:off x="277128" y="47667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Hageo 2:7-9</a:t>
            </a:r>
          </a:p>
        </p:txBody>
      </p:sp>
      <p:sp>
        <p:nvSpPr>
          <p:cNvPr id="6" name="2 CuadroTexto">
            <a:extLst>
              <a:ext uri="{FF2B5EF4-FFF2-40B4-BE49-F238E27FC236}">
                <a16:creationId xmlns:a16="http://schemas.microsoft.com/office/drawing/2014/main" id="{FE14C9E2-8C16-ED92-E910-D64AADF6134E}"/>
              </a:ext>
            </a:extLst>
          </p:cNvPr>
          <p:cNvSpPr txBox="1"/>
          <p:nvPr/>
        </p:nvSpPr>
        <p:spPr>
          <a:xfrm>
            <a:off x="53244" y="958662"/>
            <a:ext cx="4480216" cy="334431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haré temblar a todas las naciones,</a:t>
            </a:r>
            <a:r>
              <a:rPr lang="es-ES" sz="2400" dirty="0">
                <a:latin typeface="Calibri"/>
              </a:rPr>
              <a:t> </a:t>
            </a:r>
            <a:r>
              <a:rPr lang="es-ES" sz="2400" dirty="0">
                <a:solidFill>
                  <a:srgbClr val="00B0F0"/>
                </a:solidFill>
                <a:latin typeface="Calibri"/>
              </a:rPr>
              <a:t>y </a:t>
            </a:r>
            <a:r>
              <a:rPr lang="es-ES" sz="2400" u="sng" dirty="0">
                <a:solidFill>
                  <a:srgbClr val="00B0F0"/>
                </a:solidFill>
                <a:latin typeface="Calibri"/>
              </a:rPr>
              <a:t>vendrá el Deseado de todas las naciones</a:t>
            </a:r>
            <a:r>
              <a:rPr lang="es-ES" sz="2400" dirty="0">
                <a:solidFill>
                  <a:srgbClr val="00B0F0"/>
                </a:solidFill>
                <a:latin typeface="Calibri"/>
              </a:rPr>
              <a:t>; y llenaré de gloria esta casa, ha dicho Jehová de los ejércitos.</a:t>
            </a:r>
            <a:r>
              <a:rPr lang="es-ES" sz="2400" dirty="0">
                <a:latin typeface="Calibri"/>
              </a:rPr>
              <a:t> </a:t>
            </a:r>
            <a:r>
              <a:rPr lang="es-ES" sz="2400" dirty="0">
                <a:solidFill>
                  <a:srgbClr val="FFFF00"/>
                </a:solidFill>
                <a:latin typeface="Calibri"/>
              </a:rPr>
              <a:t>Mía es la plata, y mío es el oro, dice Jehová de los ejércitos.</a:t>
            </a:r>
            <a:r>
              <a:rPr lang="es-ES" sz="2400" dirty="0">
                <a:latin typeface="Calibri"/>
              </a:rPr>
              <a:t> </a:t>
            </a:r>
            <a:r>
              <a:rPr lang="es-ES" sz="2400" dirty="0">
                <a:solidFill>
                  <a:srgbClr val="00B0F0"/>
                </a:solidFill>
                <a:latin typeface="Calibri"/>
              </a:rPr>
              <a:t>La </a:t>
            </a:r>
            <a:r>
              <a:rPr lang="es-ES" sz="2400" u="sng" dirty="0">
                <a:solidFill>
                  <a:srgbClr val="00B0F0"/>
                </a:solidFill>
                <a:latin typeface="Calibri"/>
              </a:rPr>
              <a:t>gloria postrera de esta casa será mayor que la primera</a:t>
            </a:r>
            <a:r>
              <a:rPr lang="es-ES" sz="2400" dirty="0">
                <a:solidFill>
                  <a:srgbClr val="00B0F0"/>
                </a:solidFill>
                <a:latin typeface="Calibri"/>
              </a:rPr>
              <a:t>, ha dicho Jehová de los ejércitos; y daré paz en este lugar, dice Jehová de los ejércitos.</a:t>
            </a:r>
          </a:p>
        </p:txBody>
      </p:sp>
    </p:spTree>
    <p:extLst>
      <p:ext uri="{BB962C8B-B14F-4D97-AF65-F5344CB8AC3E}">
        <p14:creationId xmlns:p14="http://schemas.microsoft.com/office/powerpoint/2010/main" val="1591493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288DB6-4F48-9692-1FB8-F977E51A60C2}"/>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2CF1EFB3-2E7F-8B86-28A7-610A68B957FE}"/>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12" name="TextBox 11">
            <a:extLst>
              <a:ext uri="{FF2B5EF4-FFF2-40B4-BE49-F238E27FC236}">
                <a16:creationId xmlns:a16="http://schemas.microsoft.com/office/drawing/2014/main" id="{79DCD7BB-B902-4BAF-0AC6-6F14694106BF}"/>
              </a:ext>
            </a:extLst>
          </p:cNvPr>
          <p:cNvSpPr txBox="1"/>
          <p:nvPr/>
        </p:nvSpPr>
        <p:spPr>
          <a:xfrm>
            <a:off x="4572000" y="393702"/>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3" name="TextBox 12">
            <a:extLst>
              <a:ext uri="{FF2B5EF4-FFF2-40B4-BE49-F238E27FC236}">
                <a16:creationId xmlns:a16="http://schemas.microsoft.com/office/drawing/2014/main" id="{4AAD543A-C3D1-ECDF-98D5-AFB0B6A4A273}"/>
              </a:ext>
            </a:extLst>
          </p:cNvPr>
          <p:cNvSpPr txBox="1"/>
          <p:nvPr/>
        </p:nvSpPr>
        <p:spPr>
          <a:xfrm>
            <a:off x="4572000" y="7427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14" name="TextBox 13">
            <a:extLst>
              <a:ext uri="{FF2B5EF4-FFF2-40B4-BE49-F238E27FC236}">
                <a16:creationId xmlns:a16="http://schemas.microsoft.com/office/drawing/2014/main" id="{3DEB03E3-9604-7939-F914-CEB911983CD7}"/>
              </a:ext>
            </a:extLst>
          </p:cNvPr>
          <p:cNvSpPr txBox="1"/>
          <p:nvPr/>
        </p:nvSpPr>
        <p:spPr>
          <a:xfrm>
            <a:off x="4572000" y="106915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18" name="TextBox 17">
            <a:extLst>
              <a:ext uri="{FF2B5EF4-FFF2-40B4-BE49-F238E27FC236}">
                <a16:creationId xmlns:a16="http://schemas.microsoft.com/office/drawing/2014/main" id="{1EF24ABB-3D70-43B1-94FF-1AD7A0C2A1B2}"/>
              </a:ext>
            </a:extLst>
          </p:cNvPr>
          <p:cNvSpPr txBox="1"/>
          <p:nvPr/>
        </p:nvSpPr>
        <p:spPr>
          <a:xfrm>
            <a:off x="4575123" y="141764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sp>
        <p:nvSpPr>
          <p:cNvPr id="20" name="TextBox 19">
            <a:extLst>
              <a:ext uri="{FF2B5EF4-FFF2-40B4-BE49-F238E27FC236}">
                <a16:creationId xmlns:a16="http://schemas.microsoft.com/office/drawing/2014/main" id="{9796B947-0D16-2F2C-9753-74DE08124ECB}"/>
              </a:ext>
            </a:extLst>
          </p:cNvPr>
          <p:cNvSpPr txBox="1"/>
          <p:nvPr/>
        </p:nvSpPr>
        <p:spPr>
          <a:xfrm>
            <a:off x="4572000" y="195052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se ofreció a si mismo como el cordero que quita el pecado del hombre</a:t>
            </a:r>
          </a:p>
        </p:txBody>
      </p:sp>
      <p:sp>
        <p:nvSpPr>
          <p:cNvPr id="21" name="TextBox 20">
            <a:extLst>
              <a:ext uri="{FF2B5EF4-FFF2-40B4-BE49-F238E27FC236}">
                <a16:creationId xmlns:a16="http://schemas.microsoft.com/office/drawing/2014/main" id="{DCCDAD9B-98BE-273E-FBB0-08E654B31F79}"/>
              </a:ext>
            </a:extLst>
          </p:cNvPr>
          <p:cNvSpPr txBox="1"/>
          <p:nvPr/>
        </p:nvSpPr>
        <p:spPr>
          <a:xfrm>
            <a:off x="4554252" y="252633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cordero de la pascua</a:t>
            </a:r>
          </a:p>
        </p:txBody>
      </p:sp>
      <p:sp>
        <p:nvSpPr>
          <p:cNvPr id="26" name="TextBox 25">
            <a:extLst>
              <a:ext uri="{FF2B5EF4-FFF2-40B4-BE49-F238E27FC236}">
                <a16:creationId xmlns:a16="http://schemas.microsoft.com/office/drawing/2014/main" id="{EF0574A9-15D7-AFC8-E162-39D3FDF264DC}"/>
              </a:ext>
            </a:extLst>
          </p:cNvPr>
          <p:cNvSpPr txBox="1"/>
          <p:nvPr/>
        </p:nvSpPr>
        <p:spPr>
          <a:xfrm>
            <a:off x="4572000" y="285270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Jesús en el templo</a:t>
            </a:r>
          </a:p>
        </p:txBody>
      </p:sp>
      <p:sp>
        <p:nvSpPr>
          <p:cNvPr id="27" name="TextBox 26">
            <a:extLst>
              <a:ext uri="{FF2B5EF4-FFF2-40B4-BE49-F238E27FC236}">
                <a16:creationId xmlns:a16="http://schemas.microsoft.com/office/drawing/2014/main" id="{39754ABD-A52E-EA67-A4AA-8F5E080A449F}"/>
              </a:ext>
            </a:extLst>
          </p:cNvPr>
          <p:cNvSpPr txBox="1"/>
          <p:nvPr/>
        </p:nvSpPr>
        <p:spPr>
          <a:xfrm>
            <a:off x="4560573" y="3174187"/>
            <a:ext cx="4530183" cy="33704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pecado separa al hombre de Dios</a:t>
            </a:r>
          </a:p>
        </p:txBody>
      </p:sp>
      <p:sp>
        <p:nvSpPr>
          <p:cNvPr id="28" name="TextBox 27">
            <a:extLst>
              <a:ext uri="{FF2B5EF4-FFF2-40B4-BE49-F238E27FC236}">
                <a16:creationId xmlns:a16="http://schemas.microsoft.com/office/drawing/2014/main" id="{446389C9-45AB-A8C0-8D16-A1BDF33BC06B}"/>
              </a:ext>
            </a:extLst>
          </p:cNvPr>
          <p:cNvSpPr txBox="1"/>
          <p:nvPr/>
        </p:nvSpPr>
        <p:spPr>
          <a:xfrm>
            <a:off x="4567701" y="3529142"/>
            <a:ext cx="4530183" cy="33704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resuelve el problema del pecado</a:t>
            </a:r>
          </a:p>
        </p:txBody>
      </p:sp>
      <p:sp>
        <p:nvSpPr>
          <p:cNvPr id="3" name="1 CuadroTexto">
            <a:extLst>
              <a:ext uri="{FF2B5EF4-FFF2-40B4-BE49-F238E27FC236}">
                <a16:creationId xmlns:a16="http://schemas.microsoft.com/office/drawing/2014/main" id="{AC7CF39D-046F-F103-9931-A896684CC25C}"/>
              </a:ext>
            </a:extLst>
          </p:cNvPr>
          <p:cNvSpPr txBox="1"/>
          <p:nvPr/>
        </p:nvSpPr>
        <p:spPr>
          <a:xfrm>
            <a:off x="2555776" y="471623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Mateo 1:21-23</a:t>
            </a:r>
          </a:p>
        </p:txBody>
      </p:sp>
      <p:sp>
        <p:nvSpPr>
          <p:cNvPr id="4" name="2 CuadroTexto">
            <a:extLst>
              <a:ext uri="{FF2B5EF4-FFF2-40B4-BE49-F238E27FC236}">
                <a16:creationId xmlns:a16="http://schemas.microsoft.com/office/drawing/2014/main" id="{BFE92F78-D833-5994-97E9-5A877295CE2D}"/>
              </a:ext>
            </a:extLst>
          </p:cNvPr>
          <p:cNvSpPr txBox="1"/>
          <p:nvPr/>
        </p:nvSpPr>
        <p:spPr>
          <a:xfrm>
            <a:off x="107504" y="5301208"/>
            <a:ext cx="8851594"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dará a luz un hijo, y llamarás su nombre JESÚS, porque él salvará a su pueblo de sus pecados. </a:t>
            </a:r>
            <a:r>
              <a:rPr lang="es-ES" sz="2400" dirty="0">
                <a:latin typeface="Calibri"/>
              </a:rPr>
              <a:t>Todo esto aconteció para que se cumpliese lo dicho por el Señor por medio del profeta, cuando dijo: He aquí, una virgen concebirá y dará a luz un hijo, y llamarás su nombre Emanuel, que traducido es: Dios con nosotros.</a:t>
            </a:r>
          </a:p>
        </p:txBody>
      </p:sp>
      <p:sp>
        <p:nvSpPr>
          <p:cNvPr id="2" name="TextBox 1">
            <a:extLst>
              <a:ext uri="{FF2B5EF4-FFF2-40B4-BE49-F238E27FC236}">
                <a16:creationId xmlns:a16="http://schemas.microsoft.com/office/drawing/2014/main" id="{887C21B6-B5C3-2108-8057-63360E7134C8}"/>
              </a:ext>
            </a:extLst>
          </p:cNvPr>
          <p:cNvSpPr txBox="1"/>
          <p:nvPr/>
        </p:nvSpPr>
        <p:spPr>
          <a:xfrm>
            <a:off x="4575123" y="3864107"/>
            <a:ext cx="4530183" cy="33704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 Dios: Conviértanse</a:t>
            </a:r>
          </a:p>
        </p:txBody>
      </p:sp>
      <p:sp>
        <p:nvSpPr>
          <p:cNvPr id="8" name="TextBox 7">
            <a:extLst>
              <a:ext uri="{FF2B5EF4-FFF2-40B4-BE49-F238E27FC236}">
                <a16:creationId xmlns:a16="http://schemas.microsoft.com/office/drawing/2014/main" id="{4AB4A13A-EDEE-56DC-2DFB-1CB52C31977E}"/>
              </a:ext>
            </a:extLst>
          </p:cNvPr>
          <p:cNvSpPr txBox="1"/>
          <p:nvPr/>
        </p:nvSpPr>
        <p:spPr>
          <a:xfrm>
            <a:off x="4563548" y="4172078"/>
            <a:ext cx="4530183" cy="33704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hombre vuelve a tener relación con Dios</a:t>
            </a:r>
          </a:p>
        </p:txBody>
      </p:sp>
      <p:sp>
        <p:nvSpPr>
          <p:cNvPr id="5" name="1 CuadroTexto">
            <a:extLst>
              <a:ext uri="{FF2B5EF4-FFF2-40B4-BE49-F238E27FC236}">
                <a16:creationId xmlns:a16="http://schemas.microsoft.com/office/drawing/2014/main" id="{EDA55EF1-BECE-BC3E-6F81-D74FE64E6D19}"/>
              </a:ext>
            </a:extLst>
          </p:cNvPr>
          <p:cNvSpPr txBox="1"/>
          <p:nvPr/>
        </p:nvSpPr>
        <p:spPr>
          <a:xfrm>
            <a:off x="277128" y="47667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Hageo 2:7-9</a:t>
            </a:r>
          </a:p>
        </p:txBody>
      </p:sp>
      <p:sp>
        <p:nvSpPr>
          <p:cNvPr id="6" name="2 CuadroTexto">
            <a:extLst>
              <a:ext uri="{FF2B5EF4-FFF2-40B4-BE49-F238E27FC236}">
                <a16:creationId xmlns:a16="http://schemas.microsoft.com/office/drawing/2014/main" id="{E09C7C8D-153C-D0F5-EEA9-DD7E55170EB1}"/>
              </a:ext>
            </a:extLst>
          </p:cNvPr>
          <p:cNvSpPr txBox="1"/>
          <p:nvPr/>
        </p:nvSpPr>
        <p:spPr>
          <a:xfrm>
            <a:off x="53244" y="958662"/>
            <a:ext cx="4480216" cy="334431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haré temblar a todas las naciones,</a:t>
            </a:r>
            <a:r>
              <a:rPr lang="es-ES" sz="2400" dirty="0">
                <a:latin typeface="Calibri"/>
              </a:rPr>
              <a:t> </a:t>
            </a:r>
            <a:r>
              <a:rPr lang="es-ES" sz="2400" dirty="0">
                <a:solidFill>
                  <a:srgbClr val="00B0F0"/>
                </a:solidFill>
                <a:latin typeface="Calibri"/>
              </a:rPr>
              <a:t>y </a:t>
            </a:r>
            <a:r>
              <a:rPr lang="es-ES" sz="2400" u="sng" dirty="0">
                <a:solidFill>
                  <a:srgbClr val="00B0F0"/>
                </a:solidFill>
                <a:latin typeface="Calibri"/>
              </a:rPr>
              <a:t>vendrá el Deseado de todas las naciones</a:t>
            </a:r>
            <a:r>
              <a:rPr lang="es-ES" sz="2400" dirty="0">
                <a:solidFill>
                  <a:srgbClr val="00B0F0"/>
                </a:solidFill>
                <a:latin typeface="Calibri"/>
              </a:rPr>
              <a:t>; y llenaré de gloria esta casa, ha dicho Jehová de los ejércitos.</a:t>
            </a:r>
            <a:r>
              <a:rPr lang="es-ES" sz="2400" dirty="0">
                <a:latin typeface="Calibri"/>
              </a:rPr>
              <a:t> </a:t>
            </a:r>
            <a:r>
              <a:rPr lang="es-ES" sz="2400" dirty="0">
                <a:solidFill>
                  <a:srgbClr val="FFFF00"/>
                </a:solidFill>
                <a:latin typeface="Calibri"/>
              </a:rPr>
              <a:t>Mía es la plata, y mío es el oro, dice Jehová de los ejércitos.</a:t>
            </a:r>
            <a:r>
              <a:rPr lang="es-ES" sz="2400" dirty="0">
                <a:latin typeface="Calibri"/>
              </a:rPr>
              <a:t> </a:t>
            </a:r>
            <a:r>
              <a:rPr lang="es-ES" sz="2400" dirty="0">
                <a:solidFill>
                  <a:srgbClr val="00B0F0"/>
                </a:solidFill>
                <a:latin typeface="Calibri"/>
              </a:rPr>
              <a:t>La </a:t>
            </a:r>
            <a:r>
              <a:rPr lang="es-ES" sz="2400" u="sng" dirty="0">
                <a:solidFill>
                  <a:srgbClr val="00B0F0"/>
                </a:solidFill>
                <a:latin typeface="Calibri"/>
              </a:rPr>
              <a:t>gloria postrera de esta casa será mayor que la primera</a:t>
            </a:r>
            <a:r>
              <a:rPr lang="es-ES" sz="2400" dirty="0">
                <a:solidFill>
                  <a:srgbClr val="00B0F0"/>
                </a:solidFill>
                <a:latin typeface="Calibri"/>
              </a:rPr>
              <a:t>, ha dicho Jehová de los ejércitos; y daré paz en este lugar, dice Jehová de los ejércitos.</a:t>
            </a:r>
          </a:p>
        </p:txBody>
      </p:sp>
    </p:spTree>
    <p:extLst>
      <p:ext uri="{BB962C8B-B14F-4D97-AF65-F5344CB8AC3E}">
        <p14:creationId xmlns:p14="http://schemas.microsoft.com/office/powerpoint/2010/main" val="383227953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4A9D46-E1B2-8AEC-4BF7-DD6708A26720}"/>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A829EE7E-BEF3-37FE-37A9-371138780844}"/>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12" name="TextBox 11">
            <a:extLst>
              <a:ext uri="{FF2B5EF4-FFF2-40B4-BE49-F238E27FC236}">
                <a16:creationId xmlns:a16="http://schemas.microsoft.com/office/drawing/2014/main" id="{23793A88-4FCF-2C4F-3B0A-450A3B42B13A}"/>
              </a:ext>
            </a:extLst>
          </p:cNvPr>
          <p:cNvSpPr txBox="1"/>
          <p:nvPr/>
        </p:nvSpPr>
        <p:spPr>
          <a:xfrm>
            <a:off x="4572000" y="393702"/>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3" name="TextBox 12">
            <a:extLst>
              <a:ext uri="{FF2B5EF4-FFF2-40B4-BE49-F238E27FC236}">
                <a16:creationId xmlns:a16="http://schemas.microsoft.com/office/drawing/2014/main" id="{6197C695-3ED1-F66C-FBE6-F0F5EDF3854A}"/>
              </a:ext>
            </a:extLst>
          </p:cNvPr>
          <p:cNvSpPr txBox="1"/>
          <p:nvPr/>
        </p:nvSpPr>
        <p:spPr>
          <a:xfrm>
            <a:off x="4572000" y="7427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14" name="TextBox 13">
            <a:extLst>
              <a:ext uri="{FF2B5EF4-FFF2-40B4-BE49-F238E27FC236}">
                <a16:creationId xmlns:a16="http://schemas.microsoft.com/office/drawing/2014/main" id="{D48AC263-4F81-FC2F-271E-E0608C5E88CD}"/>
              </a:ext>
            </a:extLst>
          </p:cNvPr>
          <p:cNvSpPr txBox="1"/>
          <p:nvPr/>
        </p:nvSpPr>
        <p:spPr>
          <a:xfrm>
            <a:off x="4572000" y="106915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18" name="TextBox 17">
            <a:extLst>
              <a:ext uri="{FF2B5EF4-FFF2-40B4-BE49-F238E27FC236}">
                <a16:creationId xmlns:a16="http://schemas.microsoft.com/office/drawing/2014/main" id="{4898E79B-BDFE-D193-B50E-A64EC0AFA395}"/>
              </a:ext>
            </a:extLst>
          </p:cNvPr>
          <p:cNvSpPr txBox="1"/>
          <p:nvPr/>
        </p:nvSpPr>
        <p:spPr>
          <a:xfrm>
            <a:off x="4575123" y="141764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sp>
        <p:nvSpPr>
          <p:cNvPr id="20" name="TextBox 19">
            <a:extLst>
              <a:ext uri="{FF2B5EF4-FFF2-40B4-BE49-F238E27FC236}">
                <a16:creationId xmlns:a16="http://schemas.microsoft.com/office/drawing/2014/main" id="{E12923B7-A9D2-DB12-BE6C-6C52F7C8E12A}"/>
              </a:ext>
            </a:extLst>
          </p:cNvPr>
          <p:cNvSpPr txBox="1"/>
          <p:nvPr/>
        </p:nvSpPr>
        <p:spPr>
          <a:xfrm>
            <a:off x="4572000" y="195052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se ofreció a si mismo como el cordero que quita el pecado del hombre</a:t>
            </a:r>
          </a:p>
        </p:txBody>
      </p:sp>
      <p:sp>
        <p:nvSpPr>
          <p:cNvPr id="21" name="TextBox 20">
            <a:extLst>
              <a:ext uri="{FF2B5EF4-FFF2-40B4-BE49-F238E27FC236}">
                <a16:creationId xmlns:a16="http://schemas.microsoft.com/office/drawing/2014/main" id="{2537E0BE-B264-BF4A-2F2C-3647A3AA7FE2}"/>
              </a:ext>
            </a:extLst>
          </p:cNvPr>
          <p:cNvSpPr txBox="1"/>
          <p:nvPr/>
        </p:nvSpPr>
        <p:spPr>
          <a:xfrm>
            <a:off x="4554252" y="252633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cordero de la pascua</a:t>
            </a:r>
          </a:p>
        </p:txBody>
      </p:sp>
      <p:sp>
        <p:nvSpPr>
          <p:cNvPr id="26" name="TextBox 25">
            <a:extLst>
              <a:ext uri="{FF2B5EF4-FFF2-40B4-BE49-F238E27FC236}">
                <a16:creationId xmlns:a16="http://schemas.microsoft.com/office/drawing/2014/main" id="{311071E7-29A2-6303-2D08-8A4004F86DA3}"/>
              </a:ext>
            </a:extLst>
          </p:cNvPr>
          <p:cNvSpPr txBox="1"/>
          <p:nvPr/>
        </p:nvSpPr>
        <p:spPr>
          <a:xfrm>
            <a:off x="4572000" y="285270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Jesús en el templo</a:t>
            </a:r>
          </a:p>
        </p:txBody>
      </p:sp>
      <p:sp>
        <p:nvSpPr>
          <p:cNvPr id="27" name="TextBox 26">
            <a:extLst>
              <a:ext uri="{FF2B5EF4-FFF2-40B4-BE49-F238E27FC236}">
                <a16:creationId xmlns:a16="http://schemas.microsoft.com/office/drawing/2014/main" id="{D9302ED3-7E62-7C6A-06FD-F53571C4DA8E}"/>
              </a:ext>
            </a:extLst>
          </p:cNvPr>
          <p:cNvSpPr txBox="1"/>
          <p:nvPr/>
        </p:nvSpPr>
        <p:spPr>
          <a:xfrm>
            <a:off x="4560573" y="3174187"/>
            <a:ext cx="4530183" cy="33704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pecado separa al hombre de Dios</a:t>
            </a:r>
          </a:p>
        </p:txBody>
      </p:sp>
      <p:sp>
        <p:nvSpPr>
          <p:cNvPr id="28" name="TextBox 27">
            <a:extLst>
              <a:ext uri="{FF2B5EF4-FFF2-40B4-BE49-F238E27FC236}">
                <a16:creationId xmlns:a16="http://schemas.microsoft.com/office/drawing/2014/main" id="{D93883E7-28ED-5264-080B-23B78CA3C17B}"/>
              </a:ext>
            </a:extLst>
          </p:cNvPr>
          <p:cNvSpPr txBox="1"/>
          <p:nvPr/>
        </p:nvSpPr>
        <p:spPr>
          <a:xfrm>
            <a:off x="4567701" y="3529142"/>
            <a:ext cx="4530183" cy="33704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resuelve el problema del pecado</a:t>
            </a:r>
          </a:p>
        </p:txBody>
      </p:sp>
      <p:sp>
        <p:nvSpPr>
          <p:cNvPr id="3" name="1 CuadroTexto">
            <a:extLst>
              <a:ext uri="{FF2B5EF4-FFF2-40B4-BE49-F238E27FC236}">
                <a16:creationId xmlns:a16="http://schemas.microsoft.com/office/drawing/2014/main" id="{25B48C49-3EB4-E56D-704B-68AA519AA899}"/>
              </a:ext>
            </a:extLst>
          </p:cNvPr>
          <p:cNvSpPr txBox="1"/>
          <p:nvPr/>
        </p:nvSpPr>
        <p:spPr>
          <a:xfrm>
            <a:off x="2555776" y="471623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Mateo 1:21-23</a:t>
            </a:r>
          </a:p>
        </p:txBody>
      </p:sp>
      <p:sp>
        <p:nvSpPr>
          <p:cNvPr id="4" name="2 CuadroTexto">
            <a:extLst>
              <a:ext uri="{FF2B5EF4-FFF2-40B4-BE49-F238E27FC236}">
                <a16:creationId xmlns:a16="http://schemas.microsoft.com/office/drawing/2014/main" id="{30E99832-3866-219C-2F40-25A98C1261AA}"/>
              </a:ext>
            </a:extLst>
          </p:cNvPr>
          <p:cNvSpPr txBox="1"/>
          <p:nvPr/>
        </p:nvSpPr>
        <p:spPr>
          <a:xfrm>
            <a:off x="107504" y="5301208"/>
            <a:ext cx="8851594"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dará a luz un hijo, y </a:t>
            </a:r>
            <a:r>
              <a:rPr lang="es-ES" sz="2400" dirty="0">
                <a:solidFill>
                  <a:srgbClr val="00B0F0"/>
                </a:solidFill>
                <a:latin typeface="Calibri"/>
              </a:rPr>
              <a:t>llamarás su nombre JESÚS, porque él salvará a su pueblo de sus pecados. Todo esto aconteció para que se cumpliese lo dicho por el Señor por medio del profeta, cuando dijo: </a:t>
            </a:r>
            <a:r>
              <a:rPr lang="es-ES" sz="2400" dirty="0">
                <a:latin typeface="Calibri"/>
              </a:rPr>
              <a:t>He aquí, una virgen concebirá y dará a luz un hijo, y llamarás su nombre Emanuel, que traducido es: Dios con nosotros.</a:t>
            </a:r>
          </a:p>
        </p:txBody>
      </p:sp>
      <p:sp>
        <p:nvSpPr>
          <p:cNvPr id="2" name="TextBox 1">
            <a:extLst>
              <a:ext uri="{FF2B5EF4-FFF2-40B4-BE49-F238E27FC236}">
                <a16:creationId xmlns:a16="http://schemas.microsoft.com/office/drawing/2014/main" id="{FF56707B-53E9-0CA9-20F9-7F38941E9A6E}"/>
              </a:ext>
            </a:extLst>
          </p:cNvPr>
          <p:cNvSpPr txBox="1"/>
          <p:nvPr/>
        </p:nvSpPr>
        <p:spPr>
          <a:xfrm>
            <a:off x="4575123" y="3864107"/>
            <a:ext cx="4530183" cy="33704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 Dios: Conviértanse</a:t>
            </a:r>
          </a:p>
        </p:txBody>
      </p:sp>
      <p:sp>
        <p:nvSpPr>
          <p:cNvPr id="8" name="TextBox 7">
            <a:extLst>
              <a:ext uri="{FF2B5EF4-FFF2-40B4-BE49-F238E27FC236}">
                <a16:creationId xmlns:a16="http://schemas.microsoft.com/office/drawing/2014/main" id="{D49047F5-C068-1040-BFC0-4F652799FFF1}"/>
              </a:ext>
            </a:extLst>
          </p:cNvPr>
          <p:cNvSpPr txBox="1"/>
          <p:nvPr/>
        </p:nvSpPr>
        <p:spPr>
          <a:xfrm>
            <a:off x="4563548" y="4172078"/>
            <a:ext cx="4530183" cy="33704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hombre vuelve a tener relación con Dios</a:t>
            </a:r>
          </a:p>
        </p:txBody>
      </p:sp>
      <p:sp>
        <p:nvSpPr>
          <p:cNvPr id="5" name="1 CuadroTexto">
            <a:extLst>
              <a:ext uri="{FF2B5EF4-FFF2-40B4-BE49-F238E27FC236}">
                <a16:creationId xmlns:a16="http://schemas.microsoft.com/office/drawing/2014/main" id="{97EC69DD-3A34-35C3-2581-A39397655621}"/>
              </a:ext>
            </a:extLst>
          </p:cNvPr>
          <p:cNvSpPr txBox="1"/>
          <p:nvPr/>
        </p:nvSpPr>
        <p:spPr>
          <a:xfrm>
            <a:off x="277128" y="47667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Hageo 2:7-9</a:t>
            </a:r>
          </a:p>
        </p:txBody>
      </p:sp>
      <p:sp>
        <p:nvSpPr>
          <p:cNvPr id="6" name="2 CuadroTexto">
            <a:extLst>
              <a:ext uri="{FF2B5EF4-FFF2-40B4-BE49-F238E27FC236}">
                <a16:creationId xmlns:a16="http://schemas.microsoft.com/office/drawing/2014/main" id="{A8CC8E8B-C8E0-38D5-FED6-A5A20F94A10E}"/>
              </a:ext>
            </a:extLst>
          </p:cNvPr>
          <p:cNvSpPr txBox="1"/>
          <p:nvPr/>
        </p:nvSpPr>
        <p:spPr>
          <a:xfrm>
            <a:off x="53244" y="958662"/>
            <a:ext cx="4480216" cy="334431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haré temblar a todas las naciones,</a:t>
            </a:r>
            <a:r>
              <a:rPr lang="es-ES" sz="2400" dirty="0">
                <a:latin typeface="Calibri"/>
              </a:rPr>
              <a:t> </a:t>
            </a:r>
            <a:r>
              <a:rPr lang="es-ES" sz="2400" dirty="0">
                <a:solidFill>
                  <a:srgbClr val="00B0F0"/>
                </a:solidFill>
                <a:latin typeface="Calibri"/>
              </a:rPr>
              <a:t>y </a:t>
            </a:r>
            <a:r>
              <a:rPr lang="es-ES" sz="2400" u="sng" dirty="0">
                <a:solidFill>
                  <a:srgbClr val="00B0F0"/>
                </a:solidFill>
                <a:latin typeface="Calibri"/>
              </a:rPr>
              <a:t>vendrá el Deseado de todas las naciones</a:t>
            </a:r>
            <a:r>
              <a:rPr lang="es-ES" sz="2400" dirty="0">
                <a:solidFill>
                  <a:srgbClr val="00B0F0"/>
                </a:solidFill>
                <a:latin typeface="Calibri"/>
              </a:rPr>
              <a:t>; y llenaré de gloria esta casa, ha dicho Jehová de los ejércitos.</a:t>
            </a:r>
            <a:r>
              <a:rPr lang="es-ES" sz="2400" dirty="0">
                <a:latin typeface="Calibri"/>
              </a:rPr>
              <a:t> </a:t>
            </a:r>
            <a:r>
              <a:rPr lang="es-ES" sz="2400" dirty="0">
                <a:solidFill>
                  <a:srgbClr val="FFFF00"/>
                </a:solidFill>
                <a:latin typeface="Calibri"/>
              </a:rPr>
              <a:t>Mía es la plata, y mío es el oro, dice Jehová de los ejércitos.</a:t>
            </a:r>
            <a:r>
              <a:rPr lang="es-ES" sz="2400" dirty="0">
                <a:latin typeface="Calibri"/>
              </a:rPr>
              <a:t> </a:t>
            </a:r>
            <a:r>
              <a:rPr lang="es-ES" sz="2400" dirty="0">
                <a:solidFill>
                  <a:srgbClr val="00B0F0"/>
                </a:solidFill>
                <a:latin typeface="Calibri"/>
              </a:rPr>
              <a:t>La </a:t>
            </a:r>
            <a:r>
              <a:rPr lang="es-ES" sz="2400" u="sng" dirty="0">
                <a:solidFill>
                  <a:srgbClr val="00B0F0"/>
                </a:solidFill>
                <a:latin typeface="Calibri"/>
              </a:rPr>
              <a:t>gloria postrera de esta casa será mayor que la primera</a:t>
            </a:r>
            <a:r>
              <a:rPr lang="es-ES" sz="2400" dirty="0">
                <a:solidFill>
                  <a:srgbClr val="00B0F0"/>
                </a:solidFill>
                <a:latin typeface="Calibri"/>
              </a:rPr>
              <a:t>, ha dicho Jehová de los ejércitos; y daré paz en este lugar, dice Jehová de los ejércitos.</a:t>
            </a:r>
          </a:p>
        </p:txBody>
      </p:sp>
    </p:spTree>
    <p:extLst>
      <p:ext uri="{BB962C8B-B14F-4D97-AF65-F5344CB8AC3E}">
        <p14:creationId xmlns:p14="http://schemas.microsoft.com/office/powerpoint/2010/main" val="425741167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F77972-5F5F-C3FE-4FE1-BA40DE3DD9F7}"/>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20F8883B-F061-0C3A-1A80-34878FACBF62}"/>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12" name="TextBox 11">
            <a:extLst>
              <a:ext uri="{FF2B5EF4-FFF2-40B4-BE49-F238E27FC236}">
                <a16:creationId xmlns:a16="http://schemas.microsoft.com/office/drawing/2014/main" id="{4C347190-2620-94F9-E4A5-77D141AA512A}"/>
              </a:ext>
            </a:extLst>
          </p:cNvPr>
          <p:cNvSpPr txBox="1"/>
          <p:nvPr/>
        </p:nvSpPr>
        <p:spPr>
          <a:xfrm>
            <a:off x="4572000" y="393702"/>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3" name="TextBox 12">
            <a:extLst>
              <a:ext uri="{FF2B5EF4-FFF2-40B4-BE49-F238E27FC236}">
                <a16:creationId xmlns:a16="http://schemas.microsoft.com/office/drawing/2014/main" id="{50551A26-6832-3952-89BD-0EF955F2A20F}"/>
              </a:ext>
            </a:extLst>
          </p:cNvPr>
          <p:cNvSpPr txBox="1"/>
          <p:nvPr/>
        </p:nvSpPr>
        <p:spPr>
          <a:xfrm>
            <a:off x="4572000" y="7427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14" name="TextBox 13">
            <a:extLst>
              <a:ext uri="{FF2B5EF4-FFF2-40B4-BE49-F238E27FC236}">
                <a16:creationId xmlns:a16="http://schemas.microsoft.com/office/drawing/2014/main" id="{39430421-F0AD-AE41-423D-06D6E8C82C78}"/>
              </a:ext>
            </a:extLst>
          </p:cNvPr>
          <p:cNvSpPr txBox="1"/>
          <p:nvPr/>
        </p:nvSpPr>
        <p:spPr>
          <a:xfrm>
            <a:off x="4572000" y="106915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18" name="TextBox 17">
            <a:extLst>
              <a:ext uri="{FF2B5EF4-FFF2-40B4-BE49-F238E27FC236}">
                <a16:creationId xmlns:a16="http://schemas.microsoft.com/office/drawing/2014/main" id="{DCB379EE-6A8B-D0EC-4EFA-97735B3C7816}"/>
              </a:ext>
            </a:extLst>
          </p:cNvPr>
          <p:cNvSpPr txBox="1"/>
          <p:nvPr/>
        </p:nvSpPr>
        <p:spPr>
          <a:xfrm>
            <a:off x="4575123" y="141764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sp>
        <p:nvSpPr>
          <p:cNvPr id="20" name="TextBox 19">
            <a:extLst>
              <a:ext uri="{FF2B5EF4-FFF2-40B4-BE49-F238E27FC236}">
                <a16:creationId xmlns:a16="http://schemas.microsoft.com/office/drawing/2014/main" id="{64B7D788-E86A-0BEA-6C9E-708FF29D08EB}"/>
              </a:ext>
            </a:extLst>
          </p:cNvPr>
          <p:cNvSpPr txBox="1"/>
          <p:nvPr/>
        </p:nvSpPr>
        <p:spPr>
          <a:xfrm>
            <a:off x="4572000" y="195052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se ofreció a si mismo como el cordero que quita el pecado del hombre</a:t>
            </a:r>
          </a:p>
        </p:txBody>
      </p:sp>
      <p:sp>
        <p:nvSpPr>
          <p:cNvPr id="21" name="TextBox 20">
            <a:extLst>
              <a:ext uri="{FF2B5EF4-FFF2-40B4-BE49-F238E27FC236}">
                <a16:creationId xmlns:a16="http://schemas.microsoft.com/office/drawing/2014/main" id="{D17ACEE5-C235-267D-F536-C4790080E559}"/>
              </a:ext>
            </a:extLst>
          </p:cNvPr>
          <p:cNvSpPr txBox="1"/>
          <p:nvPr/>
        </p:nvSpPr>
        <p:spPr>
          <a:xfrm>
            <a:off x="4554252" y="252633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cordero de la pascua</a:t>
            </a:r>
          </a:p>
        </p:txBody>
      </p:sp>
      <p:sp>
        <p:nvSpPr>
          <p:cNvPr id="26" name="TextBox 25">
            <a:extLst>
              <a:ext uri="{FF2B5EF4-FFF2-40B4-BE49-F238E27FC236}">
                <a16:creationId xmlns:a16="http://schemas.microsoft.com/office/drawing/2014/main" id="{C6C8D867-93DA-0691-9E52-64BDDC880A23}"/>
              </a:ext>
            </a:extLst>
          </p:cNvPr>
          <p:cNvSpPr txBox="1"/>
          <p:nvPr/>
        </p:nvSpPr>
        <p:spPr>
          <a:xfrm>
            <a:off x="4572000" y="285270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Jesús en el templo</a:t>
            </a:r>
          </a:p>
        </p:txBody>
      </p:sp>
      <p:sp>
        <p:nvSpPr>
          <p:cNvPr id="27" name="TextBox 26">
            <a:extLst>
              <a:ext uri="{FF2B5EF4-FFF2-40B4-BE49-F238E27FC236}">
                <a16:creationId xmlns:a16="http://schemas.microsoft.com/office/drawing/2014/main" id="{52F67DFD-E021-458C-CA72-FC17092D8D67}"/>
              </a:ext>
            </a:extLst>
          </p:cNvPr>
          <p:cNvSpPr txBox="1"/>
          <p:nvPr/>
        </p:nvSpPr>
        <p:spPr>
          <a:xfrm>
            <a:off x="4560573" y="3174187"/>
            <a:ext cx="4530183" cy="33704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pecado separa al hombre de Dios</a:t>
            </a:r>
          </a:p>
        </p:txBody>
      </p:sp>
      <p:sp>
        <p:nvSpPr>
          <p:cNvPr id="28" name="TextBox 27">
            <a:extLst>
              <a:ext uri="{FF2B5EF4-FFF2-40B4-BE49-F238E27FC236}">
                <a16:creationId xmlns:a16="http://schemas.microsoft.com/office/drawing/2014/main" id="{51A115DB-0ABA-D957-D5F2-E727D8AC6005}"/>
              </a:ext>
            </a:extLst>
          </p:cNvPr>
          <p:cNvSpPr txBox="1"/>
          <p:nvPr/>
        </p:nvSpPr>
        <p:spPr>
          <a:xfrm>
            <a:off x="4567701" y="3529142"/>
            <a:ext cx="4530183" cy="33704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resuelve el problema del pecado</a:t>
            </a:r>
          </a:p>
        </p:txBody>
      </p:sp>
      <p:sp>
        <p:nvSpPr>
          <p:cNvPr id="3" name="1 CuadroTexto">
            <a:extLst>
              <a:ext uri="{FF2B5EF4-FFF2-40B4-BE49-F238E27FC236}">
                <a16:creationId xmlns:a16="http://schemas.microsoft.com/office/drawing/2014/main" id="{A9EE957E-966B-638D-BAFC-46D5822DFFF3}"/>
              </a:ext>
            </a:extLst>
          </p:cNvPr>
          <p:cNvSpPr txBox="1"/>
          <p:nvPr/>
        </p:nvSpPr>
        <p:spPr>
          <a:xfrm>
            <a:off x="2555776" y="471623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Mateo 1:21-23</a:t>
            </a:r>
          </a:p>
        </p:txBody>
      </p:sp>
      <p:sp>
        <p:nvSpPr>
          <p:cNvPr id="4" name="2 CuadroTexto">
            <a:extLst>
              <a:ext uri="{FF2B5EF4-FFF2-40B4-BE49-F238E27FC236}">
                <a16:creationId xmlns:a16="http://schemas.microsoft.com/office/drawing/2014/main" id="{0DA068D9-E097-AC3F-780C-C67EF8316940}"/>
              </a:ext>
            </a:extLst>
          </p:cNvPr>
          <p:cNvSpPr txBox="1"/>
          <p:nvPr/>
        </p:nvSpPr>
        <p:spPr>
          <a:xfrm>
            <a:off x="107504" y="5301208"/>
            <a:ext cx="8851594"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dará a luz un hijo, y </a:t>
            </a:r>
            <a:r>
              <a:rPr lang="es-ES" sz="2400" dirty="0">
                <a:solidFill>
                  <a:srgbClr val="00B0F0"/>
                </a:solidFill>
                <a:latin typeface="Calibri"/>
              </a:rPr>
              <a:t>llamarás su nombre JESÚS, porque él salvará a su pueblo de sus pecados. Todo esto aconteció para que se cumpliese lo dicho por el Señor por medio del profeta, cuando dijo: </a:t>
            </a:r>
            <a:r>
              <a:rPr lang="es-ES" sz="2400" dirty="0">
                <a:solidFill>
                  <a:srgbClr val="FFFF00"/>
                </a:solidFill>
                <a:latin typeface="Calibri"/>
              </a:rPr>
              <a:t>He aquí, una virgen concebirá y dará a luz un hijo, y llamarás su nombre Emanuel, que traducido es: </a:t>
            </a:r>
            <a:r>
              <a:rPr lang="es-ES" sz="2400" u="sng" dirty="0">
                <a:solidFill>
                  <a:srgbClr val="FFFF00"/>
                </a:solidFill>
                <a:latin typeface="Calibri"/>
              </a:rPr>
              <a:t>Dios con nosotros</a:t>
            </a:r>
            <a:r>
              <a:rPr lang="es-ES" sz="2400" dirty="0">
                <a:solidFill>
                  <a:srgbClr val="FFFF00"/>
                </a:solidFill>
                <a:latin typeface="Calibri"/>
              </a:rPr>
              <a:t>.</a:t>
            </a:r>
          </a:p>
        </p:txBody>
      </p:sp>
      <p:sp>
        <p:nvSpPr>
          <p:cNvPr id="2" name="TextBox 1">
            <a:extLst>
              <a:ext uri="{FF2B5EF4-FFF2-40B4-BE49-F238E27FC236}">
                <a16:creationId xmlns:a16="http://schemas.microsoft.com/office/drawing/2014/main" id="{9859AF6E-B355-6CA0-B3FE-F4EC12E7835A}"/>
              </a:ext>
            </a:extLst>
          </p:cNvPr>
          <p:cNvSpPr txBox="1"/>
          <p:nvPr/>
        </p:nvSpPr>
        <p:spPr>
          <a:xfrm>
            <a:off x="4575123" y="3864107"/>
            <a:ext cx="4530183" cy="33704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de Dios: Conviértanse</a:t>
            </a:r>
          </a:p>
        </p:txBody>
      </p:sp>
      <p:sp>
        <p:nvSpPr>
          <p:cNvPr id="8" name="TextBox 7">
            <a:extLst>
              <a:ext uri="{FF2B5EF4-FFF2-40B4-BE49-F238E27FC236}">
                <a16:creationId xmlns:a16="http://schemas.microsoft.com/office/drawing/2014/main" id="{0EE4691D-696E-78CA-E5BE-52BFE5F93ED2}"/>
              </a:ext>
            </a:extLst>
          </p:cNvPr>
          <p:cNvSpPr txBox="1"/>
          <p:nvPr/>
        </p:nvSpPr>
        <p:spPr>
          <a:xfrm>
            <a:off x="4563548" y="4172078"/>
            <a:ext cx="4530183" cy="337042"/>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hombre vuelve a tener relación con Dios</a:t>
            </a:r>
          </a:p>
        </p:txBody>
      </p:sp>
      <p:sp>
        <p:nvSpPr>
          <p:cNvPr id="5" name="1 CuadroTexto">
            <a:extLst>
              <a:ext uri="{FF2B5EF4-FFF2-40B4-BE49-F238E27FC236}">
                <a16:creationId xmlns:a16="http://schemas.microsoft.com/office/drawing/2014/main" id="{BE0B4F02-7981-E3BB-FEDF-D265601B5EEB}"/>
              </a:ext>
            </a:extLst>
          </p:cNvPr>
          <p:cNvSpPr txBox="1"/>
          <p:nvPr/>
        </p:nvSpPr>
        <p:spPr>
          <a:xfrm>
            <a:off x="277128" y="476672"/>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Hageo 2:7-9</a:t>
            </a:r>
          </a:p>
        </p:txBody>
      </p:sp>
      <p:sp>
        <p:nvSpPr>
          <p:cNvPr id="6" name="2 CuadroTexto">
            <a:extLst>
              <a:ext uri="{FF2B5EF4-FFF2-40B4-BE49-F238E27FC236}">
                <a16:creationId xmlns:a16="http://schemas.microsoft.com/office/drawing/2014/main" id="{7AC7E3AD-B037-E6B9-D46A-7896217E9A6A}"/>
              </a:ext>
            </a:extLst>
          </p:cNvPr>
          <p:cNvSpPr txBox="1"/>
          <p:nvPr/>
        </p:nvSpPr>
        <p:spPr>
          <a:xfrm>
            <a:off x="53244" y="958662"/>
            <a:ext cx="4480216" cy="334431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haré temblar a todas las naciones,</a:t>
            </a:r>
            <a:r>
              <a:rPr lang="es-ES" sz="2400" dirty="0">
                <a:latin typeface="Calibri"/>
              </a:rPr>
              <a:t> </a:t>
            </a:r>
            <a:r>
              <a:rPr lang="es-ES" sz="2400" dirty="0">
                <a:solidFill>
                  <a:srgbClr val="00B0F0"/>
                </a:solidFill>
                <a:latin typeface="Calibri"/>
              </a:rPr>
              <a:t>y </a:t>
            </a:r>
            <a:r>
              <a:rPr lang="es-ES" sz="2400" u="sng" dirty="0">
                <a:solidFill>
                  <a:srgbClr val="00B0F0"/>
                </a:solidFill>
                <a:latin typeface="Calibri"/>
              </a:rPr>
              <a:t>vendrá el Deseado de todas las naciones</a:t>
            </a:r>
            <a:r>
              <a:rPr lang="es-ES" sz="2400" dirty="0">
                <a:solidFill>
                  <a:srgbClr val="00B0F0"/>
                </a:solidFill>
                <a:latin typeface="Calibri"/>
              </a:rPr>
              <a:t>; y llenaré de gloria esta casa, ha dicho Jehová de los ejércitos.</a:t>
            </a:r>
            <a:r>
              <a:rPr lang="es-ES" sz="2400" dirty="0">
                <a:latin typeface="Calibri"/>
              </a:rPr>
              <a:t> </a:t>
            </a:r>
            <a:r>
              <a:rPr lang="es-ES" sz="2400" dirty="0">
                <a:solidFill>
                  <a:srgbClr val="FFFF00"/>
                </a:solidFill>
                <a:latin typeface="Calibri"/>
              </a:rPr>
              <a:t>Mía es la plata, y mío es el oro, dice Jehová de los ejércitos.</a:t>
            </a:r>
            <a:r>
              <a:rPr lang="es-ES" sz="2400" dirty="0">
                <a:latin typeface="Calibri"/>
              </a:rPr>
              <a:t> </a:t>
            </a:r>
            <a:r>
              <a:rPr lang="es-ES" sz="2400" dirty="0">
                <a:solidFill>
                  <a:srgbClr val="00B0F0"/>
                </a:solidFill>
                <a:latin typeface="Calibri"/>
              </a:rPr>
              <a:t>La </a:t>
            </a:r>
            <a:r>
              <a:rPr lang="es-ES" sz="2400" u="sng" dirty="0">
                <a:solidFill>
                  <a:srgbClr val="00B0F0"/>
                </a:solidFill>
                <a:latin typeface="Calibri"/>
              </a:rPr>
              <a:t>gloria postrera de esta casa será mayor que la primera</a:t>
            </a:r>
            <a:r>
              <a:rPr lang="es-ES" sz="2400" dirty="0">
                <a:solidFill>
                  <a:srgbClr val="00B0F0"/>
                </a:solidFill>
                <a:latin typeface="Calibri"/>
              </a:rPr>
              <a:t>, ha dicho Jehová de los ejércitos; y daré paz en este lugar, dice Jehová de los ejércitos.</a:t>
            </a:r>
          </a:p>
        </p:txBody>
      </p:sp>
    </p:spTree>
    <p:extLst>
      <p:ext uri="{BB962C8B-B14F-4D97-AF65-F5344CB8AC3E}">
        <p14:creationId xmlns:p14="http://schemas.microsoft.com/office/powerpoint/2010/main" val="281401128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AF1264-1D99-8AE9-A31A-336163E3AF20}"/>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ADE09B4F-6F8F-A4F7-A523-1B018506DF67}"/>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12" name="TextBox 11">
            <a:extLst>
              <a:ext uri="{FF2B5EF4-FFF2-40B4-BE49-F238E27FC236}">
                <a16:creationId xmlns:a16="http://schemas.microsoft.com/office/drawing/2014/main" id="{1AA4F353-54FA-9950-BC67-937C1B8BCC43}"/>
              </a:ext>
            </a:extLst>
          </p:cNvPr>
          <p:cNvSpPr txBox="1"/>
          <p:nvPr/>
        </p:nvSpPr>
        <p:spPr>
          <a:xfrm>
            <a:off x="4572000" y="393702"/>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3" name="TextBox 12">
            <a:extLst>
              <a:ext uri="{FF2B5EF4-FFF2-40B4-BE49-F238E27FC236}">
                <a16:creationId xmlns:a16="http://schemas.microsoft.com/office/drawing/2014/main" id="{BACBA269-BF6B-821E-E991-96368CA2DDB3}"/>
              </a:ext>
            </a:extLst>
          </p:cNvPr>
          <p:cNvSpPr txBox="1"/>
          <p:nvPr/>
        </p:nvSpPr>
        <p:spPr>
          <a:xfrm>
            <a:off x="4572000" y="7427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14" name="TextBox 13">
            <a:extLst>
              <a:ext uri="{FF2B5EF4-FFF2-40B4-BE49-F238E27FC236}">
                <a16:creationId xmlns:a16="http://schemas.microsoft.com/office/drawing/2014/main" id="{70876E7C-AE30-7328-DDF4-948BC80EFCB4}"/>
              </a:ext>
            </a:extLst>
          </p:cNvPr>
          <p:cNvSpPr txBox="1"/>
          <p:nvPr/>
        </p:nvSpPr>
        <p:spPr>
          <a:xfrm>
            <a:off x="4572000" y="106915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18" name="TextBox 17">
            <a:extLst>
              <a:ext uri="{FF2B5EF4-FFF2-40B4-BE49-F238E27FC236}">
                <a16:creationId xmlns:a16="http://schemas.microsoft.com/office/drawing/2014/main" id="{CFFBBA0B-B25C-54B8-EF84-8FF8C2D13DDE}"/>
              </a:ext>
            </a:extLst>
          </p:cNvPr>
          <p:cNvSpPr txBox="1"/>
          <p:nvPr/>
        </p:nvSpPr>
        <p:spPr>
          <a:xfrm>
            <a:off x="4575123" y="141764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sp>
        <p:nvSpPr>
          <p:cNvPr id="20" name="TextBox 19">
            <a:extLst>
              <a:ext uri="{FF2B5EF4-FFF2-40B4-BE49-F238E27FC236}">
                <a16:creationId xmlns:a16="http://schemas.microsoft.com/office/drawing/2014/main" id="{C8C59B0E-5C4C-EE12-4AB8-A09984D863B9}"/>
              </a:ext>
            </a:extLst>
          </p:cNvPr>
          <p:cNvSpPr txBox="1"/>
          <p:nvPr/>
        </p:nvSpPr>
        <p:spPr>
          <a:xfrm>
            <a:off x="4572000" y="195052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se ofreció a si mismo como el cordero que quita el pecado del hombre</a:t>
            </a:r>
          </a:p>
        </p:txBody>
      </p:sp>
      <p:sp>
        <p:nvSpPr>
          <p:cNvPr id="21" name="TextBox 20">
            <a:extLst>
              <a:ext uri="{FF2B5EF4-FFF2-40B4-BE49-F238E27FC236}">
                <a16:creationId xmlns:a16="http://schemas.microsoft.com/office/drawing/2014/main" id="{63F86E56-67AE-9EC9-C366-E1A1FD275885}"/>
              </a:ext>
            </a:extLst>
          </p:cNvPr>
          <p:cNvSpPr txBox="1"/>
          <p:nvPr/>
        </p:nvSpPr>
        <p:spPr>
          <a:xfrm>
            <a:off x="4554252" y="252633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cordero de la pascua</a:t>
            </a:r>
          </a:p>
        </p:txBody>
      </p:sp>
      <p:sp>
        <p:nvSpPr>
          <p:cNvPr id="26" name="TextBox 25">
            <a:extLst>
              <a:ext uri="{FF2B5EF4-FFF2-40B4-BE49-F238E27FC236}">
                <a16:creationId xmlns:a16="http://schemas.microsoft.com/office/drawing/2014/main" id="{F4A276CF-3FA0-7980-6656-F7DB63F4C899}"/>
              </a:ext>
            </a:extLst>
          </p:cNvPr>
          <p:cNvSpPr txBox="1"/>
          <p:nvPr/>
        </p:nvSpPr>
        <p:spPr>
          <a:xfrm>
            <a:off x="4572000" y="285270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Jesús en el templo</a:t>
            </a:r>
          </a:p>
        </p:txBody>
      </p:sp>
      <p:sp>
        <p:nvSpPr>
          <p:cNvPr id="3" name="1 CuadroTexto">
            <a:extLst>
              <a:ext uri="{FF2B5EF4-FFF2-40B4-BE49-F238E27FC236}">
                <a16:creationId xmlns:a16="http://schemas.microsoft.com/office/drawing/2014/main" id="{45AC77F7-CD6A-7D83-D2C1-7D3CC9BC966F}"/>
              </a:ext>
            </a:extLst>
          </p:cNvPr>
          <p:cNvSpPr txBox="1"/>
          <p:nvPr/>
        </p:nvSpPr>
        <p:spPr>
          <a:xfrm>
            <a:off x="2555776" y="471623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Mateo 1:21-23</a:t>
            </a:r>
          </a:p>
        </p:txBody>
      </p:sp>
      <p:sp>
        <p:nvSpPr>
          <p:cNvPr id="4" name="2 CuadroTexto">
            <a:extLst>
              <a:ext uri="{FF2B5EF4-FFF2-40B4-BE49-F238E27FC236}">
                <a16:creationId xmlns:a16="http://schemas.microsoft.com/office/drawing/2014/main" id="{34A538AA-FF5C-BD3E-9AE3-9BC2EAABD6D9}"/>
              </a:ext>
            </a:extLst>
          </p:cNvPr>
          <p:cNvSpPr txBox="1"/>
          <p:nvPr/>
        </p:nvSpPr>
        <p:spPr>
          <a:xfrm>
            <a:off x="107504" y="5301208"/>
            <a:ext cx="8851594"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dará a luz un hijo, y </a:t>
            </a:r>
            <a:r>
              <a:rPr lang="es-ES" sz="2400" dirty="0">
                <a:solidFill>
                  <a:srgbClr val="00B0F0"/>
                </a:solidFill>
                <a:latin typeface="Calibri"/>
              </a:rPr>
              <a:t>llamarás su nombre JESÚS, porque él salvará a su pueblo de sus pecados. Todo esto aconteció para que se cumpliese lo dicho por el Señor por medio del profeta, cuando dijo: </a:t>
            </a:r>
            <a:r>
              <a:rPr lang="es-ES" sz="2400" dirty="0">
                <a:solidFill>
                  <a:srgbClr val="FFFF00"/>
                </a:solidFill>
                <a:latin typeface="Calibri"/>
              </a:rPr>
              <a:t>He aquí, una virgen concebirá y dará a luz un hijo, y llamarás su nombre Emanuel, que traducido es: </a:t>
            </a:r>
            <a:r>
              <a:rPr lang="es-ES" sz="2400" u="sng" dirty="0">
                <a:solidFill>
                  <a:srgbClr val="FFFF00"/>
                </a:solidFill>
                <a:latin typeface="Calibri"/>
              </a:rPr>
              <a:t>Dios con nosotros</a:t>
            </a:r>
            <a:r>
              <a:rPr lang="es-ES" sz="2400" dirty="0">
                <a:solidFill>
                  <a:srgbClr val="FFFF00"/>
                </a:solidFill>
                <a:latin typeface="Calibri"/>
              </a:rPr>
              <a:t>.</a:t>
            </a:r>
          </a:p>
        </p:txBody>
      </p:sp>
      <p:sp>
        <p:nvSpPr>
          <p:cNvPr id="5" name="1 CuadroTexto">
            <a:extLst>
              <a:ext uri="{FF2B5EF4-FFF2-40B4-BE49-F238E27FC236}">
                <a16:creationId xmlns:a16="http://schemas.microsoft.com/office/drawing/2014/main" id="{B0887C32-E0E8-90EC-BDD0-14ACD873BE7A}"/>
              </a:ext>
            </a:extLst>
          </p:cNvPr>
          <p:cNvSpPr txBox="1"/>
          <p:nvPr/>
        </p:nvSpPr>
        <p:spPr>
          <a:xfrm>
            <a:off x="277128" y="4462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Isaías 6:1</a:t>
            </a:r>
          </a:p>
        </p:txBody>
      </p:sp>
      <p:sp>
        <p:nvSpPr>
          <p:cNvPr id="6" name="2 CuadroTexto">
            <a:extLst>
              <a:ext uri="{FF2B5EF4-FFF2-40B4-BE49-F238E27FC236}">
                <a16:creationId xmlns:a16="http://schemas.microsoft.com/office/drawing/2014/main" id="{8088CFF1-5CA0-A946-2E0E-5717BED76F72}"/>
              </a:ext>
            </a:extLst>
          </p:cNvPr>
          <p:cNvSpPr txBox="1"/>
          <p:nvPr/>
        </p:nvSpPr>
        <p:spPr>
          <a:xfrm>
            <a:off x="53244" y="493170"/>
            <a:ext cx="4480216"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En el año que murió el rey Uzías vi yo al Señor sentado sobre un trono alto y sublime, y sus faldas llenaban el templo. </a:t>
            </a:r>
          </a:p>
        </p:txBody>
      </p:sp>
      <p:sp>
        <p:nvSpPr>
          <p:cNvPr id="9" name="TextBox 8">
            <a:extLst>
              <a:ext uri="{FF2B5EF4-FFF2-40B4-BE49-F238E27FC236}">
                <a16:creationId xmlns:a16="http://schemas.microsoft.com/office/drawing/2014/main" id="{92656A1B-7846-4584-78DC-28C10324E4F4}"/>
              </a:ext>
            </a:extLst>
          </p:cNvPr>
          <p:cNvSpPr txBox="1"/>
          <p:nvPr/>
        </p:nvSpPr>
        <p:spPr>
          <a:xfrm>
            <a:off x="4576568" y="316995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Tú creaste todas las cosas</a:t>
            </a:r>
          </a:p>
        </p:txBody>
      </p:sp>
    </p:spTree>
    <p:extLst>
      <p:ext uri="{BB962C8B-B14F-4D97-AF65-F5344CB8AC3E}">
        <p14:creationId xmlns:p14="http://schemas.microsoft.com/office/powerpoint/2010/main" val="1213336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9"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58E7FA-D3FB-D455-3F46-D9A995DC6CB9}"/>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8568462C-4DD1-F174-1968-ABCFE6FF086D}"/>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12" name="TextBox 11">
            <a:extLst>
              <a:ext uri="{FF2B5EF4-FFF2-40B4-BE49-F238E27FC236}">
                <a16:creationId xmlns:a16="http://schemas.microsoft.com/office/drawing/2014/main" id="{A754CC5B-5EEE-31FD-A4AE-B39881F71CE4}"/>
              </a:ext>
            </a:extLst>
          </p:cNvPr>
          <p:cNvSpPr txBox="1"/>
          <p:nvPr/>
        </p:nvSpPr>
        <p:spPr>
          <a:xfrm>
            <a:off x="4572000" y="393702"/>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3" name="TextBox 12">
            <a:extLst>
              <a:ext uri="{FF2B5EF4-FFF2-40B4-BE49-F238E27FC236}">
                <a16:creationId xmlns:a16="http://schemas.microsoft.com/office/drawing/2014/main" id="{540683C0-B21E-969D-A1C8-5380005FBD2B}"/>
              </a:ext>
            </a:extLst>
          </p:cNvPr>
          <p:cNvSpPr txBox="1"/>
          <p:nvPr/>
        </p:nvSpPr>
        <p:spPr>
          <a:xfrm>
            <a:off x="4572000" y="7427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14" name="TextBox 13">
            <a:extLst>
              <a:ext uri="{FF2B5EF4-FFF2-40B4-BE49-F238E27FC236}">
                <a16:creationId xmlns:a16="http://schemas.microsoft.com/office/drawing/2014/main" id="{D1CC362D-D471-5A76-DB06-712A1269F489}"/>
              </a:ext>
            </a:extLst>
          </p:cNvPr>
          <p:cNvSpPr txBox="1"/>
          <p:nvPr/>
        </p:nvSpPr>
        <p:spPr>
          <a:xfrm>
            <a:off x="4572000" y="106915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18" name="TextBox 17">
            <a:extLst>
              <a:ext uri="{FF2B5EF4-FFF2-40B4-BE49-F238E27FC236}">
                <a16:creationId xmlns:a16="http://schemas.microsoft.com/office/drawing/2014/main" id="{002DC22A-EA0A-8294-A774-2756C4430C04}"/>
              </a:ext>
            </a:extLst>
          </p:cNvPr>
          <p:cNvSpPr txBox="1"/>
          <p:nvPr/>
        </p:nvSpPr>
        <p:spPr>
          <a:xfrm>
            <a:off x="4575123" y="141764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sp>
        <p:nvSpPr>
          <p:cNvPr id="20" name="TextBox 19">
            <a:extLst>
              <a:ext uri="{FF2B5EF4-FFF2-40B4-BE49-F238E27FC236}">
                <a16:creationId xmlns:a16="http://schemas.microsoft.com/office/drawing/2014/main" id="{C3F3DD88-6094-D4FF-CD80-704FAEFBE168}"/>
              </a:ext>
            </a:extLst>
          </p:cNvPr>
          <p:cNvSpPr txBox="1"/>
          <p:nvPr/>
        </p:nvSpPr>
        <p:spPr>
          <a:xfrm>
            <a:off x="4572000" y="195052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se ofreció a si mismo como el cordero que quita el pecado del hombre</a:t>
            </a:r>
          </a:p>
        </p:txBody>
      </p:sp>
      <p:sp>
        <p:nvSpPr>
          <p:cNvPr id="21" name="TextBox 20">
            <a:extLst>
              <a:ext uri="{FF2B5EF4-FFF2-40B4-BE49-F238E27FC236}">
                <a16:creationId xmlns:a16="http://schemas.microsoft.com/office/drawing/2014/main" id="{EABF9676-CB26-1711-2A64-2E4BACCE1E13}"/>
              </a:ext>
            </a:extLst>
          </p:cNvPr>
          <p:cNvSpPr txBox="1"/>
          <p:nvPr/>
        </p:nvSpPr>
        <p:spPr>
          <a:xfrm>
            <a:off x="4554252" y="252633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cordero de la pascua</a:t>
            </a:r>
          </a:p>
        </p:txBody>
      </p:sp>
      <p:sp>
        <p:nvSpPr>
          <p:cNvPr id="26" name="TextBox 25">
            <a:extLst>
              <a:ext uri="{FF2B5EF4-FFF2-40B4-BE49-F238E27FC236}">
                <a16:creationId xmlns:a16="http://schemas.microsoft.com/office/drawing/2014/main" id="{D519FDED-925E-B5F1-520D-CB9808B38B07}"/>
              </a:ext>
            </a:extLst>
          </p:cNvPr>
          <p:cNvSpPr txBox="1"/>
          <p:nvPr/>
        </p:nvSpPr>
        <p:spPr>
          <a:xfrm>
            <a:off x="4572000" y="285270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Jesús en el templo</a:t>
            </a:r>
          </a:p>
        </p:txBody>
      </p:sp>
      <p:sp>
        <p:nvSpPr>
          <p:cNvPr id="3" name="1 CuadroTexto">
            <a:extLst>
              <a:ext uri="{FF2B5EF4-FFF2-40B4-BE49-F238E27FC236}">
                <a16:creationId xmlns:a16="http://schemas.microsoft.com/office/drawing/2014/main" id="{09B2E053-6EBA-9407-AA71-AD45DEE9AE3C}"/>
              </a:ext>
            </a:extLst>
          </p:cNvPr>
          <p:cNvSpPr txBox="1"/>
          <p:nvPr/>
        </p:nvSpPr>
        <p:spPr>
          <a:xfrm>
            <a:off x="2555776" y="471623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Mateo 1:21-23</a:t>
            </a:r>
          </a:p>
        </p:txBody>
      </p:sp>
      <p:sp>
        <p:nvSpPr>
          <p:cNvPr id="4" name="2 CuadroTexto">
            <a:extLst>
              <a:ext uri="{FF2B5EF4-FFF2-40B4-BE49-F238E27FC236}">
                <a16:creationId xmlns:a16="http://schemas.microsoft.com/office/drawing/2014/main" id="{004565F5-8E09-60C7-0037-84CE2D13F9B9}"/>
              </a:ext>
            </a:extLst>
          </p:cNvPr>
          <p:cNvSpPr txBox="1"/>
          <p:nvPr/>
        </p:nvSpPr>
        <p:spPr>
          <a:xfrm>
            <a:off x="107504" y="5301208"/>
            <a:ext cx="8851594"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dará a luz un hijo, y </a:t>
            </a:r>
            <a:r>
              <a:rPr lang="es-ES" sz="2400" dirty="0">
                <a:solidFill>
                  <a:srgbClr val="00B0F0"/>
                </a:solidFill>
                <a:latin typeface="Calibri"/>
              </a:rPr>
              <a:t>llamarás su nombre JESÚS, porque él salvará a su pueblo de sus pecados. Todo esto aconteció para que se cumpliese lo dicho por el Señor por medio del profeta, cuando dijo: </a:t>
            </a:r>
            <a:r>
              <a:rPr lang="es-ES" sz="2400" dirty="0">
                <a:solidFill>
                  <a:srgbClr val="FFFF00"/>
                </a:solidFill>
                <a:latin typeface="Calibri"/>
              </a:rPr>
              <a:t>He aquí, una virgen concebirá y dará a luz un hijo, y llamarás su nombre Emanuel, que traducido es: </a:t>
            </a:r>
            <a:r>
              <a:rPr lang="es-ES" sz="2400" u="sng" dirty="0">
                <a:solidFill>
                  <a:srgbClr val="FFFF00"/>
                </a:solidFill>
                <a:latin typeface="Calibri"/>
              </a:rPr>
              <a:t>Dios con nosotros</a:t>
            </a:r>
            <a:r>
              <a:rPr lang="es-ES" sz="2400" dirty="0">
                <a:solidFill>
                  <a:srgbClr val="FFFF00"/>
                </a:solidFill>
                <a:latin typeface="Calibri"/>
              </a:rPr>
              <a:t>.</a:t>
            </a:r>
          </a:p>
        </p:txBody>
      </p:sp>
      <p:sp>
        <p:nvSpPr>
          <p:cNvPr id="5" name="1 CuadroTexto">
            <a:extLst>
              <a:ext uri="{FF2B5EF4-FFF2-40B4-BE49-F238E27FC236}">
                <a16:creationId xmlns:a16="http://schemas.microsoft.com/office/drawing/2014/main" id="{0EC0D7A6-BBEE-11A1-B8A3-BBED8FD99B05}"/>
              </a:ext>
            </a:extLst>
          </p:cNvPr>
          <p:cNvSpPr txBox="1"/>
          <p:nvPr/>
        </p:nvSpPr>
        <p:spPr>
          <a:xfrm>
            <a:off x="277128" y="4462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Isaías 6:1</a:t>
            </a:r>
          </a:p>
        </p:txBody>
      </p:sp>
      <p:sp>
        <p:nvSpPr>
          <p:cNvPr id="6" name="2 CuadroTexto">
            <a:extLst>
              <a:ext uri="{FF2B5EF4-FFF2-40B4-BE49-F238E27FC236}">
                <a16:creationId xmlns:a16="http://schemas.microsoft.com/office/drawing/2014/main" id="{CE318BCB-27B4-5ED6-D5B1-31E6E89A10FE}"/>
              </a:ext>
            </a:extLst>
          </p:cNvPr>
          <p:cNvSpPr txBox="1"/>
          <p:nvPr/>
        </p:nvSpPr>
        <p:spPr>
          <a:xfrm>
            <a:off x="53244" y="493170"/>
            <a:ext cx="4480216"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En el año que murió el rey Uzías vi yo al Señor sentado sobre un trono alto y sublime, </a:t>
            </a:r>
            <a:r>
              <a:rPr lang="es-ES" sz="2400" dirty="0">
                <a:latin typeface="Calibri"/>
              </a:rPr>
              <a:t>y sus faldas llenaban el templo. </a:t>
            </a:r>
          </a:p>
        </p:txBody>
      </p:sp>
      <p:sp>
        <p:nvSpPr>
          <p:cNvPr id="9" name="TextBox 8">
            <a:extLst>
              <a:ext uri="{FF2B5EF4-FFF2-40B4-BE49-F238E27FC236}">
                <a16:creationId xmlns:a16="http://schemas.microsoft.com/office/drawing/2014/main" id="{AFE6AFB1-4850-FEBE-E4C6-DDC021A6CFDE}"/>
              </a:ext>
            </a:extLst>
          </p:cNvPr>
          <p:cNvSpPr txBox="1"/>
          <p:nvPr/>
        </p:nvSpPr>
        <p:spPr>
          <a:xfrm>
            <a:off x="4576568" y="316995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Tú creaste todas las cosas</a:t>
            </a:r>
          </a:p>
        </p:txBody>
      </p:sp>
    </p:spTree>
    <p:extLst>
      <p:ext uri="{BB962C8B-B14F-4D97-AF65-F5344CB8AC3E}">
        <p14:creationId xmlns:p14="http://schemas.microsoft.com/office/powerpoint/2010/main" val="169381334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B45B3-41D8-1F6C-1575-ACD73B084DCE}"/>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915BDFD1-B16A-9CA8-FA89-47EF4D824762}"/>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12" name="TextBox 11">
            <a:extLst>
              <a:ext uri="{FF2B5EF4-FFF2-40B4-BE49-F238E27FC236}">
                <a16:creationId xmlns:a16="http://schemas.microsoft.com/office/drawing/2014/main" id="{0DA1FAA0-63F9-0A94-7794-705EED719691}"/>
              </a:ext>
            </a:extLst>
          </p:cNvPr>
          <p:cNvSpPr txBox="1"/>
          <p:nvPr/>
        </p:nvSpPr>
        <p:spPr>
          <a:xfrm>
            <a:off x="4572000" y="393702"/>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3" name="TextBox 12">
            <a:extLst>
              <a:ext uri="{FF2B5EF4-FFF2-40B4-BE49-F238E27FC236}">
                <a16:creationId xmlns:a16="http://schemas.microsoft.com/office/drawing/2014/main" id="{BFAEE902-93BD-F5FE-68CF-B1B60F1F63BB}"/>
              </a:ext>
            </a:extLst>
          </p:cNvPr>
          <p:cNvSpPr txBox="1"/>
          <p:nvPr/>
        </p:nvSpPr>
        <p:spPr>
          <a:xfrm>
            <a:off x="4572000" y="7427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14" name="TextBox 13">
            <a:extLst>
              <a:ext uri="{FF2B5EF4-FFF2-40B4-BE49-F238E27FC236}">
                <a16:creationId xmlns:a16="http://schemas.microsoft.com/office/drawing/2014/main" id="{69737FB8-7B03-9042-CE4E-742022B9F1D6}"/>
              </a:ext>
            </a:extLst>
          </p:cNvPr>
          <p:cNvSpPr txBox="1"/>
          <p:nvPr/>
        </p:nvSpPr>
        <p:spPr>
          <a:xfrm>
            <a:off x="4572000" y="106915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18" name="TextBox 17">
            <a:extLst>
              <a:ext uri="{FF2B5EF4-FFF2-40B4-BE49-F238E27FC236}">
                <a16:creationId xmlns:a16="http://schemas.microsoft.com/office/drawing/2014/main" id="{141772E2-6AE8-E9D4-3137-8CCC394639EB}"/>
              </a:ext>
            </a:extLst>
          </p:cNvPr>
          <p:cNvSpPr txBox="1"/>
          <p:nvPr/>
        </p:nvSpPr>
        <p:spPr>
          <a:xfrm>
            <a:off x="4575123" y="141764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sp>
        <p:nvSpPr>
          <p:cNvPr id="20" name="TextBox 19">
            <a:extLst>
              <a:ext uri="{FF2B5EF4-FFF2-40B4-BE49-F238E27FC236}">
                <a16:creationId xmlns:a16="http://schemas.microsoft.com/office/drawing/2014/main" id="{A385CA47-B3EC-2641-878B-77672FCD2400}"/>
              </a:ext>
            </a:extLst>
          </p:cNvPr>
          <p:cNvSpPr txBox="1"/>
          <p:nvPr/>
        </p:nvSpPr>
        <p:spPr>
          <a:xfrm>
            <a:off x="4572000" y="195052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se ofreció a si mismo como el cordero que quita el pecado del hombre</a:t>
            </a:r>
          </a:p>
        </p:txBody>
      </p:sp>
      <p:sp>
        <p:nvSpPr>
          <p:cNvPr id="21" name="TextBox 20">
            <a:extLst>
              <a:ext uri="{FF2B5EF4-FFF2-40B4-BE49-F238E27FC236}">
                <a16:creationId xmlns:a16="http://schemas.microsoft.com/office/drawing/2014/main" id="{C0FEE769-8FC5-19F2-4531-825878F63F68}"/>
              </a:ext>
            </a:extLst>
          </p:cNvPr>
          <p:cNvSpPr txBox="1"/>
          <p:nvPr/>
        </p:nvSpPr>
        <p:spPr>
          <a:xfrm>
            <a:off x="4554252" y="252633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cordero de la pascua</a:t>
            </a:r>
          </a:p>
        </p:txBody>
      </p:sp>
      <p:sp>
        <p:nvSpPr>
          <p:cNvPr id="26" name="TextBox 25">
            <a:extLst>
              <a:ext uri="{FF2B5EF4-FFF2-40B4-BE49-F238E27FC236}">
                <a16:creationId xmlns:a16="http://schemas.microsoft.com/office/drawing/2014/main" id="{D070DA68-E4B5-074F-68D6-60AB5BF36A3E}"/>
              </a:ext>
            </a:extLst>
          </p:cNvPr>
          <p:cNvSpPr txBox="1"/>
          <p:nvPr/>
        </p:nvSpPr>
        <p:spPr>
          <a:xfrm>
            <a:off x="4572000" y="285270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Jesús en el templo</a:t>
            </a:r>
          </a:p>
        </p:txBody>
      </p:sp>
      <p:sp>
        <p:nvSpPr>
          <p:cNvPr id="3" name="1 CuadroTexto">
            <a:extLst>
              <a:ext uri="{FF2B5EF4-FFF2-40B4-BE49-F238E27FC236}">
                <a16:creationId xmlns:a16="http://schemas.microsoft.com/office/drawing/2014/main" id="{5BC84CF8-24AC-F4C9-B69C-A302C38429E5}"/>
              </a:ext>
            </a:extLst>
          </p:cNvPr>
          <p:cNvSpPr txBox="1"/>
          <p:nvPr/>
        </p:nvSpPr>
        <p:spPr>
          <a:xfrm>
            <a:off x="2555776" y="4716238"/>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Mateo 1:21-23</a:t>
            </a:r>
          </a:p>
        </p:txBody>
      </p:sp>
      <p:sp>
        <p:nvSpPr>
          <p:cNvPr id="4" name="2 CuadroTexto">
            <a:extLst>
              <a:ext uri="{FF2B5EF4-FFF2-40B4-BE49-F238E27FC236}">
                <a16:creationId xmlns:a16="http://schemas.microsoft.com/office/drawing/2014/main" id="{C3EA45B9-B5CA-191E-4669-036E90DC4115}"/>
              </a:ext>
            </a:extLst>
          </p:cNvPr>
          <p:cNvSpPr txBox="1"/>
          <p:nvPr/>
        </p:nvSpPr>
        <p:spPr>
          <a:xfrm>
            <a:off x="107504" y="5301208"/>
            <a:ext cx="8851594"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dará a luz un hijo, y </a:t>
            </a:r>
            <a:r>
              <a:rPr lang="es-ES" sz="2400" dirty="0">
                <a:solidFill>
                  <a:srgbClr val="00B0F0"/>
                </a:solidFill>
                <a:latin typeface="Calibri"/>
              </a:rPr>
              <a:t>llamarás su nombre JESÚS, porque él salvará a su pueblo de sus pecados. Todo esto aconteció para que se cumpliese lo dicho por el Señor por medio del profeta, cuando dijo: </a:t>
            </a:r>
            <a:r>
              <a:rPr lang="es-ES" sz="2400" dirty="0">
                <a:solidFill>
                  <a:srgbClr val="FFFF00"/>
                </a:solidFill>
                <a:latin typeface="Calibri"/>
              </a:rPr>
              <a:t>He aquí, una virgen concebirá y dará a luz un hijo, y llamarás su nombre Emanuel, que traducido es: </a:t>
            </a:r>
            <a:r>
              <a:rPr lang="es-ES" sz="2400" u="sng" dirty="0">
                <a:solidFill>
                  <a:srgbClr val="FFFF00"/>
                </a:solidFill>
                <a:latin typeface="Calibri"/>
              </a:rPr>
              <a:t>Dios con nosotros</a:t>
            </a:r>
            <a:r>
              <a:rPr lang="es-ES" sz="2400" dirty="0">
                <a:solidFill>
                  <a:srgbClr val="FFFF00"/>
                </a:solidFill>
                <a:latin typeface="Calibri"/>
              </a:rPr>
              <a:t>.</a:t>
            </a:r>
          </a:p>
        </p:txBody>
      </p:sp>
      <p:sp>
        <p:nvSpPr>
          <p:cNvPr id="5" name="1 CuadroTexto">
            <a:extLst>
              <a:ext uri="{FF2B5EF4-FFF2-40B4-BE49-F238E27FC236}">
                <a16:creationId xmlns:a16="http://schemas.microsoft.com/office/drawing/2014/main" id="{CF021AAE-8E45-DCE6-D3E2-3E7BE4F59A53}"/>
              </a:ext>
            </a:extLst>
          </p:cNvPr>
          <p:cNvSpPr txBox="1"/>
          <p:nvPr/>
        </p:nvSpPr>
        <p:spPr>
          <a:xfrm>
            <a:off x="277128" y="4462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Isaías 6:1</a:t>
            </a:r>
          </a:p>
        </p:txBody>
      </p:sp>
      <p:sp>
        <p:nvSpPr>
          <p:cNvPr id="6" name="2 CuadroTexto">
            <a:extLst>
              <a:ext uri="{FF2B5EF4-FFF2-40B4-BE49-F238E27FC236}">
                <a16:creationId xmlns:a16="http://schemas.microsoft.com/office/drawing/2014/main" id="{D856577C-D190-F6EF-D3D7-C79760407C59}"/>
              </a:ext>
            </a:extLst>
          </p:cNvPr>
          <p:cNvSpPr txBox="1"/>
          <p:nvPr/>
        </p:nvSpPr>
        <p:spPr>
          <a:xfrm>
            <a:off x="53244" y="493170"/>
            <a:ext cx="4480216"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En el año que murió el rey Uzías vi yo al Señor sentado sobre un trono alto y sublime, </a:t>
            </a:r>
            <a:r>
              <a:rPr lang="es-ES" sz="2400" dirty="0">
                <a:solidFill>
                  <a:srgbClr val="00B0F0"/>
                </a:solidFill>
                <a:latin typeface="Calibri"/>
              </a:rPr>
              <a:t>y sus faldas llenaban el templo. </a:t>
            </a:r>
          </a:p>
        </p:txBody>
      </p:sp>
      <p:sp>
        <p:nvSpPr>
          <p:cNvPr id="9" name="TextBox 8">
            <a:extLst>
              <a:ext uri="{FF2B5EF4-FFF2-40B4-BE49-F238E27FC236}">
                <a16:creationId xmlns:a16="http://schemas.microsoft.com/office/drawing/2014/main" id="{84967D42-88CE-99AA-3C38-E324743A61D6}"/>
              </a:ext>
            </a:extLst>
          </p:cNvPr>
          <p:cNvSpPr txBox="1"/>
          <p:nvPr/>
        </p:nvSpPr>
        <p:spPr>
          <a:xfrm>
            <a:off x="4576568" y="316995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Tú creaste todas las cosas</a:t>
            </a:r>
          </a:p>
        </p:txBody>
      </p:sp>
    </p:spTree>
    <p:extLst>
      <p:ext uri="{BB962C8B-B14F-4D97-AF65-F5344CB8AC3E}">
        <p14:creationId xmlns:p14="http://schemas.microsoft.com/office/powerpoint/2010/main" val="118495789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55D8FA-DD1B-296D-4742-BF518ED4B64F}"/>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6C3EFDA9-A976-9773-42EC-1E6ED4439362}"/>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12" name="TextBox 11">
            <a:extLst>
              <a:ext uri="{FF2B5EF4-FFF2-40B4-BE49-F238E27FC236}">
                <a16:creationId xmlns:a16="http://schemas.microsoft.com/office/drawing/2014/main" id="{3B265178-B75A-696E-397F-77C17090BC04}"/>
              </a:ext>
            </a:extLst>
          </p:cNvPr>
          <p:cNvSpPr txBox="1"/>
          <p:nvPr/>
        </p:nvSpPr>
        <p:spPr>
          <a:xfrm>
            <a:off x="4572000" y="393702"/>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3" name="TextBox 12">
            <a:extLst>
              <a:ext uri="{FF2B5EF4-FFF2-40B4-BE49-F238E27FC236}">
                <a16:creationId xmlns:a16="http://schemas.microsoft.com/office/drawing/2014/main" id="{EF89AA7E-6808-91F7-F3D8-299E9A75F795}"/>
              </a:ext>
            </a:extLst>
          </p:cNvPr>
          <p:cNvSpPr txBox="1"/>
          <p:nvPr/>
        </p:nvSpPr>
        <p:spPr>
          <a:xfrm>
            <a:off x="4572000" y="7427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14" name="TextBox 13">
            <a:extLst>
              <a:ext uri="{FF2B5EF4-FFF2-40B4-BE49-F238E27FC236}">
                <a16:creationId xmlns:a16="http://schemas.microsoft.com/office/drawing/2014/main" id="{9597A889-E3CA-AF36-EBDF-9A9E088D6DE8}"/>
              </a:ext>
            </a:extLst>
          </p:cNvPr>
          <p:cNvSpPr txBox="1"/>
          <p:nvPr/>
        </p:nvSpPr>
        <p:spPr>
          <a:xfrm>
            <a:off x="4572000" y="106915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18" name="TextBox 17">
            <a:extLst>
              <a:ext uri="{FF2B5EF4-FFF2-40B4-BE49-F238E27FC236}">
                <a16:creationId xmlns:a16="http://schemas.microsoft.com/office/drawing/2014/main" id="{A6A8742B-6428-16A5-66DA-904CC95D33F3}"/>
              </a:ext>
            </a:extLst>
          </p:cNvPr>
          <p:cNvSpPr txBox="1"/>
          <p:nvPr/>
        </p:nvSpPr>
        <p:spPr>
          <a:xfrm>
            <a:off x="4575123" y="141764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sp>
        <p:nvSpPr>
          <p:cNvPr id="20" name="TextBox 19">
            <a:extLst>
              <a:ext uri="{FF2B5EF4-FFF2-40B4-BE49-F238E27FC236}">
                <a16:creationId xmlns:a16="http://schemas.microsoft.com/office/drawing/2014/main" id="{4BAC4DD8-B761-6659-B046-726B7078B1EA}"/>
              </a:ext>
            </a:extLst>
          </p:cNvPr>
          <p:cNvSpPr txBox="1"/>
          <p:nvPr/>
        </p:nvSpPr>
        <p:spPr>
          <a:xfrm>
            <a:off x="4572000" y="195052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se ofreció a si mismo como el cordero que quita el pecado del hombre</a:t>
            </a:r>
          </a:p>
        </p:txBody>
      </p:sp>
      <p:sp>
        <p:nvSpPr>
          <p:cNvPr id="21" name="TextBox 20">
            <a:extLst>
              <a:ext uri="{FF2B5EF4-FFF2-40B4-BE49-F238E27FC236}">
                <a16:creationId xmlns:a16="http://schemas.microsoft.com/office/drawing/2014/main" id="{F4C2E3E8-7FB5-EEB1-C826-AFE2A44B2724}"/>
              </a:ext>
            </a:extLst>
          </p:cNvPr>
          <p:cNvSpPr txBox="1"/>
          <p:nvPr/>
        </p:nvSpPr>
        <p:spPr>
          <a:xfrm>
            <a:off x="4554252" y="252633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cordero de la pascua</a:t>
            </a:r>
          </a:p>
        </p:txBody>
      </p:sp>
      <p:sp>
        <p:nvSpPr>
          <p:cNvPr id="26" name="TextBox 25">
            <a:extLst>
              <a:ext uri="{FF2B5EF4-FFF2-40B4-BE49-F238E27FC236}">
                <a16:creationId xmlns:a16="http://schemas.microsoft.com/office/drawing/2014/main" id="{D73EB34D-241B-92E7-D9DF-662EA1FCE237}"/>
              </a:ext>
            </a:extLst>
          </p:cNvPr>
          <p:cNvSpPr txBox="1"/>
          <p:nvPr/>
        </p:nvSpPr>
        <p:spPr>
          <a:xfrm>
            <a:off x="4572000" y="285270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Jesús en el templo</a:t>
            </a:r>
          </a:p>
        </p:txBody>
      </p:sp>
      <p:sp>
        <p:nvSpPr>
          <p:cNvPr id="3" name="1 CuadroTexto">
            <a:extLst>
              <a:ext uri="{FF2B5EF4-FFF2-40B4-BE49-F238E27FC236}">
                <a16:creationId xmlns:a16="http://schemas.microsoft.com/office/drawing/2014/main" id="{29C930AF-FD6A-79CE-E495-0CE53F260825}"/>
              </a:ext>
            </a:extLst>
          </p:cNvPr>
          <p:cNvSpPr txBox="1"/>
          <p:nvPr/>
        </p:nvSpPr>
        <p:spPr>
          <a:xfrm>
            <a:off x="2517077" y="568639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Apocalipsis 4:2</a:t>
            </a:r>
          </a:p>
        </p:txBody>
      </p:sp>
      <p:sp>
        <p:nvSpPr>
          <p:cNvPr id="4" name="2 CuadroTexto">
            <a:extLst>
              <a:ext uri="{FF2B5EF4-FFF2-40B4-BE49-F238E27FC236}">
                <a16:creationId xmlns:a16="http://schemas.microsoft.com/office/drawing/2014/main" id="{9003B880-DEA0-5600-3BDE-890BF91763C6}"/>
              </a:ext>
            </a:extLst>
          </p:cNvPr>
          <p:cNvSpPr txBox="1"/>
          <p:nvPr/>
        </p:nvSpPr>
        <p:spPr>
          <a:xfrm>
            <a:off x="107504" y="6165304"/>
            <a:ext cx="8851594" cy="667299"/>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Y al instante yo estaba en el Espíritu; y he aquí, un trono establecido en el cielo, y en el trono, uno sentado. </a:t>
            </a:r>
          </a:p>
        </p:txBody>
      </p:sp>
      <p:sp>
        <p:nvSpPr>
          <p:cNvPr id="5" name="1 CuadroTexto">
            <a:extLst>
              <a:ext uri="{FF2B5EF4-FFF2-40B4-BE49-F238E27FC236}">
                <a16:creationId xmlns:a16="http://schemas.microsoft.com/office/drawing/2014/main" id="{9D17E267-956B-52CA-A317-38507AC5F3D2}"/>
              </a:ext>
            </a:extLst>
          </p:cNvPr>
          <p:cNvSpPr txBox="1"/>
          <p:nvPr/>
        </p:nvSpPr>
        <p:spPr>
          <a:xfrm>
            <a:off x="277128" y="4462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Isaías 6:1</a:t>
            </a:r>
          </a:p>
        </p:txBody>
      </p:sp>
      <p:sp>
        <p:nvSpPr>
          <p:cNvPr id="6" name="2 CuadroTexto">
            <a:extLst>
              <a:ext uri="{FF2B5EF4-FFF2-40B4-BE49-F238E27FC236}">
                <a16:creationId xmlns:a16="http://schemas.microsoft.com/office/drawing/2014/main" id="{E49C0072-92E2-2904-7BBD-4F9178DBCDAF}"/>
              </a:ext>
            </a:extLst>
          </p:cNvPr>
          <p:cNvSpPr txBox="1"/>
          <p:nvPr/>
        </p:nvSpPr>
        <p:spPr>
          <a:xfrm>
            <a:off x="53244" y="493170"/>
            <a:ext cx="4480216"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En el año que murió el rey Uzías vi yo al Señor sentado sobre un trono alto y sublime, </a:t>
            </a:r>
            <a:r>
              <a:rPr lang="es-ES" sz="2400" dirty="0">
                <a:solidFill>
                  <a:srgbClr val="00B0F0"/>
                </a:solidFill>
                <a:latin typeface="Calibri"/>
              </a:rPr>
              <a:t>y sus faldas llenaban el templo. </a:t>
            </a:r>
          </a:p>
        </p:txBody>
      </p:sp>
      <p:sp>
        <p:nvSpPr>
          <p:cNvPr id="9" name="TextBox 8">
            <a:extLst>
              <a:ext uri="{FF2B5EF4-FFF2-40B4-BE49-F238E27FC236}">
                <a16:creationId xmlns:a16="http://schemas.microsoft.com/office/drawing/2014/main" id="{8E92AF02-16B9-E117-5F5A-2510E5F9890E}"/>
              </a:ext>
            </a:extLst>
          </p:cNvPr>
          <p:cNvSpPr txBox="1"/>
          <p:nvPr/>
        </p:nvSpPr>
        <p:spPr>
          <a:xfrm>
            <a:off x="4576568" y="316995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Tú creaste todas las cosas</a:t>
            </a:r>
          </a:p>
        </p:txBody>
      </p:sp>
    </p:spTree>
    <p:extLst>
      <p:ext uri="{BB962C8B-B14F-4D97-AF65-F5344CB8AC3E}">
        <p14:creationId xmlns:p14="http://schemas.microsoft.com/office/powerpoint/2010/main" val="867305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41C7D3-98BC-E028-53FC-FCBE985666B0}"/>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1BF1D5AA-6C85-0958-2E83-63B3E520B7E8}"/>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12" name="TextBox 11">
            <a:extLst>
              <a:ext uri="{FF2B5EF4-FFF2-40B4-BE49-F238E27FC236}">
                <a16:creationId xmlns:a16="http://schemas.microsoft.com/office/drawing/2014/main" id="{58457A69-859B-5989-E628-BB9C1773E3FB}"/>
              </a:ext>
            </a:extLst>
          </p:cNvPr>
          <p:cNvSpPr txBox="1"/>
          <p:nvPr/>
        </p:nvSpPr>
        <p:spPr>
          <a:xfrm>
            <a:off x="4572000" y="393702"/>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3" name="TextBox 12">
            <a:extLst>
              <a:ext uri="{FF2B5EF4-FFF2-40B4-BE49-F238E27FC236}">
                <a16:creationId xmlns:a16="http://schemas.microsoft.com/office/drawing/2014/main" id="{6A996E0B-4600-F988-1120-5293967D49B7}"/>
              </a:ext>
            </a:extLst>
          </p:cNvPr>
          <p:cNvSpPr txBox="1"/>
          <p:nvPr/>
        </p:nvSpPr>
        <p:spPr>
          <a:xfrm>
            <a:off x="4572000" y="7427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14" name="TextBox 13">
            <a:extLst>
              <a:ext uri="{FF2B5EF4-FFF2-40B4-BE49-F238E27FC236}">
                <a16:creationId xmlns:a16="http://schemas.microsoft.com/office/drawing/2014/main" id="{2ED98D4E-0E38-D90B-E264-F19343642ACE}"/>
              </a:ext>
            </a:extLst>
          </p:cNvPr>
          <p:cNvSpPr txBox="1"/>
          <p:nvPr/>
        </p:nvSpPr>
        <p:spPr>
          <a:xfrm>
            <a:off x="4572000" y="106915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18" name="TextBox 17">
            <a:extLst>
              <a:ext uri="{FF2B5EF4-FFF2-40B4-BE49-F238E27FC236}">
                <a16:creationId xmlns:a16="http://schemas.microsoft.com/office/drawing/2014/main" id="{76DEB6E5-3378-DA1A-0E2D-740780D6032A}"/>
              </a:ext>
            </a:extLst>
          </p:cNvPr>
          <p:cNvSpPr txBox="1"/>
          <p:nvPr/>
        </p:nvSpPr>
        <p:spPr>
          <a:xfrm>
            <a:off x="4575123" y="141764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sp>
        <p:nvSpPr>
          <p:cNvPr id="20" name="TextBox 19">
            <a:extLst>
              <a:ext uri="{FF2B5EF4-FFF2-40B4-BE49-F238E27FC236}">
                <a16:creationId xmlns:a16="http://schemas.microsoft.com/office/drawing/2014/main" id="{A62CD4F6-9AE2-CE9C-0B11-6901E64BAC7E}"/>
              </a:ext>
            </a:extLst>
          </p:cNvPr>
          <p:cNvSpPr txBox="1"/>
          <p:nvPr/>
        </p:nvSpPr>
        <p:spPr>
          <a:xfrm>
            <a:off x="4572000" y="195052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se ofreció a si mismo como el cordero que quita el pecado del hombre</a:t>
            </a:r>
          </a:p>
        </p:txBody>
      </p:sp>
      <p:sp>
        <p:nvSpPr>
          <p:cNvPr id="21" name="TextBox 20">
            <a:extLst>
              <a:ext uri="{FF2B5EF4-FFF2-40B4-BE49-F238E27FC236}">
                <a16:creationId xmlns:a16="http://schemas.microsoft.com/office/drawing/2014/main" id="{85A84897-438B-468A-96A1-A9133D629743}"/>
              </a:ext>
            </a:extLst>
          </p:cNvPr>
          <p:cNvSpPr txBox="1"/>
          <p:nvPr/>
        </p:nvSpPr>
        <p:spPr>
          <a:xfrm>
            <a:off x="4554252" y="252633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cordero de la pascua</a:t>
            </a:r>
          </a:p>
        </p:txBody>
      </p:sp>
      <p:sp>
        <p:nvSpPr>
          <p:cNvPr id="26" name="TextBox 25">
            <a:extLst>
              <a:ext uri="{FF2B5EF4-FFF2-40B4-BE49-F238E27FC236}">
                <a16:creationId xmlns:a16="http://schemas.microsoft.com/office/drawing/2014/main" id="{7FE3D0CF-03F9-C406-F48A-F18DF19F33B4}"/>
              </a:ext>
            </a:extLst>
          </p:cNvPr>
          <p:cNvSpPr txBox="1"/>
          <p:nvPr/>
        </p:nvSpPr>
        <p:spPr>
          <a:xfrm>
            <a:off x="4572000" y="285270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Jesús en el templo</a:t>
            </a:r>
          </a:p>
        </p:txBody>
      </p:sp>
      <p:sp>
        <p:nvSpPr>
          <p:cNvPr id="3" name="1 CuadroTexto">
            <a:extLst>
              <a:ext uri="{FF2B5EF4-FFF2-40B4-BE49-F238E27FC236}">
                <a16:creationId xmlns:a16="http://schemas.microsoft.com/office/drawing/2014/main" id="{84990032-5C7E-13D1-2A02-D4331D65699B}"/>
              </a:ext>
            </a:extLst>
          </p:cNvPr>
          <p:cNvSpPr txBox="1"/>
          <p:nvPr/>
        </p:nvSpPr>
        <p:spPr>
          <a:xfrm>
            <a:off x="2517077" y="568639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Apocalipsis 4:2</a:t>
            </a:r>
          </a:p>
        </p:txBody>
      </p:sp>
      <p:sp>
        <p:nvSpPr>
          <p:cNvPr id="4" name="2 CuadroTexto">
            <a:extLst>
              <a:ext uri="{FF2B5EF4-FFF2-40B4-BE49-F238E27FC236}">
                <a16:creationId xmlns:a16="http://schemas.microsoft.com/office/drawing/2014/main" id="{21772DC2-B942-723C-081B-B0995B5EE1B2}"/>
              </a:ext>
            </a:extLst>
          </p:cNvPr>
          <p:cNvSpPr txBox="1"/>
          <p:nvPr/>
        </p:nvSpPr>
        <p:spPr>
          <a:xfrm>
            <a:off x="107504" y="6165304"/>
            <a:ext cx="8851594" cy="667299"/>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al instante yo estaba en el Espíritu; </a:t>
            </a:r>
            <a:r>
              <a:rPr lang="es-ES" sz="2400" dirty="0">
                <a:latin typeface="Calibri"/>
              </a:rPr>
              <a:t>y he aquí, un trono establecido en el cielo, y en el trono, uno sentado. </a:t>
            </a:r>
          </a:p>
        </p:txBody>
      </p:sp>
      <p:sp>
        <p:nvSpPr>
          <p:cNvPr id="5" name="1 CuadroTexto">
            <a:extLst>
              <a:ext uri="{FF2B5EF4-FFF2-40B4-BE49-F238E27FC236}">
                <a16:creationId xmlns:a16="http://schemas.microsoft.com/office/drawing/2014/main" id="{7E15877C-B68F-8968-D15D-7042E9540EE6}"/>
              </a:ext>
            </a:extLst>
          </p:cNvPr>
          <p:cNvSpPr txBox="1"/>
          <p:nvPr/>
        </p:nvSpPr>
        <p:spPr>
          <a:xfrm>
            <a:off x="277128" y="4462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Isaías 6:1</a:t>
            </a:r>
          </a:p>
        </p:txBody>
      </p:sp>
      <p:sp>
        <p:nvSpPr>
          <p:cNvPr id="6" name="2 CuadroTexto">
            <a:extLst>
              <a:ext uri="{FF2B5EF4-FFF2-40B4-BE49-F238E27FC236}">
                <a16:creationId xmlns:a16="http://schemas.microsoft.com/office/drawing/2014/main" id="{3BFA9D72-7115-C994-6356-387E63459B32}"/>
              </a:ext>
            </a:extLst>
          </p:cNvPr>
          <p:cNvSpPr txBox="1"/>
          <p:nvPr/>
        </p:nvSpPr>
        <p:spPr>
          <a:xfrm>
            <a:off x="53244" y="493170"/>
            <a:ext cx="4480216"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En el año que murió el rey Uzías vi yo al Señor sentado sobre un trono alto y sublime, </a:t>
            </a:r>
            <a:r>
              <a:rPr lang="es-ES" sz="2400" dirty="0">
                <a:solidFill>
                  <a:srgbClr val="00B0F0"/>
                </a:solidFill>
                <a:latin typeface="Calibri"/>
              </a:rPr>
              <a:t>y sus faldas llenaban el templo. </a:t>
            </a:r>
          </a:p>
        </p:txBody>
      </p:sp>
      <p:sp>
        <p:nvSpPr>
          <p:cNvPr id="9" name="TextBox 8">
            <a:extLst>
              <a:ext uri="{FF2B5EF4-FFF2-40B4-BE49-F238E27FC236}">
                <a16:creationId xmlns:a16="http://schemas.microsoft.com/office/drawing/2014/main" id="{0541FA43-93C4-91C9-81ED-1C4742E6B47A}"/>
              </a:ext>
            </a:extLst>
          </p:cNvPr>
          <p:cNvSpPr txBox="1"/>
          <p:nvPr/>
        </p:nvSpPr>
        <p:spPr>
          <a:xfrm>
            <a:off x="4576568" y="316995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Tú creaste todas las cosas</a:t>
            </a:r>
          </a:p>
        </p:txBody>
      </p:sp>
    </p:spTree>
    <p:extLst>
      <p:ext uri="{BB962C8B-B14F-4D97-AF65-F5344CB8AC3E}">
        <p14:creationId xmlns:p14="http://schemas.microsoft.com/office/powerpoint/2010/main" val="425723665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3A1A39-6B3C-F4B0-36BD-D751E2AEFCB7}"/>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C87209AF-CB87-9B2D-131C-280F0C0716C1}"/>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12" name="TextBox 11">
            <a:extLst>
              <a:ext uri="{FF2B5EF4-FFF2-40B4-BE49-F238E27FC236}">
                <a16:creationId xmlns:a16="http://schemas.microsoft.com/office/drawing/2014/main" id="{C2030F46-BAC9-F79E-61EC-4574122FAF70}"/>
              </a:ext>
            </a:extLst>
          </p:cNvPr>
          <p:cNvSpPr txBox="1"/>
          <p:nvPr/>
        </p:nvSpPr>
        <p:spPr>
          <a:xfrm>
            <a:off x="4572000" y="393702"/>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3" name="TextBox 12">
            <a:extLst>
              <a:ext uri="{FF2B5EF4-FFF2-40B4-BE49-F238E27FC236}">
                <a16:creationId xmlns:a16="http://schemas.microsoft.com/office/drawing/2014/main" id="{6BC7A0B1-41FD-2EB4-8F62-13284843F2AF}"/>
              </a:ext>
            </a:extLst>
          </p:cNvPr>
          <p:cNvSpPr txBox="1"/>
          <p:nvPr/>
        </p:nvSpPr>
        <p:spPr>
          <a:xfrm>
            <a:off x="4572000" y="7427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14" name="TextBox 13">
            <a:extLst>
              <a:ext uri="{FF2B5EF4-FFF2-40B4-BE49-F238E27FC236}">
                <a16:creationId xmlns:a16="http://schemas.microsoft.com/office/drawing/2014/main" id="{1345094D-9B61-461D-1001-54561BE6F96F}"/>
              </a:ext>
            </a:extLst>
          </p:cNvPr>
          <p:cNvSpPr txBox="1"/>
          <p:nvPr/>
        </p:nvSpPr>
        <p:spPr>
          <a:xfrm>
            <a:off x="4572000" y="106915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18" name="TextBox 17">
            <a:extLst>
              <a:ext uri="{FF2B5EF4-FFF2-40B4-BE49-F238E27FC236}">
                <a16:creationId xmlns:a16="http://schemas.microsoft.com/office/drawing/2014/main" id="{C536DDB9-1C68-E34B-845B-91E0E9497CD1}"/>
              </a:ext>
            </a:extLst>
          </p:cNvPr>
          <p:cNvSpPr txBox="1"/>
          <p:nvPr/>
        </p:nvSpPr>
        <p:spPr>
          <a:xfrm>
            <a:off x="4575123" y="141764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sp>
        <p:nvSpPr>
          <p:cNvPr id="20" name="TextBox 19">
            <a:extLst>
              <a:ext uri="{FF2B5EF4-FFF2-40B4-BE49-F238E27FC236}">
                <a16:creationId xmlns:a16="http://schemas.microsoft.com/office/drawing/2014/main" id="{4E1B8FC6-6826-DA9A-9F82-97EA81F2B489}"/>
              </a:ext>
            </a:extLst>
          </p:cNvPr>
          <p:cNvSpPr txBox="1"/>
          <p:nvPr/>
        </p:nvSpPr>
        <p:spPr>
          <a:xfrm>
            <a:off x="4572000" y="195052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se ofreció a si mismo como el cordero que quita el pecado del hombre</a:t>
            </a:r>
          </a:p>
        </p:txBody>
      </p:sp>
      <p:sp>
        <p:nvSpPr>
          <p:cNvPr id="21" name="TextBox 20">
            <a:extLst>
              <a:ext uri="{FF2B5EF4-FFF2-40B4-BE49-F238E27FC236}">
                <a16:creationId xmlns:a16="http://schemas.microsoft.com/office/drawing/2014/main" id="{C1696E5C-D0E1-7563-B38E-CA5943C014C8}"/>
              </a:ext>
            </a:extLst>
          </p:cNvPr>
          <p:cNvSpPr txBox="1"/>
          <p:nvPr/>
        </p:nvSpPr>
        <p:spPr>
          <a:xfrm>
            <a:off x="4554252" y="252633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cordero de la pascua</a:t>
            </a:r>
          </a:p>
        </p:txBody>
      </p:sp>
      <p:sp>
        <p:nvSpPr>
          <p:cNvPr id="26" name="TextBox 25">
            <a:extLst>
              <a:ext uri="{FF2B5EF4-FFF2-40B4-BE49-F238E27FC236}">
                <a16:creationId xmlns:a16="http://schemas.microsoft.com/office/drawing/2014/main" id="{3D906814-687B-BAF6-31B5-9C8F3BF55DA4}"/>
              </a:ext>
            </a:extLst>
          </p:cNvPr>
          <p:cNvSpPr txBox="1"/>
          <p:nvPr/>
        </p:nvSpPr>
        <p:spPr>
          <a:xfrm>
            <a:off x="4572000" y="285270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Jesús en el templo</a:t>
            </a:r>
          </a:p>
        </p:txBody>
      </p:sp>
      <p:sp>
        <p:nvSpPr>
          <p:cNvPr id="3" name="1 CuadroTexto">
            <a:extLst>
              <a:ext uri="{FF2B5EF4-FFF2-40B4-BE49-F238E27FC236}">
                <a16:creationId xmlns:a16="http://schemas.microsoft.com/office/drawing/2014/main" id="{92B842A3-9FE0-C6A3-8F4A-1B5774EBC50F}"/>
              </a:ext>
            </a:extLst>
          </p:cNvPr>
          <p:cNvSpPr txBox="1"/>
          <p:nvPr/>
        </p:nvSpPr>
        <p:spPr>
          <a:xfrm>
            <a:off x="2517077" y="568639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Apocalipsis 4:2</a:t>
            </a:r>
          </a:p>
        </p:txBody>
      </p:sp>
      <p:sp>
        <p:nvSpPr>
          <p:cNvPr id="4" name="2 CuadroTexto">
            <a:extLst>
              <a:ext uri="{FF2B5EF4-FFF2-40B4-BE49-F238E27FC236}">
                <a16:creationId xmlns:a16="http://schemas.microsoft.com/office/drawing/2014/main" id="{39E16B9B-AD41-3D62-6511-8F8562CCCAAA}"/>
              </a:ext>
            </a:extLst>
          </p:cNvPr>
          <p:cNvSpPr txBox="1"/>
          <p:nvPr/>
        </p:nvSpPr>
        <p:spPr>
          <a:xfrm>
            <a:off x="107504" y="6165304"/>
            <a:ext cx="8851594" cy="667299"/>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al instante yo estaba en el Espíritu; </a:t>
            </a:r>
            <a:r>
              <a:rPr lang="es-ES" sz="2400" dirty="0">
                <a:solidFill>
                  <a:srgbClr val="00B0F0"/>
                </a:solidFill>
                <a:latin typeface="Calibri"/>
              </a:rPr>
              <a:t>y he aquí, un trono establecido en el cielo, y en el trono, uno sentado. </a:t>
            </a:r>
          </a:p>
        </p:txBody>
      </p:sp>
      <p:sp>
        <p:nvSpPr>
          <p:cNvPr id="5" name="1 CuadroTexto">
            <a:extLst>
              <a:ext uri="{FF2B5EF4-FFF2-40B4-BE49-F238E27FC236}">
                <a16:creationId xmlns:a16="http://schemas.microsoft.com/office/drawing/2014/main" id="{BD851D06-5C52-0CDA-598C-2211D2F51E19}"/>
              </a:ext>
            </a:extLst>
          </p:cNvPr>
          <p:cNvSpPr txBox="1"/>
          <p:nvPr/>
        </p:nvSpPr>
        <p:spPr>
          <a:xfrm>
            <a:off x="277128" y="4462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Isaías 6:1</a:t>
            </a:r>
          </a:p>
        </p:txBody>
      </p:sp>
      <p:sp>
        <p:nvSpPr>
          <p:cNvPr id="6" name="2 CuadroTexto">
            <a:extLst>
              <a:ext uri="{FF2B5EF4-FFF2-40B4-BE49-F238E27FC236}">
                <a16:creationId xmlns:a16="http://schemas.microsoft.com/office/drawing/2014/main" id="{2545AD49-D4CC-3521-2009-D2DFAAD854C2}"/>
              </a:ext>
            </a:extLst>
          </p:cNvPr>
          <p:cNvSpPr txBox="1"/>
          <p:nvPr/>
        </p:nvSpPr>
        <p:spPr>
          <a:xfrm>
            <a:off x="53244" y="493170"/>
            <a:ext cx="4480216"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En el año que murió el rey Uzías vi yo al Señor sentado sobre un trono alto y sublime, </a:t>
            </a:r>
            <a:r>
              <a:rPr lang="es-ES" sz="2400" dirty="0">
                <a:solidFill>
                  <a:srgbClr val="00B0F0"/>
                </a:solidFill>
                <a:latin typeface="Calibri"/>
              </a:rPr>
              <a:t>y sus faldas llenaban el templo. </a:t>
            </a:r>
          </a:p>
        </p:txBody>
      </p:sp>
      <p:sp>
        <p:nvSpPr>
          <p:cNvPr id="9" name="TextBox 8">
            <a:extLst>
              <a:ext uri="{FF2B5EF4-FFF2-40B4-BE49-F238E27FC236}">
                <a16:creationId xmlns:a16="http://schemas.microsoft.com/office/drawing/2014/main" id="{1610DFDF-7E4B-2BD2-B286-46FC1B66F416}"/>
              </a:ext>
            </a:extLst>
          </p:cNvPr>
          <p:cNvSpPr txBox="1"/>
          <p:nvPr/>
        </p:nvSpPr>
        <p:spPr>
          <a:xfrm>
            <a:off x="4576568" y="316995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Tú creaste todas las cosas</a:t>
            </a:r>
          </a:p>
        </p:txBody>
      </p:sp>
      <p:sp>
        <p:nvSpPr>
          <p:cNvPr id="10" name="1 CuadroTexto">
            <a:extLst>
              <a:ext uri="{FF2B5EF4-FFF2-40B4-BE49-F238E27FC236}">
                <a16:creationId xmlns:a16="http://schemas.microsoft.com/office/drawing/2014/main" id="{FD7CD1B5-C91F-2F26-8D87-D556EF87EB84}"/>
              </a:ext>
            </a:extLst>
          </p:cNvPr>
          <p:cNvSpPr txBox="1"/>
          <p:nvPr/>
        </p:nvSpPr>
        <p:spPr>
          <a:xfrm>
            <a:off x="259380" y="220486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6:3</a:t>
            </a:r>
          </a:p>
        </p:txBody>
      </p:sp>
      <p:sp>
        <p:nvSpPr>
          <p:cNvPr id="11" name="2 CuadroTexto">
            <a:extLst>
              <a:ext uri="{FF2B5EF4-FFF2-40B4-BE49-F238E27FC236}">
                <a16:creationId xmlns:a16="http://schemas.microsoft.com/office/drawing/2014/main" id="{9EB5EC21-3051-3B3F-1EF3-74177F0F8D90}"/>
              </a:ext>
            </a:extLst>
          </p:cNvPr>
          <p:cNvSpPr txBox="1"/>
          <p:nvPr/>
        </p:nvSpPr>
        <p:spPr>
          <a:xfrm>
            <a:off x="35496" y="2653410"/>
            <a:ext cx="4480216"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el uno al otro daba voces, diciendo: Santo, santo, santo, Jehová de los ejércitos; toda la tierra está llena de su gloria. </a:t>
            </a:r>
          </a:p>
        </p:txBody>
      </p:sp>
    </p:spTree>
    <p:extLst>
      <p:ext uri="{BB962C8B-B14F-4D97-AF65-F5344CB8AC3E}">
        <p14:creationId xmlns:p14="http://schemas.microsoft.com/office/powerpoint/2010/main" val="164832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D2636D-B606-7858-CE21-FBD4999572AB}"/>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30AF7553-F6DF-696A-E1B8-A25F9C420630}"/>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12" name="TextBox 11">
            <a:extLst>
              <a:ext uri="{FF2B5EF4-FFF2-40B4-BE49-F238E27FC236}">
                <a16:creationId xmlns:a16="http://schemas.microsoft.com/office/drawing/2014/main" id="{D007260E-4EC7-654E-2373-22EE1EABF3C8}"/>
              </a:ext>
            </a:extLst>
          </p:cNvPr>
          <p:cNvSpPr txBox="1"/>
          <p:nvPr/>
        </p:nvSpPr>
        <p:spPr>
          <a:xfrm>
            <a:off x="4572000" y="393702"/>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3" name="TextBox 12">
            <a:extLst>
              <a:ext uri="{FF2B5EF4-FFF2-40B4-BE49-F238E27FC236}">
                <a16:creationId xmlns:a16="http://schemas.microsoft.com/office/drawing/2014/main" id="{F6E41AB6-2B20-AEBE-F946-5180771A41B4}"/>
              </a:ext>
            </a:extLst>
          </p:cNvPr>
          <p:cNvSpPr txBox="1"/>
          <p:nvPr/>
        </p:nvSpPr>
        <p:spPr>
          <a:xfrm>
            <a:off x="4572000" y="7427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14" name="TextBox 13">
            <a:extLst>
              <a:ext uri="{FF2B5EF4-FFF2-40B4-BE49-F238E27FC236}">
                <a16:creationId xmlns:a16="http://schemas.microsoft.com/office/drawing/2014/main" id="{BE45F369-1F7B-BF44-E88D-7BCD0E2D0B8A}"/>
              </a:ext>
            </a:extLst>
          </p:cNvPr>
          <p:cNvSpPr txBox="1"/>
          <p:nvPr/>
        </p:nvSpPr>
        <p:spPr>
          <a:xfrm>
            <a:off x="4572000" y="106915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18" name="TextBox 17">
            <a:extLst>
              <a:ext uri="{FF2B5EF4-FFF2-40B4-BE49-F238E27FC236}">
                <a16:creationId xmlns:a16="http://schemas.microsoft.com/office/drawing/2014/main" id="{B5DAB497-3CDF-879D-5A4A-FBDE2652F9D3}"/>
              </a:ext>
            </a:extLst>
          </p:cNvPr>
          <p:cNvSpPr txBox="1"/>
          <p:nvPr/>
        </p:nvSpPr>
        <p:spPr>
          <a:xfrm>
            <a:off x="4575123" y="141764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sp>
        <p:nvSpPr>
          <p:cNvPr id="20" name="TextBox 19">
            <a:extLst>
              <a:ext uri="{FF2B5EF4-FFF2-40B4-BE49-F238E27FC236}">
                <a16:creationId xmlns:a16="http://schemas.microsoft.com/office/drawing/2014/main" id="{80FFF481-9D67-6DC2-E1C6-330798452C41}"/>
              </a:ext>
            </a:extLst>
          </p:cNvPr>
          <p:cNvSpPr txBox="1"/>
          <p:nvPr/>
        </p:nvSpPr>
        <p:spPr>
          <a:xfrm>
            <a:off x="4572000" y="195052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se ofreció a si mismo como el cordero que quita el pecado del hombre</a:t>
            </a:r>
          </a:p>
        </p:txBody>
      </p:sp>
      <p:sp>
        <p:nvSpPr>
          <p:cNvPr id="21" name="TextBox 20">
            <a:extLst>
              <a:ext uri="{FF2B5EF4-FFF2-40B4-BE49-F238E27FC236}">
                <a16:creationId xmlns:a16="http://schemas.microsoft.com/office/drawing/2014/main" id="{DF919EB3-D8C5-947A-65F1-6225BCF988B6}"/>
              </a:ext>
            </a:extLst>
          </p:cNvPr>
          <p:cNvSpPr txBox="1"/>
          <p:nvPr/>
        </p:nvSpPr>
        <p:spPr>
          <a:xfrm>
            <a:off x="4554252" y="252633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cordero de la pascua</a:t>
            </a:r>
          </a:p>
        </p:txBody>
      </p:sp>
      <p:sp>
        <p:nvSpPr>
          <p:cNvPr id="26" name="TextBox 25">
            <a:extLst>
              <a:ext uri="{FF2B5EF4-FFF2-40B4-BE49-F238E27FC236}">
                <a16:creationId xmlns:a16="http://schemas.microsoft.com/office/drawing/2014/main" id="{6113C3F2-AB6A-328F-0DAA-B566DAA32D08}"/>
              </a:ext>
            </a:extLst>
          </p:cNvPr>
          <p:cNvSpPr txBox="1"/>
          <p:nvPr/>
        </p:nvSpPr>
        <p:spPr>
          <a:xfrm>
            <a:off x="4572000" y="285270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Jesús en el templo</a:t>
            </a:r>
          </a:p>
        </p:txBody>
      </p:sp>
      <p:sp>
        <p:nvSpPr>
          <p:cNvPr id="3" name="1 CuadroTexto">
            <a:extLst>
              <a:ext uri="{FF2B5EF4-FFF2-40B4-BE49-F238E27FC236}">
                <a16:creationId xmlns:a16="http://schemas.microsoft.com/office/drawing/2014/main" id="{4EB8DB3C-428B-80E3-E7C9-224245AD17AC}"/>
              </a:ext>
            </a:extLst>
          </p:cNvPr>
          <p:cNvSpPr txBox="1"/>
          <p:nvPr/>
        </p:nvSpPr>
        <p:spPr>
          <a:xfrm>
            <a:off x="2517077" y="568639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Apocalipsis 4:2</a:t>
            </a:r>
          </a:p>
        </p:txBody>
      </p:sp>
      <p:sp>
        <p:nvSpPr>
          <p:cNvPr id="4" name="2 CuadroTexto">
            <a:extLst>
              <a:ext uri="{FF2B5EF4-FFF2-40B4-BE49-F238E27FC236}">
                <a16:creationId xmlns:a16="http://schemas.microsoft.com/office/drawing/2014/main" id="{4D1DDB1F-2100-FCC4-A43B-20A39E7012F6}"/>
              </a:ext>
            </a:extLst>
          </p:cNvPr>
          <p:cNvSpPr txBox="1"/>
          <p:nvPr/>
        </p:nvSpPr>
        <p:spPr>
          <a:xfrm>
            <a:off x="107504" y="6165304"/>
            <a:ext cx="8851594" cy="667299"/>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al instante yo estaba en el Espíritu; </a:t>
            </a:r>
            <a:r>
              <a:rPr lang="es-ES" sz="2400" dirty="0">
                <a:solidFill>
                  <a:srgbClr val="00B0F0"/>
                </a:solidFill>
                <a:latin typeface="Calibri"/>
              </a:rPr>
              <a:t>y he aquí, un trono establecido en el cielo, y en el trono, uno sentado. </a:t>
            </a:r>
          </a:p>
        </p:txBody>
      </p:sp>
      <p:sp>
        <p:nvSpPr>
          <p:cNvPr id="5" name="1 CuadroTexto">
            <a:extLst>
              <a:ext uri="{FF2B5EF4-FFF2-40B4-BE49-F238E27FC236}">
                <a16:creationId xmlns:a16="http://schemas.microsoft.com/office/drawing/2014/main" id="{55C1551D-C7A8-2AC9-090A-C627A8821EA7}"/>
              </a:ext>
            </a:extLst>
          </p:cNvPr>
          <p:cNvSpPr txBox="1"/>
          <p:nvPr/>
        </p:nvSpPr>
        <p:spPr>
          <a:xfrm>
            <a:off x="277128" y="4462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Isaías 6:1</a:t>
            </a:r>
          </a:p>
        </p:txBody>
      </p:sp>
      <p:sp>
        <p:nvSpPr>
          <p:cNvPr id="6" name="2 CuadroTexto">
            <a:extLst>
              <a:ext uri="{FF2B5EF4-FFF2-40B4-BE49-F238E27FC236}">
                <a16:creationId xmlns:a16="http://schemas.microsoft.com/office/drawing/2014/main" id="{37A05882-DF2D-7291-48CF-C174C316C5E5}"/>
              </a:ext>
            </a:extLst>
          </p:cNvPr>
          <p:cNvSpPr txBox="1"/>
          <p:nvPr/>
        </p:nvSpPr>
        <p:spPr>
          <a:xfrm>
            <a:off x="53244" y="493170"/>
            <a:ext cx="4480216"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En el año que murió el rey Uzías vi yo al Señor sentado sobre un trono alto y sublime, </a:t>
            </a:r>
            <a:r>
              <a:rPr lang="es-ES" sz="2400" dirty="0">
                <a:solidFill>
                  <a:srgbClr val="00B0F0"/>
                </a:solidFill>
                <a:latin typeface="Calibri"/>
              </a:rPr>
              <a:t>y sus faldas llenaban el templo. </a:t>
            </a:r>
          </a:p>
        </p:txBody>
      </p:sp>
      <p:sp>
        <p:nvSpPr>
          <p:cNvPr id="9" name="TextBox 8">
            <a:extLst>
              <a:ext uri="{FF2B5EF4-FFF2-40B4-BE49-F238E27FC236}">
                <a16:creationId xmlns:a16="http://schemas.microsoft.com/office/drawing/2014/main" id="{A9A864F8-7398-E2D7-FA04-FBCA20902629}"/>
              </a:ext>
            </a:extLst>
          </p:cNvPr>
          <p:cNvSpPr txBox="1"/>
          <p:nvPr/>
        </p:nvSpPr>
        <p:spPr>
          <a:xfrm>
            <a:off x="4576568" y="316995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Tú creaste todas las cosas</a:t>
            </a:r>
          </a:p>
        </p:txBody>
      </p:sp>
      <p:sp>
        <p:nvSpPr>
          <p:cNvPr id="10" name="1 CuadroTexto">
            <a:extLst>
              <a:ext uri="{FF2B5EF4-FFF2-40B4-BE49-F238E27FC236}">
                <a16:creationId xmlns:a16="http://schemas.microsoft.com/office/drawing/2014/main" id="{148A2F6E-C5ED-48F8-AD1C-2DF060F32392}"/>
              </a:ext>
            </a:extLst>
          </p:cNvPr>
          <p:cNvSpPr txBox="1"/>
          <p:nvPr/>
        </p:nvSpPr>
        <p:spPr>
          <a:xfrm>
            <a:off x="259380" y="220486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Isaías 6:3</a:t>
            </a:r>
          </a:p>
        </p:txBody>
      </p:sp>
      <p:sp>
        <p:nvSpPr>
          <p:cNvPr id="11" name="2 CuadroTexto">
            <a:extLst>
              <a:ext uri="{FF2B5EF4-FFF2-40B4-BE49-F238E27FC236}">
                <a16:creationId xmlns:a16="http://schemas.microsoft.com/office/drawing/2014/main" id="{34D629B7-0AF9-2243-FB82-8666D7949AAF}"/>
              </a:ext>
            </a:extLst>
          </p:cNvPr>
          <p:cNvSpPr txBox="1"/>
          <p:nvPr/>
        </p:nvSpPr>
        <p:spPr>
          <a:xfrm>
            <a:off x="35496" y="2653410"/>
            <a:ext cx="4480216"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el uno al otro daba voces, diciendo: </a:t>
            </a:r>
            <a:r>
              <a:rPr lang="es-ES" sz="2400" dirty="0">
                <a:latin typeface="Calibri"/>
              </a:rPr>
              <a:t>Santo, santo, santo, Jehová de los ejércitos; toda la tierra está llena de su gloria. </a:t>
            </a:r>
          </a:p>
        </p:txBody>
      </p:sp>
    </p:spTree>
    <p:extLst>
      <p:ext uri="{BB962C8B-B14F-4D97-AF65-F5344CB8AC3E}">
        <p14:creationId xmlns:p14="http://schemas.microsoft.com/office/powerpoint/2010/main" val="95727399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911C25-3BDC-ED1E-3D11-167D88FD06B6}"/>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CC4D8910-30F6-D71A-D9C9-7387B1D9009F}"/>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12" name="TextBox 11">
            <a:extLst>
              <a:ext uri="{FF2B5EF4-FFF2-40B4-BE49-F238E27FC236}">
                <a16:creationId xmlns:a16="http://schemas.microsoft.com/office/drawing/2014/main" id="{95445FFC-CF11-3D5A-BBCE-CDF6DFCDFF3D}"/>
              </a:ext>
            </a:extLst>
          </p:cNvPr>
          <p:cNvSpPr txBox="1"/>
          <p:nvPr/>
        </p:nvSpPr>
        <p:spPr>
          <a:xfrm>
            <a:off x="4572000" y="393702"/>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3" name="TextBox 12">
            <a:extLst>
              <a:ext uri="{FF2B5EF4-FFF2-40B4-BE49-F238E27FC236}">
                <a16:creationId xmlns:a16="http://schemas.microsoft.com/office/drawing/2014/main" id="{A87E2C40-A4C7-AD66-4678-C2804DD2A4C2}"/>
              </a:ext>
            </a:extLst>
          </p:cNvPr>
          <p:cNvSpPr txBox="1"/>
          <p:nvPr/>
        </p:nvSpPr>
        <p:spPr>
          <a:xfrm>
            <a:off x="4572000" y="7427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14" name="TextBox 13">
            <a:extLst>
              <a:ext uri="{FF2B5EF4-FFF2-40B4-BE49-F238E27FC236}">
                <a16:creationId xmlns:a16="http://schemas.microsoft.com/office/drawing/2014/main" id="{DD70AB42-5213-AB88-F4CE-FC01DD8EF8FD}"/>
              </a:ext>
            </a:extLst>
          </p:cNvPr>
          <p:cNvSpPr txBox="1"/>
          <p:nvPr/>
        </p:nvSpPr>
        <p:spPr>
          <a:xfrm>
            <a:off x="4572000" y="106915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18" name="TextBox 17">
            <a:extLst>
              <a:ext uri="{FF2B5EF4-FFF2-40B4-BE49-F238E27FC236}">
                <a16:creationId xmlns:a16="http://schemas.microsoft.com/office/drawing/2014/main" id="{5B1AF13E-6C02-4989-2060-A1B8F50D326F}"/>
              </a:ext>
            </a:extLst>
          </p:cNvPr>
          <p:cNvSpPr txBox="1"/>
          <p:nvPr/>
        </p:nvSpPr>
        <p:spPr>
          <a:xfrm>
            <a:off x="4575123" y="141764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sp>
        <p:nvSpPr>
          <p:cNvPr id="20" name="TextBox 19">
            <a:extLst>
              <a:ext uri="{FF2B5EF4-FFF2-40B4-BE49-F238E27FC236}">
                <a16:creationId xmlns:a16="http://schemas.microsoft.com/office/drawing/2014/main" id="{C20B3352-0C7C-E4BE-DD9C-7AFEA5DAFB06}"/>
              </a:ext>
            </a:extLst>
          </p:cNvPr>
          <p:cNvSpPr txBox="1"/>
          <p:nvPr/>
        </p:nvSpPr>
        <p:spPr>
          <a:xfrm>
            <a:off x="4572000" y="195052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se ofreció a si mismo como el cordero que quita el pecado del hombre</a:t>
            </a:r>
          </a:p>
        </p:txBody>
      </p:sp>
      <p:sp>
        <p:nvSpPr>
          <p:cNvPr id="21" name="TextBox 20">
            <a:extLst>
              <a:ext uri="{FF2B5EF4-FFF2-40B4-BE49-F238E27FC236}">
                <a16:creationId xmlns:a16="http://schemas.microsoft.com/office/drawing/2014/main" id="{A292C103-D1BD-B86C-2E14-CC85F97E5756}"/>
              </a:ext>
            </a:extLst>
          </p:cNvPr>
          <p:cNvSpPr txBox="1"/>
          <p:nvPr/>
        </p:nvSpPr>
        <p:spPr>
          <a:xfrm>
            <a:off x="4554252" y="252633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cordero de la pascua</a:t>
            </a:r>
          </a:p>
        </p:txBody>
      </p:sp>
      <p:sp>
        <p:nvSpPr>
          <p:cNvPr id="26" name="TextBox 25">
            <a:extLst>
              <a:ext uri="{FF2B5EF4-FFF2-40B4-BE49-F238E27FC236}">
                <a16:creationId xmlns:a16="http://schemas.microsoft.com/office/drawing/2014/main" id="{F753CF74-99E1-496C-3F4C-4982F0C1F22E}"/>
              </a:ext>
            </a:extLst>
          </p:cNvPr>
          <p:cNvSpPr txBox="1"/>
          <p:nvPr/>
        </p:nvSpPr>
        <p:spPr>
          <a:xfrm>
            <a:off x="4572000" y="285270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Jesús en el templo</a:t>
            </a:r>
          </a:p>
        </p:txBody>
      </p:sp>
      <p:sp>
        <p:nvSpPr>
          <p:cNvPr id="3" name="1 CuadroTexto">
            <a:extLst>
              <a:ext uri="{FF2B5EF4-FFF2-40B4-BE49-F238E27FC236}">
                <a16:creationId xmlns:a16="http://schemas.microsoft.com/office/drawing/2014/main" id="{E66CD966-CB34-5EB1-5F32-B70629B928C0}"/>
              </a:ext>
            </a:extLst>
          </p:cNvPr>
          <p:cNvSpPr txBox="1"/>
          <p:nvPr/>
        </p:nvSpPr>
        <p:spPr>
          <a:xfrm>
            <a:off x="2517077" y="568639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Apocalipsis 4:2</a:t>
            </a:r>
          </a:p>
        </p:txBody>
      </p:sp>
      <p:sp>
        <p:nvSpPr>
          <p:cNvPr id="4" name="2 CuadroTexto">
            <a:extLst>
              <a:ext uri="{FF2B5EF4-FFF2-40B4-BE49-F238E27FC236}">
                <a16:creationId xmlns:a16="http://schemas.microsoft.com/office/drawing/2014/main" id="{DC1E41E8-1712-D2F9-16A5-00E6E24B0FDA}"/>
              </a:ext>
            </a:extLst>
          </p:cNvPr>
          <p:cNvSpPr txBox="1"/>
          <p:nvPr/>
        </p:nvSpPr>
        <p:spPr>
          <a:xfrm>
            <a:off x="107504" y="6165304"/>
            <a:ext cx="8851594" cy="667299"/>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al instante yo estaba en el Espíritu; </a:t>
            </a:r>
            <a:r>
              <a:rPr lang="es-ES" sz="2400" dirty="0">
                <a:solidFill>
                  <a:srgbClr val="00B0F0"/>
                </a:solidFill>
                <a:latin typeface="Calibri"/>
              </a:rPr>
              <a:t>y he aquí, un trono establecido en el cielo, y en el trono, uno sentado. </a:t>
            </a:r>
          </a:p>
        </p:txBody>
      </p:sp>
      <p:sp>
        <p:nvSpPr>
          <p:cNvPr id="5" name="1 CuadroTexto">
            <a:extLst>
              <a:ext uri="{FF2B5EF4-FFF2-40B4-BE49-F238E27FC236}">
                <a16:creationId xmlns:a16="http://schemas.microsoft.com/office/drawing/2014/main" id="{CDADADD0-A2D3-3433-D677-9A09E0AC755A}"/>
              </a:ext>
            </a:extLst>
          </p:cNvPr>
          <p:cNvSpPr txBox="1"/>
          <p:nvPr/>
        </p:nvSpPr>
        <p:spPr>
          <a:xfrm>
            <a:off x="277128" y="4462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Isaías 6:1</a:t>
            </a:r>
          </a:p>
        </p:txBody>
      </p:sp>
      <p:sp>
        <p:nvSpPr>
          <p:cNvPr id="6" name="2 CuadroTexto">
            <a:extLst>
              <a:ext uri="{FF2B5EF4-FFF2-40B4-BE49-F238E27FC236}">
                <a16:creationId xmlns:a16="http://schemas.microsoft.com/office/drawing/2014/main" id="{74C4EE2B-4AD8-8E5D-0906-92821D182B86}"/>
              </a:ext>
            </a:extLst>
          </p:cNvPr>
          <p:cNvSpPr txBox="1"/>
          <p:nvPr/>
        </p:nvSpPr>
        <p:spPr>
          <a:xfrm>
            <a:off x="53244" y="493170"/>
            <a:ext cx="4480216"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En el año que murió el rey Uzías vi yo al Señor sentado sobre un trono alto y sublime, </a:t>
            </a:r>
            <a:r>
              <a:rPr lang="es-ES" sz="2400" dirty="0">
                <a:solidFill>
                  <a:srgbClr val="00B0F0"/>
                </a:solidFill>
                <a:latin typeface="Calibri"/>
              </a:rPr>
              <a:t>y sus faldas llenaban el templo. </a:t>
            </a:r>
          </a:p>
        </p:txBody>
      </p:sp>
      <p:sp>
        <p:nvSpPr>
          <p:cNvPr id="9" name="TextBox 8">
            <a:extLst>
              <a:ext uri="{FF2B5EF4-FFF2-40B4-BE49-F238E27FC236}">
                <a16:creationId xmlns:a16="http://schemas.microsoft.com/office/drawing/2014/main" id="{B7CC3DDE-FCA2-1F76-BB8C-DEEC79AB8C5C}"/>
              </a:ext>
            </a:extLst>
          </p:cNvPr>
          <p:cNvSpPr txBox="1"/>
          <p:nvPr/>
        </p:nvSpPr>
        <p:spPr>
          <a:xfrm>
            <a:off x="4576568" y="316995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Tú creaste todas las cosas</a:t>
            </a:r>
          </a:p>
        </p:txBody>
      </p:sp>
      <p:sp>
        <p:nvSpPr>
          <p:cNvPr id="16" name="2 CuadroTexto">
            <a:extLst>
              <a:ext uri="{FF2B5EF4-FFF2-40B4-BE49-F238E27FC236}">
                <a16:creationId xmlns:a16="http://schemas.microsoft.com/office/drawing/2014/main" id="{DC997F92-8650-6900-E104-8AF7FD80E514}"/>
              </a:ext>
            </a:extLst>
          </p:cNvPr>
          <p:cNvSpPr txBox="1"/>
          <p:nvPr/>
        </p:nvSpPr>
        <p:spPr>
          <a:xfrm>
            <a:off x="9888" y="4453610"/>
            <a:ext cx="9124224"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los cuatro seres vivientes tenían cada uno seis alas, y alrededor y por dentro estaban llenos de ojos; y no cesaban día y noche de decir: Santo, santo, santo es el Señor Dios Todopoderoso, el que era, el que es, y el que ha de venir. </a:t>
            </a:r>
          </a:p>
        </p:txBody>
      </p:sp>
      <p:sp>
        <p:nvSpPr>
          <p:cNvPr id="17" name="1 CuadroTexto">
            <a:extLst>
              <a:ext uri="{FF2B5EF4-FFF2-40B4-BE49-F238E27FC236}">
                <a16:creationId xmlns:a16="http://schemas.microsoft.com/office/drawing/2014/main" id="{3992CAF1-13EF-40B1-B58D-1A4E54AA4980}"/>
              </a:ext>
            </a:extLst>
          </p:cNvPr>
          <p:cNvSpPr txBox="1"/>
          <p:nvPr/>
        </p:nvSpPr>
        <p:spPr>
          <a:xfrm>
            <a:off x="2555776" y="400186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Apocalipsis 4:8</a:t>
            </a:r>
          </a:p>
        </p:txBody>
      </p:sp>
      <p:sp>
        <p:nvSpPr>
          <p:cNvPr id="19" name="1 CuadroTexto">
            <a:extLst>
              <a:ext uri="{FF2B5EF4-FFF2-40B4-BE49-F238E27FC236}">
                <a16:creationId xmlns:a16="http://schemas.microsoft.com/office/drawing/2014/main" id="{098EDA62-1063-7A15-7B51-536BC0FFAA67}"/>
              </a:ext>
            </a:extLst>
          </p:cNvPr>
          <p:cNvSpPr txBox="1"/>
          <p:nvPr/>
        </p:nvSpPr>
        <p:spPr>
          <a:xfrm>
            <a:off x="259380" y="220486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Isaías 6:3</a:t>
            </a:r>
          </a:p>
        </p:txBody>
      </p:sp>
      <p:sp>
        <p:nvSpPr>
          <p:cNvPr id="22" name="2 CuadroTexto">
            <a:extLst>
              <a:ext uri="{FF2B5EF4-FFF2-40B4-BE49-F238E27FC236}">
                <a16:creationId xmlns:a16="http://schemas.microsoft.com/office/drawing/2014/main" id="{C08437DE-C6DB-675F-993E-48D99448298D}"/>
              </a:ext>
            </a:extLst>
          </p:cNvPr>
          <p:cNvSpPr txBox="1"/>
          <p:nvPr/>
        </p:nvSpPr>
        <p:spPr>
          <a:xfrm>
            <a:off x="35496" y="2653410"/>
            <a:ext cx="4480216"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el uno al otro daba voces, diciendo: </a:t>
            </a:r>
            <a:r>
              <a:rPr lang="es-ES" sz="2400" u="sng" dirty="0">
                <a:solidFill>
                  <a:srgbClr val="00B0F0"/>
                </a:solidFill>
                <a:latin typeface="Calibri"/>
              </a:rPr>
              <a:t>Santo, santo, santo, Jehová de los ejércitos</a:t>
            </a:r>
            <a:r>
              <a:rPr lang="es-ES" sz="2400" dirty="0">
                <a:solidFill>
                  <a:srgbClr val="00B0F0"/>
                </a:solidFill>
                <a:latin typeface="Calibri"/>
              </a:rPr>
              <a:t>; toda la tierra está llena de su gloria. </a:t>
            </a:r>
          </a:p>
        </p:txBody>
      </p:sp>
    </p:spTree>
    <p:extLst>
      <p:ext uri="{BB962C8B-B14F-4D97-AF65-F5344CB8AC3E}">
        <p14:creationId xmlns:p14="http://schemas.microsoft.com/office/powerpoint/2010/main" val="2820261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22144-DB62-13D1-09A4-4E67CF9F06D6}"/>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D07D4B0E-E50C-4B6B-A775-13854182A7F0}"/>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12" name="TextBox 11">
            <a:extLst>
              <a:ext uri="{FF2B5EF4-FFF2-40B4-BE49-F238E27FC236}">
                <a16:creationId xmlns:a16="http://schemas.microsoft.com/office/drawing/2014/main" id="{66183CF5-B7AE-2E99-A0BF-1EF8CD72E0B7}"/>
              </a:ext>
            </a:extLst>
          </p:cNvPr>
          <p:cNvSpPr txBox="1"/>
          <p:nvPr/>
        </p:nvSpPr>
        <p:spPr>
          <a:xfrm>
            <a:off x="4572000" y="393702"/>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3" name="TextBox 12">
            <a:extLst>
              <a:ext uri="{FF2B5EF4-FFF2-40B4-BE49-F238E27FC236}">
                <a16:creationId xmlns:a16="http://schemas.microsoft.com/office/drawing/2014/main" id="{F0216D49-5203-1166-5130-B6E573D456E2}"/>
              </a:ext>
            </a:extLst>
          </p:cNvPr>
          <p:cNvSpPr txBox="1"/>
          <p:nvPr/>
        </p:nvSpPr>
        <p:spPr>
          <a:xfrm>
            <a:off x="4572000" y="7427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14" name="TextBox 13">
            <a:extLst>
              <a:ext uri="{FF2B5EF4-FFF2-40B4-BE49-F238E27FC236}">
                <a16:creationId xmlns:a16="http://schemas.microsoft.com/office/drawing/2014/main" id="{F9469936-8AB8-19F3-9799-734527347C54}"/>
              </a:ext>
            </a:extLst>
          </p:cNvPr>
          <p:cNvSpPr txBox="1"/>
          <p:nvPr/>
        </p:nvSpPr>
        <p:spPr>
          <a:xfrm>
            <a:off x="4572000" y="106915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18" name="TextBox 17">
            <a:extLst>
              <a:ext uri="{FF2B5EF4-FFF2-40B4-BE49-F238E27FC236}">
                <a16:creationId xmlns:a16="http://schemas.microsoft.com/office/drawing/2014/main" id="{A81EB955-EE4A-6359-BBF2-F5F99C8F2DA5}"/>
              </a:ext>
            </a:extLst>
          </p:cNvPr>
          <p:cNvSpPr txBox="1"/>
          <p:nvPr/>
        </p:nvSpPr>
        <p:spPr>
          <a:xfrm>
            <a:off x="4575123" y="141764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sp>
        <p:nvSpPr>
          <p:cNvPr id="20" name="TextBox 19">
            <a:extLst>
              <a:ext uri="{FF2B5EF4-FFF2-40B4-BE49-F238E27FC236}">
                <a16:creationId xmlns:a16="http://schemas.microsoft.com/office/drawing/2014/main" id="{B3225833-8066-213D-91FA-B59B5A849141}"/>
              </a:ext>
            </a:extLst>
          </p:cNvPr>
          <p:cNvSpPr txBox="1"/>
          <p:nvPr/>
        </p:nvSpPr>
        <p:spPr>
          <a:xfrm>
            <a:off x="4572000" y="195052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se ofreció a si mismo como el cordero que quita el pecado del hombre</a:t>
            </a:r>
          </a:p>
        </p:txBody>
      </p:sp>
      <p:sp>
        <p:nvSpPr>
          <p:cNvPr id="21" name="TextBox 20">
            <a:extLst>
              <a:ext uri="{FF2B5EF4-FFF2-40B4-BE49-F238E27FC236}">
                <a16:creationId xmlns:a16="http://schemas.microsoft.com/office/drawing/2014/main" id="{FAEBE818-2624-79D0-5C5C-591DDA8112A2}"/>
              </a:ext>
            </a:extLst>
          </p:cNvPr>
          <p:cNvSpPr txBox="1"/>
          <p:nvPr/>
        </p:nvSpPr>
        <p:spPr>
          <a:xfrm>
            <a:off x="4554252" y="252633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cordero de la pascua</a:t>
            </a:r>
          </a:p>
        </p:txBody>
      </p:sp>
      <p:sp>
        <p:nvSpPr>
          <p:cNvPr id="26" name="TextBox 25">
            <a:extLst>
              <a:ext uri="{FF2B5EF4-FFF2-40B4-BE49-F238E27FC236}">
                <a16:creationId xmlns:a16="http://schemas.microsoft.com/office/drawing/2014/main" id="{370B90B9-520F-F09B-385B-31CD447F167C}"/>
              </a:ext>
            </a:extLst>
          </p:cNvPr>
          <p:cNvSpPr txBox="1"/>
          <p:nvPr/>
        </p:nvSpPr>
        <p:spPr>
          <a:xfrm>
            <a:off x="4572000" y="285270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Jesús en el templo</a:t>
            </a:r>
          </a:p>
        </p:txBody>
      </p:sp>
      <p:sp>
        <p:nvSpPr>
          <p:cNvPr id="3" name="1 CuadroTexto">
            <a:extLst>
              <a:ext uri="{FF2B5EF4-FFF2-40B4-BE49-F238E27FC236}">
                <a16:creationId xmlns:a16="http://schemas.microsoft.com/office/drawing/2014/main" id="{2584E0C3-9035-19F5-BACB-1E4B0999E579}"/>
              </a:ext>
            </a:extLst>
          </p:cNvPr>
          <p:cNvSpPr txBox="1"/>
          <p:nvPr/>
        </p:nvSpPr>
        <p:spPr>
          <a:xfrm>
            <a:off x="2517077" y="568639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Apocalipsis 4:2</a:t>
            </a:r>
          </a:p>
        </p:txBody>
      </p:sp>
      <p:sp>
        <p:nvSpPr>
          <p:cNvPr id="4" name="2 CuadroTexto">
            <a:extLst>
              <a:ext uri="{FF2B5EF4-FFF2-40B4-BE49-F238E27FC236}">
                <a16:creationId xmlns:a16="http://schemas.microsoft.com/office/drawing/2014/main" id="{5CBC0C8C-4376-35E1-981C-0F37647E6605}"/>
              </a:ext>
            </a:extLst>
          </p:cNvPr>
          <p:cNvSpPr txBox="1"/>
          <p:nvPr/>
        </p:nvSpPr>
        <p:spPr>
          <a:xfrm>
            <a:off x="107504" y="6165304"/>
            <a:ext cx="8851594" cy="667299"/>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al instante yo estaba en el Espíritu; </a:t>
            </a:r>
            <a:r>
              <a:rPr lang="es-ES" sz="2400" dirty="0">
                <a:solidFill>
                  <a:srgbClr val="00B0F0"/>
                </a:solidFill>
                <a:latin typeface="Calibri"/>
              </a:rPr>
              <a:t>y he aquí, un trono establecido en el cielo, y en el trono, uno sentado. </a:t>
            </a:r>
          </a:p>
        </p:txBody>
      </p:sp>
      <p:sp>
        <p:nvSpPr>
          <p:cNvPr id="5" name="1 CuadroTexto">
            <a:extLst>
              <a:ext uri="{FF2B5EF4-FFF2-40B4-BE49-F238E27FC236}">
                <a16:creationId xmlns:a16="http://schemas.microsoft.com/office/drawing/2014/main" id="{72AC2AD2-26DF-E5AD-8E91-6C47ED7D7285}"/>
              </a:ext>
            </a:extLst>
          </p:cNvPr>
          <p:cNvSpPr txBox="1"/>
          <p:nvPr/>
        </p:nvSpPr>
        <p:spPr>
          <a:xfrm>
            <a:off x="277128" y="4462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Isaías 6:1</a:t>
            </a:r>
          </a:p>
        </p:txBody>
      </p:sp>
      <p:sp>
        <p:nvSpPr>
          <p:cNvPr id="6" name="2 CuadroTexto">
            <a:extLst>
              <a:ext uri="{FF2B5EF4-FFF2-40B4-BE49-F238E27FC236}">
                <a16:creationId xmlns:a16="http://schemas.microsoft.com/office/drawing/2014/main" id="{8F9CBE19-FBC3-1CEA-9064-89290FB7180E}"/>
              </a:ext>
            </a:extLst>
          </p:cNvPr>
          <p:cNvSpPr txBox="1"/>
          <p:nvPr/>
        </p:nvSpPr>
        <p:spPr>
          <a:xfrm>
            <a:off x="53244" y="493170"/>
            <a:ext cx="4480216"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En el año que murió el rey Uzías vi yo al Señor sentado sobre un trono alto y sublime, </a:t>
            </a:r>
            <a:r>
              <a:rPr lang="es-ES" sz="2400" dirty="0">
                <a:solidFill>
                  <a:srgbClr val="00B0F0"/>
                </a:solidFill>
                <a:latin typeface="Calibri"/>
              </a:rPr>
              <a:t>y sus faldas llenaban el templo. </a:t>
            </a:r>
          </a:p>
        </p:txBody>
      </p:sp>
      <p:sp>
        <p:nvSpPr>
          <p:cNvPr id="9" name="TextBox 8">
            <a:extLst>
              <a:ext uri="{FF2B5EF4-FFF2-40B4-BE49-F238E27FC236}">
                <a16:creationId xmlns:a16="http://schemas.microsoft.com/office/drawing/2014/main" id="{DF2A0552-98D5-220C-BF95-8B5D7E619220}"/>
              </a:ext>
            </a:extLst>
          </p:cNvPr>
          <p:cNvSpPr txBox="1"/>
          <p:nvPr/>
        </p:nvSpPr>
        <p:spPr>
          <a:xfrm>
            <a:off x="4576568" y="316995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Tú creaste todas las cosas</a:t>
            </a:r>
          </a:p>
        </p:txBody>
      </p:sp>
      <p:sp>
        <p:nvSpPr>
          <p:cNvPr id="10" name="2 CuadroTexto">
            <a:extLst>
              <a:ext uri="{FF2B5EF4-FFF2-40B4-BE49-F238E27FC236}">
                <a16:creationId xmlns:a16="http://schemas.microsoft.com/office/drawing/2014/main" id="{310B4575-DECB-5E34-476B-7637A2870265}"/>
              </a:ext>
            </a:extLst>
          </p:cNvPr>
          <p:cNvSpPr txBox="1"/>
          <p:nvPr/>
        </p:nvSpPr>
        <p:spPr>
          <a:xfrm>
            <a:off x="9888" y="4453610"/>
            <a:ext cx="9124224"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los cuatro seres vivientes tenían cada uno seis alas, y alrededor y por dentro estaban llenos de ojos; </a:t>
            </a:r>
            <a:r>
              <a:rPr lang="es-ES" sz="2400" dirty="0">
                <a:latin typeface="Calibri"/>
              </a:rPr>
              <a:t>y no cesaban día y noche de decir: Santo, santo, santo es el Señor Dios Todopoderoso, el que era, el que es, y el que ha de venir. </a:t>
            </a:r>
          </a:p>
        </p:txBody>
      </p:sp>
      <p:sp>
        <p:nvSpPr>
          <p:cNvPr id="16" name="1 CuadroTexto">
            <a:extLst>
              <a:ext uri="{FF2B5EF4-FFF2-40B4-BE49-F238E27FC236}">
                <a16:creationId xmlns:a16="http://schemas.microsoft.com/office/drawing/2014/main" id="{78A38B9A-8085-0E00-3C98-900F4B6E2DD6}"/>
              </a:ext>
            </a:extLst>
          </p:cNvPr>
          <p:cNvSpPr txBox="1"/>
          <p:nvPr/>
        </p:nvSpPr>
        <p:spPr>
          <a:xfrm>
            <a:off x="2555776" y="400186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Apocalipsis 4:8</a:t>
            </a:r>
          </a:p>
        </p:txBody>
      </p:sp>
      <p:sp>
        <p:nvSpPr>
          <p:cNvPr id="19" name="1 CuadroTexto">
            <a:extLst>
              <a:ext uri="{FF2B5EF4-FFF2-40B4-BE49-F238E27FC236}">
                <a16:creationId xmlns:a16="http://schemas.microsoft.com/office/drawing/2014/main" id="{22A20F91-4595-88B3-2B6E-03185F83942F}"/>
              </a:ext>
            </a:extLst>
          </p:cNvPr>
          <p:cNvSpPr txBox="1"/>
          <p:nvPr/>
        </p:nvSpPr>
        <p:spPr>
          <a:xfrm>
            <a:off x="259380" y="220486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Isaías 6:3</a:t>
            </a:r>
          </a:p>
        </p:txBody>
      </p:sp>
      <p:sp>
        <p:nvSpPr>
          <p:cNvPr id="22" name="2 CuadroTexto">
            <a:extLst>
              <a:ext uri="{FF2B5EF4-FFF2-40B4-BE49-F238E27FC236}">
                <a16:creationId xmlns:a16="http://schemas.microsoft.com/office/drawing/2014/main" id="{4133BE81-2880-38BF-D82E-CF9BAC67E434}"/>
              </a:ext>
            </a:extLst>
          </p:cNvPr>
          <p:cNvSpPr txBox="1"/>
          <p:nvPr/>
        </p:nvSpPr>
        <p:spPr>
          <a:xfrm>
            <a:off x="35496" y="2653410"/>
            <a:ext cx="4480216"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el uno al otro daba voces, diciendo: </a:t>
            </a:r>
            <a:r>
              <a:rPr lang="es-ES" sz="2400" u="sng" dirty="0">
                <a:solidFill>
                  <a:srgbClr val="00B0F0"/>
                </a:solidFill>
                <a:latin typeface="Calibri"/>
              </a:rPr>
              <a:t>Santo, santo, santo, Jehová de los ejércitos</a:t>
            </a:r>
            <a:r>
              <a:rPr lang="es-ES" sz="2400" dirty="0">
                <a:solidFill>
                  <a:srgbClr val="00B0F0"/>
                </a:solidFill>
                <a:latin typeface="Calibri"/>
              </a:rPr>
              <a:t>; toda la tierra está llena de su gloria. </a:t>
            </a:r>
          </a:p>
        </p:txBody>
      </p:sp>
    </p:spTree>
    <p:extLst>
      <p:ext uri="{BB962C8B-B14F-4D97-AF65-F5344CB8AC3E}">
        <p14:creationId xmlns:p14="http://schemas.microsoft.com/office/powerpoint/2010/main" val="38878245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06D4DB-55C8-8DC1-0428-C9BE1AE9F137}"/>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21F3E36E-50E5-6FF9-3B83-D060FB903F21}"/>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12" name="TextBox 11">
            <a:extLst>
              <a:ext uri="{FF2B5EF4-FFF2-40B4-BE49-F238E27FC236}">
                <a16:creationId xmlns:a16="http://schemas.microsoft.com/office/drawing/2014/main" id="{822F9BC7-084D-9D4B-67F2-C446ED2968C5}"/>
              </a:ext>
            </a:extLst>
          </p:cNvPr>
          <p:cNvSpPr txBox="1"/>
          <p:nvPr/>
        </p:nvSpPr>
        <p:spPr>
          <a:xfrm>
            <a:off x="4572000" y="393702"/>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3" name="TextBox 12">
            <a:extLst>
              <a:ext uri="{FF2B5EF4-FFF2-40B4-BE49-F238E27FC236}">
                <a16:creationId xmlns:a16="http://schemas.microsoft.com/office/drawing/2014/main" id="{AFE1A44B-C35A-6A47-FBAC-0BCD0A90CE57}"/>
              </a:ext>
            </a:extLst>
          </p:cNvPr>
          <p:cNvSpPr txBox="1"/>
          <p:nvPr/>
        </p:nvSpPr>
        <p:spPr>
          <a:xfrm>
            <a:off x="4572000" y="7427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14" name="TextBox 13">
            <a:extLst>
              <a:ext uri="{FF2B5EF4-FFF2-40B4-BE49-F238E27FC236}">
                <a16:creationId xmlns:a16="http://schemas.microsoft.com/office/drawing/2014/main" id="{2C3D610C-547F-AAC6-2FF4-1DE1A1F44737}"/>
              </a:ext>
            </a:extLst>
          </p:cNvPr>
          <p:cNvSpPr txBox="1"/>
          <p:nvPr/>
        </p:nvSpPr>
        <p:spPr>
          <a:xfrm>
            <a:off x="4572000" y="106915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18" name="TextBox 17">
            <a:extLst>
              <a:ext uri="{FF2B5EF4-FFF2-40B4-BE49-F238E27FC236}">
                <a16:creationId xmlns:a16="http://schemas.microsoft.com/office/drawing/2014/main" id="{51FA11A1-A935-877F-B028-A0777153C8FB}"/>
              </a:ext>
            </a:extLst>
          </p:cNvPr>
          <p:cNvSpPr txBox="1"/>
          <p:nvPr/>
        </p:nvSpPr>
        <p:spPr>
          <a:xfrm>
            <a:off x="4575123" y="141764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sp>
        <p:nvSpPr>
          <p:cNvPr id="20" name="TextBox 19">
            <a:extLst>
              <a:ext uri="{FF2B5EF4-FFF2-40B4-BE49-F238E27FC236}">
                <a16:creationId xmlns:a16="http://schemas.microsoft.com/office/drawing/2014/main" id="{582BDABE-F685-4B95-8FF1-5166E7E38B91}"/>
              </a:ext>
            </a:extLst>
          </p:cNvPr>
          <p:cNvSpPr txBox="1"/>
          <p:nvPr/>
        </p:nvSpPr>
        <p:spPr>
          <a:xfrm>
            <a:off x="4572000" y="195052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se ofreció a si mismo como el cordero que quita el pecado del hombre</a:t>
            </a:r>
          </a:p>
        </p:txBody>
      </p:sp>
      <p:sp>
        <p:nvSpPr>
          <p:cNvPr id="21" name="TextBox 20">
            <a:extLst>
              <a:ext uri="{FF2B5EF4-FFF2-40B4-BE49-F238E27FC236}">
                <a16:creationId xmlns:a16="http://schemas.microsoft.com/office/drawing/2014/main" id="{C82217E8-F300-709B-E156-83ABE06B7499}"/>
              </a:ext>
            </a:extLst>
          </p:cNvPr>
          <p:cNvSpPr txBox="1"/>
          <p:nvPr/>
        </p:nvSpPr>
        <p:spPr>
          <a:xfrm>
            <a:off x="4554252" y="252633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cordero de la pascua</a:t>
            </a:r>
          </a:p>
        </p:txBody>
      </p:sp>
      <p:sp>
        <p:nvSpPr>
          <p:cNvPr id="26" name="TextBox 25">
            <a:extLst>
              <a:ext uri="{FF2B5EF4-FFF2-40B4-BE49-F238E27FC236}">
                <a16:creationId xmlns:a16="http://schemas.microsoft.com/office/drawing/2014/main" id="{20DABC9A-F6A9-5D84-4866-A97A793E1FCF}"/>
              </a:ext>
            </a:extLst>
          </p:cNvPr>
          <p:cNvSpPr txBox="1"/>
          <p:nvPr/>
        </p:nvSpPr>
        <p:spPr>
          <a:xfrm>
            <a:off x="4572000" y="285270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Jesús en el templo</a:t>
            </a:r>
          </a:p>
        </p:txBody>
      </p:sp>
      <p:sp>
        <p:nvSpPr>
          <p:cNvPr id="3" name="1 CuadroTexto">
            <a:extLst>
              <a:ext uri="{FF2B5EF4-FFF2-40B4-BE49-F238E27FC236}">
                <a16:creationId xmlns:a16="http://schemas.microsoft.com/office/drawing/2014/main" id="{F50AD49D-7F4D-D6CE-9BEA-9D44144E9880}"/>
              </a:ext>
            </a:extLst>
          </p:cNvPr>
          <p:cNvSpPr txBox="1"/>
          <p:nvPr/>
        </p:nvSpPr>
        <p:spPr>
          <a:xfrm>
            <a:off x="2517077" y="568639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Apocalipsis 4:2</a:t>
            </a:r>
          </a:p>
        </p:txBody>
      </p:sp>
      <p:sp>
        <p:nvSpPr>
          <p:cNvPr id="4" name="2 CuadroTexto">
            <a:extLst>
              <a:ext uri="{FF2B5EF4-FFF2-40B4-BE49-F238E27FC236}">
                <a16:creationId xmlns:a16="http://schemas.microsoft.com/office/drawing/2014/main" id="{778C012D-BAF4-4091-B638-5B06269A5AD6}"/>
              </a:ext>
            </a:extLst>
          </p:cNvPr>
          <p:cNvSpPr txBox="1"/>
          <p:nvPr/>
        </p:nvSpPr>
        <p:spPr>
          <a:xfrm>
            <a:off x="107504" y="6165304"/>
            <a:ext cx="8851594" cy="667299"/>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al instante yo estaba en el Espíritu; </a:t>
            </a:r>
            <a:r>
              <a:rPr lang="es-ES" sz="2400" dirty="0">
                <a:solidFill>
                  <a:srgbClr val="00B0F0"/>
                </a:solidFill>
                <a:latin typeface="Calibri"/>
              </a:rPr>
              <a:t>y he aquí, un trono establecido en el cielo, y en el trono, uno sentado. </a:t>
            </a:r>
          </a:p>
        </p:txBody>
      </p:sp>
      <p:sp>
        <p:nvSpPr>
          <p:cNvPr id="5" name="1 CuadroTexto">
            <a:extLst>
              <a:ext uri="{FF2B5EF4-FFF2-40B4-BE49-F238E27FC236}">
                <a16:creationId xmlns:a16="http://schemas.microsoft.com/office/drawing/2014/main" id="{E537C900-367D-ECF7-1198-869D1071AAD7}"/>
              </a:ext>
            </a:extLst>
          </p:cNvPr>
          <p:cNvSpPr txBox="1"/>
          <p:nvPr/>
        </p:nvSpPr>
        <p:spPr>
          <a:xfrm>
            <a:off x="277128" y="4462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Isaías 6:1</a:t>
            </a:r>
          </a:p>
        </p:txBody>
      </p:sp>
      <p:sp>
        <p:nvSpPr>
          <p:cNvPr id="6" name="2 CuadroTexto">
            <a:extLst>
              <a:ext uri="{FF2B5EF4-FFF2-40B4-BE49-F238E27FC236}">
                <a16:creationId xmlns:a16="http://schemas.microsoft.com/office/drawing/2014/main" id="{F996181D-71D3-F058-230A-DF87A0954637}"/>
              </a:ext>
            </a:extLst>
          </p:cNvPr>
          <p:cNvSpPr txBox="1"/>
          <p:nvPr/>
        </p:nvSpPr>
        <p:spPr>
          <a:xfrm>
            <a:off x="53244" y="493170"/>
            <a:ext cx="4480216"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En el año que murió el rey Uzías vi yo al Señor sentado sobre un trono alto y sublime, </a:t>
            </a:r>
            <a:r>
              <a:rPr lang="es-ES" sz="2400" dirty="0">
                <a:solidFill>
                  <a:srgbClr val="00B0F0"/>
                </a:solidFill>
                <a:latin typeface="Calibri"/>
              </a:rPr>
              <a:t>y sus faldas llenaban el templo. </a:t>
            </a:r>
          </a:p>
        </p:txBody>
      </p:sp>
      <p:sp>
        <p:nvSpPr>
          <p:cNvPr id="9" name="TextBox 8">
            <a:extLst>
              <a:ext uri="{FF2B5EF4-FFF2-40B4-BE49-F238E27FC236}">
                <a16:creationId xmlns:a16="http://schemas.microsoft.com/office/drawing/2014/main" id="{86017ECE-028C-9F06-733D-3C238AF53595}"/>
              </a:ext>
            </a:extLst>
          </p:cNvPr>
          <p:cNvSpPr txBox="1"/>
          <p:nvPr/>
        </p:nvSpPr>
        <p:spPr>
          <a:xfrm>
            <a:off x="4576568" y="316995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Tú creaste todas las cosas</a:t>
            </a:r>
          </a:p>
        </p:txBody>
      </p:sp>
      <p:sp>
        <p:nvSpPr>
          <p:cNvPr id="10" name="2 CuadroTexto">
            <a:extLst>
              <a:ext uri="{FF2B5EF4-FFF2-40B4-BE49-F238E27FC236}">
                <a16:creationId xmlns:a16="http://schemas.microsoft.com/office/drawing/2014/main" id="{1007A096-0025-B92A-4B63-EC74D5E88925}"/>
              </a:ext>
            </a:extLst>
          </p:cNvPr>
          <p:cNvSpPr txBox="1"/>
          <p:nvPr/>
        </p:nvSpPr>
        <p:spPr>
          <a:xfrm>
            <a:off x="9888" y="4453610"/>
            <a:ext cx="9124224"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los cuatro seres vivientes tenían cada uno seis alas, y alrededor y por dentro estaban llenos de ojos; </a:t>
            </a:r>
            <a:r>
              <a:rPr lang="es-ES" sz="2400" dirty="0">
                <a:solidFill>
                  <a:srgbClr val="00B0F0"/>
                </a:solidFill>
                <a:latin typeface="Calibri"/>
              </a:rPr>
              <a:t>y no cesaban día y noche de decir: </a:t>
            </a:r>
            <a:r>
              <a:rPr lang="es-ES" sz="2400" u="sng" dirty="0">
                <a:solidFill>
                  <a:srgbClr val="00B0F0"/>
                </a:solidFill>
                <a:latin typeface="Calibri"/>
              </a:rPr>
              <a:t>Santo, santo, santo es el Señor Dios Todopoderoso,</a:t>
            </a:r>
            <a:r>
              <a:rPr lang="es-ES" sz="2400" dirty="0">
                <a:solidFill>
                  <a:srgbClr val="00B0F0"/>
                </a:solidFill>
                <a:latin typeface="Calibri"/>
              </a:rPr>
              <a:t> el que era, el que es, y el que ha de venir. </a:t>
            </a:r>
          </a:p>
        </p:txBody>
      </p:sp>
      <p:sp>
        <p:nvSpPr>
          <p:cNvPr id="16" name="1 CuadroTexto">
            <a:extLst>
              <a:ext uri="{FF2B5EF4-FFF2-40B4-BE49-F238E27FC236}">
                <a16:creationId xmlns:a16="http://schemas.microsoft.com/office/drawing/2014/main" id="{391AF66F-70FC-8AF2-A1EC-6EA7A0E03D0B}"/>
              </a:ext>
            </a:extLst>
          </p:cNvPr>
          <p:cNvSpPr txBox="1"/>
          <p:nvPr/>
        </p:nvSpPr>
        <p:spPr>
          <a:xfrm>
            <a:off x="2555776" y="400186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Apocalipsis 4:8</a:t>
            </a:r>
          </a:p>
        </p:txBody>
      </p:sp>
      <p:sp>
        <p:nvSpPr>
          <p:cNvPr id="17" name="TextBox 16">
            <a:extLst>
              <a:ext uri="{FF2B5EF4-FFF2-40B4-BE49-F238E27FC236}">
                <a16:creationId xmlns:a16="http://schemas.microsoft.com/office/drawing/2014/main" id="{AA4FFF2A-2279-63AA-93C1-951F308E7522}"/>
              </a:ext>
            </a:extLst>
          </p:cNvPr>
          <p:cNvSpPr txBox="1"/>
          <p:nvPr/>
        </p:nvSpPr>
        <p:spPr>
          <a:xfrm>
            <a:off x="4572772" y="350210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Santo, santo, santo es el Señor Dios Todopoderoso</a:t>
            </a:r>
          </a:p>
        </p:txBody>
      </p:sp>
      <p:sp>
        <p:nvSpPr>
          <p:cNvPr id="19" name="1 CuadroTexto">
            <a:extLst>
              <a:ext uri="{FF2B5EF4-FFF2-40B4-BE49-F238E27FC236}">
                <a16:creationId xmlns:a16="http://schemas.microsoft.com/office/drawing/2014/main" id="{9F3030AC-6EC6-E98E-5815-CF6F67D4450F}"/>
              </a:ext>
            </a:extLst>
          </p:cNvPr>
          <p:cNvSpPr txBox="1"/>
          <p:nvPr/>
        </p:nvSpPr>
        <p:spPr>
          <a:xfrm>
            <a:off x="259380" y="220486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Isaías 6:3</a:t>
            </a:r>
          </a:p>
        </p:txBody>
      </p:sp>
      <p:sp>
        <p:nvSpPr>
          <p:cNvPr id="22" name="2 CuadroTexto">
            <a:extLst>
              <a:ext uri="{FF2B5EF4-FFF2-40B4-BE49-F238E27FC236}">
                <a16:creationId xmlns:a16="http://schemas.microsoft.com/office/drawing/2014/main" id="{8A54A6CC-99C7-B4FC-CD76-596075187FEB}"/>
              </a:ext>
            </a:extLst>
          </p:cNvPr>
          <p:cNvSpPr txBox="1"/>
          <p:nvPr/>
        </p:nvSpPr>
        <p:spPr>
          <a:xfrm>
            <a:off x="35496" y="2653410"/>
            <a:ext cx="4480216"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el uno al otro daba voces, diciendo: </a:t>
            </a:r>
            <a:r>
              <a:rPr lang="es-ES" sz="2400" u="sng" dirty="0">
                <a:solidFill>
                  <a:srgbClr val="00B0F0"/>
                </a:solidFill>
                <a:latin typeface="Calibri"/>
              </a:rPr>
              <a:t>Santo, santo, santo, Jehová de los ejércitos</a:t>
            </a:r>
            <a:r>
              <a:rPr lang="es-ES" sz="2400" dirty="0">
                <a:solidFill>
                  <a:srgbClr val="00B0F0"/>
                </a:solidFill>
                <a:latin typeface="Calibri"/>
              </a:rPr>
              <a:t>; toda la tierra está llena de su gloria. </a:t>
            </a:r>
          </a:p>
        </p:txBody>
      </p:sp>
    </p:spTree>
    <p:extLst>
      <p:ext uri="{BB962C8B-B14F-4D97-AF65-F5344CB8AC3E}">
        <p14:creationId xmlns:p14="http://schemas.microsoft.com/office/powerpoint/2010/main" val="2099593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62ACEB-9B67-A7AD-A38C-8B17CDB400DB}"/>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7AF4B3B4-43C3-6B88-3357-12CEC9532F4D}"/>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12" name="TextBox 11">
            <a:extLst>
              <a:ext uri="{FF2B5EF4-FFF2-40B4-BE49-F238E27FC236}">
                <a16:creationId xmlns:a16="http://schemas.microsoft.com/office/drawing/2014/main" id="{970402CB-4F74-4EE7-4061-121DBBC8065A}"/>
              </a:ext>
            </a:extLst>
          </p:cNvPr>
          <p:cNvSpPr txBox="1"/>
          <p:nvPr/>
        </p:nvSpPr>
        <p:spPr>
          <a:xfrm>
            <a:off x="4572000" y="393702"/>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3" name="TextBox 12">
            <a:extLst>
              <a:ext uri="{FF2B5EF4-FFF2-40B4-BE49-F238E27FC236}">
                <a16:creationId xmlns:a16="http://schemas.microsoft.com/office/drawing/2014/main" id="{20D858AD-B2C8-E761-9849-98C0C64ECA87}"/>
              </a:ext>
            </a:extLst>
          </p:cNvPr>
          <p:cNvSpPr txBox="1"/>
          <p:nvPr/>
        </p:nvSpPr>
        <p:spPr>
          <a:xfrm>
            <a:off x="4572000" y="7427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14" name="TextBox 13">
            <a:extLst>
              <a:ext uri="{FF2B5EF4-FFF2-40B4-BE49-F238E27FC236}">
                <a16:creationId xmlns:a16="http://schemas.microsoft.com/office/drawing/2014/main" id="{3FD3E59F-83B4-F4CF-74B5-4A4D47D5B32B}"/>
              </a:ext>
            </a:extLst>
          </p:cNvPr>
          <p:cNvSpPr txBox="1"/>
          <p:nvPr/>
        </p:nvSpPr>
        <p:spPr>
          <a:xfrm>
            <a:off x="4572000" y="106915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18" name="TextBox 17">
            <a:extLst>
              <a:ext uri="{FF2B5EF4-FFF2-40B4-BE49-F238E27FC236}">
                <a16:creationId xmlns:a16="http://schemas.microsoft.com/office/drawing/2014/main" id="{58C159D5-1745-CAB3-6A6A-E11F95FAE82B}"/>
              </a:ext>
            </a:extLst>
          </p:cNvPr>
          <p:cNvSpPr txBox="1"/>
          <p:nvPr/>
        </p:nvSpPr>
        <p:spPr>
          <a:xfrm>
            <a:off x="4575123" y="141764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sp>
        <p:nvSpPr>
          <p:cNvPr id="20" name="TextBox 19">
            <a:extLst>
              <a:ext uri="{FF2B5EF4-FFF2-40B4-BE49-F238E27FC236}">
                <a16:creationId xmlns:a16="http://schemas.microsoft.com/office/drawing/2014/main" id="{C39B4305-0ECA-BD98-A5EB-DD2A42FBFF4C}"/>
              </a:ext>
            </a:extLst>
          </p:cNvPr>
          <p:cNvSpPr txBox="1"/>
          <p:nvPr/>
        </p:nvSpPr>
        <p:spPr>
          <a:xfrm>
            <a:off x="4572000" y="195052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se ofreció a si mismo como el cordero que quita el pecado del hombre</a:t>
            </a:r>
          </a:p>
        </p:txBody>
      </p:sp>
      <p:sp>
        <p:nvSpPr>
          <p:cNvPr id="21" name="TextBox 20">
            <a:extLst>
              <a:ext uri="{FF2B5EF4-FFF2-40B4-BE49-F238E27FC236}">
                <a16:creationId xmlns:a16="http://schemas.microsoft.com/office/drawing/2014/main" id="{BAA35B31-198A-C7EB-5676-83613688EC52}"/>
              </a:ext>
            </a:extLst>
          </p:cNvPr>
          <p:cNvSpPr txBox="1"/>
          <p:nvPr/>
        </p:nvSpPr>
        <p:spPr>
          <a:xfrm>
            <a:off x="4554252" y="252633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cordero de la pascua</a:t>
            </a:r>
          </a:p>
        </p:txBody>
      </p:sp>
      <p:sp>
        <p:nvSpPr>
          <p:cNvPr id="26" name="TextBox 25">
            <a:extLst>
              <a:ext uri="{FF2B5EF4-FFF2-40B4-BE49-F238E27FC236}">
                <a16:creationId xmlns:a16="http://schemas.microsoft.com/office/drawing/2014/main" id="{DEE8DCF2-FB3A-AB9F-9226-4284E428517D}"/>
              </a:ext>
            </a:extLst>
          </p:cNvPr>
          <p:cNvSpPr txBox="1"/>
          <p:nvPr/>
        </p:nvSpPr>
        <p:spPr>
          <a:xfrm>
            <a:off x="4572000" y="285270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Jesús en el templo</a:t>
            </a:r>
          </a:p>
        </p:txBody>
      </p:sp>
      <p:sp>
        <p:nvSpPr>
          <p:cNvPr id="3" name="1 CuadroTexto">
            <a:extLst>
              <a:ext uri="{FF2B5EF4-FFF2-40B4-BE49-F238E27FC236}">
                <a16:creationId xmlns:a16="http://schemas.microsoft.com/office/drawing/2014/main" id="{47FDA0D3-F076-CF30-67DB-4DD4BD4C4B32}"/>
              </a:ext>
            </a:extLst>
          </p:cNvPr>
          <p:cNvSpPr txBox="1"/>
          <p:nvPr/>
        </p:nvSpPr>
        <p:spPr>
          <a:xfrm>
            <a:off x="2517077" y="568639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Apocalipsis 4:2</a:t>
            </a:r>
          </a:p>
        </p:txBody>
      </p:sp>
      <p:sp>
        <p:nvSpPr>
          <p:cNvPr id="4" name="2 CuadroTexto">
            <a:extLst>
              <a:ext uri="{FF2B5EF4-FFF2-40B4-BE49-F238E27FC236}">
                <a16:creationId xmlns:a16="http://schemas.microsoft.com/office/drawing/2014/main" id="{A3D40C5C-114B-C085-F427-C052E5478F5E}"/>
              </a:ext>
            </a:extLst>
          </p:cNvPr>
          <p:cNvSpPr txBox="1"/>
          <p:nvPr/>
        </p:nvSpPr>
        <p:spPr>
          <a:xfrm>
            <a:off x="107504" y="6165304"/>
            <a:ext cx="8851594" cy="667299"/>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al instante yo estaba en el Espíritu; </a:t>
            </a:r>
            <a:r>
              <a:rPr lang="es-ES" sz="2400" dirty="0">
                <a:solidFill>
                  <a:srgbClr val="00B0F0"/>
                </a:solidFill>
                <a:latin typeface="Calibri"/>
              </a:rPr>
              <a:t>y he aquí, un trono establecido en el cielo, y en el trono, uno sentado. </a:t>
            </a:r>
          </a:p>
        </p:txBody>
      </p:sp>
      <p:sp>
        <p:nvSpPr>
          <p:cNvPr id="5" name="1 CuadroTexto">
            <a:extLst>
              <a:ext uri="{FF2B5EF4-FFF2-40B4-BE49-F238E27FC236}">
                <a16:creationId xmlns:a16="http://schemas.microsoft.com/office/drawing/2014/main" id="{8CF047B4-2D9D-E000-45E9-212CFE7E264D}"/>
              </a:ext>
            </a:extLst>
          </p:cNvPr>
          <p:cNvSpPr txBox="1"/>
          <p:nvPr/>
        </p:nvSpPr>
        <p:spPr>
          <a:xfrm>
            <a:off x="277128" y="4462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6:5</a:t>
            </a:r>
          </a:p>
        </p:txBody>
      </p:sp>
      <p:sp>
        <p:nvSpPr>
          <p:cNvPr id="6" name="2 CuadroTexto">
            <a:extLst>
              <a:ext uri="{FF2B5EF4-FFF2-40B4-BE49-F238E27FC236}">
                <a16:creationId xmlns:a16="http://schemas.microsoft.com/office/drawing/2014/main" id="{65B0B234-79A4-C31E-5FE6-94645AAFA5B4}"/>
              </a:ext>
            </a:extLst>
          </p:cNvPr>
          <p:cNvSpPr txBox="1"/>
          <p:nvPr/>
        </p:nvSpPr>
        <p:spPr>
          <a:xfrm>
            <a:off x="53244" y="493170"/>
            <a:ext cx="4480216"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Entonces dije: ¡Ay de mí! que soy muerto; porque siendo hombre inmundo de labios, y habitando en medio de pueblo que tiene labios inmundos, han visto mis ojos al Rey, Jehová de los ejércitos. </a:t>
            </a:r>
          </a:p>
        </p:txBody>
      </p:sp>
      <p:sp>
        <p:nvSpPr>
          <p:cNvPr id="9" name="TextBox 8">
            <a:extLst>
              <a:ext uri="{FF2B5EF4-FFF2-40B4-BE49-F238E27FC236}">
                <a16:creationId xmlns:a16="http://schemas.microsoft.com/office/drawing/2014/main" id="{EFBC1DD0-224F-B6BB-4AEC-E1BDAE8B1651}"/>
              </a:ext>
            </a:extLst>
          </p:cNvPr>
          <p:cNvSpPr txBox="1"/>
          <p:nvPr/>
        </p:nvSpPr>
        <p:spPr>
          <a:xfrm>
            <a:off x="4576568" y="316995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Tú creaste todas las cosas</a:t>
            </a:r>
          </a:p>
        </p:txBody>
      </p:sp>
      <p:sp>
        <p:nvSpPr>
          <p:cNvPr id="2" name="1 CuadroTexto">
            <a:extLst>
              <a:ext uri="{FF2B5EF4-FFF2-40B4-BE49-F238E27FC236}">
                <a16:creationId xmlns:a16="http://schemas.microsoft.com/office/drawing/2014/main" id="{3B21D8A5-6477-7878-DA36-5B78D25EC35C}"/>
              </a:ext>
            </a:extLst>
          </p:cNvPr>
          <p:cNvSpPr txBox="1"/>
          <p:nvPr/>
        </p:nvSpPr>
        <p:spPr>
          <a:xfrm>
            <a:off x="259380" y="220486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Isaías 6:3</a:t>
            </a:r>
          </a:p>
        </p:txBody>
      </p:sp>
      <p:sp>
        <p:nvSpPr>
          <p:cNvPr id="8" name="2 CuadroTexto">
            <a:extLst>
              <a:ext uri="{FF2B5EF4-FFF2-40B4-BE49-F238E27FC236}">
                <a16:creationId xmlns:a16="http://schemas.microsoft.com/office/drawing/2014/main" id="{AAD87FBF-944E-1199-5E03-994C0D59E605}"/>
              </a:ext>
            </a:extLst>
          </p:cNvPr>
          <p:cNvSpPr txBox="1"/>
          <p:nvPr/>
        </p:nvSpPr>
        <p:spPr>
          <a:xfrm>
            <a:off x="35496" y="2653410"/>
            <a:ext cx="4480216"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el uno al otro daba voces, diciendo: </a:t>
            </a:r>
            <a:r>
              <a:rPr lang="es-ES" sz="2400" u="sng" dirty="0">
                <a:solidFill>
                  <a:srgbClr val="00B0F0"/>
                </a:solidFill>
                <a:latin typeface="Calibri"/>
              </a:rPr>
              <a:t>Santo, santo, santo, Jehová de los ejércitos</a:t>
            </a:r>
            <a:r>
              <a:rPr lang="es-ES" sz="2400" dirty="0">
                <a:solidFill>
                  <a:srgbClr val="00B0F0"/>
                </a:solidFill>
                <a:latin typeface="Calibri"/>
              </a:rPr>
              <a:t>; toda la tierra está llena de su gloria. </a:t>
            </a:r>
          </a:p>
        </p:txBody>
      </p:sp>
      <p:sp>
        <p:nvSpPr>
          <p:cNvPr id="10" name="2 CuadroTexto">
            <a:extLst>
              <a:ext uri="{FF2B5EF4-FFF2-40B4-BE49-F238E27FC236}">
                <a16:creationId xmlns:a16="http://schemas.microsoft.com/office/drawing/2014/main" id="{43CDECD0-6C58-D05B-04EC-A61ACBB0031A}"/>
              </a:ext>
            </a:extLst>
          </p:cNvPr>
          <p:cNvSpPr txBox="1"/>
          <p:nvPr/>
        </p:nvSpPr>
        <p:spPr>
          <a:xfrm>
            <a:off x="9888" y="4453610"/>
            <a:ext cx="9124224"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los cuatro seres vivientes tenían cada uno seis alas, y alrededor y por dentro estaban llenos de ojos; </a:t>
            </a:r>
            <a:r>
              <a:rPr lang="es-ES" sz="2400" dirty="0">
                <a:solidFill>
                  <a:srgbClr val="00B0F0"/>
                </a:solidFill>
                <a:latin typeface="Calibri"/>
              </a:rPr>
              <a:t>y no cesaban día y noche de decir: </a:t>
            </a:r>
            <a:r>
              <a:rPr lang="es-ES" sz="2400" u="sng" dirty="0">
                <a:solidFill>
                  <a:srgbClr val="00B0F0"/>
                </a:solidFill>
                <a:latin typeface="Calibri"/>
              </a:rPr>
              <a:t>Santo, santo, santo es el Señor Dios Todopoderoso,</a:t>
            </a:r>
            <a:r>
              <a:rPr lang="es-ES" sz="2400" dirty="0">
                <a:solidFill>
                  <a:srgbClr val="00B0F0"/>
                </a:solidFill>
                <a:latin typeface="Calibri"/>
              </a:rPr>
              <a:t> el que era, el que es, y el que ha de venir. </a:t>
            </a:r>
          </a:p>
        </p:txBody>
      </p:sp>
      <p:sp>
        <p:nvSpPr>
          <p:cNvPr id="16" name="1 CuadroTexto">
            <a:extLst>
              <a:ext uri="{FF2B5EF4-FFF2-40B4-BE49-F238E27FC236}">
                <a16:creationId xmlns:a16="http://schemas.microsoft.com/office/drawing/2014/main" id="{66A1DDB8-B53A-1177-B955-1C1DF33EE229}"/>
              </a:ext>
            </a:extLst>
          </p:cNvPr>
          <p:cNvSpPr txBox="1"/>
          <p:nvPr/>
        </p:nvSpPr>
        <p:spPr>
          <a:xfrm>
            <a:off x="2555776" y="400186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Apocalipsis 4:8</a:t>
            </a:r>
          </a:p>
        </p:txBody>
      </p:sp>
      <p:sp>
        <p:nvSpPr>
          <p:cNvPr id="17" name="TextBox 16">
            <a:extLst>
              <a:ext uri="{FF2B5EF4-FFF2-40B4-BE49-F238E27FC236}">
                <a16:creationId xmlns:a16="http://schemas.microsoft.com/office/drawing/2014/main" id="{AA474EF4-FCF2-2046-B70A-587BFDDD1ADD}"/>
              </a:ext>
            </a:extLst>
          </p:cNvPr>
          <p:cNvSpPr txBox="1"/>
          <p:nvPr/>
        </p:nvSpPr>
        <p:spPr>
          <a:xfrm>
            <a:off x="4572772" y="350210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Santo, santo, santo es el Señor Dios Todopoderoso</a:t>
            </a:r>
          </a:p>
        </p:txBody>
      </p:sp>
    </p:spTree>
    <p:extLst>
      <p:ext uri="{BB962C8B-B14F-4D97-AF65-F5344CB8AC3E}">
        <p14:creationId xmlns:p14="http://schemas.microsoft.com/office/powerpoint/2010/main" val="1170119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A8A608-033B-11AB-E8A8-56137A36C6D2}"/>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562D0F21-AD4D-5151-B794-034875E0A50F}"/>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12" name="TextBox 11">
            <a:extLst>
              <a:ext uri="{FF2B5EF4-FFF2-40B4-BE49-F238E27FC236}">
                <a16:creationId xmlns:a16="http://schemas.microsoft.com/office/drawing/2014/main" id="{380CB7B8-77E2-83F8-4D63-AA3C051428F8}"/>
              </a:ext>
            </a:extLst>
          </p:cNvPr>
          <p:cNvSpPr txBox="1"/>
          <p:nvPr/>
        </p:nvSpPr>
        <p:spPr>
          <a:xfrm>
            <a:off x="4572000" y="393702"/>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3" name="TextBox 12">
            <a:extLst>
              <a:ext uri="{FF2B5EF4-FFF2-40B4-BE49-F238E27FC236}">
                <a16:creationId xmlns:a16="http://schemas.microsoft.com/office/drawing/2014/main" id="{91EC50E4-EA40-9D54-EA31-61AED9808B13}"/>
              </a:ext>
            </a:extLst>
          </p:cNvPr>
          <p:cNvSpPr txBox="1"/>
          <p:nvPr/>
        </p:nvSpPr>
        <p:spPr>
          <a:xfrm>
            <a:off x="4572000" y="7427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14" name="TextBox 13">
            <a:extLst>
              <a:ext uri="{FF2B5EF4-FFF2-40B4-BE49-F238E27FC236}">
                <a16:creationId xmlns:a16="http://schemas.microsoft.com/office/drawing/2014/main" id="{45D5445F-D553-470B-AE4D-66358A0A1C05}"/>
              </a:ext>
            </a:extLst>
          </p:cNvPr>
          <p:cNvSpPr txBox="1"/>
          <p:nvPr/>
        </p:nvSpPr>
        <p:spPr>
          <a:xfrm>
            <a:off x="4572000" y="106915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18" name="TextBox 17">
            <a:extLst>
              <a:ext uri="{FF2B5EF4-FFF2-40B4-BE49-F238E27FC236}">
                <a16:creationId xmlns:a16="http://schemas.microsoft.com/office/drawing/2014/main" id="{EC238767-AD19-701D-1B7C-EE50CA6734AB}"/>
              </a:ext>
            </a:extLst>
          </p:cNvPr>
          <p:cNvSpPr txBox="1"/>
          <p:nvPr/>
        </p:nvSpPr>
        <p:spPr>
          <a:xfrm>
            <a:off x="4575123" y="141764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sp>
        <p:nvSpPr>
          <p:cNvPr id="20" name="TextBox 19">
            <a:extLst>
              <a:ext uri="{FF2B5EF4-FFF2-40B4-BE49-F238E27FC236}">
                <a16:creationId xmlns:a16="http://schemas.microsoft.com/office/drawing/2014/main" id="{A3053B99-0B1F-05F9-F980-5E55D24858A0}"/>
              </a:ext>
            </a:extLst>
          </p:cNvPr>
          <p:cNvSpPr txBox="1"/>
          <p:nvPr/>
        </p:nvSpPr>
        <p:spPr>
          <a:xfrm>
            <a:off x="4572000" y="195052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se ofreció a si mismo como el cordero que quita el pecado del hombre</a:t>
            </a:r>
          </a:p>
        </p:txBody>
      </p:sp>
      <p:sp>
        <p:nvSpPr>
          <p:cNvPr id="21" name="TextBox 20">
            <a:extLst>
              <a:ext uri="{FF2B5EF4-FFF2-40B4-BE49-F238E27FC236}">
                <a16:creationId xmlns:a16="http://schemas.microsoft.com/office/drawing/2014/main" id="{4F94266F-B7F8-5D12-9DA9-9C626584FE3F}"/>
              </a:ext>
            </a:extLst>
          </p:cNvPr>
          <p:cNvSpPr txBox="1"/>
          <p:nvPr/>
        </p:nvSpPr>
        <p:spPr>
          <a:xfrm>
            <a:off x="4554252" y="252633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cordero de la pascua</a:t>
            </a:r>
          </a:p>
        </p:txBody>
      </p:sp>
      <p:sp>
        <p:nvSpPr>
          <p:cNvPr id="26" name="TextBox 25">
            <a:extLst>
              <a:ext uri="{FF2B5EF4-FFF2-40B4-BE49-F238E27FC236}">
                <a16:creationId xmlns:a16="http://schemas.microsoft.com/office/drawing/2014/main" id="{9AD898B3-B10D-1B77-583A-0879F989BFC4}"/>
              </a:ext>
            </a:extLst>
          </p:cNvPr>
          <p:cNvSpPr txBox="1"/>
          <p:nvPr/>
        </p:nvSpPr>
        <p:spPr>
          <a:xfrm>
            <a:off x="4572000" y="285270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Jesús en el templo</a:t>
            </a:r>
          </a:p>
        </p:txBody>
      </p:sp>
      <p:sp>
        <p:nvSpPr>
          <p:cNvPr id="3" name="1 CuadroTexto">
            <a:extLst>
              <a:ext uri="{FF2B5EF4-FFF2-40B4-BE49-F238E27FC236}">
                <a16:creationId xmlns:a16="http://schemas.microsoft.com/office/drawing/2014/main" id="{ADFC0650-8A39-37E7-B3FF-50075EAF465A}"/>
              </a:ext>
            </a:extLst>
          </p:cNvPr>
          <p:cNvSpPr txBox="1"/>
          <p:nvPr/>
        </p:nvSpPr>
        <p:spPr>
          <a:xfrm>
            <a:off x="2517077" y="568639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Apocalipsis 4:2</a:t>
            </a:r>
          </a:p>
        </p:txBody>
      </p:sp>
      <p:sp>
        <p:nvSpPr>
          <p:cNvPr id="4" name="2 CuadroTexto">
            <a:extLst>
              <a:ext uri="{FF2B5EF4-FFF2-40B4-BE49-F238E27FC236}">
                <a16:creationId xmlns:a16="http://schemas.microsoft.com/office/drawing/2014/main" id="{DC5CA73D-31DF-2F60-34C1-30CC88BC2320}"/>
              </a:ext>
            </a:extLst>
          </p:cNvPr>
          <p:cNvSpPr txBox="1"/>
          <p:nvPr/>
        </p:nvSpPr>
        <p:spPr>
          <a:xfrm>
            <a:off x="107504" y="6165304"/>
            <a:ext cx="8851594" cy="667299"/>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al instante yo estaba en el Espíritu; </a:t>
            </a:r>
            <a:r>
              <a:rPr lang="es-ES" sz="2400" dirty="0">
                <a:solidFill>
                  <a:srgbClr val="00B0F0"/>
                </a:solidFill>
                <a:latin typeface="Calibri"/>
              </a:rPr>
              <a:t>y he aquí, un trono establecido en el cielo, y en el trono, uno sentado. </a:t>
            </a:r>
          </a:p>
        </p:txBody>
      </p:sp>
      <p:sp>
        <p:nvSpPr>
          <p:cNvPr id="5" name="1 CuadroTexto">
            <a:extLst>
              <a:ext uri="{FF2B5EF4-FFF2-40B4-BE49-F238E27FC236}">
                <a16:creationId xmlns:a16="http://schemas.microsoft.com/office/drawing/2014/main" id="{2F57DFA9-7D7B-0C73-0266-46752923269E}"/>
              </a:ext>
            </a:extLst>
          </p:cNvPr>
          <p:cNvSpPr txBox="1"/>
          <p:nvPr/>
        </p:nvSpPr>
        <p:spPr>
          <a:xfrm>
            <a:off x="277128" y="4462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6:5</a:t>
            </a:r>
          </a:p>
        </p:txBody>
      </p:sp>
      <p:sp>
        <p:nvSpPr>
          <p:cNvPr id="6" name="2 CuadroTexto">
            <a:extLst>
              <a:ext uri="{FF2B5EF4-FFF2-40B4-BE49-F238E27FC236}">
                <a16:creationId xmlns:a16="http://schemas.microsoft.com/office/drawing/2014/main" id="{1F59ED54-E943-7631-F566-FD45661B674D}"/>
              </a:ext>
            </a:extLst>
          </p:cNvPr>
          <p:cNvSpPr txBox="1"/>
          <p:nvPr/>
        </p:nvSpPr>
        <p:spPr>
          <a:xfrm>
            <a:off x="53244" y="493170"/>
            <a:ext cx="4480216"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Entonces dije: ¡Ay de mí! que soy muerto;</a:t>
            </a:r>
            <a:r>
              <a:rPr lang="es-ES" sz="2400" dirty="0">
                <a:latin typeface="Calibri"/>
              </a:rPr>
              <a:t> porque siendo hombre inmundo de labios, y habitando en medio de pueblo que tiene labios inmundos, han visto mis ojos al Rey, Jehová de los ejércitos. </a:t>
            </a:r>
          </a:p>
        </p:txBody>
      </p:sp>
      <p:sp>
        <p:nvSpPr>
          <p:cNvPr id="9" name="TextBox 8">
            <a:extLst>
              <a:ext uri="{FF2B5EF4-FFF2-40B4-BE49-F238E27FC236}">
                <a16:creationId xmlns:a16="http://schemas.microsoft.com/office/drawing/2014/main" id="{ABC74C09-ECE3-6239-3A5E-987B4FC2E342}"/>
              </a:ext>
            </a:extLst>
          </p:cNvPr>
          <p:cNvSpPr txBox="1"/>
          <p:nvPr/>
        </p:nvSpPr>
        <p:spPr>
          <a:xfrm>
            <a:off x="4576568" y="316995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Tú creaste todas las cosas</a:t>
            </a:r>
          </a:p>
        </p:txBody>
      </p:sp>
      <p:sp>
        <p:nvSpPr>
          <p:cNvPr id="2" name="1 CuadroTexto">
            <a:extLst>
              <a:ext uri="{FF2B5EF4-FFF2-40B4-BE49-F238E27FC236}">
                <a16:creationId xmlns:a16="http://schemas.microsoft.com/office/drawing/2014/main" id="{766442F5-A69E-3D76-1483-A0FFA29ACC4D}"/>
              </a:ext>
            </a:extLst>
          </p:cNvPr>
          <p:cNvSpPr txBox="1"/>
          <p:nvPr/>
        </p:nvSpPr>
        <p:spPr>
          <a:xfrm>
            <a:off x="259380" y="220486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Isaías 6:3</a:t>
            </a:r>
          </a:p>
        </p:txBody>
      </p:sp>
      <p:sp>
        <p:nvSpPr>
          <p:cNvPr id="8" name="2 CuadroTexto">
            <a:extLst>
              <a:ext uri="{FF2B5EF4-FFF2-40B4-BE49-F238E27FC236}">
                <a16:creationId xmlns:a16="http://schemas.microsoft.com/office/drawing/2014/main" id="{253EE5F1-4446-3CD4-9A19-E723F96A68FB}"/>
              </a:ext>
            </a:extLst>
          </p:cNvPr>
          <p:cNvSpPr txBox="1"/>
          <p:nvPr/>
        </p:nvSpPr>
        <p:spPr>
          <a:xfrm>
            <a:off x="35496" y="2653410"/>
            <a:ext cx="4480216"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el uno al otro daba voces, diciendo: </a:t>
            </a:r>
            <a:r>
              <a:rPr lang="es-ES" sz="2400" u="sng" dirty="0">
                <a:solidFill>
                  <a:srgbClr val="00B0F0"/>
                </a:solidFill>
                <a:latin typeface="Calibri"/>
              </a:rPr>
              <a:t>Santo, santo, santo, Jehová de los ejércitos</a:t>
            </a:r>
            <a:r>
              <a:rPr lang="es-ES" sz="2400" dirty="0">
                <a:solidFill>
                  <a:srgbClr val="00B0F0"/>
                </a:solidFill>
                <a:latin typeface="Calibri"/>
              </a:rPr>
              <a:t>; toda la tierra está llena de su gloria. </a:t>
            </a:r>
          </a:p>
        </p:txBody>
      </p:sp>
      <p:sp>
        <p:nvSpPr>
          <p:cNvPr id="10" name="2 CuadroTexto">
            <a:extLst>
              <a:ext uri="{FF2B5EF4-FFF2-40B4-BE49-F238E27FC236}">
                <a16:creationId xmlns:a16="http://schemas.microsoft.com/office/drawing/2014/main" id="{76015EF9-F61C-4F56-74B9-FA6C7B5BEA07}"/>
              </a:ext>
            </a:extLst>
          </p:cNvPr>
          <p:cNvSpPr txBox="1"/>
          <p:nvPr/>
        </p:nvSpPr>
        <p:spPr>
          <a:xfrm>
            <a:off x="9888" y="4453610"/>
            <a:ext cx="9124224"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los cuatro seres vivientes tenían cada uno seis alas, y alrededor y por dentro estaban llenos de ojos; </a:t>
            </a:r>
            <a:r>
              <a:rPr lang="es-ES" sz="2400" dirty="0">
                <a:solidFill>
                  <a:srgbClr val="00B0F0"/>
                </a:solidFill>
                <a:latin typeface="Calibri"/>
              </a:rPr>
              <a:t>y no cesaban día y noche de decir: </a:t>
            </a:r>
            <a:r>
              <a:rPr lang="es-ES" sz="2400" u="sng" dirty="0">
                <a:solidFill>
                  <a:srgbClr val="00B0F0"/>
                </a:solidFill>
                <a:latin typeface="Calibri"/>
              </a:rPr>
              <a:t>Santo, santo, santo es el Señor Dios Todopoderoso,</a:t>
            </a:r>
            <a:r>
              <a:rPr lang="es-ES" sz="2400" dirty="0">
                <a:solidFill>
                  <a:srgbClr val="00B0F0"/>
                </a:solidFill>
                <a:latin typeface="Calibri"/>
              </a:rPr>
              <a:t> el que era, el que es, y el que ha de venir. </a:t>
            </a:r>
          </a:p>
        </p:txBody>
      </p:sp>
      <p:sp>
        <p:nvSpPr>
          <p:cNvPr id="16" name="1 CuadroTexto">
            <a:extLst>
              <a:ext uri="{FF2B5EF4-FFF2-40B4-BE49-F238E27FC236}">
                <a16:creationId xmlns:a16="http://schemas.microsoft.com/office/drawing/2014/main" id="{805EF819-C74A-D0BF-CB75-E2317AC22A7F}"/>
              </a:ext>
            </a:extLst>
          </p:cNvPr>
          <p:cNvSpPr txBox="1"/>
          <p:nvPr/>
        </p:nvSpPr>
        <p:spPr>
          <a:xfrm>
            <a:off x="2555776" y="400186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Apocalipsis 4:8</a:t>
            </a:r>
          </a:p>
        </p:txBody>
      </p:sp>
      <p:sp>
        <p:nvSpPr>
          <p:cNvPr id="17" name="TextBox 16">
            <a:extLst>
              <a:ext uri="{FF2B5EF4-FFF2-40B4-BE49-F238E27FC236}">
                <a16:creationId xmlns:a16="http://schemas.microsoft.com/office/drawing/2014/main" id="{79996801-01DD-553C-E8A7-DB5501F3DD8F}"/>
              </a:ext>
            </a:extLst>
          </p:cNvPr>
          <p:cNvSpPr txBox="1"/>
          <p:nvPr/>
        </p:nvSpPr>
        <p:spPr>
          <a:xfrm>
            <a:off x="4572772" y="350210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Santo, santo, santo es el Señor Dios Todopoderoso</a:t>
            </a:r>
          </a:p>
        </p:txBody>
      </p:sp>
    </p:spTree>
    <p:extLst>
      <p:ext uri="{BB962C8B-B14F-4D97-AF65-F5344CB8AC3E}">
        <p14:creationId xmlns:p14="http://schemas.microsoft.com/office/powerpoint/2010/main" val="316631792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1C28ED-F29F-BFB6-75D3-2DE3B1A336AA}"/>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8AC255EF-432D-F61F-D563-00499C95FAC9}"/>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12" name="TextBox 11">
            <a:extLst>
              <a:ext uri="{FF2B5EF4-FFF2-40B4-BE49-F238E27FC236}">
                <a16:creationId xmlns:a16="http://schemas.microsoft.com/office/drawing/2014/main" id="{2B239301-EDCA-6F13-3C4B-D9F953D4323C}"/>
              </a:ext>
            </a:extLst>
          </p:cNvPr>
          <p:cNvSpPr txBox="1"/>
          <p:nvPr/>
        </p:nvSpPr>
        <p:spPr>
          <a:xfrm>
            <a:off x="4572000" y="393702"/>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3" name="TextBox 12">
            <a:extLst>
              <a:ext uri="{FF2B5EF4-FFF2-40B4-BE49-F238E27FC236}">
                <a16:creationId xmlns:a16="http://schemas.microsoft.com/office/drawing/2014/main" id="{6F1BA785-C72E-116E-9495-9AB627CC1611}"/>
              </a:ext>
            </a:extLst>
          </p:cNvPr>
          <p:cNvSpPr txBox="1"/>
          <p:nvPr/>
        </p:nvSpPr>
        <p:spPr>
          <a:xfrm>
            <a:off x="4572000" y="7427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14" name="TextBox 13">
            <a:extLst>
              <a:ext uri="{FF2B5EF4-FFF2-40B4-BE49-F238E27FC236}">
                <a16:creationId xmlns:a16="http://schemas.microsoft.com/office/drawing/2014/main" id="{AE8F398B-3104-600B-CB83-A088B590DF46}"/>
              </a:ext>
            </a:extLst>
          </p:cNvPr>
          <p:cNvSpPr txBox="1"/>
          <p:nvPr/>
        </p:nvSpPr>
        <p:spPr>
          <a:xfrm>
            <a:off x="4572000" y="106915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18" name="TextBox 17">
            <a:extLst>
              <a:ext uri="{FF2B5EF4-FFF2-40B4-BE49-F238E27FC236}">
                <a16:creationId xmlns:a16="http://schemas.microsoft.com/office/drawing/2014/main" id="{22E01958-CD91-55AE-0029-AA9200CC34C4}"/>
              </a:ext>
            </a:extLst>
          </p:cNvPr>
          <p:cNvSpPr txBox="1"/>
          <p:nvPr/>
        </p:nvSpPr>
        <p:spPr>
          <a:xfrm>
            <a:off x="4575123" y="141764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sp>
        <p:nvSpPr>
          <p:cNvPr id="20" name="TextBox 19">
            <a:extLst>
              <a:ext uri="{FF2B5EF4-FFF2-40B4-BE49-F238E27FC236}">
                <a16:creationId xmlns:a16="http://schemas.microsoft.com/office/drawing/2014/main" id="{AEAB6C87-60DC-DCE6-5D8C-AD1B94AF0556}"/>
              </a:ext>
            </a:extLst>
          </p:cNvPr>
          <p:cNvSpPr txBox="1"/>
          <p:nvPr/>
        </p:nvSpPr>
        <p:spPr>
          <a:xfrm>
            <a:off x="4572000" y="195052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se ofreció a si mismo como el cordero que quita el pecado del hombre</a:t>
            </a:r>
          </a:p>
        </p:txBody>
      </p:sp>
      <p:sp>
        <p:nvSpPr>
          <p:cNvPr id="21" name="TextBox 20">
            <a:extLst>
              <a:ext uri="{FF2B5EF4-FFF2-40B4-BE49-F238E27FC236}">
                <a16:creationId xmlns:a16="http://schemas.microsoft.com/office/drawing/2014/main" id="{D39F2460-E697-D7BC-18E9-34A6BBCFD6D3}"/>
              </a:ext>
            </a:extLst>
          </p:cNvPr>
          <p:cNvSpPr txBox="1"/>
          <p:nvPr/>
        </p:nvSpPr>
        <p:spPr>
          <a:xfrm>
            <a:off x="4554252" y="252633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cordero de la pascua</a:t>
            </a:r>
          </a:p>
        </p:txBody>
      </p:sp>
      <p:sp>
        <p:nvSpPr>
          <p:cNvPr id="26" name="TextBox 25">
            <a:extLst>
              <a:ext uri="{FF2B5EF4-FFF2-40B4-BE49-F238E27FC236}">
                <a16:creationId xmlns:a16="http://schemas.microsoft.com/office/drawing/2014/main" id="{8C3A714B-8968-2922-E582-179B39812672}"/>
              </a:ext>
            </a:extLst>
          </p:cNvPr>
          <p:cNvSpPr txBox="1"/>
          <p:nvPr/>
        </p:nvSpPr>
        <p:spPr>
          <a:xfrm>
            <a:off x="4572000" y="285270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Jesús en el templo</a:t>
            </a:r>
          </a:p>
        </p:txBody>
      </p:sp>
      <p:sp>
        <p:nvSpPr>
          <p:cNvPr id="3" name="1 CuadroTexto">
            <a:extLst>
              <a:ext uri="{FF2B5EF4-FFF2-40B4-BE49-F238E27FC236}">
                <a16:creationId xmlns:a16="http://schemas.microsoft.com/office/drawing/2014/main" id="{42E1395F-D8E2-296C-1A1E-2C0A3FFB6AD4}"/>
              </a:ext>
            </a:extLst>
          </p:cNvPr>
          <p:cNvSpPr txBox="1"/>
          <p:nvPr/>
        </p:nvSpPr>
        <p:spPr>
          <a:xfrm>
            <a:off x="2517077" y="568639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Apocalipsis 4:2</a:t>
            </a:r>
          </a:p>
        </p:txBody>
      </p:sp>
      <p:sp>
        <p:nvSpPr>
          <p:cNvPr id="4" name="2 CuadroTexto">
            <a:extLst>
              <a:ext uri="{FF2B5EF4-FFF2-40B4-BE49-F238E27FC236}">
                <a16:creationId xmlns:a16="http://schemas.microsoft.com/office/drawing/2014/main" id="{FB886484-9FF3-6E9E-E8AF-64439D6A8F71}"/>
              </a:ext>
            </a:extLst>
          </p:cNvPr>
          <p:cNvSpPr txBox="1"/>
          <p:nvPr/>
        </p:nvSpPr>
        <p:spPr>
          <a:xfrm>
            <a:off x="107504" y="6165304"/>
            <a:ext cx="8851594" cy="667299"/>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al instante yo estaba en el Espíritu; </a:t>
            </a:r>
            <a:r>
              <a:rPr lang="es-ES" sz="2400" dirty="0">
                <a:solidFill>
                  <a:srgbClr val="00B0F0"/>
                </a:solidFill>
                <a:latin typeface="Calibri"/>
              </a:rPr>
              <a:t>y he aquí, un trono establecido en el cielo, y en el trono, uno sentado. </a:t>
            </a:r>
          </a:p>
        </p:txBody>
      </p:sp>
      <p:sp>
        <p:nvSpPr>
          <p:cNvPr id="5" name="1 CuadroTexto">
            <a:extLst>
              <a:ext uri="{FF2B5EF4-FFF2-40B4-BE49-F238E27FC236}">
                <a16:creationId xmlns:a16="http://schemas.microsoft.com/office/drawing/2014/main" id="{A4C18D6C-AECA-8666-8FB2-4BA699CD992B}"/>
              </a:ext>
            </a:extLst>
          </p:cNvPr>
          <p:cNvSpPr txBox="1"/>
          <p:nvPr/>
        </p:nvSpPr>
        <p:spPr>
          <a:xfrm>
            <a:off x="277128" y="4462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6:5</a:t>
            </a:r>
          </a:p>
        </p:txBody>
      </p:sp>
      <p:sp>
        <p:nvSpPr>
          <p:cNvPr id="6" name="2 CuadroTexto">
            <a:extLst>
              <a:ext uri="{FF2B5EF4-FFF2-40B4-BE49-F238E27FC236}">
                <a16:creationId xmlns:a16="http://schemas.microsoft.com/office/drawing/2014/main" id="{E9994A39-94C6-0562-BD4B-863D648A944A}"/>
              </a:ext>
            </a:extLst>
          </p:cNvPr>
          <p:cNvSpPr txBox="1"/>
          <p:nvPr/>
        </p:nvSpPr>
        <p:spPr>
          <a:xfrm>
            <a:off x="53244" y="493170"/>
            <a:ext cx="4480216"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Entonces dije: ¡Ay de mí! que soy muerto;</a:t>
            </a:r>
            <a:r>
              <a:rPr lang="es-ES" sz="2400" dirty="0">
                <a:latin typeface="Calibri"/>
              </a:rPr>
              <a:t> </a:t>
            </a:r>
            <a:r>
              <a:rPr lang="es-ES" sz="2400" dirty="0">
                <a:solidFill>
                  <a:srgbClr val="00B0F0"/>
                </a:solidFill>
                <a:latin typeface="Calibri"/>
              </a:rPr>
              <a:t>porque siendo hombre inmundo de labios, y habitando en medio de pueblo que tiene labios inmundos,</a:t>
            </a:r>
            <a:r>
              <a:rPr lang="es-ES" sz="2400" dirty="0">
                <a:latin typeface="Calibri"/>
              </a:rPr>
              <a:t> han visto mis ojos al Rey, Jehová de los ejércitos. </a:t>
            </a:r>
          </a:p>
        </p:txBody>
      </p:sp>
      <p:sp>
        <p:nvSpPr>
          <p:cNvPr id="9" name="TextBox 8">
            <a:extLst>
              <a:ext uri="{FF2B5EF4-FFF2-40B4-BE49-F238E27FC236}">
                <a16:creationId xmlns:a16="http://schemas.microsoft.com/office/drawing/2014/main" id="{1810BC56-AEF0-C3D3-A3A2-31F8403E3632}"/>
              </a:ext>
            </a:extLst>
          </p:cNvPr>
          <p:cNvSpPr txBox="1"/>
          <p:nvPr/>
        </p:nvSpPr>
        <p:spPr>
          <a:xfrm>
            <a:off x="4576568" y="316995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Tú creaste todas las cosas</a:t>
            </a:r>
          </a:p>
        </p:txBody>
      </p:sp>
      <p:sp>
        <p:nvSpPr>
          <p:cNvPr id="2" name="1 CuadroTexto">
            <a:extLst>
              <a:ext uri="{FF2B5EF4-FFF2-40B4-BE49-F238E27FC236}">
                <a16:creationId xmlns:a16="http://schemas.microsoft.com/office/drawing/2014/main" id="{E997EA12-57C4-C703-F58B-820ADFF90BA5}"/>
              </a:ext>
            </a:extLst>
          </p:cNvPr>
          <p:cNvSpPr txBox="1"/>
          <p:nvPr/>
        </p:nvSpPr>
        <p:spPr>
          <a:xfrm>
            <a:off x="259380" y="220486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Isaías 6:3</a:t>
            </a:r>
          </a:p>
        </p:txBody>
      </p:sp>
      <p:sp>
        <p:nvSpPr>
          <p:cNvPr id="8" name="2 CuadroTexto">
            <a:extLst>
              <a:ext uri="{FF2B5EF4-FFF2-40B4-BE49-F238E27FC236}">
                <a16:creationId xmlns:a16="http://schemas.microsoft.com/office/drawing/2014/main" id="{95A749A8-08E0-559E-4E11-01397318C8F5}"/>
              </a:ext>
            </a:extLst>
          </p:cNvPr>
          <p:cNvSpPr txBox="1"/>
          <p:nvPr/>
        </p:nvSpPr>
        <p:spPr>
          <a:xfrm>
            <a:off x="35496" y="2653410"/>
            <a:ext cx="4480216"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el uno al otro daba voces, diciendo: </a:t>
            </a:r>
            <a:r>
              <a:rPr lang="es-ES" sz="2400" u="sng" dirty="0">
                <a:solidFill>
                  <a:srgbClr val="00B0F0"/>
                </a:solidFill>
                <a:latin typeface="Calibri"/>
              </a:rPr>
              <a:t>Santo, santo, santo, Jehová de los ejércitos</a:t>
            </a:r>
            <a:r>
              <a:rPr lang="es-ES" sz="2400" dirty="0">
                <a:solidFill>
                  <a:srgbClr val="00B0F0"/>
                </a:solidFill>
                <a:latin typeface="Calibri"/>
              </a:rPr>
              <a:t>; toda la tierra está llena de su gloria. </a:t>
            </a:r>
          </a:p>
        </p:txBody>
      </p:sp>
      <p:sp>
        <p:nvSpPr>
          <p:cNvPr id="10" name="2 CuadroTexto">
            <a:extLst>
              <a:ext uri="{FF2B5EF4-FFF2-40B4-BE49-F238E27FC236}">
                <a16:creationId xmlns:a16="http://schemas.microsoft.com/office/drawing/2014/main" id="{45068998-5F82-0250-6A33-CC614B687A2A}"/>
              </a:ext>
            </a:extLst>
          </p:cNvPr>
          <p:cNvSpPr txBox="1"/>
          <p:nvPr/>
        </p:nvSpPr>
        <p:spPr>
          <a:xfrm>
            <a:off x="9888" y="4453610"/>
            <a:ext cx="9124224"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los cuatro seres vivientes tenían cada uno seis alas, y alrededor y por dentro estaban llenos de ojos; </a:t>
            </a:r>
            <a:r>
              <a:rPr lang="es-ES" sz="2400" dirty="0">
                <a:solidFill>
                  <a:srgbClr val="00B0F0"/>
                </a:solidFill>
                <a:latin typeface="Calibri"/>
              </a:rPr>
              <a:t>y no cesaban día y noche de decir: </a:t>
            </a:r>
            <a:r>
              <a:rPr lang="es-ES" sz="2400" u="sng" dirty="0">
                <a:solidFill>
                  <a:srgbClr val="00B0F0"/>
                </a:solidFill>
                <a:latin typeface="Calibri"/>
              </a:rPr>
              <a:t>Santo, santo, santo es el Señor Dios Todopoderoso,</a:t>
            </a:r>
            <a:r>
              <a:rPr lang="es-ES" sz="2400" dirty="0">
                <a:solidFill>
                  <a:srgbClr val="00B0F0"/>
                </a:solidFill>
                <a:latin typeface="Calibri"/>
              </a:rPr>
              <a:t> el que era, el que es, y el que ha de venir. </a:t>
            </a:r>
          </a:p>
        </p:txBody>
      </p:sp>
      <p:sp>
        <p:nvSpPr>
          <p:cNvPr id="16" name="1 CuadroTexto">
            <a:extLst>
              <a:ext uri="{FF2B5EF4-FFF2-40B4-BE49-F238E27FC236}">
                <a16:creationId xmlns:a16="http://schemas.microsoft.com/office/drawing/2014/main" id="{ED4E5061-E3F8-B9C0-201C-4B6DBC7B972F}"/>
              </a:ext>
            </a:extLst>
          </p:cNvPr>
          <p:cNvSpPr txBox="1"/>
          <p:nvPr/>
        </p:nvSpPr>
        <p:spPr>
          <a:xfrm>
            <a:off x="2555776" y="400186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Apocalipsis 4:8</a:t>
            </a:r>
          </a:p>
        </p:txBody>
      </p:sp>
      <p:sp>
        <p:nvSpPr>
          <p:cNvPr id="17" name="TextBox 16">
            <a:extLst>
              <a:ext uri="{FF2B5EF4-FFF2-40B4-BE49-F238E27FC236}">
                <a16:creationId xmlns:a16="http://schemas.microsoft.com/office/drawing/2014/main" id="{9840EDFA-380B-2EE6-F746-E1E319640401}"/>
              </a:ext>
            </a:extLst>
          </p:cNvPr>
          <p:cNvSpPr txBox="1"/>
          <p:nvPr/>
        </p:nvSpPr>
        <p:spPr>
          <a:xfrm>
            <a:off x="4572772" y="350210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Santo, santo, santo es el Señor Dios Todopoderoso</a:t>
            </a:r>
          </a:p>
        </p:txBody>
      </p:sp>
    </p:spTree>
    <p:extLst>
      <p:ext uri="{BB962C8B-B14F-4D97-AF65-F5344CB8AC3E}">
        <p14:creationId xmlns:p14="http://schemas.microsoft.com/office/powerpoint/2010/main" val="161384889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D0B44F-1770-8C94-47ED-3F2A8E954B27}"/>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E7FC4A2F-4EFC-4CF9-393B-F6C67662A86B}"/>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12" name="TextBox 11">
            <a:extLst>
              <a:ext uri="{FF2B5EF4-FFF2-40B4-BE49-F238E27FC236}">
                <a16:creationId xmlns:a16="http://schemas.microsoft.com/office/drawing/2014/main" id="{6F0801C5-8C7D-6103-5DD4-98FBD0DA5CE5}"/>
              </a:ext>
            </a:extLst>
          </p:cNvPr>
          <p:cNvSpPr txBox="1"/>
          <p:nvPr/>
        </p:nvSpPr>
        <p:spPr>
          <a:xfrm>
            <a:off x="4572000" y="393702"/>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3" name="TextBox 12">
            <a:extLst>
              <a:ext uri="{FF2B5EF4-FFF2-40B4-BE49-F238E27FC236}">
                <a16:creationId xmlns:a16="http://schemas.microsoft.com/office/drawing/2014/main" id="{3C98BA1E-DA8E-81CF-2B7E-00F82E740991}"/>
              </a:ext>
            </a:extLst>
          </p:cNvPr>
          <p:cNvSpPr txBox="1"/>
          <p:nvPr/>
        </p:nvSpPr>
        <p:spPr>
          <a:xfrm>
            <a:off x="4572000" y="7427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14" name="TextBox 13">
            <a:extLst>
              <a:ext uri="{FF2B5EF4-FFF2-40B4-BE49-F238E27FC236}">
                <a16:creationId xmlns:a16="http://schemas.microsoft.com/office/drawing/2014/main" id="{86C9DF0D-160D-C4CC-0D79-6A29EE602B03}"/>
              </a:ext>
            </a:extLst>
          </p:cNvPr>
          <p:cNvSpPr txBox="1"/>
          <p:nvPr/>
        </p:nvSpPr>
        <p:spPr>
          <a:xfrm>
            <a:off x="4572000" y="106915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18" name="TextBox 17">
            <a:extLst>
              <a:ext uri="{FF2B5EF4-FFF2-40B4-BE49-F238E27FC236}">
                <a16:creationId xmlns:a16="http://schemas.microsoft.com/office/drawing/2014/main" id="{2F1032E3-408E-C78D-A0DD-CD411CFEA11A}"/>
              </a:ext>
            </a:extLst>
          </p:cNvPr>
          <p:cNvSpPr txBox="1"/>
          <p:nvPr/>
        </p:nvSpPr>
        <p:spPr>
          <a:xfrm>
            <a:off x="4575123" y="141764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sp>
        <p:nvSpPr>
          <p:cNvPr id="20" name="TextBox 19">
            <a:extLst>
              <a:ext uri="{FF2B5EF4-FFF2-40B4-BE49-F238E27FC236}">
                <a16:creationId xmlns:a16="http://schemas.microsoft.com/office/drawing/2014/main" id="{F24CC5FF-B419-3362-BA05-385016BAE177}"/>
              </a:ext>
            </a:extLst>
          </p:cNvPr>
          <p:cNvSpPr txBox="1"/>
          <p:nvPr/>
        </p:nvSpPr>
        <p:spPr>
          <a:xfrm>
            <a:off x="4572000" y="195052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se ofreció a si mismo como el cordero que quita el pecado del hombre</a:t>
            </a:r>
          </a:p>
        </p:txBody>
      </p:sp>
      <p:sp>
        <p:nvSpPr>
          <p:cNvPr id="21" name="TextBox 20">
            <a:extLst>
              <a:ext uri="{FF2B5EF4-FFF2-40B4-BE49-F238E27FC236}">
                <a16:creationId xmlns:a16="http://schemas.microsoft.com/office/drawing/2014/main" id="{A279CEC1-0E4C-FA75-8F87-18493C235111}"/>
              </a:ext>
            </a:extLst>
          </p:cNvPr>
          <p:cNvSpPr txBox="1"/>
          <p:nvPr/>
        </p:nvSpPr>
        <p:spPr>
          <a:xfrm>
            <a:off x="4554252" y="252633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cordero de la pascua</a:t>
            </a:r>
          </a:p>
        </p:txBody>
      </p:sp>
      <p:sp>
        <p:nvSpPr>
          <p:cNvPr id="26" name="TextBox 25">
            <a:extLst>
              <a:ext uri="{FF2B5EF4-FFF2-40B4-BE49-F238E27FC236}">
                <a16:creationId xmlns:a16="http://schemas.microsoft.com/office/drawing/2014/main" id="{C1044353-567A-239F-DA0F-F0887075E66C}"/>
              </a:ext>
            </a:extLst>
          </p:cNvPr>
          <p:cNvSpPr txBox="1"/>
          <p:nvPr/>
        </p:nvSpPr>
        <p:spPr>
          <a:xfrm>
            <a:off x="4572000" y="285270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Jesús en el templo</a:t>
            </a:r>
          </a:p>
        </p:txBody>
      </p:sp>
      <p:sp>
        <p:nvSpPr>
          <p:cNvPr id="3" name="1 CuadroTexto">
            <a:extLst>
              <a:ext uri="{FF2B5EF4-FFF2-40B4-BE49-F238E27FC236}">
                <a16:creationId xmlns:a16="http://schemas.microsoft.com/office/drawing/2014/main" id="{9AE310D5-2E78-8EE9-6536-6E1C2FD1071C}"/>
              </a:ext>
            </a:extLst>
          </p:cNvPr>
          <p:cNvSpPr txBox="1"/>
          <p:nvPr/>
        </p:nvSpPr>
        <p:spPr>
          <a:xfrm>
            <a:off x="2517077" y="568639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Apocalipsis 4:2</a:t>
            </a:r>
          </a:p>
        </p:txBody>
      </p:sp>
      <p:sp>
        <p:nvSpPr>
          <p:cNvPr id="4" name="2 CuadroTexto">
            <a:extLst>
              <a:ext uri="{FF2B5EF4-FFF2-40B4-BE49-F238E27FC236}">
                <a16:creationId xmlns:a16="http://schemas.microsoft.com/office/drawing/2014/main" id="{53862580-5011-5A2B-4BE1-D5D2D3D683E5}"/>
              </a:ext>
            </a:extLst>
          </p:cNvPr>
          <p:cNvSpPr txBox="1"/>
          <p:nvPr/>
        </p:nvSpPr>
        <p:spPr>
          <a:xfrm>
            <a:off x="107504" y="6165304"/>
            <a:ext cx="8851594" cy="667299"/>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al instante yo estaba en el Espíritu; </a:t>
            </a:r>
            <a:r>
              <a:rPr lang="es-ES" sz="2400" dirty="0">
                <a:solidFill>
                  <a:srgbClr val="00B0F0"/>
                </a:solidFill>
                <a:latin typeface="Calibri"/>
              </a:rPr>
              <a:t>y he aquí, un trono establecido en el cielo, y en el trono, uno sentado. </a:t>
            </a:r>
          </a:p>
        </p:txBody>
      </p:sp>
      <p:sp>
        <p:nvSpPr>
          <p:cNvPr id="5" name="1 CuadroTexto">
            <a:extLst>
              <a:ext uri="{FF2B5EF4-FFF2-40B4-BE49-F238E27FC236}">
                <a16:creationId xmlns:a16="http://schemas.microsoft.com/office/drawing/2014/main" id="{07CC250E-4DD9-2BCC-B689-3C95766BCCCA}"/>
              </a:ext>
            </a:extLst>
          </p:cNvPr>
          <p:cNvSpPr txBox="1"/>
          <p:nvPr/>
        </p:nvSpPr>
        <p:spPr>
          <a:xfrm>
            <a:off x="277128" y="4462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6:5</a:t>
            </a:r>
          </a:p>
        </p:txBody>
      </p:sp>
      <p:sp>
        <p:nvSpPr>
          <p:cNvPr id="6" name="2 CuadroTexto">
            <a:extLst>
              <a:ext uri="{FF2B5EF4-FFF2-40B4-BE49-F238E27FC236}">
                <a16:creationId xmlns:a16="http://schemas.microsoft.com/office/drawing/2014/main" id="{A0A73FAC-2031-B1AA-C57D-5CB76C1191C8}"/>
              </a:ext>
            </a:extLst>
          </p:cNvPr>
          <p:cNvSpPr txBox="1"/>
          <p:nvPr/>
        </p:nvSpPr>
        <p:spPr>
          <a:xfrm>
            <a:off x="53244" y="493170"/>
            <a:ext cx="4480216"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Entonces dije: ¡Ay de mí! que soy muerto;</a:t>
            </a:r>
            <a:r>
              <a:rPr lang="es-ES" sz="2400" dirty="0">
                <a:latin typeface="Calibri"/>
              </a:rPr>
              <a:t> </a:t>
            </a:r>
            <a:r>
              <a:rPr lang="es-ES" sz="2400" dirty="0">
                <a:solidFill>
                  <a:srgbClr val="00B0F0"/>
                </a:solidFill>
                <a:latin typeface="Calibri"/>
              </a:rPr>
              <a:t>porque siendo hombre inmundo de labios, y habitando en medio de pueblo que tiene labios inmundos,</a:t>
            </a:r>
            <a:r>
              <a:rPr lang="es-ES" sz="2400" dirty="0">
                <a:latin typeface="Calibri"/>
              </a:rPr>
              <a:t> </a:t>
            </a:r>
            <a:r>
              <a:rPr lang="es-ES" sz="2400" dirty="0">
                <a:solidFill>
                  <a:srgbClr val="FFFF00"/>
                </a:solidFill>
                <a:latin typeface="Calibri"/>
              </a:rPr>
              <a:t>han visto mis ojos al Rey, Jehová de los ejércitos. </a:t>
            </a:r>
          </a:p>
        </p:txBody>
      </p:sp>
      <p:sp>
        <p:nvSpPr>
          <p:cNvPr id="9" name="TextBox 8">
            <a:extLst>
              <a:ext uri="{FF2B5EF4-FFF2-40B4-BE49-F238E27FC236}">
                <a16:creationId xmlns:a16="http://schemas.microsoft.com/office/drawing/2014/main" id="{2ECF0EAD-BC61-1E32-328D-2DDC78A89A91}"/>
              </a:ext>
            </a:extLst>
          </p:cNvPr>
          <p:cNvSpPr txBox="1"/>
          <p:nvPr/>
        </p:nvSpPr>
        <p:spPr>
          <a:xfrm>
            <a:off x="4576568" y="316995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Tú creaste todas las cosas</a:t>
            </a:r>
          </a:p>
        </p:txBody>
      </p:sp>
      <p:sp>
        <p:nvSpPr>
          <p:cNvPr id="2" name="1 CuadroTexto">
            <a:extLst>
              <a:ext uri="{FF2B5EF4-FFF2-40B4-BE49-F238E27FC236}">
                <a16:creationId xmlns:a16="http://schemas.microsoft.com/office/drawing/2014/main" id="{EB9D16B7-8F25-A9AD-B905-644E17D83177}"/>
              </a:ext>
            </a:extLst>
          </p:cNvPr>
          <p:cNvSpPr txBox="1"/>
          <p:nvPr/>
        </p:nvSpPr>
        <p:spPr>
          <a:xfrm>
            <a:off x="259380" y="220486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Isaías 6:3</a:t>
            </a:r>
          </a:p>
        </p:txBody>
      </p:sp>
      <p:sp>
        <p:nvSpPr>
          <p:cNvPr id="8" name="2 CuadroTexto">
            <a:extLst>
              <a:ext uri="{FF2B5EF4-FFF2-40B4-BE49-F238E27FC236}">
                <a16:creationId xmlns:a16="http://schemas.microsoft.com/office/drawing/2014/main" id="{A472CAD1-58B4-BB3B-5D6A-D1237D44E1D8}"/>
              </a:ext>
            </a:extLst>
          </p:cNvPr>
          <p:cNvSpPr txBox="1"/>
          <p:nvPr/>
        </p:nvSpPr>
        <p:spPr>
          <a:xfrm>
            <a:off x="35496" y="2653410"/>
            <a:ext cx="4480216"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el uno al otro daba voces, diciendo: </a:t>
            </a:r>
            <a:r>
              <a:rPr lang="es-ES" sz="2400" u="sng" dirty="0">
                <a:solidFill>
                  <a:srgbClr val="00B0F0"/>
                </a:solidFill>
                <a:latin typeface="Calibri"/>
              </a:rPr>
              <a:t>Santo, santo, santo, Jehová de los ejércitos</a:t>
            </a:r>
            <a:r>
              <a:rPr lang="es-ES" sz="2400" dirty="0">
                <a:solidFill>
                  <a:srgbClr val="00B0F0"/>
                </a:solidFill>
                <a:latin typeface="Calibri"/>
              </a:rPr>
              <a:t>; toda la tierra está llena de su gloria. </a:t>
            </a:r>
          </a:p>
        </p:txBody>
      </p:sp>
      <p:sp>
        <p:nvSpPr>
          <p:cNvPr id="11" name="2 CuadroTexto">
            <a:extLst>
              <a:ext uri="{FF2B5EF4-FFF2-40B4-BE49-F238E27FC236}">
                <a16:creationId xmlns:a16="http://schemas.microsoft.com/office/drawing/2014/main" id="{42CB9568-EA63-6F6D-0A72-A8D0232609EC}"/>
              </a:ext>
            </a:extLst>
          </p:cNvPr>
          <p:cNvSpPr txBox="1"/>
          <p:nvPr/>
        </p:nvSpPr>
        <p:spPr>
          <a:xfrm>
            <a:off x="9888" y="4453610"/>
            <a:ext cx="9124224"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los cuatro seres vivientes tenían cada uno seis alas, y alrededor y por dentro estaban llenos de ojos; </a:t>
            </a:r>
            <a:r>
              <a:rPr lang="es-ES" sz="2400" dirty="0">
                <a:solidFill>
                  <a:srgbClr val="00B0F0"/>
                </a:solidFill>
                <a:latin typeface="Calibri"/>
              </a:rPr>
              <a:t>y no cesaban día y noche de decir: </a:t>
            </a:r>
            <a:r>
              <a:rPr lang="es-ES" sz="2400" u="sng" dirty="0">
                <a:solidFill>
                  <a:srgbClr val="00B0F0"/>
                </a:solidFill>
                <a:latin typeface="Calibri"/>
              </a:rPr>
              <a:t>Santo, santo, santo es el Señor Dios Todopoderoso,</a:t>
            </a:r>
            <a:r>
              <a:rPr lang="es-ES" sz="2400" dirty="0">
                <a:solidFill>
                  <a:srgbClr val="00B0F0"/>
                </a:solidFill>
                <a:latin typeface="Calibri"/>
              </a:rPr>
              <a:t> el que era, el que es, y el que ha de venir. </a:t>
            </a:r>
          </a:p>
        </p:txBody>
      </p:sp>
      <p:sp>
        <p:nvSpPr>
          <p:cNvPr id="15" name="1 CuadroTexto">
            <a:extLst>
              <a:ext uri="{FF2B5EF4-FFF2-40B4-BE49-F238E27FC236}">
                <a16:creationId xmlns:a16="http://schemas.microsoft.com/office/drawing/2014/main" id="{EFA1DECF-287E-DE9E-B46C-9CDCB7B4EDA6}"/>
              </a:ext>
            </a:extLst>
          </p:cNvPr>
          <p:cNvSpPr txBox="1"/>
          <p:nvPr/>
        </p:nvSpPr>
        <p:spPr>
          <a:xfrm>
            <a:off x="2555776" y="400186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Apocalipsis 4:8</a:t>
            </a:r>
          </a:p>
        </p:txBody>
      </p:sp>
      <p:sp>
        <p:nvSpPr>
          <p:cNvPr id="10" name="TextBox 9">
            <a:extLst>
              <a:ext uri="{FF2B5EF4-FFF2-40B4-BE49-F238E27FC236}">
                <a16:creationId xmlns:a16="http://schemas.microsoft.com/office/drawing/2014/main" id="{1AA59C61-14E7-60ED-69C2-1456D6BE9151}"/>
              </a:ext>
            </a:extLst>
          </p:cNvPr>
          <p:cNvSpPr txBox="1"/>
          <p:nvPr/>
        </p:nvSpPr>
        <p:spPr>
          <a:xfrm>
            <a:off x="4572772" y="350210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Santo, santo, santo es el Señor Dios Todopoderoso</a:t>
            </a:r>
          </a:p>
        </p:txBody>
      </p:sp>
    </p:spTree>
    <p:extLst>
      <p:ext uri="{BB962C8B-B14F-4D97-AF65-F5344CB8AC3E}">
        <p14:creationId xmlns:p14="http://schemas.microsoft.com/office/powerpoint/2010/main" val="413537390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AD321E-32A9-A047-C470-7E41BF4F080C}"/>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6EF90B58-0BE1-9514-9D4E-44FD77606F57}"/>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12" name="TextBox 11">
            <a:extLst>
              <a:ext uri="{FF2B5EF4-FFF2-40B4-BE49-F238E27FC236}">
                <a16:creationId xmlns:a16="http://schemas.microsoft.com/office/drawing/2014/main" id="{69AF407C-B176-5E12-3DFE-27FCF6440954}"/>
              </a:ext>
            </a:extLst>
          </p:cNvPr>
          <p:cNvSpPr txBox="1"/>
          <p:nvPr/>
        </p:nvSpPr>
        <p:spPr>
          <a:xfrm>
            <a:off x="4572000" y="393702"/>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3" name="TextBox 12">
            <a:extLst>
              <a:ext uri="{FF2B5EF4-FFF2-40B4-BE49-F238E27FC236}">
                <a16:creationId xmlns:a16="http://schemas.microsoft.com/office/drawing/2014/main" id="{EB18B53C-2A50-ADC3-EC2A-245D7D3FE997}"/>
              </a:ext>
            </a:extLst>
          </p:cNvPr>
          <p:cNvSpPr txBox="1"/>
          <p:nvPr/>
        </p:nvSpPr>
        <p:spPr>
          <a:xfrm>
            <a:off x="4572000" y="7427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14" name="TextBox 13">
            <a:extLst>
              <a:ext uri="{FF2B5EF4-FFF2-40B4-BE49-F238E27FC236}">
                <a16:creationId xmlns:a16="http://schemas.microsoft.com/office/drawing/2014/main" id="{D29ED093-52EF-3D76-0AC7-27B51A9D2ACF}"/>
              </a:ext>
            </a:extLst>
          </p:cNvPr>
          <p:cNvSpPr txBox="1"/>
          <p:nvPr/>
        </p:nvSpPr>
        <p:spPr>
          <a:xfrm>
            <a:off x="4572000" y="106915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18" name="TextBox 17">
            <a:extLst>
              <a:ext uri="{FF2B5EF4-FFF2-40B4-BE49-F238E27FC236}">
                <a16:creationId xmlns:a16="http://schemas.microsoft.com/office/drawing/2014/main" id="{FF0E4ECB-E9F2-180D-4268-D473497A0B25}"/>
              </a:ext>
            </a:extLst>
          </p:cNvPr>
          <p:cNvSpPr txBox="1"/>
          <p:nvPr/>
        </p:nvSpPr>
        <p:spPr>
          <a:xfrm>
            <a:off x="4575123" y="141764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sp>
        <p:nvSpPr>
          <p:cNvPr id="20" name="TextBox 19">
            <a:extLst>
              <a:ext uri="{FF2B5EF4-FFF2-40B4-BE49-F238E27FC236}">
                <a16:creationId xmlns:a16="http://schemas.microsoft.com/office/drawing/2014/main" id="{A53DF70A-8B8D-1D0E-97C9-256B8A2BEC77}"/>
              </a:ext>
            </a:extLst>
          </p:cNvPr>
          <p:cNvSpPr txBox="1"/>
          <p:nvPr/>
        </p:nvSpPr>
        <p:spPr>
          <a:xfrm>
            <a:off x="4572000" y="195052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se ofreció a si mismo como el cordero que quita el pecado del hombre</a:t>
            </a:r>
          </a:p>
        </p:txBody>
      </p:sp>
      <p:sp>
        <p:nvSpPr>
          <p:cNvPr id="21" name="TextBox 20">
            <a:extLst>
              <a:ext uri="{FF2B5EF4-FFF2-40B4-BE49-F238E27FC236}">
                <a16:creationId xmlns:a16="http://schemas.microsoft.com/office/drawing/2014/main" id="{5170CFE6-0F47-E622-18D4-A523326B6361}"/>
              </a:ext>
            </a:extLst>
          </p:cNvPr>
          <p:cNvSpPr txBox="1"/>
          <p:nvPr/>
        </p:nvSpPr>
        <p:spPr>
          <a:xfrm>
            <a:off x="4554252" y="252633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cordero de la pascua</a:t>
            </a:r>
          </a:p>
        </p:txBody>
      </p:sp>
      <p:sp>
        <p:nvSpPr>
          <p:cNvPr id="26" name="TextBox 25">
            <a:extLst>
              <a:ext uri="{FF2B5EF4-FFF2-40B4-BE49-F238E27FC236}">
                <a16:creationId xmlns:a16="http://schemas.microsoft.com/office/drawing/2014/main" id="{47406701-B02A-7A58-69A9-8C7FDCC2C767}"/>
              </a:ext>
            </a:extLst>
          </p:cNvPr>
          <p:cNvSpPr txBox="1"/>
          <p:nvPr/>
        </p:nvSpPr>
        <p:spPr>
          <a:xfrm>
            <a:off x="4572000" y="285270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Jesús en el templo</a:t>
            </a:r>
          </a:p>
        </p:txBody>
      </p:sp>
      <p:sp>
        <p:nvSpPr>
          <p:cNvPr id="3" name="1 CuadroTexto">
            <a:extLst>
              <a:ext uri="{FF2B5EF4-FFF2-40B4-BE49-F238E27FC236}">
                <a16:creationId xmlns:a16="http://schemas.microsoft.com/office/drawing/2014/main" id="{D881200F-3A24-3CDF-8158-0FDAF6A8B78B}"/>
              </a:ext>
            </a:extLst>
          </p:cNvPr>
          <p:cNvSpPr txBox="1"/>
          <p:nvPr/>
        </p:nvSpPr>
        <p:spPr>
          <a:xfrm>
            <a:off x="2517077" y="568639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Apocalipsis 5:4</a:t>
            </a:r>
          </a:p>
        </p:txBody>
      </p:sp>
      <p:sp>
        <p:nvSpPr>
          <p:cNvPr id="4" name="2 CuadroTexto">
            <a:extLst>
              <a:ext uri="{FF2B5EF4-FFF2-40B4-BE49-F238E27FC236}">
                <a16:creationId xmlns:a16="http://schemas.microsoft.com/office/drawing/2014/main" id="{2E1275AA-4BFA-09B2-3A79-0FF916151425}"/>
              </a:ext>
            </a:extLst>
          </p:cNvPr>
          <p:cNvSpPr txBox="1"/>
          <p:nvPr/>
        </p:nvSpPr>
        <p:spPr>
          <a:xfrm>
            <a:off x="107504" y="6165304"/>
            <a:ext cx="8851594" cy="667299"/>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Y lloraba yo mucho, porque no se había hallado a ninguno digno de abrir el libro, ni de leerlo, ni de mirarlo. </a:t>
            </a:r>
          </a:p>
        </p:txBody>
      </p:sp>
      <p:sp>
        <p:nvSpPr>
          <p:cNvPr id="5" name="1 CuadroTexto">
            <a:extLst>
              <a:ext uri="{FF2B5EF4-FFF2-40B4-BE49-F238E27FC236}">
                <a16:creationId xmlns:a16="http://schemas.microsoft.com/office/drawing/2014/main" id="{CA04A51F-1D0D-AED7-3F95-5A225FBFC7E3}"/>
              </a:ext>
            </a:extLst>
          </p:cNvPr>
          <p:cNvSpPr txBox="1"/>
          <p:nvPr/>
        </p:nvSpPr>
        <p:spPr>
          <a:xfrm>
            <a:off x="277128" y="4462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6:5</a:t>
            </a:r>
          </a:p>
        </p:txBody>
      </p:sp>
      <p:sp>
        <p:nvSpPr>
          <p:cNvPr id="6" name="2 CuadroTexto">
            <a:extLst>
              <a:ext uri="{FF2B5EF4-FFF2-40B4-BE49-F238E27FC236}">
                <a16:creationId xmlns:a16="http://schemas.microsoft.com/office/drawing/2014/main" id="{5291CD97-A6D2-9365-8665-D4E15B331245}"/>
              </a:ext>
            </a:extLst>
          </p:cNvPr>
          <p:cNvSpPr txBox="1"/>
          <p:nvPr/>
        </p:nvSpPr>
        <p:spPr>
          <a:xfrm>
            <a:off x="53244" y="493170"/>
            <a:ext cx="4480216"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Entonces dije: ¡Ay de mí! que soy muerto;</a:t>
            </a:r>
            <a:r>
              <a:rPr lang="es-ES" sz="2400" dirty="0">
                <a:latin typeface="Calibri"/>
              </a:rPr>
              <a:t> </a:t>
            </a:r>
            <a:r>
              <a:rPr lang="es-ES" sz="2400" dirty="0">
                <a:solidFill>
                  <a:srgbClr val="00B0F0"/>
                </a:solidFill>
                <a:latin typeface="Calibri"/>
              </a:rPr>
              <a:t>porque siendo hombre inmundo de labios, y habitando en medio de pueblo que tiene labios inmundos,</a:t>
            </a:r>
            <a:r>
              <a:rPr lang="es-ES" sz="2400" dirty="0">
                <a:latin typeface="Calibri"/>
              </a:rPr>
              <a:t> </a:t>
            </a:r>
            <a:r>
              <a:rPr lang="es-ES" sz="2400" dirty="0">
                <a:solidFill>
                  <a:srgbClr val="FFFF00"/>
                </a:solidFill>
                <a:latin typeface="Calibri"/>
              </a:rPr>
              <a:t>han visto mis ojos al Rey, Jehová de los ejércitos. </a:t>
            </a:r>
          </a:p>
        </p:txBody>
      </p:sp>
      <p:sp>
        <p:nvSpPr>
          <p:cNvPr id="9" name="TextBox 8">
            <a:extLst>
              <a:ext uri="{FF2B5EF4-FFF2-40B4-BE49-F238E27FC236}">
                <a16:creationId xmlns:a16="http://schemas.microsoft.com/office/drawing/2014/main" id="{46FDAC14-3972-FB67-701C-7CC1DE4A5D2F}"/>
              </a:ext>
            </a:extLst>
          </p:cNvPr>
          <p:cNvSpPr txBox="1"/>
          <p:nvPr/>
        </p:nvSpPr>
        <p:spPr>
          <a:xfrm>
            <a:off x="4576568" y="316995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Tú creaste todas las cosas</a:t>
            </a:r>
          </a:p>
        </p:txBody>
      </p:sp>
      <p:sp>
        <p:nvSpPr>
          <p:cNvPr id="2" name="1 CuadroTexto">
            <a:extLst>
              <a:ext uri="{FF2B5EF4-FFF2-40B4-BE49-F238E27FC236}">
                <a16:creationId xmlns:a16="http://schemas.microsoft.com/office/drawing/2014/main" id="{E704A7C1-34FF-F60C-E43E-5A81FE750136}"/>
              </a:ext>
            </a:extLst>
          </p:cNvPr>
          <p:cNvSpPr txBox="1"/>
          <p:nvPr/>
        </p:nvSpPr>
        <p:spPr>
          <a:xfrm>
            <a:off x="259380" y="220486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Isaías 6:3</a:t>
            </a:r>
          </a:p>
        </p:txBody>
      </p:sp>
      <p:sp>
        <p:nvSpPr>
          <p:cNvPr id="8" name="2 CuadroTexto">
            <a:extLst>
              <a:ext uri="{FF2B5EF4-FFF2-40B4-BE49-F238E27FC236}">
                <a16:creationId xmlns:a16="http://schemas.microsoft.com/office/drawing/2014/main" id="{84E91E00-A981-0F70-3949-97157B6E6B69}"/>
              </a:ext>
            </a:extLst>
          </p:cNvPr>
          <p:cNvSpPr txBox="1"/>
          <p:nvPr/>
        </p:nvSpPr>
        <p:spPr>
          <a:xfrm>
            <a:off x="35496" y="2653410"/>
            <a:ext cx="4480216"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el uno al otro daba voces, diciendo: </a:t>
            </a:r>
            <a:r>
              <a:rPr lang="es-ES" sz="2400" u="sng" dirty="0">
                <a:solidFill>
                  <a:srgbClr val="00B0F0"/>
                </a:solidFill>
                <a:latin typeface="Calibri"/>
              </a:rPr>
              <a:t>Santo, santo, santo, Jehová de los ejércitos</a:t>
            </a:r>
            <a:r>
              <a:rPr lang="es-ES" sz="2400" dirty="0">
                <a:solidFill>
                  <a:srgbClr val="00B0F0"/>
                </a:solidFill>
                <a:latin typeface="Calibri"/>
              </a:rPr>
              <a:t>; toda la tierra está llena de su gloria. </a:t>
            </a:r>
          </a:p>
        </p:txBody>
      </p:sp>
      <p:sp>
        <p:nvSpPr>
          <p:cNvPr id="11" name="2 CuadroTexto">
            <a:extLst>
              <a:ext uri="{FF2B5EF4-FFF2-40B4-BE49-F238E27FC236}">
                <a16:creationId xmlns:a16="http://schemas.microsoft.com/office/drawing/2014/main" id="{80973B55-2335-1C3C-5C31-49B7C523FAFB}"/>
              </a:ext>
            </a:extLst>
          </p:cNvPr>
          <p:cNvSpPr txBox="1"/>
          <p:nvPr/>
        </p:nvSpPr>
        <p:spPr>
          <a:xfrm>
            <a:off x="9888" y="4453610"/>
            <a:ext cx="9124224"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los cuatro seres vivientes tenían cada uno seis alas, y alrededor y por dentro estaban llenos de ojos; </a:t>
            </a:r>
            <a:r>
              <a:rPr lang="es-ES" sz="2400" dirty="0">
                <a:solidFill>
                  <a:srgbClr val="00B0F0"/>
                </a:solidFill>
                <a:latin typeface="Calibri"/>
              </a:rPr>
              <a:t>y no cesaban día y noche de decir: </a:t>
            </a:r>
            <a:r>
              <a:rPr lang="es-ES" sz="2400" u="sng" dirty="0">
                <a:solidFill>
                  <a:srgbClr val="00B0F0"/>
                </a:solidFill>
                <a:latin typeface="Calibri"/>
              </a:rPr>
              <a:t>Santo, santo, santo es el Señor Dios Todopoderoso,</a:t>
            </a:r>
            <a:r>
              <a:rPr lang="es-ES" sz="2400" dirty="0">
                <a:solidFill>
                  <a:srgbClr val="00B0F0"/>
                </a:solidFill>
                <a:latin typeface="Calibri"/>
              </a:rPr>
              <a:t> el que era, el que es, y el que ha de venir. </a:t>
            </a:r>
          </a:p>
        </p:txBody>
      </p:sp>
      <p:sp>
        <p:nvSpPr>
          <p:cNvPr id="15" name="1 CuadroTexto">
            <a:extLst>
              <a:ext uri="{FF2B5EF4-FFF2-40B4-BE49-F238E27FC236}">
                <a16:creationId xmlns:a16="http://schemas.microsoft.com/office/drawing/2014/main" id="{25CE7341-1319-B94F-2FCA-89BA1B1735BA}"/>
              </a:ext>
            </a:extLst>
          </p:cNvPr>
          <p:cNvSpPr txBox="1"/>
          <p:nvPr/>
        </p:nvSpPr>
        <p:spPr>
          <a:xfrm>
            <a:off x="2555776" y="400186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Apocalipsis 4:8</a:t>
            </a:r>
          </a:p>
        </p:txBody>
      </p:sp>
      <p:sp>
        <p:nvSpPr>
          <p:cNvPr id="10" name="TextBox 9">
            <a:extLst>
              <a:ext uri="{FF2B5EF4-FFF2-40B4-BE49-F238E27FC236}">
                <a16:creationId xmlns:a16="http://schemas.microsoft.com/office/drawing/2014/main" id="{98B4CBD6-C721-8C3C-CC0D-F7916BC42711}"/>
              </a:ext>
            </a:extLst>
          </p:cNvPr>
          <p:cNvSpPr txBox="1"/>
          <p:nvPr/>
        </p:nvSpPr>
        <p:spPr>
          <a:xfrm>
            <a:off x="4572772" y="350210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Santo, santo, santo es el Señor Dios Todopoderoso</a:t>
            </a:r>
          </a:p>
        </p:txBody>
      </p:sp>
    </p:spTree>
    <p:extLst>
      <p:ext uri="{BB962C8B-B14F-4D97-AF65-F5344CB8AC3E}">
        <p14:creationId xmlns:p14="http://schemas.microsoft.com/office/powerpoint/2010/main" val="830718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5ABA83-435C-B478-678F-33BEE1FF0033}"/>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618EA0D9-2998-FFB3-2C55-260B89E90403}"/>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12" name="TextBox 11">
            <a:extLst>
              <a:ext uri="{FF2B5EF4-FFF2-40B4-BE49-F238E27FC236}">
                <a16:creationId xmlns:a16="http://schemas.microsoft.com/office/drawing/2014/main" id="{7716CABB-DA6F-3476-BBE7-EC90687D1029}"/>
              </a:ext>
            </a:extLst>
          </p:cNvPr>
          <p:cNvSpPr txBox="1"/>
          <p:nvPr/>
        </p:nvSpPr>
        <p:spPr>
          <a:xfrm>
            <a:off x="4572000" y="393702"/>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3" name="TextBox 12">
            <a:extLst>
              <a:ext uri="{FF2B5EF4-FFF2-40B4-BE49-F238E27FC236}">
                <a16:creationId xmlns:a16="http://schemas.microsoft.com/office/drawing/2014/main" id="{0F85572A-01FF-72DB-E203-BB933EA26BA1}"/>
              </a:ext>
            </a:extLst>
          </p:cNvPr>
          <p:cNvSpPr txBox="1"/>
          <p:nvPr/>
        </p:nvSpPr>
        <p:spPr>
          <a:xfrm>
            <a:off x="4572000" y="7427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14" name="TextBox 13">
            <a:extLst>
              <a:ext uri="{FF2B5EF4-FFF2-40B4-BE49-F238E27FC236}">
                <a16:creationId xmlns:a16="http://schemas.microsoft.com/office/drawing/2014/main" id="{5E8A4AAE-3AD0-E719-F9D2-71C0F9E5E70B}"/>
              </a:ext>
            </a:extLst>
          </p:cNvPr>
          <p:cNvSpPr txBox="1"/>
          <p:nvPr/>
        </p:nvSpPr>
        <p:spPr>
          <a:xfrm>
            <a:off x="4572000" y="106915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18" name="TextBox 17">
            <a:extLst>
              <a:ext uri="{FF2B5EF4-FFF2-40B4-BE49-F238E27FC236}">
                <a16:creationId xmlns:a16="http://schemas.microsoft.com/office/drawing/2014/main" id="{4B234F3F-7302-0EF7-5CC9-5D7AA359ED13}"/>
              </a:ext>
            </a:extLst>
          </p:cNvPr>
          <p:cNvSpPr txBox="1"/>
          <p:nvPr/>
        </p:nvSpPr>
        <p:spPr>
          <a:xfrm>
            <a:off x="4575123" y="141764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sp>
        <p:nvSpPr>
          <p:cNvPr id="20" name="TextBox 19">
            <a:extLst>
              <a:ext uri="{FF2B5EF4-FFF2-40B4-BE49-F238E27FC236}">
                <a16:creationId xmlns:a16="http://schemas.microsoft.com/office/drawing/2014/main" id="{D253A683-B81F-9E3A-8D5A-0BF211FFF4BC}"/>
              </a:ext>
            </a:extLst>
          </p:cNvPr>
          <p:cNvSpPr txBox="1"/>
          <p:nvPr/>
        </p:nvSpPr>
        <p:spPr>
          <a:xfrm>
            <a:off x="4572000" y="195052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se ofreció a si mismo como el cordero que quita el pecado del hombre</a:t>
            </a:r>
          </a:p>
        </p:txBody>
      </p:sp>
      <p:sp>
        <p:nvSpPr>
          <p:cNvPr id="21" name="TextBox 20">
            <a:extLst>
              <a:ext uri="{FF2B5EF4-FFF2-40B4-BE49-F238E27FC236}">
                <a16:creationId xmlns:a16="http://schemas.microsoft.com/office/drawing/2014/main" id="{2011259C-F304-FDF5-B37A-3382B9D45172}"/>
              </a:ext>
            </a:extLst>
          </p:cNvPr>
          <p:cNvSpPr txBox="1"/>
          <p:nvPr/>
        </p:nvSpPr>
        <p:spPr>
          <a:xfrm>
            <a:off x="4554252" y="252633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cordero de la pascua</a:t>
            </a:r>
          </a:p>
        </p:txBody>
      </p:sp>
      <p:sp>
        <p:nvSpPr>
          <p:cNvPr id="26" name="TextBox 25">
            <a:extLst>
              <a:ext uri="{FF2B5EF4-FFF2-40B4-BE49-F238E27FC236}">
                <a16:creationId xmlns:a16="http://schemas.microsoft.com/office/drawing/2014/main" id="{DCDD3991-7946-396E-ED3E-A00159E7BC7C}"/>
              </a:ext>
            </a:extLst>
          </p:cNvPr>
          <p:cNvSpPr txBox="1"/>
          <p:nvPr/>
        </p:nvSpPr>
        <p:spPr>
          <a:xfrm>
            <a:off x="4572000" y="285270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Jesús en el templo</a:t>
            </a:r>
          </a:p>
        </p:txBody>
      </p:sp>
      <p:sp>
        <p:nvSpPr>
          <p:cNvPr id="3" name="1 CuadroTexto">
            <a:extLst>
              <a:ext uri="{FF2B5EF4-FFF2-40B4-BE49-F238E27FC236}">
                <a16:creationId xmlns:a16="http://schemas.microsoft.com/office/drawing/2014/main" id="{A5403657-CA77-C08A-0E2B-5CAF2F2C24C8}"/>
              </a:ext>
            </a:extLst>
          </p:cNvPr>
          <p:cNvSpPr txBox="1"/>
          <p:nvPr/>
        </p:nvSpPr>
        <p:spPr>
          <a:xfrm>
            <a:off x="2517077" y="568639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Apocalipsis 5:4</a:t>
            </a:r>
          </a:p>
        </p:txBody>
      </p:sp>
      <p:sp>
        <p:nvSpPr>
          <p:cNvPr id="4" name="2 CuadroTexto">
            <a:extLst>
              <a:ext uri="{FF2B5EF4-FFF2-40B4-BE49-F238E27FC236}">
                <a16:creationId xmlns:a16="http://schemas.microsoft.com/office/drawing/2014/main" id="{B38409F1-3C81-B4F9-7C4C-DD47D0BBF323}"/>
              </a:ext>
            </a:extLst>
          </p:cNvPr>
          <p:cNvSpPr txBox="1"/>
          <p:nvPr/>
        </p:nvSpPr>
        <p:spPr>
          <a:xfrm>
            <a:off x="107504" y="6165304"/>
            <a:ext cx="8851594" cy="667299"/>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Y lloraba yo mucho, </a:t>
            </a:r>
            <a:r>
              <a:rPr lang="es-ES" sz="2400" dirty="0">
                <a:latin typeface="Calibri"/>
              </a:rPr>
              <a:t>porque no se había hallado a ninguno digno de abrir el libro, ni de leerlo, ni de mirarlo. </a:t>
            </a:r>
          </a:p>
        </p:txBody>
      </p:sp>
      <p:sp>
        <p:nvSpPr>
          <p:cNvPr id="5" name="1 CuadroTexto">
            <a:extLst>
              <a:ext uri="{FF2B5EF4-FFF2-40B4-BE49-F238E27FC236}">
                <a16:creationId xmlns:a16="http://schemas.microsoft.com/office/drawing/2014/main" id="{54FAC1F0-3CFA-F188-94CB-EF6FDEA1A60B}"/>
              </a:ext>
            </a:extLst>
          </p:cNvPr>
          <p:cNvSpPr txBox="1"/>
          <p:nvPr/>
        </p:nvSpPr>
        <p:spPr>
          <a:xfrm>
            <a:off x="277128" y="4462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6:5</a:t>
            </a:r>
          </a:p>
        </p:txBody>
      </p:sp>
      <p:sp>
        <p:nvSpPr>
          <p:cNvPr id="6" name="2 CuadroTexto">
            <a:extLst>
              <a:ext uri="{FF2B5EF4-FFF2-40B4-BE49-F238E27FC236}">
                <a16:creationId xmlns:a16="http://schemas.microsoft.com/office/drawing/2014/main" id="{900061CB-69E0-4B76-1331-05AAD1459E35}"/>
              </a:ext>
            </a:extLst>
          </p:cNvPr>
          <p:cNvSpPr txBox="1"/>
          <p:nvPr/>
        </p:nvSpPr>
        <p:spPr>
          <a:xfrm>
            <a:off x="53244" y="493170"/>
            <a:ext cx="4480216"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Entonces dije: ¡Ay de mí! que soy muerto;</a:t>
            </a:r>
            <a:r>
              <a:rPr lang="es-ES" sz="2400" dirty="0">
                <a:latin typeface="Calibri"/>
              </a:rPr>
              <a:t> </a:t>
            </a:r>
            <a:r>
              <a:rPr lang="es-ES" sz="2400" dirty="0">
                <a:solidFill>
                  <a:srgbClr val="00B0F0"/>
                </a:solidFill>
                <a:latin typeface="Calibri"/>
              </a:rPr>
              <a:t>porque siendo hombre inmundo de labios, y habitando en medio de pueblo que tiene labios inmundos,</a:t>
            </a:r>
            <a:r>
              <a:rPr lang="es-ES" sz="2400" dirty="0">
                <a:latin typeface="Calibri"/>
              </a:rPr>
              <a:t> </a:t>
            </a:r>
            <a:r>
              <a:rPr lang="es-ES" sz="2400" dirty="0">
                <a:solidFill>
                  <a:srgbClr val="FFFF00"/>
                </a:solidFill>
                <a:latin typeface="Calibri"/>
              </a:rPr>
              <a:t>han visto mis ojos al Rey, Jehová de los ejércitos. </a:t>
            </a:r>
          </a:p>
        </p:txBody>
      </p:sp>
      <p:sp>
        <p:nvSpPr>
          <p:cNvPr id="9" name="TextBox 8">
            <a:extLst>
              <a:ext uri="{FF2B5EF4-FFF2-40B4-BE49-F238E27FC236}">
                <a16:creationId xmlns:a16="http://schemas.microsoft.com/office/drawing/2014/main" id="{83E9F9C1-C452-28DE-9404-A62E4409FA71}"/>
              </a:ext>
            </a:extLst>
          </p:cNvPr>
          <p:cNvSpPr txBox="1"/>
          <p:nvPr/>
        </p:nvSpPr>
        <p:spPr>
          <a:xfrm>
            <a:off x="4576568" y="316995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Tú creaste todas las cosas</a:t>
            </a:r>
          </a:p>
        </p:txBody>
      </p:sp>
      <p:sp>
        <p:nvSpPr>
          <p:cNvPr id="2" name="1 CuadroTexto">
            <a:extLst>
              <a:ext uri="{FF2B5EF4-FFF2-40B4-BE49-F238E27FC236}">
                <a16:creationId xmlns:a16="http://schemas.microsoft.com/office/drawing/2014/main" id="{9C73DFB4-CEDF-4351-49B5-F10AFD1A210F}"/>
              </a:ext>
            </a:extLst>
          </p:cNvPr>
          <p:cNvSpPr txBox="1"/>
          <p:nvPr/>
        </p:nvSpPr>
        <p:spPr>
          <a:xfrm>
            <a:off x="259380" y="220486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Isaías 6:3</a:t>
            </a:r>
          </a:p>
        </p:txBody>
      </p:sp>
      <p:sp>
        <p:nvSpPr>
          <p:cNvPr id="8" name="2 CuadroTexto">
            <a:extLst>
              <a:ext uri="{FF2B5EF4-FFF2-40B4-BE49-F238E27FC236}">
                <a16:creationId xmlns:a16="http://schemas.microsoft.com/office/drawing/2014/main" id="{0B3BDC4D-7152-BB04-FB5F-2953F27FBC83}"/>
              </a:ext>
            </a:extLst>
          </p:cNvPr>
          <p:cNvSpPr txBox="1"/>
          <p:nvPr/>
        </p:nvSpPr>
        <p:spPr>
          <a:xfrm>
            <a:off x="35496" y="2653410"/>
            <a:ext cx="4480216"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el uno al otro daba voces, diciendo: </a:t>
            </a:r>
            <a:r>
              <a:rPr lang="es-ES" sz="2400" u="sng" dirty="0">
                <a:solidFill>
                  <a:srgbClr val="00B0F0"/>
                </a:solidFill>
                <a:latin typeface="Calibri"/>
              </a:rPr>
              <a:t>Santo, santo, santo, Jehová de los ejércitos</a:t>
            </a:r>
            <a:r>
              <a:rPr lang="es-ES" sz="2400" dirty="0">
                <a:solidFill>
                  <a:srgbClr val="00B0F0"/>
                </a:solidFill>
                <a:latin typeface="Calibri"/>
              </a:rPr>
              <a:t>; toda la tierra está llena de su gloria. </a:t>
            </a:r>
          </a:p>
        </p:txBody>
      </p:sp>
      <p:sp>
        <p:nvSpPr>
          <p:cNvPr id="11" name="2 CuadroTexto">
            <a:extLst>
              <a:ext uri="{FF2B5EF4-FFF2-40B4-BE49-F238E27FC236}">
                <a16:creationId xmlns:a16="http://schemas.microsoft.com/office/drawing/2014/main" id="{9335AF41-44EB-F7DC-F9B2-F81A95A1A01F}"/>
              </a:ext>
            </a:extLst>
          </p:cNvPr>
          <p:cNvSpPr txBox="1"/>
          <p:nvPr/>
        </p:nvSpPr>
        <p:spPr>
          <a:xfrm>
            <a:off x="9888" y="4453610"/>
            <a:ext cx="9124224"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los cuatro seres vivientes tenían cada uno seis alas, y alrededor y por dentro estaban llenos de ojos; </a:t>
            </a:r>
            <a:r>
              <a:rPr lang="es-ES" sz="2400" dirty="0">
                <a:solidFill>
                  <a:srgbClr val="00B0F0"/>
                </a:solidFill>
                <a:latin typeface="Calibri"/>
              </a:rPr>
              <a:t>y no cesaban día y noche de decir: </a:t>
            </a:r>
            <a:r>
              <a:rPr lang="es-ES" sz="2400" u="sng" dirty="0">
                <a:solidFill>
                  <a:srgbClr val="00B0F0"/>
                </a:solidFill>
                <a:latin typeface="Calibri"/>
              </a:rPr>
              <a:t>Santo, santo, santo es el Señor Dios Todopoderoso,</a:t>
            </a:r>
            <a:r>
              <a:rPr lang="es-ES" sz="2400" dirty="0">
                <a:solidFill>
                  <a:srgbClr val="00B0F0"/>
                </a:solidFill>
                <a:latin typeface="Calibri"/>
              </a:rPr>
              <a:t> el que era, el que es, y el que ha de venir. </a:t>
            </a:r>
          </a:p>
        </p:txBody>
      </p:sp>
      <p:sp>
        <p:nvSpPr>
          <p:cNvPr id="15" name="1 CuadroTexto">
            <a:extLst>
              <a:ext uri="{FF2B5EF4-FFF2-40B4-BE49-F238E27FC236}">
                <a16:creationId xmlns:a16="http://schemas.microsoft.com/office/drawing/2014/main" id="{3686C90A-A63C-9136-627A-AA1800EE4C5F}"/>
              </a:ext>
            </a:extLst>
          </p:cNvPr>
          <p:cNvSpPr txBox="1"/>
          <p:nvPr/>
        </p:nvSpPr>
        <p:spPr>
          <a:xfrm>
            <a:off x="2555776" y="400186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Apocalipsis 4:8</a:t>
            </a:r>
          </a:p>
        </p:txBody>
      </p:sp>
      <p:sp>
        <p:nvSpPr>
          <p:cNvPr id="10" name="TextBox 9">
            <a:extLst>
              <a:ext uri="{FF2B5EF4-FFF2-40B4-BE49-F238E27FC236}">
                <a16:creationId xmlns:a16="http://schemas.microsoft.com/office/drawing/2014/main" id="{FAB1FCC8-ABB8-9ACE-9F9A-6FFEF496EE27}"/>
              </a:ext>
            </a:extLst>
          </p:cNvPr>
          <p:cNvSpPr txBox="1"/>
          <p:nvPr/>
        </p:nvSpPr>
        <p:spPr>
          <a:xfrm>
            <a:off x="4572772" y="350210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Santo, santo, santo es el Señor Dios Todopoderoso</a:t>
            </a:r>
          </a:p>
        </p:txBody>
      </p:sp>
    </p:spTree>
    <p:extLst>
      <p:ext uri="{BB962C8B-B14F-4D97-AF65-F5344CB8AC3E}">
        <p14:creationId xmlns:p14="http://schemas.microsoft.com/office/powerpoint/2010/main" val="44162521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62E097-849E-BFF0-159D-CE7B10C81469}"/>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F23E65B9-39CF-29FB-5360-57E9A3477EF9}"/>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12" name="TextBox 11">
            <a:extLst>
              <a:ext uri="{FF2B5EF4-FFF2-40B4-BE49-F238E27FC236}">
                <a16:creationId xmlns:a16="http://schemas.microsoft.com/office/drawing/2014/main" id="{31736CC1-48AF-493F-F602-6EB3C7A38666}"/>
              </a:ext>
            </a:extLst>
          </p:cNvPr>
          <p:cNvSpPr txBox="1"/>
          <p:nvPr/>
        </p:nvSpPr>
        <p:spPr>
          <a:xfrm>
            <a:off x="4572000" y="393702"/>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3" name="TextBox 12">
            <a:extLst>
              <a:ext uri="{FF2B5EF4-FFF2-40B4-BE49-F238E27FC236}">
                <a16:creationId xmlns:a16="http://schemas.microsoft.com/office/drawing/2014/main" id="{19FB1DC6-8FDE-C4E1-C945-42DE73508964}"/>
              </a:ext>
            </a:extLst>
          </p:cNvPr>
          <p:cNvSpPr txBox="1"/>
          <p:nvPr/>
        </p:nvSpPr>
        <p:spPr>
          <a:xfrm>
            <a:off x="4572000" y="7427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14" name="TextBox 13">
            <a:extLst>
              <a:ext uri="{FF2B5EF4-FFF2-40B4-BE49-F238E27FC236}">
                <a16:creationId xmlns:a16="http://schemas.microsoft.com/office/drawing/2014/main" id="{F8699E6E-9004-F93B-EE2B-16E2C51FFA21}"/>
              </a:ext>
            </a:extLst>
          </p:cNvPr>
          <p:cNvSpPr txBox="1"/>
          <p:nvPr/>
        </p:nvSpPr>
        <p:spPr>
          <a:xfrm>
            <a:off x="4572000" y="106915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18" name="TextBox 17">
            <a:extLst>
              <a:ext uri="{FF2B5EF4-FFF2-40B4-BE49-F238E27FC236}">
                <a16:creationId xmlns:a16="http://schemas.microsoft.com/office/drawing/2014/main" id="{6291EEA4-A055-2007-5B42-818BCE940B92}"/>
              </a:ext>
            </a:extLst>
          </p:cNvPr>
          <p:cNvSpPr txBox="1"/>
          <p:nvPr/>
        </p:nvSpPr>
        <p:spPr>
          <a:xfrm>
            <a:off x="4575123" y="141764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sp>
        <p:nvSpPr>
          <p:cNvPr id="20" name="TextBox 19">
            <a:extLst>
              <a:ext uri="{FF2B5EF4-FFF2-40B4-BE49-F238E27FC236}">
                <a16:creationId xmlns:a16="http://schemas.microsoft.com/office/drawing/2014/main" id="{B81F7F46-FE8B-98B2-08AA-5D24E21AC8E7}"/>
              </a:ext>
            </a:extLst>
          </p:cNvPr>
          <p:cNvSpPr txBox="1"/>
          <p:nvPr/>
        </p:nvSpPr>
        <p:spPr>
          <a:xfrm>
            <a:off x="4572000" y="195052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se ofreció a si mismo como el cordero que quita el pecado del hombre</a:t>
            </a:r>
          </a:p>
        </p:txBody>
      </p:sp>
      <p:sp>
        <p:nvSpPr>
          <p:cNvPr id="21" name="TextBox 20">
            <a:extLst>
              <a:ext uri="{FF2B5EF4-FFF2-40B4-BE49-F238E27FC236}">
                <a16:creationId xmlns:a16="http://schemas.microsoft.com/office/drawing/2014/main" id="{31978595-33FA-AE91-395E-6987BE732E72}"/>
              </a:ext>
            </a:extLst>
          </p:cNvPr>
          <p:cNvSpPr txBox="1"/>
          <p:nvPr/>
        </p:nvSpPr>
        <p:spPr>
          <a:xfrm>
            <a:off x="4554252" y="252633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cordero de la pascua</a:t>
            </a:r>
          </a:p>
        </p:txBody>
      </p:sp>
      <p:sp>
        <p:nvSpPr>
          <p:cNvPr id="26" name="TextBox 25">
            <a:extLst>
              <a:ext uri="{FF2B5EF4-FFF2-40B4-BE49-F238E27FC236}">
                <a16:creationId xmlns:a16="http://schemas.microsoft.com/office/drawing/2014/main" id="{C43287C0-3616-2F11-C569-7576600965E9}"/>
              </a:ext>
            </a:extLst>
          </p:cNvPr>
          <p:cNvSpPr txBox="1"/>
          <p:nvPr/>
        </p:nvSpPr>
        <p:spPr>
          <a:xfrm>
            <a:off x="4572000" y="285270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Jesús en el templo</a:t>
            </a:r>
          </a:p>
        </p:txBody>
      </p:sp>
      <p:sp>
        <p:nvSpPr>
          <p:cNvPr id="3" name="1 CuadroTexto">
            <a:extLst>
              <a:ext uri="{FF2B5EF4-FFF2-40B4-BE49-F238E27FC236}">
                <a16:creationId xmlns:a16="http://schemas.microsoft.com/office/drawing/2014/main" id="{215F44ED-1E4D-7B9B-5FE1-2F6EE232EE51}"/>
              </a:ext>
            </a:extLst>
          </p:cNvPr>
          <p:cNvSpPr txBox="1"/>
          <p:nvPr/>
        </p:nvSpPr>
        <p:spPr>
          <a:xfrm>
            <a:off x="2517077" y="568639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Apocalipsis 5:4</a:t>
            </a:r>
          </a:p>
        </p:txBody>
      </p:sp>
      <p:sp>
        <p:nvSpPr>
          <p:cNvPr id="4" name="2 CuadroTexto">
            <a:extLst>
              <a:ext uri="{FF2B5EF4-FFF2-40B4-BE49-F238E27FC236}">
                <a16:creationId xmlns:a16="http://schemas.microsoft.com/office/drawing/2014/main" id="{4C2D0AD7-227B-6202-344D-627509DFA319}"/>
              </a:ext>
            </a:extLst>
          </p:cNvPr>
          <p:cNvSpPr txBox="1"/>
          <p:nvPr/>
        </p:nvSpPr>
        <p:spPr>
          <a:xfrm>
            <a:off x="107504" y="6165304"/>
            <a:ext cx="8851594" cy="667299"/>
          </a:xfrm>
          <a:prstGeom prst="rect">
            <a:avLst/>
          </a:prstGeom>
          <a:noFill/>
        </p:spPr>
        <p:txBody>
          <a:bodyPr wrap="square" rtlCol="0">
            <a:spAutoFit/>
          </a:bodyPr>
          <a:lstStyle/>
          <a:p>
            <a:pPr algn="ctr" fontAlgn="auto">
              <a:lnSpc>
                <a:spcPts val="2200"/>
              </a:lnSpc>
              <a:spcBef>
                <a:spcPts val="0"/>
              </a:spcBef>
              <a:spcAft>
                <a:spcPts val="0"/>
              </a:spcAft>
            </a:pPr>
            <a:r>
              <a:rPr lang="es-ES" sz="2400" u="sng" dirty="0">
                <a:solidFill>
                  <a:srgbClr val="FFFF00"/>
                </a:solidFill>
                <a:latin typeface="Calibri"/>
              </a:rPr>
              <a:t>Y lloraba yo mucho</a:t>
            </a:r>
            <a:r>
              <a:rPr lang="es-ES" sz="2400" dirty="0">
                <a:solidFill>
                  <a:srgbClr val="FFFF00"/>
                </a:solidFill>
                <a:latin typeface="Calibri"/>
              </a:rPr>
              <a:t>, </a:t>
            </a:r>
            <a:r>
              <a:rPr lang="es-ES" sz="2400" dirty="0">
                <a:solidFill>
                  <a:srgbClr val="00B0F0"/>
                </a:solidFill>
                <a:latin typeface="Calibri"/>
              </a:rPr>
              <a:t>porque no se había hallado a ninguno digno de abrir el libro, ni de leerlo, ni de mirarlo. </a:t>
            </a:r>
          </a:p>
        </p:txBody>
      </p:sp>
      <p:sp>
        <p:nvSpPr>
          <p:cNvPr id="5" name="1 CuadroTexto">
            <a:extLst>
              <a:ext uri="{FF2B5EF4-FFF2-40B4-BE49-F238E27FC236}">
                <a16:creationId xmlns:a16="http://schemas.microsoft.com/office/drawing/2014/main" id="{C210FF25-C196-D7A3-8718-198EB27FC278}"/>
              </a:ext>
            </a:extLst>
          </p:cNvPr>
          <p:cNvSpPr txBox="1"/>
          <p:nvPr/>
        </p:nvSpPr>
        <p:spPr>
          <a:xfrm>
            <a:off x="277128" y="4462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6:5</a:t>
            </a:r>
          </a:p>
        </p:txBody>
      </p:sp>
      <p:sp>
        <p:nvSpPr>
          <p:cNvPr id="6" name="2 CuadroTexto">
            <a:extLst>
              <a:ext uri="{FF2B5EF4-FFF2-40B4-BE49-F238E27FC236}">
                <a16:creationId xmlns:a16="http://schemas.microsoft.com/office/drawing/2014/main" id="{C9A3D764-8B7D-DFE0-4CD6-7611CA5764F3}"/>
              </a:ext>
            </a:extLst>
          </p:cNvPr>
          <p:cNvSpPr txBox="1"/>
          <p:nvPr/>
        </p:nvSpPr>
        <p:spPr>
          <a:xfrm>
            <a:off x="53244" y="493170"/>
            <a:ext cx="4480216"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Entonces dije: </a:t>
            </a:r>
            <a:r>
              <a:rPr lang="es-ES" sz="2400" u="sng" dirty="0">
                <a:solidFill>
                  <a:srgbClr val="FFFF00"/>
                </a:solidFill>
                <a:latin typeface="Calibri"/>
              </a:rPr>
              <a:t>¡Ay de mí! que soy muerto;</a:t>
            </a:r>
            <a:r>
              <a:rPr lang="es-ES" sz="2400" dirty="0">
                <a:latin typeface="Calibri"/>
              </a:rPr>
              <a:t> </a:t>
            </a:r>
            <a:r>
              <a:rPr lang="es-ES" sz="2400" dirty="0">
                <a:solidFill>
                  <a:srgbClr val="00B0F0"/>
                </a:solidFill>
                <a:latin typeface="Calibri"/>
              </a:rPr>
              <a:t>porque siendo hombre inmundo de labios, y habitando en medio de pueblo que tiene labios inmundos,</a:t>
            </a:r>
            <a:r>
              <a:rPr lang="es-ES" sz="2400" dirty="0">
                <a:latin typeface="Calibri"/>
              </a:rPr>
              <a:t> </a:t>
            </a:r>
            <a:r>
              <a:rPr lang="es-ES" sz="2400" dirty="0">
                <a:solidFill>
                  <a:srgbClr val="FFFF00"/>
                </a:solidFill>
                <a:latin typeface="Calibri"/>
              </a:rPr>
              <a:t>han visto mis ojos al Rey, Jehová de los ejércitos. </a:t>
            </a:r>
          </a:p>
        </p:txBody>
      </p:sp>
      <p:sp>
        <p:nvSpPr>
          <p:cNvPr id="9" name="TextBox 8">
            <a:extLst>
              <a:ext uri="{FF2B5EF4-FFF2-40B4-BE49-F238E27FC236}">
                <a16:creationId xmlns:a16="http://schemas.microsoft.com/office/drawing/2014/main" id="{CE7CBF3B-72E9-5FC0-7644-E3B45C15AC01}"/>
              </a:ext>
            </a:extLst>
          </p:cNvPr>
          <p:cNvSpPr txBox="1"/>
          <p:nvPr/>
        </p:nvSpPr>
        <p:spPr>
          <a:xfrm>
            <a:off x="4576568" y="316995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Tú creaste todas las cosas</a:t>
            </a:r>
          </a:p>
        </p:txBody>
      </p:sp>
      <p:sp>
        <p:nvSpPr>
          <p:cNvPr id="2" name="1 CuadroTexto">
            <a:extLst>
              <a:ext uri="{FF2B5EF4-FFF2-40B4-BE49-F238E27FC236}">
                <a16:creationId xmlns:a16="http://schemas.microsoft.com/office/drawing/2014/main" id="{57746DAD-0996-69EC-324F-0743381937AC}"/>
              </a:ext>
            </a:extLst>
          </p:cNvPr>
          <p:cNvSpPr txBox="1"/>
          <p:nvPr/>
        </p:nvSpPr>
        <p:spPr>
          <a:xfrm>
            <a:off x="259380" y="220486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Isaías 6:3</a:t>
            </a:r>
          </a:p>
        </p:txBody>
      </p:sp>
      <p:sp>
        <p:nvSpPr>
          <p:cNvPr id="8" name="2 CuadroTexto">
            <a:extLst>
              <a:ext uri="{FF2B5EF4-FFF2-40B4-BE49-F238E27FC236}">
                <a16:creationId xmlns:a16="http://schemas.microsoft.com/office/drawing/2014/main" id="{52B63093-869B-EBAF-63DB-D24E0D5DDEB8}"/>
              </a:ext>
            </a:extLst>
          </p:cNvPr>
          <p:cNvSpPr txBox="1"/>
          <p:nvPr/>
        </p:nvSpPr>
        <p:spPr>
          <a:xfrm>
            <a:off x="35496" y="2653410"/>
            <a:ext cx="4480216"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el uno al otro daba voces, diciendo: </a:t>
            </a:r>
            <a:r>
              <a:rPr lang="es-ES" sz="2400" u="sng" dirty="0">
                <a:solidFill>
                  <a:srgbClr val="00B0F0"/>
                </a:solidFill>
                <a:latin typeface="Calibri"/>
              </a:rPr>
              <a:t>Santo, santo, santo, Jehová de los ejércitos</a:t>
            </a:r>
            <a:r>
              <a:rPr lang="es-ES" sz="2400" dirty="0">
                <a:solidFill>
                  <a:srgbClr val="00B0F0"/>
                </a:solidFill>
                <a:latin typeface="Calibri"/>
              </a:rPr>
              <a:t>; toda la tierra está llena de su gloria. </a:t>
            </a:r>
          </a:p>
        </p:txBody>
      </p:sp>
      <p:sp>
        <p:nvSpPr>
          <p:cNvPr id="11" name="2 CuadroTexto">
            <a:extLst>
              <a:ext uri="{FF2B5EF4-FFF2-40B4-BE49-F238E27FC236}">
                <a16:creationId xmlns:a16="http://schemas.microsoft.com/office/drawing/2014/main" id="{CBB3F65B-FD7C-D539-188B-A192B42B6B6A}"/>
              </a:ext>
            </a:extLst>
          </p:cNvPr>
          <p:cNvSpPr txBox="1"/>
          <p:nvPr/>
        </p:nvSpPr>
        <p:spPr>
          <a:xfrm>
            <a:off x="9888" y="4453610"/>
            <a:ext cx="9124224"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los cuatro seres vivientes tenían cada uno seis alas, y alrededor y por dentro estaban llenos de ojos; </a:t>
            </a:r>
            <a:r>
              <a:rPr lang="es-ES" sz="2400" dirty="0">
                <a:solidFill>
                  <a:srgbClr val="00B0F0"/>
                </a:solidFill>
                <a:latin typeface="Calibri"/>
              </a:rPr>
              <a:t>y no cesaban día y noche de decir: </a:t>
            </a:r>
            <a:r>
              <a:rPr lang="es-ES" sz="2400" u="sng" dirty="0">
                <a:solidFill>
                  <a:srgbClr val="00B0F0"/>
                </a:solidFill>
                <a:latin typeface="Calibri"/>
              </a:rPr>
              <a:t>Santo, santo, santo es el Señor Dios Todopoderoso,</a:t>
            </a:r>
            <a:r>
              <a:rPr lang="es-ES" sz="2400" dirty="0">
                <a:solidFill>
                  <a:srgbClr val="00B0F0"/>
                </a:solidFill>
                <a:latin typeface="Calibri"/>
              </a:rPr>
              <a:t> el que era, el que es, y el que ha de venir. </a:t>
            </a:r>
          </a:p>
        </p:txBody>
      </p:sp>
      <p:sp>
        <p:nvSpPr>
          <p:cNvPr id="15" name="1 CuadroTexto">
            <a:extLst>
              <a:ext uri="{FF2B5EF4-FFF2-40B4-BE49-F238E27FC236}">
                <a16:creationId xmlns:a16="http://schemas.microsoft.com/office/drawing/2014/main" id="{F8E46E32-794A-22A0-0483-9F8AB2836E7E}"/>
              </a:ext>
            </a:extLst>
          </p:cNvPr>
          <p:cNvSpPr txBox="1"/>
          <p:nvPr/>
        </p:nvSpPr>
        <p:spPr>
          <a:xfrm>
            <a:off x="2555776" y="400186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Apocalipsis 4:8</a:t>
            </a:r>
          </a:p>
        </p:txBody>
      </p:sp>
      <p:sp>
        <p:nvSpPr>
          <p:cNvPr id="10" name="TextBox 9">
            <a:extLst>
              <a:ext uri="{FF2B5EF4-FFF2-40B4-BE49-F238E27FC236}">
                <a16:creationId xmlns:a16="http://schemas.microsoft.com/office/drawing/2014/main" id="{407F8B59-6C60-4AF1-766F-FB77EA275242}"/>
              </a:ext>
            </a:extLst>
          </p:cNvPr>
          <p:cNvSpPr txBox="1"/>
          <p:nvPr/>
        </p:nvSpPr>
        <p:spPr>
          <a:xfrm>
            <a:off x="4572772" y="350210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Santo, santo, santo es el Señor Dios Todopoderoso</a:t>
            </a:r>
          </a:p>
        </p:txBody>
      </p:sp>
      <p:sp>
        <p:nvSpPr>
          <p:cNvPr id="16" name="TextBox 15">
            <a:extLst>
              <a:ext uri="{FF2B5EF4-FFF2-40B4-BE49-F238E27FC236}">
                <a16:creationId xmlns:a16="http://schemas.microsoft.com/office/drawing/2014/main" id="{04F03923-4EB3-70FD-8302-2958E8AF4132}"/>
              </a:ext>
            </a:extLst>
          </p:cNvPr>
          <p:cNvSpPr txBox="1"/>
          <p:nvPr/>
        </p:nvSpPr>
        <p:spPr>
          <a:xfrm>
            <a:off x="4576568" y="4105756"/>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Cuando vemos la dignidad de Dios, comprendemos nuestra indignidad</a:t>
            </a:r>
          </a:p>
        </p:txBody>
      </p:sp>
    </p:spTree>
    <p:extLst>
      <p:ext uri="{BB962C8B-B14F-4D97-AF65-F5344CB8AC3E}">
        <p14:creationId xmlns:p14="http://schemas.microsoft.com/office/powerpoint/2010/main" val="1467309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par>
                                <p:cTn id="8" presetID="1" presetClass="exit"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hidden"/>
                                      </p:to>
                                    </p:set>
                                  </p:childTnLst>
                                </p:cTn>
                              </p:par>
                              <p:par>
                                <p:cTn id="10" presetID="1" presetClass="exit"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p:bldP spid="16" grpId="0" animBg="1"/>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453B9F-6ABD-2862-139C-1BD55FECA39C}"/>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AFB7C675-0EDD-3F24-EA83-8D1F54CAB2E9}"/>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12" name="TextBox 11">
            <a:extLst>
              <a:ext uri="{FF2B5EF4-FFF2-40B4-BE49-F238E27FC236}">
                <a16:creationId xmlns:a16="http://schemas.microsoft.com/office/drawing/2014/main" id="{3E7D46DE-98DF-0D91-DE85-91A68277A012}"/>
              </a:ext>
            </a:extLst>
          </p:cNvPr>
          <p:cNvSpPr txBox="1"/>
          <p:nvPr/>
        </p:nvSpPr>
        <p:spPr>
          <a:xfrm>
            <a:off x="4572000" y="393702"/>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3" name="TextBox 12">
            <a:extLst>
              <a:ext uri="{FF2B5EF4-FFF2-40B4-BE49-F238E27FC236}">
                <a16:creationId xmlns:a16="http://schemas.microsoft.com/office/drawing/2014/main" id="{211A3C51-91B0-2FE1-A961-505A30C37BD8}"/>
              </a:ext>
            </a:extLst>
          </p:cNvPr>
          <p:cNvSpPr txBox="1"/>
          <p:nvPr/>
        </p:nvSpPr>
        <p:spPr>
          <a:xfrm>
            <a:off x="4572000" y="7427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14" name="TextBox 13">
            <a:extLst>
              <a:ext uri="{FF2B5EF4-FFF2-40B4-BE49-F238E27FC236}">
                <a16:creationId xmlns:a16="http://schemas.microsoft.com/office/drawing/2014/main" id="{5277C1DC-3E5C-2062-1A62-DBA59482015A}"/>
              </a:ext>
            </a:extLst>
          </p:cNvPr>
          <p:cNvSpPr txBox="1"/>
          <p:nvPr/>
        </p:nvSpPr>
        <p:spPr>
          <a:xfrm>
            <a:off x="4572000" y="106915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18" name="TextBox 17">
            <a:extLst>
              <a:ext uri="{FF2B5EF4-FFF2-40B4-BE49-F238E27FC236}">
                <a16:creationId xmlns:a16="http://schemas.microsoft.com/office/drawing/2014/main" id="{B39E79E2-B830-5034-2E2B-78F46132AC70}"/>
              </a:ext>
            </a:extLst>
          </p:cNvPr>
          <p:cNvSpPr txBox="1"/>
          <p:nvPr/>
        </p:nvSpPr>
        <p:spPr>
          <a:xfrm>
            <a:off x="4575123" y="141764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sp>
        <p:nvSpPr>
          <p:cNvPr id="20" name="TextBox 19">
            <a:extLst>
              <a:ext uri="{FF2B5EF4-FFF2-40B4-BE49-F238E27FC236}">
                <a16:creationId xmlns:a16="http://schemas.microsoft.com/office/drawing/2014/main" id="{7C583436-1A07-70BE-BD1D-00557305D8CC}"/>
              </a:ext>
            </a:extLst>
          </p:cNvPr>
          <p:cNvSpPr txBox="1"/>
          <p:nvPr/>
        </p:nvSpPr>
        <p:spPr>
          <a:xfrm>
            <a:off x="4572000" y="195052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se ofreció a si mismo como el cordero que quita el pecado del hombre</a:t>
            </a:r>
          </a:p>
        </p:txBody>
      </p:sp>
      <p:sp>
        <p:nvSpPr>
          <p:cNvPr id="21" name="TextBox 20">
            <a:extLst>
              <a:ext uri="{FF2B5EF4-FFF2-40B4-BE49-F238E27FC236}">
                <a16:creationId xmlns:a16="http://schemas.microsoft.com/office/drawing/2014/main" id="{8B70F26A-F78C-8AFB-FF3F-824A5029D67E}"/>
              </a:ext>
            </a:extLst>
          </p:cNvPr>
          <p:cNvSpPr txBox="1"/>
          <p:nvPr/>
        </p:nvSpPr>
        <p:spPr>
          <a:xfrm>
            <a:off x="4554252" y="252633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cordero de la pascua</a:t>
            </a:r>
          </a:p>
        </p:txBody>
      </p:sp>
      <p:sp>
        <p:nvSpPr>
          <p:cNvPr id="26" name="TextBox 25">
            <a:extLst>
              <a:ext uri="{FF2B5EF4-FFF2-40B4-BE49-F238E27FC236}">
                <a16:creationId xmlns:a16="http://schemas.microsoft.com/office/drawing/2014/main" id="{D415708C-F171-565F-6E18-BFA42DEE036A}"/>
              </a:ext>
            </a:extLst>
          </p:cNvPr>
          <p:cNvSpPr txBox="1"/>
          <p:nvPr/>
        </p:nvSpPr>
        <p:spPr>
          <a:xfrm>
            <a:off x="4572000" y="285270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Jesús en el templo</a:t>
            </a:r>
          </a:p>
        </p:txBody>
      </p:sp>
      <p:sp>
        <p:nvSpPr>
          <p:cNvPr id="3" name="1 CuadroTexto">
            <a:extLst>
              <a:ext uri="{FF2B5EF4-FFF2-40B4-BE49-F238E27FC236}">
                <a16:creationId xmlns:a16="http://schemas.microsoft.com/office/drawing/2014/main" id="{772DBEED-3890-6DBF-C300-2150E2261367}"/>
              </a:ext>
            </a:extLst>
          </p:cNvPr>
          <p:cNvSpPr txBox="1"/>
          <p:nvPr/>
        </p:nvSpPr>
        <p:spPr>
          <a:xfrm>
            <a:off x="2517077" y="568639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Apocalipsis 5:4</a:t>
            </a:r>
          </a:p>
        </p:txBody>
      </p:sp>
      <p:sp>
        <p:nvSpPr>
          <p:cNvPr id="4" name="2 CuadroTexto">
            <a:extLst>
              <a:ext uri="{FF2B5EF4-FFF2-40B4-BE49-F238E27FC236}">
                <a16:creationId xmlns:a16="http://schemas.microsoft.com/office/drawing/2014/main" id="{04CDA584-25B3-06A5-AD6A-B981C962685B}"/>
              </a:ext>
            </a:extLst>
          </p:cNvPr>
          <p:cNvSpPr txBox="1"/>
          <p:nvPr/>
        </p:nvSpPr>
        <p:spPr>
          <a:xfrm>
            <a:off x="107504" y="6165304"/>
            <a:ext cx="8851594" cy="667299"/>
          </a:xfrm>
          <a:prstGeom prst="rect">
            <a:avLst/>
          </a:prstGeom>
          <a:noFill/>
        </p:spPr>
        <p:txBody>
          <a:bodyPr wrap="square" rtlCol="0">
            <a:spAutoFit/>
          </a:bodyPr>
          <a:lstStyle/>
          <a:p>
            <a:pPr algn="ctr" fontAlgn="auto">
              <a:lnSpc>
                <a:spcPts val="2200"/>
              </a:lnSpc>
              <a:spcBef>
                <a:spcPts val="0"/>
              </a:spcBef>
              <a:spcAft>
                <a:spcPts val="0"/>
              </a:spcAft>
            </a:pPr>
            <a:r>
              <a:rPr lang="es-ES" sz="2400" u="sng" dirty="0">
                <a:solidFill>
                  <a:srgbClr val="FFFF00"/>
                </a:solidFill>
                <a:latin typeface="Calibri"/>
              </a:rPr>
              <a:t>Y lloraba yo mucho</a:t>
            </a:r>
            <a:r>
              <a:rPr lang="es-ES" sz="2400" dirty="0">
                <a:solidFill>
                  <a:srgbClr val="FFFF00"/>
                </a:solidFill>
                <a:latin typeface="Calibri"/>
              </a:rPr>
              <a:t>, </a:t>
            </a:r>
            <a:r>
              <a:rPr lang="es-ES" sz="2400" dirty="0">
                <a:solidFill>
                  <a:srgbClr val="00B0F0"/>
                </a:solidFill>
                <a:latin typeface="Calibri"/>
              </a:rPr>
              <a:t>porque no se había hallado a ninguno digno de abrir el libro, ni de leerlo, ni de mirarlo. </a:t>
            </a:r>
          </a:p>
        </p:txBody>
      </p:sp>
      <p:sp>
        <p:nvSpPr>
          <p:cNvPr id="5" name="1 CuadroTexto">
            <a:extLst>
              <a:ext uri="{FF2B5EF4-FFF2-40B4-BE49-F238E27FC236}">
                <a16:creationId xmlns:a16="http://schemas.microsoft.com/office/drawing/2014/main" id="{22457FA9-D1BE-A7F6-7146-501580B3D6A0}"/>
              </a:ext>
            </a:extLst>
          </p:cNvPr>
          <p:cNvSpPr txBox="1"/>
          <p:nvPr/>
        </p:nvSpPr>
        <p:spPr>
          <a:xfrm>
            <a:off x="277128" y="4462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6:5</a:t>
            </a:r>
          </a:p>
        </p:txBody>
      </p:sp>
      <p:sp>
        <p:nvSpPr>
          <p:cNvPr id="6" name="2 CuadroTexto">
            <a:extLst>
              <a:ext uri="{FF2B5EF4-FFF2-40B4-BE49-F238E27FC236}">
                <a16:creationId xmlns:a16="http://schemas.microsoft.com/office/drawing/2014/main" id="{620EC725-1DA3-3285-BE34-9559614C110B}"/>
              </a:ext>
            </a:extLst>
          </p:cNvPr>
          <p:cNvSpPr txBox="1"/>
          <p:nvPr/>
        </p:nvSpPr>
        <p:spPr>
          <a:xfrm>
            <a:off x="53244" y="493170"/>
            <a:ext cx="4480216"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Entonces dije: </a:t>
            </a:r>
            <a:r>
              <a:rPr lang="es-ES" sz="2400" u="sng" dirty="0">
                <a:solidFill>
                  <a:srgbClr val="FFFF00"/>
                </a:solidFill>
                <a:latin typeface="Calibri"/>
              </a:rPr>
              <a:t>¡Ay de mí! que soy muerto;</a:t>
            </a:r>
            <a:r>
              <a:rPr lang="es-ES" sz="2400" dirty="0">
                <a:latin typeface="Calibri"/>
              </a:rPr>
              <a:t> </a:t>
            </a:r>
            <a:r>
              <a:rPr lang="es-ES" sz="2400" dirty="0">
                <a:solidFill>
                  <a:srgbClr val="00B0F0"/>
                </a:solidFill>
                <a:latin typeface="Calibri"/>
              </a:rPr>
              <a:t>porque siendo hombre inmundo de labios, y habitando en medio de pueblo que tiene labios inmundos,</a:t>
            </a:r>
            <a:r>
              <a:rPr lang="es-ES" sz="2400" dirty="0">
                <a:latin typeface="Calibri"/>
              </a:rPr>
              <a:t> </a:t>
            </a:r>
            <a:r>
              <a:rPr lang="es-ES" sz="2400" dirty="0">
                <a:solidFill>
                  <a:srgbClr val="FFFF00"/>
                </a:solidFill>
                <a:latin typeface="Calibri"/>
              </a:rPr>
              <a:t>han visto mis ojos al Rey, Jehová de los ejércitos. </a:t>
            </a:r>
          </a:p>
        </p:txBody>
      </p:sp>
      <p:sp>
        <p:nvSpPr>
          <p:cNvPr id="9" name="TextBox 8">
            <a:extLst>
              <a:ext uri="{FF2B5EF4-FFF2-40B4-BE49-F238E27FC236}">
                <a16:creationId xmlns:a16="http://schemas.microsoft.com/office/drawing/2014/main" id="{6B7583C1-8E58-C70D-92DA-BF573F71C57F}"/>
              </a:ext>
            </a:extLst>
          </p:cNvPr>
          <p:cNvSpPr txBox="1"/>
          <p:nvPr/>
        </p:nvSpPr>
        <p:spPr>
          <a:xfrm>
            <a:off x="4576568" y="316995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Tú creaste todas las cosas</a:t>
            </a:r>
          </a:p>
        </p:txBody>
      </p:sp>
      <p:sp>
        <p:nvSpPr>
          <p:cNvPr id="8" name="2 CuadroTexto">
            <a:extLst>
              <a:ext uri="{FF2B5EF4-FFF2-40B4-BE49-F238E27FC236}">
                <a16:creationId xmlns:a16="http://schemas.microsoft.com/office/drawing/2014/main" id="{8A129E2F-1EA3-0C2B-A896-3AD95F7C1AB8}"/>
              </a:ext>
            </a:extLst>
          </p:cNvPr>
          <p:cNvSpPr txBox="1"/>
          <p:nvPr/>
        </p:nvSpPr>
        <p:spPr>
          <a:xfrm>
            <a:off x="35495" y="2708920"/>
            <a:ext cx="4539627" cy="2164503"/>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cantaban un nuevo cántico, diciendo: Digno eres de tomar el libro y de abrir sus sellos; porque tú fuiste inmolado, y con tu sangre nos has redimido para Dios, de todo linaje y lengua y pueblo y nación;</a:t>
            </a:r>
          </a:p>
        </p:txBody>
      </p:sp>
      <p:sp>
        <p:nvSpPr>
          <p:cNvPr id="10" name="TextBox 9">
            <a:extLst>
              <a:ext uri="{FF2B5EF4-FFF2-40B4-BE49-F238E27FC236}">
                <a16:creationId xmlns:a16="http://schemas.microsoft.com/office/drawing/2014/main" id="{871C229D-AEE8-9B5F-3978-12177FE03E1D}"/>
              </a:ext>
            </a:extLst>
          </p:cNvPr>
          <p:cNvSpPr txBox="1"/>
          <p:nvPr/>
        </p:nvSpPr>
        <p:spPr>
          <a:xfrm>
            <a:off x="4572772" y="350210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Santo, santo, santo es el Señor Dios Todopoderoso</a:t>
            </a:r>
          </a:p>
        </p:txBody>
      </p:sp>
      <p:sp>
        <p:nvSpPr>
          <p:cNvPr id="16" name="TextBox 15">
            <a:extLst>
              <a:ext uri="{FF2B5EF4-FFF2-40B4-BE49-F238E27FC236}">
                <a16:creationId xmlns:a16="http://schemas.microsoft.com/office/drawing/2014/main" id="{9415BB62-D639-6C82-7446-A48F1C3D50C4}"/>
              </a:ext>
            </a:extLst>
          </p:cNvPr>
          <p:cNvSpPr txBox="1"/>
          <p:nvPr/>
        </p:nvSpPr>
        <p:spPr>
          <a:xfrm>
            <a:off x="4576568" y="4105756"/>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Cuando vemos la dignidad de Dios, comprendemos nuestra indignidad</a:t>
            </a:r>
          </a:p>
        </p:txBody>
      </p:sp>
      <p:sp>
        <p:nvSpPr>
          <p:cNvPr id="11" name="1 CuadroTexto">
            <a:extLst>
              <a:ext uri="{FF2B5EF4-FFF2-40B4-BE49-F238E27FC236}">
                <a16:creationId xmlns:a16="http://schemas.microsoft.com/office/drawing/2014/main" id="{51E6BB05-90F9-6EA8-BF17-562CECC6DF4E}"/>
              </a:ext>
            </a:extLst>
          </p:cNvPr>
          <p:cNvSpPr txBox="1"/>
          <p:nvPr/>
        </p:nvSpPr>
        <p:spPr>
          <a:xfrm>
            <a:off x="323528" y="220486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Apocalipsis 5:9</a:t>
            </a:r>
          </a:p>
        </p:txBody>
      </p:sp>
    </p:spTree>
    <p:extLst>
      <p:ext uri="{BB962C8B-B14F-4D97-AF65-F5344CB8AC3E}">
        <p14:creationId xmlns:p14="http://schemas.microsoft.com/office/powerpoint/2010/main" val="3653659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321CD2-7F71-5803-5151-BAB6BB575B12}"/>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FFFBFC58-1140-8DBB-E609-5ECA11195F1C}"/>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12" name="TextBox 11">
            <a:extLst>
              <a:ext uri="{FF2B5EF4-FFF2-40B4-BE49-F238E27FC236}">
                <a16:creationId xmlns:a16="http://schemas.microsoft.com/office/drawing/2014/main" id="{12E2D5A6-C3D1-DF8D-BA1F-8018BA6EA470}"/>
              </a:ext>
            </a:extLst>
          </p:cNvPr>
          <p:cNvSpPr txBox="1"/>
          <p:nvPr/>
        </p:nvSpPr>
        <p:spPr>
          <a:xfrm>
            <a:off x="4572000" y="393702"/>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3" name="TextBox 12">
            <a:extLst>
              <a:ext uri="{FF2B5EF4-FFF2-40B4-BE49-F238E27FC236}">
                <a16:creationId xmlns:a16="http://schemas.microsoft.com/office/drawing/2014/main" id="{9641F33D-1684-64CC-0AA7-7149ED77DA26}"/>
              </a:ext>
            </a:extLst>
          </p:cNvPr>
          <p:cNvSpPr txBox="1"/>
          <p:nvPr/>
        </p:nvSpPr>
        <p:spPr>
          <a:xfrm>
            <a:off x="4572000" y="7427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14" name="TextBox 13">
            <a:extLst>
              <a:ext uri="{FF2B5EF4-FFF2-40B4-BE49-F238E27FC236}">
                <a16:creationId xmlns:a16="http://schemas.microsoft.com/office/drawing/2014/main" id="{477C778C-6647-B1F6-5943-BDEB002A9E88}"/>
              </a:ext>
            </a:extLst>
          </p:cNvPr>
          <p:cNvSpPr txBox="1"/>
          <p:nvPr/>
        </p:nvSpPr>
        <p:spPr>
          <a:xfrm>
            <a:off x="4572000" y="106915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18" name="TextBox 17">
            <a:extLst>
              <a:ext uri="{FF2B5EF4-FFF2-40B4-BE49-F238E27FC236}">
                <a16:creationId xmlns:a16="http://schemas.microsoft.com/office/drawing/2014/main" id="{10708108-E5F7-AC19-A6EC-0400FDF45CA1}"/>
              </a:ext>
            </a:extLst>
          </p:cNvPr>
          <p:cNvSpPr txBox="1"/>
          <p:nvPr/>
        </p:nvSpPr>
        <p:spPr>
          <a:xfrm>
            <a:off x="4575123" y="141764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sp>
        <p:nvSpPr>
          <p:cNvPr id="20" name="TextBox 19">
            <a:extLst>
              <a:ext uri="{FF2B5EF4-FFF2-40B4-BE49-F238E27FC236}">
                <a16:creationId xmlns:a16="http://schemas.microsoft.com/office/drawing/2014/main" id="{95D7DDBE-A567-11AE-52D7-7CE7E3AEB5FD}"/>
              </a:ext>
            </a:extLst>
          </p:cNvPr>
          <p:cNvSpPr txBox="1"/>
          <p:nvPr/>
        </p:nvSpPr>
        <p:spPr>
          <a:xfrm>
            <a:off x="4572000" y="195052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se ofreció a si mismo como el cordero que quita el pecado del hombre</a:t>
            </a:r>
          </a:p>
        </p:txBody>
      </p:sp>
      <p:sp>
        <p:nvSpPr>
          <p:cNvPr id="21" name="TextBox 20">
            <a:extLst>
              <a:ext uri="{FF2B5EF4-FFF2-40B4-BE49-F238E27FC236}">
                <a16:creationId xmlns:a16="http://schemas.microsoft.com/office/drawing/2014/main" id="{D9393BE6-823F-AD49-32EC-5F37AEC9F433}"/>
              </a:ext>
            </a:extLst>
          </p:cNvPr>
          <p:cNvSpPr txBox="1"/>
          <p:nvPr/>
        </p:nvSpPr>
        <p:spPr>
          <a:xfrm>
            <a:off x="4554252" y="252633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cordero de la pascua</a:t>
            </a:r>
          </a:p>
        </p:txBody>
      </p:sp>
      <p:sp>
        <p:nvSpPr>
          <p:cNvPr id="26" name="TextBox 25">
            <a:extLst>
              <a:ext uri="{FF2B5EF4-FFF2-40B4-BE49-F238E27FC236}">
                <a16:creationId xmlns:a16="http://schemas.microsoft.com/office/drawing/2014/main" id="{D7815789-6270-6904-E2C7-F4B461D5CF84}"/>
              </a:ext>
            </a:extLst>
          </p:cNvPr>
          <p:cNvSpPr txBox="1"/>
          <p:nvPr/>
        </p:nvSpPr>
        <p:spPr>
          <a:xfrm>
            <a:off x="4572000" y="285270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Jesús en el templo</a:t>
            </a:r>
          </a:p>
        </p:txBody>
      </p:sp>
      <p:sp>
        <p:nvSpPr>
          <p:cNvPr id="3" name="1 CuadroTexto">
            <a:extLst>
              <a:ext uri="{FF2B5EF4-FFF2-40B4-BE49-F238E27FC236}">
                <a16:creationId xmlns:a16="http://schemas.microsoft.com/office/drawing/2014/main" id="{BDAB67C9-3722-ABA3-91F5-8717ECB2D976}"/>
              </a:ext>
            </a:extLst>
          </p:cNvPr>
          <p:cNvSpPr txBox="1"/>
          <p:nvPr/>
        </p:nvSpPr>
        <p:spPr>
          <a:xfrm>
            <a:off x="2517077" y="568639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Apocalipsis 5:4</a:t>
            </a:r>
          </a:p>
        </p:txBody>
      </p:sp>
      <p:sp>
        <p:nvSpPr>
          <p:cNvPr id="4" name="2 CuadroTexto">
            <a:extLst>
              <a:ext uri="{FF2B5EF4-FFF2-40B4-BE49-F238E27FC236}">
                <a16:creationId xmlns:a16="http://schemas.microsoft.com/office/drawing/2014/main" id="{43766D6E-22D8-6243-FC39-E4877EDD67C4}"/>
              </a:ext>
            </a:extLst>
          </p:cNvPr>
          <p:cNvSpPr txBox="1"/>
          <p:nvPr/>
        </p:nvSpPr>
        <p:spPr>
          <a:xfrm>
            <a:off x="107504" y="6165304"/>
            <a:ext cx="8851594" cy="667299"/>
          </a:xfrm>
          <a:prstGeom prst="rect">
            <a:avLst/>
          </a:prstGeom>
          <a:noFill/>
        </p:spPr>
        <p:txBody>
          <a:bodyPr wrap="square" rtlCol="0">
            <a:spAutoFit/>
          </a:bodyPr>
          <a:lstStyle/>
          <a:p>
            <a:pPr algn="ctr" fontAlgn="auto">
              <a:lnSpc>
                <a:spcPts val="2200"/>
              </a:lnSpc>
              <a:spcBef>
                <a:spcPts val="0"/>
              </a:spcBef>
              <a:spcAft>
                <a:spcPts val="0"/>
              </a:spcAft>
            </a:pPr>
            <a:r>
              <a:rPr lang="es-ES" sz="2400" u="sng" dirty="0">
                <a:solidFill>
                  <a:srgbClr val="FFFF00"/>
                </a:solidFill>
                <a:latin typeface="Calibri"/>
              </a:rPr>
              <a:t>Y lloraba yo mucho</a:t>
            </a:r>
            <a:r>
              <a:rPr lang="es-ES" sz="2400" dirty="0">
                <a:solidFill>
                  <a:srgbClr val="FFFF00"/>
                </a:solidFill>
                <a:latin typeface="Calibri"/>
              </a:rPr>
              <a:t>, </a:t>
            </a:r>
            <a:r>
              <a:rPr lang="es-ES" sz="2400" dirty="0">
                <a:solidFill>
                  <a:srgbClr val="00B0F0"/>
                </a:solidFill>
                <a:latin typeface="Calibri"/>
              </a:rPr>
              <a:t>porque no se había hallado a ninguno digno de abrir el libro, ni de leerlo, ni de mirarlo. </a:t>
            </a:r>
          </a:p>
        </p:txBody>
      </p:sp>
      <p:sp>
        <p:nvSpPr>
          <p:cNvPr id="5" name="1 CuadroTexto">
            <a:extLst>
              <a:ext uri="{FF2B5EF4-FFF2-40B4-BE49-F238E27FC236}">
                <a16:creationId xmlns:a16="http://schemas.microsoft.com/office/drawing/2014/main" id="{0A672CFE-8F65-53FA-1007-D6F301F4973E}"/>
              </a:ext>
            </a:extLst>
          </p:cNvPr>
          <p:cNvSpPr txBox="1"/>
          <p:nvPr/>
        </p:nvSpPr>
        <p:spPr>
          <a:xfrm>
            <a:off x="277128" y="4462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6:5</a:t>
            </a:r>
          </a:p>
        </p:txBody>
      </p:sp>
      <p:sp>
        <p:nvSpPr>
          <p:cNvPr id="6" name="2 CuadroTexto">
            <a:extLst>
              <a:ext uri="{FF2B5EF4-FFF2-40B4-BE49-F238E27FC236}">
                <a16:creationId xmlns:a16="http://schemas.microsoft.com/office/drawing/2014/main" id="{FD629E86-8D0C-9E01-46C1-C2B5D7384D3E}"/>
              </a:ext>
            </a:extLst>
          </p:cNvPr>
          <p:cNvSpPr txBox="1"/>
          <p:nvPr/>
        </p:nvSpPr>
        <p:spPr>
          <a:xfrm>
            <a:off x="53244" y="493170"/>
            <a:ext cx="4480216"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Entonces dije: </a:t>
            </a:r>
            <a:r>
              <a:rPr lang="es-ES" sz="2400" u="sng" dirty="0">
                <a:solidFill>
                  <a:srgbClr val="FFFF00"/>
                </a:solidFill>
                <a:latin typeface="Calibri"/>
              </a:rPr>
              <a:t>¡Ay de mí! que soy muerto;</a:t>
            </a:r>
            <a:r>
              <a:rPr lang="es-ES" sz="2400" dirty="0">
                <a:latin typeface="Calibri"/>
              </a:rPr>
              <a:t> </a:t>
            </a:r>
            <a:r>
              <a:rPr lang="es-ES" sz="2400" dirty="0">
                <a:solidFill>
                  <a:srgbClr val="00B0F0"/>
                </a:solidFill>
                <a:latin typeface="Calibri"/>
              </a:rPr>
              <a:t>porque siendo hombre inmundo de labios, y habitando en medio de pueblo que tiene labios inmundos,</a:t>
            </a:r>
            <a:r>
              <a:rPr lang="es-ES" sz="2400" dirty="0">
                <a:latin typeface="Calibri"/>
              </a:rPr>
              <a:t> </a:t>
            </a:r>
            <a:r>
              <a:rPr lang="es-ES" sz="2400" dirty="0">
                <a:solidFill>
                  <a:srgbClr val="FFFF00"/>
                </a:solidFill>
                <a:latin typeface="Calibri"/>
              </a:rPr>
              <a:t>han visto mis ojos al Rey, Jehová de los ejércitos. </a:t>
            </a:r>
          </a:p>
        </p:txBody>
      </p:sp>
      <p:sp>
        <p:nvSpPr>
          <p:cNvPr id="9" name="TextBox 8">
            <a:extLst>
              <a:ext uri="{FF2B5EF4-FFF2-40B4-BE49-F238E27FC236}">
                <a16:creationId xmlns:a16="http://schemas.microsoft.com/office/drawing/2014/main" id="{414BFD95-5518-D2D8-128F-CCC68BD6FC79}"/>
              </a:ext>
            </a:extLst>
          </p:cNvPr>
          <p:cNvSpPr txBox="1"/>
          <p:nvPr/>
        </p:nvSpPr>
        <p:spPr>
          <a:xfrm>
            <a:off x="4576568" y="316995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Tú creaste todas las cosas</a:t>
            </a:r>
          </a:p>
        </p:txBody>
      </p:sp>
      <p:sp>
        <p:nvSpPr>
          <p:cNvPr id="8" name="2 CuadroTexto">
            <a:extLst>
              <a:ext uri="{FF2B5EF4-FFF2-40B4-BE49-F238E27FC236}">
                <a16:creationId xmlns:a16="http://schemas.microsoft.com/office/drawing/2014/main" id="{3A7C9AD7-ABDD-7D08-9AAD-813C94427A25}"/>
              </a:ext>
            </a:extLst>
          </p:cNvPr>
          <p:cNvSpPr txBox="1"/>
          <p:nvPr/>
        </p:nvSpPr>
        <p:spPr>
          <a:xfrm>
            <a:off x="35495" y="2708920"/>
            <a:ext cx="4539627" cy="216450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cantaban un nuevo cántico, diciendo: Digno eres de tomar el libro y de abrir sus sellos; </a:t>
            </a:r>
            <a:r>
              <a:rPr lang="es-ES" sz="2400" dirty="0">
                <a:latin typeface="Calibri"/>
              </a:rPr>
              <a:t>porque tú fuiste inmolado, y con tu sangre nos has redimido para Dios, de todo linaje y lengua y pueblo y nación;</a:t>
            </a:r>
          </a:p>
        </p:txBody>
      </p:sp>
      <p:sp>
        <p:nvSpPr>
          <p:cNvPr id="10" name="TextBox 9">
            <a:extLst>
              <a:ext uri="{FF2B5EF4-FFF2-40B4-BE49-F238E27FC236}">
                <a16:creationId xmlns:a16="http://schemas.microsoft.com/office/drawing/2014/main" id="{E78DFDB9-582C-094C-C357-65C3A7B5DFA7}"/>
              </a:ext>
            </a:extLst>
          </p:cNvPr>
          <p:cNvSpPr txBox="1"/>
          <p:nvPr/>
        </p:nvSpPr>
        <p:spPr>
          <a:xfrm>
            <a:off x="4572772" y="350210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Santo, santo, santo es el Señor Dios Todopoderoso</a:t>
            </a:r>
          </a:p>
        </p:txBody>
      </p:sp>
      <p:sp>
        <p:nvSpPr>
          <p:cNvPr id="16" name="TextBox 15">
            <a:extLst>
              <a:ext uri="{FF2B5EF4-FFF2-40B4-BE49-F238E27FC236}">
                <a16:creationId xmlns:a16="http://schemas.microsoft.com/office/drawing/2014/main" id="{D707785B-FE51-9492-54A8-CD80C636A4C3}"/>
              </a:ext>
            </a:extLst>
          </p:cNvPr>
          <p:cNvSpPr txBox="1"/>
          <p:nvPr/>
        </p:nvSpPr>
        <p:spPr>
          <a:xfrm>
            <a:off x="4576568" y="4105756"/>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Cuando vemos la dignidad de Dios, comprendemos nuestra indignidad</a:t>
            </a:r>
          </a:p>
        </p:txBody>
      </p:sp>
      <p:sp>
        <p:nvSpPr>
          <p:cNvPr id="11" name="1 CuadroTexto">
            <a:extLst>
              <a:ext uri="{FF2B5EF4-FFF2-40B4-BE49-F238E27FC236}">
                <a16:creationId xmlns:a16="http://schemas.microsoft.com/office/drawing/2014/main" id="{239C1BEA-B27F-9377-8336-70D4DA167380}"/>
              </a:ext>
            </a:extLst>
          </p:cNvPr>
          <p:cNvSpPr txBox="1"/>
          <p:nvPr/>
        </p:nvSpPr>
        <p:spPr>
          <a:xfrm>
            <a:off x="323528" y="220486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Apocalipsis 5:9</a:t>
            </a:r>
          </a:p>
        </p:txBody>
      </p:sp>
    </p:spTree>
    <p:extLst>
      <p:ext uri="{BB962C8B-B14F-4D97-AF65-F5344CB8AC3E}">
        <p14:creationId xmlns:p14="http://schemas.microsoft.com/office/powerpoint/2010/main" val="33034420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DE8752-5503-B0B4-8DF6-64E14B2BCAE1}"/>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DC67D537-D7BD-422E-C6A6-8886C6D5A111}"/>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12" name="TextBox 11">
            <a:extLst>
              <a:ext uri="{FF2B5EF4-FFF2-40B4-BE49-F238E27FC236}">
                <a16:creationId xmlns:a16="http://schemas.microsoft.com/office/drawing/2014/main" id="{85BA2775-7E92-7CA8-2D72-A78E0CC5F65E}"/>
              </a:ext>
            </a:extLst>
          </p:cNvPr>
          <p:cNvSpPr txBox="1"/>
          <p:nvPr/>
        </p:nvSpPr>
        <p:spPr>
          <a:xfrm>
            <a:off x="4572000" y="393702"/>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3" name="TextBox 12">
            <a:extLst>
              <a:ext uri="{FF2B5EF4-FFF2-40B4-BE49-F238E27FC236}">
                <a16:creationId xmlns:a16="http://schemas.microsoft.com/office/drawing/2014/main" id="{E24A2F5E-7170-FDA6-23B3-9EC7A30759EB}"/>
              </a:ext>
            </a:extLst>
          </p:cNvPr>
          <p:cNvSpPr txBox="1"/>
          <p:nvPr/>
        </p:nvSpPr>
        <p:spPr>
          <a:xfrm>
            <a:off x="4572000" y="7427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14" name="TextBox 13">
            <a:extLst>
              <a:ext uri="{FF2B5EF4-FFF2-40B4-BE49-F238E27FC236}">
                <a16:creationId xmlns:a16="http://schemas.microsoft.com/office/drawing/2014/main" id="{ED522AA3-0AB4-1192-418D-D31749242DC3}"/>
              </a:ext>
            </a:extLst>
          </p:cNvPr>
          <p:cNvSpPr txBox="1"/>
          <p:nvPr/>
        </p:nvSpPr>
        <p:spPr>
          <a:xfrm>
            <a:off x="4572000" y="106915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18" name="TextBox 17">
            <a:extLst>
              <a:ext uri="{FF2B5EF4-FFF2-40B4-BE49-F238E27FC236}">
                <a16:creationId xmlns:a16="http://schemas.microsoft.com/office/drawing/2014/main" id="{C3B360BC-62D3-B5E5-6DA3-76F2340D7A5C}"/>
              </a:ext>
            </a:extLst>
          </p:cNvPr>
          <p:cNvSpPr txBox="1"/>
          <p:nvPr/>
        </p:nvSpPr>
        <p:spPr>
          <a:xfrm>
            <a:off x="4575123" y="141764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sp>
        <p:nvSpPr>
          <p:cNvPr id="20" name="TextBox 19">
            <a:extLst>
              <a:ext uri="{FF2B5EF4-FFF2-40B4-BE49-F238E27FC236}">
                <a16:creationId xmlns:a16="http://schemas.microsoft.com/office/drawing/2014/main" id="{A07984D3-B0D3-9C32-1D82-5E7492DC3FA1}"/>
              </a:ext>
            </a:extLst>
          </p:cNvPr>
          <p:cNvSpPr txBox="1"/>
          <p:nvPr/>
        </p:nvSpPr>
        <p:spPr>
          <a:xfrm>
            <a:off x="4572000" y="195052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se ofreció a si mismo como el cordero que quita el pecado del hombre</a:t>
            </a:r>
          </a:p>
        </p:txBody>
      </p:sp>
      <p:sp>
        <p:nvSpPr>
          <p:cNvPr id="21" name="TextBox 20">
            <a:extLst>
              <a:ext uri="{FF2B5EF4-FFF2-40B4-BE49-F238E27FC236}">
                <a16:creationId xmlns:a16="http://schemas.microsoft.com/office/drawing/2014/main" id="{67F1745D-C07F-4F3C-0F73-6798E8B2457B}"/>
              </a:ext>
            </a:extLst>
          </p:cNvPr>
          <p:cNvSpPr txBox="1"/>
          <p:nvPr/>
        </p:nvSpPr>
        <p:spPr>
          <a:xfrm>
            <a:off x="4554252" y="252633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cordero de la pascua</a:t>
            </a:r>
          </a:p>
        </p:txBody>
      </p:sp>
      <p:sp>
        <p:nvSpPr>
          <p:cNvPr id="26" name="TextBox 25">
            <a:extLst>
              <a:ext uri="{FF2B5EF4-FFF2-40B4-BE49-F238E27FC236}">
                <a16:creationId xmlns:a16="http://schemas.microsoft.com/office/drawing/2014/main" id="{5097E651-32B5-3B27-D57B-A75866621D40}"/>
              </a:ext>
            </a:extLst>
          </p:cNvPr>
          <p:cNvSpPr txBox="1"/>
          <p:nvPr/>
        </p:nvSpPr>
        <p:spPr>
          <a:xfrm>
            <a:off x="4572000" y="285270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Jesús en el templo</a:t>
            </a:r>
          </a:p>
        </p:txBody>
      </p:sp>
      <p:sp>
        <p:nvSpPr>
          <p:cNvPr id="3" name="1 CuadroTexto">
            <a:extLst>
              <a:ext uri="{FF2B5EF4-FFF2-40B4-BE49-F238E27FC236}">
                <a16:creationId xmlns:a16="http://schemas.microsoft.com/office/drawing/2014/main" id="{EEEB733A-DAC2-3B86-0811-84C2FFB3E233}"/>
              </a:ext>
            </a:extLst>
          </p:cNvPr>
          <p:cNvSpPr txBox="1"/>
          <p:nvPr/>
        </p:nvSpPr>
        <p:spPr>
          <a:xfrm>
            <a:off x="2517077" y="568639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Apocalipsis 5:4</a:t>
            </a:r>
          </a:p>
        </p:txBody>
      </p:sp>
      <p:sp>
        <p:nvSpPr>
          <p:cNvPr id="4" name="2 CuadroTexto">
            <a:extLst>
              <a:ext uri="{FF2B5EF4-FFF2-40B4-BE49-F238E27FC236}">
                <a16:creationId xmlns:a16="http://schemas.microsoft.com/office/drawing/2014/main" id="{1A06B0EA-B535-A7B7-BC1D-DD31078FD36F}"/>
              </a:ext>
            </a:extLst>
          </p:cNvPr>
          <p:cNvSpPr txBox="1"/>
          <p:nvPr/>
        </p:nvSpPr>
        <p:spPr>
          <a:xfrm>
            <a:off x="107504" y="6165304"/>
            <a:ext cx="8851594" cy="667299"/>
          </a:xfrm>
          <a:prstGeom prst="rect">
            <a:avLst/>
          </a:prstGeom>
          <a:noFill/>
        </p:spPr>
        <p:txBody>
          <a:bodyPr wrap="square" rtlCol="0">
            <a:spAutoFit/>
          </a:bodyPr>
          <a:lstStyle/>
          <a:p>
            <a:pPr algn="ctr" fontAlgn="auto">
              <a:lnSpc>
                <a:spcPts val="2200"/>
              </a:lnSpc>
              <a:spcBef>
                <a:spcPts val="0"/>
              </a:spcBef>
              <a:spcAft>
                <a:spcPts val="0"/>
              </a:spcAft>
            </a:pPr>
            <a:r>
              <a:rPr lang="es-ES" sz="2400" u="sng" dirty="0">
                <a:solidFill>
                  <a:srgbClr val="FFFF00"/>
                </a:solidFill>
                <a:latin typeface="Calibri"/>
              </a:rPr>
              <a:t>Y lloraba yo mucho</a:t>
            </a:r>
            <a:r>
              <a:rPr lang="es-ES" sz="2400" dirty="0">
                <a:solidFill>
                  <a:srgbClr val="FFFF00"/>
                </a:solidFill>
                <a:latin typeface="Calibri"/>
              </a:rPr>
              <a:t>, </a:t>
            </a:r>
            <a:r>
              <a:rPr lang="es-ES" sz="2400" dirty="0">
                <a:solidFill>
                  <a:srgbClr val="00B0F0"/>
                </a:solidFill>
                <a:latin typeface="Calibri"/>
              </a:rPr>
              <a:t>porque no se había hallado a ninguno digno de abrir el libro, ni de leerlo, ni de mirarlo. </a:t>
            </a:r>
          </a:p>
        </p:txBody>
      </p:sp>
      <p:sp>
        <p:nvSpPr>
          <p:cNvPr id="5" name="1 CuadroTexto">
            <a:extLst>
              <a:ext uri="{FF2B5EF4-FFF2-40B4-BE49-F238E27FC236}">
                <a16:creationId xmlns:a16="http://schemas.microsoft.com/office/drawing/2014/main" id="{E25B9B23-8A9F-F884-D3E3-86E626DB66C9}"/>
              </a:ext>
            </a:extLst>
          </p:cNvPr>
          <p:cNvSpPr txBox="1"/>
          <p:nvPr/>
        </p:nvSpPr>
        <p:spPr>
          <a:xfrm>
            <a:off x="277128" y="4462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6:5</a:t>
            </a:r>
          </a:p>
        </p:txBody>
      </p:sp>
      <p:sp>
        <p:nvSpPr>
          <p:cNvPr id="6" name="2 CuadroTexto">
            <a:extLst>
              <a:ext uri="{FF2B5EF4-FFF2-40B4-BE49-F238E27FC236}">
                <a16:creationId xmlns:a16="http://schemas.microsoft.com/office/drawing/2014/main" id="{8AADE55F-4CEC-DBDC-10FD-94CF3F44A3BB}"/>
              </a:ext>
            </a:extLst>
          </p:cNvPr>
          <p:cNvSpPr txBox="1"/>
          <p:nvPr/>
        </p:nvSpPr>
        <p:spPr>
          <a:xfrm>
            <a:off x="53244" y="493170"/>
            <a:ext cx="4480216"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Entonces dije: </a:t>
            </a:r>
            <a:r>
              <a:rPr lang="es-ES" sz="2400" u="sng" dirty="0">
                <a:solidFill>
                  <a:srgbClr val="FFFF00"/>
                </a:solidFill>
                <a:latin typeface="Calibri"/>
              </a:rPr>
              <a:t>¡Ay de mí! que soy muerto;</a:t>
            </a:r>
            <a:r>
              <a:rPr lang="es-ES" sz="2400" dirty="0">
                <a:latin typeface="Calibri"/>
              </a:rPr>
              <a:t> </a:t>
            </a:r>
            <a:r>
              <a:rPr lang="es-ES" sz="2400" dirty="0">
                <a:solidFill>
                  <a:srgbClr val="00B0F0"/>
                </a:solidFill>
                <a:latin typeface="Calibri"/>
              </a:rPr>
              <a:t>porque siendo hombre inmundo de labios, y habitando en medio de pueblo que tiene labios inmundos,</a:t>
            </a:r>
            <a:r>
              <a:rPr lang="es-ES" sz="2400" dirty="0">
                <a:latin typeface="Calibri"/>
              </a:rPr>
              <a:t> </a:t>
            </a:r>
            <a:r>
              <a:rPr lang="es-ES" sz="2400" dirty="0">
                <a:solidFill>
                  <a:srgbClr val="FFFF00"/>
                </a:solidFill>
                <a:latin typeface="Calibri"/>
              </a:rPr>
              <a:t>han visto mis ojos al Rey, Jehová de los ejércitos. </a:t>
            </a:r>
          </a:p>
        </p:txBody>
      </p:sp>
      <p:sp>
        <p:nvSpPr>
          <p:cNvPr id="9" name="TextBox 8">
            <a:extLst>
              <a:ext uri="{FF2B5EF4-FFF2-40B4-BE49-F238E27FC236}">
                <a16:creationId xmlns:a16="http://schemas.microsoft.com/office/drawing/2014/main" id="{1D67DD5A-2892-AA65-7D1B-975E23BAB4A2}"/>
              </a:ext>
            </a:extLst>
          </p:cNvPr>
          <p:cNvSpPr txBox="1"/>
          <p:nvPr/>
        </p:nvSpPr>
        <p:spPr>
          <a:xfrm>
            <a:off x="4576568" y="316995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Tú creaste todas las cosas</a:t>
            </a:r>
          </a:p>
        </p:txBody>
      </p:sp>
      <p:sp>
        <p:nvSpPr>
          <p:cNvPr id="8" name="2 CuadroTexto">
            <a:extLst>
              <a:ext uri="{FF2B5EF4-FFF2-40B4-BE49-F238E27FC236}">
                <a16:creationId xmlns:a16="http://schemas.microsoft.com/office/drawing/2014/main" id="{05DE5795-75E7-5C3F-D373-4EA04FA5F2DD}"/>
              </a:ext>
            </a:extLst>
          </p:cNvPr>
          <p:cNvSpPr txBox="1"/>
          <p:nvPr/>
        </p:nvSpPr>
        <p:spPr>
          <a:xfrm>
            <a:off x="35495" y="2708920"/>
            <a:ext cx="4539627" cy="216450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cantaban un nuevo cántico, diciendo: Digno eres de tomar el libro y de abrir sus sellos; </a:t>
            </a:r>
            <a:r>
              <a:rPr lang="es-ES" sz="2400" dirty="0">
                <a:solidFill>
                  <a:srgbClr val="00B0F0"/>
                </a:solidFill>
                <a:latin typeface="Calibri"/>
              </a:rPr>
              <a:t>porque tú fuiste inmolado,</a:t>
            </a:r>
            <a:r>
              <a:rPr lang="es-ES" sz="2400" dirty="0">
                <a:latin typeface="Calibri"/>
              </a:rPr>
              <a:t> y con tu sangre nos has redimido para Dios, de todo linaje y lengua y pueblo y nación;</a:t>
            </a:r>
          </a:p>
        </p:txBody>
      </p:sp>
      <p:sp>
        <p:nvSpPr>
          <p:cNvPr id="10" name="TextBox 9">
            <a:extLst>
              <a:ext uri="{FF2B5EF4-FFF2-40B4-BE49-F238E27FC236}">
                <a16:creationId xmlns:a16="http://schemas.microsoft.com/office/drawing/2014/main" id="{F8B7A071-1B70-D8A3-18B7-672B121592E7}"/>
              </a:ext>
            </a:extLst>
          </p:cNvPr>
          <p:cNvSpPr txBox="1"/>
          <p:nvPr/>
        </p:nvSpPr>
        <p:spPr>
          <a:xfrm>
            <a:off x="4572772" y="350210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Santo, santo, santo es el Señor Dios Todopoderoso</a:t>
            </a:r>
          </a:p>
        </p:txBody>
      </p:sp>
      <p:sp>
        <p:nvSpPr>
          <p:cNvPr id="16" name="TextBox 15">
            <a:extLst>
              <a:ext uri="{FF2B5EF4-FFF2-40B4-BE49-F238E27FC236}">
                <a16:creationId xmlns:a16="http://schemas.microsoft.com/office/drawing/2014/main" id="{D14C0C20-2CE5-7721-A708-EF4B5E9F23DB}"/>
              </a:ext>
            </a:extLst>
          </p:cNvPr>
          <p:cNvSpPr txBox="1"/>
          <p:nvPr/>
        </p:nvSpPr>
        <p:spPr>
          <a:xfrm>
            <a:off x="4576568" y="4105756"/>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Cuando vemos la dignidad de Dios, comprendemos nuestra indignidad</a:t>
            </a:r>
          </a:p>
        </p:txBody>
      </p:sp>
      <p:sp>
        <p:nvSpPr>
          <p:cNvPr id="11" name="1 CuadroTexto">
            <a:extLst>
              <a:ext uri="{FF2B5EF4-FFF2-40B4-BE49-F238E27FC236}">
                <a16:creationId xmlns:a16="http://schemas.microsoft.com/office/drawing/2014/main" id="{4FA41AF4-37F2-EBFB-DA2E-43DBECFB9A3E}"/>
              </a:ext>
            </a:extLst>
          </p:cNvPr>
          <p:cNvSpPr txBox="1"/>
          <p:nvPr/>
        </p:nvSpPr>
        <p:spPr>
          <a:xfrm>
            <a:off x="323528" y="220486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Apocalipsis 5:9</a:t>
            </a:r>
          </a:p>
        </p:txBody>
      </p:sp>
    </p:spTree>
    <p:extLst>
      <p:ext uri="{BB962C8B-B14F-4D97-AF65-F5344CB8AC3E}">
        <p14:creationId xmlns:p14="http://schemas.microsoft.com/office/powerpoint/2010/main" val="83135933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9E7CC7-0062-9457-007F-D3DC1CDF586D}"/>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1A02A19D-9320-5D88-F562-39DEB9C4E340}"/>
              </a:ext>
            </a:extLst>
          </p:cNvPr>
          <p:cNvSpPr txBox="1"/>
          <p:nvPr/>
        </p:nvSpPr>
        <p:spPr>
          <a:xfrm>
            <a:off x="4572000"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Entendiendo el sacrificio</a:t>
            </a:r>
          </a:p>
        </p:txBody>
      </p:sp>
      <p:sp>
        <p:nvSpPr>
          <p:cNvPr id="12" name="TextBox 11">
            <a:extLst>
              <a:ext uri="{FF2B5EF4-FFF2-40B4-BE49-F238E27FC236}">
                <a16:creationId xmlns:a16="http://schemas.microsoft.com/office/drawing/2014/main" id="{B73D535B-CCB3-A0D5-4126-6296AE6658E1}"/>
              </a:ext>
            </a:extLst>
          </p:cNvPr>
          <p:cNvSpPr txBox="1"/>
          <p:nvPr/>
        </p:nvSpPr>
        <p:spPr>
          <a:xfrm>
            <a:off x="4572000" y="393702"/>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¿Sacrificios inútiles?</a:t>
            </a:r>
          </a:p>
        </p:txBody>
      </p:sp>
      <p:sp>
        <p:nvSpPr>
          <p:cNvPr id="13" name="TextBox 12">
            <a:extLst>
              <a:ext uri="{FF2B5EF4-FFF2-40B4-BE49-F238E27FC236}">
                <a16:creationId xmlns:a16="http://schemas.microsoft.com/office/drawing/2014/main" id="{2A7D25E7-3773-C246-FE72-F815B3647592}"/>
              </a:ext>
            </a:extLst>
          </p:cNvPr>
          <p:cNvSpPr txBox="1"/>
          <p:nvPr/>
        </p:nvSpPr>
        <p:spPr>
          <a:xfrm>
            <a:off x="4572000" y="74278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Sangre de toros y de machos cabríos</a:t>
            </a:r>
          </a:p>
        </p:txBody>
      </p:sp>
      <p:sp>
        <p:nvSpPr>
          <p:cNvPr id="14" name="TextBox 13">
            <a:extLst>
              <a:ext uri="{FF2B5EF4-FFF2-40B4-BE49-F238E27FC236}">
                <a16:creationId xmlns:a16="http://schemas.microsoft.com/office/drawing/2014/main" id="{44A160FF-03F7-AF18-E31E-3DA3D546521E}"/>
              </a:ext>
            </a:extLst>
          </p:cNvPr>
          <p:cNvSpPr txBox="1"/>
          <p:nvPr/>
        </p:nvSpPr>
        <p:spPr>
          <a:xfrm>
            <a:off x="4572000" y="106915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cordero es el Dios que se hizo hombre</a:t>
            </a:r>
          </a:p>
        </p:txBody>
      </p:sp>
      <p:sp>
        <p:nvSpPr>
          <p:cNvPr id="18" name="TextBox 17">
            <a:extLst>
              <a:ext uri="{FF2B5EF4-FFF2-40B4-BE49-F238E27FC236}">
                <a16:creationId xmlns:a16="http://schemas.microsoft.com/office/drawing/2014/main" id="{A09BF9AF-283B-E7C0-B8B5-E8C63BE3A15B}"/>
              </a:ext>
            </a:extLst>
          </p:cNvPr>
          <p:cNvSpPr txBox="1"/>
          <p:nvPr/>
        </p:nvSpPr>
        <p:spPr>
          <a:xfrm>
            <a:off x="4575123" y="1417644"/>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con su muerte abolió el sistema sacrificial que era tipo de su sacrificio </a:t>
            </a:r>
          </a:p>
        </p:txBody>
      </p:sp>
      <p:sp>
        <p:nvSpPr>
          <p:cNvPr id="20" name="TextBox 19">
            <a:extLst>
              <a:ext uri="{FF2B5EF4-FFF2-40B4-BE49-F238E27FC236}">
                <a16:creationId xmlns:a16="http://schemas.microsoft.com/office/drawing/2014/main" id="{7A76B871-013A-052D-F8D7-8F7A08669CC6}"/>
              </a:ext>
            </a:extLst>
          </p:cNvPr>
          <p:cNvSpPr txBox="1"/>
          <p:nvPr/>
        </p:nvSpPr>
        <p:spPr>
          <a:xfrm>
            <a:off x="4572000" y="195052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se ofreció a si mismo como el cordero que quita el pecado del hombre</a:t>
            </a:r>
          </a:p>
        </p:txBody>
      </p:sp>
      <p:sp>
        <p:nvSpPr>
          <p:cNvPr id="21" name="TextBox 20">
            <a:extLst>
              <a:ext uri="{FF2B5EF4-FFF2-40B4-BE49-F238E27FC236}">
                <a16:creationId xmlns:a16="http://schemas.microsoft.com/office/drawing/2014/main" id="{274CCBEB-000C-56EE-361B-8C2A5AF0824D}"/>
              </a:ext>
            </a:extLst>
          </p:cNvPr>
          <p:cNvSpPr txBox="1"/>
          <p:nvPr/>
        </p:nvSpPr>
        <p:spPr>
          <a:xfrm>
            <a:off x="4554252" y="252633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El cordero de la pascua</a:t>
            </a:r>
          </a:p>
        </p:txBody>
      </p:sp>
      <p:sp>
        <p:nvSpPr>
          <p:cNvPr id="26" name="TextBox 25">
            <a:extLst>
              <a:ext uri="{FF2B5EF4-FFF2-40B4-BE49-F238E27FC236}">
                <a16:creationId xmlns:a16="http://schemas.microsoft.com/office/drawing/2014/main" id="{F6245D72-C80B-6FE3-5588-5FF94345ADC9}"/>
              </a:ext>
            </a:extLst>
          </p:cNvPr>
          <p:cNvSpPr txBox="1"/>
          <p:nvPr/>
        </p:nvSpPr>
        <p:spPr>
          <a:xfrm>
            <a:off x="4572000" y="285270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Jesús en el templo</a:t>
            </a:r>
          </a:p>
        </p:txBody>
      </p:sp>
      <p:sp>
        <p:nvSpPr>
          <p:cNvPr id="3" name="1 CuadroTexto">
            <a:extLst>
              <a:ext uri="{FF2B5EF4-FFF2-40B4-BE49-F238E27FC236}">
                <a16:creationId xmlns:a16="http://schemas.microsoft.com/office/drawing/2014/main" id="{401F9931-5B84-5BB1-D79C-9182D6C0BE2B}"/>
              </a:ext>
            </a:extLst>
          </p:cNvPr>
          <p:cNvSpPr txBox="1"/>
          <p:nvPr/>
        </p:nvSpPr>
        <p:spPr>
          <a:xfrm>
            <a:off x="2517077" y="5686390"/>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Apocalipsis 5:4</a:t>
            </a:r>
          </a:p>
        </p:txBody>
      </p:sp>
      <p:sp>
        <p:nvSpPr>
          <p:cNvPr id="4" name="2 CuadroTexto">
            <a:extLst>
              <a:ext uri="{FF2B5EF4-FFF2-40B4-BE49-F238E27FC236}">
                <a16:creationId xmlns:a16="http://schemas.microsoft.com/office/drawing/2014/main" id="{5B140F19-D208-5EDB-D7D0-2B1C0E7A99FB}"/>
              </a:ext>
            </a:extLst>
          </p:cNvPr>
          <p:cNvSpPr txBox="1"/>
          <p:nvPr/>
        </p:nvSpPr>
        <p:spPr>
          <a:xfrm>
            <a:off x="107504" y="6165304"/>
            <a:ext cx="8851594" cy="667299"/>
          </a:xfrm>
          <a:prstGeom prst="rect">
            <a:avLst/>
          </a:prstGeom>
          <a:noFill/>
        </p:spPr>
        <p:txBody>
          <a:bodyPr wrap="square" rtlCol="0">
            <a:spAutoFit/>
          </a:bodyPr>
          <a:lstStyle/>
          <a:p>
            <a:pPr algn="ctr" fontAlgn="auto">
              <a:lnSpc>
                <a:spcPts val="2200"/>
              </a:lnSpc>
              <a:spcBef>
                <a:spcPts val="0"/>
              </a:spcBef>
              <a:spcAft>
                <a:spcPts val="0"/>
              </a:spcAft>
            </a:pPr>
            <a:r>
              <a:rPr lang="es-ES" sz="2400" u="sng" dirty="0">
                <a:solidFill>
                  <a:srgbClr val="FFFF00"/>
                </a:solidFill>
                <a:latin typeface="Calibri"/>
              </a:rPr>
              <a:t>Y lloraba yo mucho</a:t>
            </a:r>
            <a:r>
              <a:rPr lang="es-ES" sz="2400" dirty="0">
                <a:solidFill>
                  <a:srgbClr val="FFFF00"/>
                </a:solidFill>
                <a:latin typeface="Calibri"/>
              </a:rPr>
              <a:t>, </a:t>
            </a:r>
            <a:r>
              <a:rPr lang="es-ES" sz="2400" dirty="0">
                <a:solidFill>
                  <a:srgbClr val="00B0F0"/>
                </a:solidFill>
                <a:latin typeface="Calibri"/>
              </a:rPr>
              <a:t>porque no se había hallado a ninguno digno de abrir el libro, ni de leerlo, ni de mirarlo. </a:t>
            </a:r>
          </a:p>
        </p:txBody>
      </p:sp>
      <p:sp>
        <p:nvSpPr>
          <p:cNvPr id="5" name="1 CuadroTexto">
            <a:extLst>
              <a:ext uri="{FF2B5EF4-FFF2-40B4-BE49-F238E27FC236}">
                <a16:creationId xmlns:a16="http://schemas.microsoft.com/office/drawing/2014/main" id="{7B6B661F-468F-48D2-9319-A44C1139D7AF}"/>
              </a:ext>
            </a:extLst>
          </p:cNvPr>
          <p:cNvSpPr txBox="1"/>
          <p:nvPr/>
        </p:nvSpPr>
        <p:spPr>
          <a:xfrm>
            <a:off x="277128" y="4462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6:5</a:t>
            </a:r>
          </a:p>
        </p:txBody>
      </p:sp>
      <p:sp>
        <p:nvSpPr>
          <p:cNvPr id="6" name="2 CuadroTexto">
            <a:extLst>
              <a:ext uri="{FF2B5EF4-FFF2-40B4-BE49-F238E27FC236}">
                <a16:creationId xmlns:a16="http://schemas.microsoft.com/office/drawing/2014/main" id="{96C1EF86-A2A3-9328-5A90-56B0F6DAC074}"/>
              </a:ext>
            </a:extLst>
          </p:cNvPr>
          <p:cNvSpPr txBox="1"/>
          <p:nvPr/>
        </p:nvSpPr>
        <p:spPr>
          <a:xfrm>
            <a:off x="53244" y="493170"/>
            <a:ext cx="4480216" cy="186955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Entonces dije: </a:t>
            </a:r>
            <a:r>
              <a:rPr lang="es-ES" sz="2400" u="sng" dirty="0">
                <a:solidFill>
                  <a:srgbClr val="FFFF00"/>
                </a:solidFill>
                <a:latin typeface="Calibri"/>
              </a:rPr>
              <a:t>¡Ay de mí! que soy muerto;</a:t>
            </a:r>
            <a:r>
              <a:rPr lang="es-ES" sz="2400" dirty="0">
                <a:latin typeface="Calibri"/>
              </a:rPr>
              <a:t> </a:t>
            </a:r>
            <a:r>
              <a:rPr lang="es-ES" sz="2400" dirty="0">
                <a:solidFill>
                  <a:srgbClr val="00B0F0"/>
                </a:solidFill>
                <a:latin typeface="Calibri"/>
              </a:rPr>
              <a:t>porque siendo hombre inmundo de labios, y habitando en medio de pueblo que tiene labios inmundos,</a:t>
            </a:r>
            <a:r>
              <a:rPr lang="es-ES" sz="2400" dirty="0">
                <a:latin typeface="Calibri"/>
              </a:rPr>
              <a:t> </a:t>
            </a:r>
            <a:r>
              <a:rPr lang="es-ES" sz="2400" dirty="0">
                <a:solidFill>
                  <a:srgbClr val="FFFF00"/>
                </a:solidFill>
                <a:latin typeface="Calibri"/>
              </a:rPr>
              <a:t>han visto mis ojos al Rey, Jehová de los ejércitos. </a:t>
            </a:r>
          </a:p>
        </p:txBody>
      </p:sp>
      <p:sp>
        <p:nvSpPr>
          <p:cNvPr id="9" name="TextBox 8">
            <a:extLst>
              <a:ext uri="{FF2B5EF4-FFF2-40B4-BE49-F238E27FC236}">
                <a16:creationId xmlns:a16="http://schemas.microsoft.com/office/drawing/2014/main" id="{772779F3-8069-AA5C-A844-4C1B5AD5BB6F}"/>
              </a:ext>
            </a:extLst>
          </p:cNvPr>
          <p:cNvSpPr txBox="1"/>
          <p:nvPr/>
        </p:nvSpPr>
        <p:spPr>
          <a:xfrm>
            <a:off x="4576568" y="316995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 Tú creaste todas las cosas</a:t>
            </a:r>
          </a:p>
        </p:txBody>
      </p:sp>
      <p:sp>
        <p:nvSpPr>
          <p:cNvPr id="8" name="2 CuadroTexto">
            <a:extLst>
              <a:ext uri="{FF2B5EF4-FFF2-40B4-BE49-F238E27FC236}">
                <a16:creationId xmlns:a16="http://schemas.microsoft.com/office/drawing/2014/main" id="{2D046AA4-E78E-E5E6-E2EF-258295238694}"/>
              </a:ext>
            </a:extLst>
          </p:cNvPr>
          <p:cNvSpPr txBox="1"/>
          <p:nvPr/>
        </p:nvSpPr>
        <p:spPr>
          <a:xfrm>
            <a:off x="35495" y="2708920"/>
            <a:ext cx="4539627" cy="216450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cantaban un nuevo cántico, diciendo: Digno eres de tomar el libro y de abrir sus sellos; </a:t>
            </a:r>
            <a:r>
              <a:rPr lang="es-ES" sz="2400" dirty="0">
                <a:solidFill>
                  <a:srgbClr val="00B0F0"/>
                </a:solidFill>
                <a:latin typeface="Calibri"/>
              </a:rPr>
              <a:t>porque tú fuiste inmolado,</a:t>
            </a:r>
            <a:r>
              <a:rPr lang="es-ES" sz="2400" dirty="0">
                <a:latin typeface="Calibri"/>
              </a:rPr>
              <a:t> </a:t>
            </a:r>
            <a:r>
              <a:rPr lang="es-ES" sz="2400" dirty="0">
                <a:solidFill>
                  <a:srgbClr val="FFFF00"/>
                </a:solidFill>
                <a:latin typeface="Calibri"/>
              </a:rPr>
              <a:t>y con tu sangre nos has redimido para Dios, de todo linaje y lengua y pueblo y nación;</a:t>
            </a:r>
          </a:p>
        </p:txBody>
      </p:sp>
      <p:sp>
        <p:nvSpPr>
          <p:cNvPr id="10" name="TextBox 9">
            <a:extLst>
              <a:ext uri="{FF2B5EF4-FFF2-40B4-BE49-F238E27FC236}">
                <a16:creationId xmlns:a16="http://schemas.microsoft.com/office/drawing/2014/main" id="{50B25010-B2BF-4630-5548-0B135C759182}"/>
              </a:ext>
            </a:extLst>
          </p:cNvPr>
          <p:cNvSpPr txBox="1"/>
          <p:nvPr/>
        </p:nvSpPr>
        <p:spPr>
          <a:xfrm>
            <a:off x="4572772" y="350210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Santo, santo, santo es el Señor Dios Todopoderoso</a:t>
            </a:r>
          </a:p>
        </p:txBody>
      </p:sp>
      <p:sp>
        <p:nvSpPr>
          <p:cNvPr id="16" name="TextBox 15">
            <a:extLst>
              <a:ext uri="{FF2B5EF4-FFF2-40B4-BE49-F238E27FC236}">
                <a16:creationId xmlns:a16="http://schemas.microsoft.com/office/drawing/2014/main" id="{1232F7B1-8A76-53FE-A307-03F07BB14A99}"/>
              </a:ext>
            </a:extLst>
          </p:cNvPr>
          <p:cNvSpPr txBox="1"/>
          <p:nvPr/>
        </p:nvSpPr>
        <p:spPr>
          <a:xfrm>
            <a:off x="4576568" y="4105756"/>
            <a:ext cx="4536504" cy="583108"/>
          </a:xfrm>
          <a:prstGeom prst="rect">
            <a:avLst/>
          </a:prstGeom>
          <a:solidFill>
            <a:srgbClr val="C3E2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Cuando vemos la dignidad de Dios, comprendemos nuestra indignidad</a:t>
            </a:r>
          </a:p>
        </p:txBody>
      </p:sp>
      <p:sp>
        <p:nvSpPr>
          <p:cNvPr id="11" name="1 CuadroTexto">
            <a:extLst>
              <a:ext uri="{FF2B5EF4-FFF2-40B4-BE49-F238E27FC236}">
                <a16:creationId xmlns:a16="http://schemas.microsoft.com/office/drawing/2014/main" id="{8C613B9E-4E54-625C-BE3B-55F8DE40C718}"/>
              </a:ext>
            </a:extLst>
          </p:cNvPr>
          <p:cNvSpPr txBox="1"/>
          <p:nvPr/>
        </p:nvSpPr>
        <p:spPr>
          <a:xfrm>
            <a:off x="323528" y="2204864"/>
            <a:ext cx="403244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900" b="1" dirty="0">
                <a:ln w="11430"/>
                <a:effectLst>
                  <a:outerShdw blurRad="80000" dist="40000" dir="5040000" algn="tl">
                    <a:srgbClr val="000000">
                      <a:alpha val="30000"/>
                    </a:srgbClr>
                  </a:outerShdw>
                </a:effectLst>
                <a:latin typeface="Arial Rounded MT Bold" pitchFamily="34" charset="0"/>
              </a:rPr>
              <a:t>Apocalipsis 5:9</a:t>
            </a:r>
          </a:p>
        </p:txBody>
      </p:sp>
      <p:sp>
        <p:nvSpPr>
          <p:cNvPr id="2" name="TextBox 1">
            <a:extLst>
              <a:ext uri="{FF2B5EF4-FFF2-40B4-BE49-F238E27FC236}">
                <a16:creationId xmlns:a16="http://schemas.microsoft.com/office/drawing/2014/main" id="{AA6B4629-EDCB-7A2C-5BA3-5C995A04F5F9}"/>
              </a:ext>
            </a:extLst>
          </p:cNvPr>
          <p:cNvSpPr txBox="1"/>
          <p:nvPr/>
        </p:nvSpPr>
        <p:spPr>
          <a:xfrm>
            <a:off x="4572000" y="468764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Cristo ha sido inmolado y con su sangre nos ha salvado</a:t>
            </a:r>
          </a:p>
        </p:txBody>
      </p:sp>
    </p:spTree>
    <p:extLst>
      <p:ext uri="{BB962C8B-B14F-4D97-AF65-F5344CB8AC3E}">
        <p14:creationId xmlns:p14="http://schemas.microsoft.com/office/powerpoint/2010/main" val="1858448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theme1.xml><?xml version="1.0" encoding="utf-8"?>
<a:theme xmlns:a="http://schemas.openxmlformats.org/drawingml/2006/main" name="Corte">
  <a:themeElements>
    <a:clrScheme name="Corte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fontScheme name="Corte">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orte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clrMap bg1="dk2" tx1="lt1" bg2="dk1" tx2="lt2" accent1="accent1" accent2="accent2" accent3="accent3" accent4="accent4" accent5="accent5" accent6="accent6" hlink="hlink" folHlink="folHlink"/>
    </a:extraClrScheme>
    <a:extraClrScheme>
      <a:clrScheme name="Corte 2">
        <a:dk1>
          <a:srgbClr val="674E2F"/>
        </a:dk1>
        <a:lt1>
          <a:srgbClr val="FFFFFF"/>
        </a:lt1>
        <a:dk2>
          <a:srgbClr val="533F27"/>
        </a:dk2>
        <a:lt2>
          <a:srgbClr val="D8B274"/>
        </a:lt2>
        <a:accent1>
          <a:srgbClr val="CC9900"/>
        </a:accent1>
        <a:accent2>
          <a:srgbClr val="8F5F2F"/>
        </a:accent2>
        <a:accent3>
          <a:srgbClr val="B3AFAC"/>
        </a:accent3>
        <a:accent4>
          <a:srgbClr val="DADADA"/>
        </a:accent4>
        <a:accent5>
          <a:srgbClr val="E2CAAA"/>
        </a:accent5>
        <a:accent6>
          <a:srgbClr val="81552A"/>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Corte 3">
        <a:dk1>
          <a:srgbClr val="646464"/>
        </a:dk1>
        <a:lt1>
          <a:srgbClr val="FFFFFF"/>
        </a:lt1>
        <a:dk2>
          <a:srgbClr val="545454"/>
        </a:dk2>
        <a:lt2>
          <a:srgbClr val="D4D4CE"/>
        </a:lt2>
        <a:accent1>
          <a:srgbClr val="49747D"/>
        </a:accent1>
        <a:accent2>
          <a:srgbClr val="8F9699"/>
        </a:accent2>
        <a:accent3>
          <a:srgbClr val="B3B3B3"/>
        </a:accent3>
        <a:accent4>
          <a:srgbClr val="DADADA"/>
        </a:accent4>
        <a:accent5>
          <a:srgbClr val="B1BCBF"/>
        </a:accent5>
        <a:accent6>
          <a:srgbClr val="81878A"/>
        </a:accent6>
        <a:hlink>
          <a:srgbClr val="8DC4D7"/>
        </a:hlink>
        <a:folHlink>
          <a:srgbClr val="7FB97F"/>
        </a:folHlink>
      </a:clrScheme>
      <a:clrMap bg1="dk2" tx1="lt1" bg2="dk1" tx2="lt2" accent1="accent1" accent2="accent2" accent3="accent3" accent4="accent4" accent5="accent5" accent6="accent6" hlink="hlink" folHlink="folHlink"/>
    </a:extraClrScheme>
    <a:extraClrScheme>
      <a:clrScheme name="Corte 4">
        <a:dk1>
          <a:srgbClr val="3A7400"/>
        </a:dk1>
        <a:lt1>
          <a:srgbClr val="FFFFFF"/>
        </a:lt1>
        <a:dk2>
          <a:srgbClr val="2E5C00"/>
        </a:dk2>
        <a:lt2>
          <a:srgbClr val="FFFFFF"/>
        </a:lt2>
        <a:accent1>
          <a:srgbClr val="79CA02"/>
        </a:accent1>
        <a:accent2>
          <a:srgbClr val="008080"/>
        </a:accent2>
        <a:accent3>
          <a:srgbClr val="ADB5AA"/>
        </a:accent3>
        <a:accent4>
          <a:srgbClr val="DADADA"/>
        </a:accent4>
        <a:accent5>
          <a:srgbClr val="BEE1AA"/>
        </a:accent5>
        <a:accent6>
          <a:srgbClr val="007373"/>
        </a:accent6>
        <a:hlink>
          <a:srgbClr val="A8DE0E"/>
        </a:hlink>
        <a:folHlink>
          <a:srgbClr val="00CC66"/>
        </a:folHlink>
      </a:clrScheme>
      <a:clrMap bg1="dk2" tx1="lt1" bg2="dk1" tx2="lt2" accent1="accent1" accent2="accent2" accent3="accent3" accent4="accent4" accent5="accent5" accent6="accent6" hlink="hlink" folHlink="folHlink"/>
    </a:extraClrScheme>
    <a:extraClrScheme>
      <a:clrScheme name="Corte 5">
        <a:dk1>
          <a:srgbClr val="008885"/>
        </a:dk1>
        <a:lt1>
          <a:srgbClr val="FFFFFF"/>
        </a:lt1>
        <a:dk2>
          <a:srgbClr val="007572"/>
        </a:dk2>
        <a:lt2>
          <a:srgbClr val="FFFF99"/>
        </a:lt2>
        <a:accent1>
          <a:srgbClr val="33CCCC"/>
        </a:accent1>
        <a:accent2>
          <a:srgbClr val="6D6FC7"/>
        </a:accent2>
        <a:accent3>
          <a:srgbClr val="AABDBC"/>
        </a:accent3>
        <a:accent4>
          <a:srgbClr val="DADADA"/>
        </a:accent4>
        <a:accent5>
          <a:srgbClr val="ADE2E2"/>
        </a:accent5>
        <a:accent6>
          <a:srgbClr val="6264B4"/>
        </a:accent6>
        <a:hlink>
          <a:srgbClr val="FFFFCC"/>
        </a:hlink>
        <a:folHlink>
          <a:srgbClr val="00FF00"/>
        </a:folHlink>
      </a:clrScheme>
      <a:clrMap bg1="dk2" tx1="lt1" bg2="dk1" tx2="lt2" accent1="accent1" accent2="accent2" accent3="accent3" accent4="accent4" accent5="accent5" accent6="accent6" hlink="hlink" folHlink="folHlink"/>
    </a:extraClrScheme>
    <a:extraClrScheme>
      <a:clrScheme name="Corte 6">
        <a:dk1>
          <a:srgbClr val="0000AC"/>
        </a:dk1>
        <a:lt1>
          <a:srgbClr val="FFFFFF"/>
        </a:lt1>
        <a:dk2>
          <a:srgbClr val="000086"/>
        </a:dk2>
        <a:lt2>
          <a:srgbClr val="CCFFFF"/>
        </a:lt2>
        <a:accent1>
          <a:srgbClr val="0099FF"/>
        </a:accent1>
        <a:accent2>
          <a:srgbClr val="00B000"/>
        </a:accent2>
        <a:accent3>
          <a:srgbClr val="AAAAC3"/>
        </a:accent3>
        <a:accent4>
          <a:srgbClr val="DADADA"/>
        </a:accent4>
        <a:accent5>
          <a:srgbClr val="AACAFF"/>
        </a:accent5>
        <a:accent6>
          <a:srgbClr val="009F00"/>
        </a:accent6>
        <a:hlink>
          <a:srgbClr val="FFE701"/>
        </a:hlink>
        <a:folHlink>
          <a:srgbClr val="FF9900"/>
        </a:folHlink>
      </a:clrScheme>
      <a:clrMap bg1="dk2" tx1="lt1" bg2="dk1" tx2="lt2" accent1="accent1" accent2="accent2" accent3="accent3" accent4="accent4" accent5="accent5" accent6="accent6" hlink="hlink" folHlink="folHlink"/>
    </a:extraClrScheme>
    <a:extraClrScheme>
      <a:clrScheme name="Corte 7">
        <a:dk1>
          <a:srgbClr val="7474A2"/>
        </a:dk1>
        <a:lt1>
          <a:srgbClr val="FFFFFF"/>
        </a:lt1>
        <a:dk2>
          <a:srgbClr val="5E5E8E"/>
        </a:dk2>
        <a:lt2>
          <a:srgbClr val="D1D1DF"/>
        </a:lt2>
        <a:accent1>
          <a:srgbClr val="CC66FF"/>
        </a:accent1>
        <a:accent2>
          <a:srgbClr val="6666FF"/>
        </a:accent2>
        <a:accent3>
          <a:srgbClr val="B6B6C6"/>
        </a:accent3>
        <a:accent4>
          <a:srgbClr val="DADADA"/>
        </a:accent4>
        <a:accent5>
          <a:srgbClr val="E2B8FF"/>
        </a:accent5>
        <a:accent6>
          <a:srgbClr val="5C5CE7"/>
        </a:accent6>
        <a:hlink>
          <a:srgbClr val="FFCC99"/>
        </a:hlink>
        <a:folHlink>
          <a:srgbClr val="CCCCFF"/>
        </a:folHlink>
      </a:clrScheme>
      <a:clrMap bg1="dk2" tx1="lt1" bg2="dk1" tx2="lt2" accent1="accent1" accent2="accent2" accent3="accent3" accent4="accent4" accent5="accent5" accent6="accent6" hlink="hlink" folHlink="folHlink"/>
    </a:extraClrScheme>
    <a:extraClrScheme>
      <a:clrScheme name="Corte 8">
        <a:dk1>
          <a:srgbClr val="000000"/>
        </a:dk1>
        <a:lt1>
          <a:srgbClr val="D0DAE2"/>
        </a:lt1>
        <a:dk2>
          <a:srgbClr val="000000"/>
        </a:dk2>
        <a:lt2>
          <a:srgbClr val="E7EDF1"/>
        </a:lt2>
        <a:accent1>
          <a:srgbClr val="33CCCC"/>
        </a:accent1>
        <a:accent2>
          <a:srgbClr val="0099CC"/>
        </a:accent2>
        <a:accent3>
          <a:srgbClr val="E4EAEE"/>
        </a:accent3>
        <a:accent4>
          <a:srgbClr val="000000"/>
        </a:accent4>
        <a:accent5>
          <a:srgbClr val="ADE2E2"/>
        </a:accent5>
        <a:accent6>
          <a:srgbClr val="008AB9"/>
        </a:accent6>
        <a:hlink>
          <a:srgbClr val="3333CC"/>
        </a:hlink>
        <a:folHlink>
          <a:srgbClr val="008080"/>
        </a:folHlink>
      </a:clrScheme>
      <a:clrMap bg1="lt1" tx1="dk1" bg2="lt2" tx2="dk2" accent1="accent1" accent2="accent2" accent3="accent3" accent4="accent4" accent5="accent5" accent6="accent6" hlink="hlink" folHlink="folHlink"/>
    </a:extraClrScheme>
    <a:extraClrScheme>
      <a:clrScheme name="Corte 9">
        <a:dk1>
          <a:srgbClr val="000000"/>
        </a:dk1>
        <a:lt1>
          <a:srgbClr val="FFFFFF"/>
        </a:lt1>
        <a:dk2>
          <a:srgbClr val="000000"/>
        </a:dk2>
        <a:lt2>
          <a:srgbClr val="E6E6E6"/>
        </a:lt2>
        <a:accent1>
          <a:srgbClr val="66CCFF"/>
        </a:accent1>
        <a:accent2>
          <a:srgbClr val="9999FF"/>
        </a:accent2>
        <a:accent3>
          <a:srgbClr val="FFFFFF"/>
        </a:accent3>
        <a:accent4>
          <a:srgbClr val="000000"/>
        </a:accent4>
        <a:accent5>
          <a:srgbClr val="B8E2FF"/>
        </a:accent5>
        <a:accent6>
          <a:srgbClr val="8A8AE7"/>
        </a:accent6>
        <a:hlink>
          <a:srgbClr val="3333CC"/>
        </a:hlink>
        <a:folHlink>
          <a:srgbClr val="008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331000</TotalTime>
  <Words>20796</Words>
  <Application>Microsoft Office PowerPoint</Application>
  <PresentationFormat>Apresentação na tela (4:3)</PresentationFormat>
  <Paragraphs>1601</Paragraphs>
  <Slides>108</Slides>
  <Notes>106</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108</vt:i4>
      </vt:variant>
    </vt:vector>
  </HeadingPairs>
  <TitlesOfParts>
    <vt:vector size="114" baseType="lpstr">
      <vt:lpstr>Arial</vt:lpstr>
      <vt:lpstr>Arial Rounded MT Bold</vt:lpstr>
      <vt:lpstr>Calibri</vt:lpstr>
      <vt:lpstr>Tahoma</vt:lpstr>
      <vt:lpstr>Wingdings</vt:lpstr>
      <vt:lpstr>Corte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 Urrutia</dc:title>
  <dc:creator>Héctor</dc:creator>
  <cp:lastModifiedBy>jose ferreira Neto</cp:lastModifiedBy>
  <cp:revision>2007</cp:revision>
  <dcterms:created xsi:type="dcterms:W3CDTF">2006-07-04T03:12:34Z</dcterms:created>
  <dcterms:modified xsi:type="dcterms:W3CDTF">2025-05-05T15:42:36Z</dcterms:modified>
</cp:coreProperties>
</file>