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E3B96-048B-3CBC-19CF-8E64E213D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5AD555-37BE-4DB5-9F14-6F0E9D665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EACE26-2BF3-FB5E-B531-4D0BAC415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566905-2FF9-30C3-CE61-F63255ABA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39343D-69BF-8509-736E-B034088A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50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0DA183-BE23-032D-68C6-19984D655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5E52D6-AE47-52C4-8471-7A944AB25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3D3C56-90E4-B49D-FF5B-4DD1AA3C7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92CE0A-0FCE-1449-AC71-6B5FF94E4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C07756-EE14-3DA5-34F9-F52DA0162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463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AED62-139C-BF67-543B-A2B48E4E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6E5E81-E027-778D-8477-8F32DBF70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5C3EDE-A720-2A51-E609-CB9385B54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EC5478-0039-3988-82D9-1E5CB1F59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D223CA-A511-B0E4-AB10-3F3DD6E76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1990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62F9F3-5DCB-B959-75B1-632455548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9FE15E-1283-5A7C-EA88-44606EFC4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77C1E02-6233-7764-090B-73690307A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F2BD7B9-A712-104A-B92A-74C219919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212A143-A4E6-01C9-61F6-46F17496A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771029-C9CA-C28D-8F95-B4972CC71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36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A306AF-8E35-C20C-2E04-973634D27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5A4E59-9524-E687-FABC-92DAFB513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9A3AA1-D1D4-617B-0C59-CE92569606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C49CEB5-AB9E-1CD6-5CB5-953954EB1F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27A04DE-BF9E-914F-756E-B2731DBC7F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4604494-6E6F-CA43-BBF8-016466E96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9A6624-6CD3-9F05-5A4D-84A0F9448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2CD4EBF-3C90-5C8A-EE2D-FBA7FFE71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54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5F065A-46E0-8AE5-FECC-29F53B154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2ED8E10-4C12-2158-C3B0-C175110E2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C8B9A66-6A76-B5A9-F50A-F3C4207CF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9C7C237-F8C8-FD95-0E36-B17C29985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4374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C815B74-EA7F-0636-9366-E8D41FCB7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D3EA78A-2317-AEB0-28E9-969F4191C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88B74C-D769-9D81-AAF8-9A16A6F7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8981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CC242-7AF2-22D5-DFFC-ACF94CF96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6BEB29-D5B8-1C97-40A8-B4CF8E5B3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8E4189-9F69-F877-193F-3F57DCC88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9622D1-7FE3-E6CA-0D56-D8DC3063E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FBE45C9-7E35-870D-D0C9-07B6D4DFD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0F369B-5857-83C8-E0FA-FF9D9BE61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673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AF9770-543D-9C25-3395-19A0FC1D8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16F76B7-9863-9B7A-1614-1023742BE9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7D5B245-16B3-1615-026E-ECD286A77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174CD5-9402-474F-D0BA-44BE2553C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124CA1-8050-D75C-23A2-F57793BB4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B00D51B-6E41-0D9A-AA59-C65E6AD6C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176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ADAC8-2DDB-BED3-9181-7F970823B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E883002-9483-1F21-65F0-57DFD36F8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03B2E6-F056-BC47-7697-513ECA13E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625785-61CB-42FE-FE27-63BFEBA87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A4E1CA-9905-CE9E-4AA3-862500955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0320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CA92CF9-232F-73E7-8183-2F18C065D7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B650D9C-BB73-46AA-BCC7-247EE00BE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AFE959-E3A9-32F2-40D7-705A00F72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43EFB7-F907-3097-77BD-E56DAC06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7DF2F5-C7E9-0DAA-3C89-24E66A8C5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116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D7A3C3B-C62C-C293-E240-0A12277A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102DAF-ED5D-689E-2545-135EC4565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6BDED9-183B-6E39-9F23-A3735EC0C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FF799B-BBBF-496A-95FA-0DB4FDC1B252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A79805-69C6-B585-C8DE-AD7917D0B1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15D04-49B5-290E-4EEA-3D28783612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9EF29B-BCA2-4717-91B0-931CC4529E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784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magem de texto que diz &quot;ABR/MAI/JUN- 2025 ALUSÕES, IMAGENS E SÍMBOLOS COMO ESTUDAR A PROFECIA BÍBLICA LIÇÃO6 COMPREENDENDO SACRIFÍCIO INFOLIÇÃO Texto Design: Bruno Flávio Ilustração de capa: Adinan Batista&quot;">
            <a:extLst>
              <a:ext uri="{FF2B5EF4-FFF2-40B4-BE49-F238E27FC236}">
                <a16:creationId xmlns:a16="http://schemas.microsoft.com/office/drawing/2014/main" id="{78608958-2044-50BD-D6A5-12428D798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403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60C7C-DC58-FB26-C657-4E7B252D5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de ser uma imagem de texto que diz &quot;LIÇÃO6 6 COMPREENDENDO o SACRIFÍCIO Verso para memorizar: INFOLIÇÃO &quot;E cantavam um cântico novo, dizendo: 'Digno és de pegar o livroe e de de quebrar os selos, porque foste morto e com o Teu sangue compraste para Deus os que procedem de toda tribo, ingua povo e nação&quot;&quot; (Ap (Ap5:9). 5:9).&quot;">
            <a:extLst>
              <a:ext uri="{FF2B5EF4-FFF2-40B4-BE49-F238E27FC236}">
                <a16:creationId xmlns:a16="http://schemas.microsoft.com/office/drawing/2014/main" id="{618EE207-93A9-E4E7-6221-A613A48AA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774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998A7-EADB-44FB-C11A-E9AE1E5F5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ode ser uma imagem de 2 pessoas e texto que diz &quot;Sábado, 03 de Maio de 2025 COMPREENDENDO O SACRIFÍCIO Na , não podemos fugir do tema do sacrifício animal. Ele corre como um fio escarlate pelas páginas sagradas que vai desde Gênesis até Apocalipse. JESUS INFOLIÇÃO Os o sacrificio cobriu nudezd Adão Ενα (Gn 3:21) Jesus Cordeiro Deus คุน ue fo foi sacrificado por πό (At 8:31-35) Cordeiro sacrificado digno ser adorado pelos anjos (Ap 5:6-12) Jesus, o Cordeiro de Deus, é o o tema central do Antigo Testamento e ٥ testemunho encubido aos apóstolos no Novo Testamento (Lc 24：44-48） Texto Design: Bruno Flávio&quot;">
            <a:extLst>
              <a:ext uri="{FF2B5EF4-FFF2-40B4-BE49-F238E27FC236}">
                <a16:creationId xmlns:a16="http://schemas.microsoft.com/office/drawing/2014/main" id="{3237E08A-BA33-2BAB-DE7A-0CE057705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553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28E38-8D3C-9299-4E23-16C276C9A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de ser uma imagem de texto que diz &quot;Domingo, 04 de Maio de 2025 SACRIFÍCIOS INÚTEIS As Escrituras constantemente apresentam um contraste entre sacrifícios aceitos e não aceitos. Dentre os pontos principais, temos que: INFOLIÇÃO o adorador deveria ser correto (Is 1:11-15; (Is1:11-15;SI51:17) SI 51:17) A oferta deveria ser correta (MI 1:7-14;Lv Lv 22:19-25) O procedimento deveria ser correto (Gn Gn4:1-7) O Destinatário deve ser correto (1Rs 18) Hebreus 10:1-10 ensina que os sacrifícios antigos apontavam para a redenção em Cristo, que foi ٥ sacrifício perfeito. Sendo assim, Devemos ter esses princípios em mente ao nos achegarmos α Ele. Texto &amp; design: Bruno Flávio&quot;">
            <a:extLst>
              <a:ext uri="{FF2B5EF4-FFF2-40B4-BE49-F238E27FC236}">
                <a16:creationId xmlns:a16="http://schemas.microsoft.com/office/drawing/2014/main" id="{D317915D-EF03-82E7-15E4-0477E4443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13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ABF4B-6692-B1FB-2A1A-2DC6901B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de ser uma imagem de texto">
            <a:extLst>
              <a:ext uri="{FF2B5EF4-FFF2-40B4-BE49-F238E27FC236}">
                <a16:creationId xmlns:a16="http://schemas.microsoft.com/office/drawing/2014/main" id="{C2614C51-2A76-247A-E7E9-1988DEF3B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228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7FE35-CC19-7772-E7ED-21C7DDFE2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de ser uma arte pop de texto">
            <a:extLst>
              <a:ext uri="{FF2B5EF4-FFF2-40B4-BE49-F238E27FC236}">
                <a16:creationId xmlns:a16="http://schemas.microsoft.com/office/drawing/2014/main" id="{9212926E-4E3B-FB07-209C-82AFD02AC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02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DD726-FB52-09AE-27EE-06AC2FE06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de ser uma ilustração de texto">
            <a:extLst>
              <a:ext uri="{FF2B5EF4-FFF2-40B4-BE49-F238E27FC236}">
                <a16:creationId xmlns:a16="http://schemas.microsoft.com/office/drawing/2014/main" id="{BF6A3A1F-BAC4-A534-E1B7-9E608282F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459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8926E-0273-D271-ED0D-9084F3FDB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de ser um doodle de texto">
            <a:extLst>
              <a:ext uri="{FF2B5EF4-FFF2-40B4-BE49-F238E27FC236}">
                <a16:creationId xmlns:a16="http://schemas.microsoft.com/office/drawing/2014/main" id="{52FBAC3F-5AE4-26A3-DD00-591D83710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92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6CD59-6CDE-7A9E-4C1E-29D7D59BD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lustração de texto">
            <a:extLst>
              <a:ext uri="{FF2B5EF4-FFF2-40B4-BE49-F238E27FC236}">
                <a16:creationId xmlns:a16="http://schemas.microsoft.com/office/drawing/2014/main" id="{C911F7A6-8C79-1EF2-E62A-8F2F7BCE3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8741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2025-05-05T15:35:19Z</dcterms:created>
  <dcterms:modified xsi:type="dcterms:W3CDTF">2025-05-09T22:05:14Z</dcterms:modified>
</cp:coreProperties>
</file>