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3"/>
  </p:notesMasterIdLst>
  <p:sldIdLst>
    <p:sldId id="518" r:id="rId2"/>
    <p:sldId id="588" r:id="rId3"/>
    <p:sldId id="590" r:id="rId4"/>
    <p:sldId id="591" r:id="rId5"/>
    <p:sldId id="593" r:id="rId6"/>
    <p:sldId id="594" r:id="rId7"/>
    <p:sldId id="597" r:id="rId8"/>
    <p:sldId id="598" r:id="rId9"/>
    <p:sldId id="599" r:id="rId10"/>
    <p:sldId id="602" r:id="rId11"/>
    <p:sldId id="603" r:id="rId12"/>
    <p:sldId id="604" r:id="rId13"/>
    <p:sldId id="605" r:id="rId14"/>
    <p:sldId id="606" r:id="rId15"/>
    <p:sldId id="607" r:id="rId16"/>
    <p:sldId id="608" r:id="rId17"/>
    <p:sldId id="609" r:id="rId18"/>
    <p:sldId id="610" r:id="rId19"/>
    <p:sldId id="614" r:id="rId20"/>
    <p:sldId id="615" r:id="rId21"/>
    <p:sldId id="616" r:id="rId22"/>
    <p:sldId id="617" r:id="rId23"/>
    <p:sldId id="618" r:id="rId24"/>
    <p:sldId id="619" r:id="rId25"/>
    <p:sldId id="620" r:id="rId26"/>
    <p:sldId id="621" r:id="rId27"/>
    <p:sldId id="622" r:id="rId28"/>
    <p:sldId id="623" r:id="rId29"/>
    <p:sldId id="624" r:id="rId30"/>
    <p:sldId id="625" r:id="rId31"/>
    <p:sldId id="626" r:id="rId32"/>
    <p:sldId id="627" r:id="rId33"/>
    <p:sldId id="628" r:id="rId34"/>
    <p:sldId id="629" r:id="rId35"/>
    <p:sldId id="630" r:id="rId36"/>
    <p:sldId id="631" r:id="rId37"/>
    <p:sldId id="632" r:id="rId38"/>
    <p:sldId id="633" r:id="rId39"/>
    <p:sldId id="634" r:id="rId40"/>
    <p:sldId id="641" r:id="rId41"/>
    <p:sldId id="642" r:id="rId42"/>
    <p:sldId id="643" r:id="rId43"/>
    <p:sldId id="644" r:id="rId44"/>
    <p:sldId id="645" r:id="rId45"/>
    <p:sldId id="646" r:id="rId46"/>
    <p:sldId id="647" r:id="rId47"/>
    <p:sldId id="648" r:id="rId48"/>
    <p:sldId id="649" r:id="rId49"/>
    <p:sldId id="650" r:id="rId50"/>
    <p:sldId id="658" r:id="rId51"/>
    <p:sldId id="664" r:id="rId52"/>
    <p:sldId id="659" r:id="rId53"/>
    <p:sldId id="661" r:id="rId54"/>
    <p:sldId id="662" r:id="rId55"/>
    <p:sldId id="663" r:id="rId56"/>
    <p:sldId id="669" r:id="rId57"/>
    <p:sldId id="670" r:id="rId58"/>
    <p:sldId id="671" r:id="rId59"/>
    <p:sldId id="672" r:id="rId60"/>
    <p:sldId id="673" r:id="rId61"/>
    <p:sldId id="674" r:id="rId62"/>
    <p:sldId id="683" r:id="rId63"/>
    <p:sldId id="684" r:id="rId64"/>
    <p:sldId id="675" r:id="rId65"/>
    <p:sldId id="676" r:id="rId66"/>
    <p:sldId id="677" r:id="rId67"/>
    <p:sldId id="678" r:id="rId68"/>
    <p:sldId id="679" r:id="rId69"/>
    <p:sldId id="680" r:id="rId70"/>
    <p:sldId id="681" r:id="rId71"/>
    <p:sldId id="685" r:id="rId72"/>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F4FF"/>
    <a:srgbClr val="FFFF00"/>
    <a:srgbClr val="CC66FF"/>
    <a:srgbClr val="C3E2FF"/>
    <a:srgbClr val="FFCC00"/>
    <a:srgbClr val="002060"/>
    <a:srgbClr val="CCCCFF"/>
    <a:srgbClr val="AAE600"/>
    <a:srgbClr val="0C0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4379" autoAdjust="0"/>
  </p:normalViewPr>
  <p:slideViewPr>
    <p:cSldViewPr>
      <p:cViewPr varScale="1">
        <p:scale>
          <a:sx n="65" d="100"/>
          <a:sy n="65" d="100"/>
        </p:scale>
        <p:origin x="1560" y="78"/>
      </p:cViewPr>
      <p:guideLst>
        <p:guide orient="horz" pos="2160"/>
        <p:guide pos="2880"/>
      </p:guideLst>
    </p:cSldViewPr>
  </p:slideViewPr>
  <p:outlineViewPr>
    <p:cViewPr>
      <p:scale>
        <a:sx n="33" d="100"/>
        <a:sy n="33" d="100"/>
      </p:scale>
      <p:origin x="0" y="-7282"/>
    </p:cViewPr>
  </p:outlineViewPr>
  <p:notesTextViewPr>
    <p:cViewPr>
      <p:scale>
        <a:sx n="3" d="2"/>
        <a:sy n="3" d="2"/>
      </p:scale>
      <p:origin x="0" y="0"/>
    </p:cViewPr>
  </p:notesTextViewPr>
  <p:sorterViewPr>
    <p:cViewPr>
      <p:scale>
        <a:sx n="33" d="100"/>
        <a:sy n="33"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604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604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txBody>
          <a:bodyPr/>
          <a:lstStyle/>
          <a:p>
            <a:endParaRPr lang="en-US"/>
          </a:p>
        </p:txBody>
      </p:sp>
      <p:sp>
        <p:nvSpPr>
          <p:cNvPr id="604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Click to edit Master text styles</a:t>
            </a:r>
          </a:p>
          <a:p>
            <a:pPr lvl="1"/>
            <a:r>
              <a:rPr lang="es-ES"/>
              <a:t>Second level</a:t>
            </a:r>
          </a:p>
          <a:p>
            <a:pPr lvl="2"/>
            <a:r>
              <a:rPr lang="es-ES"/>
              <a:t>Third level</a:t>
            </a:r>
          </a:p>
          <a:p>
            <a:pPr lvl="3"/>
            <a:r>
              <a:rPr lang="es-ES"/>
              <a:t>Fourth level</a:t>
            </a:r>
          </a:p>
          <a:p>
            <a:pPr lvl="4"/>
            <a:r>
              <a:rPr lang="es-ES"/>
              <a:t>Fifth level</a:t>
            </a:r>
          </a:p>
        </p:txBody>
      </p:sp>
      <p:sp>
        <p:nvSpPr>
          <p:cNvPr id="604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604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3CB639B-CC03-4920-A60D-3E4C72B47D60}"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CB639B-CC03-4920-A60D-3E4C72B47D60}" type="slidenum">
              <a:rPr lang="es-ES" smtClean="0"/>
              <a:pPr/>
              <a:t>3</a:t>
            </a:fld>
            <a:endParaRPr lang="es-ES"/>
          </a:p>
        </p:txBody>
      </p:sp>
    </p:spTree>
    <p:extLst>
      <p:ext uri="{BB962C8B-B14F-4D97-AF65-F5344CB8AC3E}">
        <p14:creationId xmlns:p14="http://schemas.microsoft.com/office/powerpoint/2010/main" val="739326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3972B-4FE9-CFB7-4B94-F82FFCC00C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32F384-9FA5-FD63-AB63-5B5475C26B8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17DC0A8-D650-7E50-874B-6EA03FBA30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89CBFE-A316-F819-6241-3ED0BF12AC45}"/>
              </a:ext>
            </a:extLst>
          </p:cNvPr>
          <p:cNvSpPr>
            <a:spLocks noGrp="1"/>
          </p:cNvSpPr>
          <p:nvPr>
            <p:ph type="sldNum" sz="quarter" idx="5"/>
          </p:nvPr>
        </p:nvSpPr>
        <p:spPr/>
        <p:txBody>
          <a:bodyPr/>
          <a:lstStyle/>
          <a:p>
            <a:fld id="{D3CB639B-CC03-4920-A60D-3E4C72B47D60}" type="slidenum">
              <a:rPr lang="es-ES" smtClean="0"/>
              <a:pPr/>
              <a:t>12</a:t>
            </a:fld>
            <a:endParaRPr lang="es-ES"/>
          </a:p>
        </p:txBody>
      </p:sp>
    </p:spTree>
    <p:extLst>
      <p:ext uri="{BB962C8B-B14F-4D97-AF65-F5344CB8AC3E}">
        <p14:creationId xmlns:p14="http://schemas.microsoft.com/office/powerpoint/2010/main" val="5164086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A86C6-3771-D9C8-CFA6-F604728AE8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B8C903-B780-B0E2-4EC6-FFCEBA9D920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9E28F71-4A54-0CEB-CA7B-B848B77A41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57C90A-07B4-0629-B58D-2D7A01B29BD5}"/>
              </a:ext>
            </a:extLst>
          </p:cNvPr>
          <p:cNvSpPr>
            <a:spLocks noGrp="1"/>
          </p:cNvSpPr>
          <p:nvPr>
            <p:ph type="sldNum" sz="quarter" idx="5"/>
          </p:nvPr>
        </p:nvSpPr>
        <p:spPr/>
        <p:txBody>
          <a:bodyPr/>
          <a:lstStyle/>
          <a:p>
            <a:fld id="{D3CB639B-CC03-4920-A60D-3E4C72B47D60}" type="slidenum">
              <a:rPr lang="es-ES" smtClean="0"/>
              <a:pPr/>
              <a:t>13</a:t>
            </a:fld>
            <a:endParaRPr lang="es-ES"/>
          </a:p>
        </p:txBody>
      </p:sp>
    </p:spTree>
    <p:extLst>
      <p:ext uri="{BB962C8B-B14F-4D97-AF65-F5344CB8AC3E}">
        <p14:creationId xmlns:p14="http://schemas.microsoft.com/office/powerpoint/2010/main" val="14940688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D5245-096C-4343-5014-833FD4A2EB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66AF21-7493-0CFB-3C27-43EA5FCD06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9B9568D-D26F-1217-B30A-D1B4AA85CF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47D237-F2ED-CAF9-81B0-513B69E83129}"/>
              </a:ext>
            </a:extLst>
          </p:cNvPr>
          <p:cNvSpPr>
            <a:spLocks noGrp="1"/>
          </p:cNvSpPr>
          <p:nvPr>
            <p:ph type="sldNum" sz="quarter" idx="5"/>
          </p:nvPr>
        </p:nvSpPr>
        <p:spPr/>
        <p:txBody>
          <a:bodyPr/>
          <a:lstStyle/>
          <a:p>
            <a:fld id="{D3CB639B-CC03-4920-A60D-3E4C72B47D60}" type="slidenum">
              <a:rPr lang="es-ES" smtClean="0"/>
              <a:pPr/>
              <a:t>14</a:t>
            </a:fld>
            <a:endParaRPr lang="es-ES"/>
          </a:p>
        </p:txBody>
      </p:sp>
    </p:spTree>
    <p:extLst>
      <p:ext uri="{BB962C8B-B14F-4D97-AF65-F5344CB8AC3E}">
        <p14:creationId xmlns:p14="http://schemas.microsoft.com/office/powerpoint/2010/main" val="35456893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14509-C74E-A5FD-585B-372C8BC289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A4E074-47FD-EB51-A966-419145C0987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427617F-1D64-744A-88B8-DB0E11C8DB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98DC5C-809B-169C-4F8C-8C96B4F7F8EF}"/>
              </a:ext>
            </a:extLst>
          </p:cNvPr>
          <p:cNvSpPr>
            <a:spLocks noGrp="1"/>
          </p:cNvSpPr>
          <p:nvPr>
            <p:ph type="sldNum" sz="quarter" idx="5"/>
          </p:nvPr>
        </p:nvSpPr>
        <p:spPr/>
        <p:txBody>
          <a:bodyPr/>
          <a:lstStyle/>
          <a:p>
            <a:fld id="{D3CB639B-CC03-4920-A60D-3E4C72B47D60}" type="slidenum">
              <a:rPr lang="es-ES" smtClean="0"/>
              <a:pPr/>
              <a:t>15</a:t>
            </a:fld>
            <a:endParaRPr lang="es-ES"/>
          </a:p>
        </p:txBody>
      </p:sp>
    </p:spTree>
    <p:extLst>
      <p:ext uri="{BB962C8B-B14F-4D97-AF65-F5344CB8AC3E}">
        <p14:creationId xmlns:p14="http://schemas.microsoft.com/office/powerpoint/2010/main" val="9459552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255B5-63AC-08C3-67B0-C0D9676832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E2CDA0-CA00-A612-0D1B-96FA623E9E5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F365732-CDAC-0891-35A1-A0F62DFAB9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21F0CF-6FD5-1A0E-8D2A-207EDDB6A9FA}"/>
              </a:ext>
            </a:extLst>
          </p:cNvPr>
          <p:cNvSpPr>
            <a:spLocks noGrp="1"/>
          </p:cNvSpPr>
          <p:nvPr>
            <p:ph type="sldNum" sz="quarter" idx="5"/>
          </p:nvPr>
        </p:nvSpPr>
        <p:spPr/>
        <p:txBody>
          <a:bodyPr/>
          <a:lstStyle/>
          <a:p>
            <a:fld id="{D3CB639B-CC03-4920-A60D-3E4C72B47D60}" type="slidenum">
              <a:rPr lang="es-ES" smtClean="0"/>
              <a:pPr/>
              <a:t>16</a:t>
            </a:fld>
            <a:endParaRPr lang="es-ES"/>
          </a:p>
        </p:txBody>
      </p:sp>
    </p:spTree>
    <p:extLst>
      <p:ext uri="{BB962C8B-B14F-4D97-AF65-F5344CB8AC3E}">
        <p14:creationId xmlns:p14="http://schemas.microsoft.com/office/powerpoint/2010/main" val="4649337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C7F0F0-B042-A219-5E6A-D45BD40519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76B96A-BA9B-BE9E-4191-5337D04E101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A6979C1-CC36-04A6-73BA-7145CEE4B5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69977D-7589-92E4-6B6A-11D8F4D1B0A4}"/>
              </a:ext>
            </a:extLst>
          </p:cNvPr>
          <p:cNvSpPr>
            <a:spLocks noGrp="1"/>
          </p:cNvSpPr>
          <p:nvPr>
            <p:ph type="sldNum" sz="quarter" idx="5"/>
          </p:nvPr>
        </p:nvSpPr>
        <p:spPr/>
        <p:txBody>
          <a:bodyPr/>
          <a:lstStyle/>
          <a:p>
            <a:fld id="{D3CB639B-CC03-4920-A60D-3E4C72B47D60}" type="slidenum">
              <a:rPr lang="es-ES" smtClean="0"/>
              <a:pPr/>
              <a:t>17</a:t>
            </a:fld>
            <a:endParaRPr lang="es-ES"/>
          </a:p>
        </p:txBody>
      </p:sp>
    </p:spTree>
    <p:extLst>
      <p:ext uri="{BB962C8B-B14F-4D97-AF65-F5344CB8AC3E}">
        <p14:creationId xmlns:p14="http://schemas.microsoft.com/office/powerpoint/2010/main" val="34539520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C0719-3F86-83F7-B9B7-61910D7FCF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38BF81-B97D-5D72-CC45-BED9AB8C36F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46B9DE8-A162-AEEC-086D-75D356934F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712CFA-D326-F72E-418B-F51C73DA1E7E}"/>
              </a:ext>
            </a:extLst>
          </p:cNvPr>
          <p:cNvSpPr>
            <a:spLocks noGrp="1"/>
          </p:cNvSpPr>
          <p:nvPr>
            <p:ph type="sldNum" sz="quarter" idx="5"/>
          </p:nvPr>
        </p:nvSpPr>
        <p:spPr/>
        <p:txBody>
          <a:bodyPr/>
          <a:lstStyle/>
          <a:p>
            <a:fld id="{D3CB639B-CC03-4920-A60D-3E4C72B47D60}" type="slidenum">
              <a:rPr lang="es-ES" smtClean="0"/>
              <a:pPr/>
              <a:t>18</a:t>
            </a:fld>
            <a:endParaRPr lang="es-ES"/>
          </a:p>
        </p:txBody>
      </p:sp>
    </p:spTree>
    <p:extLst>
      <p:ext uri="{BB962C8B-B14F-4D97-AF65-F5344CB8AC3E}">
        <p14:creationId xmlns:p14="http://schemas.microsoft.com/office/powerpoint/2010/main" val="3284287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5554E-F0B3-C01F-40BC-E28C6C8072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8AC930-1E6B-3C5F-786F-549249D1496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D7763D7-4FF2-ABAC-DDF6-12B7049966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307551-9272-4707-2C6A-99E3A0222246}"/>
              </a:ext>
            </a:extLst>
          </p:cNvPr>
          <p:cNvSpPr>
            <a:spLocks noGrp="1"/>
          </p:cNvSpPr>
          <p:nvPr>
            <p:ph type="sldNum" sz="quarter" idx="5"/>
          </p:nvPr>
        </p:nvSpPr>
        <p:spPr/>
        <p:txBody>
          <a:bodyPr/>
          <a:lstStyle/>
          <a:p>
            <a:fld id="{D3CB639B-CC03-4920-A60D-3E4C72B47D60}" type="slidenum">
              <a:rPr lang="es-ES" smtClean="0"/>
              <a:pPr/>
              <a:t>19</a:t>
            </a:fld>
            <a:endParaRPr lang="es-ES"/>
          </a:p>
        </p:txBody>
      </p:sp>
    </p:spTree>
    <p:extLst>
      <p:ext uri="{BB962C8B-B14F-4D97-AF65-F5344CB8AC3E}">
        <p14:creationId xmlns:p14="http://schemas.microsoft.com/office/powerpoint/2010/main" val="12835486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58962-66C8-11D7-21D8-8BC4494CCC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770DD3-8408-229F-3565-5AEBA7BD17A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AD6156E-12A1-0B7F-765E-7EA33D14ED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2A0646-411A-BFD6-C7F9-E7E3B04914CF}"/>
              </a:ext>
            </a:extLst>
          </p:cNvPr>
          <p:cNvSpPr>
            <a:spLocks noGrp="1"/>
          </p:cNvSpPr>
          <p:nvPr>
            <p:ph type="sldNum" sz="quarter" idx="5"/>
          </p:nvPr>
        </p:nvSpPr>
        <p:spPr/>
        <p:txBody>
          <a:bodyPr/>
          <a:lstStyle/>
          <a:p>
            <a:fld id="{D3CB639B-CC03-4920-A60D-3E4C72B47D60}" type="slidenum">
              <a:rPr lang="es-ES" smtClean="0"/>
              <a:pPr/>
              <a:t>20</a:t>
            </a:fld>
            <a:endParaRPr lang="es-ES"/>
          </a:p>
        </p:txBody>
      </p:sp>
    </p:spTree>
    <p:extLst>
      <p:ext uri="{BB962C8B-B14F-4D97-AF65-F5344CB8AC3E}">
        <p14:creationId xmlns:p14="http://schemas.microsoft.com/office/powerpoint/2010/main" val="34330803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F2694-AE80-4D20-62FC-3109CC9EF0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F85961-A923-97D4-E71D-2EA48DE0DAD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33F662-3AB1-7711-1807-F26C5AE5AB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B76433-1474-AB9B-4732-537381230F53}"/>
              </a:ext>
            </a:extLst>
          </p:cNvPr>
          <p:cNvSpPr>
            <a:spLocks noGrp="1"/>
          </p:cNvSpPr>
          <p:nvPr>
            <p:ph type="sldNum" sz="quarter" idx="5"/>
          </p:nvPr>
        </p:nvSpPr>
        <p:spPr/>
        <p:txBody>
          <a:bodyPr/>
          <a:lstStyle/>
          <a:p>
            <a:fld id="{D3CB639B-CC03-4920-A60D-3E4C72B47D60}" type="slidenum">
              <a:rPr lang="es-ES" smtClean="0"/>
              <a:pPr/>
              <a:t>21</a:t>
            </a:fld>
            <a:endParaRPr lang="es-ES"/>
          </a:p>
        </p:txBody>
      </p:sp>
    </p:spTree>
    <p:extLst>
      <p:ext uri="{BB962C8B-B14F-4D97-AF65-F5344CB8AC3E}">
        <p14:creationId xmlns:p14="http://schemas.microsoft.com/office/powerpoint/2010/main" val="710116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6BA36-9B3D-03A4-FC88-6C08B89750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14DB26-6D92-220C-5958-8E0BDA63F0F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56BFB0F-4E23-D4B8-BD09-6EB2D3B2A9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266053-8666-3E17-B2F9-FAC3A3AC9105}"/>
              </a:ext>
            </a:extLst>
          </p:cNvPr>
          <p:cNvSpPr>
            <a:spLocks noGrp="1"/>
          </p:cNvSpPr>
          <p:nvPr>
            <p:ph type="sldNum" sz="quarter" idx="5"/>
          </p:nvPr>
        </p:nvSpPr>
        <p:spPr/>
        <p:txBody>
          <a:bodyPr/>
          <a:lstStyle/>
          <a:p>
            <a:fld id="{D3CB639B-CC03-4920-A60D-3E4C72B47D60}" type="slidenum">
              <a:rPr lang="es-ES" smtClean="0"/>
              <a:pPr/>
              <a:t>4</a:t>
            </a:fld>
            <a:endParaRPr lang="es-ES"/>
          </a:p>
        </p:txBody>
      </p:sp>
    </p:spTree>
    <p:extLst>
      <p:ext uri="{BB962C8B-B14F-4D97-AF65-F5344CB8AC3E}">
        <p14:creationId xmlns:p14="http://schemas.microsoft.com/office/powerpoint/2010/main" val="8398816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2C951-417B-306D-57E7-EF73E6B880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B4D07F-176B-2774-D09C-B51CE005D9D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82F0B1-63CE-2A2A-3156-71082B8D4E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2B8608-8797-846B-A7BE-21C5EA4D5E98}"/>
              </a:ext>
            </a:extLst>
          </p:cNvPr>
          <p:cNvSpPr>
            <a:spLocks noGrp="1"/>
          </p:cNvSpPr>
          <p:nvPr>
            <p:ph type="sldNum" sz="quarter" idx="5"/>
          </p:nvPr>
        </p:nvSpPr>
        <p:spPr/>
        <p:txBody>
          <a:bodyPr/>
          <a:lstStyle/>
          <a:p>
            <a:fld id="{D3CB639B-CC03-4920-A60D-3E4C72B47D60}" type="slidenum">
              <a:rPr lang="es-ES" smtClean="0"/>
              <a:pPr/>
              <a:t>22</a:t>
            </a:fld>
            <a:endParaRPr lang="es-ES"/>
          </a:p>
        </p:txBody>
      </p:sp>
    </p:spTree>
    <p:extLst>
      <p:ext uri="{BB962C8B-B14F-4D97-AF65-F5344CB8AC3E}">
        <p14:creationId xmlns:p14="http://schemas.microsoft.com/office/powerpoint/2010/main" val="15686534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A3CE42-22A2-89E9-1C47-CE815718A6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D61585-FF7A-CC83-49F7-6309A5B9FC4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88F7080-E8B9-9672-7D87-641F15EC66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CFF7B8-8B47-3389-08C7-2F3576B1F2B3}"/>
              </a:ext>
            </a:extLst>
          </p:cNvPr>
          <p:cNvSpPr>
            <a:spLocks noGrp="1"/>
          </p:cNvSpPr>
          <p:nvPr>
            <p:ph type="sldNum" sz="quarter" idx="5"/>
          </p:nvPr>
        </p:nvSpPr>
        <p:spPr/>
        <p:txBody>
          <a:bodyPr/>
          <a:lstStyle/>
          <a:p>
            <a:fld id="{D3CB639B-CC03-4920-A60D-3E4C72B47D60}" type="slidenum">
              <a:rPr lang="es-ES" smtClean="0"/>
              <a:pPr/>
              <a:t>23</a:t>
            </a:fld>
            <a:endParaRPr lang="es-ES"/>
          </a:p>
        </p:txBody>
      </p:sp>
    </p:spTree>
    <p:extLst>
      <p:ext uri="{BB962C8B-B14F-4D97-AF65-F5344CB8AC3E}">
        <p14:creationId xmlns:p14="http://schemas.microsoft.com/office/powerpoint/2010/main" val="40675688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C7CFF-F19C-929D-97BE-0FB562749F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09BBD1-F4E1-1C1C-25DD-D773DEB3131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A56F3EF-7116-2E6A-D39E-6E68830F2B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9A048F-CB8A-8CBF-8C82-E08C07885CB5}"/>
              </a:ext>
            </a:extLst>
          </p:cNvPr>
          <p:cNvSpPr>
            <a:spLocks noGrp="1"/>
          </p:cNvSpPr>
          <p:nvPr>
            <p:ph type="sldNum" sz="quarter" idx="5"/>
          </p:nvPr>
        </p:nvSpPr>
        <p:spPr/>
        <p:txBody>
          <a:bodyPr/>
          <a:lstStyle/>
          <a:p>
            <a:fld id="{D3CB639B-CC03-4920-A60D-3E4C72B47D60}" type="slidenum">
              <a:rPr lang="es-ES" smtClean="0"/>
              <a:pPr/>
              <a:t>24</a:t>
            </a:fld>
            <a:endParaRPr lang="es-ES"/>
          </a:p>
        </p:txBody>
      </p:sp>
    </p:spTree>
    <p:extLst>
      <p:ext uri="{BB962C8B-B14F-4D97-AF65-F5344CB8AC3E}">
        <p14:creationId xmlns:p14="http://schemas.microsoft.com/office/powerpoint/2010/main" val="29238617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EE327-B2AC-757C-9E16-696969AB5C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F61B0A-C3BE-99D0-ECC6-F4F4C038512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A0642A0-98E1-798A-AE91-5D57A35A89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C14717-AF9C-4BC0-0868-46248C17EB30}"/>
              </a:ext>
            </a:extLst>
          </p:cNvPr>
          <p:cNvSpPr>
            <a:spLocks noGrp="1"/>
          </p:cNvSpPr>
          <p:nvPr>
            <p:ph type="sldNum" sz="quarter" idx="5"/>
          </p:nvPr>
        </p:nvSpPr>
        <p:spPr/>
        <p:txBody>
          <a:bodyPr/>
          <a:lstStyle/>
          <a:p>
            <a:fld id="{D3CB639B-CC03-4920-A60D-3E4C72B47D60}" type="slidenum">
              <a:rPr lang="es-ES" smtClean="0"/>
              <a:pPr/>
              <a:t>25</a:t>
            </a:fld>
            <a:endParaRPr lang="es-ES"/>
          </a:p>
        </p:txBody>
      </p:sp>
    </p:spTree>
    <p:extLst>
      <p:ext uri="{BB962C8B-B14F-4D97-AF65-F5344CB8AC3E}">
        <p14:creationId xmlns:p14="http://schemas.microsoft.com/office/powerpoint/2010/main" val="4075594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1E04F0-89B4-B3C8-7A3F-34C76F9BFD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735BC4-B6FA-9A7D-A89D-3FF22BB904A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7C02AF8-3700-3B4F-461E-FF4ED19F8A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677CA9-053F-47BD-93AB-DE92E979DA29}"/>
              </a:ext>
            </a:extLst>
          </p:cNvPr>
          <p:cNvSpPr>
            <a:spLocks noGrp="1"/>
          </p:cNvSpPr>
          <p:nvPr>
            <p:ph type="sldNum" sz="quarter" idx="5"/>
          </p:nvPr>
        </p:nvSpPr>
        <p:spPr/>
        <p:txBody>
          <a:bodyPr/>
          <a:lstStyle/>
          <a:p>
            <a:fld id="{D3CB639B-CC03-4920-A60D-3E4C72B47D60}" type="slidenum">
              <a:rPr lang="es-ES" smtClean="0"/>
              <a:pPr/>
              <a:t>26</a:t>
            </a:fld>
            <a:endParaRPr lang="es-ES"/>
          </a:p>
        </p:txBody>
      </p:sp>
    </p:spTree>
    <p:extLst>
      <p:ext uri="{BB962C8B-B14F-4D97-AF65-F5344CB8AC3E}">
        <p14:creationId xmlns:p14="http://schemas.microsoft.com/office/powerpoint/2010/main" val="42797893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4439F-0366-388F-9B58-ADF99CCF28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97367C-9183-B817-63B2-853D5912027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0F10E5F-7D6D-C675-94B9-FC0F6B33FE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4E1A37-C3D9-11DB-90DB-B77A52DC232B}"/>
              </a:ext>
            </a:extLst>
          </p:cNvPr>
          <p:cNvSpPr>
            <a:spLocks noGrp="1"/>
          </p:cNvSpPr>
          <p:nvPr>
            <p:ph type="sldNum" sz="quarter" idx="5"/>
          </p:nvPr>
        </p:nvSpPr>
        <p:spPr/>
        <p:txBody>
          <a:bodyPr/>
          <a:lstStyle/>
          <a:p>
            <a:fld id="{D3CB639B-CC03-4920-A60D-3E4C72B47D60}" type="slidenum">
              <a:rPr lang="es-ES" smtClean="0"/>
              <a:pPr/>
              <a:t>27</a:t>
            </a:fld>
            <a:endParaRPr lang="es-ES"/>
          </a:p>
        </p:txBody>
      </p:sp>
    </p:spTree>
    <p:extLst>
      <p:ext uri="{BB962C8B-B14F-4D97-AF65-F5344CB8AC3E}">
        <p14:creationId xmlns:p14="http://schemas.microsoft.com/office/powerpoint/2010/main" val="34938134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69D31D-BE88-D380-E0E0-23AB8CF3EB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FF1BF7-5B63-20D7-F67E-84A359AECC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D7DD4D-BCA0-4417-6E2B-027D995ABD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8B0C77-5399-DC71-9111-6F646C35CD5A}"/>
              </a:ext>
            </a:extLst>
          </p:cNvPr>
          <p:cNvSpPr>
            <a:spLocks noGrp="1"/>
          </p:cNvSpPr>
          <p:nvPr>
            <p:ph type="sldNum" sz="quarter" idx="5"/>
          </p:nvPr>
        </p:nvSpPr>
        <p:spPr/>
        <p:txBody>
          <a:bodyPr/>
          <a:lstStyle/>
          <a:p>
            <a:fld id="{D3CB639B-CC03-4920-A60D-3E4C72B47D60}" type="slidenum">
              <a:rPr lang="es-ES" smtClean="0"/>
              <a:pPr/>
              <a:t>28</a:t>
            </a:fld>
            <a:endParaRPr lang="es-ES"/>
          </a:p>
        </p:txBody>
      </p:sp>
    </p:spTree>
    <p:extLst>
      <p:ext uri="{BB962C8B-B14F-4D97-AF65-F5344CB8AC3E}">
        <p14:creationId xmlns:p14="http://schemas.microsoft.com/office/powerpoint/2010/main" val="40226271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004B4-3973-E8BA-CF02-55CFA9D24A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A799A3-09C9-3BB1-DF83-A59C2D4B4AA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D7C3DA0-2140-9979-E5A3-89CCC93377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725951-3339-4C3A-B243-91B4CC646355}"/>
              </a:ext>
            </a:extLst>
          </p:cNvPr>
          <p:cNvSpPr>
            <a:spLocks noGrp="1"/>
          </p:cNvSpPr>
          <p:nvPr>
            <p:ph type="sldNum" sz="quarter" idx="5"/>
          </p:nvPr>
        </p:nvSpPr>
        <p:spPr/>
        <p:txBody>
          <a:bodyPr/>
          <a:lstStyle/>
          <a:p>
            <a:fld id="{D3CB639B-CC03-4920-A60D-3E4C72B47D60}" type="slidenum">
              <a:rPr lang="es-ES" smtClean="0"/>
              <a:pPr/>
              <a:t>29</a:t>
            </a:fld>
            <a:endParaRPr lang="es-ES"/>
          </a:p>
        </p:txBody>
      </p:sp>
    </p:spTree>
    <p:extLst>
      <p:ext uri="{BB962C8B-B14F-4D97-AF65-F5344CB8AC3E}">
        <p14:creationId xmlns:p14="http://schemas.microsoft.com/office/powerpoint/2010/main" val="25457624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A7B1B-2D02-955B-E6C5-0335C5A417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F55FF3-EF0A-32BB-2A76-85B2C4E5A87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3759AFF-881A-DE07-508C-2959A7FAF7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53F1E8-195E-3AFB-6B26-2E68D7E19E8C}"/>
              </a:ext>
            </a:extLst>
          </p:cNvPr>
          <p:cNvSpPr>
            <a:spLocks noGrp="1"/>
          </p:cNvSpPr>
          <p:nvPr>
            <p:ph type="sldNum" sz="quarter" idx="5"/>
          </p:nvPr>
        </p:nvSpPr>
        <p:spPr/>
        <p:txBody>
          <a:bodyPr/>
          <a:lstStyle/>
          <a:p>
            <a:fld id="{D3CB639B-CC03-4920-A60D-3E4C72B47D60}" type="slidenum">
              <a:rPr lang="es-ES" smtClean="0"/>
              <a:pPr/>
              <a:t>30</a:t>
            </a:fld>
            <a:endParaRPr lang="es-ES"/>
          </a:p>
        </p:txBody>
      </p:sp>
    </p:spTree>
    <p:extLst>
      <p:ext uri="{BB962C8B-B14F-4D97-AF65-F5344CB8AC3E}">
        <p14:creationId xmlns:p14="http://schemas.microsoft.com/office/powerpoint/2010/main" val="8993920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093F4-7983-8A7F-9175-619C7CF131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C0CAA5-A419-49BD-29A8-571043A7DBC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135C92C-8ACF-07C3-2130-937F134485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9E8BD6-B81B-A2FB-340E-543FF185BB17}"/>
              </a:ext>
            </a:extLst>
          </p:cNvPr>
          <p:cNvSpPr>
            <a:spLocks noGrp="1"/>
          </p:cNvSpPr>
          <p:nvPr>
            <p:ph type="sldNum" sz="quarter" idx="5"/>
          </p:nvPr>
        </p:nvSpPr>
        <p:spPr/>
        <p:txBody>
          <a:bodyPr/>
          <a:lstStyle/>
          <a:p>
            <a:fld id="{D3CB639B-CC03-4920-A60D-3E4C72B47D60}" type="slidenum">
              <a:rPr lang="es-ES" smtClean="0"/>
              <a:pPr/>
              <a:t>31</a:t>
            </a:fld>
            <a:endParaRPr lang="es-ES"/>
          </a:p>
        </p:txBody>
      </p:sp>
    </p:spTree>
    <p:extLst>
      <p:ext uri="{BB962C8B-B14F-4D97-AF65-F5344CB8AC3E}">
        <p14:creationId xmlns:p14="http://schemas.microsoft.com/office/powerpoint/2010/main" val="2607884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47B5B-8F9A-5332-C188-F4554A5280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7E3E28-ED4B-ABE2-5637-8FD37DF20AC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1AFD6ED-32A8-6BD5-F5EE-AC01798A4E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6D7012-7EE7-FED4-AFB1-EBBBB5498826}"/>
              </a:ext>
            </a:extLst>
          </p:cNvPr>
          <p:cNvSpPr>
            <a:spLocks noGrp="1"/>
          </p:cNvSpPr>
          <p:nvPr>
            <p:ph type="sldNum" sz="quarter" idx="5"/>
          </p:nvPr>
        </p:nvSpPr>
        <p:spPr/>
        <p:txBody>
          <a:bodyPr/>
          <a:lstStyle/>
          <a:p>
            <a:fld id="{D3CB639B-CC03-4920-A60D-3E4C72B47D60}" type="slidenum">
              <a:rPr lang="es-ES" smtClean="0"/>
              <a:pPr/>
              <a:t>5</a:t>
            </a:fld>
            <a:endParaRPr lang="es-ES"/>
          </a:p>
        </p:txBody>
      </p:sp>
    </p:spTree>
    <p:extLst>
      <p:ext uri="{BB962C8B-B14F-4D97-AF65-F5344CB8AC3E}">
        <p14:creationId xmlns:p14="http://schemas.microsoft.com/office/powerpoint/2010/main" val="27994550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8F3CA3-3D86-0CC4-E0F4-48B378EE83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BBDA0A-73E8-75A5-98DF-38AA633CB43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BE3AB93-A9B6-F8D1-CC3E-554068A215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952CC2-7650-47F1-23B8-B718EA608835}"/>
              </a:ext>
            </a:extLst>
          </p:cNvPr>
          <p:cNvSpPr>
            <a:spLocks noGrp="1"/>
          </p:cNvSpPr>
          <p:nvPr>
            <p:ph type="sldNum" sz="quarter" idx="5"/>
          </p:nvPr>
        </p:nvSpPr>
        <p:spPr/>
        <p:txBody>
          <a:bodyPr/>
          <a:lstStyle/>
          <a:p>
            <a:fld id="{D3CB639B-CC03-4920-A60D-3E4C72B47D60}" type="slidenum">
              <a:rPr lang="es-ES" smtClean="0"/>
              <a:pPr/>
              <a:t>32</a:t>
            </a:fld>
            <a:endParaRPr lang="es-ES"/>
          </a:p>
        </p:txBody>
      </p:sp>
    </p:spTree>
    <p:extLst>
      <p:ext uri="{BB962C8B-B14F-4D97-AF65-F5344CB8AC3E}">
        <p14:creationId xmlns:p14="http://schemas.microsoft.com/office/powerpoint/2010/main" val="38185438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47E8C-3952-DDF8-B112-E8DEA9A129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E7B15C-ECB4-E01E-3097-3CF46B1222C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B25E889-512E-5E9E-10C4-1A7A22B709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95A507-4F03-A345-8C29-74F3A0A8A3A4}"/>
              </a:ext>
            </a:extLst>
          </p:cNvPr>
          <p:cNvSpPr>
            <a:spLocks noGrp="1"/>
          </p:cNvSpPr>
          <p:nvPr>
            <p:ph type="sldNum" sz="quarter" idx="5"/>
          </p:nvPr>
        </p:nvSpPr>
        <p:spPr/>
        <p:txBody>
          <a:bodyPr/>
          <a:lstStyle/>
          <a:p>
            <a:fld id="{D3CB639B-CC03-4920-A60D-3E4C72B47D60}" type="slidenum">
              <a:rPr lang="es-ES" smtClean="0"/>
              <a:pPr/>
              <a:t>33</a:t>
            </a:fld>
            <a:endParaRPr lang="es-ES"/>
          </a:p>
        </p:txBody>
      </p:sp>
    </p:spTree>
    <p:extLst>
      <p:ext uri="{BB962C8B-B14F-4D97-AF65-F5344CB8AC3E}">
        <p14:creationId xmlns:p14="http://schemas.microsoft.com/office/powerpoint/2010/main" val="21975438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386FC-FF53-E675-A7B2-EF3DC3F1FE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19FD7D-A0EA-D0AF-0FCC-644E9F452D7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03BCF93-2D3B-6DB2-CB5F-D319339BD5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ED7E38-5409-905A-785C-3D3570E82940}"/>
              </a:ext>
            </a:extLst>
          </p:cNvPr>
          <p:cNvSpPr>
            <a:spLocks noGrp="1"/>
          </p:cNvSpPr>
          <p:nvPr>
            <p:ph type="sldNum" sz="quarter" idx="5"/>
          </p:nvPr>
        </p:nvSpPr>
        <p:spPr/>
        <p:txBody>
          <a:bodyPr/>
          <a:lstStyle/>
          <a:p>
            <a:fld id="{D3CB639B-CC03-4920-A60D-3E4C72B47D60}" type="slidenum">
              <a:rPr lang="es-ES" smtClean="0"/>
              <a:pPr/>
              <a:t>34</a:t>
            </a:fld>
            <a:endParaRPr lang="es-ES"/>
          </a:p>
        </p:txBody>
      </p:sp>
    </p:spTree>
    <p:extLst>
      <p:ext uri="{BB962C8B-B14F-4D97-AF65-F5344CB8AC3E}">
        <p14:creationId xmlns:p14="http://schemas.microsoft.com/office/powerpoint/2010/main" val="129474304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FBDA2-9EA6-F42D-9199-DF54C7B6BD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7EBBBE-5B72-AD80-C9BA-B0721C1DE1E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8F10401-5043-9925-27E8-E86134028C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508BD9-F727-1653-5702-B360F0C9F542}"/>
              </a:ext>
            </a:extLst>
          </p:cNvPr>
          <p:cNvSpPr>
            <a:spLocks noGrp="1"/>
          </p:cNvSpPr>
          <p:nvPr>
            <p:ph type="sldNum" sz="quarter" idx="5"/>
          </p:nvPr>
        </p:nvSpPr>
        <p:spPr/>
        <p:txBody>
          <a:bodyPr/>
          <a:lstStyle/>
          <a:p>
            <a:fld id="{D3CB639B-CC03-4920-A60D-3E4C72B47D60}" type="slidenum">
              <a:rPr lang="es-ES" smtClean="0"/>
              <a:pPr/>
              <a:t>35</a:t>
            </a:fld>
            <a:endParaRPr lang="es-ES"/>
          </a:p>
        </p:txBody>
      </p:sp>
    </p:spTree>
    <p:extLst>
      <p:ext uri="{BB962C8B-B14F-4D97-AF65-F5344CB8AC3E}">
        <p14:creationId xmlns:p14="http://schemas.microsoft.com/office/powerpoint/2010/main" val="8465509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26514-4839-9CF9-DBF5-7C2E420427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059DDD-F54C-FA54-370A-81907CA4034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D05C078-2A17-16BC-1768-4AF853575A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D5D8FF-50D7-87BF-4011-3894A81DCB39}"/>
              </a:ext>
            </a:extLst>
          </p:cNvPr>
          <p:cNvSpPr>
            <a:spLocks noGrp="1"/>
          </p:cNvSpPr>
          <p:nvPr>
            <p:ph type="sldNum" sz="quarter" idx="5"/>
          </p:nvPr>
        </p:nvSpPr>
        <p:spPr/>
        <p:txBody>
          <a:bodyPr/>
          <a:lstStyle/>
          <a:p>
            <a:fld id="{D3CB639B-CC03-4920-A60D-3E4C72B47D60}" type="slidenum">
              <a:rPr lang="es-ES" smtClean="0"/>
              <a:pPr/>
              <a:t>36</a:t>
            </a:fld>
            <a:endParaRPr lang="es-ES"/>
          </a:p>
        </p:txBody>
      </p:sp>
    </p:spTree>
    <p:extLst>
      <p:ext uri="{BB962C8B-B14F-4D97-AF65-F5344CB8AC3E}">
        <p14:creationId xmlns:p14="http://schemas.microsoft.com/office/powerpoint/2010/main" val="75299381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23AF7-404E-CC0D-A677-1842DAE32E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2B2FDE-16B0-9C82-75C9-8B23B1A9DC6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B43D451-47EA-06BD-4DB4-EBB06395BE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2C281B-6E9C-6B42-7F0F-0A25999F9855}"/>
              </a:ext>
            </a:extLst>
          </p:cNvPr>
          <p:cNvSpPr>
            <a:spLocks noGrp="1"/>
          </p:cNvSpPr>
          <p:nvPr>
            <p:ph type="sldNum" sz="quarter" idx="5"/>
          </p:nvPr>
        </p:nvSpPr>
        <p:spPr/>
        <p:txBody>
          <a:bodyPr/>
          <a:lstStyle/>
          <a:p>
            <a:fld id="{D3CB639B-CC03-4920-A60D-3E4C72B47D60}" type="slidenum">
              <a:rPr lang="es-ES" smtClean="0"/>
              <a:pPr/>
              <a:t>37</a:t>
            </a:fld>
            <a:endParaRPr lang="es-ES"/>
          </a:p>
        </p:txBody>
      </p:sp>
    </p:spTree>
    <p:extLst>
      <p:ext uri="{BB962C8B-B14F-4D97-AF65-F5344CB8AC3E}">
        <p14:creationId xmlns:p14="http://schemas.microsoft.com/office/powerpoint/2010/main" val="10741559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38B80-CA90-D7F8-E8FA-98E9E5AD92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A610FE-F5B9-492E-D9AA-49D6DEAC937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F1E9645-7972-EE42-1BF3-30C88367F8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510E93-A22C-2F42-62A1-807CE9693AE2}"/>
              </a:ext>
            </a:extLst>
          </p:cNvPr>
          <p:cNvSpPr>
            <a:spLocks noGrp="1"/>
          </p:cNvSpPr>
          <p:nvPr>
            <p:ph type="sldNum" sz="quarter" idx="5"/>
          </p:nvPr>
        </p:nvSpPr>
        <p:spPr/>
        <p:txBody>
          <a:bodyPr/>
          <a:lstStyle/>
          <a:p>
            <a:fld id="{D3CB639B-CC03-4920-A60D-3E4C72B47D60}" type="slidenum">
              <a:rPr lang="es-ES" smtClean="0"/>
              <a:pPr/>
              <a:t>38</a:t>
            </a:fld>
            <a:endParaRPr lang="es-ES"/>
          </a:p>
        </p:txBody>
      </p:sp>
    </p:spTree>
    <p:extLst>
      <p:ext uri="{BB962C8B-B14F-4D97-AF65-F5344CB8AC3E}">
        <p14:creationId xmlns:p14="http://schemas.microsoft.com/office/powerpoint/2010/main" val="325911643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E021E-18A5-9232-295F-9E8361BD8B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A8CBF3-2E7A-0E32-102A-1ACFA7A4990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2EFFA2B-4BCB-B3BD-81FB-0C7B8085D9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5FBC9E-5F1F-FE62-883D-9068821D050D}"/>
              </a:ext>
            </a:extLst>
          </p:cNvPr>
          <p:cNvSpPr>
            <a:spLocks noGrp="1"/>
          </p:cNvSpPr>
          <p:nvPr>
            <p:ph type="sldNum" sz="quarter" idx="5"/>
          </p:nvPr>
        </p:nvSpPr>
        <p:spPr/>
        <p:txBody>
          <a:bodyPr/>
          <a:lstStyle/>
          <a:p>
            <a:fld id="{D3CB639B-CC03-4920-A60D-3E4C72B47D60}" type="slidenum">
              <a:rPr lang="es-ES" smtClean="0"/>
              <a:pPr/>
              <a:t>39</a:t>
            </a:fld>
            <a:endParaRPr lang="es-ES"/>
          </a:p>
        </p:txBody>
      </p:sp>
    </p:spTree>
    <p:extLst>
      <p:ext uri="{BB962C8B-B14F-4D97-AF65-F5344CB8AC3E}">
        <p14:creationId xmlns:p14="http://schemas.microsoft.com/office/powerpoint/2010/main" val="7240763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90C1F-F276-2D1A-9C23-8A84CCB80C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3A3134-27AA-4077-5CBC-72109681BC5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909A714-6E80-E217-66FC-CB3E8293AC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2E60FD-7D1E-CA32-900D-BF2F91FDC359}"/>
              </a:ext>
            </a:extLst>
          </p:cNvPr>
          <p:cNvSpPr>
            <a:spLocks noGrp="1"/>
          </p:cNvSpPr>
          <p:nvPr>
            <p:ph type="sldNum" sz="quarter" idx="5"/>
          </p:nvPr>
        </p:nvSpPr>
        <p:spPr/>
        <p:txBody>
          <a:bodyPr/>
          <a:lstStyle/>
          <a:p>
            <a:fld id="{D3CB639B-CC03-4920-A60D-3E4C72B47D60}" type="slidenum">
              <a:rPr lang="es-ES" smtClean="0"/>
              <a:pPr/>
              <a:t>40</a:t>
            </a:fld>
            <a:endParaRPr lang="es-ES"/>
          </a:p>
        </p:txBody>
      </p:sp>
    </p:spTree>
    <p:extLst>
      <p:ext uri="{BB962C8B-B14F-4D97-AF65-F5344CB8AC3E}">
        <p14:creationId xmlns:p14="http://schemas.microsoft.com/office/powerpoint/2010/main" val="189394702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5B307-13EB-06F1-2820-59228DE057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54C235-B667-C3FC-F9D6-8295CA18B46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146E2C9-F3F4-52E1-9839-8387C7162D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698150-1021-D43D-8DE2-62E81A82ABD9}"/>
              </a:ext>
            </a:extLst>
          </p:cNvPr>
          <p:cNvSpPr>
            <a:spLocks noGrp="1"/>
          </p:cNvSpPr>
          <p:nvPr>
            <p:ph type="sldNum" sz="quarter" idx="5"/>
          </p:nvPr>
        </p:nvSpPr>
        <p:spPr/>
        <p:txBody>
          <a:bodyPr/>
          <a:lstStyle/>
          <a:p>
            <a:fld id="{D3CB639B-CC03-4920-A60D-3E4C72B47D60}" type="slidenum">
              <a:rPr lang="es-ES" smtClean="0"/>
              <a:pPr/>
              <a:t>41</a:t>
            </a:fld>
            <a:endParaRPr lang="es-ES"/>
          </a:p>
        </p:txBody>
      </p:sp>
    </p:spTree>
    <p:extLst>
      <p:ext uri="{BB962C8B-B14F-4D97-AF65-F5344CB8AC3E}">
        <p14:creationId xmlns:p14="http://schemas.microsoft.com/office/powerpoint/2010/main" val="335082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2EA79-385E-DB92-B160-BA67DA3D7E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6D2DFA-8EC2-3ABC-13B6-1DCB21BCA87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248C776-D1BE-3691-989C-23F6528102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E1BE15-B315-4AE5-D527-BC0576B8E631}"/>
              </a:ext>
            </a:extLst>
          </p:cNvPr>
          <p:cNvSpPr>
            <a:spLocks noGrp="1"/>
          </p:cNvSpPr>
          <p:nvPr>
            <p:ph type="sldNum" sz="quarter" idx="5"/>
          </p:nvPr>
        </p:nvSpPr>
        <p:spPr/>
        <p:txBody>
          <a:bodyPr/>
          <a:lstStyle/>
          <a:p>
            <a:fld id="{D3CB639B-CC03-4920-A60D-3E4C72B47D60}" type="slidenum">
              <a:rPr lang="es-ES" smtClean="0"/>
              <a:pPr/>
              <a:t>6</a:t>
            </a:fld>
            <a:endParaRPr lang="es-ES"/>
          </a:p>
        </p:txBody>
      </p:sp>
    </p:spTree>
    <p:extLst>
      <p:ext uri="{BB962C8B-B14F-4D97-AF65-F5344CB8AC3E}">
        <p14:creationId xmlns:p14="http://schemas.microsoft.com/office/powerpoint/2010/main" val="4729236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B2F21-A431-B981-6531-0F486E0CF5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C64690-E98E-3DA2-EE8C-1D02DEE429F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AB5CA07-ED7A-4831-7419-B7E7DA2E11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9A596B-6C87-2C64-A57F-CDD453EF994A}"/>
              </a:ext>
            </a:extLst>
          </p:cNvPr>
          <p:cNvSpPr>
            <a:spLocks noGrp="1"/>
          </p:cNvSpPr>
          <p:nvPr>
            <p:ph type="sldNum" sz="quarter" idx="5"/>
          </p:nvPr>
        </p:nvSpPr>
        <p:spPr/>
        <p:txBody>
          <a:bodyPr/>
          <a:lstStyle/>
          <a:p>
            <a:fld id="{D3CB639B-CC03-4920-A60D-3E4C72B47D60}" type="slidenum">
              <a:rPr lang="es-ES" smtClean="0"/>
              <a:pPr/>
              <a:t>42</a:t>
            </a:fld>
            <a:endParaRPr lang="es-ES"/>
          </a:p>
        </p:txBody>
      </p:sp>
    </p:spTree>
    <p:extLst>
      <p:ext uri="{BB962C8B-B14F-4D97-AF65-F5344CB8AC3E}">
        <p14:creationId xmlns:p14="http://schemas.microsoft.com/office/powerpoint/2010/main" val="367709051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8F25E6-BB37-27CE-DA3A-BA01A067EF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E9AD5B-0766-1C4B-504F-E1C33DA32A8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F753115-EF2E-4F85-839B-73C5021888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8D20C7-244A-D1F3-513E-9B37DE71E96E}"/>
              </a:ext>
            </a:extLst>
          </p:cNvPr>
          <p:cNvSpPr>
            <a:spLocks noGrp="1"/>
          </p:cNvSpPr>
          <p:nvPr>
            <p:ph type="sldNum" sz="quarter" idx="5"/>
          </p:nvPr>
        </p:nvSpPr>
        <p:spPr/>
        <p:txBody>
          <a:bodyPr/>
          <a:lstStyle/>
          <a:p>
            <a:fld id="{D3CB639B-CC03-4920-A60D-3E4C72B47D60}" type="slidenum">
              <a:rPr lang="es-ES" smtClean="0"/>
              <a:pPr/>
              <a:t>43</a:t>
            </a:fld>
            <a:endParaRPr lang="es-ES"/>
          </a:p>
        </p:txBody>
      </p:sp>
    </p:spTree>
    <p:extLst>
      <p:ext uri="{BB962C8B-B14F-4D97-AF65-F5344CB8AC3E}">
        <p14:creationId xmlns:p14="http://schemas.microsoft.com/office/powerpoint/2010/main" val="140584779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6078E-5BFA-BE32-2CBC-FCD1AC0435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017E80-6F7B-AEFC-5C7F-DA139BF8D49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48E989E-662A-6B08-5784-1D0D69B230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63F9A1-813E-91FD-FC48-BF602B510085}"/>
              </a:ext>
            </a:extLst>
          </p:cNvPr>
          <p:cNvSpPr>
            <a:spLocks noGrp="1"/>
          </p:cNvSpPr>
          <p:nvPr>
            <p:ph type="sldNum" sz="quarter" idx="5"/>
          </p:nvPr>
        </p:nvSpPr>
        <p:spPr/>
        <p:txBody>
          <a:bodyPr/>
          <a:lstStyle/>
          <a:p>
            <a:fld id="{D3CB639B-CC03-4920-A60D-3E4C72B47D60}" type="slidenum">
              <a:rPr lang="es-ES" smtClean="0"/>
              <a:pPr/>
              <a:t>44</a:t>
            </a:fld>
            <a:endParaRPr lang="es-ES"/>
          </a:p>
        </p:txBody>
      </p:sp>
    </p:spTree>
    <p:extLst>
      <p:ext uri="{BB962C8B-B14F-4D97-AF65-F5344CB8AC3E}">
        <p14:creationId xmlns:p14="http://schemas.microsoft.com/office/powerpoint/2010/main" val="39775277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63BC1-65E8-4192-DFC3-337F4450CA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9844A8-E063-E01B-73FD-FD64BB4FC27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BFC5D47-4FB3-F092-F692-877C6D2FAC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5D37FE-C6FC-E820-C9F7-73B356365BB2}"/>
              </a:ext>
            </a:extLst>
          </p:cNvPr>
          <p:cNvSpPr>
            <a:spLocks noGrp="1"/>
          </p:cNvSpPr>
          <p:nvPr>
            <p:ph type="sldNum" sz="quarter" idx="5"/>
          </p:nvPr>
        </p:nvSpPr>
        <p:spPr/>
        <p:txBody>
          <a:bodyPr/>
          <a:lstStyle/>
          <a:p>
            <a:fld id="{D3CB639B-CC03-4920-A60D-3E4C72B47D60}" type="slidenum">
              <a:rPr lang="es-ES" smtClean="0"/>
              <a:pPr/>
              <a:t>45</a:t>
            </a:fld>
            <a:endParaRPr lang="es-ES"/>
          </a:p>
        </p:txBody>
      </p:sp>
    </p:spTree>
    <p:extLst>
      <p:ext uri="{BB962C8B-B14F-4D97-AF65-F5344CB8AC3E}">
        <p14:creationId xmlns:p14="http://schemas.microsoft.com/office/powerpoint/2010/main" val="338314048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B3B63-E488-0B49-8F7B-374E25AFDF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4B8654-03AA-00D7-4314-AD732EB525F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1C43585-8D3F-6634-0677-5C312D147F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E69A21-4E85-EBF3-0552-EBF7D978CA7E}"/>
              </a:ext>
            </a:extLst>
          </p:cNvPr>
          <p:cNvSpPr>
            <a:spLocks noGrp="1"/>
          </p:cNvSpPr>
          <p:nvPr>
            <p:ph type="sldNum" sz="quarter" idx="5"/>
          </p:nvPr>
        </p:nvSpPr>
        <p:spPr/>
        <p:txBody>
          <a:bodyPr/>
          <a:lstStyle/>
          <a:p>
            <a:fld id="{D3CB639B-CC03-4920-A60D-3E4C72B47D60}" type="slidenum">
              <a:rPr lang="es-ES" smtClean="0"/>
              <a:pPr/>
              <a:t>46</a:t>
            </a:fld>
            <a:endParaRPr lang="es-ES"/>
          </a:p>
        </p:txBody>
      </p:sp>
    </p:spTree>
    <p:extLst>
      <p:ext uri="{BB962C8B-B14F-4D97-AF65-F5344CB8AC3E}">
        <p14:creationId xmlns:p14="http://schemas.microsoft.com/office/powerpoint/2010/main" val="270537848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E04DD-7CE5-D579-1083-20CD64EF43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222F41-A9F5-2668-8845-2F826B01F49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952101B-93D7-2250-EFB5-BA1FB0B580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F1549B-6CFC-D023-0C41-9B6F67B31B68}"/>
              </a:ext>
            </a:extLst>
          </p:cNvPr>
          <p:cNvSpPr>
            <a:spLocks noGrp="1"/>
          </p:cNvSpPr>
          <p:nvPr>
            <p:ph type="sldNum" sz="quarter" idx="5"/>
          </p:nvPr>
        </p:nvSpPr>
        <p:spPr/>
        <p:txBody>
          <a:bodyPr/>
          <a:lstStyle/>
          <a:p>
            <a:fld id="{D3CB639B-CC03-4920-A60D-3E4C72B47D60}" type="slidenum">
              <a:rPr lang="es-ES" smtClean="0"/>
              <a:pPr/>
              <a:t>47</a:t>
            </a:fld>
            <a:endParaRPr lang="es-ES"/>
          </a:p>
        </p:txBody>
      </p:sp>
    </p:spTree>
    <p:extLst>
      <p:ext uri="{BB962C8B-B14F-4D97-AF65-F5344CB8AC3E}">
        <p14:creationId xmlns:p14="http://schemas.microsoft.com/office/powerpoint/2010/main" val="264319247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7F7CA-96B5-8BB4-29AD-4925DC4578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C9E439-19B9-7E70-D853-0CBB10A6D03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E15A964-CF0A-F34F-2843-DF2F241415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37FF5F-BBAE-8241-27B0-E0B29DF57B0F}"/>
              </a:ext>
            </a:extLst>
          </p:cNvPr>
          <p:cNvSpPr>
            <a:spLocks noGrp="1"/>
          </p:cNvSpPr>
          <p:nvPr>
            <p:ph type="sldNum" sz="quarter" idx="5"/>
          </p:nvPr>
        </p:nvSpPr>
        <p:spPr/>
        <p:txBody>
          <a:bodyPr/>
          <a:lstStyle/>
          <a:p>
            <a:fld id="{D3CB639B-CC03-4920-A60D-3E4C72B47D60}" type="slidenum">
              <a:rPr lang="es-ES" smtClean="0"/>
              <a:pPr/>
              <a:t>48</a:t>
            </a:fld>
            <a:endParaRPr lang="es-ES"/>
          </a:p>
        </p:txBody>
      </p:sp>
    </p:spTree>
    <p:extLst>
      <p:ext uri="{BB962C8B-B14F-4D97-AF65-F5344CB8AC3E}">
        <p14:creationId xmlns:p14="http://schemas.microsoft.com/office/powerpoint/2010/main" val="231922084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C4373-53E8-EDD9-F113-4D21A63BDF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8143B9-4649-6120-EE7E-BC6D7DDC6D6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27CCD03-4804-97E2-1048-D9B2F9F792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2EA1BB-6A58-B6D5-98BA-7C761AF13AD5}"/>
              </a:ext>
            </a:extLst>
          </p:cNvPr>
          <p:cNvSpPr>
            <a:spLocks noGrp="1"/>
          </p:cNvSpPr>
          <p:nvPr>
            <p:ph type="sldNum" sz="quarter" idx="5"/>
          </p:nvPr>
        </p:nvSpPr>
        <p:spPr/>
        <p:txBody>
          <a:bodyPr/>
          <a:lstStyle/>
          <a:p>
            <a:fld id="{D3CB639B-CC03-4920-A60D-3E4C72B47D60}" type="slidenum">
              <a:rPr lang="es-ES" smtClean="0"/>
              <a:pPr/>
              <a:t>49</a:t>
            </a:fld>
            <a:endParaRPr lang="es-ES"/>
          </a:p>
        </p:txBody>
      </p:sp>
    </p:spTree>
    <p:extLst>
      <p:ext uri="{BB962C8B-B14F-4D97-AF65-F5344CB8AC3E}">
        <p14:creationId xmlns:p14="http://schemas.microsoft.com/office/powerpoint/2010/main" val="315042210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A4A06-05B2-1CCA-181B-457333D9B0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63F979-941B-B2EE-136B-45831FAAF41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93E8407-AF9D-9914-F994-F8F249FBB2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C1CDD4-E80B-F4F5-3299-7F5A468D4465}"/>
              </a:ext>
            </a:extLst>
          </p:cNvPr>
          <p:cNvSpPr>
            <a:spLocks noGrp="1"/>
          </p:cNvSpPr>
          <p:nvPr>
            <p:ph type="sldNum" sz="quarter" idx="5"/>
          </p:nvPr>
        </p:nvSpPr>
        <p:spPr/>
        <p:txBody>
          <a:bodyPr/>
          <a:lstStyle/>
          <a:p>
            <a:fld id="{D3CB639B-CC03-4920-A60D-3E4C72B47D60}" type="slidenum">
              <a:rPr lang="es-ES" smtClean="0"/>
              <a:pPr/>
              <a:t>50</a:t>
            </a:fld>
            <a:endParaRPr lang="es-ES"/>
          </a:p>
        </p:txBody>
      </p:sp>
    </p:spTree>
    <p:extLst>
      <p:ext uri="{BB962C8B-B14F-4D97-AF65-F5344CB8AC3E}">
        <p14:creationId xmlns:p14="http://schemas.microsoft.com/office/powerpoint/2010/main" val="249336893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D60F9-AF7A-4442-9312-B01B49744C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A2187B-0836-8912-4296-C04CBEB0F6A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A118410-1A80-4A3F-3A57-D8BA8C9646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FACF75-20B5-0768-3485-DAACAD1B7DB7}"/>
              </a:ext>
            </a:extLst>
          </p:cNvPr>
          <p:cNvSpPr>
            <a:spLocks noGrp="1"/>
          </p:cNvSpPr>
          <p:nvPr>
            <p:ph type="sldNum" sz="quarter" idx="5"/>
          </p:nvPr>
        </p:nvSpPr>
        <p:spPr/>
        <p:txBody>
          <a:bodyPr/>
          <a:lstStyle/>
          <a:p>
            <a:fld id="{D3CB639B-CC03-4920-A60D-3E4C72B47D60}" type="slidenum">
              <a:rPr lang="es-ES" smtClean="0"/>
              <a:pPr/>
              <a:t>51</a:t>
            </a:fld>
            <a:endParaRPr lang="es-ES"/>
          </a:p>
        </p:txBody>
      </p:sp>
    </p:spTree>
    <p:extLst>
      <p:ext uri="{BB962C8B-B14F-4D97-AF65-F5344CB8AC3E}">
        <p14:creationId xmlns:p14="http://schemas.microsoft.com/office/powerpoint/2010/main" val="19575453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1BF4F-D36C-8F0F-92DE-7061D1CF20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CFEAC9-7D32-8975-84B0-A99D6EA6920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122D580-277D-2B88-30ED-5918D327A2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7163C7F-6916-6932-D4CB-E4B6EF4E6D8B}"/>
              </a:ext>
            </a:extLst>
          </p:cNvPr>
          <p:cNvSpPr>
            <a:spLocks noGrp="1"/>
          </p:cNvSpPr>
          <p:nvPr>
            <p:ph type="sldNum" sz="quarter" idx="5"/>
          </p:nvPr>
        </p:nvSpPr>
        <p:spPr/>
        <p:txBody>
          <a:bodyPr/>
          <a:lstStyle/>
          <a:p>
            <a:fld id="{D3CB639B-CC03-4920-A60D-3E4C72B47D60}" type="slidenum">
              <a:rPr lang="es-ES" smtClean="0"/>
              <a:pPr/>
              <a:t>7</a:t>
            </a:fld>
            <a:endParaRPr lang="es-ES"/>
          </a:p>
        </p:txBody>
      </p:sp>
    </p:spTree>
    <p:extLst>
      <p:ext uri="{BB962C8B-B14F-4D97-AF65-F5344CB8AC3E}">
        <p14:creationId xmlns:p14="http://schemas.microsoft.com/office/powerpoint/2010/main" val="172445525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2309C-5370-A675-3744-85F5900E1D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5D01F5-D95F-EE3A-C9E9-5E15C77AC6E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15B4FA8-4C5F-F478-C2EA-AC5B923C5A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64879F-2DC0-C545-B30F-9AA27A4E493F}"/>
              </a:ext>
            </a:extLst>
          </p:cNvPr>
          <p:cNvSpPr>
            <a:spLocks noGrp="1"/>
          </p:cNvSpPr>
          <p:nvPr>
            <p:ph type="sldNum" sz="quarter" idx="5"/>
          </p:nvPr>
        </p:nvSpPr>
        <p:spPr/>
        <p:txBody>
          <a:bodyPr/>
          <a:lstStyle/>
          <a:p>
            <a:fld id="{D3CB639B-CC03-4920-A60D-3E4C72B47D60}" type="slidenum">
              <a:rPr lang="es-ES" smtClean="0"/>
              <a:pPr/>
              <a:t>52</a:t>
            </a:fld>
            <a:endParaRPr lang="es-ES"/>
          </a:p>
        </p:txBody>
      </p:sp>
    </p:spTree>
    <p:extLst>
      <p:ext uri="{BB962C8B-B14F-4D97-AF65-F5344CB8AC3E}">
        <p14:creationId xmlns:p14="http://schemas.microsoft.com/office/powerpoint/2010/main" val="14670130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45008-40AD-B08C-521E-658B3AB1BE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6B8F77-3745-AB70-D158-75F8C320014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B94DA61-1550-CAE7-7AED-DB10470D23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CCE20C-A564-76CC-8D73-4504129F0FE3}"/>
              </a:ext>
            </a:extLst>
          </p:cNvPr>
          <p:cNvSpPr>
            <a:spLocks noGrp="1"/>
          </p:cNvSpPr>
          <p:nvPr>
            <p:ph type="sldNum" sz="quarter" idx="5"/>
          </p:nvPr>
        </p:nvSpPr>
        <p:spPr/>
        <p:txBody>
          <a:bodyPr/>
          <a:lstStyle/>
          <a:p>
            <a:fld id="{D3CB639B-CC03-4920-A60D-3E4C72B47D60}" type="slidenum">
              <a:rPr lang="es-ES" smtClean="0"/>
              <a:pPr/>
              <a:t>53</a:t>
            </a:fld>
            <a:endParaRPr lang="es-ES"/>
          </a:p>
        </p:txBody>
      </p:sp>
    </p:spTree>
    <p:extLst>
      <p:ext uri="{BB962C8B-B14F-4D97-AF65-F5344CB8AC3E}">
        <p14:creationId xmlns:p14="http://schemas.microsoft.com/office/powerpoint/2010/main" val="357919518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1550A-DC52-800A-55CF-EC37AF1740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40CCC5-810C-264A-8457-76A692BCED8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CF2DA28-2E94-E3A8-C456-67944800AE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4B819F-B582-0A95-9750-D6FA4B165FDE}"/>
              </a:ext>
            </a:extLst>
          </p:cNvPr>
          <p:cNvSpPr>
            <a:spLocks noGrp="1"/>
          </p:cNvSpPr>
          <p:nvPr>
            <p:ph type="sldNum" sz="quarter" idx="5"/>
          </p:nvPr>
        </p:nvSpPr>
        <p:spPr/>
        <p:txBody>
          <a:bodyPr/>
          <a:lstStyle/>
          <a:p>
            <a:fld id="{D3CB639B-CC03-4920-A60D-3E4C72B47D60}" type="slidenum">
              <a:rPr lang="es-ES" smtClean="0"/>
              <a:pPr/>
              <a:t>54</a:t>
            </a:fld>
            <a:endParaRPr lang="es-ES"/>
          </a:p>
        </p:txBody>
      </p:sp>
    </p:spTree>
    <p:extLst>
      <p:ext uri="{BB962C8B-B14F-4D97-AF65-F5344CB8AC3E}">
        <p14:creationId xmlns:p14="http://schemas.microsoft.com/office/powerpoint/2010/main" val="284376998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2F609-B097-FEBD-66A2-C651EADE4D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6042D0-7094-4408-6CFD-DED355925BE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9442481-CFA8-BD62-E9EF-8CB97EBB5D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C8562F-E9E0-158E-11A5-C2B22AC922ED}"/>
              </a:ext>
            </a:extLst>
          </p:cNvPr>
          <p:cNvSpPr>
            <a:spLocks noGrp="1"/>
          </p:cNvSpPr>
          <p:nvPr>
            <p:ph type="sldNum" sz="quarter" idx="5"/>
          </p:nvPr>
        </p:nvSpPr>
        <p:spPr/>
        <p:txBody>
          <a:bodyPr/>
          <a:lstStyle/>
          <a:p>
            <a:fld id="{D3CB639B-CC03-4920-A60D-3E4C72B47D60}" type="slidenum">
              <a:rPr lang="es-ES" smtClean="0"/>
              <a:pPr/>
              <a:t>55</a:t>
            </a:fld>
            <a:endParaRPr lang="es-ES"/>
          </a:p>
        </p:txBody>
      </p:sp>
    </p:spTree>
    <p:extLst>
      <p:ext uri="{BB962C8B-B14F-4D97-AF65-F5344CB8AC3E}">
        <p14:creationId xmlns:p14="http://schemas.microsoft.com/office/powerpoint/2010/main" val="323948703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0B9F4-61A6-AB08-1284-14A2F7020B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FDFD12-EBC8-3010-C07A-3A1D2F8B568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5CECB16-8FE0-7725-8CEF-A03ADAEED8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D4DAC9-146D-09AE-A927-645EC3CE767F}"/>
              </a:ext>
            </a:extLst>
          </p:cNvPr>
          <p:cNvSpPr>
            <a:spLocks noGrp="1"/>
          </p:cNvSpPr>
          <p:nvPr>
            <p:ph type="sldNum" sz="quarter" idx="5"/>
          </p:nvPr>
        </p:nvSpPr>
        <p:spPr/>
        <p:txBody>
          <a:bodyPr/>
          <a:lstStyle/>
          <a:p>
            <a:fld id="{D3CB639B-CC03-4920-A60D-3E4C72B47D60}" type="slidenum">
              <a:rPr lang="es-ES" smtClean="0"/>
              <a:pPr/>
              <a:t>56</a:t>
            </a:fld>
            <a:endParaRPr lang="es-ES"/>
          </a:p>
        </p:txBody>
      </p:sp>
    </p:spTree>
    <p:extLst>
      <p:ext uri="{BB962C8B-B14F-4D97-AF65-F5344CB8AC3E}">
        <p14:creationId xmlns:p14="http://schemas.microsoft.com/office/powerpoint/2010/main" val="222553319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C56CD-3D19-D713-3BD2-D35342597A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0CDC82-2C2E-E8B2-FD2E-033B9089361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9284BE1-3251-B03E-2D2E-C5084E6008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58804D-48AC-0382-CC9E-7F70C2F1A028}"/>
              </a:ext>
            </a:extLst>
          </p:cNvPr>
          <p:cNvSpPr>
            <a:spLocks noGrp="1"/>
          </p:cNvSpPr>
          <p:nvPr>
            <p:ph type="sldNum" sz="quarter" idx="5"/>
          </p:nvPr>
        </p:nvSpPr>
        <p:spPr/>
        <p:txBody>
          <a:bodyPr/>
          <a:lstStyle/>
          <a:p>
            <a:fld id="{D3CB639B-CC03-4920-A60D-3E4C72B47D60}" type="slidenum">
              <a:rPr lang="es-ES" smtClean="0"/>
              <a:pPr/>
              <a:t>57</a:t>
            </a:fld>
            <a:endParaRPr lang="es-ES"/>
          </a:p>
        </p:txBody>
      </p:sp>
    </p:spTree>
    <p:extLst>
      <p:ext uri="{BB962C8B-B14F-4D97-AF65-F5344CB8AC3E}">
        <p14:creationId xmlns:p14="http://schemas.microsoft.com/office/powerpoint/2010/main" val="130165503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EC24F5-F53C-9C91-BC6B-1CA26DED29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D46169-8D23-E894-6E14-C8B24E77816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9ED4759-AD32-751D-B668-2F8162BBC7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7FF770-5977-AF6C-0A58-00C95D05A583}"/>
              </a:ext>
            </a:extLst>
          </p:cNvPr>
          <p:cNvSpPr>
            <a:spLocks noGrp="1"/>
          </p:cNvSpPr>
          <p:nvPr>
            <p:ph type="sldNum" sz="quarter" idx="5"/>
          </p:nvPr>
        </p:nvSpPr>
        <p:spPr/>
        <p:txBody>
          <a:bodyPr/>
          <a:lstStyle/>
          <a:p>
            <a:fld id="{D3CB639B-CC03-4920-A60D-3E4C72B47D60}" type="slidenum">
              <a:rPr lang="es-ES" smtClean="0"/>
              <a:pPr/>
              <a:t>58</a:t>
            </a:fld>
            <a:endParaRPr lang="es-ES"/>
          </a:p>
        </p:txBody>
      </p:sp>
    </p:spTree>
    <p:extLst>
      <p:ext uri="{BB962C8B-B14F-4D97-AF65-F5344CB8AC3E}">
        <p14:creationId xmlns:p14="http://schemas.microsoft.com/office/powerpoint/2010/main" val="72687811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F112E2-13CE-0D4F-0D4F-FDFC0E0204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D92195-6933-2918-9EC1-776B0A5F05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4C2D5DC-3BFB-B518-BA16-5EEA5F5992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4CD040-1AA2-6A90-018B-B4E9293F3B2F}"/>
              </a:ext>
            </a:extLst>
          </p:cNvPr>
          <p:cNvSpPr>
            <a:spLocks noGrp="1"/>
          </p:cNvSpPr>
          <p:nvPr>
            <p:ph type="sldNum" sz="quarter" idx="5"/>
          </p:nvPr>
        </p:nvSpPr>
        <p:spPr/>
        <p:txBody>
          <a:bodyPr/>
          <a:lstStyle/>
          <a:p>
            <a:fld id="{D3CB639B-CC03-4920-A60D-3E4C72B47D60}" type="slidenum">
              <a:rPr lang="es-ES" smtClean="0"/>
              <a:pPr/>
              <a:t>59</a:t>
            </a:fld>
            <a:endParaRPr lang="es-ES"/>
          </a:p>
        </p:txBody>
      </p:sp>
    </p:spTree>
    <p:extLst>
      <p:ext uri="{BB962C8B-B14F-4D97-AF65-F5344CB8AC3E}">
        <p14:creationId xmlns:p14="http://schemas.microsoft.com/office/powerpoint/2010/main" val="238773779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54664-4F10-222B-0180-290B1647C4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D58815-AB9F-6337-DB74-60729634A86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C7A2486-3B67-68CA-4C15-BDC18522A6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058ED3-F692-2035-6908-EA731D632B96}"/>
              </a:ext>
            </a:extLst>
          </p:cNvPr>
          <p:cNvSpPr>
            <a:spLocks noGrp="1"/>
          </p:cNvSpPr>
          <p:nvPr>
            <p:ph type="sldNum" sz="quarter" idx="5"/>
          </p:nvPr>
        </p:nvSpPr>
        <p:spPr/>
        <p:txBody>
          <a:bodyPr/>
          <a:lstStyle/>
          <a:p>
            <a:fld id="{D3CB639B-CC03-4920-A60D-3E4C72B47D60}" type="slidenum">
              <a:rPr lang="es-ES" smtClean="0"/>
              <a:pPr/>
              <a:t>60</a:t>
            </a:fld>
            <a:endParaRPr lang="es-ES"/>
          </a:p>
        </p:txBody>
      </p:sp>
    </p:spTree>
    <p:extLst>
      <p:ext uri="{BB962C8B-B14F-4D97-AF65-F5344CB8AC3E}">
        <p14:creationId xmlns:p14="http://schemas.microsoft.com/office/powerpoint/2010/main" val="190885981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472A6-1B12-4726-E7C2-EA82407FA9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B70311-B59A-BAE4-4676-4B399D84D04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68DEC84-2417-178A-AFD8-ADCC1337E3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99FC3F-221A-DDF3-C9C6-EF18671A5295}"/>
              </a:ext>
            </a:extLst>
          </p:cNvPr>
          <p:cNvSpPr>
            <a:spLocks noGrp="1"/>
          </p:cNvSpPr>
          <p:nvPr>
            <p:ph type="sldNum" sz="quarter" idx="5"/>
          </p:nvPr>
        </p:nvSpPr>
        <p:spPr/>
        <p:txBody>
          <a:bodyPr/>
          <a:lstStyle/>
          <a:p>
            <a:fld id="{D3CB639B-CC03-4920-A60D-3E4C72B47D60}" type="slidenum">
              <a:rPr lang="es-ES" smtClean="0"/>
              <a:pPr/>
              <a:t>61</a:t>
            </a:fld>
            <a:endParaRPr lang="es-ES"/>
          </a:p>
        </p:txBody>
      </p:sp>
    </p:spTree>
    <p:extLst>
      <p:ext uri="{BB962C8B-B14F-4D97-AF65-F5344CB8AC3E}">
        <p14:creationId xmlns:p14="http://schemas.microsoft.com/office/powerpoint/2010/main" val="3716075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C49D51-3597-ABD3-9FE4-713AFCB634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53B6CB-6F3D-863E-51CF-3A6D63861CF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B9EA2EF-469B-9842-2A82-3E716CB5F9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C816D9-06E9-B0CB-40C1-1C9E93BECE31}"/>
              </a:ext>
            </a:extLst>
          </p:cNvPr>
          <p:cNvSpPr>
            <a:spLocks noGrp="1"/>
          </p:cNvSpPr>
          <p:nvPr>
            <p:ph type="sldNum" sz="quarter" idx="5"/>
          </p:nvPr>
        </p:nvSpPr>
        <p:spPr/>
        <p:txBody>
          <a:bodyPr/>
          <a:lstStyle/>
          <a:p>
            <a:fld id="{D3CB639B-CC03-4920-A60D-3E4C72B47D60}" type="slidenum">
              <a:rPr lang="es-ES" smtClean="0"/>
              <a:pPr/>
              <a:t>8</a:t>
            </a:fld>
            <a:endParaRPr lang="es-ES"/>
          </a:p>
        </p:txBody>
      </p:sp>
    </p:spTree>
    <p:extLst>
      <p:ext uri="{BB962C8B-B14F-4D97-AF65-F5344CB8AC3E}">
        <p14:creationId xmlns:p14="http://schemas.microsoft.com/office/powerpoint/2010/main" val="351937208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2E3AB-5B8E-4DE5-24F6-B2FE5791D9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5547DB-F566-7F54-EBFE-A5F10D49865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B843106-EF57-7A61-BD0E-26961B38BD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42A186-F832-15D6-7E44-DE86A6C4463E}"/>
              </a:ext>
            </a:extLst>
          </p:cNvPr>
          <p:cNvSpPr>
            <a:spLocks noGrp="1"/>
          </p:cNvSpPr>
          <p:nvPr>
            <p:ph type="sldNum" sz="quarter" idx="5"/>
          </p:nvPr>
        </p:nvSpPr>
        <p:spPr/>
        <p:txBody>
          <a:bodyPr/>
          <a:lstStyle/>
          <a:p>
            <a:fld id="{D3CB639B-CC03-4920-A60D-3E4C72B47D60}" type="slidenum">
              <a:rPr lang="es-ES" smtClean="0"/>
              <a:pPr/>
              <a:t>62</a:t>
            </a:fld>
            <a:endParaRPr lang="es-ES"/>
          </a:p>
        </p:txBody>
      </p:sp>
    </p:spTree>
    <p:extLst>
      <p:ext uri="{BB962C8B-B14F-4D97-AF65-F5344CB8AC3E}">
        <p14:creationId xmlns:p14="http://schemas.microsoft.com/office/powerpoint/2010/main" val="298829913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364D9-EAF2-2FDF-8F7C-8B6D41568E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283029-04D0-5505-6C09-DC7E5DFC7B0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1F04F37-4EEC-2475-DCB7-41ECB7305C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46512C-2C70-A9B4-5987-B20F55EAFF66}"/>
              </a:ext>
            </a:extLst>
          </p:cNvPr>
          <p:cNvSpPr>
            <a:spLocks noGrp="1"/>
          </p:cNvSpPr>
          <p:nvPr>
            <p:ph type="sldNum" sz="quarter" idx="5"/>
          </p:nvPr>
        </p:nvSpPr>
        <p:spPr/>
        <p:txBody>
          <a:bodyPr/>
          <a:lstStyle/>
          <a:p>
            <a:fld id="{D3CB639B-CC03-4920-A60D-3E4C72B47D60}" type="slidenum">
              <a:rPr lang="es-ES" smtClean="0"/>
              <a:pPr/>
              <a:t>63</a:t>
            </a:fld>
            <a:endParaRPr lang="es-ES"/>
          </a:p>
        </p:txBody>
      </p:sp>
    </p:spTree>
    <p:extLst>
      <p:ext uri="{BB962C8B-B14F-4D97-AF65-F5344CB8AC3E}">
        <p14:creationId xmlns:p14="http://schemas.microsoft.com/office/powerpoint/2010/main" val="194903619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B1E4B-BC7B-2F80-1ED2-A606A43874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334522-ADE2-A1F1-3282-65138BC6138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88AB2B5-D8C4-CD67-E750-1BB3A41B81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EF5CE8-1C45-D908-BC7F-9FE1E94A1F64}"/>
              </a:ext>
            </a:extLst>
          </p:cNvPr>
          <p:cNvSpPr>
            <a:spLocks noGrp="1"/>
          </p:cNvSpPr>
          <p:nvPr>
            <p:ph type="sldNum" sz="quarter" idx="5"/>
          </p:nvPr>
        </p:nvSpPr>
        <p:spPr/>
        <p:txBody>
          <a:bodyPr/>
          <a:lstStyle/>
          <a:p>
            <a:fld id="{D3CB639B-CC03-4920-A60D-3E4C72B47D60}" type="slidenum">
              <a:rPr lang="es-ES" smtClean="0"/>
              <a:pPr/>
              <a:t>64</a:t>
            </a:fld>
            <a:endParaRPr lang="es-ES"/>
          </a:p>
        </p:txBody>
      </p:sp>
    </p:spTree>
    <p:extLst>
      <p:ext uri="{BB962C8B-B14F-4D97-AF65-F5344CB8AC3E}">
        <p14:creationId xmlns:p14="http://schemas.microsoft.com/office/powerpoint/2010/main" val="253076574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21D76-5580-2397-0E8B-84B7907993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82FD64-591C-1DEF-E6D8-FC5E476F1E1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3F14E9F-CF9C-FF7E-CFF9-0BA273E05B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2B280F-FB36-095E-D5EE-8C008B933233}"/>
              </a:ext>
            </a:extLst>
          </p:cNvPr>
          <p:cNvSpPr>
            <a:spLocks noGrp="1"/>
          </p:cNvSpPr>
          <p:nvPr>
            <p:ph type="sldNum" sz="quarter" idx="5"/>
          </p:nvPr>
        </p:nvSpPr>
        <p:spPr/>
        <p:txBody>
          <a:bodyPr/>
          <a:lstStyle/>
          <a:p>
            <a:fld id="{D3CB639B-CC03-4920-A60D-3E4C72B47D60}" type="slidenum">
              <a:rPr lang="es-ES" smtClean="0"/>
              <a:pPr/>
              <a:t>65</a:t>
            </a:fld>
            <a:endParaRPr lang="es-ES"/>
          </a:p>
        </p:txBody>
      </p:sp>
    </p:spTree>
    <p:extLst>
      <p:ext uri="{BB962C8B-B14F-4D97-AF65-F5344CB8AC3E}">
        <p14:creationId xmlns:p14="http://schemas.microsoft.com/office/powerpoint/2010/main" val="372074194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92B81-0B74-2705-FA6E-6A2EF4B0FB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6D684B-93D4-80C5-58B2-E171D9E1822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30E32AC-3F45-6FF2-3F35-550E3D559B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96E9C0-B3CA-8383-60E2-34CD5819C48D}"/>
              </a:ext>
            </a:extLst>
          </p:cNvPr>
          <p:cNvSpPr>
            <a:spLocks noGrp="1"/>
          </p:cNvSpPr>
          <p:nvPr>
            <p:ph type="sldNum" sz="quarter" idx="5"/>
          </p:nvPr>
        </p:nvSpPr>
        <p:spPr/>
        <p:txBody>
          <a:bodyPr/>
          <a:lstStyle/>
          <a:p>
            <a:fld id="{D3CB639B-CC03-4920-A60D-3E4C72B47D60}" type="slidenum">
              <a:rPr lang="es-ES" smtClean="0"/>
              <a:pPr/>
              <a:t>66</a:t>
            </a:fld>
            <a:endParaRPr lang="es-ES"/>
          </a:p>
        </p:txBody>
      </p:sp>
    </p:spTree>
    <p:extLst>
      <p:ext uri="{BB962C8B-B14F-4D97-AF65-F5344CB8AC3E}">
        <p14:creationId xmlns:p14="http://schemas.microsoft.com/office/powerpoint/2010/main" val="187410683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4A2DD-3C8D-31CA-D891-D8DC6A376E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B70DBA-5762-F3A3-59C0-0AA0E141C79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AC41AFD-823D-D5F5-E0EF-AB52EBBC3A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D3C500-A8CD-D30F-6854-0F841443BD52}"/>
              </a:ext>
            </a:extLst>
          </p:cNvPr>
          <p:cNvSpPr>
            <a:spLocks noGrp="1"/>
          </p:cNvSpPr>
          <p:nvPr>
            <p:ph type="sldNum" sz="quarter" idx="5"/>
          </p:nvPr>
        </p:nvSpPr>
        <p:spPr/>
        <p:txBody>
          <a:bodyPr/>
          <a:lstStyle/>
          <a:p>
            <a:fld id="{D3CB639B-CC03-4920-A60D-3E4C72B47D60}" type="slidenum">
              <a:rPr lang="es-ES" smtClean="0"/>
              <a:pPr/>
              <a:t>67</a:t>
            </a:fld>
            <a:endParaRPr lang="es-ES"/>
          </a:p>
        </p:txBody>
      </p:sp>
    </p:spTree>
    <p:extLst>
      <p:ext uri="{BB962C8B-B14F-4D97-AF65-F5344CB8AC3E}">
        <p14:creationId xmlns:p14="http://schemas.microsoft.com/office/powerpoint/2010/main" val="337797770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404E3-39D9-F284-A238-4F9037A00A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FE103A-1ACC-9DA1-1E1D-6044FEB6DE2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6C290CB-83D1-A425-D579-B56D31F015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820AA7-C660-7A4D-CD58-D88852DA707D}"/>
              </a:ext>
            </a:extLst>
          </p:cNvPr>
          <p:cNvSpPr>
            <a:spLocks noGrp="1"/>
          </p:cNvSpPr>
          <p:nvPr>
            <p:ph type="sldNum" sz="quarter" idx="5"/>
          </p:nvPr>
        </p:nvSpPr>
        <p:spPr/>
        <p:txBody>
          <a:bodyPr/>
          <a:lstStyle/>
          <a:p>
            <a:fld id="{D3CB639B-CC03-4920-A60D-3E4C72B47D60}" type="slidenum">
              <a:rPr lang="es-ES" smtClean="0"/>
              <a:pPr/>
              <a:t>68</a:t>
            </a:fld>
            <a:endParaRPr lang="es-ES"/>
          </a:p>
        </p:txBody>
      </p:sp>
    </p:spTree>
    <p:extLst>
      <p:ext uri="{BB962C8B-B14F-4D97-AF65-F5344CB8AC3E}">
        <p14:creationId xmlns:p14="http://schemas.microsoft.com/office/powerpoint/2010/main" val="344896380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76C29-469D-716A-9C7A-8497A4C170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C547F5-0B17-2C2E-648C-119E76DCF81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E909559-18EC-3880-A9F2-96E00A7859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B5DA7E-D931-61C6-5349-BF2DB0B9C0C3}"/>
              </a:ext>
            </a:extLst>
          </p:cNvPr>
          <p:cNvSpPr>
            <a:spLocks noGrp="1"/>
          </p:cNvSpPr>
          <p:nvPr>
            <p:ph type="sldNum" sz="quarter" idx="5"/>
          </p:nvPr>
        </p:nvSpPr>
        <p:spPr/>
        <p:txBody>
          <a:bodyPr/>
          <a:lstStyle/>
          <a:p>
            <a:fld id="{D3CB639B-CC03-4920-A60D-3E4C72B47D60}" type="slidenum">
              <a:rPr lang="es-ES" smtClean="0"/>
              <a:pPr/>
              <a:t>69</a:t>
            </a:fld>
            <a:endParaRPr lang="es-ES"/>
          </a:p>
        </p:txBody>
      </p:sp>
    </p:spTree>
    <p:extLst>
      <p:ext uri="{BB962C8B-B14F-4D97-AF65-F5344CB8AC3E}">
        <p14:creationId xmlns:p14="http://schemas.microsoft.com/office/powerpoint/2010/main" val="114423604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D1A75-0E98-BFE5-7408-82D0021C35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8FED55-C40F-628C-0E35-3B0DD63E35A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6D5B030-DD71-EE56-F842-9F4119360F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38C433-591C-1CC2-25BA-047588A3A1F5}"/>
              </a:ext>
            </a:extLst>
          </p:cNvPr>
          <p:cNvSpPr>
            <a:spLocks noGrp="1"/>
          </p:cNvSpPr>
          <p:nvPr>
            <p:ph type="sldNum" sz="quarter" idx="5"/>
          </p:nvPr>
        </p:nvSpPr>
        <p:spPr/>
        <p:txBody>
          <a:bodyPr/>
          <a:lstStyle/>
          <a:p>
            <a:fld id="{D3CB639B-CC03-4920-A60D-3E4C72B47D60}" type="slidenum">
              <a:rPr lang="es-ES" smtClean="0"/>
              <a:pPr/>
              <a:t>70</a:t>
            </a:fld>
            <a:endParaRPr lang="es-ES"/>
          </a:p>
        </p:txBody>
      </p:sp>
    </p:spTree>
    <p:extLst>
      <p:ext uri="{BB962C8B-B14F-4D97-AF65-F5344CB8AC3E}">
        <p14:creationId xmlns:p14="http://schemas.microsoft.com/office/powerpoint/2010/main" val="149465710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C120A-7446-F31C-F8BE-E2D8E07058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3D4CF6-0A42-4822-156B-66DFEAE1296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25AB37-E86D-250B-D030-9515DD7FEF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56CB60-EE03-2880-17D1-6E1FF6D9C42F}"/>
              </a:ext>
            </a:extLst>
          </p:cNvPr>
          <p:cNvSpPr>
            <a:spLocks noGrp="1"/>
          </p:cNvSpPr>
          <p:nvPr>
            <p:ph type="sldNum" sz="quarter" idx="5"/>
          </p:nvPr>
        </p:nvSpPr>
        <p:spPr/>
        <p:txBody>
          <a:bodyPr/>
          <a:lstStyle/>
          <a:p>
            <a:fld id="{D3CB639B-CC03-4920-A60D-3E4C72B47D60}" type="slidenum">
              <a:rPr lang="es-ES" smtClean="0"/>
              <a:pPr/>
              <a:t>71</a:t>
            </a:fld>
            <a:endParaRPr lang="es-ES"/>
          </a:p>
        </p:txBody>
      </p:sp>
    </p:spTree>
    <p:extLst>
      <p:ext uri="{BB962C8B-B14F-4D97-AF65-F5344CB8AC3E}">
        <p14:creationId xmlns:p14="http://schemas.microsoft.com/office/powerpoint/2010/main" val="2205890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8BBB0-AA20-A8B7-C12B-D6CDE21F39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816FDA-59FC-9AB3-2C6B-8FD6BF0ECF7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06A9AED-1EA5-5A6A-7092-14AD5F4AA0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306B79-2F56-2D06-BD81-26227D118484}"/>
              </a:ext>
            </a:extLst>
          </p:cNvPr>
          <p:cNvSpPr>
            <a:spLocks noGrp="1"/>
          </p:cNvSpPr>
          <p:nvPr>
            <p:ph type="sldNum" sz="quarter" idx="5"/>
          </p:nvPr>
        </p:nvSpPr>
        <p:spPr/>
        <p:txBody>
          <a:bodyPr/>
          <a:lstStyle/>
          <a:p>
            <a:fld id="{D3CB639B-CC03-4920-A60D-3E4C72B47D60}" type="slidenum">
              <a:rPr lang="es-ES" smtClean="0"/>
              <a:pPr/>
              <a:t>9</a:t>
            </a:fld>
            <a:endParaRPr lang="es-ES"/>
          </a:p>
        </p:txBody>
      </p:sp>
    </p:spTree>
    <p:extLst>
      <p:ext uri="{BB962C8B-B14F-4D97-AF65-F5344CB8AC3E}">
        <p14:creationId xmlns:p14="http://schemas.microsoft.com/office/powerpoint/2010/main" val="3321926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D21AF-7F24-E04F-2FB0-959431FFBB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77402B-0DDA-6F10-5BAF-4A0EDA6E8C9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7BED245-A9BF-46B9-D5B2-DF56DD5DBD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557DB2-D4DC-65A4-EA50-422C14A54342}"/>
              </a:ext>
            </a:extLst>
          </p:cNvPr>
          <p:cNvSpPr>
            <a:spLocks noGrp="1"/>
          </p:cNvSpPr>
          <p:nvPr>
            <p:ph type="sldNum" sz="quarter" idx="5"/>
          </p:nvPr>
        </p:nvSpPr>
        <p:spPr/>
        <p:txBody>
          <a:bodyPr/>
          <a:lstStyle/>
          <a:p>
            <a:fld id="{D3CB639B-CC03-4920-A60D-3E4C72B47D60}" type="slidenum">
              <a:rPr lang="es-ES" smtClean="0"/>
              <a:pPr/>
              <a:t>10</a:t>
            </a:fld>
            <a:endParaRPr lang="es-ES"/>
          </a:p>
        </p:txBody>
      </p:sp>
    </p:spTree>
    <p:extLst>
      <p:ext uri="{BB962C8B-B14F-4D97-AF65-F5344CB8AC3E}">
        <p14:creationId xmlns:p14="http://schemas.microsoft.com/office/powerpoint/2010/main" val="1812486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A8771-90DB-65CC-E5E3-7B48427623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BBE41A-3E7A-CEBF-314B-6AC5AB3CE84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D2C47AD-69C3-4FD1-9818-F74F0B4BC1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CCF911-F30F-8547-85E2-3E761D0C4340}"/>
              </a:ext>
            </a:extLst>
          </p:cNvPr>
          <p:cNvSpPr>
            <a:spLocks noGrp="1"/>
          </p:cNvSpPr>
          <p:nvPr>
            <p:ph type="sldNum" sz="quarter" idx="5"/>
          </p:nvPr>
        </p:nvSpPr>
        <p:spPr/>
        <p:txBody>
          <a:bodyPr/>
          <a:lstStyle/>
          <a:p>
            <a:fld id="{D3CB639B-CC03-4920-A60D-3E4C72B47D60}" type="slidenum">
              <a:rPr lang="es-ES" smtClean="0"/>
              <a:pPr/>
              <a:t>11</a:t>
            </a:fld>
            <a:endParaRPr lang="es-ES"/>
          </a:p>
        </p:txBody>
      </p:sp>
    </p:spTree>
    <p:extLst>
      <p:ext uri="{BB962C8B-B14F-4D97-AF65-F5344CB8AC3E}">
        <p14:creationId xmlns:p14="http://schemas.microsoft.com/office/powerpoint/2010/main" val="3789619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8C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8C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8C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8C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73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6EDCE-3BD7-21FF-BD62-8CF9F8C7BDA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90403F7-1251-C858-68EF-8BBA51D8D099}"/>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4:3,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62FE5177-CFAA-E1B7-6189-092DDE1DDAD7}"/>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vino a él el tentador, y le dijo: Si eres Hijo de Dios, di que estas piedras se conviertan en pan. Él respondió y dijo: Escrito está: No sólo de pan vivirá el hombre, sino de toda palabra que sale de la boca de Dios.</a:t>
            </a:r>
          </a:p>
        </p:txBody>
      </p:sp>
      <p:sp>
        <p:nvSpPr>
          <p:cNvPr id="3" name="TextBox 2">
            <a:extLst>
              <a:ext uri="{FF2B5EF4-FFF2-40B4-BE49-F238E27FC236}">
                <a16:creationId xmlns:a16="http://schemas.microsoft.com/office/drawing/2014/main" id="{B204CE4C-96A0-2D42-F6E7-264EF046D342}"/>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49C73EFA-6F57-1DEB-8A7B-A527D67BA9DA}"/>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58375EDA-3714-AFB6-C7A9-A1BBFCE3002A}"/>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3" name="TextBox 12">
            <a:extLst>
              <a:ext uri="{FF2B5EF4-FFF2-40B4-BE49-F238E27FC236}">
                <a16:creationId xmlns:a16="http://schemas.microsoft.com/office/drawing/2014/main" id="{5B3D2E80-F640-5F2B-1084-CB017AA2AD10}"/>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6023B209-1673-4E78-A10A-9FE7AFA9BE22}"/>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BA16E226-5F9E-B93D-A783-48A0DB2AE30D}"/>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Tree>
    <p:extLst>
      <p:ext uri="{BB962C8B-B14F-4D97-AF65-F5344CB8AC3E}">
        <p14:creationId xmlns:p14="http://schemas.microsoft.com/office/powerpoint/2010/main" val="302695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EEE37-53C9-3F66-F3DF-4232FB89710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A8CBDBC-E798-7DE4-741B-96CD4558C0B6}"/>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4:3,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0BC5578F-50DB-1CC7-9A17-00006870E12A}"/>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vino a él el tentador, y le dijo: Si eres Hijo de Dios, di que estas piedras se conviertan en pan. </a:t>
            </a:r>
            <a:r>
              <a:rPr lang="es-ES" sz="2400" dirty="0">
                <a:latin typeface="Calibri"/>
              </a:rPr>
              <a:t>Él respondió y dijo: Escrito está: No sólo de pan vivirá el hombre, sino de toda palabra que sale de la boca de Dios.</a:t>
            </a:r>
          </a:p>
        </p:txBody>
      </p:sp>
      <p:sp>
        <p:nvSpPr>
          <p:cNvPr id="3" name="TextBox 2">
            <a:extLst>
              <a:ext uri="{FF2B5EF4-FFF2-40B4-BE49-F238E27FC236}">
                <a16:creationId xmlns:a16="http://schemas.microsoft.com/office/drawing/2014/main" id="{BB8611AF-9A31-720E-8903-F9C3B7B06C7B}"/>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6FED1069-2954-1EEA-8DF5-5E8B7B95596F}"/>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DBF58AC1-7B86-6646-605D-ED17A7A5D18F}"/>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3" name="TextBox 12">
            <a:extLst>
              <a:ext uri="{FF2B5EF4-FFF2-40B4-BE49-F238E27FC236}">
                <a16:creationId xmlns:a16="http://schemas.microsoft.com/office/drawing/2014/main" id="{DA35EDD3-59F3-E5D2-40AB-61FE2AAD1A84}"/>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D61FC15C-66EA-90B7-1658-7A5B4642DB90}"/>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BB7C6F9D-E199-C276-603E-98F2CF257313}"/>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Tree>
    <p:extLst>
      <p:ext uri="{BB962C8B-B14F-4D97-AF65-F5344CB8AC3E}">
        <p14:creationId xmlns:p14="http://schemas.microsoft.com/office/powerpoint/2010/main" val="1983033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46D36-146E-7CE2-30DF-155FB426E74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48E49A4-33C2-B724-3CFC-5335C8BF7A3E}"/>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4:3,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82C422E-3984-75A7-156D-ADF5C42C2B27}"/>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vino a él el tentador, y le dijo: Si eres Hijo de Dios, di que estas piedras se conviertan en pan. </a:t>
            </a:r>
            <a:r>
              <a:rPr lang="es-ES" sz="2400" dirty="0">
                <a:solidFill>
                  <a:srgbClr val="00B0F0"/>
                </a:solidFill>
                <a:latin typeface="Calibri"/>
              </a:rPr>
              <a:t>Él respondió y dijo: </a:t>
            </a:r>
            <a:r>
              <a:rPr lang="es-ES" sz="2400" u="sng" dirty="0">
                <a:solidFill>
                  <a:srgbClr val="00B0F0"/>
                </a:solidFill>
                <a:latin typeface="Calibri"/>
              </a:rPr>
              <a:t>Escrito está</a:t>
            </a:r>
            <a:r>
              <a:rPr lang="es-ES" sz="2400" dirty="0">
                <a:solidFill>
                  <a:srgbClr val="00B0F0"/>
                </a:solidFill>
                <a:latin typeface="Calibri"/>
              </a:rPr>
              <a:t>: No sólo de pan vivirá el hombre, sino de toda palabra que sale de la boca de Dios.</a:t>
            </a:r>
          </a:p>
        </p:txBody>
      </p:sp>
      <p:sp>
        <p:nvSpPr>
          <p:cNvPr id="3" name="TextBox 2">
            <a:extLst>
              <a:ext uri="{FF2B5EF4-FFF2-40B4-BE49-F238E27FC236}">
                <a16:creationId xmlns:a16="http://schemas.microsoft.com/office/drawing/2014/main" id="{B7000B1D-232C-B034-6D1A-B1BECBA94358}"/>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2919B9F5-DDCD-EA20-7ACC-09D328BDF8ED}"/>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C83FB306-6FA2-0F59-3CA9-4FB33E58FD13}"/>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3" name="TextBox 12">
            <a:extLst>
              <a:ext uri="{FF2B5EF4-FFF2-40B4-BE49-F238E27FC236}">
                <a16:creationId xmlns:a16="http://schemas.microsoft.com/office/drawing/2014/main" id="{64C89C66-E65C-E1CA-CD47-D88DA8CC3D9F}"/>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0B1CD3C8-ABA7-60AF-E8DD-1FD8D8D51A73}"/>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17AC33D4-046C-5562-1A49-4DE9830BC4F3}"/>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9" name="1 CuadroTexto">
            <a:extLst>
              <a:ext uri="{FF2B5EF4-FFF2-40B4-BE49-F238E27FC236}">
                <a16:creationId xmlns:a16="http://schemas.microsoft.com/office/drawing/2014/main" id="{074480C5-7827-5543-5899-7A475053E73C}"/>
              </a:ext>
            </a:extLst>
          </p:cNvPr>
          <p:cNvSpPr txBox="1"/>
          <p:nvPr/>
        </p:nvSpPr>
        <p:spPr>
          <a:xfrm>
            <a:off x="215008" y="1355378"/>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4:6, 7</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0" name="2 CuadroTexto">
            <a:extLst>
              <a:ext uri="{FF2B5EF4-FFF2-40B4-BE49-F238E27FC236}">
                <a16:creationId xmlns:a16="http://schemas.microsoft.com/office/drawing/2014/main" id="{9A88C046-B702-8F4A-4BE3-EEE41B4D435A}"/>
              </a:ext>
            </a:extLst>
          </p:cNvPr>
          <p:cNvSpPr txBox="1"/>
          <p:nvPr/>
        </p:nvSpPr>
        <p:spPr>
          <a:xfrm>
            <a:off x="-36512" y="1832977"/>
            <a:ext cx="466656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le dijo: Si eres Hijo de Dios, échate abajo; porque escrito está: A sus ángeles mandará acerca de ti, y , en sus manos te sostendrán, para que no tropieces con tu pie en piedra. Jesús le dijo: Escrito está también: No tentarás al Señor tu Dios.</a:t>
            </a:r>
          </a:p>
        </p:txBody>
      </p:sp>
    </p:spTree>
    <p:extLst>
      <p:ext uri="{BB962C8B-B14F-4D97-AF65-F5344CB8AC3E}">
        <p14:creationId xmlns:p14="http://schemas.microsoft.com/office/powerpoint/2010/main" val="348513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65E39-B633-C644-0A15-4341DE9B5C1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24F3EF4-5E5E-5F8A-B9DF-B3D3E2B48B6C}"/>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4:3,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84D273DD-F70D-C417-84E8-C7F07E585430}"/>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vino a él el tentador, y le dijo: Si eres Hijo de Dios, di que estas piedras se conviertan en pan. </a:t>
            </a:r>
            <a:r>
              <a:rPr lang="es-ES" sz="2400" dirty="0">
                <a:solidFill>
                  <a:srgbClr val="00B0F0"/>
                </a:solidFill>
                <a:latin typeface="Calibri"/>
              </a:rPr>
              <a:t>Él respondió y dijo: </a:t>
            </a:r>
            <a:r>
              <a:rPr lang="es-ES" sz="2400" u="sng" dirty="0">
                <a:solidFill>
                  <a:srgbClr val="00B0F0"/>
                </a:solidFill>
                <a:latin typeface="Calibri"/>
              </a:rPr>
              <a:t>Escrito está</a:t>
            </a:r>
            <a:r>
              <a:rPr lang="es-ES" sz="2400" dirty="0">
                <a:solidFill>
                  <a:srgbClr val="00B0F0"/>
                </a:solidFill>
                <a:latin typeface="Calibri"/>
              </a:rPr>
              <a:t>: No sólo de pan vivirá el hombre, sino de toda palabra que sale de la boca de Dios.</a:t>
            </a:r>
          </a:p>
        </p:txBody>
      </p:sp>
      <p:sp>
        <p:nvSpPr>
          <p:cNvPr id="3" name="TextBox 2">
            <a:extLst>
              <a:ext uri="{FF2B5EF4-FFF2-40B4-BE49-F238E27FC236}">
                <a16:creationId xmlns:a16="http://schemas.microsoft.com/office/drawing/2014/main" id="{35DFFF8E-0D34-66C4-5190-B64DDAFBA60B}"/>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ABF57068-F465-EE59-E8B3-BB2AE63397B3}"/>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5C27F40F-2BDC-E57A-3872-117324294A79}"/>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3" name="TextBox 12">
            <a:extLst>
              <a:ext uri="{FF2B5EF4-FFF2-40B4-BE49-F238E27FC236}">
                <a16:creationId xmlns:a16="http://schemas.microsoft.com/office/drawing/2014/main" id="{23BD2A3F-F19C-E99B-C38C-C6917358701E}"/>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87BBD201-4272-6583-0517-62B9529B3C4C}"/>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6F02330E-A892-0147-6DD9-999F4C148FA3}"/>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9" name="1 CuadroTexto">
            <a:extLst>
              <a:ext uri="{FF2B5EF4-FFF2-40B4-BE49-F238E27FC236}">
                <a16:creationId xmlns:a16="http://schemas.microsoft.com/office/drawing/2014/main" id="{98BFC209-912D-CAA1-6C7C-B86BF633AE99}"/>
              </a:ext>
            </a:extLst>
          </p:cNvPr>
          <p:cNvSpPr txBox="1"/>
          <p:nvPr/>
        </p:nvSpPr>
        <p:spPr>
          <a:xfrm>
            <a:off x="215008" y="1355378"/>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4:6, 7</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0" name="2 CuadroTexto">
            <a:extLst>
              <a:ext uri="{FF2B5EF4-FFF2-40B4-BE49-F238E27FC236}">
                <a16:creationId xmlns:a16="http://schemas.microsoft.com/office/drawing/2014/main" id="{395AE6C3-CD8B-98DD-39B8-53BFFB08DA25}"/>
              </a:ext>
            </a:extLst>
          </p:cNvPr>
          <p:cNvSpPr txBox="1"/>
          <p:nvPr/>
        </p:nvSpPr>
        <p:spPr>
          <a:xfrm>
            <a:off x="-36512" y="1832977"/>
            <a:ext cx="466656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Si eres Hijo de Dios, échate abajo; porque </a:t>
            </a:r>
            <a:r>
              <a:rPr lang="es-ES" sz="2400" u="sng" dirty="0">
                <a:solidFill>
                  <a:srgbClr val="FFFF00"/>
                </a:solidFill>
                <a:latin typeface="Calibri"/>
              </a:rPr>
              <a:t>escrito está</a:t>
            </a:r>
            <a:r>
              <a:rPr lang="es-ES" sz="2400" dirty="0">
                <a:solidFill>
                  <a:srgbClr val="FFFF00"/>
                </a:solidFill>
                <a:latin typeface="Calibri"/>
              </a:rPr>
              <a:t>: A sus ángeles mandará acerca de ti, y , en sus manos te sostendrán, para que no tropieces con tu pie en piedra. </a:t>
            </a:r>
            <a:r>
              <a:rPr lang="es-ES" sz="2400" dirty="0">
                <a:latin typeface="Calibri"/>
              </a:rPr>
              <a:t>Jesús le dijo: Escrito está también: No tentarás al Señor tu Dios.</a:t>
            </a:r>
          </a:p>
        </p:txBody>
      </p:sp>
    </p:spTree>
    <p:extLst>
      <p:ext uri="{BB962C8B-B14F-4D97-AF65-F5344CB8AC3E}">
        <p14:creationId xmlns:p14="http://schemas.microsoft.com/office/powerpoint/2010/main" val="1634043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67A0A-3A89-E16B-05F4-FA70B27D11A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E4338FC-78ED-A1B8-5594-B4DC1C5FBAC9}"/>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4:3,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9662B75-37C5-76BE-F338-6BE1F12E0862}"/>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vino a él el tentador, y le dijo: Si eres Hijo de Dios, di que estas piedras se conviertan en pan. </a:t>
            </a:r>
            <a:r>
              <a:rPr lang="es-ES" sz="2400" dirty="0">
                <a:solidFill>
                  <a:srgbClr val="00B0F0"/>
                </a:solidFill>
                <a:latin typeface="Calibri"/>
              </a:rPr>
              <a:t>Él respondió y dijo: </a:t>
            </a:r>
            <a:r>
              <a:rPr lang="es-ES" sz="2400" u="sng" dirty="0">
                <a:solidFill>
                  <a:srgbClr val="00B0F0"/>
                </a:solidFill>
                <a:latin typeface="Calibri"/>
              </a:rPr>
              <a:t>Escrito está</a:t>
            </a:r>
            <a:r>
              <a:rPr lang="es-ES" sz="2400" dirty="0">
                <a:solidFill>
                  <a:srgbClr val="00B0F0"/>
                </a:solidFill>
                <a:latin typeface="Calibri"/>
              </a:rPr>
              <a:t>: No sólo de pan vivirá el hombre, sino de toda palabra que sale de la boca de Dios.</a:t>
            </a:r>
          </a:p>
        </p:txBody>
      </p:sp>
      <p:sp>
        <p:nvSpPr>
          <p:cNvPr id="3" name="TextBox 2">
            <a:extLst>
              <a:ext uri="{FF2B5EF4-FFF2-40B4-BE49-F238E27FC236}">
                <a16:creationId xmlns:a16="http://schemas.microsoft.com/office/drawing/2014/main" id="{2ADDC082-C144-EB15-6021-708440B9B862}"/>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83D5B152-4D51-DC0E-3571-6FCEC6C5C1EF}"/>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A855C234-E840-F119-22DD-02A5133A072D}"/>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3" name="TextBox 12">
            <a:extLst>
              <a:ext uri="{FF2B5EF4-FFF2-40B4-BE49-F238E27FC236}">
                <a16:creationId xmlns:a16="http://schemas.microsoft.com/office/drawing/2014/main" id="{1E7F56DD-1AAC-DF58-6EF5-C1851DBD91BE}"/>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1D1FA738-3BF2-C5ED-55C5-3533FB98A311}"/>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6A1FA1CA-C356-C2FA-26BB-2902A15DE0D6}"/>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9" name="1 CuadroTexto">
            <a:extLst>
              <a:ext uri="{FF2B5EF4-FFF2-40B4-BE49-F238E27FC236}">
                <a16:creationId xmlns:a16="http://schemas.microsoft.com/office/drawing/2014/main" id="{023C6E2A-ED96-4A43-20D6-C211AA37144E}"/>
              </a:ext>
            </a:extLst>
          </p:cNvPr>
          <p:cNvSpPr txBox="1"/>
          <p:nvPr/>
        </p:nvSpPr>
        <p:spPr>
          <a:xfrm>
            <a:off x="215008" y="1355378"/>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4:6, 7</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0" name="2 CuadroTexto">
            <a:extLst>
              <a:ext uri="{FF2B5EF4-FFF2-40B4-BE49-F238E27FC236}">
                <a16:creationId xmlns:a16="http://schemas.microsoft.com/office/drawing/2014/main" id="{3F7345FA-4562-C833-3CD6-E31445F40727}"/>
              </a:ext>
            </a:extLst>
          </p:cNvPr>
          <p:cNvSpPr txBox="1"/>
          <p:nvPr/>
        </p:nvSpPr>
        <p:spPr>
          <a:xfrm>
            <a:off x="-36512" y="1832977"/>
            <a:ext cx="466656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Si eres Hijo de Dios, échate abajo; porque </a:t>
            </a:r>
            <a:r>
              <a:rPr lang="es-ES" sz="2400" u="sng" dirty="0">
                <a:solidFill>
                  <a:srgbClr val="FFFF00"/>
                </a:solidFill>
                <a:latin typeface="Calibri"/>
              </a:rPr>
              <a:t>escrito está</a:t>
            </a:r>
            <a:r>
              <a:rPr lang="es-ES" sz="2400" dirty="0">
                <a:solidFill>
                  <a:srgbClr val="FFFF00"/>
                </a:solidFill>
                <a:latin typeface="Calibri"/>
              </a:rPr>
              <a:t>: A sus ángeles mandará acerca de ti, y , en sus manos te sostendrán, para que no tropieces con tu pie en piedra. </a:t>
            </a:r>
            <a:r>
              <a:rPr lang="es-ES" sz="2400" dirty="0">
                <a:solidFill>
                  <a:srgbClr val="00B0F0"/>
                </a:solidFill>
                <a:latin typeface="Calibri"/>
              </a:rPr>
              <a:t>Jesús le dijo: </a:t>
            </a:r>
            <a:r>
              <a:rPr lang="es-ES" sz="2400" u="sng" dirty="0">
                <a:solidFill>
                  <a:srgbClr val="00B0F0"/>
                </a:solidFill>
                <a:latin typeface="Calibri"/>
              </a:rPr>
              <a:t>Escrito está también: No tentarás al Señor tu Dios</a:t>
            </a:r>
            <a:r>
              <a:rPr lang="es-ES" sz="2400" dirty="0">
                <a:solidFill>
                  <a:srgbClr val="00B0F0"/>
                </a:solidFill>
                <a:latin typeface="Calibri"/>
              </a:rPr>
              <a:t>.</a:t>
            </a:r>
          </a:p>
        </p:txBody>
      </p:sp>
      <p:sp>
        <p:nvSpPr>
          <p:cNvPr id="11" name="1 CuadroTexto">
            <a:extLst>
              <a:ext uri="{FF2B5EF4-FFF2-40B4-BE49-F238E27FC236}">
                <a16:creationId xmlns:a16="http://schemas.microsoft.com/office/drawing/2014/main" id="{BFE2A80C-0DFC-AF0E-0034-D45DA09AE463}"/>
              </a:ext>
            </a:extLst>
          </p:cNvPr>
          <p:cNvSpPr txBox="1"/>
          <p:nvPr/>
        </p:nvSpPr>
        <p:spPr>
          <a:xfrm>
            <a:off x="107504" y="400506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4:9-11</a:t>
            </a:r>
          </a:p>
        </p:txBody>
      </p:sp>
      <p:sp>
        <p:nvSpPr>
          <p:cNvPr id="12" name="2 CuadroTexto">
            <a:extLst>
              <a:ext uri="{FF2B5EF4-FFF2-40B4-BE49-F238E27FC236}">
                <a16:creationId xmlns:a16="http://schemas.microsoft.com/office/drawing/2014/main" id="{2987E48E-C048-E60A-EF69-CA44B6DF2109}"/>
              </a:ext>
            </a:extLst>
          </p:cNvPr>
          <p:cNvSpPr txBox="1"/>
          <p:nvPr/>
        </p:nvSpPr>
        <p:spPr>
          <a:xfrm>
            <a:off x="35496" y="4482663"/>
            <a:ext cx="439327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le dijo: Todo esto te daré, si postrado me adorares. Entonces Jesús le dijo: Vete, Satanás, porque escrito está: Al Señor tu Dios adorarás, y a él sólo servirás. El diablo entonces le dejó; y he aquí vinieron ángeles y le servían.</a:t>
            </a:r>
          </a:p>
        </p:txBody>
      </p:sp>
    </p:spTree>
    <p:extLst>
      <p:ext uri="{BB962C8B-B14F-4D97-AF65-F5344CB8AC3E}">
        <p14:creationId xmlns:p14="http://schemas.microsoft.com/office/powerpoint/2010/main" val="2733318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C1F90-3175-38CF-BCDE-4CDEED3D299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F15B8F7-B317-7AA8-A393-A00AAAC92149}"/>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4:3,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368664AB-941C-46C1-3FDA-02330813A02E}"/>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vino a él el tentador, y le dijo: Si eres Hijo de Dios, di que estas piedras se conviertan en pan. </a:t>
            </a:r>
            <a:r>
              <a:rPr lang="es-ES" sz="2400" dirty="0">
                <a:solidFill>
                  <a:srgbClr val="00B0F0"/>
                </a:solidFill>
                <a:latin typeface="Calibri"/>
              </a:rPr>
              <a:t>Él respondió y dijo: </a:t>
            </a:r>
            <a:r>
              <a:rPr lang="es-ES" sz="2400" u="sng" dirty="0">
                <a:solidFill>
                  <a:srgbClr val="00B0F0"/>
                </a:solidFill>
                <a:latin typeface="Calibri"/>
              </a:rPr>
              <a:t>Escrito está</a:t>
            </a:r>
            <a:r>
              <a:rPr lang="es-ES" sz="2400" dirty="0">
                <a:solidFill>
                  <a:srgbClr val="00B0F0"/>
                </a:solidFill>
                <a:latin typeface="Calibri"/>
              </a:rPr>
              <a:t>: No sólo de pan vivirá el hombre, sino de toda palabra que sale de la boca de Dios.</a:t>
            </a:r>
          </a:p>
        </p:txBody>
      </p:sp>
      <p:sp>
        <p:nvSpPr>
          <p:cNvPr id="3" name="TextBox 2">
            <a:extLst>
              <a:ext uri="{FF2B5EF4-FFF2-40B4-BE49-F238E27FC236}">
                <a16:creationId xmlns:a16="http://schemas.microsoft.com/office/drawing/2014/main" id="{1F404015-0DF9-FE3A-5221-2F77E4E3AA74}"/>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A6FF0B76-DF25-F817-5C71-E29433889B0B}"/>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FDD283A3-4C0C-6620-EBB2-AAD0E3603869}"/>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3" name="TextBox 12">
            <a:extLst>
              <a:ext uri="{FF2B5EF4-FFF2-40B4-BE49-F238E27FC236}">
                <a16:creationId xmlns:a16="http://schemas.microsoft.com/office/drawing/2014/main" id="{0E05E143-E02A-D2B6-AC53-7C2C2DF9A909}"/>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F4BD2F08-562D-CAA1-D789-6E3C30C7A0C7}"/>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FE1C8751-E78F-5CA5-BEA4-3E73DD8F76F9}"/>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9" name="1 CuadroTexto">
            <a:extLst>
              <a:ext uri="{FF2B5EF4-FFF2-40B4-BE49-F238E27FC236}">
                <a16:creationId xmlns:a16="http://schemas.microsoft.com/office/drawing/2014/main" id="{337290D1-DC61-30D2-820D-7AC4958885AF}"/>
              </a:ext>
            </a:extLst>
          </p:cNvPr>
          <p:cNvSpPr txBox="1"/>
          <p:nvPr/>
        </p:nvSpPr>
        <p:spPr>
          <a:xfrm>
            <a:off x="215008" y="1355378"/>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4:6, 7</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0" name="2 CuadroTexto">
            <a:extLst>
              <a:ext uri="{FF2B5EF4-FFF2-40B4-BE49-F238E27FC236}">
                <a16:creationId xmlns:a16="http://schemas.microsoft.com/office/drawing/2014/main" id="{B9FEF819-2512-8C86-06B9-32C30DF4ECE7}"/>
              </a:ext>
            </a:extLst>
          </p:cNvPr>
          <p:cNvSpPr txBox="1"/>
          <p:nvPr/>
        </p:nvSpPr>
        <p:spPr>
          <a:xfrm>
            <a:off x="-36512" y="1832977"/>
            <a:ext cx="466656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Si eres Hijo de Dios, échate abajo; porque </a:t>
            </a:r>
            <a:r>
              <a:rPr lang="es-ES" sz="2400" u="sng" dirty="0">
                <a:solidFill>
                  <a:srgbClr val="FFFF00"/>
                </a:solidFill>
                <a:latin typeface="Calibri"/>
              </a:rPr>
              <a:t>escrito está</a:t>
            </a:r>
            <a:r>
              <a:rPr lang="es-ES" sz="2400" dirty="0">
                <a:solidFill>
                  <a:srgbClr val="FFFF00"/>
                </a:solidFill>
                <a:latin typeface="Calibri"/>
              </a:rPr>
              <a:t>: A sus ángeles mandará acerca de ti, y , en sus manos te sostendrán, para que no tropieces con tu pie en piedra. </a:t>
            </a:r>
            <a:r>
              <a:rPr lang="es-ES" sz="2400" dirty="0">
                <a:solidFill>
                  <a:srgbClr val="00B0F0"/>
                </a:solidFill>
                <a:latin typeface="Calibri"/>
              </a:rPr>
              <a:t>Jesús le dijo: </a:t>
            </a:r>
            <a:r>
              <a:rPr lang="es-ES" sz="2400" u="sng" dirty="0">
                <a:solidFill>
                  <a:srgbClr val="00B0F0"/>
                </a:solidFill>
                <a:latin typeface="Calibri"/>
              </a:rPr>
              <a:t>Escrito está también: No tentarás al Señor tu Dios</a:t>
            </a:r>
            <a:r>
              <a:rPr lang="es-ES" sz="2400" dirty="0">
                <a:solidFill>
                  <a:srgbClr val="00B0F0"/>
                </a:solidFill>
                <a:latin typeface="Calibri"/>
              </a:rPr>
              <a:t>.</a:t>
            </a:r>
          </a:p>
        </p:txBody>
      </p:sp>
      <p:sp>
        <p:nvSpPr>
          <p:cNvPr id="11" name="1 CuadroTexto">
            <a:extLst>
              <a:ext uri="{FF2B5EF4-FFF2-40B4-BE49-F238E27FC236}">
                <a16:creationId xmlns:a16="http://schemas.microsoft.com/office/drawing/2014/main" id="{B0B16145-1224-E2A3-E84F-6C0CF60CC477}"/>
              </a:ext>
            </a:extLst>
          </p:cNvPr>
          <p:cNvSpPr txBox="1"/>
          <p:nvPr/>
        </p:nvSpPr>
        <p:spPr>
          <a:xfrm>
            <a:off x="107504" y="400506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t>
            </a:r>
            <a:r>
              <a:rPr lang="es-ES" sz="3000" b="1">
                <a:ln w="11430"/>
                <a:effectLst>
                  <a:outerShdw blurRad="80000" dist="40000" dir="5040000" algn="tl">
                    <a:srgbClr val="000000">
                      <a:alpha val="30000"/>
                    </a:srgbClr>
                  </a:outerShdw>
                </a:effectLst>
                <a:latin typeface="Arial Rounded MT Bold" pitchFamily="34" charset="0"/>
              </a:rPr>
              <a:t>Mateo 4:9-11</a:t>
            </a: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2" name="2 CuadroTexto">
            <a:extLst>
              <a:ext uri="{FF2B5EF4-FFF2-40B4-BE49-F238E27FC236}">
                <a16:creationId xmlns:a16="http://schemas.microsoft.com/office/drawing/2014/main" id="{D2432AC0-8AD1-FE5C-01A5-EDCD0808EA41}"/>
              </a:ext>
            </a:extLst>
          </p:cNvPr>
          <p:cNvSpPr txBox="1"/>
          <p:nvPr/>
        </p:nvSpPr>
        <p:spPr>
          <a:xfrm>
            <a:off x="35496" y="4482663"/>
            <a:ext cx="439327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Todo esto te daré, si postrado me adorares.</a:t>
            </a:r>
            <a:r>
              <a:rPr lang="es-ES" sz="2400" dirty="0">
                <a:latin typeface="Calibri"/>
              </a:rPr>
              <a:t> Entonces Jesús le dijo: Vete, Satanás, porque escrito está: Al Señor tu Dios adorarás, y a él sólo servirás. El diablo entonces le dejó; y he aquí vinieron ángeles y le servían.</a:t>
            </a:r>
          </a:p>
        </p:txBody>
      </p:sp>
    </p:spTree>
    <p:extLst>
      <p:ext uri="{BB962C8B-B14F-4D97-AF65-F5344CB8AC3E}">
        <p14:creationId xmlns:p14="http://schemas.microsoft.com/office/powerpoint/2010/main" val="3049477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A11CF-99CD-8035-C111-4F9B281E35D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4241D1B-E920-7825-696A-D321B9E46D9A}"/>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4:3,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4C13C66-A17B-CEF6-1D51-16BE7756E5D2}"/>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vino a él el tentador, y le dijo: Si eres Hijo de Dios, di que estas piedras se conviertan en pan. </a:t>
            </a:r>
            <a:r>
              <a:rPr lang="es-ES" sz="2400" dirty="0">
                <a:solidFill>
                  <a:srgbClr val="00B0F0"/>
                </a:solidFill>
                <a:latin typeface="Calibri"/>
              </a:rPr>
              <a:t>Él respondió y dijo: </a:t>
            </a:r>
            <a:r>
              <a:rPr lang="es-ES" sz="2400" u="sng" dirty="0">
                <a:solidFill>
                  <a:srgbClr val="00B0F0"/>
                </a:solidFill>
                <a:latin typeface="Calibri"/>
              </a:rPr>
              <a:t>Escrito está</a:t>
            </a:r>
            <a:r>
              <a:rPr lang="es-ES" sz="2400" dirty="0">
                <a:solidFill>
                  <a:srgbClr val="00B0F0"/>
                </a:solidFill>
                <a:latin typeface="Calibri"/>
              </a:rPr>
              <a:t>: No sólo de pan vivirá el hombre, sino de toda palabra que sale de la boca de Dios.</a:t>
            </a:r>
          </a:p>
        </p:txBody>
      </p:sp>
      <p:sp>
        <p:nvSpPr>
          <p:cNvPr id="3" name="TextBox 2">
            <a:extLst>
              <a:ext uri="{FF2B5EF4-FFF2-40B4-BE49-F238E27FC236}">
                <a16:creationId xmlns:a16="http://schemas.microsoft.com/office/drawing/2014/main" id="{B4828DF8-F0AB-9595-0FA0-2FBFAF01546A}"/>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C8BE9A93-101B-5E70-431D-0396FF086233}"/>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D5B4B41D-BF62-6E2E-7EC7-B3A9D9909800}"/>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3" name="TextBox 12">
            <a:extLst>
              <a:ext uri="{FF2B5EF4-FFF2-40B4-BE49-F238E27FC236}">
                <a16:creationId xmlns:a16="http://schemas.microsoft.com/office/drawing/2014/main" id="{B7D404F7-7580-15DE-6710-3CFCFCD045FE}"/>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9D68680C-CFA0-9CAA-E538-25530BE10657}"/>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2911CE54-BE3D-3AB5-8AA9-4D16EB098C24}"/>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9" name="1 CuadroTexto">
            <a:extLst>
              <a:ext uri="{FF2B5EF4-FFF2-40B4-BE49-F238E27FC236}">
                <a16:creationId xmlns:a16="http://schemas.microsoft.com/office/drawing/2014/main" id="{31720FA0-793D-D156-584E-01D1046CC497}"/>
              </a:ext>
            </a:extLst>
          </p:cNvPr>
          <p:cNvSpPr txBox="1"/>
          <p:nvPr/>
        </p:nvSpPr>
        <p:spPr>
          <a:xfrm>
            <a:off x="215008" y="1355378"/>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4:6, 7</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0" name="2 CuadroTexto">
            <a:extLst>
              <a:ext uri="{FF2B5EF4-FFF2-40B4-BE49-F238E27FC236}">
                <a16:creationId xmlns:a16="http://schemas.microsoft.com/office/drawing/2014/main" id="{0899F432-C35B-9023-A324-2107CDD47FB4}"/>
              </a:ext>
            </a:extLst>
          </p:cNvPr>
          <p:cNvSpPr txBox="1"/>
          <p:nvPr/>
        </p:nvSpPr>
        <p:spPr>
          <a:xfrm>
            <a:off x="-36512" y="1832977"/>
            <a:ext cx="466656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Si eres Hijo de Dios, échate abajo; porque </a:t>
            </a:r>
            <a:r>
              <a:rPr lang="es-ES" sz="2400" u="sng" dirty="0">
                <a:solidFill>
                  <a:srgbClr val="FFFF00"/>
                </a:solidFill>
                <a:latin typeface="Calibri"/>
              </a:rPr>
              <a:t>escrito está</a:t>
            </a:r>
            <a:r>
              <a:rPr lang="es-ES" sz="2400" dirty="0">
                <a:solidFill>
                  <a:srgbClr val="FFFF00"/>
                </a:solidFill>
                <a:latin typeface="Calibri"/>
              </a:rPr>
              <a:t>: A sus ángeles mandará acerca de ti, y , en sus manos te sostendrán, para que no tropieces con tu pie en piedra. </a:t>
            </a:r>
            <a:r>
              <a:rPr lang="es-ES" sz="2400" dirty="0">
                <a:solidFill>
                  <a:srgbClr val="00B0F0"/>
                </a:solidFill>
                <a:latin typeface="Calibri"/>
              </a:rPr>
              <a:t>Jesús le dijo: </a:t>
            </a:r>
            <a:r>
              <a:rPr lang="es-ES" sz="2400" u="sng" dirty="0">
                <a:solidFill>
                  <a:srgbClr val="00B0F0"/>
                </a:solidFill>
                <a:latin typeface="Calibri"/>
              </a:rPr>
              <a:t>Escrito está también: No tentarás al Señor tu Dios</a:t>
            </a:r>
            <a:r>
              <a:rPr lang="es-ES" sz="2400" dirty="0">
                <a:solidFill>
                  <a:srgbClr val="00B0F0"/>
                </a:solidFill>
                <a:latin typeface="Calibri"/>
              </a:rPr>
              <a:t>.</a:t>
            </a:r>
          </a:p>
        </p:txBody>
      </p:sp>
      <p:sp>
        <p:nvSpPr>
          <p:cNvPr id="11" name="1 CuadroTexto">
            <a:extLst>
              <a:ext uri="{FF2B5EF4-FFF2-40B4-BE49-F238E27FC236}">
                <a16:creationId xmlns:a16="http://schemas.microsoft.com/office/drawing/2014/main" id="{492644A3-3E9E-B35B-7A52-C6C55499A093}"/>
              </a:ext>
            </a:extLst>
          </p:cNvPr>
          <p:cNvSpPr txBox="1"/>
          <p:nvPr/>
        </p:nvSpPr>
        <p:spPr>
          <a:xfrm>
            <a:off x="107504" y="400506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t>
            </a:r>
            <a:r>
              <a:rPr lang="es-ES" sz="3000" b="1">
                <a:ln w="11430"/>
                <a:effectLst>
                  <a:outerShdw blurRad="80000" dist="40000" dir="5040000" algn="tl">
                    <a:srgbClr val="000000">
                      <a:alpha val="30000"/>
                    </a:srgbClr>
                  </a:outerShdw>
                </a:effectLst>
                <a:latin typeface="Arial Rounded MT Bold" pitchFamily="34" charset="0"/>
              </a:rPr>
              <a:t>Mateo 4:9-11</a:t>
            </a: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2" name="2 CuadroTexto">
            <a:extLst>
              <a:ext uri="{FF2B5EF4-FFF2-40B4-BE49-F238E27FC236}">
                <a16:creationId xmlns:a16="http://schemas.microsoft.com/office/drawing/2014/main" id="{C21DEB10-80CC-323E-4CD8-3963C38D5E31}"/>
              </a:ext>
            </a:extLst>
          </p:cNvPr>
          <p:cNvSpPr txBox="1"/>
          <p:nvPr/>
        </p:nvSpPr>
        <p:spPr>
          <a:xfrm>
            <a:off x="35496" y="4482663"/>
            <a:ext cx="439327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Todo esto te daré, si postrado me adorares.</a:t>
            </a:r>
            <a:r>
              <a:rPr lang="es-ES" sz="2400" dirty="0">
                <a:latin typeface="Calibri"/>
              </a:rPr>
              <a:t> </a:t>
            </a:r>
            <a:r>
              <a:rPr lang="es-ES" sz="2400" dirty="0">
                <a:solidFill>
                  <a:srgbClr val="00B0F0"/>
                </a:solidFill>
                <a:latin typeface="Calibri"/>
              </a:rPr>
              <a:t>Entonces Jesús le dijo: Vete, Satanás, porque </a:t>
            </a:r>
            <a:r>
              <a:rPr lang="es-ES" sz="2400" u="sng" dirty="0">
                <a:solidFill>
                  <a:srgbClr val="00B0F0"/>
                </a:solidFill>
                <a:latin typeface="Calibri"/>
              </a:rPr>
              <a:t>escrito está: Al Señor tu Dios adorarás, y a él sólo servirás</a:t>
            </a:r>
            <a:r>
              <a:rPr lang="es-ES" sz="2400" dirty="0">
                <a:solidFill>
                  <a:srgbClr val="00B0F0"/>
                </a:solidFill>
                <a:latin typeface="Calibri"/>
              </a:rPr>
              <a:t>. </a:t>
            </a:r>
            <a:r>
              <a:rPr lang="es-ES" sz="2400" dirty="0">
                <a:latin typeface="Calibri"/>
              </a:rPr>
              <a:t>El diablo entonces le dejó; y he aquí vinieron ángeles y le servían.</a:t>
            </a:r>
          </a:p>
        </p:txBody>
      </p:sp>
    </p:spTree>
    <p:extLst>
      <p:ext uri="{BB962C8B-B14F-4D97-AF65-F5344CB8AC3E}">
        <p14:creationId xmlns:p14="http://schemas.microsoft.com/office/powerpoint/2010/main" val="1275794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F2B2D-DFDA-4021-5730-9D6D294046D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6C89515-1BBC-2870-C7AF-9783AAC216A3}"/>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4:3,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EC6C6018-381C-464E-035C-BAB47F7D0AB9}"/>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vino a él el tentador, y le dijo: Si eres Hijo de Dios, di que estas piedras se conviertan en pan. </a:t>
            </a:r>
            <a:r>
              <a:rPr lang="es-ES" sz="2400" dirty="0">
                <a:solidFill>
                  <a:srgbClr val="00B0F0"/>
                </a:solidFill>
                <a:latin typeface="Calibri"/>
              </a:rPr>
              <a:t>Él respondió y dijo: </a:t>
            </a:r>
            <a:r>
              <a:rPr lang="es-ES" sz="2400" u="sng" dirty="0">
                <a:solidFill>
                  <a:srgbClr val="00B0F0"/>
                </a:solidFill>
                <a:latin typeface="Calibri"/>
              </a:rPr>
              <a:t>Escrito está</a:t>
            </a:r>
            <a:r>
              <a:rPr lang="es-ES" sz="2400" dirty="0">
                <a:solidFill>
                  <a:srgbClr val="00B0F0"/>
                </a:solidFill>
                <a:latin typeface="Calibri"/>
              </a:rPr>
              <a:t>: No sólo de pan vivirá el hombre, sino de toda palabra que sale de la boca de Dios.</a:t>
            </a:r>
          </a:p>
        </p:txBody>
      </p:sp>
      <p:sp>
        <p:nvSpPr>
          <p:cNvPr id="3" name="TextBox 2">
            <a:extLst>
              <a:ext uri="{FF2B5EF4-FFF2-40B4-BE49-F238E27FC236}">
                <a16:creationId xmlns:a16="http://schemas.microsoft.com/office/drawing/2014/main" id="{EE576EF6-7C55-22EA-42C9-33EAE1171534}"/>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AD79A989-A0F4-D10B-1357-48F970CA0A85}"/>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3508A1A3-01AA-444F-9822-CC242B1C21EB}"/>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7" name="1 CuadroTexto">
            <a:extLst>
              <a:ext uri="{FF2B5EF4-FFF2-40B4-BE49-F238E27FC236}">
                <a16:creationId xmlns:a16="http://schemas.microsoft.com/office/drawing/2014/main" id="{C8973E74-4936-1A46-6B16-BF96F734C750}"/>
              </a:ext>
            </a:extLst>
          </p:cNvPr>
          <p:cNvSpPr txBox="1"/>
          <p:nvPr/>
        </p:nvSpPr>
        <p:spPr>
          <a:xfrm>
            <a:off x="4710566" y="522920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6:17</a:t>
            </a:r>
          </a:p>
        </p:txBody>
      </p:sp>
      <p:sp>
        <p:nvSpPr>
          <p:cNvPr id="8" name="2 CuadroTexto">
            <a:extLst>
              <a:ext uri="{FF2B5EF4-FFF2-40B4-BE49-F238E27FC236}">
                <a16:creationId xmlns:a16="http://schemas.microsoft.com/office/drawing/2014/main" id="{03628E1A-1103-F6AF-4810-6E5D33CC5576}"/>
              </a:ext>
            </a:extLst>
          </p:cNvPr>
          <p:cNvSpPr txBox="1"/>
          <p:nvPr/>
        </p:nvSpPr>
        <p:spPr>
          <a:xfrm>
            <a:off x="4643218" y="5708563"/>
            <a:ext cx="4393278"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tomad el yelmo de la salvación, y la espada del Espíritu, que es la palabra de Dios; </a:t>
            </a:r>
          </a:p>
        </p:txBody>
      </p:sp>
      <p:sp>
        <p:nvSpPr>
          <p:cNvPr id="13" name="TextBox 12">
            <a:extLst>
              <a:ext uri="{FF2B5EF4-FFF2-40B4-BE49-F238E27FC236}">
                <a16:creationId xmlns:a16="http://schemas.microsoft.com/office/drawing/2014/main" id="{5F998108-F6D8-E0A3-9E21-B176CA4CDF07}"/>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00F48329-3E80-AACB-9EEB-29C4171197A3}"/>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7503210B-DAB3-496A-713A-8984CE9C0286}"/>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9" name="1 CuadroTexto">
            <a:extLst>
              <a:ext uri="{FF2B5EF4-FFF2-40B4-BE49-F238E27FC236}">
                <a16:creationId xmlns:a16="http://schemas.microsoft.com/office/drawing/2014/main" id="{1DC4EFCC-B287-5C06-3DA6-E90BF0EB2E53}"/>
              </a:ext>
            </a:extLst>
          </p:cNvPr>
          <p:cNvSpPr txBox="1"/>
          <p:nvPr/>
        </p:nvSpPr>
        <p:spPr>
          <a:xfrm>
            <a:off x="215008" y="1355378"/>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4:6, 7</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0" name="2 CuadroTexto">
            <a:extLst>
              <a:ext uri="{FF2B5EF4-FFF2-40B4-BE49-F238E27FC236}">
                <a16:creationId xmlns:a16="http://schemas.microsoft.com/office/drawing/2014/main" id="{DE604E6E-A637-2ECC-E5AF-382886ABAD30}"/>
              </a:ext>
            </a:extLst>
          </p:cNvPr>
          <p:cNvSpPr txBox="1"/>
          <p:nvPr/>
        </p:nvSpPr>
        <p:spPr>
          <a:xfrm>
            <a:off x="-36512" y="1832977"/>
            <a:ext cx="466656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Si eres Hijo de Dios, échate abajo; porque </a:t>
            </a:r>
            <a:r>
              <a:rPr lang="es-ES" sz="2400" u="sng" dirty="0">
                <a:solidFill>
                  <a:srgbClr val="FFFF00"/>
                </a:solidFill>
                <a:latin typeface="Calibri"/>
              </a:rPr>
              <a:t>escrito está</a:t>
            </a:r>
            <a:r>
              <a:rPr lang="es-ES" sz="2400" dirty="0">
                <a:solidFill>
                  <a:srgbClr val="FFFF00"/>
                </a:solidFill>
                <a:latin typeface="Calibri"/>
              </a:rPr>
              <a:t>: A sus ángeles mandará acerca de ti, y , en sus manos te sostendrán, para que no tropieces con tu pie en piedra. </a:t>
            </a:r>
            <a:r>
              <a:rPr lang="es-ES" sz="2400" dirty="0">
                <a:solidFill>
                  <a:srgbClr val="00B0F0"/>
                </a:solidFill>
                <a:latin typeface="Calibri"/>
              </a:rPr>
              <a:t>Jesús le dijo: </a:t>
            </a:r>
            <a:r>
              <a:rPr lang="es-ES" sz="2400" u="sng" dirty="0">
                <a:solidFill>
                  <a:srgbClr val="00B0F0"/>
                </a:solidFill>
                <a:latin typeface="Calibri"/>
              </a:rPr>
              <a:t>Escrito está también: No tentarás al Señor tu Dios</a:t>
            </a:r>
            <a:r>
              <a:rPr lang="es-ES" sz="2400" dirty="0">
                <a:solidFill>
                  <a:srgbClr val="00B0F0"/>
                </a:solidFill>
                <a:latin typeface="Calibri"/>
              </a:rPr>
              <a:t>.</a:t>
            </a:r>
          </a:p>
        </p:txBody>
      </p:sp>
      <p:sp>
        <p:nvSpPr>
          <p:cNvPr id="11" name="1 CuadroTexto">
            <a:extLst>
              <a:ext uri="{FF2B5EF4-FFF2-40B4-BE49-F238E27FC236}">
                <a16:creationId xmlns:a16="http://schemas.microsoft.com/office/drawing/2014/main" id="{8BAC3D7F-8E7F-4022-1A52-41CA0B4FE0EF}"/>
              </a:ext>
            </a:extLst>
          </p:cNvPr>
          <p:cNvSpPr txBox="1"/>
          <p:nvPr/>
        </p:nvSpPr>
        <p:spPr>
          <a:xfrm>
            <a:off x="107504" y="400506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t>
            </a:r>
            <a:r>
              <a:rPr lang="es-ES" sz="3000" b="1">
                <a:ln w="11430"/>
                <a:effectLst>
                  <a:outerShdw blurRad="80000" dist="40000" dir="5040000" algn="tl">
                    <a:srgbClr val="000000">
                      <a:alpha val="30000"/>
                    </a:srgbClr>
                  </a:outerShdw>
                </a:effectLst>
                <a:latin typeface="Arial Rounded MT Bold" pitchFamily="34" charset="0"/>
              </a:rPr>
              <a:t>Mateo 4:9-11</a:t>
            </a: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2" name="2 CuadroTexto">
            <a:extLst>
              <a:ext uri="{FF2B5EF4-FFF2-40B4-BE49-F238E27FC236}">
                <a16:creationId xmlns:a16="http://schemas.microsoft.com/office/drawing/2014/main" id="{9CFE36DB-FC2D-F019-4AB3-D19521C2EB3A}"/>
              </a:ext>
            </a:extLst>
          </p:cNvPr>
          <p:cNvSpPr txBox="1"/>
          <p:nvPr/>
        </p:nvSpPr>
        <p:spPr>
          <a:xfrm>
            <a:off x="35496" y="4482663"/>
            <a:ext cx="439327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Todo esto te daré, si postrado me adorares.</a:t>
            </a:r>
            <a:r>
              <a:rPr lang="es-ES" sz="2400" dirty="0">
                <a:latin typeface="Calibri"/>
              </a:rPr>
              <a:t> </a:t>
            </a:r>
            <a:r>
              <a:rPr lang="es-ES" sz="2400" dirty="0">
                <a:solidFill>
                  <a:srgbClr val="00B0F0"/>
                </a:solidFill>
                <a:latin typeface="Calibri"/>
              </a:rPr>
              <a:t>Entonces Jesús le dijo: Vete, Satanás, porque </a:t>
            </a:r>
            <a:r>
              <a:rPr lang="es-ES" sz="2400" u="sng" dirty="0">
                <a:solidFill>
                  <a:srgbClr val="00B0F0"/>
                </a:solidFill>
                <a:latin typeface="Calibri"/>
              </a:rPr>
              <a:t>escrito está: Al Señor tu Dios adorarás, y a él sólo servirás</a:t>
            </a:r>
            <a:r>
              <a:rPr lang="es-ES" sz="2400" dirty="0">
                <a:solidFill>
                  <a:srgbClr val="00B0F0"/>
                </a:solidFill>
                <a:latin typeface="Calibri"/>
              </a:rPr>
              <a:t>. </a:t>
            </a:r>
            <a:r>
              <a:rPr lang="es-ES" sz="2400" dirty="0">
                <a:solidFill>
                  <a:srgbClr val="FFFF00"/>
                </a:solidFill>
                <a:latin typeface="Calibri"/>
              </a:rPr>
              <a:t>El diablo entonces le dejó; y he aquí vinieron ángeles y le servían.</a:t>
            </a:r>
          </a:p>
        </p:txBody>
      </p:sp>
      <p:sp>
        <p:nvSpPr>
          <p:cNvPr id="16" name="TextBox 15">
            <a:extLst>
              <a:ext uri="{FF2B5EF4-FFF2-40B4-BE49-F238E27FC236}">
                <a16:creationId xmlns:a16="http://schemas.microsoft.com/office/drawing/2014/main" id="{38BF2FD9-61FF-E890-67FC-39E77926EF0D}"/>
              </a:ext>
            </a:extLst>
          </p:cNvPr>
          <p:cNvSpPr txBox="1"/>
          <p:nvPr/>
        </p:nvSpPr>
        <p:spPr>
          <a:xfrm>
            <a:off x="4562097" y="41323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Tree>
    <p:extLst>
      <p:ext uri="{BB962C8B-B14F-4D97-AF65-F5344CB8AC3E}">
        <p14:creationId xmlns:p14="http://schemas.microsoft.com/office/powerpoint/2010/main" val="2364388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7BA4C-50D6-B2AC-2ACF-ED40C0E9AFD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2C01A2D-184D-4E38-A744-A2EBCDBDB372}"/>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4:3,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0DF07403-F153-D759-47F5-C28C5526A53A}"/>
              </a:ext>
            </a:extLst>
          </p:cNvPr>
          <p:cNvSpPr txBox="1"/>
          <p:nvPr/>
        </p:nvSpPr>
        <p:spPr>
          <a:xfrm>
            <a:off x="0" y="477599"/>
            <a:ext cx="912419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vino a él el tentador, y le dijo: Si eres Hijo de Dios, di que estas piedras se conviertan en pan. </a:t>
            </a:r>
            <a:r>
              <a:rPr lang="es-ES" sz="2400" dirty="0">
                <a:solidFill>
                  <a:srgbClr val="00B0F0"/>
                </a:solidFill>
                <a:latin typeface="Calibri"/>
              </a:rPr>
              <a:t>Él respondió y dijo: </a:t>
            </a:r>
            <a:r>
              <a:rPr lang="es-ES" sz="2400" u="sng" dirty="0">
                <a:solidFill>
                  <a:srgbClr val="00B0F0"/>
                </a:solidFill>
                <a:latin typeface="Calibri"/>
              </a:rPr>
              <a:t>Escrito está</a:t>
            </a:r>
            <a:r>
              <a:rPr lang="es-ES" sz="2400" dirty="0">
                <a:solidFill>
                  <a:srgbClr val="00B0F0"/>
                </a:solidFill>
                <a:latin typeface="Calibri"/>
              </a:rPr>
              <a:t>: No sólo de pan vivirá el hombre, sino de toda palabra que sale de la boca de Dios.</a:t>
            </a:r>
          </a:p>
        </p:txBody>
      </p:sp>
      <p:sp>
        <p:nvSpPr>
          <p:cNvPr id="3" name="TextBox 2">
            <a:extLst>
              <a:ext uri="{FF2B5EF4-FFF2-40B4-BE49-F238E27FC236}">
                <a16:creationId xmlns:a16="http://schemas.microsoft.com/office/drawing/2014/main" id="{377EBA15-0710-4471-0B2B-6A6D4E4F3298}"/>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ED6BAA9F-DB4B-FBC2-EF81-8504EC200A7E}"/>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80536E58-A946-A40D-0880-4F76F2E4A0E0}"/>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7" name="1 CuadroTexto">
            <a:extLst>
              <a:ext uri="{FF2B5EF4-FFF2-40B4-BE49-F238E27FC236}">
                <a16:creationId xmlns:a16="http://schemas.microsoft.com/office/drawing/2014/main" id="{5934D22A-DA34-3B42-38C8-1F5683967839}"/>
              </a:ext>
            </a:extLst>
          </p:cNvPr>
          <p:cNvSpPr txBox="1"/>
          <p:nvPr/>
        </p:nvSpPr>
        <p:spPr>
          <a:xfrm>
            <a:off x="4710566" y="522920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Efesios 6:17</a:t>
            </a:r>
          </a:p>
        </p:txBody>
      </p:sp>
      <p:sp>
        <p:nvSpPr>
          <p:cNvPr id="8" name="2 CuadroTexto">
            <a:extLst>
              <a:ext uri="{FF2B5EF4-FFF2-40B4-BE49-F238E27FC236}">
                <a16:creationId xmlns:a16="http://schemas.microsoft.com/office/drawing/2014/main" id="{4202504C-DBA7-92F2-636B-BC3DB18632C3}"/>
              </a:ext>
            </a:extLst>
          </p:cNvPr>
          <p:cNvSpPr txBox="1"/>
          <p:nvPr/>
        </p:nvSpPr>
        <p:spPr>
          <a:xfrm>
            <a:off x="4643218" y="5708563"/>
            <a:ext cx="4393278"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tomad el yelmo de la salvación, y </a:t>
            </a:r>
            <a:r>
              <a:rPr lang="es-ES" sz="2400" u="sng" dirty="0">
                <a:solidFill>
                  <a:srgbClr val="FFFF00"/>
                </a:solidFill>
                <a:latin typeface="Calibri"/>
              </a:rPr>
              <a:t>la espada del Espíritu, que es la palabra de Dios</a:t>
            </a:r>
            <a:r>
              <a:rPr lang="es-ES" sz="2400" dirty="0">
                <a:solidFill>
                  <a:srgbClr val="FFFF00"/>
                </a:solidFill>
                <a:latin typeface="Calibri"/>
              </a:rPr>
              <a:t>; </a:t>
            </a:r>
          </a:p>
        </p:txBody>
      </p:sp>
      <p:sp>
        <p:nvSpPr>
          <p:cNvPr id="13" name="TextBox 12">
            <a:extLst>
              <a:ext uri="{FF2B5EF4-FFF2-40B4-BE49-F238E27FC236}">
                <a16:creationId xmlns:a16="http://schemas.microsoft.com/office/drawing/2014/main" id="{5B447570-40D3-0DF4-E6F5-0A4CB13B8F43}"/>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B2E57E29-1404-E7E4-CE49-3C36DA03A5B0}"/>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79407D71-FB71-F4A3-CB85-46B551F71153}"/>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9" name="1 CuadroTexto">
            <a:extLst>
              <a:ext uri="{FF2B5EF4-FFF2-40B4-BE49-F238E27FC236}">
                <a16:creationId xmlns:a16="http://schemas.microsoft.com/office/drawing/2014/main" id="{E61BA7FD-3F9C-3224-E274-56EFFD64A79E}"/>
              </a:ext>
            </a:extLst>
          </p:cNvPr>
          <p:cNvSpPr txBox="1"/>
          <p:nvPr/>
        </p:nvSpPr>
        <p:spPr>
          <a:xfrm>
            <a:off x="215008" y="1355378"/>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4:6, 7</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0" name="2 CuadroTexto">
            <a:extLst>
              <a:ext uri="{FF2B5EF4-FFF2-40B4-BE49-F238E27FC236}">
                <a16:creationId xmlns:a16="http://schemas.microsoft.com/office/drawing/2014/main" id="{A7B34CBF-B52C-5AD3-F5F4-02A56A78667C}"/>
              </a:ext>
            </a:extLst>
          </p:cNvPr>
          <p:cNvSpPr txBox="1"/>
          <p:nvPr/>
        </p:nvSpPr>
        <p:spPr>
          <a:xfrm>
            <a:off x="-36512" y="1832977"/>
            <a:ext cx="466656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Si eres Hijo de Dios, échate abajo; porque </a:t>
            </a:r>
            <a:r>
              <a:rPr lang="es-ES" sz="2400" u="sng" dirty="0">
                <a:solidFill>
                  <a:srgbClr val="FFFF00"/>
                </a:solidFill>
                <a:latin typeface="Calibri"/>
              </a:rPr>
              <a:t>escrito está</a:t>
            </a:r>
            <a:r>
              <a:rPr lang="es-ES" sz="2400" dirty="0">
                <a:solidFill>
                  <a:srgbClr val="FFFF00"/>
                </a:solidFill>
                <a:latin typeface="Calibri"/>
              </a:rPr>
              <a:t>: A sus ángeles mandará acerca de ti, y , en sus manos te sostendrán, para que no tropieces con tu pie en piedra. </a:t>
            </a:r>
            <a:r>
              <a:rPr lang="es-ES" sz="2400" dirty="0">
                <a:solidFill>
                  <a:srgbClr val="00B0F0"/>
                </a:solidFill>
                <a:latin typeface="Calibri"/>
              </a:rPr>
              <a:t>Jesús le dijo: </a:t>
            </a:r>
            <a:r>
              <a:rPr lang="es-ES" sz="2400" u="sng" dirty="0">
                <a:solidFill>
                  <a:srgbClr val="00B0F0"/>
                </a:solidFill>
                <a:latin typeface="Calibri"/>
              </a:rPr>
              <a:t>Escrito está también: No tentarás al Señor tu Dios</a:t>
            </a:r>
            <a:r>
              <a:rPr lang="es-ES" sz="2400" dirty="0">
                <a:solidFill>
                  <a:srgbClr val="00B0F0"/>
                </a:solidFill>
                <a:latin typeface="Calibri"/>
              </a:rPr>
              <a:t>.</a:t>
            </a:r>
          </a:p>
        </p:txBody>
      </p:sp>
      <p:sp>
        <p:nvSpPr>
          <p:cNvPr id="11" name="1 CuadroTexto">
            <a:extLst>
              <a:ext uri="{FF2B5EF4-FFF2-40B4-BE49-F238E27FC236}">
                <a16:creationId xmlns:a16="http://schemas.microsoft.com/office/drawing/2014/main" id="{44902FB6-9729-7A13-7DEB-E007E601DF46}"/>
              </a:ext>
            </a:extLst>
          </p:cNvPr>
          <p:cNvSpPr txBox="1"/>
          <p:nvPr/>
        </p:nvSpPr>
        <p:spPr>
          <a:xfrm>
            <a:off x="107504" y="400506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a:t>
            </a:r>
            <a:r>
              <a:rPr lang="es-ES" sz="3000" b="1">
                <a:ln w="11430"/>
                <a:effectLst>
                  <a:outerShdw blurRad="80000" dist="40000" dir="5040000" algn="tl">
                    <a:srgbClr val="000000">
                      <a:alpha val="30000"/>
                    </a:srgbClr>
                  </a:outerShdw>
                </a:effectLst>
                <a:latin typeface="Arial Rounded MT Bold" pitchFamily="34" charset="0"/>
              </a:rPr>
              <a:t>Mateo 4:9-11</a:t>
            </a: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2" name="2 CuadroTexto">
            <a:extLst>
              <a:ext uri="{FF2B5EF4-FFF2-40B4-BE49-F238E27FC236}">
                <a16:creationId xmlns:a16="http://schemas.microsoft.com/office/drawing/2014/main" id="{FC717D09-CA0B-09E2-A3A9-7289E1DA35FE}"/>
              </a:ext>
            </a:extLst>
          </p:cNvPr>
          <p:cNvSpPr txBox="1"/>
          <p:nvPr/>
        </p:nvSpPr>
        <p:spPr>
          <a:xfrm>
            <a:off x="35496" y="4482663"/>
            <a:ext cx="4393278"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le dijo: Todo esto te daré, si postrado me adorares.</a:t>
            </a:r>
            <a:r>
              <a:rPr lang="es-ES" sz="2400" dirty="0">
                <a:latin typeface="Calibri"/>
              </a:rPr>
              <a:t> </a:t>
            </a:r>
            <a:r>
              <a:rPr lang="es-ES" sz="2400" dirty="0">
                <a:solidFill>
                  <a:srgbClr val="00B0F0"/>
                </a:solidFill>
                <a:latin typeface="Calibri"/>
              </a:rPr>
              <a:t>Entonces Jesús le dijo: Vete, Satanás, porque </a:t>
            </a:r>
            <a:r>
              <a:rPr lang="es-ES" sz="2400" u="sng" dirty="0">
                <a:solidFill>
                  <a:srgbClr val="00B0F0"/>
                </a:solidFill>
                <a:latin typeface="Calibri"/>
              </a:rPr>
              <a:t>escrito está: Al Señor tu Dios adorarás, y a él sólo servirás</a:t>
            </a:r>
            <a:r>
              <a:rPr lang="es-ES" sz="2400" dirty="0">
                <a:solidFill>
                  <a:srgbClr val="00B0F0"/>
                </a:solidFill>
                <a:latin typeface="Calibri"/>
              </a:rPr>
              <a:t>. </a:t>
            </a:r>
            <a:r>
              <a:rPr lang="es-ES" sz="2400" dirty="0">
                <a:solidFill>
                  <a:srgbClr val="FFFF00"/>
                </a:solidFill>
                <a:latin typeface="Calibri"/>
              </a:rPr>
              <a:t>El diablo entonces le dejó; y he aquí vinieron ángeles y le servían.</a:t>
            </a:r>
          </a:p>
        </p:txBody>
      </p:sp>
      <p:sp>
        <p:nvSpPr>
          <p:cNvPr id="16" name="TextBox 15">
            <a:extLst>
              <a:ext uri="{FF2B5EF4-FFF2-40B4-BE49-F238E27FC236}">
                <a16:creationId xmlns:a16="http://schemas.microsoft.com/office/drawing/2014/main" id="{26E53A28-30F9-67FF-86AA-E8372E7442A6}"/>
              </a:ext>
            </a:extLst>
          </p:cNvPr>
          <p:cNvSpPr txBox="1"/>
          <p:nvPr/>
        </p:nvSpPr>
        <p:spPr>
          <a:xfrm>
            <a:off x="4562097" y="4132339"/>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7" name="TextBox 16">
            <a:extLst>
              <a:ext uri="{FF2B5EF4-FFF2-40B4-BE49-F238E27FC236}">
                <a16:creationId xmlns:a16="http://schemas.microsoft.com/office/drawing/2014/main" id="{CCEFE208-7F23-B167-CC7E-A4789F394A81}"/>
              </a:ext>
            </a:extLst>
          </p:cNvPr>
          <p:cNvSpPr txBox="1"/>
          <p:nvPr/>
        </p:nvSpPr>
        <p:spPr>
          <a:xfrm>
            <a:off x="4549623" y="471544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¿Estamos estudiando la Palabra de Dios diariamente?</a:t>
            </a:r>
          </a:p>
        </p:txBody>
      </p:sp>
    </p:spTree>
    <p:extLst>
      <p:ext uri="{BB962C8B-B14F-4D97-AF65-F5344CB8AC3E}">
        <p14:creationId xmlns:p14="http://schemas.microsoft.com/office/powerpoint/2010/main" val="2289797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B0EF1-1CD8-819C-900A-CCBC6B30A3B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251F7AF-EDAE-A664-F36E-627CB262D27A}"/>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22:37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6E28A55-0271-BDB8-2268-44663A71AF2E}"/>
              </a:ext>
            </a:extLst>
          </p:cNvPr>
          <p:cNvSpPr txBox="1"/>
          <p:nvPr/>
        </p:nvSpPr>
        <p:spPr>
          <a:xfrm>
            <a:off x="35496" y="477599"/>
            <a:ext cx="446348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Jesús le dijo: Amarás al Señor tu Dios con todo tu corazón, y con toda tu alma, y con toda tu mente.</a:t>
            </a:r>
          </a:p>
        </p:txBody>
      </p:sp>
      <p:sp>
        <p:nvSpPr>
          <p:cNvPr id="3" name="TextBox 2">
            <a:extLst>
              <a:ext uri="{FF2B5EF4-FFF2-40B4-BE49-F238E27FC236}">
                <a16:creationId xmlns:a16="http://schemas.microsoft.com/office/drawing/2014/main" id="{B190041D-9941-080F-4BE0-7B2FDD3735E7}"/>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C8E81AE2-78C1-8781-55E7-0528BDB52725}"/>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A7553EAA-4095-D396-C5F3-2B62E5166DE7}"/>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F51EB33E-9387-49E1-C669-65D65B6F81D9}"/>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87D4AFF0-4C79-3A4B-E5A7-4F5542FF40E9}"/>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Tree>
    <p:extLst>
      <p:ext uri="{BB962C8B-B14F-4D97-AF65-F5344CB8AC3E}">
        <p14:creationId xmlns:p14="http://schemas.microsoft.com/office/powerpoint/2010/main" val="1923774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16" grpId="0" animBg="1"/>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B68BAF0-B480-5825-EC90-1279D1024DBC}"/>
              </a:ext>
            </a:extLst>
          </p:cNvPr>
          <p:cNvPicPr>
            <a:picLocks noChangeAspect="1"/>
          </p:cNvPicPr>
          <p:nvPr/>
        </p:nvPicPr>
        <p:blipFill>
          <a:blip r:embed="rId2"/>
          <a:srcRect t="25263" r="1750" b="17418"/>
          <a:stretch>
            <a:fillRect/>
          </a:stretch>
        </p:blipFill>
        <p:spPr>
          <a:xfrm>
            <a:off x="3203847" y="1883156"/>
            <a:ext cx="3168352" cy="2664296"/>
          </a:xfrm>
          <a:prstGeom prst="rect">
            <a:avLst/>
          </a:prstGeom>
        </p:spPr>
      </p:pic>
      <p:sp>
        <p:nvSpPr>
          <p:cNvPr id="5" name="Rectangle 4">
            <a:extLst>
              <a:ext uri="{FF2B5EF4-FFF2-40B4-BE49-F238E27FC236}">
                <a16:creationId xmlns:a16="http://schemas.microsoft.com/office/drawing/2014/main" id="{D34A5B8E-3F42-7C4E-CFD8-47D5FEE77748}"/>
              </a:ext>
            </a:extLst>
          </p:cNvPr>
          <p:cNvSpPr/>
          <p:nvPr/>
        </p:nvSpPr>
        <p:spPr>
          <a:xfrm>
            <a:off x="793070" y="300144"/>
            <a:ext cx="7557857" cy="1477328"/>
          </a:xfrm>
          <a:prstGeom prst="rect">
            <a:avLst/>
          </a:prstGeom>
          <a:noFill/>
        </p:spPr>
        <p:txBody>
          <a:bodyPr wrap="square" lIns="91440" tIns="45720" rIns="91440" bIns="45720">
            <a:spAutoFit/>
          </a:bodyPr>
          <a:lstStyle/>
          <a:p>
            <a:pPr algn="ctr"/>
            <a:r>
              <a:rPr lang="es-ES" sz="45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CRECIENDO EN UNA RELACION CON DIOS</a:t>
            </a:r>
          </a:p>
        </p:txBody>
      </p:sp>
      <p:sp>
        <p:nvSpPr>
          <p:cNvPr id="6" name="Rectangle 5">
            <a:extLst>
              <a:ext uri="{FF2B5EF4-FFF2-40B4-BE49-F238E27FC236}">
                <a16:creationId xmlns:a16="http://schemas.microsoft.com/office/drawing/2014/main" id="{E00FAA2B-730E-F927-B3DF-3AB458AEEC2E}"/>
              </a:ext>
            </a:extLst>
          </p:cNvPr>
          <p:cNvSpPr/>
          <p:nvPr/>
        </p:nvSpPr>
        <p:spPr>
          <a:xfrm>
            <a:off x="1455119" y="4653136"/>
            <a:ext cx="6233759" cy="784830"/>
          </a:xfrm>
          <a:prstGeom prst="rect">
            <a:avLst/>
          </a:prstGeom>
          <a:noFill/>
        </p:spPr>
        <p:txBody>
          <a:bodyPr wrap="none" lIns="91440" tIns="45720" rIns="91440" bIns="45720">
            <a:spAutoFit/>
          </a:bodyPr>
          <a:lstStyle/>
          <a:p>
            <a:pPr algn="ctr"/>
            <a:r>
              <a:rPr lang="es-ES" sz="45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EL ROL DE LA BIBLIA</a:t>
            </a:r>
            <a:endParaRPr lang="en-US" sz="45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1406022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17883-4E73-6D9A-E1F1-49DA60CC022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44D4CC4-9F52-379E-00CC-87913E49F762}"/>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22:37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EACE60B8-2399-47B5-C152-CF476E60CCBB}"/>
              </a:ext>
            </a:extLst>
          </p:cNvPr>
          <p:cNvSpPr txBox="1"/>
          <p:nvPr/>
        </p:nvSpPr>
        <p:spPr>
          <a:xfrm>
            <a:off x="35496" y="477599"/>
            <a:ext cx="446348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Amarás al Señor tu Dios con todo tu corazón, y con toda tu alma,</a:t>
            </a:r>
            <a:r>
              <a:rPr lang="es-ES" sz="2400" dirty="0">
                <a:latin typeface="Calibri"/>
              </a:rPr>
              <a:t> y con toda tu mente.</a:t>
            </a:r>
          </a:p>
        </p:txBody>
      </p:sp>
      <p:sp>
        <p:nvSpPr>
          <p:cNvPr id="3" name="TextBox 2">
            <a:extLst>
              <a:ext uri="{FF2B5EF4-FFF2-40B4-BE49-F238E27FC236}">
                <a16:creationId xmlns:a16="http://schemas.microsoft.com/office/drawing/2014/main" id="{21FBA3FB-60E4-BD6C-4D79-37393CB07E2F}"/>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346BDA5F-A686-7BEF-2796-B54706F3DA5E}"/>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03B82B92-C2B9-BB44-CAE4-D1E50DAE1E26}"/>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45CD57F2-9EC0-F6E9-5E6D-3A980A6A08F2}"/>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C5EA9F43-03A3-FFBA-22A9-6A140E24D7F0}"/>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Tree>
    <p:extLst>
      <p:ext uri="{BB962C8B-B14F-4D97-AF65-F5344CB8AC3E}">
        <p14:creationId xmlns:p14="http://schemas.microsoft.com/office/powerpoint/2010/main" val="1729751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06A9A-19E6-B166-6EA2-099C6413062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A85EA45-14AD-797F-72E2-9BE7D6F15152}"/>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22:37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206D360-AD0E-941C-1CA0-DCB195958198}"/>
              </a:ext>
            </a:extLst>
          </p:cNvPr>
          <p:cNvSpPr txBox="1"/>
          <p:nvPr/>
        </p:nvSpPr>
        <p:spPr>
          <a:xfrm>
            <a:off x="35496" y="477599"/>
            <a:ext cx="446348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Amarás al Señor tu Dios con todo tu corazón, y con toda tu alma,</a:t>
            </a:r>
            <a:r>
              <a:rPr lang="es-ES" sz="2400" dirty="0">
                <a:latin typeface="Calibri"/>
              </a:rPr>
              <a:t> </a:t>
            </a:r>
            <a:r>
              <a:rPr lang="es-ES" sz="2400" dirty="0">
                <a:solidFill>
                  <a:srgbClr val="00B0F0"/>
                </a:solidFill>
                <a:latin typeface="Calibri"/>
              </a:rPr>
              <a:t>y con toda tu mente</a:t>
            </a:r>
            <a:r>
              <a:rPr lang="es-ES" sz="2400" dirty="0">
                <a:latin typeface="Calibri"/>
              </a:rPr>
              <a:t>.</a:t>
            </a:r>
          </a:p>
        </p:txBody>
      </p:sp>
      <p:sp>
        <p:nvSpPr>
          <p:cNvPr id="3" name="TextBox 2">
            <a:extLst>
              <a:ext uri="{FF2B5EF4-FFF2-40B4-BE49-F238E27FC236}">
                <a16:creationId xmlns:a16="http://schemas.microsoft.com/office/drawing/2014/main" id="{3E2C89D0-DAAA-B321-087D-7D356B06C82E}"/>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D1E0C9A3-5104-0741-4249-B6666680012B}"/>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10EA2109-9072-CCE0-7B1A-67E5FA971169}"/>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3AF7219F-1662-D1F0-5B7F-65BDA17FB4F2}"/>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B0D14F49-2B72-5D15-151A-C6398EE2A884}"/>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9" name="1 CuadroTexto">
            <a:extLst>
              <a:ext uri="{FF2B5EF4-FFF2-40B4-BE49-F238E27FC236}">
                <a16:creationId xmlns:a16="http://schemas.microsoft.com/office/drawing/2014/main" id="{0F00221D-7A77-FA6F-25C4-F88BCEFA786E}"/>
              </a:ext>
            </a:extLst>
          </p:cNvPr>
          <p:cNvSpPr txBox="1"/>
          <p:nvPr/>
        </p:nvSpPr>
        <p:spPr>
          <a:xfrm>
            <a:off x="107504" y="148478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Timoteo 3:15-17</a:t>
            </a:r>
          </a:p>
        </p:txBody>
      </p:sp>
      <p:sp>
        <p:nvSpPr>
          <p:cNvPr id="10" name="2 CuadroTexto">
            <a:extLst>
              <a:ext uri="{FF2B5EF4-FFF2-40B4-BE49-F238E27FC236}">
                <a16:creationId xmlns:a16="http://schemas.microsoft.com/office/drawing/2014/main" id="{A42ED51B-EA4A-8798-BAF4-86125E9A8E32}"/>
              </a:ext>
            </a:extLst>
          </p:cNvPr>
          <p:cNvSpPr txBox="1"/>
          <p:nvPr/>
        </p:nvSpPr>
        <p:spPr>
          <a:xfrm>
            <a:off x="107504" y="1962383"/>
            <a:ext cx="4355976"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que desde la niñez has sabido las Sagradas Escrituras, las cuales te pueden hacer sabio para la salvación por la fe que es en Cristo Jesús. Toda la Escritura es inspirada por Dios, y útil para enseñar, para redargüir, para corregir, para instruir en justicia, a fin de que el hombre de Dios sea perfecto, enteramente preparado para toda buena obra. </a:t>
            </a:r>
          </a:p>
        </p:txBody>
      </p:sp>
      <p:sp>
        <p:nvSpPr>
          <p:cNvPr id="11" name="TextBox 10">
            <a:extLst>
              <a:ext uri="{FF2B5EF4-FFF2-40B4-BE49-F238E27FC236}">
                <a16:creationId xmlns:a16="http://schemas.microsoft.com/office/drawing/2014/main" id="{468AC6E3-0FEC-E872-4BC1-0A556647BBAE}"/>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Tree>
    <p:extLst>
      <p:ext uri="{BB962C8B-B14F-4D97-AF65-F5344CB8AC3E}">
        <p14:creationId xmlns:p14="http://schemas.microsoft.com/office/powerpoint/2010/main" val="1353934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23D99-3229-88C4-E5F2-2FA4A92AEF4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8B220C6-53D9-60B6-371E-ECA908E2CA83}"/>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22:37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911BFFA5-EA83-F4BA-A1BB-BEA23DE1351A}"/>
              </a:ext>
            </a:extLst>
          </p:cNvPr>
          <p:cNvSpPr txBox="1"/>
          <p:nvPr/>
        </p:nvSpPr>
        <p:spPr>
          <a:xfrm>
            <a:off x="35496" y="477599"/>
            <a:ext cx="446348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Amarás al Señor tu Dios con todo tu corazón, y con toda tu alma,</a:t>
            </a:r>
            <a:r>
              <a:rPr lang="es-ES" sz="2400" dirty="0">
                <a:latin typeface="Calibri"/>
              </a:rPr>
              <a:t> </a:t>
            </a:r>
            <a:r>
              <a:rPr lang="es-ES" sz="2400" dirty="0">
                <a:solidFill>
                  <a:srgbClr val="00B0F0"/>
                </a:solidFill>
                <a:latin typeface="Calibri"/>
              </a:rPr>
              <a:t>y con toda tu mente</a:t>
            </a:r>
            <a:r>
              <a:rPr lang="es-ES" sz="2400" dirty="0">
                <a:latin typeface="Calibri"/>
              </a:rPr>
              <a:t>.</a:t>
            </a:r>
          </a:p>
        </p:txBody>
      </p:sp>
      <p:sp>
        <p:nvSpPr>
          <p:cNvPr id="3" name="TextBox 2">
            <a:extLst>
              <a:ext uri="{FF2B5EF4-FFF2-40B4-BE49-F238E27FC236}">
                <a16:creationId xmlns:a16="http://schemas.microsoft.com/office/drawing/2014/main" id="{9DCBA418-EAF3-7740-472D-B2B4504CB371}"/>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48065C1B-9840-F04F-734C-E4CC7DE31AF1}"/>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EE02D3D7-0C98-BB2C-38A8-B45A8D2CF005}"/>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4F64CAF3-C8C1-182B-C3F8-037874A87B41}"/>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C3364A37-031B-49E6-93B4-387BBC8AA14C}"/>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9" name="1 CuadroTexto">
            <a:extLst>
              <a:ext uri="{FF2B5EF4-FFF2-40B4-BE49-F238E27FC236}">
                <a16:creationId xmlns:a16="http://schemas.microsoft.com/office/drawing/2014/main" id="{DED2D155-B554-C10F-9078-BF1139654FDF}"/>
              </a:ext>
            </a:extLst>
          </p:cNvPr>
          <p:cNvSpPr txBox="1"/>
          <p:nvPr/>
        </p:nvSpPr>
        <p:spPr>
          <a:xfrm>
            <a:off x="107504" y="148478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Timoteo 3:15-17</a:t>
            </a:r>
          </a:p>
        </p:txBody>
      </p:sp>
      <p:sp>
        <p:nvSpPr>
          <p:cNvPr id="10" name="2 CuadroTexto">
            <a:extLst>
              <a:ext uri="{FF2B5EF4-FFF2-40B4-BE49-F238E27FC236}">
                <a16:creationId xmlns:a16="http://schemas.microsoft.com/office/drawing/2014/main" id="{8B3CB51F-02A2-DB88-22C3-FF9FD163585A}"/>
              </a:ext>
            </a:extLst>
          </p:cNvPr>
          <p:cNvSpPr txBox="1"/>
          <p:nvPr/>
        </p:nvSpPr>
        <p:spPr>
          <a:xfrm>
            <a:off x="107504" y="1962383"/>
            <a:ext cx="4355976"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que desde la niñez has sabido las Sagradas Escrituras</a:t>
            </a:r>
            <a:r>
              <a:rPr lang="es-ES" sz="2400" dirty="0">
                <a:latin typeface="Calibri"/>
              </a:rPr>
              <a:t>, las cuales te pueden hacer sabio para la salvación por la fe que es en Cristo Jesús. Toda la Escritura es inspirada por Dios, y útil para enseñar, para redargüir, para corregir, para instruir en justicia, a fin de que el hombre de Dios sea perfecto, enteramente preparado para toda buena obra. </a:t>
            </a:r>
          </a:p>
        </p:txBody>
      </p:sp>
      <p:sp>
        <p:nvSpPr>
          <p:cNvPr id="7" name="TextBox 6">
            <a:extLst>
              <a:ext uri="{FF2B5EF4-FFF2-40B4-BE49-F238E27FC236}">
                <a16:creationId xmlns:a16="http://schemas.microsoft.com/office/drawing/2014/main" id="{66B185AD-5A92-CD55-B3E3-C2094C55EA78}"/>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Tree>
    <p:extLst>
      <p:ext uri="{BB962C8B-B14F-4D97-AF65-F5344CB8AC3E}">
        <p14:creationId xmlns:p14="http://schemas.microsoft.com/office/powerpoint/2010/main" val="2181930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2B0A6-24C3-E070-B87A-58ADDEC1F11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BF84289-AD37-4406-950D-742A5245365C}"/>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22:37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C3650F9F-6A56-D9FE-78DC-735AF895FD99}"/>
              </a:ext>
            </a:extLst>
          </p:cNvPr>
          <p:cNvSpPr txBox="1"/>
          <p:nvPr/>
        </p:nvSpPr>
        <p:spPr>
          <a:xfrm>
            <a:off x="35496" y="477599"/>
            <a:ext cx="446348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Amarás al Señor tu Dios con todo tu corazón, y con toda tu alma,</a:t>
            </a:r>
            <a:r>
              <a:rPr lang="es-ES" sz="2400" dirty="0">
                <a:latin typeface="Calibri"/>
              </a:rPr>
              <a:t> </a:t>
            </a:r>
            <a:r>
              <a:rPr lang="es-ES" sz="2400" dirty="0">
                <a:solidFill>
                  <a:srgbClr val="00B0F0"/>
                </a:solidFill>
                <a:latin typeface="Calibri"/>
              </a:rPr>
              <a:t>y con toda tu mente</a:t>
            </a:r>
            <a:r>
              <a:rPr lang="es-ES" sz="2400" dirty="0">
                <a:latin typeface="Calibri"/>
              </a:rPr>
              <a:t>.</a:t>
            </a:r>
          </a:p>
        </p:txBody>
      </p:sp>
      <p:sp>
        <p:nvSpPr>
          <p:cNvPr id="3" name="TextBox 2">
            <a:extLst>
              <a:ext uri="{FF2B5EF4-FFF2-40B4-BE49-F238E27FC236}">
                <a16:creationId xmlns:a16="http://schemas.microsoft.com/office/drawing/2014/main" id="{B4BB7A55-42B5-A5D4-90AB-AAB1D0545701}"/>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92E1930F-0948-5AA9-6CC9-62F9FD460EAE}"/>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C04F728C-3BB3-F8A8-481C-224F6D4871AD}"/>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F1DDDBFD-B555-1BC2-7110-9B4315E63EDB}"/>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E22791A3-581D-7543-E8E4-D4789CF05DC3}"/>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9" name="1 CuadroTexto">
            <a:extLst>
              <a:ext uri="{FF2B5EF4-FFF2-40B4-BE49-F238E27FC236}">
                <a16:creationId xmlns:a16="http://schemas.microsoft.com/office/drawing/2014/main" id="{CFF6F750-0CB1-2141-6018-A1511FD950E4}"/>
              </a:ext>
            </a:extLst>
          </p:cNvPr>
          <p:cNvSpPr txBox="1"/>
          <p:nvPr/>
        </p:nvSpPr>
        <p:spPr>
          <a:xfrm>
            <a:off x="107504" y="148478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Timoteo 3:15-17</a:t>
            </a:r>
          </a:p>
        </p:txBody>
      </p:sp>
      <p:sp>
        <p:nvSpPr>
          <p:cNvPr id="10" name="2 CuadroTexto">
            <a:extLst>
              <a:ext uri="{FF2B5EF4-FFF2-40B4-BE49-F238E27FC236}">
                <a16:creationId xmlns:a16="http://schemas.microsoft.com/office/drawing/2014/main" id="{D66E4409-5C8F-68E8-1626-5FB6DFCBF14D}"/>
              </a:ext>
            </a:extLst>
          </p:cNvPr>
          <p:cNvSpPr txBox="1"/>
          <p:nvPr/>
        </p:nvSpPr>
        <p:spPr>
          <a:xfrm>
            <a:off x="107504" y="1962383"/>
            <a:ext cx="4355976"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que desde la niñez has sabido las Sagradas Escrituras</a:t>
            </a:r>
            <a:r>
              <a:rPr lang="es-ES" sz="2400" dirty="0">
                <a:latin typeface="Calibri"/>
              </a:rPr>
              <a:t>, las cuales te pueden hacer sabio para la salvación por la fe que es en Cristo Jesús. </a:t>
            </a:r>
            <a:r>
              <a:rPr lang="es-ES" sz="2400" dirty="0">
                <a:solidFill>
                  <a:srgbClr val="FFFF00"/>
                </a:solidFill>
                <a:latin typeface="Calibri"/>
              </a:rPr>
              <a:t>Toda la Escritura es inspirada por Dios,</a:t>
            </a:r>
            <a:r>
              <a:rPr lang="es-ES" sz="2400" dirty="0">
                <a:latin typeface="Calibri"/>
              </a:rPr>
              <a:t> y útil para enseñar, para redargüir, para corregir, para instruir en justicia, a fin de que el hombre de Dios sea perfecto, enteramente preparado para toda buena obra. </a:t>
            </a:r>
          </a:p>
        </p:txBody>
      </p:sp>
      <p:sp>
        <p:nvSpPr>
          <p:cNvPr id="7" name="TextBox 6">
            <a:extLst>
              <a:ext uri="{FF2B5EF4-FFF2-40B4-BE49-F238E27FC236}">
                <a16:creationId xmlns:a16="http://schemas.microsoft.com/office/drawing/2014/main" id="{3057FC62-D173-B690-62EC-5A9B591F82F5}"/>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
        <p:nvSpPr>
          <p:cNvPr id="8" name="TextBox 7">
            <a:extLst>
              <a:ext uri="{FF2B5EF4-FFF2-40B4-BE49-F238E27FC236}">
                <a16:creationId xmlns:a16="http://schemas.microsoft.com/office/drawing/2014/main" id="{298CF32E-13FC-FE9B-1B0E-DBEDFF34EB14}"/>
              </a:ext>
            </a:extLst>
          </p:cNvPr>
          <p:cNvSpPr txBox="1"/>
          <p:nvPr/>
        </p:nvSpPr>
        <p:spPr>
          <a:xfrm>
            <a:off x="4562097" y="284839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Para estudiar tenemos las Sagradas Escrituras que son inspiradas por Dios</a:t>
            </a:r>
          </a:p>
        </p:txBody>
      </p:sp>
    </p:spTree>
    <p:extLst>
      <p:ext uri="{BB962C8B-B14F-4D97-AF65-F5344CB8AC3E}">
        <p14:creationId xmlns:p14="http://schemas.microsoft.com/office/powerpoint/2010/main" val="107233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F6C72-ED40-C90B-FC7A-0A7A5CFF425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571DE00-CDBF-FBF9-9888-C52F4C420E95}"/>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22:37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EFC2AED-B9AC-8144-4235-A8072034C88F}"/>
              </a:ext>
            </a:extLst>
          </p:cNvPr>
          <p:cNvSpPr txBox="1"/>
          <p:nvPr/>
        </p:nvSpPr>
        <p:spPr>
          <a:xfrm>
            <a:off x="35496" y="477599"/>
            <a:ext cx="446348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Amarás al Señor tu Dios con todo tu corazón, y con toda tu alma,</a:t>
            </a:r>
            <a:r>
              <a:rPr lang="es-ES" sz="2400" dirty="0">
                <a:latin typeface="Calibri"/>
              </a:rPr>
              <a:t> </a:t>
            </a:r>
            <a:r>
              <a:rPr lang="es-ES" sz="2400" dirty="0">
                <a:solidFill>
                  <a:srgbClr val="00B0F0"/>
                </a:solidFill>
                <a:latin typeface="Calibri"/>
              </a:rPr>
              <a:t>y con toda tu mente</a:t>
            </a:r>
            <a:r>
              <a:rPr lang="es-ES" sz="2400" dirty="0">
                <a:latin typeface="Calibri"/>
              </a:rPr>
              <a:t>.</a:t>
            </a:r>
          </a:p>
        </p:txBody>
      </p:sp>
      <p:sp>
        <p:nvSpPr>
          <p:cNvPr id="3" name="TextBox 2">
            <a:extLst>
              <a:ext uri="{FF2B5EF4-FFF2-40B4-BE49-F238E27FC236}">
                <a16:creationId xmlns:a16="http://schemas.microsoft.com/office/drawing/2014/main" id="{C6C86603-2625-0F3E-6FF4-648F0912ADCE}"/>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873400E5-55EE-0AD9-10C9-C6DF73918C61}"/>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9AE1CBE4-6529-2090-8E5C-322CA6705C21}"/>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8EB95996-1177-4AB7-376C-706FE8407BBB}"/>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BF089F1E-DCB3-92FA-F8B0-838E7C3B1031}"/>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9" name="1 CuadroTexto">
            <a:extLst>
              <a:ext uri="{FF2B5EF4-FFF2-40B4-BE49-F238E27FC236}">
                <a16:creationId xmlns:a16="http://schemas.microsoft.com/office/drawing/2014/main" id="{1E12A9C0-233D-84FA-8530-10980F822448}"/>
              </a:ext>
            </a:extLst>
          </p:cNvPr>
          <p:cNvSpPr txBox="1"/>
          <p:nvPr/>
        </p:nvSpPr>
        <p:spPr>
          <a:xfrm>
            <a:off x="107504" y="148478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Timoteo 3:15-17</a:t>
            </a:r>
          </a:p>
        </p:txBody>
      </p:sp>
      <p:sp>
        <p:nvSpPr>
          <p:cNvPr id="10" name="2 CuadroTexto">
            <a:extLst>
              <a:ext uri="{FF2B5EF4-FFF2-40B4-BE49-F238E27FC236}">
                <a16:creationId xmlns:a16="http://schemas.microsoft.com/office/drawing/2014/main" id="{67C56A15-CFA0-B6AE-0C2E-48DFC9582B47}"/>
              </a:ext>
            </a:extLst>
          </p:cNvPr>
          <p:cNvSpPr txBox="1"/>
          <p:nvPr/>
        </p:nvSpPr>
        <p:spPr>
          <a:xfrm>
            <a:off x="107504" y="1962383"/>
            <a:ext cx="4355976"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que desde la niñez has sabido las Sagradas Escrituras</a:t>
            </a:r>
            <a:r>
              <a:rPr lang="es-ES" sz="2400" dirty="0">
                <a:latin typeface="Calibri"/>
              </a:rPr>
              <a:t>, </a:t>
            </a:r>
            <a:r>
              <a:rPr lang="es-ES" sz="2400" dirty="0">
                <a:solidFill>
                  <a:srgbClr val="00B0F0"/>
                </a:solidFill>
                <a:latin typeface="Calibri"/>
              </a:rPr>
              <a:t>las cuales te pueden hacer sabio para la salvación por la fe que es en Cristo Jesús.</a:t>
            </a:r>
            <a:r>
              <a:rPr lang="es-ES" sz="2400" dirty="0">
                <a:latin typeface="Calibri"/>
              </a:rPr>
              <a:t> </a:t>
            </a:r>
            <a:r>
              <a:rPr lang="es-ES" sz="2400" dirty="0">
                <a:solidFill>
                  <a:srgbClr val="FFFF00"/>
                </a:solidFill>
                <a:latin typeface="Calibri"/>
              </a:rPr>
              <a:t>Toda la Escritura es inspirada por Dios,</a:t>
            </a:r>
            <a:r>
              <a:rPr lang="es-ES" sz="2400" dirty="0">
                <a:latin typeface="Calibri"/>
              </a:rPr>
              <a:t> y útil para enseñar, para redargüir, para corregir, para instruir en justicia, a fin de que el hombre de Dios sea perfecto, enteramente preparado para toda buena obra. </a:t>
            </a:r>
          </a:p>
        </p:txBody>
      </p:sp>
      <p:sp>
        <p:nvSpPr>
          <p:cNvPr id="7" name="TextBox 6">
            <a:extLst>
              <a:ext uri="{FF2B5EF4-FFF2-40B4-BE49-F238E27FC236}">
                <a16:creationId xmlns:a16="http://schemas.microsoft.com/office/drawing/2014/main" id="{606982F1-1640-C323-71BA-982EB8DD88EC}"/>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
        <p:nvSpPr>
          <p:cNvPr id="8" name="TextBox 7">
            <a:extLst>
              <a:ext uri="{FF2B5EF4-FFF2-40B4-BE49-F238E27FC236}">
                <a16:creationId xmlns:a16="http://schemas.microsoft.com/office/drawing/2014/main" id="{CFA9EA15-8245-CB14-9F30-819B310B729D}"/>
              </a:ext>
            </a:extLst>
          </p:cNvPr>
          <p:cNvSpPr txBox="1"/>
          <p:nvPr/>
        </p:nvSpPr>
        <p:spPr>
          <a:xfrm>
            <a:off x="4562097" y="284839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Para estudiar tenemos las Sagradas Escrituras que son inspiradas por Dios</a:t>
            </a:r>
          </a:p>
        </p:txBody>
      </p:sp>
      <p:sp>
        <p:nvSpPr>
          <p:cNvPr id="11" name="TextBox 10">
            <a:extLst>
              <a:ext uri="{FF2B5EF4-FFF2-40B4-BE49-F238E27FC236}">
                <a16:creationId xmlns:a16="http://schemas.microsoft.com/office/drawing/2014/main" id="{623F87F9-8324-3922-CB0A-6EAC82671A1F}"/>
              </a:ext>
            </a:extLst>
          </p:cNvPr>
          <p:cNvSpPr txBox="1"/>
          <p:nvPr/>
        </p:nvSpPr>
        <p:spPr>
          <a:xfrm>
            <a:off x="4562097" y="345831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hace sabios para la salvación</a:t>
            </a:r>
          </a:p>
        </p:txBody>
      </p:sp>
    </p:spTree>
    <p:extLst>
      <p:ext uri="{BB962C8B-B14F-4D97-AF65-F5344CB8AC3E}">
        <p14:creationId xmlns:p14="http://schemas.microsoft.com/office/powerpoint/2010/main" val="2963637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D4422-87A9-779E-D376-22DA240023B9}"/>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135D97D-42BD-0E41-082B-D8FDE546B6AA}"/>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22:37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835111B4-5951-AE6A-96A9-9A882CFA24DF}"/>
              </a:ext>
            </a:extLst>
          </p:cNvPr>
          <p:cNvSpPr txBox="1"/>
          <p:nvPr/>
        </p:nvSpPr>
        <p:spPr>
          <a:xfrm>
            <a:off x="35496" y="477599"/>
            <a:ext cx="446348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Amarás al Señor tu Dios con todo tu corazón, y con toda tu alma,</a:t>
            </a:r>
            <a:r>
              <a:rPr lang="es-ES" sz="2400" dirty="0">
                <a:latin typeface="Calibri"/>
              </a:rPr>
              <a:t> </a:t>
            </a:r>
            <a:r>
              <a:rPr lang="es-ES" sz="2400" dirty="0">
                <a:solidFill>
                  <a:srgbClr val="00B0F0"/>
                </a:solidFill>
                <a:latin typeface="Calibri"/>
              </a:rPr>
              <a:t>y con toda tu mente</a:t>
            </a:r>
            <a:r>
              <a:rPr lang="es-ES" sz="2400" dirty="0">
                <a:latin typeface="Calibri"/>
              </a:rPr>
              <a:t>.</a:t>
            </a:r>
          </a:p>
        </p:txBody>
      </p:sp>
      <p:sp>
        <p:nvSpPr>
          <p:cNvPr id="3" name="TextBox 2">
            <a:extLst>
              <a:ext uri="{FF2B5EF4-FFF2-40B4-BE49-F238E27FC236}">
                <a16:creationId xmlns:a16="http://schemas.microsoft.com/office/drawing/2014/main" id="{90ECFF80-34D5-4398-EC61-2CA235F1DAFD}"/>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548DE18C-9552-597A-C770-4E55E7E17AE1}"/>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31F6AD35-F214-80A5-CB3F-18375D8BC5FF}"/>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E8A92463-838C-C042-5017-1B8E557623E3}"/>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69F8E284-F37E-3C3D-0758-B5592719A074}"/>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9" name="1 CuadroTexto">
            <a:extLst>
              <a:ext uri="{FF2B5EF4-FFF2-40B4-BE49-F238E27FC236}">
                <a16:creationId xmlns:a16="http://schemas.microsoft.com/office/drawing/2014/main" id="{7D090397-32F3-8E9B-08E9-09CBD7CBC193}"/>
              </a:ext>
            </a:extLst>
          </p:cNvPr>
          <p:cNvSpPr txBox="1"/>
          <p:nvPr/>
        </p:nvSpPr>
        <p:spPr>
          <a:xfrm>
            <a:off x="107504" y="148478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Timoteo 3:15-17</a:t>
            </a:r>
          </a:p>
        </p:txBody>
      </p:sp>
      <p:sp>
        <p:nvSpPr>
          <p:cNvPr id="10" name="2 CuadroTexto">
            <a:extLst>
              <a:ext uri="{FF2B5EF4-FFF2-40B4-BE49-F238E27FC236}">
                <a16:creationId xmlns:a16="http://schemas.microsoft.com/office/drawing/2014/main" id="{EFD3B93C-B960-4D0D-9E9B-B8ACD0383910}"/>
              </a:ext>
            </a:extLst>
          </p:cNvPr>
          <p:cNvSpPr txBox="1"/>
          <p:nvPr/>
        </p:nvSpPr>
        <p:spPr>
          <a:xfrm>
            <a:off x="107504" y="1962383"/>
            <a:ext cx="4355976"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que desde la niñez has sabido las Sagradas Escrituras</a:t>
            </a:r>
            <a:r>
              <a:rPr lang="es-ES" sz="2400" dirty="0">
                <a:latin typeface="Calibri"/>
              </a:rPr>
              <a:t>, </a:t>
            </a:r>
            <a:r>
              <a:rPr lang="es-ES" sz="2400" dirty="0">
                <a:solidFill>
                  <a:srgbClr val="00B0F0"/>
                </a:solidFill>
                <a:latin typeface="Calibri"/>
              </a:rPr>
              <a:t>las cuales te pueden hacer sabio para la salvación por la fe que es en Cristo Jesús.</a:t>
            </a:r>
            <a:r>
              <a:rPr lang="es-ES" sz="2400" dirty="0">
                <a:latin typeface="Calibri"/>
              </a:rPr>
              <a:t> </a:t>
            </a:r>
            <a:r>
              <a:rPr lang="es-ES" sz="2400" dirty="0">
                <a:solidFill>
                  <a:srgbClr val="FFFF00"/>
                </a:solidFill>
                <a:latin typeface="Calibri"/>
              </a:rPr>
              <a:t>Toda la Escritura es inspirada por Dios,</a:t>
            </a:r>
            <a:r>
              <a:rPr lang="es-ES" sz="2400" dirty="0">
                <a:latin typeface="Calibri"/>
              </a:rPr>
              <a:t> </a:t>
            </a:r>
            <a:r>
              <a:rPr lang="es-ES" sz="2400" dirty="0">
                <a:solidFill>
                  <a:srgbClr val="00B0F0"/>
                </a:solidFill>
                <a:latin typeface="Calibri"/>
              </a:rPr>
              <a:t>y útil para enseñar, para redargüir, para corregir, para instruir en justicia, </a:t>
            </a:r>
            <a:r>
              <a:rPr lang="es-ES" sz="2400" dirty="0">
                <a:latin typeface="Calibri"/>
              </a:rPr>
              <a:t>a fin de que el hombre de Dios sea perfecto, enteramente preparado para toda buena obra. </a:t>
            </a:r>
          </a:p>
        </p:txBody>
      </p:sp>
      <p:sp>
        <p:nvSpPr>
          <p:cNvPr id="7" name="TextBox 6">
            <a:extLst>
              <a:ext uri="{FF2B5EF4-FFF2-40B4-BE49-F238E27FC236}">
                <a16:creationId xmlns:a16="http://schemas.microsoft.com/office/drawing/2014/main" id="{6337BB7C-4F2E-1671-51BE-F259AD063DB1}"/>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
        <p:nvSpPr>
          <p:cNvPr id="8" name="TextBox 7">
            <a:extLst>
              <a:ext uri="{FF2B5EF4-FFF2-40B4-BE49-F238E27FC236}">
                <a16:creationId xmlns:a16="http://schemas.microsoft.com/office/drawing/2014/main" id="{A5D88B5B-5238-D6B9-3247-B0C2A8948019}"/>
              </a:ext>
            </a:extLst>
          </p:cNvPr>
          <p:cNvSpPr txBox="1"/>
          <p:nvPr/>
        </p:nvSpPr>
        <p:spPr>
          <a:xfrm>
            <a:off x="4562097" y="284839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Para estudiar tenemos las Sagradas Escrituras que son inspiradas por Dios</a:t>
            </a:r>
          </a:p>
        </p:txBody>
      </p:sp>
      <p:sp>
        <p:nvSpPr>
          <p:cNvPr id="11" name="TextBox 10">
            <a:extLst>
              <a:ext uri="{FF2B5EF4-FFF2-40B4-BE49-F238E27FC236}">
                <a16:creationId xmlns:a16="http://schemas.microsoft.com/office/drawing/2014/main" id="{1E3AB0B5-8BD0-FA34-FECB-CFDFD2CBD7A0}"/>
              </a:ext>
            </a:extLst>
          </p:cNvPr>
          <p:cNvSpPr txBox="1"/>
          <p:nvPr/>
        </p:nvSpPr>
        <p:spPr>
          <a:xfrm>
            <a:off x="4562097" y="345831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hace sabios para la salvación</a:t>
            </a:r>
          </a:p>
        </p:txBody>
      </p:sp>
      <p:sp>
        <p:nvSpPr>
          <p:cNvPr id="12" name="TextBox 11">
            <a:extLst>
              <a:ext uri="{FF2B5EF4-FFF2-40B4-BE49-F238E27FC236}">
                <a16:creationId xmlns:a16="http://schemas.microsoft.com/office/drawing/2014/main" id="{60457AFD-EE56-E96E-6123-43CE1900C62D}"/>
              </a:ext>
            </a:extLst>
          </p:cNvPr>
          <p:cNvSpPr txBox="1"/>
          <p:nvPr/>
        </p:nvSpPr>
        <p:spPr>
          <a:xfrm>
            <a:off x="4572772" y="38245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útil para enseñar, corregir, redargüir y entrenar en justicia</a:t>
            </a:r>
          </a:p>
        </p:txBody>
      </p:sp>
    </p:spTree>
    <p:extLst>
      <p:ext uri="{BB962C8B-B14F-4D97-AF65-F5344CB8AC3E}">
        <p14:creationId xmlns:p14="http://schemas.microsoft.com/office/powerpoint/2010/main" val="810906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4A196-4497-1C2B-1158-01207B92A75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CF39116-FE5D-EEA1-81A3-9DEEF0A104E4}"/>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22:37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284DBDC-A239-69DE-EF64-EA6B537D7273}"/>
              </a:ext>
            </a:extLst>
          </p:cNvPr>
          <p:cNvSpPr txBox="1"/>
          <p:nvPr/>
        </p:nvSpPr>
        <p:spPr>
          <a:xfrm>
            <a:off x="35496" y="477599"/>
            <a:ext cx="446348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Amarás al Señor tu Dios con todo tu corazón, y con toda tu alma,</a:t>
            </a:r>
            <a:r>
              <a:rPr lang="es-ES" sz="2400" dirty="0">
                <a:latin typeface="Calibri"/>
              </a:rPr>
              <a:t> </a:t>
            </a:r>
            <a:r>
              <a:rPr lang="es-ES" sz="2400" dirty="0">
                <a:solidFill>
                  <a:srgbClr val="00B0F0"/>
                </a:solidFill>
                <a:latin typeface="Calibri"/>
              </a:rPr>
              <a:t>y con toda tu mente</a:t>
            </a:r>
            <a:r>
              <a:rPr lang="es-ES" sz="2400" dirty="0">
                <a:latin typeface="Calibri"/>
              </a:rPr>
              <a:t>.</a:t>
            </a:r>
          </a:p>
        </p:txBody>
      </p:sp>
      <p:sp>
        <p:nvSpPr>
          <p:cNvPr id="3" name="TextBox 2">
            <a:extLst>
              <a:ext uri="{FF2B5EF4-FFF2-40B4-BE49-F238E27FC236}">
                <a16:creationId xmlns:a16="http://schemas.microsoft.com/office/drawing/2014/main" id="{2D793336-C488-9D5C-E1AA-81D15C11FC17}"/>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9FB39F3E-C21F-ADA8-4746-B711D7F1E558}"/>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6997CCD7-7555-3C46-E85A-B4A2392BE9F5}"/>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CD3E9B82-BFC5-4E4A-1F5E-DACA8B09939C}"/>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50A22479-A647-142E-7E30-04F0841703D9}"/>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9" name="1 CuadroTexto">
            <a:extLst>
              <a:ext uri="{FF2B5EF4-FFF2-40B4-BE49-F238E27FC236}">
                <a16:creationId xmlns:a16="http://schemas.microsoft.com/office/drawing/2014/main" id="{79D83E21-1D57-3E4D-5EBE-53966216337D}"/>
              </a:ext>
            </a:extLst>
          </p:cNvPr>
          <p:cNvSpPr txBox="1"/>
          <p:nvPr/>
        </p:nvSpPr>
        <p:spPr>
          <a:xfrm>
            <a:off x="107504" y="148478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Timoteo 3:15-17</a:t>
            </a:r>
          </a:p>
        </p:txBody>
      </p:sp>
      <p:sp>
        <p:nvSpPr>
          <p:cNvPr id="10" name="2 CuadroTexto">
            <a:extLst>
              <a:ext uri="{FF2B5EF4-FFF2-40B4-BE49-F238E27FC236}">
                <a16:creationId xmlns:a16="http://schemas.microsoft.com/office/drawing/2014/main" id="{E44EE4ED-2FAB-5A18-C9D8-83C810E2A960}"/>
              </a:ext>
            </a:extLst>
          </p:cNvPr>
          <p:cNvSpPr txBox="1"/>
          <p:nvPr/>
        </p:nvSpPr>
        <p:spPr>
          <a:xfrm>
            <a:off x="107504" y="1962383"/>
            <a:ext cx="4355976"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que desde la niñez has sabido las Sagradas Escrituras</a:t>
            </a:r>
            <a:r>
              <a:rPr lang="es-ES" sz="2400" dirty="0">
                <a:latin typeface="Calibri"/>
              </a:rPr>
              <a:t>, </a:t>
            </a:r>
            <a:r>
              <a:rPr lang="es-ES" sz="2400" dirty="0">
                <a:solidFill>
                  <a:srgbClr val="00B0F0"/>
                </a:solidFill>
                <a:latin typeface="Calibri"/>
              </a:rPr>
              <a:t>las cuales te pueden hacer sabio para la salvación por la fe que es en Cristo Jesús.</a:t>
            </a:r>
            <a:r>
              <a:rPr lang="es-ES" sz="2400" dirty="0">
                <a:latin typeface="Calibri"/>
              </a:rPr>
              <a:t> </a:t>
            </a:r>
            <a:r>
              <a:rPr lang="es-ES" sz="2400" dirty="0">
                <a:solidFill>
                  <a:srgbClr val="FFFF00"/>
                </a:solidFill>
                <a:latin typeface="Calibri"/>
              </a:rPr>
              <a:t>Toda la Escritura es inspirada por Dios,</a:t>
            </a:r>
            <a:r>
              <a:rPr lang="es-ES" sz="2400" dirty="0">
                <a:latin typeface="Calibri"/>
              </a:rPr>
              <a:t> </a:t>
            </a:r>
            <a:r>
              <a:rPr lang="es-ES" sz="2400" dirty="0">
                <a:solidFill>
                  <a:srgbClr val="00B0F0"/>
                </a:solidFill>
                <a:latin typeface="Calibri"/>
              </a:rPr>
              <a:t>y útil para enseñar, para redargüir, para corregir, para instruir en justicia, </a:t>
            </a:r>
            <a:r>
              <a:rPr lang="es-ES" sz="2400" dirty="0">
                <a:solidFill>
                  <a:srgbClr val="FFFF00"/>
                </a:solidFill>
                <a:latin typeface="Calibri"/>
              </a:rPr>
              <a:t>a fin de que el hombre de Dios sea perfecto, enteramente preparado para toda buena obra. </a:t>
            </a:r>
          </a:p>
        </p:txBody>
      </p:sp>
      <p:sp>
        <p:nvSpPr>
          <p:cNvPr id="7" name="TextBox 6">
            <a:extLst>
              <a:ext uri="{FF2B5EF4-FFF2-40B4-BE49-F238E27FC236}">
                <a16:creationId xmlns:a16="http://schemas.microsoft.com/office/drawing/2014/main" id="{5C71F70C-BC5A-FB67-8841-59A35E4C198A}"/>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
        <p:nvSpPr>
          <p:cNvPr id="8" name="TextBox 7">
            <a:extLst>
              <a:ext uri="{FF2B5EF4-FFF2-40B4-BE49-F238E27FC236}">
                <a16:creationId xmlns:a16="http://schemas.microsoft.com/office/drawing/2014/main" id="{C6246574-A96A-99F8-58A5-CC10C672A7EB}"/>
              </a:ext>
            </a:extLst>
          </p:cNvPr>
          <p:cNvSpPr txBox="1"/>
          <p:nvPr/>
        </p:nvSpPr>
        <p:spPr>
          <a:xfrm>
            <a:off x="4562097" y="284839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Para estudiar tenemos las Sagradas Escrituras que son inspiradas por Dios</a:t>
            </a:r>
          </a:p>
        </p:txBody>
      </p:sp>
      <p:sp>
        <p:nvSpPr>
          <p:cNvPr id="11" name="TextBox 10">
            <a:extLst>
              <a:ext uri="{FF2B5EF4-FFF2-40B4-BE49-F238E27FC236}">
                <a16:creationId xmlns:a16="http://schemas.microsoft.com/office/drawing/2014/main" id="{2BB3B72A-B44B-4C88-D878-C151D74DB899}"/>
              </a:ext>
            </a:extLst>
          </p:cNvPr>
          <p:cNvSpPr txBox="1"/>
          <p:nvPr/>
        </p:nvSpPr>
        <p:spPr>
          <a:xfrm>
            <a:off x="4562097" y="345831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hace sabios para la salvación</a:t>
            </a:r>
          </a:p>
        </p:txBody>
      </p:sp>
      <p:sp>
        <p:nvSpPr>
          <p:cNvPr id="12" name="TextBox 11">
            <a:extLst>
              <a:ext uri="{FF2B5EF4-FFF2-40B4-BE49-F238E27FC236}">
                <a16:creationId xmlns:a16="http://schemas.microsoft.com/office/drawing/2014/main" id="{B2BF4329-C441-2B48-273C-80D07A0735C0}"/>
              </a:ext>
            </a:extLst>
          </p:cNvPr>
          <p:cNvSpPr txBox="1"/>
          <p:nvPr/>
        </p:nvSpPr>
        <p:spPr>
          <a:xfrm>
            <a:off x="4572772" y="38245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útil para enseñar, corregir, redargüir y entrenar en justicia</a:t>
            </a:r>
          </a:p>
        </p:txBody>
      </p:sp>
      <p:sp>
        <p:nvSpPr>
          <p:cNvPr id="13" name="TextBox 12">
            <a:extLst>
              <a:ext uri="{FF2B5EF4-FFF2-40B4-BE49-F238E27FC236}">
                <a16:creationId xmlns:a16="http://schemas.microsoft.com/office/drawing/2014/main" id="{E9F998C0-8D1F-3C0B-EEA3-567F55C945D0}"/>
              </a:ext>
            </a:extLst>
          </p:cNvPr>
          <p:cNvSpPr txBox="1"/>
          <p:nvPr/>
        </p:nvSpPr>
        <p:spPr>
          <a:xfrm>
            <a:off x="4584347" y="44378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meta de la Biblia es mejorar nuestra vida y capacitarnos para toda buena obra</a:t>
            </a:r>
          </a:p>
        </p:txBody>
      </p:sp>
    </p:spTree>
    <p:extLst>
      <p:ext uri="{BB962C8B-B14F-4D97-AF65-F5344CB8AC3E}">
        <p14:creationId xmlns:p14="http://schemas.microsoft.com/office/powerpoint/2010/main" val="3416833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B12CF-9C53-922D-BE80-4DEC62190DF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1A522D4-809B-0C1C-9075-E59B48113293}"/>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Pedro 1:19-21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5F14D14-8CD6-E83E-BA23-98AC090054BB}"/>
              </a:ext>
            </a:extLst>
          </p:cNvPr>
          <p:cNvSpPr txBox="1"/>
          <p:nvPr/>
        </p:nvSpPr>
        <p:spPr>
          <a:xfrm>
            <a:off x="107501" y="477599"/>
            <a:ext cx="4392491" cy="4713278"/>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Tenemos también la palabra profética más segura, a la cual hacéis bien en estar atentos como a una antorcha que alumbra en lugar oscuro, hasta que el día esclarezca y el lucero de la mañana salga en vuestros corazones;  entendiendo primero esto, que ninguna profecía de la Escritura es de interpretación privada, porque nunca la profecía fue traída por voluntad humana, sino que los santos hombres de Dios hablaron siendo inspirados por el Espíritu Santo.</a:t>
            </a:r>
          </a:p>
        </p:txBody>
      </p:sp>
      <p:sp>
        <p:nvSpPr>
          <p:cNvPr id="3" name="TextBox 2">
            <a:extLst>
              <a:ext uri="{FF2B5EF4-FFF2-40B4-BE49-F238E27FC236}">
                <a16:creationId xmlns:a16="http://schemas.microsoft.com/office/drawing/2014/main" id="{F699F039-8A21-D75E-A60D-A69AE9AA3B78}"/>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6BCD7D67-19A8-96D0-82F8-369E8BE7060B}"/>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2BBA14E2-9699-5CF0-83AB-F5536B470195}"/>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4C146C51-DC8A-7C11-18A4-A93DBF09DAFC}"/>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391774E5-29EF-0D0B-A5DE-0145171D92FD}"/>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7" name="TextBox 6">
            <a:extLst>
              <a:ext uri="{FF2B5EF4-FFF2-40B4-BE49-F238E27FC236}">
                <a16:creationId xmlns:a16="http://schemas.microsoft.com/office/drawing/2014/main" id="{9B56E805-E08B-1B2A-7F19-286F22C6A6F7}"/>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
        <p:nvSpPr>
          <p:cNvPr id="8" name="TextBox 7">
            <a:extLst>
              <a:ext uri="{FF2B5EF4-FFF2-40B4-BE49-F238E27FC236}">
                <a16:creationId xmlns:a16="http://schemas.microsoft.com/office/drawing/2014/main" id="{AA08D2DE-60DF-2DED-DE98-C1930985A141}"/>
              </a:ext>
            </a:extLst>
          </p:cNvPr>
          <p:cNvSpPr txBox="1"/>
          <p:nvPr/>
        </p:nvSpPr>
        <p:spPr>
          <a:xfrm>
            <a:off x="4562097" y="284839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Para estudiar tenemos las Sagradas Escrituras que son inspiradas por Dios</a:t>
            </a:r>
          </a:p>
        </p:txBody>
      </p:sp>
      <p:sp>
        <p:nvSpPr>
          <p:cNvPr id="11" name="TextBox 10">
            <a:extLst>
              <a:ext uri="{FF2B5EF4-FFF2-40B4-BE49-F238E27FC236}">
                <a16:creationId xmlns:a16="http://schemas.microsoft.com/office/drawing/2014/main" id="{0B840A1D-5A9B-1482-E869-A410EE6E6BEA}"/>
              </a:ext>
            </a:extLst>
          </p:cNvPr>
          <p:cNvSpPr txBox="1"/>
          <p:nvPr/>
        </p:nvSpPr>
        <p:spPr>
          <a:xfrm>
            <a:off x="4562097" y="345831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hace sabios para la salvación</a:t>
            </a:r>
          </a:p>
        </p:txBody>
      </p:sp>
      <p:sp>
        <p:nvSpPr>
          <p:cNvPr id="12" name="TextBox 11">
            <a:extLst>
              <a:ext uri="{FF2B5EF4-FFF2-40B4-BE49-F238E27FC236}">
                <a16:creationId xmlns:a16="http://schemas.microsoft.com/office/drawing/2014/main" id="{4A97D00C-B6BB-4331-F14D-C5FF2E57DB23}"/>
              </a:ext>
            </a:extLst>
          </p:cNvPr>
          <p:cNvSpPr txBox="1"/>
          <p:nvPr/>
        </p:nvSpPr>
        <p:spPr>
          <a:xfrm>
            <a:off x="4572772" y="38245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útil para enseñar, corregir, redargüir y entrenar en justicia</a:t>
            </a:r>
          </a:p>
        </p:txBody>
      </p:sp>
      <p:sp>
        <p:nvSpPr>
          <p:cNvPr id="13" name="TextBox 12">
            <a:extLst>
              <a:ext uri="{FF2B5EF4-FFF2-40B4-BE49-F238E27FC236}">
                <a16:creationId xmlns:a16="http://schemas.microsoft.com/office/drawing/2014/main" id="{18E5318E-3E5F-CB55-A10F-7FC8A7D6B5C7}"/>
              </a:ext>
            </a:extLst>
          </p:cNvPr>
          <p:cNvSpPr txBox="1"/>
          <p:nvPr/>
        </p:nvSpPr>
        <p:spPr>
          <a:xfrm>
            <a:off x="4584347" y="44378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meta de la Biblia es mejorar nuestra vida y capacitarnos para toda buena obra</a:t>
            </a:r>
          </a:p>
        </p:txBody>
      </p:sp>
    </p:spTree>
    <p:extLst>
      <p:ext uri="{BB962C8B-B14F-4D97-AF65-F5344CB8AC3E}">
        <p14:creationId xmlns:p14="http://schemas.microsoft.com/office/powerpoint/2010/main" val="3317547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D02C5-13C9-DA9B-197A-708675BF9EE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C9A5829-77C9-1868-484D-362791936A7C}"/>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Pedro 1:19-21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2C877FE1-5C94-C0AD-A113-26474102F980}"/>
              </a:ext>
            </a:extLst>
          </p:cNvPr>
          <p:cNvSpPr txBox="1"/>
          <p:nvPr/>
        </p:nvSpPr>
        <p:spPr>
          <a:xfrm>
            <a:off x="107501" y="477599"/>
            <a:ext cx="4392491" cy="471327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Tenemos también la palabra profética más segura</a:t>
            </a:r>
            <a:r>
              <a:rPr lang="es-ES" sz="2400" dirty="0">
                <a:latin typeface="Calibri"/>
              </a:rPr>
              <a:t>, a la cual hacéis bien en estar atentos como a una antorcha que alumbra en lugar oscuro, hasta que el día esclarezca y el lucero de la mañana salga en vuestros corazones;  entendiendo primero esto, que ninguna profecía de la Escritura es de interpretación privada, porque nunca la profecía fue traída por voluntad humana, sino que los santos hombres de Dios hablaron siendo inspirados por el Espíritu Santo.</a:t>
            </a:r>
          </a:p>
        </p:txBody>
      </p:sp>
      <p:sp>
        <p:nvSpPr>
          <p:cNvPr id="3" name="TextBox 2">
            <a:extLst>
              <a:ext uri="{FF2B5EF4-FFF2-40B4-BE49-F238E27FC236}">
                <a16:creationId xmlns:a16="http://schemas.microsoft.com/office/drawing/2014/main" id="{0251371D-E468-E0E3-241E-B339905E8742}"/>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CB1CF5DD-DE52-2E6A-8176-2CD948BEBDE0}"/>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DCAA15CF-072E-2365-694F-B2D360F2A72D}"/>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4F3D5641-66E0-90A0-023A-5FA69C357259}"/>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E93974F7-727C-CDD3-EB0B-18A7A2F70356}"/>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7" name="TextBox 6">
            <a:extLst>
              <a:ext uri="{FF2B5EF4-FFF2-40B4-BE49-F238E27FC236}">
                <a16:creationId xmlns:a16="http://schemas.microsoft.com/office/drawing/2014/main" id="{D74C602E-5510-5EF7-437A-269E4FB8EA1B}"/>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
        <p:nvSpPr>
          <p:cNvPr id="8" name="TextBox 7">
            <a:extLst>
              <a:ext uri="{FF2B5EF4-FFF2-40B4-BE49-F238E27FC236}">
                <a16:creationId xmlns:a16="http://schemas.microsoft.com/office/drawing/2014/main" id="{B361C1E0-1CBD-6D3B-EA77-A7AD653AF9EE}"/>
              </a:ext>
            </a:extLst>
          </p:cNvPr>
          <p:cNvSpPr txBox="1"/>
          <p:nvPr/>
        </p:nvSpPr>
        <p:spPr>
          <a:xfrm>
            <a:off x="4562097" y="284839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Para estudiar tenemos las Sagradas Escrituras que son inspiradas por Dios</a:t>
            </a:r>
          </a:p>
        </p:txBody>
      </p:sp>
      <p:sp>
        <p:nvSpPr>
          <p:cNvPr id="11" name="TextBox 10">
            <a:extLst>
              <a:ext uri="{FF2B5EF4-FFF2-40B4-BE49-F238E27FC236}">
                <a16:creationId xmlns:a16="http://schemas.microsoft.com/office/drawing/2014/main" id="{F871D1AC-F0A2-554C-2400-C65FE1D8BC74}"/>
              </a:ext>
            </a:extLst>
          </p:cNvPr>
          <p:cNvSpPr txBox="1"/>
          <p:nvPr/>
        </p:nvSpPr>
        <p:spPr>
          <a:xfrm>
            <a:off x="4562097" y="345831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hace sabios para la salvación</a:t>
            </a:r>
          </a:p>
        </p:txBody>
      </p:sp>
      <p:sp>
        <p:nvSpPr>
          <p:cNvPr id="12" name="TextBox 11">
            <a:extLst>
              <a:ext uri="{FF2B5EF4-FFF2-40B4-BE49-F238E27FC236}">
                <a16:creationId xmlns:a16="http://schemas.microsoft.com/office/drawing/2014/main" id="{94540F8A-BEC8-071C-1429-C3D54F00C3AE}"/>
              </a:ext>
            </a:extLst>
          </p:cNvPr>
          <p:cNvSpPr txBox="1"/>
          <p:nvPr/>
        </p:nvSpPr>
        <p:spPr>
          <a:xfrm>
            <a:off x="4572772" y="38245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útil para enseñar, corregir, redargüir y entrenar en justicia</a:t>
            </a:r>
          </a:p>
        </p:txBody>
      </p:sp>
      <p:sp>
        <p:nvSpPr>
          <p:cNvPr id="13" name="TextBox 12">
            <a:extLst>
              <a:ext uri="{FF2B5EF4-FFF2-40B4-BE49-F238E27FC236}">
                <a16:creationId xmlns:a16="http://schemas.microsoft.com/office/drawing/2014/main" id="{1356152F-CD69-DFA8-0607-11AE0566C4C4}"/>
              </a:ext>
            </a:extLst>
          </p:cNvPr>
          <p:cNvSpPr txBox="1"/>
          <p:nvPr/>
        </p:nvSpPr>
        <p:spPr>
          <a:xfrm>
            <a:off x="4584347" y="44378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meta de la Biblia es mejorar nuestra vida y capacitarnos para toda buena obra</a:t>
            </a:r>
          </a:p>
        </p:txBody>
      </p:sp>
    </p:spTree>
    <p:extLst>
      <p:ext uri="{BB962C8B-B14F-4D97-AF65-F5344CB8AC3E}">
        <p14:creationId xmlns:p14="http://schemas.microsoft.com/office/powerpoint/2010/main" val="38997589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E6E7E-86CA-CFF5-578E-474CB0B43AF9}"/>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1D2673D-7127-7BEE-139F-644F4A8323D7}"/>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Pedro 1:19-21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4F2E9111-2A18-56F3-9AA5-13D56E129518}"/>
              </a:ext>
            </a:extLst>
          </p:cNvPr>
          <p:cNvSpPr txBox="1"/>
          <p:nvPr/>
        </p:nvSpPr>
        <p:spPr>
          <a:xfrm>
            <a:off x="107501" y="477599"/>
            <a:ext cx="4392491" cy="471327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Tenemos también la palabra profética más segura</a:t>
            </a:r>
            <a:r>
              <a:rPr lang="es-ES" sz="2400" dirty="0">
                <a:latin typeface="Calibri"/>
              </a:rPr>
              <a:t>, </a:t>
            </a:r>
            <a:r>
              <a:rPr lang="es-ES" sz="2400" dirty="0">
                <a:solidFill>
                  <a:srgbClr val="00B0F0"/>
                </a:solidFill>
                <a:latin typeface="Calibri"/>
              </a:rPr>
              <a:t>a la cual hacéis bien en estar atentos como a una antorcha que alumbra en lugar oscuro, hasta que el día esclarezca y el lucero de la mañana salga en vuestros corazones;</a:t>
            </a:r>
            <a:r>
              <a:rPr lang="es-ES" sz="2400" dirty="0">
                <a:latin typeface="Calibri"/>
              </a:rPr>
              <a:t>  entendiendo primero esto, que ninguna profecía de la Escritura es de interpretación privada, porque nunca la profecía fue traída por voluntad humana, sino que los santos hombres de Dios hablaron siendo inspirados por el Espíritu Santo.</a:t>
            </a:r>
          </a:p>
        </p:txBody>
      </p:sp>
      <p:sp>
        <p:nvSpPr>
          <p:cNvPr id="3" name="TextBox 2">
            <a:extLst>
              <a:ext uri="{FF2B5EF4-FFF2-40B4-BE49-F238E27FC236}">
                <a16:creationId xmlns:a16="http://schemas.microsoft.com/office/drawing/2014/main" id="{A21927E8-08E5-B2FA-E01E-5D20AD79CBC8}"/>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025C86D7-8230-78B1-A045-5F84F06C7EBF}"/>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35396DD3-DE57-B2B0-F612-687208A4D758}"/>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BA898C8E-312D-F8AF-A51F-78FF743F8C7C}"/>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1F0A572F-4169-D062-7D3C-DECB91D599F7}"/>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7" name="TextBox 6">
            <a:extLst>
              <a:ext uri="{FF2B5EF4-FFF2-40B4-BE49-F238E27FC236}">
                <a16:creationId xmlns:a16="http://schemas.microsoft.com/office/drawing/2014/main" id="{E5A47AE4-67C2-2E9F-B927-CFF0C5786FD0}"/>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
        <p:nvSpPr>
          <p:cNvPr id="8" name="TextBox 7">
            <a:extLst>
              <a:ext uri="{FF2B5EF4-FFF2-40B4-BE49-F238E27FC236}">
                <a16:creationId xmlns:a16="http://schemas.microsoft.com/office/drawing/2014/main" id="{F96A1B94-6D47-7FA8-70B3-681F5D3A072D}"/>
              </a:ext>
            </a:extLst>
          </p:cNvPr>
          <p:cNvSpPr txBox="1"/>
          <p:nvPr/>
        </p:nvSpPr>
        <p:spPr>
          <a:xfrm>
            <a:off x="4562097" y="284839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Para estudiar tenemos las Sagradas Escrituras que son inspiradas por Dios</a:t>
            </a:r>
          </a:p>
        </p:txBody>
      </p:sp>
      <p:sp>
        <p:nvSpPr>
          <p:cNvPr id="11" name="TextBox 10">
            <a:extLst>
              <a:ext uri="{FF2B5EF4-FFF2-40B4-BE49-F238E27FC236}">
                <a16:creationId xmlns:a16="http://schemas.microsoft.com/office/drawing/2014/main" id="{9E14C752-41DC-EFDE-C852-04CE77C5D36F}"/>
              </a:ext>
            </a:extLst>
          </p:cNvPr>
          <p:cNvSpPr txBox="1"/>
          <p:nvPr/>
        </p:nvSpPr>
        <p:spPr>
          <a:xfrm>
            <a:off x="4562097" y="345831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hace sabios para la salvación</a:t>
            </a:r>
          </a:p>
        </p:txBody>
      </p:sp>
      <p:sp>
        <p:nvSpPr>
          <p:cNvPr id="12" name="TextBox 11">
            <a:extLst>
              <a:ext uri="{FF2B5EF4-FFF2-40B4-BE49-F238E27FC236}">
                <a16:creationId xmlns:a16="http://schemas.microsoft.com/office/drawing/2014/main" id="{5056BC12-F4A7-EE12-23A5-04A3DF1D9945}"/>
              </a:ext>
            </a:extLst>
          </p:cNvPr>
          <p:cNvSpPr txBox="1"/>
          <p:nvPr/>
        </p:nvSpPr>
        <p:spPr>
          <a:xfrm>
            <a:off x="4572772" y="38245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útil para enseñar, corregir, redargüir y entrenar en justicia</a:t>
            </a:r>
          </a:p>
        </p:txBody>
      </p:sp>
      <p:sp>
        <p:nvSpPr>
          <p:cNvPr id="13" name="TextBox 12">
            <a:extLst>
              <a:ext uri="{FF2B5EF4-FFF2-40B4-BE49-F238E27FC236}">
                <a16:creationId xmlns:a16="http://schemas.microsoft.com/office/drawing/2014/main" id="{BC01E620-E495-2B1C-3BB0-4B5294E8F4F4}"/>
              </a:ext>
            </a:extLst>
          </p:cNvPr>
          <p:cNvSpPr txBox="1"/>
          <p:nvPr/>
        </p:nvSpPr>
        <p:spPr>
          <a:xfrm>
            <a:off x="4584347" y="44378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meta de la Biblia es mejorar nuestra vida y capacitarnos para toda buena obra</a:t>
            </a:r>
          </a:p>
        </p:txBody>
      </p:sp>
    </p:spTree>
    <p:extLst>
      <p:ext uri="{BB962C8B-B14F-4D97-AF65-F5344CB8AC3E}">
        <p14:creationId xmlns:p14="http://schemas.microsoft.com/office/powerpoint/2010/main" val="3042657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Texto">
            <a:extLst>
              <a:ext uri="{FF2B5EF4-FFF2-40B4-BE49-F238E27FC236}">
                <a16:creationId xmlns:a16="http://schemas.microsoft.com/office/drawing/2014/main" id="{70D29A9B-7545-1AED-1C54-EDAC1F9FFFFB}"/>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4:12</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7ADD9916-D4E8-22C8-EDA8-F99797783B2C}"/>
              </a:ext>
            </a:extLst>
          </p:cNvPr>
          <p:cNvSpPr txBox="1"/>
          <p:nvPr/>
        </p:nvSpPr>
        <p:spPr>
          <a:xfrm>
            <a:off x="0" y="477599"/>
            <a:ext cx="91241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Porque la palabra de Dios es viva y eficaz, y más cortante que toda espada de dos filos; y penetra hasta partir el alma y el espíritu, las coyunturas y los tuétanos, y discierne los pensamientos y las intenciones del corazón. </a:t>
            </a:r>
          </a:p>
        </p:txBody>
      </p:sp>
      <p:sp>
        <p:nvSpPr>
          <p:cNvPr id="3" name="TextBox 2">
            <a:extLst>
              <a:ext uri="{FF2B5EF4-FFF2-40B4-BE49-F238E27FC236}">
                <a16:creationId xmlns:a16="http://schemas.microsoft.com/office/drawing/2014/main" id="{32DF8F0D-354A-CC23-916E-ADF159577B0C}"/>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6" name="2 CuadroTexto">
            <a:extLst>
              <a:ext uri="{FF2B5EF4-FFF2-40B4-BE49-F238E27FC236}">
                <a16:creationId xmlns:a16="http://schemas.microsoft.com/office/drawing/2014/main" id="{5AB90A41-9F1E-490D-617A-7DE497360E59}"/>
              </a:ext>
            </a:extLst>
          </p:cNvPr>
          <p:cNvSpPr txBox="1"/>
          <p:nvPr/>
        </p:nvSpPr>
        <p:spPr>
          <a:xfrm>
            <a:off x="135155" y="5517232"/>
            <a:ext cx="8944682" cy="1019959"/>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Esta semana veremos que la Palabra de Dios es viva y poderosa. Dios te llama a permitir que hable a tu corazón, que te anime, te desafíe, te transforme y te dé dirección y esperanza.</a:t>
            </a:r>
          </a:p>
        </p:txBody>
      </p:sp>
    </p:spTree>
    <p:extLst>
      <p:ext uri="{BB962C8B-B14F-4D97-AF65-F5344CB8AC3E}">
        <p14:creationId xmlns:p14="http://schemas.microsoft.com/office/powerpoint/2010/main" val="3956317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animBg="1"/>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62AB5-F89D-D8C0-F54E-E6BE2FF5B24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2345C2D-E3EF-CC5E-A51B-E6F521F0D4CD}"/>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Pedro 1:19-21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3BF03883-B1EC-6B21-1A73-5ABFC182E236}"/>
              </a:ext>
            </a:extLst>
          </p:cNvPr>
          <p:cNvSpPr txBox="1"/>
          <p:nvPr/>
        </p:nvSpPr>
        <p:spPr>
          <a:xfrm>
            <a:off x="107501" y="477599"/>
            <a:ext cx="4392491" cy="471327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Tenemos también la palabra profética más segura</a:t>
            </a:r>
            <a:r>
              <a:rPr lang="es-ES" sz="2400" dirty="0">
                <a:latin typeface="Calibri"/>
              </a:rPr>
              <a:t>, </a:t>
            </a:r>
            <a:r>
              <a:rPr lang="es-ES" sz="2400" dirty="0">
                <a:solidFill>
                  <a:srgbClr val="00B0F0"/>
                </a:solidFill>
                <a:latin typeface="Calibri"/>
              </a:rPr>
              <a:t>a la cual hacéis bien en estar atentos como a una antorcha que alumbra en lugar oscuro, hasta que el día esclarezca y el lucero de la mañana salga en vuestros corazones;</a:t>
            </a:r>
            <a:r>
              <a:rPr lang="es-ES" sz="2400" dirty="0">
                <a:latin typeface="Calibri"/>
              </a:rPr>
              <a:t>  </a:t>
            </a:r>
            <a:r>
              <a:rPr lang="es-ES" sz="2400" dirty="0">
                <a:solidFill>
                  <a:srgbClr val="FFFF00"/>
                </a:solidFill>
                <a:latin typeface="Calibri"/>
              </a:rPr>
              <a:t>entendiendo primero esto, que ninguna profecía de la Escritura es de interpretación privada,</a:t>
            </a:r>
            <a:r>
              <a:rPr lang="es-ES" sz="2400" dirty="0">
                <a:latin typeface="Calibri"/>
              </a:rPr>
              <a:t> porque nunca la profecía fue traída por voluntad humana, sino que los santos hombres de Dios hablaron siendo inspirados por el Espíritu Santo.</a:t>
            </a:r>
          </a:p>
        </p:txBody>
      </p:sp>
      <p:sp>
        <p:nvSpPr>
          <p:cNvPr id="3" name="TextBox 2">
            <a:extLst>
              <a:ext uri="{FF2B5EF4-FFF2-40B4-BE49-F238E27FC236}">
                <a16:creationId xmlns:a16="http://schemas.microsoft.com/office/drawing/2014/main" id="{3B220593-4104-5CE7-53F3-7955ABD1DBBB}"/>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399CB5BD-C407-8363-82DD-01C5648E552E}"/>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29C63EDA-A38E-FC0C-B255-10F82E3416D9}"/>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7C73F80F-217B-B623-64AE-A2D6A6D2D472}"/>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401CFB86-8A94-D2C7-EA86-D1FC362B33BE}"/>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7" name="TextBox 6">
            <a:extLst>
              <a:ext uri="{FF2B5EF4-FFF2-40B4-BE49-F238E27FC236}">
                <a16:creationId xmlns:a16="http://schemas.microsoft.com/office/drawing/2014/main" id="{8CB5ECB6-DAB0-CCF4-42A9-F4BC77B7DA38}"/>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
        <p:nvSpPr>
          <p:cNvPr id="8" name="TextBox 7">
            <a:extLst>
              <a:ext uri="{FF2B5EF4-FFF2-40B4-BE49-F238E27FC236}">
                <a16:creationId xmlns:a16="http://schemas.microsoft.com/office/drawing/2014/main" id="{083EA2D4-DEF2-0B3D-4646-420D18746EA4}"/>
              </a:ext>
            </a:extLst>
          </p:cNvPr>
          <p:cNvSpPr txBox="1"/>
          <p:nvPr/>
        </p:nvSpPr>
        <p:spPr>
          <a:xfrm>
            <a:off x="4562097" y="284839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Para estudiar tenemos las Sagradas Escrituras que son inspiradas por Dios</a:t>
            </a:r>
          </a:p>
        </p:txBody>
      </p:sp>
      <p:sp>
        <p:nvSpPr>
          <p:cNvPr id="11" name="TextBox 10">
            <a:extLst>
              <a:ext uri="{FF2B5EF4-FFF2-40B4-BE49-F238E27FC236}">
                <a16:creationId xmlns:a16="http://schemas.microsoft.com/office/drawing/2014/main" id="{9EEA9544-2DF8-5E95-45CC-E87E19F122F3}"/>
              </a:ext>
            </a:extLst>
          </p:cNvPr>
          <p:cNvSpPr txBox="1"/>
          <p:nvPr/>
        </p:nvSpPr>
        <p:spPr>
          <a:xfrm>
            <a:off x="4562097" y="345831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hace sabios para la salvación</a:t>
            </a:r>
          </a:p>
        </p:txBody>
      </p:sp>
      <p:sp>
        <p:nvSpPr>
          <p:cNvPr id="12" name="TextBox 11">
            <a:extLst>
              <a:ext uri="{FF2B5EF4-FFF2-40B4-BE49-F238E27FC236}">
                <a16:creationId xmlns:a16="http://schemas.microsoft.com/office/drawing/2014/main" id="{6196190C-D0C9-2065-F107-AB15418E388F}"/>
              </a:ext>
            </a:extLst>
          </p:cNvPr>
          <p:cNvSpPr txBox="1"/>
          <p:nvPr/>
        </p:nvSpPr>
        <p:spPr>
          <a:xfrm>
            <a:off x="4572772" y="38245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útil para enseñar, corregir, redargüir y entrenar en justicia</a:t>
            </a:r>
          </a:p>
        </p:txBody>
      </p:sp>
      <p:sp>
        <p:nvSpPr>
          <p:cNvPr id="13" name="TextBox 12">
            <a:extLst>
              <a:ext uri="{FF2B5EF4-FFF2-40B4-BE49-F238E27FC236}">
                <a16:creationId xmlns:a16="http://schemas.microsoft.com/office/drawing/2014/main" id="{DFECF904-3E6C-F161-EBD8-7F632FAC6E95}"/>
              </a:ext>
            </a:extLst>
          </p:cNvPr>
          <p:cNvSpPr txBox="1"/>
          <p:nvPr/>
        </p:nvSpPr>
        <p:spPr>
          <a:xfrm>
            <a:off x="4584347" y="44378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meta de la Biblia es mejorar nuestra vida y capacitarnos para toda buena obra</a:t>
            </a:r>
          </a:p>
        </p:txBody>
      </p:sp>
    </p:spTree>
    <p:extLst>
      <p:ext uri="{BB962C8B-B14F-4D97-AF65-F5344CB8AC3E}">
        <p14:creationId xmlns:p14="http://schemas.microsoft.com/office/powerpoint/2010/main" val="2464891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84FAF-F0BA-99E9-D803-72DC8E46256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E9DC412-94F1-2771-7495-A6D1B3AF4645}"/>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2 Pedro 1:19-21</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1B0C9DEE-CD75-CDCC-7C11-85E6E5D03648}"/>
              </a:ext>
            </a:extLst>
          </p:cNvPr>
          <p:cNvSpPr txBox="1"/>
          <p:nvPr/>
        </p:nvSpPr>
        <p:spPr>
          <a:xfrm>
            <a:off x="107501" y="477599"/>
            <a:ext cx="4392491" cy="4713278"/>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Tenemos también la palabra profética más segura</a:t>
            </a:r>
            <a:r>
              <a:rPr lang="es-ES" sz="2400" dirty="0">
                <a:latin typeface="Calibri"/>
              </a:rPr>
              <a:t>, </a:t>
            </a:r>
            <a:r>
              <a:rPr lang="es-ES" sz="2400" dirty="0">
                <a:solidFill>
                  <a:srgbClr val="00B0F0"/>
                </a:solidFill>
                <a:latin typeface="Calibri"/>
              </a:rPr>
              <a:t>a la cual hacéis bien en estar atentos como a una antorcha que alumbra en lugar oscuro, hasta que el día esclarezca y el lucero de la mañana salga en vuestros corazones;</a:t>
            </a:r>
            <a:r>
              <a:rPr lang="es-ES" sz="2400" dirty="0">
                <a:latin typeface="Calibri"/>
              </a:rPr>
              <a:t>  </a:t>
            </a:r>
            <a:r>
              <a:rPr lang="es-ES" sz="2400" dirty="0">
                <a:solidFill>
                  <a:srgbClr val="FFFF00"/>
                </a:solidFill>
                <a:latin typeface="Calibri"/>
              </a:rPr>
              <a:t>entendiendo primero esto, que ninguna profecía de la Escritura es de interpretación privada,</a:t>
            </a:r>
            <a:r>
              <a:rPr lang="es-ES" sz="2400" dirty="0">
                <a:latin typeface="Calibri"/>
              </a:rPr>
              <a:t> </a:t>
            </a:r>
            <a:r>
              <a:rPr lang="es-ES" sz="2400" dirty="0">
                <a:solidFill>
                  <a:srgbClr val="00B0F0"/>
                </a:solidFill>
                <a:latin typeface="Calibri"/>
              </a:rPr>
              <a:t>porque nunca la profecía fue traída por voluntad humana, sino que los santos hombres de Dios hablaron siendo inspirados por el Espíritu Santo.</a:t>
            </a:r>
          </a:p>
        </p:txBody>
      </p:sp>
      <p:sp>
        <p:nvSpPr>
          <p:cNvPr id="3" name="TextBox 2">
            <a:extLst>
              <a:ext uri="{FF2B5EF4-FFF2-40B4-BE49-F238E27FC236}">
                <a16:creationId xmlns:a16="http://schemas.microsoft.com/office/drawing/2014/main" id="{0FBD4ECD-8243-B635-0AC6-FB3E9A6EA491}"/>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D20D74C7-42E4-EB58-EEAC-C55C7A446C57}"/>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6" name="TextBox 5">
            <a:extLst>
              <a:ext uri="{FF2B5EF4-FFF2-40B4-BE49-F238E27FC236}">
                <a16:creationId xmlns:a16="http://schemas.microsoft.com/office/drawing/2014/main" id="{EE3D1C08-7EED-346B-B6BE-D642DCE54327}"/>
              </a:ext>
            </a:extLst>
          </p:cNvPr>
          <p:cNvSpPr txBox="1"/>
          <p:nvPr/>
        </p:nvSpPr>
        <p:spPr>
          <a:xfrm>
            <a:off x="4570867" y="111645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
        <p:nvSpPr>
          <p:cNvPr id="16" name="TextBox 15">
            <a:extLst>
              <a:ext uri="{FF2B5EF4-FFF2-40B4-BE49-F238E27FC236}">
                <a16:creationId xmlns:a16="http://schemas.microsoft.com/office/drawing/2014/main" id="{9569B2C8-0468-581B-4C57-126DA3FBF150}"/>
              </a:ext>
            </a:extLst>
          </p:cNvPr>
          <p:cNvSpPr txBox="1"/>
          <p:nvPr/>
        </p:nvSpPr>
        <p:spPr>
          <a:xfrm>
            <a:off x="4562097" y="169376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Si conocemos la Biblia, somos vencedores en Cristo</a:t>
            </a:r>
          </a:p>
        </p:txBody>
      </p:sp>
      <p:sp>
        <p:nvSpPr>
          <p:cNvPr id="18" name="TextBox 17">
            <a:extLst>
              <a:ext uri="{FF2B5EF4-FFF2-40B4-BE49-F238E27FC236}">
                <a16:creationId xmlns:a16="http://schemas.microsoft.com/office/drawing/2014/main" id="{52AB3A3E-17CD-10EF-698E-40927F961FFD}"/>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7" name="TextBox 6">
            <a:extLst>
              <a:ext uri="{FF2B5EF4-FFF2-40B4-BE49-F238E27FC236}">
                <a16:creationId xmlns:a16="http://schemas.microsoft.com/office/drawing/2014/main" id="{6BFD4514-F93E-D691-B089-7F99F12A30A0}"/>
              </a:ext>
            </a:extLst>
          </p:cNvPr>
          <p:cNvSpPr txBox="1"/>
          <p:nvPr/>
        </p:nvSpPr>
        <p:spPr>
          <a:xfrm>
            <a:off x="4570867" y="227107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hacer uso de la mente (la razón) para amar a Dios</a:t>
            </a:r>
          </a:p>
        </p:txBody>
      </p:sp>
      <p:sp>
        <p:nvSpPr>
          <p:cNvPr id="8" name="TextBox 7">
            <a:extLst>
              <a:ext uri="{FF2B5EF4-FFF2-40B4-BE49-F238E27FC236}">
                <a16:creationId xmlns:a16="http://schemas.microsoft.com/office/drawing/2014/main" id="{83CBB1B8-83FF-5574-F41F-BE97D57CF403}"/>
              </a:ext>
            </a:extLst>
          </p:cNvPr>
          <p:cNvSpPr txBox="1"/>
          <p:nvPr/>
        </p:nvSpPr>
        <p:spPr>
          <a:xfrm>
            <a:off x="4562097" y="284839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Para estudiar tenemos las Sagradas Escrituras que son inspiradas por Dios</a:t>
            </a:r>
          </a:p>
        </p:txBody>
      </p:sp>
      <p:sp>
        <p:nvSpPr>
          <p:cNvPr id="11" name="TextBox 10">
            <a:extLst>
              <a:ext uri="{FF2B5EF4-FFF2-40B4-BE49-F238E27FC236}">
                <a16:creationId xmlns:a16="http://schemas.microsoft.com/office/drawing/2014/main" id="{CD1AB26D-E4F1-CB99-B533-383D242403B5}"/>
              </a:ext>
            </a:extLst>
          </p:cNvPr>
          <p:cNvSpPr txBox="1"/>
          <p:nvPr/>
        </p:nvSpPr>
        <p:spPr>
          <a:xfrm>
            <a:off x="4562097" y="345831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hace sabios para la salvación</a:t>
            </a:r>
          </a:p>
        </p:txBody>
      </p:sp>
      <p:sp>
        <p:nvSpPr>
          <p:cNvPr id="12" name="TextBox 11">
            <a:extLst>
              <a:ext uri="{FF2B5EF4-FFF2-40B4-BE49-F238E27FC236}">
                <a16:creationId xmlns:a16="http://schemas.microsoft.com/office/drawing/2014/main" id="{A072B56D-D48C-9F8C-DF8D-F7435A184A7E}"/>
              </a:ext>
            </a:extLst>
          </p:cNvPr>
          <p:cNvSpPr txBox="1"/>
          <p:nvPr/>
        </p:nvSpPr>
        <p:spPr>
          <a:xfrm>
            <a:off x="4572772" y="38245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útil para enseñar, corregir, redargüir y entrenar en justicia</a:t>
            </a:r>
          </a:p>
        </p:txBody>
      </p:sp>
      <p:sp>
        <p:nvSpPr>
          <p:cNvPr id="13" name="TextBox 12">
            <a:extLst>
              <a:ext uri="{FF2B5EF4-FFF2-40B4-BE49-F238E27FC236}">
                <a16:creationId xmlns:a16="http://schemas.microsoft.com/office/drawing/2014/main" id="{5697534D-F145-D7FA-D572-3326F31AD829}"/>
              </a:ext>
            </a:extLst>
          </p:cNvPr>
          <p:cNvSpPr txBox="1"/>
          <p:nvPr/>
        </p:nvSpPr>
        <p:spPr>
          <a:xfrm>
            <a:off x="4584347" y="4437888"/>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meta de la Biblia es mejorar nuestra vida y capacitarnos para toda buena obra</a:t>
            </a:r>
          </a:p>
        </p:txBody>
      </p:sp>
      <p:sp>
        <p:nvSpPr>
          <p:cNvPr id="9" name="TextBox 8">
            <a:extLst>
              <a:ext uri="{FF2B5EF4-FFF2-40B4-BE49-F238E27FC236}">
                <a16:creationId xmlns:a16="http://schemas.microsoft.com/office/drawing/2014/main" id="{474DF8CD-6F31-445D-3F56-43434482AD03}"/>
              </a:ext>
            </a:extLst>
          </p:cNvPr>
          <p:cNvSpPr txBox="1"/>
          <p:nvPr/>
        </p:nvSpPr>
        <p:spPr>
          <a:xfrm>
            <a:off x="4584347" y="5011231"/>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debemos usar la Biblia para cumplir nuestros deseos o interpretaciones</a:t>
            </a:r>
          </a:p>
        </p:txBody>
      </p:sp>
    </p:spTree>
    <p:extLst>
      <p:ext uri="{BB962C8B-B14F-4D97-AF65-F5344CB8AC3E}">
        <p14:creationId xmlns:p14="http://schemas.microsoft.com/office/powerpoint/2010/main" val="53558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82C0F-F387-4705-70CC-AA36DE2613A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83FE0ED-0365-09B7-6F37-8CFDFDDF3CD7}"/>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8A940B51-CB02-937D-76F3-840C72089D6A}"/>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Jesús le dijo: Yo soy el camino, y la verdad, y la vida; nadie viene al Padre, sino por mí.</a:t>
            </a:r>
          </a:p>
        </p:txBody>
      </p:sp>
      <p:sp>
        <p:nvSpPr>
          <p:cNvPr id="3" name="TextBox 2">
            <a:extLst>
              <a:ext uri="{FF2B5EF4-FFF2-40B4-BE49-F238E27FC236}">
                <a16:creationId xmlns:a16="http://schemas.microsoft.com/office/drawing/2014/main" id="{7FE81B92-2FBD-2C5F-5BFA-E8850D498F30}"/>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0F958720-65D0-7FC2-3474-39CBBC72DD20}"/>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47C2FE07-97A9-4B0F-981D-60172E12BD9F}"/>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9AF26B8A-64BE-C600-0597-DE51196ADAC3}"/>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Tree>
    <p:extLst>
      <p:ext uri="{BB962C8B-B14F-4D97-AF65-F5344CB8AC3E}">
        <p14:creationId xmlns:p14="http://schemas.microsoft.com/office/powerpoint/2010/main" val="264789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CBD8F-2172-1591-3811-FA9D3595BD69}"/>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B30E116-DAF0-12FC-8A88-3B97987D27E6}"/>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BA17E5EF-5023-C545-F94F-6AF23AB66665}"/>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5C6D421B-D5E4-B300-BDFF-1AF10DCEA708}"/>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9D54FCC5-F333-C271-A2BF-685CAE6765A8}"/>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AC9F26BB-2458-21E0-D1BC-025E206EED9B}"/>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BD55C0BE-281A-0654-76C0-F2C88C9B9B5D}"/>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20D71FF8-F4AA-F9B2-5437-283B35B75C6A}"/>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B4FE20BF-6F00-FDB9-DD25-8A1EAA56B82F}"/>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9EDD8014-18BF-5D40-A492-9A71C67E4987}"/>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BF2DD055-3D3E-B87F-CDFE-037238CCB671}"/>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1A7BAE74-79DC-E72B-E17C-7428D4F68339}"/>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80C67955-E835-2EF5-B685-C2F756E6A7D6}"/>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Santifícalos en tu verdad; tu palabra es verdad. </a:t>
            </a:r>
          </a:p>
        </p:txBody>
      </p:sp>
    </p:spTree>
    <p:extLst>
      <p:ext uri="{BB962C8B-B14F-4D97-AF65-F5344CB8AC3E}">
        <p14:creationId xmlns:p14="http://schemas.microsoft.com/office/powerpoint/2010/main" val="3558085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4" grpId="0" animBg="1"/>
      <p:bldP spid="15" grpId="0"/>
      <p:bldP spid="1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7D2E8-D064-93C7-FC70-4410A309A8B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276EE6D-FB1A-5C42-4454-EDF3F4A3DD72}"/>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813AC698-75AE-9F22-5843-0310B2F7E0DB}"/>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7442DAA5-727A-56E7-CEAF-FBFDF7A68D52}"/>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AD4D113F-0B59-9353-D20C-0A3C3E2D59CC}"/>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D21A42CD-5A66-A3CD-C218-CFE9DEE5D7C6}"/>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57351866-EFBC-1417-AC77-5841F62E76DA}"/>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0BDBDC42-80D8-4765-053F-D753D82320A0}"/>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46DC1960-6946-71D4-E3AC-A8FB58F4242C}"/>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5D8100D4-7EF0-E4FB-B208-98B9D126CC26}"/>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4282225F-4CE0-79BA-4D2C-9E9ECAF20A36}"/>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22BD9301-74F8-64A8-343E-AA94869A9931}"/>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2D95CDE2-4967-03E2-213A-FC34F33457A5}"/>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latin typeface="Calibri"/>
              </a:rPr>
              <a:t>tu palabra es verdad. </a:t>
            </a:r>
          </a:p>
        </p:txBody>
      </p:sp>
    </p:spTree>
    <p:extLst>
      <p:ext uri="{BB962C8B-B14F-4D97-AF65-F5344CB8AC3E}">
        <p14:creationId xmlns:p14="http://schemas.microsoft.com/office/powerpoint/2010/main" val="21057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5D43C-5C8E-0E16-7F04-2B75B0462DB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26FFBF6-778B-4206-5198-997DCB24EEFF}"/>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66798F4A-9472-0C92-3E46-5E406C539683}"/>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6B57096F-73CC-C4E9-8AF9-15F5039B035F}"/>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0F3EF75D-D0AB-8918-D8E8-32DB249C8720}"/>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7D39D3D0-1CB0-F62C-21E7-83122A08778A}"/>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54C7F332-FEE4-650C-02EE-DAE7C0AA3330}"/>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6740AB16-AD22-E1A3-BAF5-DFFA760558D1}"/>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077BE774-31C0-3590-5424-32CD14D9DADD}"/>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ABB953C3-7A85-A20F-CBF7-36049F696953}"/>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625818A2-AD00-78E6-EE13-671ABF20855B}"/>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E8B5C526-671B-1C76-1E8B-6FEC73AD5011}"/>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7512E176-91BC-BDEF-7B51-6162D828EFE9}"/>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28C1DFC8-D08F-44C6-BB38-9F6C39ACF11B}"/>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D5602693-1348-FBA4-240F-0B8B0558E96C}"/>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9CF1EC5A-3D8D-F934-E3E5-718691CBF0BC}"/>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Jesucristo es el mismo ayer, y hoy, y por los siglos. </a:t>
            </a:r>
          </a:p>
        </p:txBody>
      </p:sp>
    </p:spTree>
    <p:extLst>
      <p:ext uri="{BB962C8B-B14F-4D97-AF65-F5344CB8AC3E}">
        <p14:creationId xmlns:p14="http://schemas.microsoft.com/office/powerpoint/2010/main" val="413741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p:bldP spid="1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11C6F-E7DD-EB16-3905-54ED4D1E70F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DBBB812-7573-2A60-F4E1-1623A6DE131B}"/>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E4AA4277-C720-08E6-66E4-26BC167EAB15}"/>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8BE16CFE-B231-DB4E-1B94-9DD32492814E}"/>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984C0EB0-0056-3AE6-F3A4-501F6DE1B7BE}"/>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604C83F6-D499-08FE-70A4-760A536F8638}"/>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34F3BF32-6E01-A540-4355-E0CA07AD0864}"/>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1A49F78A-F47C-F8C3-589B-D3E3E0FABC35}"/>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2DE9139C-6F51-1772-5FA1-E1D6E54DF3E9}"/>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9BDB24E9-BC20-24D1-3098-B64078354535}"/>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8DCE81C8-B7A4-9BB0-B854-E77D7BA7F78B}"/>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2BA82EAE-EEEE-F893-5F62-D58239F38B4D}"/>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79B5DAC3-9030-AA38-3A6B-98805F70A4CC}"/>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6FA85232-DDCB-31E9-1A7C-A5F5208BF126}"/>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A8F1A681-E350-F570-2D02-6ED1BED1C3CE}"/>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AD431DA7-BB65-0B87-D60A-97B2AB7CC373}"/>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Jesucristo es el mismo ayer, y hoy,</a:t>
            </a:r>
            <a:r>
              <a:rPr lang="es-ES" sz="2400" dirty="0">
                <a:latin typeface="Calibri"/>
              </a:rPr>
              <a:t> y por los siglos. </a:t>
            </a:r>
          </a:p>
        </p:txBody>
      </p:sp>
    </p:spTree>
    <p:extLst>
      <p:ext uri="{BB962C8B-B14F-4D97-AF65-F5344CB8AC3E}">
        <p14:creationId xmlns:p14="http://schemas.microsoft.com/office/powerpoint/2010/main" val="11054159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712CD-5B29-BC9B-BC06-56DF5317E2C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2A5DD25-DDE2-6766-2EB7-3CCF6F3EB69F}"/>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414B9B3C-1212-80B2-65E1-CF9DED750830}"/>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83186ED8-7B5B-0D9E-C739-47B141BABE92}"/>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E9A6D288-F06B-A30D-83A4-453390FF5FBE}"/>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CCDD037F-D4C8-18C1-C2F6-C317FC0C70EA}"/>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3C8AF753-DBF8-8C54-CD6C-CA289F2F9AC3}"/>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D77ED9E2-275D-5D48-8669-92DF35AACB34}"/>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F4C1C936-0EEA-14A2-ADD0-4F420DFF3BAB}"/>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1F05425E-E938-BA95-22F6-1AB653C7125F}"/>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0C7EFECD-98BA-DF5D-936A-13CCD4C1D166}"/>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51C546BC-9C3E-1140-9A46-007060970D24}"/>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AEA5B176-4EB9-D928-0B5D-EA097E78D96C}"/>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BBB38B84-E86D-76E0-213F-5031CE4774DE}"/>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C3AD0DFB-EA4E-C0FF-92C9-F34510A5CED2}"/>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369CAEFF-2B67-E403-02C1-B0E5EEBE2A0D}"/>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Jesucristo es el mismo ayer, y hoy,</a:t>
            </a:r>
            <a:r>
              <a:rPr lang="es-ES" sz="2400" dirty="0">
                <a:latin typeface="Calibri"/>
              </a:rPr>
              <a:t> </a:t>
            </a:r>
            <a:r>
              <a:rPr lang="es-ES" sz="2400" dirty="0">
                <a:solidFill>
                  <a:srgbClr val="00B0F0"/>
                </a:solidFill>
                <a:latin typeface="Calibri"/>
              </a:rPr>
              <a:t>y por los siglos. </a:t>
            </a:r>
          </a:p>
        </p:txBody>
      </p:sp>
      <p:sp>
        <p:nvSpPr>
          <p:cNvPr id="13" name="1 CuadroTexto">
            <a:extLst>
              <a:ext uri="{FF2B5EF4-FFF2-40B4-BE49-F238E27FC236}">
                <a16:creationId xmlns:a16="http://schemas.microsoft.com/office/drawing/2014/main" id="{8A35B928-0F1E-41B6-1B38-33871C1F52FA}"/>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41754A63-68F8-757E-0BEE-F9EB81FBF810}"/>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Sécase la hierba, </a:t>
            </a:r>
            <a:r>
              <a:rPr lang="es-ES" sz="2400" dirty="0" err="1">
                <a:latin typeface="Calibri"/>
              </a:rPr>
              <a:t>marchítase</a:t>
            </a:r>
            <a:r>
              <a:rPr lang="es-ES" sz="2400" dirty="0">
                <a:latin typeface="Calibri"/>
              </a:rPr>
              <a:t> la flor; mas la palabra del Dios nuestro permanece para siempre.</a:t>
            </a:r>
          </a:p>
        </p:txBody>
      </p:sp>
    </p:spTree>
    <p:extLst>
      <p:ext uri="{BB962C8B-B14F-4D97-AF65-F5344CB8AC3E}">
        <p14:creationId xmlns:p14="http://schemas.microsoft.com/office/powerpoint/2010/main" val="1445274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5C355-2C69-00B6-C2B9-59DC0B4DA5F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AEAAC28-AC09-679B-0589-9687DC59F384}"/>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0CDEA377-4D43-4FB6-E714-152547DCF780}"/>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B4D4243B-C49C-D388-58EB-8553F52023FE}"/>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F24D3FDB-0F88-92B0-BCB6-0714FC94A985}"/>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D29967E0-0789-757C-BF42-58F782C72DD0}"/>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D2EC6287-BC78-527C-4257-C9A0D8900405}"/>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F42D2D5D-C857-9655-C7CB-C6FA840202F1}"/>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DE92406E-D298-70A5-3510-EAC970DC7E9E}"/>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879AD72E-3F7B-6C1A-6938-81A0CB5D50BC}"/>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938C620D-9754-122E-AA24-B0066AC632E1}"/>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341142B5-667A-F054-2639-ABBE8532E261}"/>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F36E1C22-1747-ED9A-F9B3-F412BA274B11}"/>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319E154D-A656-8F3F-8A03-823EFD5E91E0}"/>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D6BE40FF-1380-FF25-EAA5-4E0E38B43443}"/>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46B53964-BC6B-D3B1-F704-C81387049833}"/>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Jesucristo es el mismo ayer, y hoy,</a:t>
            </a:r>
            <a:r>
              <a:rPr lang="es-ES" sz="2400" dirty="0">
                <a:latin typeface="Calibri"/>
              </a:rPr>
              <a:t> </a:t>
            </a:r>
            <a:r>
              <a:rPr lang="es-ES" sz="2400" dirty="0">
                <a:solidFill>
                  <a:srgbClr val="00B0F0"/>
                </a:solidFill>
                <a:latin typeface="Calibri"/>
              </a:rPr>
              <a:t>y por los siglos. </a:t>
            </a:r>
          </a:p>
        </p:txBody>
      </p:sp>
      <p:sp>
        <p:nvSpPr>
          <p:cNvPr id="13" name="1 CuadroTexto">
            <a:extLst>
              <a:ext uri="{FF2B5EF4-FFF2-40B4-BE49-F238E27FC236}">
                <a16:creationId xmlns:a16="http://schemas.microsoft.com/office/drawing/2014/main" id="{DF3BB537-11BA-6180-2EE3-4596FFE466AA}"/>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06218BC0-B4A8-459F-9AFD-8195D100A4FA}"/>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mas la palabra del Dios nuestro permanece para siempre.</a:t>
            </a:r>
          </a:p>
        </p:txBody>
      </p:sp>
    </p:spTree>
    <p:extLst>
      <p:ext uri="{BB962C8B-B14F-4D97-AF65-F5344CB8AC3E}">
        <p14:creationId xmlns:p14="http://schemas.microsoft.com/office/powerpoint/2010/main" val="2409468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431F2-28DE-0137-A4FA-87277F998C19}"/>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589C62C-AF18-9E04-0D11-9295352CC3B6}"/>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6DDB366F-5F55-2BFE-6F31-C26DCD309115}"/>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0EB30056-AE70-A55B-056A-F18587516EF7}"/>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6F1973FD-0ABD-D307-DDF4-AB13902BD910}"/>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7A0C8176-D8B8-806D-CA9F-E5C16214FFBE}"/>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3917D782-FB1F-A180-9941-8D1F9195D726}"/>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75705C68-140A-4A62-32F6-3A14B3862F20}"/>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00F2D37B-BC22-79E4-D798-04423E19DC59}"/>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E96228B6-978E-2291-058C-1698CBD1430B}"/>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D8BBF161-B276-5B7A-3F77-F2147B751019}"/>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69463B4C-3FE5-D798-9324-14495948D147}"/>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2ED21E41-EC5F-FAB1-A202-2FD0C287BD5A}"/>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EA471231-4A7B-84DC-AE25-19575AFDAAEF}"/>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629BB71D-2783-AD89-3862-5FB1557F869D}"/>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379D2D60-FFAC-35F6-C454-484A57CC8A8A}"/>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Jesucristo es el mismo ayer, y hoy,</a:t>
            </a:r>
            <a:r>
              <a:rPr lang="es-ES" sz="2400" dirty="0">
                <a:latin typeface="Calibri"/>
              </a:rPr>
              <a:t> </a:t>
            </a:r>
            <a:r>
              <a:rPr lang="es-ES" sz="2400" dirty="0">
                <a:solidFill>
                  <a:srgbClr val="00B0F0"/>
                </a:solidFill>
                <a:latin typeface="Calibri"/>
              </a:rPr>
              <a:t>y por los siglos. </a:t>
            </a:r>
          </a:p>
        </p:txBody>
      </p:sp>
      <p:sp>
        <p:nvSpPr>
          <p:cNvPr id="13" name="1 CuadroTexto">
            <a:extLst>
              <a:ext uri="{FF2B5EF4-FFF2-40B4-BE49-F238E27FC236}">
                <a16:creationId xmlns:a16="http://schemas.microsoft.com/office/drawing/2014/main" id="{488CE55B-19D7-AA31-FA9D-B679A46256BC}"/>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D48224E3-2CD6-2E02-B3A3-45A0A4856841}"/>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C1D705FB-865F-8CD1-037C-83BEE14CE55D}"/>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2371017A-5295-3F18-C7A1-720B10AB00DD}"/>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4E67619D-B213-DE5C-C067-2C5FAB14F7E7}"/>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Las palabras de Jehová son palabras limpias, como plata refinada en horno de tierra, purificada siete veces.</a:t>
            </a:r>
          </a:p>
        </p:txBody>
      </p:sp>
    </p:spTree>
    <p:extLst>
      <p:ext uri="{BB962C8B-B14F-4D97-AF65-F5344CB8AC3E}">
        <p14:creationId xmlns:p14="http://schemas.microsoft.com/office/powerpoint/2010/main" val="2207822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3F598-A779-866F-DD3E-2B963D88AB7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2216F87-EFCC-36B6-EE6B-ECC067F9F0EE}"/>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4:12</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425D98AE-2D5E-08FB-4CBC-34EC81605520}"/>
              </a:ext>
            </a:extLst>
          </p:cNvPr>
          <p:cNvSpPr txBox="1"/>
          <p:nvPr/>
        </p:nvSpPr>
        <p:spPr>
          <a:xfrm>
            <a:off x="0" y="477599"/>
            <a:ext cx="91241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Porque la palabra de Dios es viva y eficaz, y más cortante que toda espada de dos filos; y penetra hasta partir el alma y el espíritu, las coyunturas y los tuétanos, y discierne los pensamientos y las intenciones del corazón. </a:t>
            </a:r>
          </a:p>
        </p:txBody>
      </p:sp>
      <p:sp>
        <p:nvSpPr>
          <p:cNvPr id="3" name="TextBox 2">
            <a:extLst>
              <a:ext uri="{FF2B5EF4-FFF2-40B4-BE49-F238E27FC236}">
                <a16:creationId xmlns:a16="http://schemas.microsoft.com/office/drawing/2014/main" id="{ABFABCE0-4563-F12D-0532-066B228121E5}"/>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6EBF6F0C-0E10-18F2-6252-D8469A6F6F86}"/>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9" name="2 CuadroTexto">
            <a:extLst>
              <a:ext uri="{FF2B5EF4-FFF2-40B4-BE49-F238E27FC236}">
                <a16:creationId xmlns:a16="http://schemas.microsoft.com/office/drawing/2014/main" id="{F2E4D718-A236-33B8-FF01-3B9358A6D696}"/>
              </a:ext>
            </a:extLst>
          </p:cNvPr>
          <p:cNvSpPr txBox="1"/>
          <p:nvPr/>
        </p:nvSpPr>
        <p:spPr>
          <a:xfrm>
            <a:off x="190524" y="5589240"/>
            <a:ext cx="6669093" cy="1019959"/>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“Satanás emplea todo artificio posible para impedir que los hombres obtengan un conocimiento de la Biblia…” (El Conflicto de los Siglos, p. 593).</a:t>
            </a:r>
          </a:p>
        </p:txBody>
      </p:sp>
      <p:sp>
        <p:nvSpPr>
          <p:cNvPr id="10" name="TextBox 9">
            <a:extLst>
              <a:ext uri="{FF2B5EF4-FFF2-40B4-BE49-F238E27FC236}">
                <a16:creationId xmlns:a16="http://schemas.microsoft.com/office/drawing/2014/main" id="{F7F99882-3A0A-1D3D-D87D-155A8ACA5BDA}"/>
              </a:ext>
            </a:extLst>
          </p:cNvPr>
          <p:cNvSpPr txBox="1"/>
          <p:nvPr/>
        </p:nvSpPr>
        <p:spPr>
          <a:xfrm>
            <a:off x="6948264" y="5589240"/>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tiempo</a:t>
            </a:r>
          </a:p>
        </p:txBody>
      </p:sp>
      <p:sp>
        <p:nvSpPr>
          <p:cNvPr id="11" name="TextBox 10">
            <a:extLst>
              <a:ext uri="{FF2B5EF4-FFF2-40B4-BE49-F238E27FC236}">
                <a16:creationId xmlns:a16="http://schemas.microsoft.com/office/drawing/2014/main" id="{F54144C9-6ACC-9826-3324-3704E91870EE}"/>
              </a:ext>
            </a:extLst>
          </p:cNvPr>
          <p:cNvSpPr txBox="1"/>
          <p:nvPr/>
        </p:nvSpPr>
        <p:spPr>
          <a:xfrm>
            <a:off x="6937804" y="5933704"/>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energía</a:t>
            </a:r>
          </a:p>
        </p:txBody>
      </p:sp>
      <p:sp>
        <p:nvSpPr>
          <p:cNvPr id="12" name="TextBox 11">
            <a:extLst>
              <a:ext uri="{FF2B5EF4-FFF2-40B4-BE49-F238E27FC236}">
                <a16:creationId xmlns:a16="http://schemas.microsoft.com/office/drawing/2014/main" id="{39DF35D2-31B5-9351-114B-7EFF02AD46F6}"/>
              </a:ext>
            </a:extLst>
          </p:cNvPr>
          <p:cNvSpPr txBox="1"/>
          <p:nvPr/>
        </p:nvSpPr>
        <p:spPr>
          <a:xfrm>
            <a:off x="6937804" y="6302129"/>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enfoque</a:t>
            </a:r>
          </a:p>
        </p:txBody>
      </p:sp>
      <p:sp>
        <p:nvSpPr>
          <p:cNvPr id="13" name="TextBox 12">
            <a:extLst>
              <a:ext uri="{FF2B5EF4-FFF2-40B4-BE49-F238E27FC236}">
                <a16:creationId xmlns:a16="http://schemas.microsoft.com/office/drawing/2014/main" id="{5CFD824A-EC0A-49EF-6800-8A40DFD1AB77}"/>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361C6AAC-8F79-8215-49BF-1D87D1BAAB10}"/>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B54E4A6E-9B48-367E-1590-3B730873D9C6}"/>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Tree>
    <p:extLst>
      <p:ext uri="{BB962C8B-B14F-4D97-AF65-F5344CB8AC3E}">
        <p14:creationId xmlns:p14="http://schemas.microsoft.com/office/powerpoint/2010/main" val="4182438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arn(inVertical)">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barn(inVertical)">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barn(inVertical)">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arn(inVertic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barn(inVertical)">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barn(inVertical)">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4"/>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 grpId="0" animBg="1"/>
      <p:bldP spid="9" grpId="0" animBg="1"/>
      <p:bldP spid="10" grpId="0" animBg="1"/>
      <p:bldP spid="11" grpId="0" animBg="1"/>
      <p:bldP spid="12" grpId="0" animBg="1"/>
      <p:bldP spid="13" grpId="0" animBg="1"/>
      <p:bldP spid="14" grpId="0" animBg="1"/>
      <p:bldP spid="15"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929E8-60FD-ED9C-0801-6A1BDC7E155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8220D7D-E2BE-2796-9D68-3B62EF4207A7}"/>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E7723D41-CB0E-0026-D9CB-9E619A0D6755}"/>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25E560D9-1804-C74B-B85D-3C982FE6D59F}"/>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3D2447B6-121C-3F74-8AF7-5021FA009D1C}"/>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E36C4C00-6B81-482F-3DED-DC3C53D6CB87}"/>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0729DCBA-6B96-86DC-8F3E-B0FA969556E9}"/>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389BED2D-5AF7-FB6C-817A-21B255C16F87}"/>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6EB7244A-4B18-605F-0E9F-1FC41C3BC41C}"/>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8A0DF6AB-5ED1-C301-7B98-84E65FE6E16A}"/>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0240B8F3-E542-D6A0-7BB0-BDB7027A9703}"/>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6C5F588D-AB19-1C33-1708-641F2A4966CF}"/>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F5BFD05F-C7DE-09D3-B202-58CEEA8CFCC2}"/>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72821FA0-3DD0-2578-E98A-050472379E6D}"/>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C0A0046A-AAA7-A734-84B7-F2C7EFEFC4F3}"/>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7571EA11-534A-221D-A3D4-03A0A6EEA876}"/>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Jesucristo es el mismo ayer, y hoy,</a:t>
            </a:r>
            <a:r>
              <a:rPr lang="es-ES" sz="2400" dirty="0">
                <a:latin typeface="Calibri"/>
              </a:rPr>
              <a:t> </a:t>
            </a:r>
            <a:r>
              <a:rPr lang="es-ES" sz="2400" dirty="0">
                <a:solidFill>
                  <a:srgbClr val="00B0F0"/>
                </a:solidFill>
                <a:latin typeface="Calibri"/>
              </a:rPr>
              <a:t>y por los siglos. </a:t>
            </a:r>
          </a:p>
        </p:txBody>
      </p:sp>
      <p:sp>
        <p:nvSpPr>
          <p:cNvPr id="13" name="1 CuadroTexto">
            <a:extLst>
              <a:ext uri="{FF2B5EF4-FFF2-40B4-BE49-F238E27FC236}">
                <a16:creationId xmlns:a16="http://schemas.microsoft.com/office/drawing/2014/main" id="{52EBB97F-6312-30CE-0F0A-753D13F61331}"/>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870AB0F0-EB54-4BAD-8A50-F11512EA7157}"/>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F5F1CAD4-40FB-E573-ED06-3639BF0A8E5C}"/>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08BDA569-511C-09CB-B795-9248313E7CAF}"/>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7B5D9155-6C9D-EB95-96A1-A386A773195E}"/>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Las palabras de Jehová son palabras limpias, </a:t>
            </a:r>
            <a:r>
              <a:rPr lang="es-ES" sz="2400" dirty="0">
                <a:latin typeface="Calibri"/>
              </a:rPr>
              <a:t>como plata refinada en horno de tierra, purificada siete veces.</a:t>
            </a:r>
          </a:p>
        </p:txBody>
      </p:sp>
    </p:spTree>
    <p:extLst>
      <p:ext uri="{BB962C8B-B14F-4D97-AF65-F5344CB8AC3E}">
        <p14:creationId xmlns:p14="http://schemas.microsoft.com/office/powerpoint/2010/main" val="3383353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3DF44-40E6-94F5-FFAB-2B0F93B0189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E5740FB-530B-340E-1E0F-8454918E0C0C}"/>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5FB9E64D-9F62-B4F4-8B52-FEEF7D9527BF}"/>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C8D83A3E-D2C5-1FB6-9A51-F2F0EF253700}"/>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1A23B99A-9963-88E0-D897-C03FAD7E0F06}"/>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DCEBEE74-4C46-129D-33D8-5367218186F5}"/>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19D76608-0869-EC3D-7159-C5A5ECEF69C4}"/>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5487096D-09B8-776E-CF9D-8A8C9EADD1BA}"/>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1759B548-C7C1-AEF4-B19B-05B2F3FDEE3F}"/>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AACA08F7-8DC3-8C88-D590-BF31FD7ED2F0}"/>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6666F187-EB61-D734-BB58-CCEDA8D7333C}"/>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D92A13BC-8F16-FBA7-5784-F5C2B59DC801}"/>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703C8D3B-A03E-C394-D149-7C05231A9B7E}"/>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4A078D45-E895-3F15-3B32-6C93AA8BBBDC}"/>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890DADDD-FC8C-B518-0CC3-5DD538D7D35D}"/>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129633F9-8D87-7985-B17A-3220D75DC193}"/>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Jesucristo es el mismo ayer, y hoy,</a:t>
            </a:r>
            <a:r>
              <a:rPr lang="es-ES" sz="2400" dirty="0">
                <a:latin typeface="Calibri"/>
              </a:rPr>
              <a:t> </a:t>
            </a:r>
            <a:r>
              <a:rPr lang="es-ES" sz="2400" dirty="0">
                <a:solidFill>
                  <a:srgbClr val="00B0F0"/>
                </a:solidFill>
                <a:latin typeface="Calibri"/>
              </a:rPr>
              <a:t>y por los siglos. </a:t>
            </a:r>
          </a:p>
        </p:txBody>
      </p:sp>
      <p:sp>
        <p:nvSpPr>
          <p:cNvPr id="13" name="1 CuadroTexto">
            <a:extLst>
              <a:ext uri="{FF2B5EF4-FFF2-40B4-BE49-F238E27FC236}">
                <a16:creationId xmlns:a16="http://schemas.microsoft.com/office/drawing/2014/main" id="{9E037ADB-8BDD-CFEE-9BFC-6B9F53A5A59D}"/>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DCFF889C-A1CE-1D34-1A1F-B501626A42FB}"/>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E259987D-61FF-0893-DF89-5D2157E54B8A}"/>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BEBAC366-67A9-98B1-E840-53FD6A8015CF}"/>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689A7D45-9347-0498-4D13-34BFB606925E}"/>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Las palabras de Jehová son palabras limpias, </a:t>
            </a:r>
            <a:r>
              <a:rPr lang="es-ES" sz="2400" dirty="0">
                <a:solidFill>
                  <a:srgbClr val="00B0F0"/>
                </a:solidFill>
                <a:latin typeface="Calibri"/>
              </a:rPr>
              <a:t>como plata refinada en horno de tierra, </a:t>
            </a:r>
            <a:r>
              <a:rPr lang="es-ES" sz="2400" dirty="0">
                <a:latin typeface="Calibri"/>
              </a:rPr>
              <a:t>purificada siete veces.</a:t>
            </a:r>
          </a:p>
        </p:txBody>
      </p:sp>
    </p:spTree>
    <p:extLst>
      <p:ext uri="{BB962C8B-B14F-4D97-AF65-F5344CB8AC3E}">
        <p14:creationId xmlns:p14="http://schemas.microsoft.com/office/powerpoint/2010/main" val="21924789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60372-5FE3-8117-853B-26C7E4CEE9E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1967D0E-43DF-5E89-EF38-62B0E494F6E0}"/>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B088ED80-DAD8-05C9-3FBC-AD7417B2E0D8}"/>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22B8C5CF-84E7-CE03-22B6-D0FE516DEC76}"/>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847905E4-FB9B-B49D-DD60-6E71B68778FC}"/>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541CC859-74CD-54FB-7581-BB60451A3259}"/>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84073326-4085-5C37-FBDD-ADF91E34F3A2}"/>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1F3BBFC3-3C1A-BD59-FC60-0199EC4B9BA6}"/>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08EEDDA3-F449-4C92-8E71-72C479881717}"/>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B8A3EA97-2C01-34E4-AB5F-13C9796EB596}"/>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6D63289E-0447-18CC-617B-DDE52ECF629D}"/>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B76D3FA5-39EF-E2B2-7369-21A39BE67D4C}"/>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1385A9AC-0D9C-F0F6-72A7-37F37B39DE44}"/>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5E06A8C9-E09A-43B7-40FF-35E05744980C}"/>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A42F525A-0BA7-FC18-1206-8CB0DDE46718}"/>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BBA24DF9-A1B8-A156-36B1-35870E021688}"/>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Jesucristo es el mismo ayer, y hoy,</a:t>
            </a:r>
            <a:r>
              <a:rPr lang="es-ES" sz="2400" dirty="0">
                <a:latin typeface="Calibri"/>
              </a:rPr>
              <a:t> </a:t>
            </a:r>
            <a:r>
              <a:rPr lang="es-ES" sz="2400" dirty="0">
                <a:solidFill>
                  <a:srgbClr val="00B0F0"/>
                </a:solidFill>
                <a:latin typeface="Calibri"/>
              </a:rPr>
              <a:t>y por los siglos. </a:t>
            </a:r>
          </a:p>
        </p:txBody>
      </p:sp>
      <p:sp>
        <p:nvSpPr>
          <p:cNvPr id="13" name="1 CuadroTexto">
            <a:extLst>
              <a:ext uri="{FF2B5EF4-FFF2-40B4-BE49-F238E27FC236}">
                <a16:creationId xmlns:a16="http://schemas.microsoft.com/office/drawing/2014/main" id="{2CCFBC8A-1BF8-4A4F-9E84-7C47D460F72D}"/>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A24A2CA9-9EFC-14BE-7510-29CF5A42B0CE}"/>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E393BD45-0162-66AD-811C-875BD2B707C2}"/>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9D636A88-DCB5-0400-6476-E887ED64B9D0}"/>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4A2E8450-A1FA-87D0-4FC7-E5BE6C9A41CC}"/>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Las palabras de Jehová son palabras limpias, </a:t>
            </a:r>
            <a:r>
              <a:rPr lang="es-ES" sz="2400" dirty="0">
                <a:solidFill>
                  <a:srgbClr val="00B0F0"/>
                </a:solidFill>
                <a:latin typeface="Calibri"/>
              </a:rPr>
              <a:t>como plata refinada en horno de tierra, </a:t>
            </a:r>
            <a:r>
              <a:rPr lang="es-ES" sz="2400" dirty="0">
                <a:solidFill>
                  <a:srgbClr val="FFFF00"/>
                </a:solidFill>
                <a:latin typeface="Calibri"/>
              </a:rPr>
              <a:t>purificada siete veces.</a:t>
            </a:r>
          </a:p>
        </p:txBody>
      </p:sp>
      <p:sp>
        <p:nvSpPr>
          <p:cNvPr id="20" name="1 CuadroTexto">
            <a:extLst>
              <a:ext uri="{FF2B5EF4-FFF2-40B4-BE49-F238E27FC236}">
                <a16:creationId xmlns:a16="http://schemas.microsoft.com/office/drawing/2014/main" id="{DE0D8D0F-C698-DAEF-D9B2-F7112C653482}"/>
              </a:ext>
            </a:extLst>
          </p:cNvPr>
          <p:cNvSpPr txBox="1"/>
          <p:nvPr/>
        </p:nvSpPr>
        <p:spPr>
          <a:xfrm>
            <a:off x="4677740" y="443711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Proverbios 30:5</a:t>
            </a:r>
          </a:p>
        </p:txBody>
      </p:sp>
      <p:sp>
        <p:nvSpPr>
          <p:cNvPr id="21" name="2 CuadroTexto">
            <a:extLst>
              <a:ext uri="{FF2B5EF4-FFF2-40B4-BE49-F238E27FC236}">
                <a16:creationId xmlns:a16="http://schemas.microsoft.com/office/drawing/2014/main" id="{FFEEDF0E-26D0-8E93-FA21-379835B2CF29}"/>
              </a:ext>
            </a:extLst>
          </p:cNvPr>
          <p:cNvSpPr txBox="1"/>
          <p:nvPr/>
        </p:nvSpPr>
        <p:spPr>
          <a:xfrm>
            <a:off x="4680520" y="4934083"/>
            <a:ext cx="4427984"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Toda palabra de Dios es limpia; Él es escudo a los que en él esperan. </a:t>
            </a:r>
          </a:p>
        </p:txBody>
      </p:sp>
    </p:spTree>
    <p:extLst>
      <p:ext uri="{BB962C8B-B14F-4D97-AF65-F5344CB8AC3E}">
        <p14:creationId xmlns:p14="http://schemas.microsoft.com/office/powerpoint/2010/main" val="2436613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BD6B6-8DFB-E1C6-1267-431A85A74D3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D898ACB-22C2-486D-FE52-B051BE9D4419}"/>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29A6EEE-17FC-7B17-48D9-E2B01F27DFC9}"/>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1F08969D-E369-5438-9D88-6EBC7BDE5BD7}"/>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2CD3BB4F-BEED-82D7-B564-1D89FACF8103}"/>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870DCB2B-BBF2-943D-3DD1-CE2A652F301B}"/>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9FADC0F5-0383-47B1-6C73-0A415211C53C}"/>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7B0D4435-8E99-CA61-A52D-55048760E59F}"/>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E69351D1-8984-E81E-16CD-0D034568F4A4}"/>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F80A896B-67DB-E3E0-DD09-2D1A12224E3F}"/>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03C3340A-FA3D-4A81-62F3-33937919B084}"/>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82453959-133E-AA2A-5256-5D246F772415}"/>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1DF71E76-7A7E-DEF8-B411-5EBBAEB73084}"/>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B935CD36-416A-0EFE-E1C9-2A2E101D3E25}"/>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69AE5CBA-1D52-2C32-1D5D-1CEF906E7A85}"/>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861A665A-EDB0-2EA4-2565-53A051882E9B}"/>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Jesucristo es el mismo ayer, y hoy,</a:t>
            </a:r>
            <a:r>
              <a:rPr lang="es-ES" sz="2400" dirty="0">
                <a:latin typeface="Calibri"/>
              </a:rPr>
              <a:t> </a:t>
            </a:r>
            <a:r>
              <a:rPr lang="es-ES" sz="2400" dirty="0">
                <a:solidFill>
                  <a:srgbClr val="00B0F0"/>
                </a:solidFill>
                <a:latin typeface="Calibri"/>
              </a:rPr>
              <a:t>y por los siglos. </a:t>
            </a:r>
          </a:p>
        </p:txBody>
      </p:sp>
      <p:sp>
        <p:nvSpPr>
          <p:cNvPr id="13" name="1 CuadroTexto">
            <a:extLst>
              <a:ext uri="{FF2B5EF4-FFF2-40B4-BE49-F238E27FC236}">
                <a16:creationId xmlns:a16="http://schemas.microsoft.com/office/drawing/2014/main" id="{301DBE60-5F9F-B807-6D84-43A85AEC2B55}"/>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B6B84C58-13DF-6EEB-47DA-2D79852EEF16}"/>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951C491C-E6F2-6976-2D2B-29400EAE84AE}"/>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21C908DB-52CF-F48E-AF49-6B666084708B}"/>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6CF2F505-5C67-325E-160C-AA60B3506779}"/>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Las palabras de Jehová son palabras limpias, </a:t>
            </a:r>
            <a:r>
              <a:rPr lang="es-ES" sz="2400" dirty="0">
                <a:solidFill>
                  <a:srgbClr val="00B0F0"/>
                </a:solidFill>
                <a:latin typeface="Calibri"/>
              </a:rPr>
              <a:t>como plata refinada en horno de tierra, </a:t>
            </a:r>
            <a:r>
              <a:rPr lang="es-ES" sz="2400" dirty="0">
                <a:solidFill>
                  <a:srgbClr val="FFFF00"/>
                </a:solidFill>
                <a:latin typeface="Calibri"/>
              </a:rPr>
              <a:t>purificada siete veces.</a:t>
            </a:r>
          </a:p>
        </p:txBody>
      </p:sp>
      <p:sp>
        <p:nvSpPr>
          <p:cNvPr id="20" name="1 CuadroTexto">
            <a:extLst>
              <a:ext uri="{FF2B5EF4-FFF2-40B4-BE49-F238E27FC236}">
                <a16:creationId xmlns:a16="http://schemas.microsoft.com/office/drawing/2014/main" id="{5DD454E8-290B-5AF1-379D-027E0F3D2EFA}"/>
              </a:ext>
            </a:extLst>
          </p:cNvPr>
          <p:cNvSpPr txBox="1"/>
          <p:nvPr/>
        </p:nvSpPr>
        <p:spPr>
          <a:xfrm>
            <a:off x="4677740" y="443711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Proverbios 30:5</a:t>
            </a:r>
          </a:p>
        </p:txBody>
      </p:sp>
      <p:sp>
        <p:nvSpPr>
          <p:cNvPr id="21" name="2 CuadroTexto">
            <a:extLst>
              <a:ext uri="{FF2B5EF4-FFF2-40B4-BE49-F238E27FC236}">
                <a16:creationId xmlns:a16="http://schemas.microsoft.com/office/drawing/2014/main" id="{49496A2A-EB7F-4819-B513-93DA3214B422}"/>
              </a:ext>
            </a:extLst>
          </p:cNvPr>
          <p:cNvSpPr txBox="1"/>
          <p:nvPr/>
        </p:nvSpPr>
        <p:spPr>
          <a:xfrm>
            <a:off x="4680520" y="4934083"/>
            <a:ext cx="4427984"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Toda palabra de Dios es limpia;</a:t>
            </a:r>
            <a:r>
              <a:rPr lang="es-ES" sz="2400" dirty="0">
                <a:latin typeface="Calibri"/>
              </a:rPr>
              <a:t> Él es escudo a los que en él esperan. </a:t>
            </a:r>
          </a:p>
        </p:txBody>
      </p:sp>
    </p:spTree>
    <p:extLst>
      <p:ext uri="{BB962C8B-B14F-4D97-AF65-F5344CB8AC3E}">
        <p14:creationId xmlns:p14="http://schemas.microsoft.com/office/powerpoint/2010/main" val="4032967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92474-CB9E-1F71-C5BF-E77A2B539809}"/>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2FD37E3-F5D0-1637-0785-48364F725283}"/>
              </a:ext>
            </a:extLst>
          </p:cNvPr>
          <p:cNvSpPr txBox="1"/>
          <p:nvPr/>
        </p:nvSpPr>
        <p:spPr>
          <a:xfrm>
            <a:off x="179512"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14:6</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7FD85B12-FB02-99E6-D60C-1108E855636F}"/>
              </a:ext>
            </a:extLst>
          </p:cNvPr>
          <p:cNvSpPr txBox="1"/>
          <p:nvPr/>
        </p:nvSpPr>
        <p:spPr>
          <a:xfrm>
            <a:off x="323528" y="477599"/>
            <a:ext cx="3945417"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Jesús le dijo: Yo soy el camino, y </a:t>
            </a:r>
            <a:r>
              <a:rPr lang="es-ES" sz="2400" u="sng" dirty="0">
                <a:solidFill>
                  <a:srgbClr val="FFFF00"/>
                </a:solidFill>
                <a:latin typeface="Calibri"/>
              </a:rPr>
              <a:t>la verdad</a:t>
            </a:r>
            <a:r>
              <a:rPr lang="es-ES" sz="2400" dirty="0">
                <a:solidFill>
                  <a:srgbClr val="FFFF00"/>
                </a:solidFill>
                <a:latin typeface="Calibri"/>
              </a:rPr>
              <a:t>, y la vida; nadie viene al Padre, sino por mí.</a:t>
            </a:r>
          </a:p>
        </p:txBody>
      </p:sp>
      <p:sp>
        <p:nvSpPr>
          <p:cNvPr id="3" name="TextBox 2">
            <a:extLst>
              <a:ext uri="{FF2B5EF4-FFF2-40B4-BE49-F238E27FC236}">
                <a16:creationId xmlns:a16="http://schemas.microsoft.com/office/drawing/2014/main" id="{A2FA94C2-7823-8D9E-72E8-B00F70383C63}"/>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DE75A959-06C2-9B22-9890-C818917C4C0E}"/>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5B2A2E62-1BF2-19E2-29A9-5E800BBF6783}"/>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F98C4D1E-7AE5-F6B3-E866-4A14733D74F2}"/>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4271C06B-C053-48CD-A181-DE3CB20DF08A}"/>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1F7C9BDA-E36A-2B0A-32A9-81AF79F8FB21}"/>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8E333747-A11F-9EFA-2DD3-DFB7F3C6FB6E}"/>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C74F5565-C441-EEFA-4E97-520BCEDA508A}"/>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15" name="1 CuadroTexto">
            <a:extLst>
              <a:ext uri="{FF2B5EF4-FFF2-40B4-BE49-F238E27FC236}">
                <a16:creationId xmlns:a16="http://schemas.microsoft.com/office/drawing/2014/main" id="{13865DC9-080C-7DB3-3FA4-C6AECA50C455}"/>
              </a:ext>
            </a:extLst>
          </p:cNvPr>
          <p:cNvSpPr txBox="1"/>
          <p:nvPr/>
        </p:nvSpPr>
        <p:spPr>
          <a:xfrm>
            <a:off x="179512" y="135537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17:17</a:t>
            </a:r>
          </a:p>
        </p:txBody>
      </p:sp>
      <p:sp>
        <p:nvSpPr>
          <p:cNvPr id="16" name="2 CuadroTexto">
            <a:extLst>
              <a:ext uri="{FF2B5EF4-FFF2-40B4-BE49-F238E27FC236}">
                <a16:creationId xmlns:a16="http://schemas.microsoft.com/office/drawing/2014/main" id="{352B6896-CCEF-1EB5-897A-69DC7DC0FF1B}"/>
              </a:ext>
            </a:extLst>
          </p:cNvPr>
          <p:cNvSpPr txBox="1"/>
          <p:nvPr/>
        </p:nvSpPr>
        <p:spPr>
          <a:xfrm>
            <a:off x="323528" y="1832977"/>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Santifícalos en tu verdad; </a:t>
            </a:r>
            <a:r>
              <a:rPr lang="es-ES" sz="2400" dirty="0">
                <a:solidFill>
                  <a:srgbClr val="00B0F0"/>
                </a:solidFill>
                <a:latin typeface="Calibri"/>
              </a:rPr>
              <a:t>tu palabra es verdad. </a:t>
            </a:r>
          </a:p>
        </p:txBody>
      </p:sp>
      <p:sp>
        <p:nvSpPr>
          <p:cNvPr id="9" name="TextBox 8">
            <a:extLst>
              <a:ext uri="{FF2B5EF4-FFF2-40B4-BE49-F238E27FC236}">
                <a16:creationId xmlns:a16="http://schemas.microsoft.com/office/drawing/2014/main" id="{BDA3D6A9-A680-52D4-0EBC-1DEFF18739B7}"/>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1" name="1 CuadroTexto">
            <a:extLst>
              <a:ext uri="{FF2B5EF4-FFF2-40B4-BE49-F238E27FC236}">
                <a16:creationId xmlns:a16="http://schemas.microsoft.com/office/drawing/2014/main" id="{C43E4DFD-3752-60F5-2679-9D9BEAFFAE5B}"/>
              </a:ext>
            </a:extLst>
          </p:cNvPr>
          <p:cNvSpPr txBox="1"/>
          <p:nvPr/>
        </p:nvSpPr>
        <p:spPr>
          <a:xfrm>
            <a:off x="179512" y="249289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13:8</a:t>
            </a:r>
          </a:p>
        </p:txBody>
      </p:sp>
      <p:sp>
        <p:nvSpPr>
          <p:cNvPr id="12" name="2 CuadroTexto">
            <a:extLst>
              <a:ext uri="{FF2B5EF4-FFF2-40B4-BE49-F238E27FC236}">
                <a16:creationId xmlns:a16="http://schemas.microsoft.com/office/drawing/2014/main" id="{E50735CE-F3B1-A6E8-E54F-707B4506727F}"/>
              </a:ext>
            </a:extLst>
          </p:cNvPr>
          <p:cNvSpPr txBox="1"/>
          <p:nvPr/>
        </p:nvSpPr>
        <p:spPr>
          <a:xfrm>
            <a:off x="323528" y="2970495"/>
            <a:ext cx="3945417"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Jesucristo es el mismo ayer, y hoy,</a:t>
            </a:r>
            <a:r>
              <a:rPr lang="es-ES" sz="2400" dirty="0">
                <a:latin typeface="Calibri"/>
              </a:rPr>
              <a:t> </a:t>
            </a:r>
            <a:r>
              <a:rPr lang="es-ES" sz="2400" dirty="0">
                <a:solidFill>
                  <a:srgbClr val="00B0F0"/>
                </a:solidFill>
                <a:latin typeface="Calibri"/>
              </a:rPr>
              <a:t>y por los siglos. </a:t>
            </a:r>
          </a:p>
        </p:txBody>
      </p:sp>
      <p:sp>
        <p:nvSpPr>
          <p:cNvPr id="13" name="1 CuadroTexto">
            <a:extLst>
              <a:ext uri="{FF2B5EF4-FFF2-40B4-BE49-F238E27FC236}">
                <a16:creationId xmlns:a16="http://schemas.microsoft.com/office/drawing/2014/main" id="{D662B613-BC7D-94B0-4F76-819CA07EA019}"/>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E1BCB66F-E26B-EF1E-48BC-30BC7F92BAF0}"/>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B5D81054-7FA4-7F7B-C5C9-DAC06039FAB6}"/>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8FB585FA-7BF1-63FC-79F2-0B9766395633}"/>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5A1FBB15-B99D-EA1E-E96A-D2BF5406F60E}"/>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Las palabras de Jehová son palabras limpias, </a:t>
            </a:r>
            <a:r>
              <a:rPr lang="es-ES" sz="2400" dirty="0">
                <a:solidFill>
                  <a:srgbClr val="00B0F0"/>
                </a:solidFill>
                <a:latin typeface="Calibri"/>
              </a:rPr>
              <a:t>como plata refinada en horno de tierra, </a:t>
            </a:r>
            <a:r>
              <a:rPr lang="es-ES" sz="2400" dirty="0">
                <a:solidFill>
                  <a:srgbClr val="FFFF00"/>
                </a:solidFill>
                <a:latin typeface="Calibri"/>
              </a:rPr>
              <a:t>purificada siete veces.</a:t>
            </a:r>
          </a:p>
        </p:txBody>
      </p:sp>
      <p:sp>
        <p:nvSpPr>
          <p:cNvPr id="20" name="1 CuadroTexto">
            <a:extLst>
              <a:ext uri="{FF2B5EF4-FFF2-40B4-BE49-F238E27FC236}">
                <a16:creationId xmlns:a16="http://schemas.microsoft.com/office/drawing/2014/main" id="{3550EE9C-F642-F89B-473D-234E50946D34}"/>
              </a:ext>
            </a:extLst>
          </p:cNvPr>
          <p:cNvSpPr txBox="1"/>
          <p:nvPr/>
        </p:nvSpPr>
        <p:spPr>
          <a:xfrm>
            <a:off x="4677740" y="443711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Proverbios 30:5</a:t>
            </a:r>
          </a:p>
        </p:txBody>
      </p:sp>
      <p:sp>
        <p:nvSpPr>
          <p:cNvPr id="21" name="2 CuadroTexto">
            <a:extLst>
              <a:ext uri="{FF2B5EF4-FFF2-40B4-BE49-F238E27FC236}">
                <a16:creationId xmlns:a16="http://schemas.microsoft.com/office/drawing/2014/main" id="{6AB75D94-47BB-2410-FAE3-02F8AE26FA10}"/>
              </a:ext>
            </a:extLst>
          </p:cNvPr>
          <p:cNvSpPr txBox="1"/>
          <p:nvPr/>
        </p:nvSpPr>
        <p:spPr>
          <a:xfrm>
            <a:off x="4680520" y="4934083"/>
            <a:ext cx="4427984"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Toda palabra de Dios es limpia;</a:t>
            </a:r>
            <a:r>
              <a:rPr lang="es-ES" sz="2400" dirty="0">
                <a:latin typeface="Calibri"/>
              </a:rPr>
              <a:t> </a:t>
            </a:r>
            <a:r>
              <a:rPr lang="es-ES" sz="2400" dirty="0">
                <a:solidFill>
                  <a:srgbClr val="00B0F0"/>
                </a:solidFill>
                <a:latin typeface="Calibri"/>
              </a:rPr>
              <a:t>Él es escudo a los que en él esperan. </a:t>
            </a:r>
          </a:p>
        </p:txBody>
      </p:sp>
      <p:sp>
        <p:nvSpPr>
          <p:cNvPr id="24" name="2 CuadroTexto">
            <a:extLst>
              <a:ext uri="{FF2B5EF4-FFF2-40B4-BE49-F238E27FC236}">
                <a16:creationId xmlns:a16="http://schemas.microsoft.com/office/drawing/2014/main" id="{18D90365-6A2B-853A-AF36-B9DBEE6C81E0}"/>
              </a:ext>
            </a:extLst>
          </p:cNvPr>
          <p:cNvSpPr txBox="1"/>
          <p:nvPr/>
        </p:nvSpPr>
        <p:spPr>
          <a:xfrm>
            <a:off x="4648185" y="5760535"/>
            <a:ext cx="4427984" cy="1019959"/>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Probada es toda palabra de Dios</a:t>
            </a:r>
            <a:r>
              <a:rPr lang="es-ES" sz="2400" dirty="0">
                <a:latin typeface="Calibri"/>
              </a:rPr>
              <a:t>; Él es escudo a los que en Él se refugian (RVA-2015).</a:t>
            </a:r>
          </a:p>
        </p:txBody>
      </p:sp>
      <p:sp>
        <p:nvSpPr>
          <p:cNvPr id="25" name="TextBox 24">
            <a:extLst>
              <a:ext uri="{FF2B5EF4-FFF2-40B4-BE49-F238E27FC236}">
                <a16:creationId xmlns:a16="http://schemas.microsoft.com/office/drawing/2014/main" id="{F399A1C5-B196-CF3C-C016-B9AEB9E01598}"/>
              </a:ext>
            </a:extLst>
          </p:cNvPr>
          <p:cNvSpPr txBox="1"/>
          <p:nvPr/>
        </p:nvSpPr>
        <p:spPr>
          <a:xfrm>
            <a:off x="4572000" y="36496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Tree>
    <p:extLst>
      <p:ext uri="{BB962C8B-B14F-4D97-AF65-F5344CB8AC3E}">
        <p14:creationId xmlns:p14="http://schemas.microsoft.com/office/powerpoint/2010/main" val="393212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arn(inVertical)">
                                      <p:cBhvr>
                                        <p:cTn id="1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DE2BCB-10AB-3D3C-59D4-A24CCC8B1E6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BF7A904-0694-67F9-53B6-C91232FA4E40}"/>
              </a:ext>
            </a:extLst>
          </p:cNvPr>
          <p:cNvSpPr txBox="1"/>
          <p:nvPr/>
        </p:nvSpPr>
        <p:spPr>
          <a:xfrm>
            <a:off x="19144" y="0"/>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Tesalonicenses 2:13</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3E698648-FA48-2A5D-0EE9-2084BAF6791E}"/>
              </a:ext>
            </a:extLst>
          </p:cNvPr>
          <p:cNvSpPr txBox="1"/>
          <p:nvPr/>
        </p:nvSpPr>
        <p:spPr>
          <a:xfrm>
            <a:off x="24263" y="477599"/>
            <a:ext cx="4547737"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lo cual también nosotros sin cesar damos gracias a Dios, de que cuando recibisteis la palabra de Dios que oísteis de nosotros, la recibisteis no como palabra de hombres, sino según es en verdad, la palabra de Dios, la cual actúa en vosotros los creyentes. </a:t>
            </a:r>
          </a:p>
        </p:txBody>
      </p:sp>
      <p:sp>
        <p:nvSpPr>
          <p:cNvPr id="3" name="TextBox 2">
            <a:extLst>
              <a:ext uri="{FF2B5EF4-FFF2-40B4-BE49-F238E27FC236}">
                <a16:creationId xmlns:a16="http://schemas.microsoft.com/office/drawing/2014/main" id="{5E28C1CC-0532-E5E0-6EF9-1D36E960AE81}"/>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91C1255E-A149-5D69-03A3-36EA401AAD23}"/>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C89E64B2-1D6A-DB74-E536-167F3DA538F1}"/>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4D93A144-AB7E-54E0-7ED4-FD47CB9FF5C9}"/>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2240BF90-A4FF-3437-4CAA-0BC0AE8DDD63}"/>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CF99DCBB-8E26-6AD9-08EC-DA9FDAEB0D63}"/>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043F9690-18ED-8498-C7D5-F13BF2D0785B}"/>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F188AEB9-0AF4-1DA9-E8C5-B13FAE7DC361}"/>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9" name="TextBox 8">
            <a:extLst>
              <a:ext uri="{FF2B5EF4-FFF2-40B4-BE49-F238E27FC236}">
                <a16:creationId xmlns:a16="http://schemas.microsoft.com/office/drawing/2014/main" id="{B05F946A-2DB3-8B2C-A368-CE105F07FADF}"/>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3" name="1 CuadroTexto">
            <a:extLst>
              <a:ext uri="{FF2B5EF4-FFF2-40B4-BE49-F238E27FC236}">
                <a16:creationId xmlns:a16="http://schemas.microsoft.com/office/drawing/2014/main" id="{C3E79F14-2DBF-8192-5404-B0C8F2E57C41}"/>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AEB0A369-C80B-82A6-471F-497C739DFA4B}"/>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CC5C7D42-91D2-72AE-F3CA-54A7BA8672D4}"/>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AD8ED1B9-0EE6-14A1-4E09-2ACBF44B72D0}"/>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5F76C536-E86E-0F28-CAF3-9E099C53445B}"/>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Las palabras de Jehová son palabras limpias, </a:t>
            </a:r>
            <a:r>
              <a:rPr lang="es-ES" sz="2400" dirty="0">
                <a:solidFill>
                  <a:srgbClr val="00B0F0"/>
                </a:solidFill>
                <a:latin typeface="Calibri"/>
              </a:rPr>
              <a:t>como plata refinada en horno de tierra, </a:t>
            </a:r>
            <a:r>
              <a:rPr lang="es-ES" sz="2400" dirty="0">
                <a:solidFill>
                  <a:srgbClr val="FFFF00"/>
                </a:solidFill>
                <a:latin typeface="Calibri"/>
              </a:rPr>
              <a:t>purificada siete veces.</a:t>
            </a:r>
          </a:p>
        </p:txBody>
      </p:sp>
      <p:sp>
        <p:nvSpPr>
          <p:cNvPr id="20" name="1 CuadroTexto">
            <a:extLst>
              <a:ext uri="{FF2B5EF4-FFF2-40B4-BE49-F238E27FC236}">
                <a16:creationId xmlns:a16="http://schemas.microsoft.com/office/drawing/2014/main" id="{803C1408-A73E-0C69-6D16-F2865EAA7627}"/>
              </a:ext>
            </a:extLst>
          </p:cNvPr>
          <p:cNvSpPr txBox="1"/>
          <p:nvPr/>
        </p:nvSpPr>
        <p:spPr>
          <a:xfrm>
            <a:off x="4677740" y="443711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Proverbios 30:5</a:t>
            </a:r>
          </a:p>
        </p:txBody>
      </p:sp>
      <p:sp>
        <p:nvSpPr>
          <p:cNvPr id="21" name="2 CuadroTexto">
            <a:extLst>
              <a:ext uri="{FF2B5EF4-FFF2-40B4-BE49-F238E27FC236}">
                <a16:creationId xmlns:a16="http://schemas.microsoft.com/office/drawing/2014/main" id="{18D64946-CC42-7FDF-D404-5894D26562C3}"/>
              </a:ext>
            </a:extLst>
          </p:cNvPr>
          <p:cNvSpPr txBox="1"/>
          <p:nvPr/>
        </p:nvSpPr>
        <p:spPr>
          <a:xfrm>
            <a:off x="4680520" y="4934083"/>
            <a:ext cx="4427984"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Toda palabra de Dios es limpia;</a:t>
            </a:r>
            <a:r>
              <a:rPr lang="es-ES" sz="2400" dirty="0">
                <a:latin typeface="Calibri"/>
              </a:rPr>
              <a:t> </a:t>
            </a:r>
            <a:r>
              <a:rPr lang="es-ES" sz="2400" dirty="0">
                <a:solidFill>
                  <a:srgbClr val="00B0F0"/>
                </a:solidFill>
                <a:latin typeface="Calibri"/>
              </a:rPr>
              <a:t>Él es escudo a los que en él esperan. </a:t>
            </a:r>
          </a:p>
        </p:txBody>
      </p:sp>
      <p:sp>
        <p:nvSpPr>
          <p:cNvPr id="24" name="2 CuadroTexto">
            <a:extLst>
              <a:ext uri="{FF2B5EF4-FFF2-40B4-BE49-F238E27FC236}">
                <a16:creationId xmlns:a16="http://schemas.microsoft.com/office/drawing/2014/main" id="{412D448B-4E26-4585-13C6-ED78D479E281}"/>
              </a:ext>
            </a:extLst>
          </p:cNvPr>
          <p:cNvSpPr txBox="1"/>
          <p:nvPr/>
        </p:nvSpPr>
        <p:spPr>
          <a:xfrm>
            <a:off x="4648185" y="5760535"/>
            <a:ext cx="4427984" cy="1019959"/>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Probada es toda palabra de Dios</a:t>
            </a:r>
            <a:r>
              <a:rPr lang="es-ES" sz="2400" dirty="0">
                <a:latin typeface="Calibri"/>
              </a:rPr>
              <a:t>; Él es escudo a los que en Él se refugian (RVA-2015).</a:t>
            </a:r>
          </a:p>
        </p:txBody>
      </p:sp>
      <p:sp>
        <p:nvSpPr>
          <p:cNvPr id="25" name="TextBox 24">
            <a:extLst>
              <a:ext uri="{FF2B5EF4-FFF2-40B4-BE49-F238E27FC236}">
                <a16:creationId xmlns:a16="http://schemas.microsoft.com/office/drawing/2014/main" id="{70600530-CAE9-893F-366E-D9C4BC043012}"/>
              </a:ext>
            </a:extLst>
          </p:cNvPr>
          <p:cNvSpPr txBox="1"/>
          <p:nvPr/>
        </p:nvSpPr>
        <p:spPr>
          <a:xfrm>
            <a:off x="4572000" y="36496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Tree>
    <p:extLst>
      <p:ext uri="{BB962C8B-B14F-4D97-AF65-F5344CB8AC3E}">
        <p14:creationId xmlns:p14="http://schemas.microsoft.com/office/powerpoint/2010/main" val="707799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9329E-A7E8-C884-B223-C1835D12D03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50E46B6-200F-93C0-767E-1264BA7FB167}"/>
              </a:ext>
            </a:extLst>
          </p:cNvPr>
          <p:cNvSpPr txBox="1"/>
          <p:nvPr/>
        </p:nvSpPr>
        <p:spPr>
          <a:xfrm>
            <a:off x="19144" y="0"/>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Tesalonicenses 2:13</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262C1D32-6E53-21B9-3758-39E35F43C914}"/>
              </a:ext>
            </a:extLst>
          </p:cNvPr>
          <p:cNvSpPr txBox="1"/>
          <p:nvPr/>
        </p:nvSpPr>
        <p:spPr>
          <a:xfrm>
            <a:off x="24263" y="477599"/>
            <a:ext cx="4547737"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lo cual también nosotros sin cesar damos gracias a Dios, de que </a:t>
            </a:r>
            <a:r>
              <a:rPr lang="es-ES" sz="2400" u="sng" dirty="0">
                <a:solidFill>
                  <a:srgbClr val="FFFF00"/>
                </a:solidFill>
                <a:latin typeface="Calibri"/>
              </a:rPr>
              <a:t>cuando recibisteis la palabra de Dios </a:t>
            </a:r>
            <a:r>
              <a:rPr lang="es-ES" sz="2400" dirty="0">
                <a:solidFill>
                  <a:srgbClr val="FFFF00"/>
                </a:solidFill>
                <a:latin typeface="Calibri"/>
              </a:rPr>
              <a:t>que oísteis de nosotros, </a:t>
            </a:r>
            <a:r>
              <a:rPr lang="es-ES" sz="2400" dirty="0">
                <a:latin typeface="Calibri"/>
              </a:rPr>
              <a:t>la recibisteis no como palabra de hombres, sino según es en verdad, la palabra de Dios, la cual actúa en vosotros los creyentes. </a:t>
            </a:r>
          </a:p>
        </p:txBody>
      </p:sp>
      <p:sp>
        <p:nvSpPr>
          <p:cNvPr id="3" name="TextBox 2">
            <a:extLst>
              <a:ext uri="{FF2B5EF4-FFF2-40B4-BE49-F238E27FC236}">
                <a16:creationId xmlns:a16="http://schemas.microsoft.com/office/drawing/2014/main" id="{77B4E5A9-E2D9-5862-6630-033F69BF6272}"/>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EB82D3EC-97E0-897A-A427-47E3964C6141}"/>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23546F46-E8AC-2125-0AC2-E0D66D6D87B1}"/>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DCBB2A4F-84E7-17FE-9A7C-1B5A416AF1B6}"/>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76D5037B-01CD-B1F1-4A35-D58B08197990}"/>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7310F553-2731-69A4-646A-B82C7F910B4D}"/>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8105D133-619E-86A9-0933-1C200CEAFBD1}"/>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45904542-4A01-8259-EA40-D75D2C561CD2}"/>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9" name="TextBox 8">
            <a:extLst>
              <a:ext uri="{FF2B5EF4-FFF2-40B4-BE49-F238E27FC236}">
                <a16:creationId xmlns:a16="http://schemas.microsoft.com/office/drawing/2014/main" id="{9AC9F75A-C0BC-F46F-5FAD-3E9A50D4949B}"/>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3" name="1 CuadroTexto">
            <a:extLst>
              <a:ext uri="{FF2B5EF4-FFF2-40B4-BE49-F238E27FC236}">
                <a16:creationId xmlns:a16="http://schemas.microsoft.com/office/drawing/2014/main" id="{1C05E2D1-3733-C29B-5F44-5E7A06DE3060}"/>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D93FB88C-ADB3-8B7C-00B9-EF94A6B409E9}"/>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96B1833C-C386-DBA2-1F1F-AC58B67334D1}"/>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9D43014E-682C-A711-8CB2-38E5C1168FC9}"/>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B782CB37-D4B9-7A01-7B12-7A8A27851B3D}"/>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Las palabras de Jehová son palabras limpias, </a:t>
            </a:r>
            <a:r>
              <a:rPr lang="es-ES" sz="2400" dirty="0">
                <a:solidFill>
                  <a:srgbClr val="00B0F0"/>
                </a:solidFill>
                <a:latin typeface="Calibri"/>
              </a:rPr>
              <a:t>como plata refinada en horno de tierra, </a:t>
            </a:r>
            <a:r>
              <a:rPr lang="es-ES" sz="2400" dirty="0">
                <a:solidFill>
                  <a:srgbClr val="FFFF00"/>
                </a:solidFill>
                <a:latin typeface="Calibri"/>
              </a:rPr>
              <a:t>purificada siete veces.</a:t>
            </a:r>
          </a:p>
        </p:txBody>
      </p:sp>
      <p:sp>
        <p:nvSpPr>
          <p:cNvPr id="20" name="1 CuadroTexto">
            <a:extLst>
              <a:ext uri="{FF2B5EF4-FFF2-40B4-BE49-F238E27FC236}">
                <a16:creationId xmlns:a16="http://schemas.microsoft.com/office/drawing/2014/main" id="{581A158B-D7BC-E28C-EF49-BB8052B90686}"/>
              </a:ext>
            </a:extLst>
          </p:cNvPr>
          <p:cNvSpPr txBox="1"/>
          <p:nvPr/>
        </p:nvSpPr>
        <p:spPr>
          <a:xfrm>
            <a:off x="4677740" y="443711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Proverbios 30:5</a:t>
            </a:r>
          </a:p>
        </p:txBody>
      </p:sp>
      <p:sp>
        <p:nvSpPr>
          <p:cNvPr id="21" name="2 CuadroTexto">
            <a:extLst>
              <a:ext uri="{FF2B5EF4-FFF2-40B4-BE49-F238E27FC236}">
                <a16:creationId xmlns:a16="http://schemas.microsoft.com/office/drawing/2014/main" id="{56C044F0-2489-C563-630E-4284E04F49C0}"/>
              </a:ext>
            </a:extLst>
          </p:cNvPr>
          <p:cNvSpPr txBox="1"/>
          <p:nvPr/>
        </p:nvSpPr>
        <p:spPr>
          <a:xfrm>
            <a:off x="4680520" y="4934083"/>
            <a:ext cx="4427984"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Toda palabra de Dios es limpia;</a:t>
            </a:r>
            <a:r>
              <a:rPr lang="es-ES" sz="2400" dirty="0">
                <a:latin typeface="Calibri"/>
              </a:rPr>
              <a:t> </a:t>
            </a:r>
            <a:r>
              <a:rPr lang="es-ES" sz="2400" dirty="0">
                <a:solidFill>
                  <a:srgbClr val="00B0F0"/>
                </a:solidFill>
                <a:latin typeface="Calibri"/>
              </a:rPr>
              <a:t>Él es escudo a los que en él esperan. </a:t>
            </a:r>
          </a:p>
        </p:txBody>
      </p:sp>
      <p:sp>
        <p:nvSpPr>
          <p:cNvPr id="24" name="2 CuadroTexto">
            <a:extLst>
              <a:ext uri="{FF2B5EF4-FFF2-40B4-BE49-F238E27FC236}">
                <a16:creationId xmlns:a16="http://schemas.microsoft.com/office/drawing/2014/main" id="{18FD6026-1EDA-5AC4-9CBD-585D4E0F4DD2}"/>
              </a:ext>
            </a:extLst>
          </p:cNvPr>
          <p:cNvSpPr txBox="1"/>
          <p:nvPr/>
        </p:nvSpPr>
        <p:spPr>
          <a:xfrm>
            <a:off x="4648185" y="5760535"/>
            <a:ext cx="4427984" cy="1019959"/>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Probada es toda palabra de Dios</a:t>
            </a:r>
            <a:r>
              <a:rPr lang="es-ES" sz="2400" dirty="0">
                <a:latin typeface="Calibri"/>
              </a:rPr>
              <a:t>; Él es escudo a los que en Él se refugian (RVA-2015).</a:t>
            </a:r>
          </a:p>
        </p:txBody>
      </p:sp>
      <p:sp>
        <p:nvSpPr>
          <p:cNvPr id="25" name="TextBox 24">
            <a:extLst>
              <a:ext uri="{FF2B5EF4-FFF2-40B4-BE49-F238E27FC236}">
                <a16:creationId xmlns:a16="http://schemas.microsoft.com/office/drawing/2014/main" id="{62C7F3B2-B730-6FBE-5C11-572A7C3C90D2}"/>
              </a:ext>
            </a:extLst>
          </p:cNvPr>
          <p:cNvSpPr txBox="1"/>
          <p:nvPr/>
        </p:nvSpPr>
        <p:spPr>
          <a:xfrm>
            <a:off x="4572000" y="36496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Tree>
    <p:extLst>
      <p:ext uri="{BB962C8B-B14F-4D97-AF65-F5344CB8AC3E}">
        <p14:creationId xmlns:p14="http://schemas.microsoft.com/office/powerpoint/2010/main" val="35019710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3F674-8DFB-EDD2-8092-D6B53AA598A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0B31D73-DDCD-7573-D90F-9C6607BD4F10}"/>
              </a:ext>
            </a:extLst>
          </p:cNvPr>
          <p:cNvSpPr txBox="1"/>
          <p:nvPr/>
        </p:nvSpPr>
        <p:spPr>
          <a:xfrm>
            <a:off x="19144" y="0"/>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Tesalonicenses 2:13</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11EA1A0F-9E96-8A8D-521C-7572812FF97F}"/>
              </a:ext>
            </a:extLst>
          </p:cNvPr>
          <p:cNvSpPr txBox="1"/>
          <p:nvPr/>
        </p:nvSpPr>
        <p:spPr>
          <a:xfrm>
            <a:off x="24263" y="477599"/>
            <a:ext cx="4547737"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lo cual también nosotros sin cesar damos gracias a Dios, de que </a:t>
            </a:r>
            <a:r>
              <a:rPr lang="es-ES" sz="2400" u="sng" dirty="0">
                <a:solidFill>
                  <a:srgbClr val="FFFF00"/>
                </a:solidFill>
                <a:latin typeface="Calibri"/>
              </a:rPr>
              <a:t>cuando recibisteis la palabra de Dios </a:t>
            </a:r>
            <a:r>
              <a:rPr lang="es-ES" sz="2400" dirty="0">
                <a:solidFill>
                  <a:srgbClr val="FFFF00"/>
                </a:solidFill>
                <a:latin typeface="Calibri"/>
              </a:rPr>
              <a:t>que oísteis de nosotros, </a:t>
            </a:r>
            <a:r>
              <a:rPr lang="es-ES" sz="2400" dirty="0">
                <a:solidFill>
                  <a:srgbClr val="00B0F0"/>
                </a:solidFill>
                <a:latin typeface="Calibri"/>
              </a:rPr>
              <a:t>la recibisteis no como palabra de hombres, sino según es en verdad, la palabra de Dios,</a:t>
            </a:r>
            <a:r>
              <a:rPr lang="es-ES" sz="2400" dirty="0">
                <a:latin typeface="Calibri"/>
              </a:rPr>
              <a:t> la cual actúa en vosotros los creyentes. </a:t>
            </a:r>
          </a:p>
        </p:txBody>
      </p:sp>
      <p:sp>
        <p:nvSpPr>
          <p:cNvPr id="3" name="TextBox 2">
            <a:extLst>
              <a:ext uri="{FF2B5EF4-FFF2-40B4-BE49-F238E27FC236}">
                <a16:creationId xmlns:a16="http://schemas.microsoft.com/office/drawing/2014/main" id="{E3113EDD-FF93-7090-E31C-04924B5CBF8E}"/>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12D52183-6125-6770-6950-324467B3CFC5}"/>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58975261-5F8A-06C6-2BBC-F9E4D9FC1078}"/>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91B90CE9-ECDB-F2B7-AA69-5302C20F611E}"/>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1083FA2F-64EE-1875-2752-44CD8544554F}"/>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B062C658-8D5B-EAD6-3325-9E0DA5D81B9C}"/>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2B83467C-649E-C9F3-57BD-78C9A210EB19}"/>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9BA51603-FA4B-ECED-FA56-553F4597BD85}"/>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9" name="TextBox 8">
            <a:extLst>
              <a:ext uri="{FF2B5EF4-FFF2-40B4-BE49-F238E27FC236}">
                <a16:creationId xmlns:a16="http://schemas.microsoft.com/office/drawing/2014/main" id="{5800BD52-11E5-CCB8-CEB5-3A396ABBF691}"/>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3" name="1 CuadroTexto">
            <a:extLst>
              <a:ext uri="{FF2B5EF4-FFF2-40B4-BE49-F238E27FC236}">
                <a16:creationId xmlns:a16="http://schemas.microsoft.com/office/drawing/2014/main" id="{B7B5B5E1-5C7E-E1D6-C24B-88ACA2DFE19E}"/>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2029E99E-017E-20E5-2FA1-B9B821804A9F}"/>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FD0D897F-17AA-51DF-165E-D88AA4381996}"/>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E28C7323-F1D9-52FA-F0E4-BD8E521D5173}"/>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0F8C1042-DE6F-25AB-2773-46FA74B2398D}"/>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Las palabras de Jehová son palabras limpias, </a:t>
            </a:r>
            <a:r>
              <a:rPr lang="es-ES" sz="2400" dirty="0">
                <a:solidFill>
                  <a:srgbClr val="00B0F0"/>
                </a:solidFill>
                <a:latin typeface="Calibri"/>
              </a:rPr>
              <a:t>como plata refinada en horno de tierra, </a:t>
            </a:r>
            <a:r>
              <a:rPr lang="es-ES" sz="2400" dirty="0">
                <a:solidFill>
                  <a:srgbClr val="FFFF00"/>
                </a:solidFill>
                <a:latin typeface="Calibri"/>
              </a:rPr>
              <a:t>purificada siete veces.</a:t>
            </a:r>
          </a:p>
        </p:txBody>
      </p:sp>
      <p:sp>
        <p:nvSpPr>
          <p:cNvPr id="20" name="1 CuadroTexto">
            <a:extLst>
              <a:ext uri="{FF2B5EF4-FFF2-40B4-BE49-F238E27FC236}">
                <a16:creationId xmlns:a16="http://schemas.microsoft.com/office/drawing/2014/main" id="{2DBCE996-D6D5-840C-643A-2C3E145D95CF}"/>
              </a:ext>
            </a:extLst>
          </p:cNvPr>
          <p:cNvSpPr txBox="1"/>
          <p:nvPr/>
        </p:nvSpPr>
        <p:spPr>
          <a:xfrm>
            <a:off x="4677740" y="443711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Proverbios 30:5</a:t>
            </a:r>
          </a:p>
        </p:txBody>
      </p:sp>
      <p:sp>
        <p:nvSpPr>
          <p:cNvPr id="21" name="2 CuadroTexto">
            <a:extLst>
              <a:ext uri="{FF2B5EF4-FFF2-40B4-BE49-F238E27FC236}">
                <a16:creationId xmlns:a16="http://schemas.microsoft.com/office/drawing/2014/main" id="{7AD39176-3161-F2C0-A2FF-43752488DE41}"/>
              </a:ext>
            </a:extLst>
          </p:cNvPr>
          <p:cNvSpPr txBox="1"/>
          <p:nvPr/>
        </p:nvSpPr>
        <p:spPr>
          <a:xfrm>
            <a:off x="4680520" y="4934083"/>
            <a:ext cx="4427984"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Toda palabra de Dios es limpia;</a:t>
            </a:r>
            <a:r>
              <a:rPr lang="es-ES" sz="2400" dirty="0">
                <a:latin typeface="Calibri"/>
              </a:rPr>
              <a:t> </a:t>
            </a:r>
            <a:r>
              <a:rPr lang="es-ES" sz="2400" dirty="0">
                <a:solidFill>
                  <a:srgbClr val="00B0F0"/>
                </a:solidFill>
                <a:latin typeface="Calibri"/>
              </a:rPr>
              <a:t>Él es escudo a los que en él esperan. </a:t>
            </a:r>
          </a:p>
        </p:txBody>
      </p:sp>
      <p:sp>
        <p:nvSpPr>
          <p:cNvPr id="24" name="2 CuadroTexto">
            <a:extLst>
              <a:ext uri="{FF2B5EF4-FFF2-40B4-BE49-F238E27FC236}">
                <a16:creationId xmlns:a16="http://schemas.microsoft.com/office/drawing/2014/main" id="{BEF64974-64CC-381A-8489-23E3E423835A}"/>
              </a:ext>
            </a:extLst>
          </p:cNvPr>
          <p:cNvSpPr txBox="1"/>
          <p:nvPr/>
        </p:nvSpPr>
        <p:spPr>
          <a:xfrm>
            <a:off x="4648185" y="5760535"/>
            <a:ext cx="4427984" cy="1019959"/>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Probada es toda palabra de Dios</a:t>
            </a:r>
            <a:r>
              <a:rPr lang="es-ES" sz="2400" dirty="0">
                <a:latin typeface="Calibri"/>
              </a:rPr>
              <a:t>; Él es escudo a los que en Él se refugian (RVA-2015).</a:t>
            </a:r>
          </a:p>
        </p:txBody>
      </p:sp>
      <p:sp>
        <p:nvSpPr>
          <p:cNvPr id="25" name="TextBox 24">
            <a:extLst>
              <a:ext uri="{FF2B5EF4-FFF2-40B4-BE49-F238E27FC236}">
                <a16:creationId xmlns:a16="http://schemas.microsoft.com/office/drawing/2014/main" id="{78416933-AC71-9A4C-9C03-753728AC962E}"/>
              </a:ext>
            </a:extLst>
          </p:cNvPr>
          <p:cNvSpPr txBox="1"/>
          <p:nvPr/>
        </p:nvSpPr>
        <p:spPr>
          <a:xfrm>
            <a:off x="4572000" y="36496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Tree>
    <p:extLst>
      <p:ext uri="{BB962C8B-B14F-4D97-AF65-F5344CB8AC3E}">
        <p14:creationId xmlns:p14="http://schemas.microsoft.com/office/powerpoint/2010/main" val="27649743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A12E9-EF21-4487-BB4E-B17AD1190E9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7DFCEEE-BEF4-1CD8-AE89-A94DE82CB7D6}"/>
              </a:ext>
            </a:extLst>
          </p:cNvPr>
          <p:cNvSpPr txBox="1"/>
          <p:nvPr/>
        </p:nvSpPr>
        <p:spPr>
          <a:xfrm>
            <a:off x="19144" y="0"/>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Tesalonicenses 2:13</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6C44882-A587-D7A9-B38F-617B09ED21CC}"/>
              </a:ext>
            </a:extLst>
          </p:cNvPr>
          <p:cNvSpPr txBox="1"/>
          <p:nvPr/>
        </p:nvSpPr>
        <p:spPr>
          <a:xfrm>
            <a:off x="24263" y="477599"/>
            <a:ext cx="4547737"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lo cual también nosotros sin cesar damos gracias a Dios, de que </a:t>
            </a:r>
            <a:r>
              <a:rPr lang="es-ES" sz="2400" u="sng" dirty="0">
                <a:solidFill>
                  <a:srgbClr val="FFFF00"/>
                </a:solidFill>
                <a:latin typeface="Calibri"/>
              </a:rPr>
              <a:t>cuando recibisteis la palabra de Dios </a:t>
            </a:r>
            <a:r>
              <a:rPr lang="es-ES" sz="2400" dirty="0">
                <a:solidFill>
                  <a:srgbClr val="FFFF00"/>
                </a:solidFill>
                <a:latin typeface="Calibri"/>
              </a:rPr>
              <a:t>que oísteis de nosotros, </a:t>
            </a:r>
            <a:r>
              <a:rPr lang="es-ES" sz="2400" dirty="0">
                <a:solidFill>
                  <a:srgbClr val="00B0F0"/>
                </a:solidFill>
                <a:latin typeface="Calibri"/>
              </a:rPr>
              <a:t>la recibisteis no como palabra de hombres, sino según es en verdad, la palabra de Dios,</a:t>
            </a:r>
            <a:r>
              <a:rPr lang="es-ES" sz="2400" dirty="0">
                <a:latin typeface="Calibri"/>
              </a:rPr>
              <a:t> </a:t>
            </a:r>
            <a:r>
              <a:rPr lang="es-ES" sz="2400" dirty="0">
                <a:solidFill>
                  <a:srgbClr val="FFFF00"/>
                </a:solidFill>
                <a:latin typeface="Calibri"/>
              </a:rPr>
              <a:t>la cual actúa en vosotros los creyentes. </a:t>
            </a:r>
          </a:p>
        </p:txBody>
      </p:sp>
      <p:sp>
        <p:nvSpPr>
          <p:cNvPr id="3" name="TextBox 2">
            <a:extLst>
              <a:ext uri="{FF2B5EF4-FFF2-40B4-BE49-F238E27FC236}">
                <a16:creationId xmlns:a16="http://schemas.microsoft.com/office/drawing/2014/main" id="{EB99CB0E-F6EF-2D3C-87BB-ACE96355E974}"/>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BE2AC2FC-E409-BA80-B803-0DDB0AA9A046}"/>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C032899C-E6F3-3206-9F7B-5BD47B296A7F}"/>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23E238DD-9CB2-2886-F467-A457DE29A018}"/>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6" name="TextBox 5">
            <a:extLst>
              <a:ext uri="{FF2B5EF4-FFF2-40B4-BE49-F238E27FC236}">
                <a16:creationId xmlns:a16="http://schemas.microsoft.com/office/drawing/2014/main" id="{AC37ECF2-06C1-A160-69B9-18A007E26AD0}"/>
              </a:ext>
            </a:extLst>
          </p:cNvPr>
          <p:cNvSpPr txBox="1"/>
          <p:nvPr/>
        </p:nvSpPr>
        <p:spPr>
          <a:xfrm>
            <a:off x="4607496" y="143599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idea</a:t>
            </a:r>
          </a:p>
        </p:txBody>
      </p:sp>
      <p:sp>
        <p:nvSpPr>
          <p:cNvPr id="7" name="TextBox 6">
            <a:extLst>
              <a:ext uri="{FF2B5EF4-FFF2-40B4-BE49-F238E27FC236}">
                <a16:creationId xmlns:a16="http://schemas.microsoft.com/office/drawing/2014/main" id="{DCCB6889-2DCC-F72E-CFA6-D33CDC2D5607}"/>
              </a:ext>
            </a:extLst>
          </p:cNvPr>
          <p:cNvSpPr txBox="1"/>
          <p:nvPr/>
        </p:nvSpPr>
        <p:spPr>
          <a:xfrm>
            <a:off x="4607496" y="1749699"/>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opinión</a:t>
            </a:r>
          </a:p>
        </p:txBody>
      </p:sp>
      <p:sp>
        <p:nvSpPr>
          <p:cNvPr id="8" name="TextBox 7">
            <a:extLst>
              <a:ext uri="{FF2B5EF4-FFF2-40B4-BE49-F238E27FC236}">
                <a16:creationId xmlns:a16="http://schemas.microsoft.com/office/drawing/2014/main" id="{AC61CC31-28C5-892E-9FC7-D70C0A129541}"/>
              </a:ext>
            </a:extLst>
          </p:cNvPr>
          <p:cNvSpPr txBox="1"/>
          <p:nvPr/>
        </p:nvSpPr>
        <p:spPr>
          <a:xfrm>
            <a:off x="4593925" y="2069081"/>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no es una tendencia cultural</a:t>
            </a:r>
          </a:p>
        </p:txBody>
      </p:sp>
      <p:sp>
        <p:nvSpPr>
          <p:cNvPr id="14" name="TextBox 13">
            <a:extLst>
              <a:ext uri="{FF2B5EF4-FFF2-40B4-BE49-F238E27FC236}">
                <a16:creationId xmlns:a16="http://schemas.microsoft.com/office/drawing/2014/main" id="{7E2C5180-F8A9-83DD-313B-AF60A8598B9B}"/>
              </a:ext>
            </a:extLst>
          </p:cNvPr>
          <p:cNvSpPr txBox="1"/>
          <p:nvPr/>
        </p:nvSpPr>
        <p:spPr>
          <a:xfrm>
            <a:off x="4584249" y="239818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es una Persona, es Jesucristo</a:t>
            </a:r>
          </a:p>
        </p:txBody>
      </p:sp>
      <p:sp>
        <p:nvSpPr>
          <p:cNvPr id="9" name="TextBox 8">
            <a:extLst>
              <a:ext uri="{FF2B5EF4-FFF2-40B4-BE49-F238E27FC236}">
                <a16:creationId xmlns:a16="http://schemas.microsoft.com/office/drawing/2014/main" id="{475ECB28-89B9-9A33-8980-4E0C9E2AE1CE}"/>
              </a:ext>
            </a:extLst>
          </p:cNvPr>
          <p:cNvSpPr txBox="1"/>
          <p:nvPr/>
        </p:nvSpPr>
        <p:spPr>
          <a:xfrm>
            <a:off x="4573898" y="274651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la palabra de Jesucristo, es la verdad</a:t>
            </a:r>
          </a:p>
        </p:txBody>
      </p:sp>
      <p:sp>
        <p:nvSpPr>
          <p:cNvPr id="13" name="1 CuadroTexto">
            <a:extLst>
              <a:ext uri="{FF2B5EF4-FFF2-40B4-BE49-F238E27FC236}">
                <a16:creationId xmlns:a16="http://schemas.microsoft.com/office/drawing/2014/main" id="{137E142D-1367-BA7F-9478-C3FCE89059F9}"/>
              </a:ext>
            </a:extLst>
          </p:cNvPr>
          <p:cNvSpPr txBox="1"/>
          <p:nvPr/>
        </p:nvSpPr>
        <p:spPr>
          <a:xfrm>
            <a:off x="179512" y="360737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40:8</a:t>
            </a:r>
          </a:p>
        </p:txBody>
      </p:sp>
      <p:sp>
        <p:nvSpPr>
          <p:cNvPr id="17" name="2 CuadroTexto">
            <a:extLst>
              <a:ext uri="{FF2B5EF4-FFF2-40B4-BE49-F238E27FC236}">
                <a16:creationId xmlns:a16="http://schemas.microsoft.com/office/drawing/2014/main" id="{0651B43A-4111-B6A1-6A97-CBD835AE2D9F}"/>
              </a:ext>
            </a:extLst>
          </p:cNvPr>
          <p:cNvSpPr txBox="1"/>
          <p:nvPr/>
        </p:nvSpPr>
        <p:spPr>
          <a:xfrm>
            <a:off x="107504" y="4084969"/>
            <a:ext cx="4407510"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Sécase la hierba, </a:t>
            </a:r>
            <a:r>
              <a:rPr lang="es-ES" sz="2400" dirty="0" err="1">
                <a:solidFill>
                  <a:srgbClr val="FFFF00"/>
                </a:solidFill>
                <a:latin typeface="Calibri"/>
              </a:rPr>
              <a:t>marchítase</a:t>
            </a:r>
            <a:r>
              <a:rPr lang="es-ES" sz="2400" dirty="0">
                <a:solidFill>
                  <a:srgbClr val="FFFF00"/>
                </a:solidFill>
                <a:latin typeface="Calibri"/>
              </a:rPr>
              <a:t> la flor;</a:t>
            </a:r>
            <a:r>
              <a:rPr lang="es-ES" sz="2400" dirty="0">
                <a:latin typeface="Calibri"/>
              </a:rPr>
              <a:t> </a:t>
            </a:r>
            <a:r>
              <a:rPr lang="es-ES" sz="2400" dirty="0">
                <a:solidFill>
                  <a:srgbClr val="00B0F0"/>
                </a:solidFill>
                <a:latin typeface="Calibri"/>
              </a:rPr>
              <a:t>mas la palabra del Dios nuestro permanece para siempre.</a:t>
            </a:r>
          </a:p>
        </p:txBody>
      </p:sp>
      <p:sp>
        <p:nvSpPr>
          <p:cNvPr id="19" name="TextBox 18">
            <a:extLst>
              <a:ext uri="{FF2B5EF4-FFF2-40B4-BE49-F238E27FC236}">
                <a16:creationId xmlns:a16="http://schemas.microsoft.com/office/drawing/2014/main" id="{19CF5C36-7480-BC9D-0AD2-F44CF8C98363}"/>
              </a:ext>
            </a:extLst>
          </p:cNvPr>
          <p:cNvSpPr txBox="1"/>
          <p:nvPr/>
        </p:nvSpPr>
        <p:spPr>
          <a:xfrm>
            <a:off x="4572000" y="3305572"/>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Jesucristo no cambia, su palabra no cambia  </a:t>
            </a:r>
          </a:p>
        </p:txBody>
      </p:sp>
      <p:sp>
        <p:nvSpPr>
          <p:cNvPr id="22" name="1 CuadroTexto">
            <a:extLst>
              <a:ext uri="{FF2B5EF4-FFF2-40B4-BE49-F238E27FC236}">
                <a16:creationId xmlns:a16="http://schemas.microsoft.com/office/drawing/2014/main" id="{5981175C-9D81-D8C3-C175-F319ACC37D09}"/>
              </a:ext>
            </a:extLst>
          </p:cNvPr>
          <p:cNvSpPr txBox="1"/>
          <p:nvPr/>
        </p:nvSpPr>
        <p:spPr>
          <a:xfrm>
            <a:off x="-2780" y="50131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12:6</a:t>
            </a:r>
          </a:p>
        </p:txBody>
      </p:sp>
      <p:sp>
        <p:nvSpPr>
          <p:cNvPr id="23" name="2 CuadroTexto">
            <a:extLst>
              <a:ext uri="{FF2B5EF4-FFF2-40B4-BE49-F238E27FC236}">
                <a16:creationId xmlns:a16="http://schemas.microsoft.com/office/drawing/2014/main" id="{00EC29CD-F0BD-13BC-E59B-F9BB0A4D3C65}"/>
              </a:ext>
            </a:extLst>
          </p:cNvPr>
          <p:cNvSpPr txBox="1"/>
          <p:nvPr/>
        </p:nvSpPr>
        <p:spPr>
          <a:xfrm>
            <a:off x="0" y="5510147"/>
            <a:ext cx="442798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Las palabras de Jehová son palabras limpias, </a:t>
            </a:r>
            <a:r>
              <a:rPr lang="es-ES" sz="2400" dirty="0">
                <a:solidFill>
                  <a:srgbClr val="00B0F0"/>
                </a:solidFill>
                <a:latin typeface="Calibri"/>
              </a:rPr>
              <a:t>como plata refinada en horno de tierra, </a:t>
            </a:r>
            <a:r>
              <a:rPr lang="es-ES" sz="2400" dirty="0">
                <a:solidFill>
                  <a:srgbClr val="FFFF00"/>
                </a:solidFill>
                <a:latin typeface="Calibri"/>
              </a:rPr>
              <a:t>purificada siete veces.</a:t>
            </a:r>
          </a:p>
        </p:txBody>
      </p:sp>
      <p:sp>
        <p:nvSpPr>
          <p:cNvPr id="20" name="1 CuadroTexto">
            <a:extLst>
              <a:ext uri="{FF2B5EF4-FFF2-40B4-BE49-F238E27FC236}">
                <a16:creationId xmlns:a16="http://schemas.microsoft.com/office/drawing/2014/main" id="{2FFCC8C2-67AE-6463-1CD1-D4E3337DCD30}"/>
              </a:ext>
            </a:extLst>
          </p:cNvPr>
          <p:cNvSpPr txBox="1"/>
          <p:nvPr/>
        </p:nvSpPr>
        <p:spPr>
          <a:xfrm>
            <a:off x="4677740" y="4437112"/>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Proverbios 30:5</a:t>
            </a:r>
          </a:p>
        </p:txBody>
      </p:sp>
      <p:sp>
        <p:nvSpPr>
          <p:cNvPr id="21" name="2 CuadroTexto">
            <a:extLst>
              <a:ext uri="{FF2B5EF4-FFF2-40B4-BE49-F238E27FC236}">
                <a16:creationId xmlns:a16="http://schemas.microsoft.com/office/drawing/2014/main" id="{5794117C-2BDA-6A2C-469A-ED5D29216BEA}"/>
              </a:ext>
            </a:extLst>
          </p:cNvPr>
          <p:cNvSpPr txBox="1"/>
          <p:nvPr/>
        </p:nvSpPr>
        <p:spPr>
          <a:xfrm>
            <a:off x="4680520" y="4934083"/>
            <a:ext cx="4427984"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Toda palabra de Dios es limpia;</a:t>
            </a:r>
            <a:r>
              <a:rPr lang="es-ES" sz="2400" dirty="0">
                <a:latin typeface="Calibri"/>
              </a:rPr>
              <a:t> </a:t>
            </a:r>
            <a:r>
              <a:rPr lang="es-ES" sz="2400" dirty="0">
                <a:solidFill>
                  <a:srgbClr val="00B0F0"/>
                </a:solidFill>
                <a:latin typeface="Calibri"/>
              </a:rPr>
              <a:t>Él es escudo a los que en él esperan. </a:t>
            </a:r>
          </a:p>
        </p:txBody>
      </p:sp>
      <p:sp>
        <p:nvSpPr>
          <p:cNvPr id="24" name="2 CuadroTexto">
            <a:extLst>
              <a:ext uri="{FF2B5EF4-FFF2-40B4-BE49-F238E27FC236}">
                <a16:creationId xmlns:a16="http://schemas.microsoft.com/office/drawing/2014/main" id="{109BA216-6622-506C-797D-28DE78CD3026}"/>
              </a:ext>
            </a:extLst>
          </p:cNvPr>
          <p:cNvSpPr txBox="1"/>
          <p:nvPr/>
        </p:nvSpPr>
        <p:spPr>
          <a:xfrm>
            <a:off x="4648185" y="5760535"/>
            <a:ext cx="4427984" cy="1019959"/>
          </a:xfrm>
          <a:prstGeom prst="rect">
            <a:avLst/>
          </a:prstGeom>
          <a:solidFill>
            <a:schemeClr val="bg1">
              <a:lumMod val="50000"/>
            </a:schemeClr>
          </a:solidFill>
          <a:ln>
            <a:solidFill>
              <a:schemeClr val="tx1"/>
            </a:solidFill>
          </a:ln>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Probada es toda palabra de Dios</a:t>
            </a:r>
            <a:r>
              <a:rPr lang="es-ES" sz="2400" dirty="0">
                <a:latin typeface="Calibri"/>
              </a:rPr>
              <a:t>; Él es escudo a los que en Él se refugian (RVA-2015).</a:t>
            </a:r>
          </a:p>
        </p:txBody>
      </p:sp>
      <p:sp>
        <p:nvSpPr>
          <p:cNvPr id="25" name="TextBox 24">
            <a:extLst>
              <a:ext uri="{FF2B5EF4-FFF2-40B4-BE49-F238E27FC236}">
                <a16:creationId xmlns:a16="http://schemas.microsoft.com/office/drawing/2014/main" id="{F9024E00-0A23-11E0-EAF8-CBC94DE773D4}"/>
              </a:ext>
            </a:extLst>
          </p:cNvPr>
          <p:cNvSpPr txBox="1"/>
          <p:nvPr/>
        </p:nvSpPr>
        <p:spPr>
          <a:xfrm>
            <a:off x="4572000" y="364962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Tree>
    <p:extLst>
      <p:ext uri="{BB962C8B-B14F-4D97-AF65-F5344CB8AC3E}">
        <p14:creationId xmlns:p14="http://schemas.microsoft.com/office/powerpoint/2010/main" val="28906602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366630-BF63-578B-4DB3-CC8AFCA1B80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A5EFE56-C748-6048-155A-EA159E440E25}"/>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A06E68F4-83F8-648E-767C-A9F46E1A4859}"/>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66CDF7B2-7542-FC2C-F9A2-3B8B5B018B09}"/>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551D9EAB-CD5B-B743-6A30-314A1BF6AA19}"/>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3A89CA7B-C176-2C53-33A1-CB8735772A95}"/>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760A5C5E-DCE7-122A-60C0-4463F6C79C80}"/>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546F4B43-9EC0-38E7-6D9A-A33CF3F63210}"/>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4AEDE4F9-9D82-F0F0-CD99-AF48C88E3774}"/>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Porque la palabra de Dios es viva y eficaz, y más cortante que toda espada de dos filos; y penetra hasta partir el alma y el espíritu, las coyunturas y los tuétanos, y discierne los pensamientos y las intenciones del corazón. </a:t>
            </a:r>
          </a:p>
        </p:txBody>
      </p:sp>
    </p:spTree>
    <p:extLst>
      <p:ext uri="{BB962C8B-B14F-4D97-AF65-F5344CB8AC3E}">
        <p14:creationId xmlns:p14="http://schemas.microsoft.com/office/powerpoint/2010/main" val="3329678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arn(inVertical)">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11" grpId="0" animBg="1"/>
      <p:bldP spid="12"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506F3-310B-14F5-6C02-861A8E8AF2E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6C92AD9-14B9-4226-1584-73FE5E8370F8}"/>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4:12</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0640C546-5CB6-446C-CADC-62813000AF18}"/>
              </a:ext>
            </a:extLst>
          </p:cNvPr>
          <p:cNvSpPr txBox="1"/>
          <p:nvPr/>
        </p:nvSpPr>
        <p:spPr>
          <a:xfrm>
            <a:off x="0" y="477599"/>
            <a:ext cx="91241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a:t>
            </a:r>
            <a:r>
              <a:rPr lang="es-ES" sz="2400" dirty="0">
                <a:solidFill>
                  <a:srgbClr val="FFFF00"/>
                </a:solidFill>
                <a:latin typeface="Calibri"/>
              </a:rPr>
              <a:t>Porque la palabra de Dios </a:t>
            </a:r>
            <a:r>
              <a:rPr lang="es-ES" sz="2400" u="sng" dirty="0">
                <a:solidFill>
                  <a:srgbClr val="FFFF00"/>
                </a:solidFill>
                <a:latin typeface="Calibri"/>
              </a:rPr>
              <a:t>es viva y eficaz</a:t>
            </a:r>
            <a:r>
              <a:rPr lang="es-ES" sz="2400" dirty="0">
                <a:solidFill>
                  <a:srgbClr val="FFFF00"/>
                </a:solidFill>
                <a:latin typeface="Calibri"/>
              </a:rPr>
              <a:t>, y más cortante que toda espada de dos filos; </a:t>
            </a:r>
            <a:r>
              <a:rPr lang="es-ES" sz="2400" dirty="0">
                <a:latin typeface="Calibri"/>
              </a:rPr>
              <a:t>y penetra hasta partir el alma y el espíritu, las coyunturas y los tuétanos, y discierne los pensamientos y las intenciones del corazón. </a:t>
            </a:r>
          </a:p>
        </p:txBody>
      </p:sp>
      <p:sp>
        <p:nvSpPr>
          <p:cNvPr id="3" name="TextBox 2">
            <a:extLst>
              <a:ext uri="{FF2B5EF4-FFF2-40B4-BE49-F238E27FC236}">
                <a16:creationId xmlns:a16="http://schemas.microsoft.com/office/drawing/2014/main" id="{48A9D281-6DCD-1B95-4EEF-0CDE0709A443}"/>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1A707261-7C5B-F147-B175-F42A0A195F56}"/>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9" name="2 CuadroTexto">
            <a:extLst>
              <a:ext uri="{FF2B5EF4-FFF2-40B4-BE49-F238E27FC236}">
                <a16:creationId xmlns:a16="http://schemas.microsoft.com/office/drawing/2014/main" id="{21111001-4141-3990-3ED9-B1A3B3E081FF}"/>
              </a:ext>
            </a:extLst>
          </p:cNvPr>
          <p:cNvSpPr txBox="1"/>
          <p:nvPr/>
        </p:nvSpPr>
        <p:spPr>
          <a:xfrm>
            <a:off x="190524" y="5589240"/>
            <a:ext cx="6669093" cy="1019959"/>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“Satanás emplea todo artificio posible para impedir que los hombres obtengan un conocimiento de la Biblia…” (El Conflicto de los Siglos, p. 593).</a:t>
            </a:r>
          </a:p>
        </p:txBody>
      </p:sp>
      <p:sp>
        <p:nvSpPr>
          <p:cNvPr id="10" name="TextBox 9">
            <a:extLst>
              <a:ext uri="{FF2B5EF4-FFF2-40B4-BE49-F238E27FC236}">
                <a16:creationId xmlns:a16="http://schemas.microsoft.com/office/drawing/2014/main" id="{2963E541-9BAF-B3CC-98B9-1409098D09C2}"/>
              </a:ext>
            </a:extLst>
          </p:cNvPr>
          <p:cNvSpPr txBox="1"/>
          <p:nvPr/>
        </p:nvSpPr>
        <p:spPr>
          <a:xfrm>
            <a:off x="6948264" y="5589240"/>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tiempo</a:t>
            </a:r>
          </a:p>
        </p:txBody>
      </p:sp>
      <p:sp>
        <p:nvSpPr>
          <p:cNvPr id="11" name="TextBox 10">
            <a:extLst>
              <a:ext uri="{FF2B5EF4-FFF2-40B4-BE49-F238E27FC236}">
                <a16:creationId xmlns:a16="http://schemas.microsoft.com/office/drawing/2014/main" id="{E536BE76-AA44-F407-F6C7-828D6DFF1F64}"/>
              </a:ext>
            </a:extLst>
          </p:cNvPr>
          <p:cNvSpPr txBox="1"/>
          <p:nvPr/>
        </p:nvSpPr>
        <p:spPr>
          <a:xfrm>
            <a:off x="6937804" y="5933704"/>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energía</a:t>
            </a:r>
          </a:p>
        </p:txBody>
      </p:sp>
      <p:sp>
        <p:nvSpPr>
          <p:cNvPr id="12" name="TextBox 11">
            <a:extLst>
              <a:ext uri="{FF2B5EF4-FFF2-40B4-BE49-F238E27FC236}">
                <a16:creationId xmlns:a16="http://schemas.microsoft.com/office/drawing/2014/main" id="{2808BEAF-939B-FCBA-4D6D-A3ADE84F375A}"/>
              </a:ext>
            </a:extLst>
          </p:cNvPr>
          <p:cNvSpPr txBox="1"/>
          <p:nvPr/>
        </p:nvSpPr>
        <p:spPr>
          <a:xfrm>
            <a:off x="6937804" y="6302129"/>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enfoque</a:t>
            </a:r>
          </a:p>
        </p:txBody>
      </p:sp>
      <p:sp>
        <p:nvSpPr>
          <p:cNvPr id="6" name="TextBox 5">
            <a:extLst>
              <a:ext uri="{FF2B5EF4-FFF2-40B4-BE49-F238E27FC236}">
                <a16:creationId xmlns:a16="http://schemas.microsoft.com/office/drawing/2014/main" id="{B5F485A2-0A49-BB07-2D19-BA6EDE60AE93}"/>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7" name="TextBox 6">
            <a:extLst>
              <a:ext uri="{FF2B5EF4-FFF2-40B4-BE49-F238E27FC236}">
                <a16:creationId xmlns:a16="http://schemas.microsoft.com/office/drawing/2014/main" id="{761EE6EC-F198-824B-FAC2-FE9A1DFC3968}"/>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8" name="TextBox 7">
            <a:extLst>
              <a:ext uri="{FF2B5EF4-FFF2-40B4-BE49-F238E27FC236}">
                <a16:creationId xmlns:a16="http://schemas.microsoft.com/office/drawing/2014/main" id="{FDE2D23F-465D-CB59-EB97-9B09FBC5F930}"/>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Tree>
    <p:extLst>
      <p:ext uri="{BB962C8B-B14F-4D97-AF65-F5344CB8AC3E}">
        <p14:creationId xmlns:p14="http://schemas.microsoft.com/office/powerpoint/2010/main" val="7540881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18DEE-6C4C-5441-498A-C837C0A6908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857EFB2-63EB-8DAB-C9E3-31D4169FC8EE}"/>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4449F421-7099-6856-477F-D05CD0FF2C0C}"/>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076D0145-1DF8-CAFC-6637-3BD5FBB18DCA}"/>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1B4232D0-5AA1-65F5-DF67-24847605E197}"/>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9EA693C5-B50A-7DA0-0986-5383AE7D1114}"/>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4F695419-CBDE-CFD0-CBEA-B323C8CF0F01}"/>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12B28F92-651F-BB79-0040-1D9680DD86ED}"/>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07217E53-A32C-9DC8-815A-11C5AC6191DB}"/>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C23FE5D6-6F52-FE98-9A21-164DDB399425}"/>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Tree>
    <p:extLst>
      <p:ext uri="{BB962C8B-B14F-4D97-AF65-F5344CB8AC3E}">
        <p14:creationId xmlns:p14="http://schemas.microsoft.com/office/powerpoint/2010/main" val="3205038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A0155-8537-12EF-B806-B45C288C606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20452DE-D926-9F7A-61AB-A8B2AE3E2F3E}"/>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2D571095-7090-DF1E-0EAE-F03370042885}"/>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4F4C3F9E-F53E-7F2A-91D1-A1E591BED263}"/>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D10C117A-5BC7-6CFF-46AB-F28F4D697AC8}"/>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90E6E2AC-6F63-E6CD-3C59-73DE1C195DAB}"/>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465B9C64-8DBB-806A-6167-C82B79D77B0B}"/>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A5DCD0A2-9C57-2E88-4259-32EB3B57F3AE}"/>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F8D75707-03C3-C492-FF5B-31BC27835D40}"/>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51E12F93-48F8-FE27-204A-258CA06B83CE}"/>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0C6B84F6-4AC2-DD10-0017-F6F2865970E0}"/>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2048513A-A0FE-7D7F-8FF1-14286DA8BAED}"/>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El espíritu es el que da vida; la carne para nada aprovecha; las palabras que yo os he hablado son espíritu y son vida. </a:t>
            </a:r>
          </a:p>
        </p:txBody>
      </p:sp>
    </p:spTree>
    <p:extLst>
      <p:ext uri="{BB962C8B-B14F-4D97-AF65-F5344CB8AC3E}">
        <p14:creationId xmlns:p14="http://schemas.microsoft.com/office/powerpoint/2010/main" val="2779149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7CE53-1864-8B31-6933-497E29A59B0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4D18285-8A29-83BC-7C65-7B1ADD4F8D73}"/>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B5D40296-60A6-FD42-57D4-6221D2D73278}"/>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EE1859D7-B6C9-0079-7C68-578F32A0CF21}"/>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62EE65EF-2ED2-89BC-A036-72DDA89F9409}"/>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91ECB16B-B9A1-913F-63E8-68D7115443C7}"/>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40667FC0-62A0-674F-476A-88410AE0F03E}"/>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A7F4AABD-241F-DC70-56B7-8E304A7574FB}"/>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C9BEE6E3-99EF-7F7E-6E50-2C761CAFA4AF}"/>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103F0840-DA8E-291C-8FEB-5AA8690AE14E}"/>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D66B3A57-C3D7-1C31-4990-4DBE536F8F41}"/>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A0BD44B0-01AC-8445-FC2D-7C84B2BE52B5}"/>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espíritu es el que da vida; la carne para nada aprovecha; </a:t>
            </a:r>
            <a:r>
              <a:rPr lang="es-ES" sz="2400" dirty="0">
                <a:latin typeface="Calibri"/>
              </a:rPr>
              <a:t>las palabras que yo os he hablado son espíritu y son vida. </a:t>
            </a:r>
          </a:p>
        </p:txBody>
      </p:sp>
    </p:spTree>
    <p:extLst>
      <p:ext uri="{BB962C8B-B14F-4D97-AF65-F5344CB8AC3E}">
        <p14:creationId xmlns:p14="http://schemas.microsoft.com/office/powerpoint/2010/main" val="206762687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B8412-311F-B4B9-C36F-4B313D7A4D3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E25891B-0FAD-D70E-A5F3-193D8D22B0F2}"/>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82898FA3-7A28-BC3D-FC7F-F3A37DA9AF4C}"/>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1105CDF9-5CAF-EDAC-E4F5-EA042767CE36}"/>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5D08C36D-D929-1043-497D-9BB3576D3DAD}"/>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219843C6-16BD-806E-85B5-E1FC39C71BA2}"/>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917FB53D-B594-99AC-0B64-399D442F3415}"/>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88F17877-8231-7967-2F5B-BB3475D16872}"/>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371A0FC8-4B7E-C0F4-33EC-C2E35B155E8B}"/>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4F6ADE03-BA96-A6C9-9084-5D3F2C7CC384}"/>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B5F3A324-767B-1A57-4601-4BF827629CFF}"/>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42F1E505-BB39-3955-6573-6CD0340A99F2}"/>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espíritu es el que da vida; la carne para nada aprovecha; </a:t>
            </a:r>
            <a:r>
              <a:rPr lang="es-ES" sz="2400" dirty="0">
                <a:solidFill>
                  <a:srgbClr val="00B0F0"/>
                </a:solidFill>
                <a:latin typeface="Calibri"/>
              </a:rPr>
              <a:t>las palabras que yo os he hablado son espíritu y </a:t>
            </a:r>
            <a:r>
              <a:rPr lang="es-ES" sz="2400" u="sng" dirty="0">
                <a:solidFill>
                  <a:srgbClr val="00B0F0"/>
                </a:solidFill>
                <a:latin typeface="Calibri"/>
              </a:rPr>
              <a:t>son vida</a:t>
            </a:r>
            <a:r>
              <a:rPr lang="es-ES" sz="2400" dirty="0">
                <a:solidFill>
                  <a:srgbClr val="00B0F0"/>
                </a:solidFill>
                <a:latin typeface="Calibri"/>
              </a:rPr>
              <a:t>. </a:t>
            </a:r>
          </a:p>
        </p:txBody>
      </p:sp>
      <p:sp>
        <p:nvSpPr>
          <p:cNvPr id="7" name="1 CuadroTexto">
            <a:extLst>
              <a:ext uri="{FF2B5EF4-FFF2-40B4-BE49-F238E27FC236}">
                <a16:creationId xmlns:a16="http://schemas.microsoft.com/office/drawing/2014/main" id="{C8120F25-FB5F-8788-AC1F-24FBA21A83F9}"/>
              </a:ext>
            </a:extLst>
          </p:cNvPr>
          <p:cNvSpPr txBox="1"/>
          <p:nvPr/>
        </p:nvSpPr>
        <p:spPr>
          <a:xfrm>
            <a:off x="616117" y="4675202"/>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4:4</a:t>
            </a:r>
          </a:p>
        </p:txBody>
      </p:sp>
      <p:sp>
        <p:nvSpPr>
          <p:cNvPr id="8" name="2 CuadroTexto">
            <a:extLst>
              <a:ext uri="{FF2B5EF4-FFF2-40B4-BE49-F238E27FC236}">
                <a16:creationId xmlns:a16="http://schemas.microsoft.com/office/drawing/2014/main" id="{2BA32E97-72DC-60E0-9478-73EA9FC4BD6B}"/>
              </a:ext>
            </a:extLst>
          </p:cNvPr>
          <p:cNvSpPr txBox="1"/>
          <p:nvPr/>
        </p:nvSpPr>
        <p:spPr>
          <a:xfrm>
            <a:off x="220582" y="5197608"/>
            <a:ext cx="41353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Él respondió y dijo: Escrito está: No sólo de pan vivirá el hombre, sino de toda palabra que sale de la boca de Dios.</a:t>
            </a:r>
          </a:p>
        </p:txBody>
      </p:sp>
    </p:spTree>
    <p:extLst>
      <p:ext uri="{BB962C8B-B14F-4D97-AF65-F5344CB8AC3E}">
        <p14:creationId xmlns:p14="http://schemas.microsoft.com/office/powerpoint/2010/main" val="674976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10293-D226-2EA4-C31D-51EA2EAFB2D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D3EAAE2-815F-370A-01DB-1AF3E6F4BA9D}"/>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B67A527B-1764-8906-705F-2948BB87C913}"/>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75A675B0-852F-7862-9D33-ABA4866FC727}"/>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31540BB5-2154-086F-F081-4EC1C9A103A4}"/>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B8248189-30AE-517D-B8BF-B6616FE8DC73}"/>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E861681D-C07F-32C2-32BF-15EFED248C45}"/>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58724B57-562B-E6D1-FA2C-11A53E285459}"/>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12E02D34-972F-1208-2D2E-65D7D703B314}"/>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A99F30B5-B928-FEC5-2B64-BB8DE9906553}"/>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B38EAA9C-557D-273E-2611-BC1DDBA95D32}"/>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65C53C7E-BD24-B99B-CC49-3E2E9805985C}"/>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espíritu es el que da vida; la carne para nada aprovecha; </a:t>
            </a:r>
            <a:r>
              <a:rPr lang="es-ES" sz="2400" dirty="0">
                <a:solidFill>
                  <a:srgbClr val="00B0F0"/>
                </a:solidFill>
                <a:latin typeface="Calibri"/>
              </a:rPr>
              <a:t>las palabras que yo os he hablado son espíritu y </a:t>
            </a:r>
            <a:r>
              <a:rPr lang="es-ES" sz="2400" u="sng" dirty="0">
                <a:solidFill>
                  <a:srgbClr val="00B0F0"/>
                </a:solidFill>
                <a:latin typeface="Calibri"/>
              </a:rPr>
              <a:t>son vida</a:t>
            </a:r>
            <a:r>
              <a:rPr lang="es-ES" sz="2400" dirty="0">
                <a:solidFill>
                  <a:srgbClr val="00B0F0"/>
                </a:solidFill>
                <a:latin typeface="Calibri"/>
              </a:rPr>
              <a:t>. </a:t>
            </a:r>
          </a:p>
        </p:txBody>
      </p:sp>
      <p:sp>
        <p:nvSpPr>
          <p:cNvPr id="7" name="1 CuadroTexto">
            <a:extLst>
              <a:ext uri="{FF2B5EF4-FFF2-40B4-BE49-F238E27FC236}">
                <a16:creationId xmlns:a16="http://schemas.microsoft.com/office/drawing/2014/main" id="{D8955263-F47F-6B8C-96CB-186D85C392E9}"/>
              </a:ext>
            </a:extLst>
          </p:cNvPr>
          <p:cNvSpPr txBox="1"/>
          <p:nvPr/>
        </p:nvSpPr>
        <p:spPr>
          <a:xfrm>
            <a:off x="616117" y="4675202"/>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4:4</a:t>
            </a:r>
          </a:p>
        </p:txBody>
      </p:sp>
      <p:sp>
        <p:nvSpPr>
          <p:cNvPr id="8" name="2 CuadroTexto">
            <a:extLst>
              <a:ext uri="{FF2B5EF4-FFF2-40B4-BE49-F238E27FC236}">
                <a16:creationId xmlns:a16="http://schemas.microsoft.com/office/drawing/2014/main" id="{E734FDAE-E32F-BDBA-DD26-C5D2BF1D67E6}"/>
              </a:ext>
            </a:extLst>
          </p:cNvPr>
          <p:cNvSpPr txBox="1"/>
          <p:nvPr/>
        </p:nvSpPr>
        <p:spPr>
          <a:xfrm>
            <a:off x="220582" y="5197608"/>
            <a:ext cx="41353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Él respondió y dijo: Escrito está: No sólo de pan vivirá el hombre, </a:t>
            </a:r>
            <a:r>
              <a:rPr lang="es-ES" sz="2400" dirty="0">
                <a:latin typeface="Calibri"/>
              </a:rPr>
              <a:t>sino de toda palabra que sale de la boca de Dios.</a:t>
            </a:r>
          </a:p>
        </p:txBody>
      </p:sp>
    </p:spTree>
    <p:extLst>
      <p:ext uri="{BB962C8B-B14F-4D97-AF65-F5344CB8AC3E}">
        <p14:creationId xmlns:p14="http://schemas.microsoft.com/office/powerpoint/2010/main" val="31898907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DFD15-A532-CA67-B37C-310B7CDD992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48A1A44-FD89-A06E-3E2E-D63767FC8B23}"/>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603FC5A3-5C5C-5C8F-2C1B-316A178FF399}"/>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293B610B-DC82-2482-CEB0-DE94DE8224AF}"/>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95AAB1AE-5ED2-1DBE-7925-611EE181C12F}"/>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F95652C6-558D-D573-F73A-36EF1E61886F}"/>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728C50CE-74CC-D57B-AB57-EAE30599E7F8}"/>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0F6818E8-8540-CB8C-EED4-6918DB7C8E87}"/>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4440B2B0-C727-E3D6-2ECF-22309C8328BA}"/>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D77BFDB5-B10D-4389-6D5C-2C52375CA9F0}"/>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27580932-1CCF-82CE-4920-52A3DB1CD23C}"/>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7811C730-96EA-2656-013D-05D0130A494C}"/>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espíritu es el que da vida; la carne para nada aprovecha; </a:t>
            </a:r>
            <a:r>
              <a:rPr lang="es-ES" sz="2400" dirty="0">
                <a:solidFill>
                  <a:srgbClr val="00B0F0"/>
                </a:solidFill>
                <a:latin typeface="Calibri"/>
              </a:rPr>
              <a:t>las palabras que yo os he hablado son espíritu y </a:t>
            </a:r>
            <a:r>
              <a:rPr lang="es-ES" sz="2400" u="sng" dirty="0">
                <a:solidFill>
                  <a:srgbClr val="00B0F0"/>
                </a:solidFill>
                <a:latin typeface="Calibri"/>
              </a:rPr>
              <a:t>son vida</a:t>
            </a:r>
            <a:r>
              <a:rPr lang="es-ES" sz="2400" dirty="0">
                <a:solidFill>
                  <a:srgbClr val="00B0F0"/>
                </a:solidFill>
                <a:latin typeface="Calibri"/>
              </a:rPr>
              <a:t>. </a:t>
            </a:r>
          </a:p>
        </p:txBody>
      </p:sp>
      <p:sp>
        <p:nvSpPr>
          <p:cNvPr id="7" name="1 CuadroTexto">
            <a:extLst>
              <a:ext uri="{FF2B5EF4-FFF2-40B4-BE49-F238E27FC236}">
                <a16:creationId xmlns:a16="http://schemas.microsoft.com/office/drawing/2014/main" id="{EA65B6A4-D761-6C37-E66F-53B4CA185919}"/>
              </a:ext>
            </a:extLst>
          </p:cNvPr>
          <p:cNvSpPr txBox="1"/>
          <p:nvPr/>
        </p:nvSpPr>
        <p:spPr>
          <a:xfrm>
            <a:off x="616117" y="4675202"/>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4:4</a:t>
            </a:r>
          </a:p>
        </p:txBody>
      </p:sp>
      <p:sp>
        <p:nvSpPr>
          <p:cNvPr id="8" name="2 CuadroTexto">
            <a:extLst>
              <a:ext uri="{FF2B5EF4-FFF2-40B4-BE49-F238E27FC236}">
                <a16:creationId xmlns:a16="http://schemas.microsoft.com/office/drawing/2014/main" id="{7CB2D9D9-2C68-F181-0FAD-91825154FF81}"/>
              </a:ext>
            </a:extLst>
          </p:cNvPr>
          <p:cNvSpPr txBox="1"/>
          <p:nvPr/>
        </p:nvSpPr>
        <p:spPr>
          <a:xfrm>
            <a:off x="220582" y="5197608"/>
            <a:ext cx="41353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Él respondió y dijo: Escrito está: No sólo de pan vivirá el hombre, </a:t>
            </a:r>
            <a:r>
              <a:rPr lang="es-ES" sz="2400" dirty="0">
                <a:solidFill>
                  <a:srgbClr val="00B0F0"/>
                </a:solidFill>
                <a:latin typeface="Calibri"/>
              </a:rPr>
              <a:t>sino de toda palabra que sale de la boca de Dios.</a:t>
            </a:r>
          </a:p>
        </p:txBody>
      </p:sp>
      <p:sp>
        <p:nvSpPr>
          <p:cNvPr id="9" name="TextBox 8">
            <a:extLst>
              <a:ext uri="{FF2B5EF4-FFF2-40B4-BE49-F238E27FC236}">
                <a16:creationId xmlns:a16="http://schemas.microsoft.com/office/drawing/2014/main" id="{93E57C9F-2809-3279-ACEF-31F49AE87E1C}"/>
              </a:ext>
            </a:extLst>
          </p:cNvPr>
          <p:cNvSpPr txBox="1"/>
          <p:nvPr/>
        </p:nvSpPr>
        <p:spPr>
          <a:xfrm>
            <a:off x="4572000" y="270892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16" name="1 CuadroTexto">
            <a:extLst>
              <a:ext uri="{FF2B5EF4-FFF2-40B4-BE49-F238E27FC236}">
                <a16:creationId xmlns:a16="http://schemas.microsoft.com/office/drawing/2014/main" id="{2CF86847-E8FD-AA70-05FD-59833168A003}"/>
              </a:ext>
            </a:extLst>
          </p:cNvPr>
          <p:cNvSpPr txBox="1"/>
          <p:nvPr/>
        </p:nvSpPr>
        <p:spPr>
          <a:xfrm>
            <a:off x="5220072" y="3068960"/>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2:2</a:t>
            </a:r>
          </a:p>
        </p:txBody>
      </p:sp>
      <p:sp>
        <p:nvSpPr>
          <p:cNvPr id="17" name="2 CuadroTexto">
            <a:extLst>
              <a:ext uri="{FF2B5EF4-FFF2-40B4-BE49-F238E27FC236}">
                <a16:creationId xmlns:a16="http://schemas.microsoft.com/office/drawing/2014/main" id="{A568A081-1951-12C5-6137-077999018CF1}"/>
              </a:ext>
            </a:extLst>
          </p:cNvPr>
          <p:cNvSpPr txBox="1"/>
          <p:nvPr/>
        </p:nvSpPr>
        <p:spPr>
          <a:xfrm>
            <a:off x="4973110" y="3508862"/>
            <a:ext cx="399137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Desead, como niños recién nacidos, la leche espiritual no adulterada, para que por ella crezcáis para salvación, </a:t>
            </a:r>
          </a:p>
        </p:txBody>
      </p:sp>
    </p:spTree>
    <p:extLst>
      <p:ext uri="{BB962C8B-B14F-4D97-AF65-F5344CB8AC3E}">
        <p14:creationId xmlns:p14="http://schemas.microsoft.com/office/powerpoint/2010/main" val="405178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 grpId="0"/>
      <p:bldP spid="17"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25F11-4451-AC29-3C35-1CD845C6A69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39D7F8E-DC1A-0463-7892-949CAA3D2101}"/>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BDFF3428-7749-E13A-7D78-527E1520650B}"/>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BE89EDE5-2230-B5F0-A9A0-8D015D055041}"/>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5DA2A13C-148F-C0CC-C14F-AB4BA1B1D9F7}"/>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442833C1-17B7-3C85-4A9B-48E2DAD85981}"/>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F49E5468-D6EA-5B88-FE0A-94701C818D65}"/>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30CF8EEC-387A-94AE-DC4B-75E7877DE06A}"/>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3C62EAEF-A29A-2187-C3B3-918B352D2F73}"/>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11785455-4934-1049-BC77-EA4AFCFD392A}"/>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2A6DE62B-E7C4-34D5-B33C-6164BC1938AA}"/>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97AD25F9-6D9D-6019-E9D5-CB1D3EE4F870}"/>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espíritu es el que da vida; la carne para nada aprovecha; </a:t>
            </a:r>
            <a:r>
              <a:rPr lang="es-ES" sz="2400" dirty="0">
                <a:solidFill>
                  <a:srgbClr val="00B0F0"/>
                </a:solidFill>
                <a:latin typeface="Calibri"/>
              </a:rPr>
              <a:t>las palabras que yo os he hablado son espíritu y </a:t>
            </a:r>
            <a:r>
              <a:rPr lang="es-ES" sz="2400" u="sng" dirty="0">
                <a:solidFill>
                  <a:srgbClr val="00B0F0"/>
                </a:solidFill>
                <a:latin typeface="Calibri"/>
              </a:rPr>
              <a:t>son vida</a:t>
            </a:r>
            <a:r>
              <a:rPr lang="es-ES" sz="2400" dirty="0">
                <a:solidFill>
                  <a:srgbClr val="00B0F0"/>
                </a:solidFill>
                <a:latin typeface="Calibri"/>
              </a:rPr>
              <a:t>. </a:t>
            </a:r>
          </a:p>
        </p:txBody>
      </p:sp>
      <p:sp>
        <p:nvSpPr>
          <p:cNvPr id="7" name="1 CuadroTexto">
            <a:extLst>
              <a:ext uri="{FF2B5EF4-FFF2-40B4-BE49-F238E27FC236}">
                <a16:creationId xmlns:a16="http://schemas.microsoft.com/office/drawing/2014/main" id="{D8B73EBF-7552-3F39-2FD5-8533E3D26AD4}"/>
              </a:ext>
            </a:extLst>
          </p:cNvPr>
          <p:cNvSpPr txBox="1"/>
          <p:nvPr/>
        </p:nvSpPr>
        <p:spPr>
          <a:xfrm>
            <a:off x="616117" y="4675202"/>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4:4</a:t>
            </a:r>
          </a:p>
        </p:txBody>
      </p:sp>
      <p:sp>
        <p:nvSpPr>
          <p:cNvPr id="8" name="2 CuadroTexto">
            <a:extLst>
              <a:ext uri="{FF2B5EF4-FFF2-40B4-BE49-F238E27FC236}">
                <a16:creationId xmlns:a16="http://schemas.microsoft.com/office/drawing/2014/main" id="{21D78630-2161-B36E-4A4C-E862CA4BFE94}"/>
              </a:ext>
            </a:extLst>
          </p:cNvPr>
          <p:cNvSpPr txBox="1"/>
          <p:nvPr/>
        </p:nvSpPr>
        <p:spPr>
          <a:xfrm>
            <a:off x="220582" y="5197608"/>
            <a:ext cx="41353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Él respondió y dijo: Escrito está: No sólo de pan vivirá el hombre, </a:t>
            </a:r>
            <a:r>
              <a:rPr lang="es-ES" sz="2400" dirty="0">
                <a:solidFill>
                  <a:srgbClr val="00B0F0"/>
                </a:solidFill>
                <a:latin typeface="Calibri"/>
              </a:rPr>
              <a:t>sino de toda palabra que sale de la boca de Dios.</a:t>
            </a:r>
          </a:p>
        </p:txBody>
      </p:sp>
      <p:sp>
        <p:nvSpPr>
          <p:cNvPr id="9" name="TextBox 8">
            <a:extLst>
              <a:ext uri="{FF2B5EF4-FFF2-40B4-BE49-F238E27FC236}">
                <a16:creationId xmlns:a16="http://schemas.microsoft.com/office/drawing/2014/main" id="{8D14C02A-55FD-4CB7-01C2-3482060D11F4}"/>
              </a:ext>
            </a:extLst>
          </p:cNvPr>
          <p:cNvSpPr txBox="1"/>
          <p:nvPr/>
        </p:nvSpPr>
        <p:spPr>
          <a:xfrm>
            <a:off x="4572000" y="270892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16" name="1 CuadroTexto">
            <a:extLst>
              <a:ext uri="{FF2B5EF4-FFF2-40B4-BE49-F238E27FC236}">
                <a16:creationId xmlns:a16="http://schemas.microsoft.com/office/drawing/2014/main" id="{1CC9E511-5B0F-3CF4-0E00-621838E24701}"/>
              </a:ext>
            </a:extLst>
          </p:cNvPr>
          <p:cNvSpPr txBox="1"/>
          <p:nvPr/>
        </p:nvSpPr>
        <p:spPr>
          <a:xfrm>
            <a:off x="5220072" y="3068960"/>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2:2</a:t>
            </a:r>
          </a:p>
        </p:txBody>
      </p:sp>
      <p:sp>
        <p:nvSpPr>
          <p:cNvPr id="17" name="2 CuadroTexto">
            <a:extLst>
              <a:ext uri="{FF2B5EF4-FFF2-40B4-BE49-F238E27FC236}">
                <a16:creationId xmlns:a16="http://schemas.microsoft.com/office/drawing/2014/main" id="{36BCFD9D-9853-3369-9AE3-D6CD9FC2750F}"/>
              </a:ext>
            </a:extLst>
          </p:cNvPr>
          <p:cNvSpPr txBox="1"/>
          <p:nvPr/>
        </p:nvSpPr>
        <p:spPr>
          <a:xfrm>
            <a:off x="4973110" y="3508862"/>
            <a:ext cx="399137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Desead, como niños recién nacidos, la leche espiritual no adulterada, </a:t>
            </a:r>
            <a:r>
              <a:rPr lang="es-ES" sz="2400" dirty="0">
                <a:latin typeface="Calibri"/>
              </a:rPr>
              <a:t>para que por ella crezcáis para salvación, </a:t>
            </a:r>
          </a:p>
        </p:txBody>
      </p:sp>
    </p:spTree>
    <p:extLst>
      <p:ext uri="{BB962C8B-B14F-4D97-AF65-F5344CB8AC3E}">
        <p14:creationId xmlns:p14="http://schemas.microsoft.com/office/powerpoint/2010/main" val="26915053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079F6-C683-6A28-CB0D-222AC202E67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09ADEC1-301B-813F-9846-C0AEF34A2816}"/>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1733D9F4-3BCA-088D-9242-B692EFC0AA87}"/>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8CB23505-95C5-D772-57E0-A4D83E708436}"/>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EFD5D738-1380-717C-9071-5932182C4897}"/>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9AD2720C-088C-27F3-907F-0D3B018EF896}"/>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6D67D2AF-66A5-78E2-9D9E-B0A788E38B88}"/>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B4B85895-52B0-AD83-E577-0CC77613D579}"/>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3652B946-9971-A58F-74F8-3BB55D7004B2}"/>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6CB86051-C23A-1D94-1DA8-891F1F6C559A}"/>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6362D922-25D9-6DAD-A90B-67642FFAA8F1}"/>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3A81CBB5-E71E-5234-2D3D-B810C10EC0DE}"/>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espíritu es el que da vida; la carne para nada aprovecha; </a:t>
            </a:r>
            <a:r>
              <a:rPr lang="es-ES" sz="2400" dirty="0">
                <a:solidFill>
                  <a:srgbClr val="00B0F0"/>
                </a:solidFill>
                <a:latin typeface="Calibri"/>
              </a:rPr>
              <a:t>las palabras que yo os he hablado son espíritu y </a:t>
            </a:r>
            <a:r>
              <a:rPr lang="es-ES" sz="2400" u="sng" dirty="0">
                <a:solidFill>
                  <a:srgbClr val="00B0F0"/>
                </a:solidFill>
                <a:latin typeface="Calibri"/>
              </a:rPr>
              <a:t>son vida</a:t>
            </a:r>
            <a:r>
              <a:rPr lang="es-ES" sz="2400" dirty="0">
                <a:solidFill>
                  <a:srgbClr val="00B0F0"/>
                </a:solidFill>
                <a:latin typeface="Calibri"/>
              </a:rPr>
              <a:t>. </a:t>
            </a:r>
          </a:p>
        </p:txBody>
      </p:sp>
      <p:sp>
        <p:nvSpPr>
          <p:cNvPr id="7" name="1 CuadroTexto">
            <a:extLst>
              <a:ext uri="{FF2B5EF4-FFF2-40B4-BE49-F238E27FC236}">
                <a16:creationId xmlns:a16="http://schemas.microsoft.com/office/drawing/2014/main" id="{57917083-6676-051D-3CA0-F8685A6777D4}"/>
              </a:ext>
            </a:extLst>
          </p:cNvPr>
          <p:cNvSpPr txBox="1"/>
          <p:nvPr/>
        </p:nvSpPr>
        <p:spPr>
          <a:xfrm>
            <a:off x="616117" y="4675202"/>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4:4</a:t>
            </a:r>
          </a:p>
        </p:txBody>
      </p:sp>
      <p:sp>
        <p:nvSpPr>
          <p:cNvPr id="8" name="2 CuadroTexto">
            <a:extLst>
              <a:ext uri="{FF2B5EF4-FFF2-40B4-BE49-F238E27FC236}">
                <a16:creationId xmlns:a16="http://schemas.microsoft.com/office/drawing/2014/main" id="{9C5CA229-23EB-3305-0C43-F22141F18D33}"/>
              </a:ext>
            </a:extLst>
          </p:cNvPr>
          <p:cNvSpPr txBox="1"/>
          <p:nvPr/>
        </p:nvSpPr>
        <p:spPr>
          <a:xfrm>
            <a:off x="220582" y="5197608"/>
            <a:ext cx="41353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Él respondió y dijo: Escrito está: No sólo de pan vivirá el hombre, </a:t>
            </a:r>
            <a:r>
              <a:rPr lang="es-ES" sz="2400" dirty="0">
                <a:solidFill>
                  <a:srgbClr val="00B0F0"/>
                </a:solidFill>
                <a:latin typeface="Calibri"/>
              </a:rPr>
              <a:t>sino de toda palabra que sale de la boca de Dios.</a:t>
            </a:r>
          </a:p>
        </p:txBody>
      </p:sp>
      <p:sp>
        <p:nvSpPr>
          <p:cNvPr id="9" name="TextBox 8">
            <a:extLst>
              <a:ext uri="{FF2B5EF4-FFF2-40B4-BE49-F238E27FC236}">
                <a16:creationId xmlns:a16="http://schemas.microsoft.com/office/drawing/2014/main" id="{09848537-5978-B8B5-A361-C8A2487B2FDD}"/>
              </a:ext>
            </a:extLst>
          </p:cNvPr>
          <p:cNvSpPr txBox="1"/>
          <p:nvPr/>
        </p:nvSpPr>
        <p:spPr>
          <a:xfrm>
            <a:off x="4572000" y="270892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16" name="1 CuadroTexto">
            <a:extLst>
              <a:ext uri="{FF2B5EF4-FFF2-40B4-BE49-F238E27FC236}">
                <a16:creationId xmlns:a16="http://schemas.microsoft.com/office/drawing/2014/main" id="{D8FA403C-B06F-05FB-0DFF-626565902CC2}"/>
              </a:ext>
            </a:extLst>
          </p:cNvPr>
          <p:cNvSpPr txBox="1"/>
          <p:nvPr/>
        </p:nvSpPr>
        <p:spPr>
          <a:xfrm>
            <a:off x="5220072" y="3068960"/>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2:2</a:t>
            </a:r>
          </a:p>
        </p:txBody>
      </p:sp>
      <p:sp>
        <p:nvSpPr>
          <p:cNvPr id="17" name="2 CuadroTexto">
            <a:extLst>
              <a:ext uri="{FF2B5EF4-FFF2-40B4-BE49-F238E27FC236}">
                <a16:creationId xmlns:a16="http://schemas.microsoft.com/office/drawing/2014/main" id="{6A62EC6B-78F8-F8A4-0C7A-183B1962E9F0}"/>
              </a:ext>
            </a:extLst>
          </p:cNvPr>
          <p:cNvSpPr txBox="1"/>
          <p:nvPr/>
        </p:nvSpPr>
        <p:spPr>
          <a:xfrm>
            <a:off x="4973110" y="3508862"/>
            <a:ext cx="399137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Desead, como niños recién nacidos, la leche espiritual no adulterada, </a:t>
            </a:r>
            <a:r>
              <a:rPr lang="es-ES" sz="2400" dirty="0">
                <a:solidFill>
                  <a:srgbClr val="00B0F0"/>
                </a:solidFill>
                <a:latin typeface="Calibri"/>
              </a:rPr>
              <a:t>para que por ella crezcáis para salvación, </a:t>
            </a:r>
          </a:p>
        </p:txBody>
      </p:sp>
      <p:sp>
        <p:nvSpPr>
          <p:cNvPr id="13" name="1 CuadroTexto">
            <a:extLst>
              <a:ext uri="{FF2B5EF4-FFF2-40B4-BE49-F238E27FC236}">
                <a16:creationId xmlns:a16="http://schemas.microsoft.com/office/drawing/2014/main" id="{CF111F56-4934-1E83-1C26-66D3A64211E6}"/>
              </a:ext>
            </a:extLst>
          </p:cNvPr>
          <p:cNvSpPr txBox="1"/>
          <p:nvPr/>
        </p:nvSpPr>
        <p:spPr>
          <a:xfrm>
            <a:off x="5295426" y="4719737"/>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15:16</a:t>
            </a:r>
          </a:p>
        </p:txBody>
      </p:sp>
      <p:sp>
        <p:nvSpPr>
          <p:cNvPr id="14" name="2 CuadroTexto">
            <a:extLst>
              <a:ext uri="{FF2B5EF4-FFF2-40B4-BE49-F238E27FC236}">
                <a16:creationId xmlns:a16="http://schemas.microsoft.com/office/drawing/2014/main" id="{033DAD6C-D573-6AF2-8BFB-129831FF3A26}"/>
              </a:ext>
            </a:extLst>
          </p:cNvPr>
          <p:cNvSpPr txBox="1"/>
          <p:nvPr/>
        </p:nvSpPr>
        <p:spPr>
          <a:xfrm>
            <a:off x="4593925" y="5197608"/>
            <a:ext cx="4623098"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Fueron halladas tus palabras, y yo las comí; y tu palabra me fue por gozo y por alegría de mi corazón; porque tu nombre se invocó sobre mí, oh Jehová Dios de los ejércitos. </a:t>
            </a:r>
          </a:p>
        </p:txBody>
      </p:sp>
    </p:spTree>
    <p:extLst>
      <p:ext uri="{BB962C8B-B14F-4D97-AF65-F5344CB8AC3E}">
        <p14:creationId xmlns:p14="http://schemas.microsoft.com/office/powerpoint/2010/main" val="4149615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2739C-1F98-E18D-1136-B6934CEB580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2059370-1028-D608-F046-D99535C84AB3}"/>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21E3536D-D892-F291-35B6-248B20BF5861}"/>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404CF301-B33D-1977-A371-D6FB7488C83C}"/>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8BC9C5CC-40A1-E2BD-C2AF-694DE20A32E5}"/>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4054A2B3-DFED-78B0-D411-12F37090F5C2}"/>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6093FB03-B6E1-5908-3061-63D6B5F7F475}"/>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AB9902F1-2A6C-4021-9D34-63F93D180994}"/>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55B0824A-46F2-9F83-15BF-3A11570B77DD}"/>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F16D0DF3-77C1-5A61-6294-D8331F524372}"/>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2BACBFED-8154-9AF8-40A9-226F0199B6EE}"/>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5AB4EAC1-431E-A5CD-14E0-9596B7F52AB9}"/>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espíritu es el que da vida; la carne para nada aprovecha; </a:t>
            </a:r>
            <a:r>
              <a:rPr lang="es-ES" sz="2400" dirty="0">
                <a:solidFill>
                  <a:srgbClr val="00B0F0"/>
                </a:solidFill>
                <a:latin typeface="Calibri"/>
              </a:rPr>
              <a:t>las palabras que yo os he hablado son espíritu y </a:t>
            </a:r>
            <a:r>
              <a:rPr lang="es-ES" sz="2400" u="sng" dirty="0">
                <a:solidFill>
                  <a:srgbClr val="00B0F0"/>
                </a:solidFill>
                <a:latin typeface="Calibri"/>
              </a:rPr>
              <a:t>son vida</a:t>
            </a:r>
            <a:r>
              <a:rPr lang="es-ES" sz="2400" dirty="0">
                <a:solidFill>
                  <a:srgbClr val="00B0F0"/>
                </a:solidFill>
                <a:latin typeface="Calibri"/>
              </a:rPr>
              <a:t>. </a:t>
            </a:r>
          </a:p>
        </p:txBody>
      </p:sp>
      <p:sp>
        <p:nvSpPr>
          <p:cNvPr id="7" name="1 CuadroTexto">
            <a:extLst>
              <a:ext uri="{FF2B5EF4-FFF2-40B4-BE49-F238E27FC236}">
                <a16:creationId xmlns:a16="http://schemas.microsoft.com/office/drawing/2014/main" id="{F797FCC2-CB84-25DC-42E6-8C1D072D6A8D}"/>
              </a:ext>
            </a:extLst>
          </p:cNvPr>
          <p:cNvSpPr txBox="1"/>
          <p:nvPr/>
        </p:nvSpPr>
        <p:spPr>
          <a:xfrm>
            <a:off x="616117" y="4675202"/>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4:4</a:t>
            </a:r>
          </a:p>
        </p:txBody>
      </p:sp>
      <p:sp>
        <p:nvSpPr>
          <p:cNvPr id="8" name="2 CuadroTexto">
            <a:extLst>
              <a:ext uri="{FF2B5EF4-FFF2-40B4-BE49-F238E27FC236}">
                <a16:creationId xmlns:a16="http://schemas.microsoft.com/office/drawing/2014/main" id="{6BF881FF-66B2-AFC0-8CF9-062B5719C277}"/>
              </a:ext>
            </a:extLst>
          </p:cNvPr>
          <p:cNvSpPr txBox="1"/>
          <p:nvPr/>
        </p:nvSpPr>
        <p:spPr>
          <a:xfrm>
            <a:off x="220582" y="5197608"/>
            <a:ext cx="41353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Él respondió y dijo: Escrito está: No sólo de pan vivirá el hombre, </a:t>
            </a:r>
            <a:r>
              <a:rPr lang="es-ES" sz="2400" dirty="0">
                <a:solidFill>
                  <a:srgbClr val="00B0F0"/>
                </a:solidFill>
                <a:latin typeface="Calibri"/>
              </a:rPr>
              <a:t>sino de toda palabra que sale de la boca de Dios.</a:t>
            </a:r>
          </a:p>
        </p:txBody>
      </p:sp>
      <p:sp>
        <p:nvSpPr>
          <p:cNvPr id="9" name="TextBox 8">
            <a:extLst>
              <a:ext uri="{FF2B5EF4-FFF2-40B4-BE49-F238E27FC236}">
                <a16:creationId xmlns:a16="http://schemas.microsoft.com/office/drawing/2014/main" id="{A79876D4-6E63-AB28-1754-8958BFDD44E6}"/>
              </a:ext>
            </a:extLst>
          </p:cNvPr>
          <p:cNvSpPr txBox="1"/>
          <p:nvPr/>
        </p:nvSpPr>
        <p:spPr>
          <a:xfrm>
            <a:off x="4572000" y="270892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16" name="1 CuadroTexto">
            <a:extLst>
              <a:ext uri="{FF2B5EF4-FFF2-40B4-BE49-F238E27FC236}">
                <a16:creationId xmlns:a16="http://schemas.microsoft.com/office/drawing/2014/main" id="{504A9CD6-0FA3-51BF-6A6C-BDBF65C3376D}"/>
              </a:ext>
            </a:extLst>
          </p:cNvPr>
          <p:cNvSpPr txBox="1"/>
          <p:nvPr/>
        </p:nvSpPr>
        <p:spPr>
          <a:xfrm>
            <a:off x="5220072" y="3068960"/>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2:2</a:t>
            </a:r>
          </a:p>
        </p:txBody>
      </p:sp>
      <p:sp>
        <p:nvSpPr>
          <p:cNvPr id="17" name="2 CuadroTexto">
            <a:extLst>
              <a:ext uri="{FF2B5EF4-FFF2-40B4-BE49-F238E27FC236}">
                <a16:creationId xmlns:a16="http://schemas.microsoft.com/office/drawing/2014/main" id="{F699F13A-FB0D-A18C-0F9C-F4127720F20B}"/>
              </a:ext>
            </a:extLst>
          </p:cNvPr>
          <p:cNvSpPr txBox="1"/>
          <p:nvPr/>
        </p:nvSpPr>
        <p:spPr>
          <a:xfrm>
            <a:off x="4973110" y="3508862"/>
            <a:ext cx="399137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Desead, como niños recién nacidos, la leche espiritual no adulterada, </a:t>
            </a:r>
            <a:r>
              <a:rPr lang="es-ES" sz="2400" dirty="0">
                <a:solidFill>
                  <a:srgbClr val="00B0F0"/>
                </a:solidFill>
                <a:latin typeface="Calibri"/>
              </a:rPr>
              <a:t>para que por ella crezcáis para salvación, </a:t>
            </a:r>
          </a:p>
        </p:txBody>
      </p:sp>
      <p:sp>
        <p:nvSpPr>
          <p:cNvPr id="13" name="1 CuadroTexto">
            <a:extLst>
              <a:ext uri="{FF2B5EF4-FFF2-40B4-BE49-F238E27FC236}">
                <a16:creationId xmlns:a16="http://schemas.microsoft.com/office/drawing/2014/main" id="{583B0164-A829-BB12-B6E6-71998CA17E03}"/>
              </a:ext>
            </a:extLst>
          </p:cNvPr>
          <p:cNvSpPr txBox="1"/>
          <p:nvPr/>
        </p:nvSpPr>
        <p:spPr>
          <a:xfrm>
            <a:off x="5295426" y="4719737"/>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15:16</a:t>
            </a:r>
          </a:p>
        </p:txBody>
      </p:sp>
      <p:sp>
        <p:nvSpPr>
          <p:cNvPr id="14" name="2 CuadroTexto">
            <a:extLst>
              <a:ext uri="{FF2B5EF4-FFF2-40B4-BE49-F238E27FC236}">
                <a16:creationId xmlns:a16="http://schemas.microsoft.com/office/drawing/2014/main" id="{B4AD759D-7A4B-F92C-7543-C5CD34D5E2E5}"/>
              </a:ext>
            </a:extLst>
          </p:cNvPr>
          <p:cNvSpPr txBox="1"/>
          <p:nvPr/>
        </p:nvSpPr>
        <p:spPr>
          <a:xfrm>
            <a:off x="4593925" y="5197608"/>
            <a:ext cx="4623098"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Fueron halladas tus palabras, y yo las comí;</a:t>
            </a:r>
            <a:r>
              <a:rPr lang="es-ES" sz="2400" dirty="0">
                <a:latin typeface="Calibri"/>
              </a:rPr>
              <a:t> y tu palabra me fue por gozo y por alegría de mi corazón; porque tu nombre se invocó sobre mí, oh Jehová Dios de los ejércitos. </a:t>
            </a:r>
          </a:p>
        </p:txBody>
      </p:sp>
    </p:spTree>
    <p:extLst>
      <p:ext uri="{BB962C8B-B14F-4D97-AF65-F5344CB8AC3E}">
        <p14:creationId xmlns:p14="http://schemas.microsoft.com/office/powerpoint/2010/main" val="86387638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B26B3-DEAE-FEA1-DBCC-F6579D02326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7E4961D-10F2-76F7-9AB8-DA328E578954}"/>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E4EBE995-BF8F-1916-D954-8B7B2BC130BC}"/>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B2A0C387-A6FE-0B71-AF4B-8E7446019794}"/>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EEA47D41-222A-7EDB-D5C5-2ABB65593251}"/>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99566EBC-7546-C82B-762F-97726D928F8E}"/>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0778A5A7-63D9-42A8-E00A-F3C12F1C6A0E}"/>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89B26359-AA45-D5BA-18C4-E2B1191762D8}"/>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601314A4-44D7-32CD-DCAD-32A3D3D84640}"/>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BEEBB528-4F06-FFD9-435A-72ABAE239E20}"/>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02948C93-EDFF-A413-6F1F-1FFCA51E5E5D}"/>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22944B7F-013B-7866-686C-E420ABA648B5}"/>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espíritu es el que da vida; la carne para nada aprovecha; </a:t>
            </a:r>
            <a:r>
              <a:rPr lang="es-ES" sz="2400" dirty="0">
                <a:solidFill>
                  <a:srgbClr val="00B0F0"/>
                </a:solidFill>
                <a:latin typeface="Calibri"/>
              </a:rPr>
              <a:t>las palabras que yo os he hablado son espíritu y </a:t>
            </a:r>
            <a:r>
              <a:rPr lang="es-ES" sz="2400" u="sng" dirty="0">
                <a:solidFill>
                  <a:srgbClr val="00B0F0"/>
                </a:solidFill>
                <a:latin typeface="Calibri"/>
              </a:rPr>
              <a:t>son vida</a:t>
            </a:r>
            <a:r>
              <a:rPr lang="es-ES" sz="2400" dirty="0">
                <a:solidFill>
                  <a:srgbClr val="00B0F0"/>
                </a:solidFill>
                <a:latin typeface="Calibri"/>
              </a:rPr>
              <a:t>. </a:t>
            </a:r>
          </a:p>
        </p:txBody>
      </p:sp>
      <p:sp>
        <p:nvSpPr>
          <p:cNvPr id="7" name="1 CuadroTexto">
            <a:extLst>
              <a:ext uri="{FF2B5EF4-FFF2-40B4-BE49-F238E27FC236}">
                <a16:creationId xmlns:a16="http://schemas.microsoft.com/office/drawing/2014/main" id="{8793BE71-A5E8-FB39-5496-70FD39414495}"/>
              </a:ext>
            </a:extLst>
          </p:cNvPr>
          <p:cNvSpPr txBox="1"/>
          <p:nvPr/>
        </p:nvSpPr>
        <p:spPr>
          <a:xfrm>
            <a:off x="616117" y="4675202"/>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4:4</a:t>
            </a:r>
          </a:p>
        </p:txBody>
      </p:sp>
      <p:sp>
        <p:nvSpPr>
          <p:cNvPr id="8" name="2 CuadroTexto">
            <a:extLst>
              <a:ext uri="{FF2B5EF4-FFF2-40B4-BE49-F238E27FC236}">
                <a16:creationId xmlns:a16="http://schemas.microsoft.com/office/drawing/2014/main" id="{8EF9DCB2-C099-3659-7A7A-29082FD6A82E}"/>
              </a:ext>
            </a:extLst>
          </p:cNvPr>
          <p:cNvSpPr txBox="1"/>
          <p:nvPr/>
        </p:nvSpPr>
        <p:spPr>
          <a:xfrm>
            <a:off x="220582" y="5197608"/>
            <a:ext cx="41353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Él respondió y dijo: Escrito está: No sólo de pan vivirá el hombre, </a:t>
            </a:r>
            <a:r>
              <a:rPr lang="es-ES" sz="2400" dirty="0">
                <a:solidFill>
                  <a:srgbClr val="00B0F0"/>
                </a:solidFill>
                <a:latin typeface="Calibri"/>
              </a:rPr>
              <a:t>sino de toda palabra que sale de la boca de Dios.</a:t>
            </a:r>
          </a:p>
        </p:txBody>
      </p:sp>
      <p:sp>
        <p:nvSpPr>
          <p:cNvPr id="9" name="TextBox 8">
            <a:extLst>
              <a:ext uri="{FF2B5EF4-FFF2-40B4-BE49-F238E27FC236}">
                <a16:creationId xmlns:a16="http://schemas.microsoft.com/office/drawing/2014/main" id="{476A0694-BA53-7F2D-5920-806560A3936B}"/>
              </a:ext>
            </a:extLst>
          </p:cNvPr>
          <p:cNvSpPr txBox="1"/>
          <p:nvPr/>
        </p:nvSpPr>
        <p:spPr>
          <a:xfrm>
            <a:off x="4572000" y="270892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16" name="1 CuadroTexto">
            <a:extLst>
              <a:ext uri="{FF2B5EF4-FFF2-40B4-BE49-F238E27FC236}">
                <a16:creationId xmlns:a16="http://schemas.microsoft.com/office/drawing/2014/main" id="{AEF87C68-C176-F6CF-2EF6-522AC14AD5F4}"/>
              </a:ext>
            </a:extLst>
          </p:cNvPr>
          <p:cNvSpPr txBox="1"/>
          <p:nvPr/>
        </p:nvSpPr>
        <p:spPr>
          <a:xfrm>
            <a:off x="5220072" y="3068960"/>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2:2</a:t>
            </a:r>
          </a:p>
        </p:txBody>
      </p:sp>
      <p:sp>
        <p:nvSpPr>
          <p:cNvPr id="17" name="2 CuadroTexto">
            <a:extLst>
              <a:ext uri="{FF2B5EF4-FFF2-40B4-BE49-F238E27FC236}">
                <a16:creationId xmlns:a16="http://schemas.microsoft.com/office/drawing/2014/main" id="{30D3485C-CB39-4548-818F-F657235E7DDA}"/>
              </a:ext>
            </a:extLst>
          </p:cNvPr>
          <p:cNvSpPr txBox="1"/>
          <p:nvPr/>
        </p:nvSpPr>
        <p:spPr>
          <a:xfrm>
            <a:off x="4973110" y="3508862"/>
            <a:ext cx="399137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Desead, como niños recién nacidos, la leche espiritual no adulterada, </a:t>
            </a:r>
            <a:r>
              <a:rPr lang="es-ES" sz="2400" dirty="0">
                <a:solidFill>
                  <a:srgbClr val="00B0F0"/>
                </a:solidFill>
                <a:latin typeface="Calibri"/>
              </a:rPr>
              <a:t>para que por ella crezcáis para salvación, </a:t>
            </a:r>
          </a:p>
        </p:txBody>
      </p:sp>
      <p:sp>
        <p:nvSpPr>
          <p:cNvPr id="13" name="1 CuadroTexto">
            <a:extLst>
              <a:ext uri="{FF2B5EF4-FFF2-40B4-BE49-F238E27FC236}">
                <a16:creationId xmlns:a16="http://schemas.microsoft.com/office/drawing/2014/main" id="{141C17EE-7140-A6CE-8E4C-3C368F8B87CB}"/>
              </a:ext>
            </a:extLst>
          </p:cNvPr>
          <p:cNvSpPr txBox="1"/>
          <p:nvPr/>
        </p:nvSpPr>
        <p:spPr>
          <a:xfrm>
            <a:off x="5295426" y="4719737"/>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15:16</a:t>
            </a:r>
          </a:p>
        </p:txBody>
      </p:sp>
      <p:sp>
        <p:nvSpPr>
          <p:cNvPr id="14" name="2 CuadroTexto">
            <a:extLst>
              <a:ext uri="{FF2B5EF4-FFF2-40B4-BE49-F238E27FC236}">
                <a16:creationId xmlns:a16="http://schemas.microsoft.com/office/drawing/2014/main" id="{BA05C872-3174-E8D9-FF14-6BBDAB87411F}"/>
              </a:ext>
            </a:extLst>
          </p:cNvPr>
          <p:cNvSpPr txBox="1"/>
          <p:nvPr/>
        </p:nvSpPr>
        <p:spPr>
          <a:xfrm>
            <a:off x="4593925" y="5197608"/>
            <a:ext cx="4623098"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Fueron halladas tus palabras, y yo las comí;</a:t>
            </a:r>
            <a:r>
              <a:rPr lang="es-ES" sz="2400" dirty="0">
                <a:latin typeface="Calibri"/>
              </a:rPr>
              <a:t> </a:t>
            </a:r>
            <a:r>
              <a:rPr lang="es-ES" sz="2400" dirty="0">
                <a:solidFill>
                  <a:srgbClr val="00B0F0"/>
                </a:solidFill>
                <a:latin typeface="Calibri"/>
              </a:rPr>
              <a:t>y tu palabra me fue por gozo y por alegría de mi corazón; </a:t>
            </a:r>
            <a:r>
              <a:rPr lang="es-ES" sz="2400" dirty="0">
                <a:latin typeface="Calibri"/>
              </a:rPr>
              <a:t>porque tu nombre se invocó sobre mí, oh Jehová Dios de los ejércitos. </a:t>
            </a:r>
          </a:p>
        </p:txBody>
      </p:sp>
    </p:spTree>
    <p:extLst>
      <p:ext uri="{BB962C8B-B14F-4D97-AF65-F5344CB8AC3E}">
        <p14:creationId xmlns:p14="http://schemas.microsoft.com/office/powerpoint/2010/main" val="3251892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2A66B-56BD-4ED0-CD8B-7EADA3222F5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ED6E97B-7BD3-202D-411C-6119D26617D9}"/>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4:12</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C07D321E-77FA-6B9F-8BC3-1B43A4F12437}"/>
              </a:ext>
            </a:extLst>
          </p:cNvPr>
          <p:cNvSpPr txBox="1"/>
          <p:nvPr/>
        </p:nvSpPr>
        <p:spPr>
          <a:xfrm>
            <a:off x="0" y="477599"/>
            <a:ext cx="91241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a:t>
            </a:r>
            <a:r>
              <a:rPr lang="es-ES" sz="2400" dirty="0">
                <a:solidFill>
                  <a:srgbClr val="FFFF00"/>
                </a:solidFill>
                <a:latin typeface="Calibri"/>
              </a:rPr>
              <a:t>Porque la palabra de Dios </a:t>
            </a:r>
            <a:r>
              <a:rPr lang="es-ES" sz="2400" u="sng" dirty="0">
                <a:solidFill>
                  <a:srgbClr val="FFFF00"/>
                </a:solidFill>
                <a:latin typeface="Calibri"/>
              </a:rPr>
              <a:t>es viva y eficaz</a:t>
            </a:r>
            <a:r>
              <a:rPr lang="es-ES" sz="2400" dirty="0">
                <a:solidFill>
                  <a:srgbClr val="FFFF00"/>
                </a:solidFill>
                <a:latin typeface="Calibri"/>
              </a:rPr>
              <a:t>,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3" name="TextBox 2">
            <a:extLst>
              <a:ext uri="{FF2B5EF4-FFF2-40B4-BE49-F238E27FC236}">
                <a16:creationId xmlns:a16="http://schemas.microsoft.com/office/drawing/2014/main" id="{438C114F-BCBD-81E2-6963-3A4C1D1B4D9D}"/>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F66D5798-99B3-2951-0A1A-5AC87008655F}"/>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9" name="2 CuadroTexto">
            <a:extLst>
              <a:ext uri="{FF2B5EF4-FFF2-40B4-BE49-F238E27FC236}">
                <a16:creationId xmlns:a16="http://schemas.microsoft.com/office/drawing/2014/main" id="{8941DE5D-B7A1-0EA4-485A-D90C66920C0F}"/>
              </a:ext>
            </a:extLst>
          </p:cNvPr>
          <p:cNvSpPr txBox="1"/>
          <p:nvPr/>
        </p:nvSpPr>
        <p:spPr>
          <a:xfrm>
            <a:off x="190524" y="5589240"/>
            <a:ext cx="6669093" cy="1019959"/>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“Satanás emplea todo artificio posible para impedir que los hombres obtengan un conocimiento de la Biblia…” (El Conflicto de los Siglos, p. 593).</a:t>
            </a:r>
          </a:p>
        </p:txBody>
      </p:sp>
      <p:sp>
        <p:nvSpPr>
          <p:cNvPr id="10" name="TextBox 9">
            <a:extLst>
              <a:ext uri="{FF2B5EF4-FFF2-40B4-BE49-F238E27FC236}">
                <a16:creationId xmlns:a16="http://schemas.microsoft.com/office/drawing/2014/main" id="{5D6680DB-E0C7-ED5F-BDE7-F0D33F11EAB0}"/>
              </a:ext>
            </a:extLst>
          </p:cNvPr>
          <p:cNvSpPr txBox="1"/>
          <p:nvPr/>
        </p:nvSpPr>
        <p:spPr>
          <a:xfrm>
            <a:off x="6948264" y="5589240"/>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tiempo</a:t>
            </a:r>
          </a:p>
        </p:txBody>
      </p:sp>
      <p:sp>
        <p:nvSpPr>
          <p:cNvPr id="11" name="TextBox 10">
            <a:extLst>
              <a:ext uri="{FF2B5EF4-FFF2-40B4-BE49-F238E27FC236}">
                <a16:creationId xmlns:a16="http://schemas.microsoft.com/office/drawing/2014/main" id="{1F6FE40B-4894-F35A-4094-2B5E1D12BA57}"/>
              </a:ext>
            </a:extLst>
          </p:cNvPr>
          <p:cNvSpPr txBox="1"/>
          <p:nvPr/>
        </p:nvSpPr>
        <p:spPr>
          <a:xfrm>
            <a:off x="6937804" y="5933704"/>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energía</a:t>
            </a:r>
          </a:p>
        </p:txBody>
      </p:sp>
      <p:sp>
        <p:nvSpPr>
          <p:cNvPr id="12" name="TextBox 11">
            <a:extLst>
              <a:ext uri="{FF2B5EF4-FFF2-40B4-BE49-F238E27FC236}">
                <a16:creationId xmlns:a16="http://schemas.microsoft.com/office/drawing/2014/main" id="{DD7AD582-759C-63D9-3EF7-D60811F8F7AE}"/>
              </a:ext>
            </a:extLst>
          </p:cNvPr>
          <p:cNvSpPr txBox="1"/>
          <p:nvPr/>
        </p:nvSpPr>
        <p:spPr>
          <a:xfrm>
            <a:off x="6937804" y="6302129"/>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enfoque</a:t>
            </a:r>
          </a:p>
        </p:txBody>
      </p:sp>
      <p:sp>
        <p:nvSpPr>
          <p:cNvPr id="7" name="1 CuadroTexto">
            <a:extLst>
              <a:ext uri="{FF2B5EF4-FFF2-40B4-BE49-F238E27FC236}">
                <a16:creationId xmlns:a16="http://schemas.microsoft.com/office/drawing/2014/main" id="{E5BAA896-EE6C-6FA9-AA35-ED1A749973DE}"/>
              </a:ext>
            </a:extLst>
          </p:cNvPr>
          <p:cNvSpPr txBox="1"/>
          <p:nvPr/>
        </p:nvSpPr>
        <p:spPr>
          <a:xfrm>
            <a:off x="174062" y="169390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33:6</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8" name="2 CuadroTexto">
            <a:extLst>
              <a:ext uri="{FF2B5EF4-FFF2-40B4-BE49-F238E27FC236}">
                <a16:creationId xmlns:a16="http://schemas.microsoft.com/office/drawing/2014/main" id="{95BC49E8-B27B-D037-C3CE-9B1B3F8C3AB6}"/>
              </a:ext>
            </a:extLst>
          </p:cNvPr>
          <p:cNvSpPr txBox="1"/>
          <p:nvPr/>
        </p:nvSpPr>
        <p:spPr>
          <a:xfrm>
            <a:off x="82119" y="2173272"/>
            <a:ext cx="4489881"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la palabra de Jehová fueron hechos los cielos, y todo el ejército de ellos por el aliento de su boca.</a:t>
            </a:r>
          </a:p>
        </p:txBody>
      </p:sp>
      <p:sp>
        <p:nvSpPr>
          <p:cNvPr id="13" name="TextBox 12">
            <a:extLst>
              <a:ext uri="{FF2B5EF4-FFF2-40B4-BE49-F238E27FC236}">
                <a16:creationId xmlns:a16="http://schemas.microsoft.com/office/drawing/2014/main" id="{34EDE200-0365-7025-CB12-1BB205495F39}"/>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2DBDB0B1-F8A3-C1BA-97C9-7DA63427CB37}"/>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7BE2ECC9-77BF-B722-A097-B1BD2F76EEDA}"/>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Tree>
    <p:extLst>
      <p:ext uri="{BB962C8B-B14F-4D97-AF65-F5344CB8AC3E}">
        <p14:creationId xmlns:p14="http://schemas.microsoft.com/office/powerpoint/2010/main" val="24315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EDEF7-C5C7-2297-7A46-EE304636FD2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1F13E64-D306-5921-85C7-9725B53C3968}"/>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0CD7B3F3-F48A-97E4-6ACB-C014A6FBD750}"/>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D76F1403-BED6-5349-DB6A-287214BA3D2F}"/>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15EA9E0B-5748-7260-50D4-D81CAA645EF2}"/>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25" name="TextBox 24">
            <a:extLst>
              <a:ext uri="{FF2B5EF4-FFF2-40B4-BE49-F238E27FC236}">
                <a16:creationId xmlns:a16="http://schemas.microsoft.com/office/drawing/2014/main" id="{C553F2FD-35D5-BFC6-E977-326C80A3A178}"/>
              </a:ext>
            </a:extLst>
          </p:cNvPr>
          <p:cNvSpPr txBox="1"/>
          <p:nvPr/>
        </p:nvSpPr>
        <p:spPr>
          <a:xfrm>
            <a:off x="4572000" y="17657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11" name="TextBox 10">
            <a:extLst>
              <a:ext uri="{FF2B5EF4-FFF2-40B4-BE49-F238E27FC236}">
                <a16:creationId xmlns:a16="http://schemas.microsoft.com/office/drawing/2014/main" id="{978A1874-AC7D-0E8B-87E8-496C5E97E22C}"/>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89858317-6BE4-67D0-843F-EA2789DF792B}"/>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4:12</a:t>
            </a:r>
          </a:p>
        </p:txBody>
      </p:sp>
      <p:sp>
        <p:nvSpPr>
          <p:cNvPr id="15" name="2 CuadroTexto">
            <a:extLst>
              <a:ext uri="{FF2B5EF4-FFF2-40B4-BE49-F238E27FC236}">
                <a16:creationId xmlns:a16="http://schemas.microsoft.com/office/drawing/2014/main" id="{55187019-0754-51C3-31D2-BFB1DDC4CEB7}"/>
              </a:ext>
            </a:extLst>
          </p:cNvPr>
          <p:cNvSpPr txBox="1"/>
          <p:nvPr/>
        </p:nvSpPr>
        <p:spPr>
          <a:xfrm>
            <a:off x="1" y="529863"/>
            <a:ext cx="4567442"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Porque </a:t>
            </a:r>
            <a:r>
              <a:rPr lang="es-ES" sz="2400" u="sng" dirty="0">
                <a:solidFill>
                  <a:srgbClr val="FFFF00"/>
                </a:solidFill>
                <a:latin typeface="Calibri"/>
              </a:rPr>
              <a:t>la palabra de Dios es viva</a:t>
            </a:r>
            <a:r>
              <a:rPr lang="es-ES" sz="2400" dirty="0">
                <a:solidFill>
                  <a:srgbClr val="FFFF00"/>
                </a:solidFill>
                <a:latin typeface="Calibri"/>
              </a:rPr>
              <a:t> y eficaz,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4" name="TextBox 3">
            <a:extLst>
              <a:ext uri="{FF2B5EF4-FFF2-40B4-BE49-F238E27FC236}">
                <a16:creationId xmlns:a16="http://schemas.microsoft.com/office/drawing/2014/main" id="{F5350BD0-B225-7DF0-F7C2-CE19615C38C9}"/>
              </a:ext>
            </a:extLst>
          </p:cNvPr>
          <p:cNvSpPr txBox="1"/>
          <p:nvPr/>
        </p:nvSpPr>
        <p:spPr>
          <a:xfrm>
            <a:off x="4572000" y="234888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5" name="1 CuadroTexto">
            <a:extLst>
              <a:ext uri="{FF2B5EF4-FFF2-40B4-BE49-F238E27FC236}">
                <a16:creationId xmlns:a16="http://schemas.microsoft.com/office/drawing/2014/main" id="{D35722B5-29DA-37BB-BDFE-7AA76AEDB410}"/>
              </a:ext>
            </a:extLst>
          </p:cNvPr>
          <p:cNvSpPr txBox="1"/>
          <p:nvPr/>
        </p:nvSpPr>
        <p:spPr>
          <a:xfrm>
            <a:off x="19144" y="2631777"/>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Juan 6:63</a:t>
            </a:r>
          </a:p>
        </p:txBody>
      </p:sp>
      <p:sp>
        <p:nvSpPr>
          <p:cNvPr id="6" name="2 CuadroTexto">
            <a:extLst>
              <a:ext uri="{FF2B5EF4-FFF2-40B4-BE49-F238E27FC236}">
                <a16:creationId xmlns:a16="http://schemas.microsoft.com/office/drawing/2014/main" id="{43C2D38A-4C0C-5330-1804-61DFE472ED84}"/>
              </a:ext>
            </a:extLst>
          </p:cNvPr>
          <p:cNvSpPr txBox="1"/>
          <p:nvPr/>
        </p:nvSpPr>
        <p:spPr>
          <a:xfrm>
            <a:off x="251520" y="3109376"/>
            <a:ext cx="4104456"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El espíritu es el que da vida; la carne para nada aprovecha; </a:t>
            </a:r>
            <a:r>
              <a:rPr lang="es-ES" sz="2400" dirty="0">
                <a:solidFill>
                  <a:srgbClr val="00B0F0"/>
                </a:solidFill>
                <a:latin typeface="Calibri"/>
              </a:rPr>
              <a:t>las palabras que yo os he hablado son espíritu y </a:t>
            </a:r>
            <a:r>
              <a:rPr lang="es-ES" sz="2400" u="sng" dirty="0">
                <a:solidFill>
                  <a:srgbClr val="00B0F0"/>
                </a:solidFill>
                <a:latin typeface="Calibri"/>
              </a:rPr>
              <a:t>son vida</a:t>
            </a:r>
            <a:r>
              <a:rPr lang="es-ES" sz="2400" dirty="0">
                <a:solidFill>
                  <a:srgbClr val="00B0F0"/>
                </a:solidFill>
                <a:latin typeface="Calibri"/>
              </a:rPr>
              <a:t>. </a:t>
            </a:r>
          </a:p>
        </p:txBody>
      </p:sp>
      <p:sp>
        <p:nvSpPr>
          <p:cNvPr id="7" name="1 CuadroTexto">
            <a:extLst>
              <a:ext uri="{FF2B5EF4-FFF2-40B4-BE49-F238E27FC236}">
                <a16:creationId xmlns:a16="http://schemas.microsoft.com/office/drawing/2014/main" id="{E3A4AB24-33ED-8968-F8E0-6EFF1F28ECE4}"/>
              </a:ext>
            </a:extLst>
          </p:cNvPr>
          <p:cNvSpPr txBox="1"/>
          <p:nvPr/>
        </p:nvSpPr>
        <p:spPr>
          <a:xfrm>
            <a:off x="616117" y="4675202"/>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4:4</a:t>
            </a:r>
          </a:p>
        </p:txBody>
      </p:sp>
      <p:sp>
        <p:nvSpPr>
          <p:cNvPr id="8" name="2 CuadroTexto">
            <a:extLst>
              <a:ext uri="{FF2B5EF4-FFF2-40B4-BE49-F238E27FC236}">
                <a16:creationId xmlns:a16="http://schemas.microsoft.com/office/drawing/2014/main" id="{22BB3E1F-D160-CB95-0DF2-BD672246F3C1}"/>
              </a:ext>
            </a:extLst>
          </p:cNvPr>
          <p:cNvSpPr txBox="1"/>
          <p:nvPr/>
        </p:nvSpPr>
        <p:spPr>
          <a:xfrm>
            <a:off x="220582" y="5197608"/>
            <a:ext cx="41353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Él respondió y dijo: Escrito está: No sólo de pan vivirá el hombre, </a:t>
            </a:r>
            <a:r>
              <a:rPr lang="es-ES" sz="2400" dirty="0">
                <a:solidFill>
                  <a:srgbClr val="00B0F0"/>
                </a:solidFill>
                <a:latin typeface="Calibri"/>
              </a:rPr>
              <a:t>sino de toda palabra que sale de la boca de Dios.</a:t>
            </a:r>
          </a:p>
        </p:txBody>
      </p:sp>
      <p:sp>
        <p:nvSpPr>
          <p:cNvPr id="9" name="TextBox 8">
            <a:extLst>
              <a:ext uri="{FF2B5EF4-FFF2-40B4-BE49-F238E27FC236}">
                <a16:creationId xmlns:a16="http://schemas.microsoft.com/office/drawing/2014/main" id="{7B195D4C-825C-46EA-0784-1435C01793A2}"/>
              </a:ext>
            </a:extLst>
          </p:cNvPr>
          <p:cNvSpPr txBox="1"/>
          <p:nvPr/>
        </p:nvSpPr>
        <p:spPr>
          <a:xfrm>
            <a:off x="4572000" y="270892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16" name="1 CuadroTexto">
            <a:extLst>
              <a:ext uri="{FF2B5EF4-FFF2-40B4-BE49-F238E27FC236}">
                <a16:creationId xmlns:a16="http://schemas.microsoft.com/office/drawing/2014/main" id="{92E8BACF-87A4-8225-C3F5-572EC6F5F3ED}"/>
              </a:ext>
            </a:extLst>
          </p:cNvPr>
          <p:cNvSpPr txBox="1"/>
          <p:nvPr/>
        </p:nvSpPr>
        <p:spPr>
          <a:xfrm>
            <a:off x="5220072" y="3068960"/>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1Pedro 2:2</a:t>
            </a:r>
          </a:p>
        </p:txBody>
      </p:sp>
      <p:sp>
        <p:nvSpPr>
          <p:cNvPr id="17" name="2 CuadroTexto">
            <a:extLst>
              <a:ext uri="{FF2B5EF4-FFF2-40B4-BE49-F238E27FC236}">
                <a16:creationId xmlns:a16="http://schemas.microsoft.com/office/drawing/2014/main" id="{E08C8D73-3E9D-A829-495E-DEAEB720052E}"/>
              </a:ext>
            </a:extLst>
          </p:cNvPr>
          <p:cNvSpPr txBox="1"/>
          <p:nvPr/>
        </p:nvSpPr>
        <p:spPr>
          <a:xfrm>
            <a:off x="4973110" y="3508862"/>
            <a:ext cx="3991378"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Desead, como niños recién nacidos, la leche espiritual no adulterada, </a:t>
            </a:r>
            <a:r>
              <a:rPr lang="es-ES" sz="2400" dirty="0">
                <a:solidFill>
                  <a:srgbClr val="00B0F0"/>
                </a:solidFill>
                <a:latin typeface="Calibri"/>
              </a:rPr>
              <a:t>para que por ella crezcáis para salvación, </a:t>
            </a:r>
          </a:p>
        </p:txBody>
      </p:sp>
      <p:sp>
        <p:nvSpPr>
          <p:cNvPr id="13" name="1 CuadroTexto">
            <a:extLst>
              <a:ext uri="{FF2B5EF4-FFF2-40B4-BE49-F238E27FC236}">
                <a16:creationId xmlns:a16="http://schemas.microsoft.com/office/drawing/2014/main" id="{48B30F23-EDBF-1F40-0825-106F0A901A8F}"/>
              </a:ext>
            </a:extLst>
          </p:cNvPr>
          <p:cNvSpPr txBox="1"/>
          <p:nvPr/>
        </p:nvSpPr>
        <p:spPr>
          <a:xfrm>
            <a:off x="5295426" y="4719737"/>
            <a:ext cx="3235803"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Jeremías 15:16</a:t>
            </a:r>
          </a:p>
        </p:txBody>
      </p:sp>
      <p:sp>
        <p:nvSpPr>
          <p:cNvPr id="14" name="2 CuadroTexto">
            <a:extLst>
              <a:ext uri="{FF2B5EF4-FFF2-40B4-BE49-F238E27FC236}">
                <a16:creationId xmlns:a16="http://schemas.microsoft.com/office/drawing/2014/main" id="{E1A92A03-735B-6B4F-0393-7316C6E0CA14}"/>
              </a:ext>
            </a:extLst>
          </p:cNvPr>
          <p:cNvSpPr txBox="1"/>
          <p:nvPr/>
        </p:nvSpPr>
        <p:spPr>
          <a:xfrm>
            <a:off x="4593925" y="5197608"/>
            <a:ext cx="4623098"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Fueron halladas tus palabras, y yo las comí;</a:t>
            </a:r>
            <a:r>
              <a:rPr lang="es-ES" sz="2400" dirty="0">
                <a:latin typeface="Calibri"/>
              </a:rPr>
              <a:t> </a:t>
            </a:r>
            <a:r>
              <a:rPr lang="es-ES" sz="2400" dirty="0">
                <a:solidFill>
                  <a:srgbClr val="00B0F0"/>
                </a:solidFill>
                <a:latin typeface="Calibri"/>
              </a:rPr>
              <a:t>y tu palabra me fue por gozo y por alegría de mi corazón; </a:t>
            </a:r>
            <a:r>
              <a:rPr lang="es-ES" sz="2400" dirty="0">
                <a:solidFill>
                  <a:srgbClr val="FFFF00"/>
                </a:solidFill>
                <a:latin typeface="Calibri"/>
              </a:rPr>
              <a:t>porque tu nombre se invocó sobre mí, oh Jehová Dios de los ejércitos. </a:t>
            </a:r>
          </a:p>
        </p:txBody>
      </p:sp>
      <p:sp>
        <p:nvSpPr>
          <p:cNvPr id="20" name="TextBox 19">
            <a:extLst>
              <a:ext uri="{FF2B5EF4-FFF2-40B4-BE49-F238E27FC236}">
                <a16:creationId xmlns:a16="http://schemas.microsoft.com/office/drawing/2014/main" id="{91DEC305-197D-7BCB-B32C-B901C78529F6}"/>
              </a:ext>
            </a:extLst>
          </p:cNvPr>
          <p:cNvSpPr txBox="1"/>
          <p:nvPr/>
        </p:nvSpPr>
        <p:spPr>
          <a:xfrm>
            <a:off x="4567443" y="3047896"/>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Debemos estudiar la Biblia para crecer espiritualmente y tener gozo en el corazón</a:t>
            </a:r>
          </a:p>
        </p:txBody>
      </p:sp>
    </p:spTree>
    <p:extLst>
      <p:ext uri="{BB962C8B-B14F-4D97-AF65-F5344CB8AC3E}">
        <p14:creationId xmlns:p14="http://schemas.microsoft.com/office/powerpoint/2010/main" val="2812081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par>
                                <p:cTn id="8" presetID="1" presetClass="exit"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hidden"/>
                                      </p:to>
                                    </p:set>
                                  </p:childTnLst>
                                </p:cTn>
                              </p:par>
                              <p:par>
                                <p:cTn id="10" presetID="1" presetClass="exit" presetSubtype="0" fill="hold" grpId="0" nodeType="withEffect">
                                  <p:stCondLst>
                                    <p:cond delay="0"/>
                                  </p:stCondLst>
                                  <p:childTnLst>
                                    <p:set>
                                      <p:cBhvr>
                                        <p:cTn id="11" dur="1" fill="hold">
                                          <p:stCondLst>
                                            <p:cond delay="0"/>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20"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94175-4B34-C6D1-38ED-406DF32E464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7D5E9B3-58E8-5541-6AD5-298E733C90CC}"/>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13B31257-6061-5C41-3F88-FF0F548C9259}"/>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1D36B3E2-3E7A-39C3-DD6F-D08899607A21}"/>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FCD23123-A87C-6A20-AD8A-01229B8A27CA}"/>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F3DC5657-89E8-08DE-8FC7-4BF68657E5CD}"/>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9" name="TextBox 18">
            <a:extLst>
              <a:ext uri="{FF2B5EF4-FFF2-40B4-BE49-F238E27FC236}">
                <a16:creationId xmlns:a16="http://schemas.microsoft.com/office/drawing/2014/main" id="{DC6DB5D7-5ACB-37C1-57C4-B02BE54E3A24}"/>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1CE3A8BF-0A86-58E3-9E7A-919CE8FEAA93}"/>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6B97C0CF-605A-6671-698C-C2971A90DE84}"/>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680C8A12-4FAF-53EB-3FC0-5125B0FA435D}"/>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28" name="1 CuadroTexto">
            <a:extLst>
              <a:ext uri="{FF2B5EF4-FFF2-40B4-BE49-F238E27FC236}">
                <a16:creationId xmlns:a16="http://schemas.microsoft.com/office/drawing/2014/main" id="{8B3FBA02-C4FB-B9E5-7F3A-A1F06BCC1F07}"/>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29" name="2 CuadroTexto">
            <a:extLst>
              <a:ext uri="{FF2B5EF4-FFF2-40B4-BE49-F238E27FC236}">
                <a16:creationId xmlns:a16="http://schemas.microsoft.com/office/drawing/2014/main" id="{AF15C24C-5493-9E79-A976-279FCBDA95C1}"/>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Toma ahora la ley de su boca, y pon sus palabras en tu corazón. </a:t>
            </a:r>
          </a:p>
        </p:txBody>
      </p:sp>
    </p:spTree>
    <p:extLst>
      <p:ext uri="{BB962C8B-B14F-4D97-AF65-F5344CB8AC3E}">
        <p14:creationId xmlns:p14="http://schemas.microsoft.com/office/powerpoint/2010/main" val="578580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arn(inVertical)">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arn(inVertical)">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arn(inVertical)">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2" grpId="0" animBg="1"/>
      <p:bldP spid="23" grpId="0" animBg="1"/>
      <p:bldP spid="24" grpId="0" animBg="1"/>
      <p:bldP spid="28" grpId="0"/>
      <p:bldP spid="29"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6EDD9-2D73-7FAC-CE20-1FB646E245C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B61C3C7-864F-8BF2-EF05-6F4BD92D2FEA}"/>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3DD4D661-7095-CC99-5DC8-C3CD9C0F926C}"/>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69DF1110-DA57-093A-D72E-ECE4CA722307}"/>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30E67846-CD46-6374-00CC-3E935457C85A}"/>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E373D15C-0533-4B56-A58A-5BCB0D934A17}"/>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9" name="TextBox 18">
            <a:extLst>
              <a:ext uri="{FF2B5EF4-FFF2-40B4-BE49-F238E27FC236}">
                <a16:creationId xmlns:a16="http://schemas.microsoft.com/office/drawing/2014/main" id="{330D45AF-9306-9225-B041-4B19E40E90D8}"/>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C8F1CA01-DFE1-7B66-5BF6-9F5FA38123C3}"/>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586B7298-1C45-E42F-4211-5D518CAF6FE6}"/>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AE86E734-873D-5BCF-735D-4784DC900CAE}"/>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28" name="1 CuadroTexto">
            <a:extLst>
              <a:ext uri="{FF2B5EF4-FFF2-40B4-BE49-F238E27FC236}">
                <a16:creationId xmlns:a16="http://schemas.microsoft.com/office/drawing/2014/main" id="{7E5EA5E5-82AA-4294-AA0E-B49FFB0E5D18}"/>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29" name="2 CuadroTexto">
            <a:extLst>
              <a:ext uri="{FF2B5EF4-FFF2-40B4-BE49-F238E27FC236}">
                <a16:creationId xmlns:a16="http://schemas.microsoft.com/office/drawing/2014/main" id="{03BF2485-AE1B-2BF7-8D61-428065008F09}"/>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Toma ahora la ley de su boca, </a:t>
            </a:r>
            <a:r>
              <a:rPr lang="es-ES" sz="2400" dirty="0">
                <a:latin typeface="Calibri"/>
              </a:rPr>
              <a:t>y pon sus palabras en tu corazón. </a:t>
            </a:r>
          </a:p>
        </p:txBody>
      </p:sp>
    </p:spTree>
    <p:extLst>
      <p:ext uri="{BB962C8B-B14F-4D97-AF65-F5344CB8AC3E}">
        <p14:creationId xmlns:p14="http://schemas.microsoft.com/office/powerpoint/2010/main" val="38594303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D2C36-5B40-67D3-D779-5A647305528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E702BD1-EE67-70C6-2D63-5B954D88421E}"/>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8562DA3B-ED6B-925E-3D55-9810B85B3700}"/>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B4596977-B44F-089A-1602-20C088925831}"/>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C7373489-8760-A365-9CC8-C3AA6006558A}"/>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E0B7E671-45C8-D515-E8A4-03D93436439D}"/>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9" name="TextBox 18">
            <a:extLst>
              <a:ext uri="{FF2B5EF4-FFF2-40B4-BE49-F238E27FC236}">
                <a16:creationId xmlns:a16="http://schemas.microsoft.com/office/drawing/2014/main" id="{C1F0C0C5-8D3E-D192-F1EA-23A0AA4ACA60}"/>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93786136-F045-A45C-B988-6C94FAF3C948}"/>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DF57930C-F181-3815-1169-12A3F836B1B1}"/>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394B53B3-1C17-1063-73B1-C5D21F3C750D}"/>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28" name="1 CuadroTexto">
            <a:extLst>
              <a:ext uri="{FF2B5EF4-FFF2-40B4-BE49-F238E27FC236}">
                <a16:creationId xmlns:a16="http://schemas.microsoft.com/office/drawing/2014/main" id="{0271372F-95C2-8A86-5FCB-1271474841BC}"/>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29" name="2 CuadroTexto">
            <a:extLst>
              <a:ext uri="{FF2B5EF4-FFF2-40B4-BE49-F238E27FC236}">
                <a16:creationId xmlns:a16="http://schemas.microsoft.com/office/drawing/2014/main" id="{6A0BF200-DD6A-FA18-2531-ACE08B3E9A16}"/>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Toma ahora la ley de su boca, </a:t>
            </a:r>
            <a:r>
              <a:rPr lang="es-ES" sz="2400" dirty="0">
                <a:solidFill>
                  <a:srgbClr val="00B0F0"/>
                </a:solidFill>
                <a:latin typeface="Calibri"/>
              </a:rPr>
              <a:t>y pon sus palabras en tu corazón. </a:t>
            </a:r>
          </a:p>
        </p:txBody>
      </p:sp>
      <p:sp>
        <p:nvSpPr>
          <p:cNvPr id="4" name="TextBox 3">
            <a:extLst>
              <a:ext uri="{FF2B5EF4-FFF2-40B4-BE49-F238E27FC236}">
                <a16:creationId xmlns:a16="http://schemas.microsoft.com/office/drawing/2014/main" id="{24FD6A37-AB16-ACBC-A992-FA35566D8A1B}"/>
              </a:ext>
            </a:extLst>
          </p:cNvPr>
          <p:cNvSpPr txBox="1"/>
          <p:nvPr/>
        </p:nvSpPr>
        <p:spPr>
          <a:xfrm>
            <a:off x="4567443" y="342900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 nuestro corazón determina lo que recibimos</a:t>
            </a:r>
          </a:p>
        </p:txBody>
      </p:sp>
      <p:sp>
        <p:nvSpPr>
          <p:cNvPr id="5" name="1 CuadroTexto">
            <a:extLst>
              <a:ext uri="{FF2B5EF4-FFF2-40B4-BE49-F238E27FC236}">
                <a16:creationId xmlns:a16="http://schemas.microsoft.com/office/drawing/2014/main" id="{F4BB665A-6A6B-4977-BDC0-79664700EF79}"/>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 Corintios 2:14</a:t>
            </a:r>
          </a:p>
        </p:txBody>
      </p:sp>
      <p:sp>
        <p:nvSpPr>
          <p:cNvPr id="6" name="2 CuadroTexto">
            <a:extLst>
              <a:ext uri="{FF2B5EF4-FFF2-40B4-BE49-F238E27FC236}">
                <a16:creationId xmlns:a16="http://schemas.microsoft.com/office/drawing/2014/main" id="{8588F19C-8EB5-E6E1-60C4-69BFAD0F10A4}"/>
              </a:ext>
            </a:extLst>
          </p:cNvPr>
          <p:cNvSpPr txBox="1"/>
          <p:nvPr/>
        </p:nvSpPr>
        <p:spPr>
          <a:xfrm>
            <a:off x="1" y="529863"/>
            <a:ext cx="456744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Pero el hombre natural no percibe las cosas que son del Espíritu de Dios, porque para él son locura, y no las puede entender, porque se han de discernir espiritualmente.</a:t>
            </a:r>
          </a:p>
        </p:txBody>
      </p:sp>
    </p:spTree>
    <p:extLst>
      <p:ext uri="{BB962C8B-B14F-4D97-AF65-F5344CB8AC3E}">
        <p14:creationId xmlns:p14="http://schemas.microsoft.com/office/powerpoint/2010/main" val="243829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D02C8-ECD5-ACB0-41BC-CCCCF129EE4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5A6827D-CA1E-E3E7-4A65-D9E9CC0FB2A5}"/>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00047E3E-FFD5-9F5C-631C-8F6408B84CA6}"/>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DAEF6B08-A5D3-46E7-F1EA-7570D16AEB78}"/>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BB2006AF-8911-9D81-DE5C-039EDB466CBF}"/>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F169686F-C40B-0B13-8979-B99CB3CEAE30}"/>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B873BA65-BF7C-409E-4A23-10BF72B566DB}"/>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 Corintios 2:14</a:t>
            </a:r>
          </a:p>
        </p:txBody>
      </p:sp>
      <p:sp>
        <p:nvSpPr>
          <p:cNvPr id="15" name="2 CuadroTexto">
            <a:extLst>
              <a:ext uri="{FF2B5EF4-FFF2-40B4-BE49-F238E27FC236}">
                <a16:creationId xmlns:a16="http://schemas.microsoft.com/office/drawing/2014/main" id="{09505DF4-4554-D3EF-DA00-AC9FD2BFA4D5}"/>
              </a:ext>
            </a:extLst>
          </p:cNvPr>
          <p:cNvSpPr txBox="1"/>
          <p:nvPr/>
        </p:nvSpPr>
        <p:spPr>
          <a:xfrm>
            <a:off x="1" y="529863"/>
            <a:ext cx="456744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el hombre natural no percibe las cosas que son del Espíritu de Dios,</a:t>
            </a:r>
            <a:r>
              <a:rPr lang="es-ES" sz="2400" dirty="0">
                <a:latin typeface="Calibri"/>
              </a:rPr>
              <a:t> porque para él son locura, y no las puede entender, porque se han de discernir espiritualmente.</a:t>
            </a:r>
          </a:p>
        </p:txBody>
      </p:sp>
      <p:sp>
        <p:nvSpPr>
          <p:cNvPr id="19" name="TextBox 18">
            <a:extLst>
              <a:ext uri="{FF2B5EF4-FFF2-40B4-BE49-F238E27FC236}">
                <a16:creationId xmlns:a16="http://schemas.microsoft.com/office/drawing/2014/main" id="{DC6A8578-F2EB-134C-90E4-3174B5C544C9}"/>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74B627BC-720B-A621-257C-F12375564A5C}"/>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5518F937-18B3-54DE-4CF6-7562F2306AB1}"/>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855F890F-C1B5-5B17-C6A3-2F00A34D83F7}"/>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4" name="TextBox 3">
            <a:extLst>
              <a:ext uri="{FF2B5EF4-FFF2-40B4-BE49-F238E27FC236}">
                <a16:creationId xmlns:a16="http://schemas.microsoft.com/office/drawing/2014/main" id="{BDEAAE6D-ECBC-0416-14AB-76EA62A07D62}"/>
              </a:ext>
            </a:extLst>
          </p:cNvPr>
          <p:cNvSpPr txBox="1"/>
          <p:nvPr/>
        </p:nvSpPr>
        <p:spPr>
          <a:xfrm>
            <a:off x="4567443" y="342900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 nuestro corazón determina lo que recibimos</a:t>
            </a:r>
          </a:p>
        </p:txBody>
      </p:sp>
      <p:sp>
        <p:nvSpPr>
          <p:cNvPr id="5" name="1 CuadroTexto">
            <a:extLst>
              <a:ext uri="{FF2B5EF4-FFF2-40B4-BE49-F238E27FC236}">
                <a16:creationId xmlns:a16="http://schemas.microsoft.com/office/drawing/2014/main" id="{0724F887-E459-720B-4B86-9E3AC02D1654}"/>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6" name="2 CuadroTexto">
            <a:extLst>
              <a:ext uri="{FF2B5EF4-FFF2-40B4-BE49-F238E27FC236}">
                <a16:creationId xmlns:a16="http://schemas.microsoft.com/office/drawing/2014/main" id="{495C54E2-4804-0624-9527-2C0698826F60}"/>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Toma ahora la ley de su boca, </a:t>
            </a:r>
            <a:r>
              <a:rPr lang="es-ES" sz="2400" dirty="0">
                <a:solidFill>
                  <a:srgbClr val="00B0F0"/>
                </a:solidFill>
                <a:latin typeface="Calibri"/>
              </a:rPr>
              <a:t>y pon sus palabras en tu corazón. </a:t>
            </a:r>
          </a:p>
        </p:txBody>
      </p:sp>
    </p:spTree>
    <p:extLst>
      <p:ext uri="{BB962C8B-B14F-4D97-AF65-F5344CB8AC3E}">
        <p14:creationId xmlns:p14="http://schemas.microsoft.com/office/powerpoint/2010/main" val="355724302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AD349-5C62-35BC-819B-D584A29FEF9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1E51FDE-E17C-2305-1743-6460DCF95EDC}"/>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6D4B07D6-6482-FAC8-4685-17F41B540AF3}"/>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310E0665-9213-688C-A164-F6399EE79DC3}"/>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ACC48135-B7F3-7654-6337-CCC69467AB6E}"/>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1C2FE88F-B6B3-A6B9-A92B-072F92358A49}"/>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6381028C-404A-14E1-5607-56C86728943F}"/>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 Corintios 2:14</a:t>
            </a:r>
          </a:p>
        </p:txBody>
      </p:sp>
      <p:sp>
        <p:nvSpPr>
          <p:cNvPr id="15" name="2 CuadroTexto">
            <a:extLst>
              <a:ext uri="{FF2B5EF4-FFF2-40B4-BE49-F238E27FC236}">
                <a16:creationId xmlns:a16="http://schemas.microsoft.com/office/drawing/2014/main" id="{9FDAB42B-DABE-F314-7E12-877763BD220D}"/>
              </a:ext>
            </a:extLst>
          </p:cNvPr>
          <p:cNvSpPr txBox="1"/>
          <p:nvPr/>
        </p:nvSpPr>
        <p:spPr>
          <a:xfrm>
            <a:off x="1" y="529863"/>
            <a:ext cx="456744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el hombre natural no percibe las cosas que son del Espíritu de Dios,</a:t>
            </a:r>
            <a:r>
              <a:rPr lang="es-ES" sz="2400" dirty="0">
                <a:latin typeface="Calibri"/>
              </a:rPr>
              <a:t> </a:t>
            </a:r>
            <a:r>
              <a:rPr lang="es-ES" sz="2400" dirty="0">
                <a:solidFill>
                  <a:srgbClr val="00B0F0"/>
                </a:solidFill>
                <a:latin typeface="Calibri"/>
              </a:rPr>
              <a:t>porque para él son locura, y no las puede entender, </a:t>
            </a:r>
            <a:r>
              <a:rPr lang="es-ES" sz="2400" dirty="0">
                <a:latin typeface="Calibri"/>
              </a:rPr>
              <a:t>porque se han de discernir espiritualmente.</a:t>
            </a:r>
          </a:p>
        </p:txBody>
      </p:sp>
      <p:sp>
        <p:nvSpPr>
          <p:cNvPr id="19" name="TextBox 18">
            <a:extLst>
              <a:ext uri="{FF2B5EF4-FFF2-40B4-BE49-F238E27FC236}">
                <a16:creationId xmlns:a16="http://schemas.microsoft.com/office/drawing/2014/main" id="{D61505F6-0A42-11AD-3316-C6DFD6D5747F}"/>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B13C2C41-95EB-A022-3028-E05A8B6BFE0E}"/>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346F769D-73B6-56E8-B6A8-A2E19F7B20C5}"/>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458E893F-D5F2-BE7F-FFF2-DD80B06515AC}"/>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4" name="TextBox 3">
            <a:extLst>
              <a:ext uri="{FF2B5EF4-FFF2-40B4-BE49-F238E27FC236}">
                <a16:creationId xmlns:a16="http://schemas.microsoft.com/office/drawing/2014/main" id="{DCB6CC2F-3573-665E-3951-DBFF06BADDDC}"/>
              </a:ext>
            </a:extLst>
          </p:cNvPr>
          <p:cNvSpPr txBox="1"/>
          <p:nvPr/>
        </p:nvSpPr>
        <p:spPr>
          <a:xfrm>
            <a:off x="4567443" y="342900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 nuestro corazón determina lo que recibimos</a:t>
            </a:r>
          </a:p>
        </p:txBody>
      </p:sp>
      <p:sp>
        <p:nvSpPr>
          <p:cNvPr id="5" name="TextBox 4">
            <a:extLst>
              <a:ext uri="{FF2B5EF4-FFF2-40B4-BE49-F238E27FC236}">
                <a16:creationId xmlns:a16="http://schemas.microsoft.com/office/drawing/2014/main" id="{3EA3C40A-7FF3-DEA8-FB9B-4EB47F202373}"/>
              </a:ext>
            </a:extLst>
          </p:cNvPr>
          <p:cNvSpPr txBox="1"/>
          <p:nvPr/>
        </p:nvSpPr>
        <p:spPr>
          <a:xfrm>
            <a:off x="4567443" y="401867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corazón natural no acepta las cosas del Espíritu porque le parecen locura</a:t>
            </a:r>
          </a:p>
        </p:txBody>
      </p:sp>
      <p:sp>
        <p:nvSpPr>
          <p:cNvPr id="6" name="1 CuadroTexto">
            <a:extLst>
              <a:ext uri="{FF2B5EF4-FFF2-40B4-BE49-F238E27FC236}">
                <a16:creationId xmlns:a16="http://schemas.microsoft.com/office/drawing/2014/main" id="{6B832DA3-89B7-0544-0C42-EADC909D8B9C}"/>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7" name="2 CuadroTexto">
            <a:extLst>
              <a:ext uri="{FF2B5EF4-FFF2-40B4-BE49-F238E27FC236}">
                <a16:creationId xmlns:a16="http://schemas.microsoft.com/office/drawing/2014/main" id="{58D1D4F1-4900-A2E6-F4D4-B24954E13C0E}"/>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Toma ahora la ley de su boca, </a:t>
            </a:r>
            <a:r>
              <a:rPr lang="es-ES" sz="2400" dirty="0">
                <a:solidFill>
                  <a:srgbClr val="00B0F0"/>
                </a:solidFill>
                <a:latin typeface="Calibri"/>
              </a:rPr>
              <a:t>y pon sus palabras en tu corazón. </a:t>
            </a:r>
          </a:p>
        </p:txBody>
      </p:sp>
    </p:spTree>
    <p:extLst>
      <p:ext uri="{BB962C8B-B14F-4D97-AF65-F5344CB8AC3E}">
        <p14:creationId xmlns:p14="http://schemas.microsoft.com/office/powerpoint/2010/main" val="810428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7B014-663F-8F4E-428C-B64427F733A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1B93F98-8EDC-18B5-1849-79E1AE1AB204}"/>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C0542497-B863-FC52-4C16-9B096B1A7992}"/>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D298CC79-19A4-302B-211C-1DD97BD367A7}"/>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F1C0E37B-B157-6727-8701-639CEB30BF9D}"/>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5D8A58BD-A250-644C-AD8E-7894BA789142}"/>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C6A13CFA-C901-1751-FDE7-473AC20AA058}"/>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 Corintios 2:14</a:t>
            </a:r>
          </a:p>
        </p:txBody>
      </p:sp>
      <p:sp>
        <p:nvSpPr>
          <p:cNvPr id="15" name="2 CuadroTexto">
            <a:extLst>
              <a:ext uri="{FF2B5EF4-FFF2-40B4-BE49-F238E27FC236}">
                <a16:creationId xmlns:a16="http://schemas.microsoft.com/office/drawing/2014/main" id="{4EDCF124-C19F-922D-410B-45458EF86045}"/>
              </a:ext>
            </a:extLst>
          </p:cNvPr>
          <p:cNvSpPr txBox="1"/>
          <p:nvPr/>
        </p:nvSpPr>
        <p:spPr>
          <a:xfrm>
            <a:off x="1" y="529863"/>
            <a:ext cx="456744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el hombre natural no percibe las cosas que son del Espíritu de Dios,</a:t>
            </a:r>
            <a:r>
              <a:rPr lang="es-ES" sz="2400" dirty="0">
                <a:latin typeface="Calibri"/>
              </a:rPr>
              <a:t> </a:t>
            </a:r>
            <a:r>
              <a:rPr lang="es-ES" sz="2400" dirty="0">
                <a:solidFill>
                  <a:srgbClr val="00B0F0"/>
                </a:solidFill>
                <a:latin typeface="Calibri"/>
              </a:rPr>
              <a:t>porque para él son locura, y no las puede entender, </a:t>
            </a:r>
            <a:r>
              <a:rPr lang="es-ES" sz="2400" dirty="0">
                <a:solidFill>
                  <a:srgbClr val="FFFF00"/>
                </a:solidFill>
                <a:latin typeface="Calibri"/>
              </a:rPr>
              <a:t>porque se han de discernir espiritualmente.</a:t>
            </a:r>
          </a:p>
        </p:txBody>
      </p:sp>
      <p:sp>
        <p:nvSpPr>
          <p:cNvPr id="19" name="TextBox 18">
            <a:extLst>
              <a:ext uri="{FF2B5EF4-FFF2-40B4-BE49-F238E27FC236}">
                <a16:creationId xmlns:a16="http://schemas.microsoft.com/office/drawing/2014/main" id="{07BC363F-2C65-D8A3-8B52-92B96CA7C0FD}"/>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6708E3EE-2044-27C6-2213-ED3D7621A92F}"/>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317CF1FB-CBC8-3535-3675-78AFEF68B4E8}"/>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5D23B16E-4C52-7B1E-22C0-D8FF57ECFBE8}"/>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4" name="TextBox 3">
            <a:extLst>
              <a:ext uri="{FF2B5EF4-FFF2-40B4-BE49-F238E27FC236}">
                <a16:creationId xmlns:a16="http://schemas.microsoft.com/office/drawing/2014/main" id="{432FAAE2-7002-B8AF-3383-25884BE8683B}"/>
              </a:ext>
            </a:extLst>
          </p:cNvPr>
          <p:cNvSpPr txBox="1"/>
          <p:nvPr/>
        </p:nvSpPr>
        <p:spPr>
          <a:xfrm>
            <a:off x="4567443" y="342900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 nuestro corazón determina lo que recibimos</a:t>
            </a:r>
          </a:p>
        </p:txBody>
      </p:sp>
      <p:sp>
        <p:nvSpPr>
          <p:cNvPr id="5" name="TextBox 4">
            <a:extLst>
              <a:ext uri="{FF2B5EF4-FFF2-40B4-BE49-F238E27FC236}">
                <a16:creationId xmlns:a16="http://schemas.microsoft.com/office/drawing/2014/main" id="{1E0D2A81-0D41-ACDE-3479-49D13066140E}"/>
              </a:ext>
            </a:extLst>
          </p:cNvPr>
          <p:cNvSpPr txBox="1"/>
          <p:nvPr/>
        </p:nvSpPr>
        <p:spPr>
          <a:xfrm>
            <a:off x="4567443" y="401867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corazón natural no acepta las cosas del Espíritu porque le parecen locura</a:t>
            </a:r>
          </a:p>
        </p:txBody>
      </p:sp>
      <p:sp>
        <p:nvSpPr>
          <p:cNvPr id="6" name="1 CuadroTexto">
            <a:extLst>
              <a:ext uri="{FF2B5EF4-FFF2-40B4-BE49-F238E27FC236}">
                <a16:creationId xmlns:a16="http://schemas.microsoft.com/office/drawing/2014/main" id="{B5CC8C06-750B-CB40-0289-2445CA411E3C}"/>
              </a:ext>
            </a:extLst>
          </p:cNvPr>
          <p:cNvSpPr txBox="1"/>
          <p:nvPr/>
        </p:nvSpPr>
        <p:spPr>
          <a:xfrm>
            <a:off x="70991" y="2060848"/>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1Tesalonicenses 2:13</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7" name="2 CuadroTexto">
            <a:extLst>
              <a:ext uri="{FF2B5EF4-FFF2-40B4-BE49-F238E27FC236}">
                <a16:creationId xmlns:a16="http://schemas.microsoft.com/office/drawing/2014/main" id="{C45C7824-2D10-6E68-2E24-785A1563360A}"/>
              </a:ext>
            </a:extLst>
          </p:cNvPr>
          <p:cNvSpPr txBox="1"/>
          <p:nvPr/>
        </p:nvSpPr>
        <p:spPr>
          <a:xfrm>
            <a:off x="35496" y="2538447"/>
            <a:ext cx="4567442"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lo cual también nosotros sin cesar damos gracias a Dios, de que cuando recibisteis la palabra de Dios que oísteis de nosotros, la recibisteis no como palabra de hombres, sino según es en verdad, la palabra de Dios, la cual actúa en vosotros los creyentes. </a:t>
            </a:r>
          </a:p>
        </p:txBody>
      </p:sp>
      <p:sp>
        <p:nvSpPr>
          <p:cNvPr id="8" name="1 CuadroTexto">
            <a:extLst>
              <a:ext uri="{FF2B5EF4-FFF2-40B4-BE49-F238E27FC236}">
                <a16:creationId xmlns:a16="http://schemas.microsoft.com/office/drawing/2014/main" id="{51C2D808-4646-F6A5-4CC7-ECD859855055}"/>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9" name="2 CuadroTexto">
            <a:extLst>
              <a:ext uri="{FF2B5EF4-FFF2-40B4-BE49-F238E27FC236}">
                <a16:creationId xmlns:a16="http://schemas.microsoft.com/office/drawing/2014/main" id="{A62F3E61-DF86-F59F-D285-14A7C1A888AF}"/>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Toma ahora la ley de su boca, </a:t>
            </a:r>
            <a:r>
              <a:rPr lang="es-ES" sz="2400" dirty="0">
                <a:solidFill>
                  <a:srgbClr val="00B0F0"/>
                </a:solidFill>
                <a:latin typeface="Calibri"/>
              </a:rPr>
              <a:t>y pon sus palabras en tu corazón. </a:t>
            </a:r>
          </a:p>
        </p:txBody>
      </p:sp>
    </p:spTree>
    <p:extLst>
      <p:ext uri="{BB962C8B-B14F-4D97-AF65-F5344CB8AC3E}">
        <p14:creationId xmlns:p14="http://schemas.microsoft.com/office/powerpoint/2010/main" val="3914732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5A0D0-128F-649F-C3DB-0263AC7F0B4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57CDCD6-70C0-80D0-3C7B-99204F9D435D}"/>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503A184C-F2B3-1C80-787A-3B4FE412C67E}"/>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4CAA7C29-C237-733E-B290-2B0D8D0224A1}"/>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C82F1ECB-6A33-5CF1-E263-FD089E5D6D75}"/>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380F79EF-BB6C-9C4E-506A-2765EC530E4B}"/>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5227AE7A-EF98-46E3-FACA-445701492FA9}"/>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 Corintios 2:14</a:t>
            </a:r>
          </a:p>
        </p:txBody>
      </p:sp>
      <p:sp>
        <p:nvSpPr>
          <p:cNvPr id="15" name="2 CuadroTexto">
            <a:extLst>
              <a:ext uri="{FF2B5EF4-FFF2-40B4-BE49-F238E27FC236}">
                <a16:creationId xmlns:a16="http://schemas.microsoft.com/office/drawing/2014/main" id="{3884B041-E7AB-CDAB-E776-E1E3297D49DD}"/>
              </a:ext>
            </a:extLst>
          </p:cNvPr>
          <p:cNvSpPr txBox="1"/>
          <p:nvPr/>
        </p:nvSpPr>
        <p:spPr>
          <a:xfrm>
            <a:off x="1" y="529863"/>
            <a:ext cx="456744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el hombre natural no percibe las cosas que son del Espíritu de Dios,</a:t>
            </a:r>
            <a:r>
              <a:rPr lang="es-ES" sz="2400" dirty="0">
                <a:latin typeface="Calibri"/>
              </a:rPr>
              <a:t> </a:t>
            </a:r>
            <a:r>
              <a:rPr lang="es-ES" sz="2400" dirty="0">
                <a:solidFill>
                  <a:srgbClr val="00B0F0"/>
                </a:solidFill>
                <a:latin typeface="Calibri"/>
              </a:rPr>
              <a:t>porque para él son locura, y no las puede entender, </a:t>
            </a:r>
            <a:r>
              <a:rPr lang="es-ES" sz="2400" dirty="0">
                <a:solidFill>
                  <a:srgbClr val="FFFF00"/>
                </a:solidFill>
                <a:latin typeface="Calibri"/>
              </a:rPr>
              <a:t>porque se han de discernir espiritualmente.</a:t>
            </a:r>
          </a:p>
        </p:txBody>
      </p:sp>
      <p:sp>
        <p:nvSpPr>
          <p:cNvPr id="19" name="TextBox 18">
            <a:extLst>
              <a:ext uri="{FF2B5EF4-FFF2-40B4-BE49-F238E27FC236}">
                <a16:creationId xmlns:a16="http://schemas.microsoft.com/office/drawing/2014/main" id="{94066B5C-0C19-895B-CF27-DAF5C17EA898}"/>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1697558A-D6ED-A675-369B-016636E413EB}"/>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71CF3837-9A86-8AA9-4666-7EE8CA16C28B}"/>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C9D979CF-5684-BDBC-D2A6-8A9B90F10B66}"/>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4" name="TextBox 3">
            <a:extLst>
              <a:ext uri="{FF2B5EF4-FFF2-40B4-BE49-F238E27FC236}">
                <a16:creationId xmlns:a16="http://schemas.microsoft.com/office/drawing/2014/main" id="{0ADEDF10-F6CC-9907-0719-69B478B82FB7}"/>
              </a:ext>
            </a:extLst>
          </p:cNvPr>
          <p:cNvSpPr txBox="1"/>
          <p:nvPr/>
        </p:nvSpPr>
        <p:spPr>
          <a:xfrm>
            <a:off x="4567443" y="342900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 nuestro corazón determina lo que recibimos</a:t>
            </a:r>
          </a:p>
        </p:txBody>
      </p:sp>
      <p:sp>
        <p:nvSpPr>
          <p:cNvPr id="5" name="TextBox 4">
            <a:extLst>
              <a:ext uri="{FF2B5EF4-FFF2-40B4-BE49-F238E27FC236}">
                <a16:creationId xmlns:a16="http://schemas.microsoft.com/office/drawing/2014/main" id="{59361122-C448-0A99-9454-B07E5CB887E5}"/>
              </a:ext>
            </a:extLst>
          </p:cNvPr>
          <p:cNvSpPr txBox="1"/>
          <p:nvPr/>
        </p:nvSpPr>
        <p:spPr>
          <a:xfrm>
            <a:off x="4567443" y="401867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corazón natural no acepta las cosas del Espíritu porque le parecen locura</a:t>
            </a:r>
          </a:p>
        </p:txBody>
      </p:sp>
      <p:sp>
        <p:nvSpPr>
          <p:cNvPr id="6" name="1 CuadroTexto">
            <a:extLst>
              <a:ext uri="{FF2B5EF4-FFF2-40B4-BE49-F238E27FC236}">
                <a16:creationId xmlns:a16="http://schemas.microsoft.com/office/drawing/2014/main" id="{75267852-917E-C007-9CB3-27BDDA6BFF4A}"/>
              </a:ext>
            </a:extLst>
          </p:cNvPr>
          <p:cNvSpPr txBox="1"/>
          <p:nvPr/>
        </p:nvSpPr>
        <p:spPr>
          <a:xfrm>
            <a:off x="70991" y="2060848"/>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1Tesalonicenses 2:13</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7" name="2 CuadroTexto">
            <a:extLst>
              <a:ext uri="{FF2B5EF4-FFF2-40B4-BE49-F238E27FC236}">
                <a16:creationId xmlns:a16="http://schemas.microsoft.com/office/drawing/2014/main" id="{20552AED-EE3F-F154-1E4B-CF524DDA1F45}"/>
              </a:ext>
            </a:extLst>
          </p:cNvPr>
          <p:cNvSpPr txBox="1"/>
          <p:nvPr/>
        </p:nvSpPr>
        <p:spPr>
          <a:xfrm>
            <a:off x="35496" y="2538447"/>
            <a:ext cx="4567442"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lo cual también nosotros sin cesar damos gracias a Dios, de que </a:t>
            </a:r>
            <a:r>
              <a:rPr lang="es-ES" sz="2400" dirty="0">
                <a:solidFill>
                  <a:srgbClr val="FFFF00"/>
                </a:solidFill>
                <a:latin typeface="Calibri"/>
              </a:rPr>
              <a:t>cuando recibisteis la palabra de Dios</a:t>
            </a:r>
            <a:r>
              <a:rPr lang="es-ES" sz="2400" dirty="0">
                <a:latin typeface="Calibri"/>
              </a:rPr>
              <a:t> que oísteis de nosotros, la recibisteis no como palabra de hombres, sino según es en verdad, la palabra de Dios, la cual actúa en vosotros los creyentes. </a:t>
            </a:r>
          </a:p>
        </p:txBody>
      </p:sp>
      <p:sp>
        <p:nvSpPr>
          <p:cNvPr id="8" name="1 CuadroTexto">
            <a:extLst>
              <a:ext uri="{FF2B5EF4-FFF2-40B4-BE49-F238E27FC236}">
                <a16:creationId xmlns:a16="http://schemas.microsoft.com/office/drawing/2014/main" id="{30606D93-8066-A309-E702-58578633C822}"/>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9" name="2 CuadroTexto">
            <a:extLst>
              <a:ext uri="{FF2B5EF4-FFF2-40B4-BE49-F238E27FC236}">
                <a16:creationId xmlns:a16="http://schemas.microsoft.com/office/drawing/2014/main" id="{609F52C1-AEC2-0B36-0EEC-26B57887F5A3}"/>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Toma ahora la ley de su boca, </a:t>
            </a:r>
            <a:r>
              <a:rPr lang="es-ES" sz="2400" dirty="0">
                <a:solidFill>
                  <a:srgbClr val="00B0F0"/>
                </a:solidFill>
                <a:latin typeface="Calibri"/>
              </a:rPr>
              <a:t>y pon sus palabras en tu corazón. </a:t>
            </a:r>
          </a:p>
        </p:txBody>
      </p:sp>
    </p:spTree>
    <p:extLst>
      <p:ext uri="{BB962C8B-B14F-4D97-AF65-F5344CB8AC3E}">
        <p14:creationId xmlns:p14="http://schemas.microsoft.com/office/powerpoint/2010/main" val="222181323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1B7D3-DE32-91A9-501A-5F17839E9D2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0071801-E67F-BE9A-02C3-29732C5941AD}"/>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D63329AF-1E99-7272-19B1-58920F2D74C5}"/>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4DD2E035-27F3-CE50-7645-BAE5C535905C}"/>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F31A0648-C6ED-04D2-78D4-0A6D275B8797}"/>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5FB5329B-D518-EEF7-9F44-D7484D4C2F2A}"/>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10D394CF-C6AC-52C1-41A9-5AD3349F649F}"/>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 Corintios 2:14</a:t>
            </a:r>
          </a:p>
        </p:txBody>
      </p:sp>
      <p:sp>
        <p:nvSpPr>
          <p:cNvPr id="15" name="2 CuadroTexto">
            <a:extLst>
              <a:ext uri="{FF2B5EF4-FFF2-40B4-BE49-F238E27FC236}">
                <a16:creationId xmlns:a16="http://schemas.microsoft.com/office/drawing/2014/main" id="{C00130CB-055F-04C1-A3EB-C16B37FCAFAB}"/>
              </a:ext>
            </a:extLst>
          </p:cNvPr>
          <p:cNvSpPr txBox="1"/>
          <p:nvPr/>
        </p:nvSpPr>
        <p:spPr>
          <a:xfrm>
            <a:off x="1" y="529863"/>
            <a:ext cx="456744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el hombre natural no percibe las cosas que son del Espíritu de Dios,</a:t>
            </a:r>
            <a:r>
              <a:rPr lang="es-ES" sz="2400" dirty="0">
                <a:latin typeface="Calibri"/>
              </a:rPr>
              <a:t> </a:t>
            </a:r>
            <a:r>
              <a:rPr lang="es-ES" sz="2400" dirty="0">
                <a:solidFill>
                  <a:srgbClr val="00B0F0"/>
                </a:solidFill>
                <a:latin typeface="Calibri"/>
              </a:rPr>
              <a:t>porque para él son locura, y no las puede entender, </a:t>
            </a:r>
            <a:r>
              <a:rPr lang="es-ES" sz="2400" dirty="0">
                <a:solidFill>
                  <a:srgbClr val="FFFF00"/>
                </a:solidFill>
                <a:latin typeface="Calibri"/>
              </a:rPr>
              <a:t>porque se han de discernir espiritualmente.</a:t>
            </a:r>
          </a:p>
        </p:txBody>
      </p:sp>
      <p:sp>
        <p:nvSpPr>
          <p:cNvPr id="19" name="TextBox 18">
            <a:extLst>
              <a:ext uri="{FF2B5EF4-FFF2-40B4-BE49-F238E27FC236}">
                <a16:creationId xmlns:a16="http://schemas.microsoft.com/office/drawing/2014/main" id="{F2B5CBC6-AC20-6C3F-5719-541AFAF5BB5B}"/>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EAF851B6-DD9C-3753-A697-644168C23B53}"/>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BA237F31-4E11-A14F-2D4E-EF5711088D39}"/>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42E22541-0C4E-C534-A577-5B73085639A0}"/>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4" name="TextBox 3">
            <a:extLst>
              <a:ext uri="{FF2B5EF4-FFF2-40B4-BE49-F238E27FC236}">
                <a16:creationId xmlns:a16="http://schemas.microsoft.com/office/drawing/2014/main" id="{6ED2D4D3-BF2A-1E0E-F497-A905B2B3836B}"/>
              </a:ext>
            </a:extLst>
          </p:cNvPr>
          <p:cNvSpPr txBox="1"/>
          <p:nvPr/>
        </p:nvSpPr>
        <p:spPr>
          <a:xfrm>
            <a:off x="4567443" y="342900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 nuestro corazón determina lo que recibimos</a:t>
            </a:r>
          </a:p>
        </p:txBody>
      </p:sp>
      <p:sp>
        <p:nvSpPr>
          <p:cNvPr id="5" name="TextBox 4">
            <a:extLst>
              <a:ext uri="{FF2B5EF4-FFF2-40B4-BE49-F238E27FC236}">
                <a16:creationId xmlns:a16="http://schemas.microsoft.com/office/drawing/2014/main" id="{F9C00371-53A0-6524-1647-462E81C62FDC}"/>
              </a:ext>
            </a:extLst>
          </p:cNvPr>
          <p:cNvSpPr txBox="1"/>
          <p:nvPr/>
        </p:nvSpPr>
        <p:spPr>
          <a:xfrm>
            <a:off x="4567443" y="401867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corazón natural no acepta las cosas del Espíritu porque le parecen locura</a:t>
            </a:r>
          </a:p>
        </p:txBody>
      </p:sp>
      <p:sp>
        <p:nvSpPr>
          <p:cNvPr id="6" name="1 CuadroTexto">
            <a:extLst>
              <a:ext uri="{FF2B5EF4-FFF2-40B4-BE49-F238E27FC236}">
                <a16:creationId xmlns:a16="http://schemas.microsoft.com/office/drawing/2014/main" id="{0B50803A-81CC-356E-F147-8F8521F56C1C}"/>
              </a:ext>
            </a:extLst>
          </p:cNvPr>
          <p:cNvSpPr txBox="1"/>
          <p:nvPr/>
        </p:nvSpPr>
        <p:spPr>
          <a:xfrm>
            <a:off x="70991" y="2060848"/>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1Tesalonicenses 2:13</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7" name="2 CuadroTexto">
            <a:extLst>
              <a:ext uri="{FF2B5EF4-FFF2-40B4-BE49-F238E27FC236}">
                <a16:creationId xmlns:a16="http://schemas.microsoft.com/office/drawing/2014/main" id="{AF1D4BF9-B94A-626B-ABA3-27ECD1FC33DC}"/>
              </a:ext>
            </a:extLst>
          </p:cNvPr>
          <p:cNvSpPr txBox="1"/>
          <p:nvPr/>
        </p:nvSpPr>
        <p:spPr>
          <a:xfrm>
            <a:off x="35496" y="2538447"/>
            <a:ext cx="4567442"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lo cual también nosotros sin cesar damos gracias a Dios, de que </a:t>
            </a:r>
            <a:r>
              <a:rPr lang="es-ES" sz="2400" dirty="0">
                <a:solidFill>
                  <a:srgbClr val="FFFF00"/>
                </a:solidFill>
                <a:latin typeface="Calibri"/>
              </a:rPr>
              <a:t>cuando recibisteis la palabra de Dios</a:t>
            </a:r>
            <a:r>
              <a:rPr lang="es-ES" sz="2400" dirty="0">
                <a:latin typeface="Calibri"/>
              </a:rPr>
              <a:t> que oísteis de nosotros, </a:t>
            </a:r>
            <a:r>
              <a:rPr lang="es-ES" sz="2400" dirty="0">
                <a:solidFill>
                  <a:srgbClr val="00B0F0"/>
                </a:solidFill>
                <a:latin typeface="Calibri"/>
              </a:rPr>
              <a:t>la recibisteis no como palabra de hombres</a:t>
            </a:r>
            <a:r>
              <a:rPr lang="es-ES" sz="2400" dirty="0">
                <a:latin typeface="Calibri"/>
              </a:rPr>
              <a:t>, sino según es en verdad, la palabra de Dios, la cual actúa en vosotros los creyentes. </a:t>
            </a:r>
          </a:p>
        </p:txBody>
      </p:sp>
      <p:sp>
        <p:nvSpPr>
          <p:cNvPr id="8" name="1 CuadroTexto">
            <a:extLst>
              <a:ext uri="{FF2B5EF4-FFF2-40B4-BE49-F238E27FC236}">
                <a16:creationId xmlns:a16="http://schemas.microsoft.com/office/drawing/2014/main" id="{54745F0D-CEF3-891F-1984-4BDE39B5127F}"/>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9" name="2 CuadroTexto">
            <a:extLst>
              <a:ext uri="{FF2B5EF4-FFF2-40B4-BE49-F238E27FC236}">
                <a16:creationId xmlns:a16="http://schemas.microsoft.com/office/drawing/2014/main" id="{68FE9708-D79B-1201-DB95-5B9BB075B8B9}"/>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Toma ahora la ley de su boca, </a:t>
            </a:r>
            <a:r>
              <a:rPr lang="es-ES" sz="2400" dirty="0">
                <a:solidFill>
                  <a:srgbClr val="00B0F0"/>
                </a:solidFill>
                <a:latin typeface="Calibri"/>
              </a:rPr>
              <a:t>y pon sus palabras en tu corazón. </a:t>
            </a:r>
          </a:p>
        </p:txBody>
      </p:sp>
    </p:spTree>
    <p:extLst>
      <p:ext uri="{BB962C8B-B14F-4D97-AF65-F5344CB8AC3E}">
        <p14:creationId xmlns:p14="http://schemas.microsoft.com/office/powerpoint/2010/main" val="38199079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284A4-234D-8D4C-2159-4F2623A566A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0182871-E018-9888-A76A-76E3E2F1BF09}"/>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AABE606D-97AE-98DB-CDD6-FC5E879C77DE}"/>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75B630D3-3320-80E9-E9BF-AF85A779950F}"/>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258BA9AE-8560-1299-D67A-2DBE83CFB94D}"/>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F49270FA-BFDD-AD43-42DB-5FA693DEDFAA}"/>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9E27C3BF-6636-6C42-86E7-5442690220B9}"/>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 Corintios 2:14</a:t>
            </a:r>
          </a:p>
        </p:txBody>
      </p:sp>
      <p:sp>
        <p:nvSpPr>
          <p:cNvPr id="15" name="2 CuadroTexto">
            <a:extLst>
              <a:ext uri="{FF2B5EF4-FFF2-40B4-BE49-F238E27FC236}">
                <a16:creationId xmlns:a16="http://schemas.microsoft.com/office/drawing/2014/main" id="{05A07E63-569C-CBF6-AD53-B1C7C3CAD721}"/>
              </a:ext>
            </a:extLst>
          </p:cNvPr>
          <p:cNvSpPr txBox="1"/>
          <p:nvPr/>
        </p:nvSpPr>
        <p:spPr>
          <a:xfrm>
            <a:off x="1" y="529863"/>
            <a:ext cx="456744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el hombre natural no percibe las cosas que son del Espíritu de Dios,</a:t>
            </a:r>
            <a:r>
              <a:rPr lang="es-ES" sz="2400" dirty="0">
                <a:latin typeface="Calibri"/>
              </a:rPr>
              <a:t> </a:t>
            </a:r>
            <a:r>
              <a:rPr lang="es-ES" sz="2400" dirty="0">
                <a:solidFill>
                  <a:srgbClr val="00B0F0"/>
                </a:solidFill>
                <a:latin typeface="Calibri"/>
              </a:rPr>
              <a:t>porque para él son locura, y no las puede entender, </a:t>
            </a:r>
            <a:r>
              <a:rPr lang="es-ES" sz="2400" dirty="0">
                <a:solidFill>
                  <a:srgbClr val="FFFF00"/>
                </a:solidFill>
                <a:latin typeface="Calibri"/>
              </a:rPr>
              <a:t>porque se han de discernir espiritualmente.</a:t>
            </a:r>
          </a:p>
        </p:txBody>
      </p:sp>
      <p:sp>
        <p:nvSpPr>
          <p:cNvPr id="19" name="TextBox 18">
            <a:extLst>
              <a:ext uri="{FF2B5EF4-FFF2-40B4-BE49-F238E27FC236}">
                <a16:creationId xmlns:a16="http://schemas.microsoft.com/office/drawing/2014/main" id="{C44039FD-AC50-ACB0-903B-9E60BC46CD34}"/>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1CC909DB-E703-76CB-E846-9DEACD8AC59C}"/>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E3096903-A5B7-BE73-C9B5-46561FCC9FFF}"/>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5718E506-6B64-739D-19E6-C9DD1AEDC2C2}"/>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4" name="TextBox 3">
            <a:extLst>
              <a:ext uri="{FF2B5EF4-FFF2-40B4-BE49-F238E27FC236}">
                <a16:creationId xmlns:a16="http://schemas.microsoft.com/office/drawing/2014/main" id="{7C4F8B5B-A719-6B41-A459-ED7F9C0F6FAE}"/>
              </a:ext>
            </a:extLst>
          </p:cNvPr>
          <p:cNvSpPr txBox="1"/>
          <p:nvPr/>
        </p:nvSpPr>
        <p:spPr>
          <a:xfrm>
            <a:off x="4567443" y="342900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 nuestro corazón determina lo que recibimos</a:t>
            </a:r>
          </a:p>
        </p:txBody>
      </p:sp>
      <p:sp>
        <p:nvSpPr>
          <p:cNvPr id="5" name="TextBox 4">
            <a:extLst>
              <a:ext uri="{FF2B5EF4-FFF2-40B4-BE49-F238E27FC236}">
                <a16:creationId xmlns:a16="http://schemas.microsoft.com/office/drawing/2014/main" id="{5F86BBF3-32F1-28A4-22EF-F198543AD4E2}"/>
              </a:ext>
            </a:extLst>
          </p:cNvPr>
          <p:cNvSpPr txBox="1"/>
          <p:nvPr/>
        </p:nvSpPr>
        <p:spPr>
          <a:xfrm>
            <a:off x="4567443" y="401867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corazón natural no acepta las cosas del Espíritu porque le parecen locura</a:t>
            </a:r>
          </a:p>
        </p:txBody>
      </p:sp>
      <p:sp>
        <p:nvSpPr>
          <p:cNvPr id="6" name="1 CuadroTexto">
            <a:extLst>
              <a:ext uri="{FF2B5EF4-FFF2-40B4-BE49-F238E27FC236}">
                <a16:creationId xmlns:a16="http://schemas.microsoft.com/office/drawing/2014/main" id="{FBB57A8A-03E7-0B5A-839F-81B4A5946A5C}"/>
              </a:ext>
            </a:extLst>
          </p:cNvPr>
          <p:cNvSpPr txBox="1"/>
          <p:nvPr/>
        </p:nvSpPr>
        <p:spPr>
          <a:xfrm>
            <a:off x="70991" y="2060848"/>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1Tesalonicenses 2:13</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7" name="2 CuadroTexto">
            <a:extLst>
              <a:ext uri="{FF2B5EF4-FFF2-40B4-BE49-F238E27FC236}">
                <a16:creationId xmlns:a16="http://schemas.microsoft.com/office/drawing/2014/main" id="{48187892-584C-E6B5-6BAD-54EC2934ED61}"/>
              </a:ext>
            </a:extLst>
          </p:cNvPr>
          <p:cNvSpPr txBox="1"/>
          <p:nvPr/>
        </p:nvSpPr>
        <p:spPr>
          <a:xfrm>
            <a:off x="35496" y="2538447"/>
            <a:ext cx="4567442"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lo cual también nosotros sin cesar damos gracias a Dios, de que </a:t>
            </a:r>
            <a:r>
              <a:rPr lang="es-ES" sz="2400" dirty="0">
                <a:solidFill>
                  <a:srgbClr val="FFFF00"/>
                </a:solidFill>
                <a:latin typeface="Calibri"/>
              </a:rPr>
              <a:t>cuando recibisteis la palabra de Dios</a:t>
            </a:r>
            <a:r>
              <a:rPr lang="es-ES" sz="2400" dirty="0">
                <a:latin typeface="Calibri"/>
              </a:rPr>
              <a:t> que oísteis de nosotros, </a:t>
            </a:r>
            <a:r>
              <a:rPr lang="es-ES" sz="2400" dirty="0">
                <a:solidFill>
                  <a:srgbClr val="00B0F0"/>
                </a:solidFill>
                <a:latin typeface="Calibri"/>
              </a:rPr>
              <a:t>la recibisteis no como palabra de hombres</a:t>
            </a:r>
            <a:r>
              <a:rPr lang="es-ES" sz="2400" dirty="0">
                <a:latin typeface="Calibri"/>
              </a:rPr>
              <a:t>, </a:t>
            </a:r>
            <a:r>
              <a:rPr lang="es-ES" sz="2400" dirty="0">
                <a:solidFill>
                  <a:srgbClr val="FFFF00"/>
                </a:solidFill>
                <a:latin typeface="Calibri"/>
              </a:rPr>
              <a:t>sino según es en verdad, la palabra de Dios, </a:t>
            </a:r>
            <a:r>
              <a:rPr lang="es-ES" sz="2400" dirty="0">
                <a:latin typeface="Calibri"/>
              </a:rPr>
              <a:t>la cual actúa en vosotros los creyentes. </a:t>
            </a:r>
          </a:p>
        </p:txBody>
      </p:sp>
      <p:sp>
        <p:nvSpPr>
          <p:cNvPr id="8" name="1 CuadroTexto">
            <a:extLst>
              <a:ext uri="{FF2B5EF4-FFF2-40B4-BE49-F238E27FC236}">
                <a16:creationId xmlns:a16="http://schemas.microsoft.com/office/drawing/2014/main" id="{5D585B6C-C96A-A927-3583-D4D23D69E0E3}"/>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9" name="2 CuadroTexto">
            <a:extLst>
              <a:ext uri="{FF2B5EF4-FFF2-40B4-BE49-F238E27FC236}">
                <a16:creationId xmlns:a16="http://schemas.microsoft.com/office/drawing/2014/main" id="{116B7632-244C-8194-6CAA-8EC0E635C487}"/>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Toma ahora la ley de su boca, </a:t>
            </a:r>
            <a:r>
              <a:rPr lang="es-ES" sz="2400" dirty="0">
                <a:solidFill>
                  <a:srgbClr val="00B0F0"/>
                </a:solidFill>
                <a:latin typeface="Calibri"/>
              </a:rPr>
              <a:t>y pon sus palabras en tu corazón. </a:t>
            </a:r>
          </a:p>
        </p:txBody>
      </p:sp>
    </p:spTree>
    <p:extLst>
      <p:ext uri="{BB962C8B-B14F-4D97-AF65-F5344CB8AC3E}">
        <p14:creationId xmlns:p14="http://schemas.microsoft.com/office/powerpoint/2010/main" val="1402519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80D66-272F-270A-6AA7-719EF13C784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8A664A3-3B9F-8FB9-A877-E47BDC5D651A}"/>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4:12</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1CF0C4D-2177-0415-C575-8545778C6644}"/>
              </a:ext>
            </a:extLst>
          </p:cNvPr>
          <p:cNvSpPr txBox="1"/>
          <p:nvPr/>
        </p:nvSpPr>
        <p:spPr>
          <a:xfrm>
            <a:off x="0" y="477599"/>
            <a:ext cx="91241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a:t>
            </a:r>
            <a:r>
              <a:rPr lang="es-ES" sz="2400" dirty="0">
                <a:solidFill>
                  <a:srgbClr val="FFFF00"/>
                </a:solidFill>
                <a:latin typeface="Calibri"/>
              </a:rPr>
              <a:t>Porque la palabra de Dios </a:t>
            </a:r>
            <a:r>
              <a:rPr lang="es-ES" sz="2400" u="sng" dirty="0">
                <a:solidFill>
                  <a:srgbClr val="FFFF00"/>
                </a:solidFill>
                <a:latin typeface="Calibri"/>
              </a:rPr>
              <a:t>es viva y eficaz</a:t>
            </a:r>
            <a:r>
              <a:rPr lang="es-ES" sz="2400" dirty="0">
                <a:solidFill>
                  <a:srgbClr val="FFFF00"/>
                </a:solidFill>
                <a:latin typeface="Calibri"/>
              </a:rPr>
              <a:t>,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3" name="TextBox 2">
            <a:extLst>
              <a:ext uri="{FF2B5EF4-FFF2-40B4-BE49-F238E27FC236}">
                <a16:creationId xmlns:a16="http://schemas.microsoft.com/office/drawing/2014/main" id="{1775C0A1-49A9-828F-76F9-E8D4756BDB19}"/>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54C794F2-F3FA-7F23-F4EE-1827C0266045}"/>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9" name="2 CuadroTexto">
            <a:extLst>
              <a:ext uri="{FF2B5EF4-FFF2-40B4-BE49-F238E27FC236}">
                <a16:creationId xmlns:a16="http://schemas.microsoft.com/office/drawing/2014/main" id="{A36010A4-4CD0-7C6E-C58A-F5356F4128EF}"/>
              </a:ext>
            </a:extLst>
          </p:cNvPr>
          <p:cNvSpPr txBox="1"/>
          <p:nvPr/>
        </p:nvSpPr>
        <p:spPr>
          <a:xfrm>
            <a:off x="190524" y="5589240"/>
            <a:ext cx="6669093" cy="1019959"/>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“Satanás emplea todo artificio posible para impedir que los hombres obtengan un conocimiento de la Biblia…” (El Conflicto de los Siglos, p. 593).</a:t>
            </a:r>
          </a:p>
        </p:txBody>
      </p:sp>
      <p:sp>
        <p:nvSpPr>
          <p:cNvPr id="10" name="TextBox 9">
            <a:extLst>
              <a:ext uri="{FF2B5EF4-FFF2-40B4-BE49-F238E27FC236}">
                <a16:creationId xmlns:a16="http://schemas.microsoft.com/office/drawing/2014/main" id="{A43CA246-2ADB-4407-D2B2-95A34CB074FA}"/>
              </a:ext>
            </a:extLst>
          </p:cNvPr>
          <p:cNvSpPr txBox="1"/>
          <p:nvPr/>
        </p:nvSpPr>
        <p:spPr>
          <a:xfrm>
            <a:off x="6948264" y="5589240"/>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tiempo</a:t>
            </a:r>
          </a:p>
        </p:txBody>
      </p:sp>
      <p:sp>
        <p:nvSpPr>
          <p:cNvPr id="11" name="TextBox 10">
            <a:extLst>
              <a:ext uri="{FF2B5EF4-FFF2-40B4-BE49-F238E27FC236}">
                <a16:creationId xmlns:a16="http://schemas.microsoft.com/office/drawing/2014/main" id="{D0A105A5-050D-AC94-4DA0-FB28477F5F2E}"/>
              </a:ext>
            </a:extLst>
          </p:cNvPr>
          <p:cNvSpPr txBox="1"/>
          <p:nvPr/>
        </p:nvSpPr>
        <p:spPr>
          <a:xfrm>
            <a:off x="6937804" y="5933704"/>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energía</a:t>
            </a:r>
          </a:p>
        </p:txBody>
      </p:sp>
      <p:sp>
        <p:nvSpPr>
          <p:cNvPr id="12" name="TextBox 11">
            <a:extLst>
              <a:ext uri="{FF2B5EF4-FFF2-40B4-BE49-F238E27FC236}">
                <a16:creationId xmlns:a16="http://schemas.microsoft.com/office/drawing/2014/main" id="{1644F9DE-3C5D-E380-4DF2-C75AE960D50A}"/>
              </a:ext>
            </a:extLst>
          </p:cNvPr>
          <p:cNvSpPr txBox="1"/>
          <p:nvPr/>
        </p:nvSpPr>
        <p:spPr>
          <a:xfrm>
            <a:off x="6937804" y="6302129"/>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enfoque</a:t>
            </a:r>
          </a:p>
        </p:txBody>
      </p:sp>
      <p:sp>
        <p:nvSpPr>
          <p:cNvPr id="7" name="1 CuadroTexto">
            <a:extLst>
              <a:ext uri="{FF2B5EF4-FFF2-40B4-BE49-F238E27FC236}">
                <a16:creationId xmlns:a16="http://schemas.microsoft.com/office/drawing/2014/main" id="{ECD85F0E-382E-C32F-2E73-5ACEC5F55CE3}"/>
              </a:ext>
            </a:extLst>
          </p:cNvPr>
          <p:cNvSpPr txBox="1"/>
          <p:nvPr/>
        </p:nvSpPr>
        <p:spPr>
          <a:xfrm>
            <a:off x="174062" y="169390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33:6</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8" name="2 CuadroTexto">
            <a:extLst>
              <a:ext uri="{FF2B5EF4-FFF2-40B4-BE49-F238E27FC236}">
                <a16:creationId xmlns:a16="http://schemas.microsoft.com/office/drawing/2014/main" id="{719F7E3B-E1F2-7BBF-A622-791B04844334}"/>
              </a:ext>
            </a:extLst>
          </p:cNvPr>
          <p:cNvSpPr txBox="1"/>
          <p:nvPr/>
        </p:nvSpPr>
        <p:spPr>
          <a:xfrm>
            <a:off x="82119" y="2173272"/>
            <a:ext cx="4489881" cy="1019959"/>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Por la palabra de Jehová</a:t>
            </a:r>
            <a:r>
              <a:rPr lang="es-ES" sz="2400" dirty="0">
                <a:solidFill>
                  <a:srgbClr val="FFFF00"/>
                </a:solidFill>
                <a:latin typeface="Calibri"/>
              </a:rPr>
              <a:t> fueron hechos los cielos, y todo el ejército de ellos por el aliento de su boca.</a:t>
            </a:r>
          </a:p>
        </p:txBody>
      </p:sp>
      <p:sp>
        <p:nvSpPr>
          <p:cNvPr id="13" name="TextBox 12">
            <a:extLst>
              <a:ext uri="{FF2B5EF4-FFF2-40B4-BE49-F238E27FC236}">
                <a16:creationId xmlns:a16="http://schemas.microsoft.com/office/drawing/2014/main" id="{4E42BFE8-9736-A3C0-5D4E-B9749D6EC5CC}"/>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466BBF86-4697-0853-31DD-022013839C01}"/>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9B8B2E8D-BC30-3FBA-CBB2-3964E01D9A12}"/>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6" name="1 CuadroTexto">
            <a:extLst>
              <a:ext uri="{FF2B5EF4-FFF2-40B4-BE49-F238E27FC236}">
                <a16:creationId xmlns:a16="http://schemas.microsoft.com/office/drawing/2014/main" id="{CD21E96D-DEDA-A640-A1A8-1FF7A07F41C8}"/>
              </a:ext>
            </a:extLst>
          </p:cNvPr>
          <p:cNvSpPr txBox="1"/>
          <p:nvPr/>
        </p:nvSpPr>
        <p:spPr>
          <a:xfrm>
            <a:off x="127439" y="308180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11:43, 44</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6" name="2 CuadroTexto">
            <a:extLst>
              <a:ext uri="{FF2B5EF4-FFF2-40B4-BE49-F238E27FC236}">
                <a16:creationId xmlns:a16="http://schemas.microsoft.com/office/drawing/2014/main" id="{5B51C8B6-78B0-0560-9014-907E785956AE}"/>
              </a:ext>
            </a:extLst>
          </p:cNvPr>
          <p:cNvSpPr txBox="1"/>
          <p:nvPr/>
        </p:nvSpPr>
        <p:spPr>
          <a:xfrm>
            <a:off x="-36512" y="3561169"/>
            <a:ext cx="468052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habiendo dicho esto, clamó a gran voz: ¡Lázaro, ven fuera! Y el que había muerto salió, atadas las manos y los pies con vendas, y el rostro envuelto en un sudario. Jesús les dijo: Desatadle, y dejadle ir.</a:t>
            </a:r>
          </a:p>
        </p:txBody>
      </p:sp>
    </p:spTree>
    <p:extLst>
      <p:ext uri="{BB962C8B-B14F-4D97-AF65-F5344CB8AC3E}">
        <p14:creationId xmlns:p14="http://schemas.microsoft.com/office/powerpoint/2010/main" val="3993724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6"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31C9C-0E21-610F-1457-7A8FADCFF6A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FE72C34-489B-99DD-67B5-4BCF50B8DC33}"/>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9BEF2815-8010-0499-7097-EC4C403ED60F}"/>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22774D7F-C86E-9E97-E76A-D6E44ADE5E13}"/>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07B6B1E1-71AC-4A7E-50CD-F1ED091BF76C}"/>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EFE39BE1-97E2-FF3C-762E-DF39E4032453}"/>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404B5615-35F4-E1E6-B33F-BFFF3C6EB547}"/>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 Corintios 2:14</a:t>
            </a:r>
          </a:p>
        </p:txBody>
      </p:sp>
      <p:sp>
        <p:nvSpPr>
          <p:cNvPr id="15" name="2 CuadroTexto">
            <a:extLst>
              <a:ext uri="{FF2B5EF4-FFF2-40B4-BE49-F238E27FC236}">
                <a16:creationId xmlns:a16="http://schemas.microsoft.com/office/drawing/2014/main" id="{E0D83875-FADB-E79B-973C-DD46BDE4041E}"/>
              </a:ext>
            </a:extLst>
          </p:cNvPr>
          <p:cNvSpPr txBox="1"/>
          <p:nvPr/>
        </p:nvSpPr>
        <p:spPr>
          <a:xfrm>
            <a:off x="1" y="529863"/>
            <a:ext cx="456744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el hombre natural no percibe las cosas que son del Espíritu de Dios,</a:t>
            </a:r>
            <a:r>
              <a:rPr lang="es-ES" sz="2400" dirty="0">
                <a:latin typeface="Calibri"/>
              </a:rPr>
              <a:t> </a:t>
            </a:r>
            <a:r>
              <a:rPr lang="es-ES" sz="2400" dirty="0">
                <a:solidFill>
                  <a:srgbClr val="00B0F0"/>
                </a:solidFill>
                <a:latin typeface="Calibri"/>
              </a:rPr>
              <a:t>porque para él son locura, y no las puede entender, </a:t>
            </a:r>
            <a:r>
              <a:rPr lang="es-ES" sz="2400" dirty="0">
                <a:solidFill>
                  <a:srgbClr val="FFFF00"/>
                </a:solidFill>
                <a:latin typeface="Calibri"/>
              </a:rPr>
              <a:t>porque se han de discernir espiritualmente.</a:t>
            </a:r>
          </a:p>
        </p:txBody>
      </p:sp>
      <p:sp>
        <p:nvSpPr>
          <p:cNvPr id="19" name="TextBox 18">
            <a:extLst>
              <a:ext uri="{FF2B5EF4-FFF2-40B4-BE49-F238E27FC236}">
                <a16:creationId xmlns:a16="http://schemas.microsoft.com/office/drawing/2014/main" id="{FFF6A0CF-84C6-57E2-B9D9-578B9D2C6167}"/>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F0830750-6D3B-F732-299F-1C5BA93E5AA4}"/>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90119572-0198-9C72-5442-2253543BF309}"/>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645917C2-5408-5173-DBAE-1837E3C79FAB}"/>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4" name="TextBox 3">
            <a:extLst>
              <a:ext uri="{FF2B5EF4-FFF2-40B4-BE49-F238E27FC236}">
                <a16:creationId xmlns:a16="http://schemas.microsoft.com/office/drawing/2014/main" id="{B87A2DDE-F0DC-13E5-0B5E-D44E2E07C04F}"/>
              </a:ext>
            </a:extLst>
          </p:cNvPr>
          <p:cNvSpPr txBox="1"/>
          <p:nvPr/>
        </p:nvSpPr>
        <p:spPr>
          <a:xfrm>
            <a:off x="4567443" y="342900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 nuestro corazón determina lo que recibimos</a:t>
            </a:r>
          </a:p>
        </p:txBody>
      </p:sp>
      <p:sp>
        <p:nvSpPr>
          <p:cNvPr id="5" name="TextBox 4">
            <a:extLst>
              <a:ext uri="{FF2B5EF4-FFF2-40B4-BE49-F238E27FC236}">
                <a16:creationId xmlns:a16="http://schemas.microsoft.com/office/drawing/2014/main" id="{E15D3A8E-7D16-F3A4-C307-20D3E49CC08D}"/>
              </a:ext>
            </a:extLst>
          </p:cNvPr>
          <p:cNvSpPr txBox="1"/>
          <p:nvPr/>
        </p:nvSpPr>
        <p:spPr>
          <a:xfrm>
            <a:off x="4567443" y="401867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corazón natural no acepta las cosas del Espíritu porque le parecen locura</a:t>
            </a:r>
          </a:p>
        </p:txBody>
      </p:sp>
      <p:sp>
        <p:nvSpPr>
          <p:cNvPr id="6" name="1 CuadroTexto">
            <a:extLst>
              <a:ext uri="{FF2B5EF4-FFF2-40B4-BE49-F238E27FC236}">
                <a16:creationId xmlns:a16="http://schemas.microsoft.com/office/drawing/2014/main" id="{05C5EE2C-76A4-3139-7DAD-1B45D82A3A49}"/>
              </a:ext>
            </a:extLst>
          </p:cNvPr>
          <p:cNvSpPr txBox="1"/>
          <p:nvPr/>
        </p:nvSpPr>
        <p:spPr>
          <a:xfrm>
            <a:off x="70991" y="2060848"/>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1Tesalonicenses 2:13</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7" name="2 CuadroTexto">
            <a:extLst>
              <a:ext uri="{FF2B5EF4-FFF2-40B4-BE49-F238E27FC236}">
                <a16:creationId xmlns:a16="http://schemas.microsoft.com/office/drawing/2014/main" id="{BA0554BF-3FC9-93D6-2D92-E330D47829F5}"/>
              </a:ext>
            </a:extLst>
          </p:cNvPr>
          <p:cNvSpPr txBox="1"/>
          <p:nvPr/>
        </p:nvSpPr>
        <p:spPr>
          <a:xfrm>
            <a:off x="35496" y="2538447"/>
            <a:ext cx="4567442"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lo cual también nosotros sin cesar damos gracias a Dios, de que </a:t>
            </a:r>
            <a:r>
              <a:rPr lang="es-ES" sz="2400" dirty="0">
                <a:solidFill>
                  <a:srgbClr val="FFFF00"/>
                </a:solidFill>
                <a:latin typeface="Calibri"/>
              </a:rPr>
              <a:t>cuando recibisteis la palabra de Dios</a:t>
            </a:r>
            <a:r>
              <a:rPr lang="es-ES" sz="2400" dirty="0">
                <a:latin typeface="Calibri"/>
              </a:rPr>
              <a:t> que oísteis de nosotros, </a:t>
            </a:r>
            <a:r>
              <a:rPr lang="es-ES" sz="2400" dirty="0">
                <a:solidFill>
                  <a:srgbClr val="00B0F0"/>
                </a:solidFill>
                <a:latin typeface="Calibri"/>
              </a:rPr>
              <a:t>la recibisteis no como palabra de hombres</a:t>
            </a:r>
            <a:r>
              <a:rPr lang="es-ES" sz="2400" dirty="0">
                <a:latin typeface="Calibri"/>
              </a:rPr>
              <a:t>, </a:t>
            </a:r>
            <a:r>
              <a:rPr lang="es-ES" sz="2400" dirty="0">
                <a:solidFill>
                  <a:srgbClr val="FFFF00"/>
                </a:solidFill>
                <a:latin typeface="Calibri"/>
              </a:rPr>
              <a:t>sino según es en verdad, la palabra de Dios, </a:t>
            </a:r>
            <a:r>
              <a:rPr lang="es-ES" sz="2400" dirty="0">
                <a:solidFill>
                  <a:srgbClr val="00B0F0"/>
                </a:solidFill>
                <a:latin typeface="Calibri"/>
              </a:rPr>
              <a:t>la cual actúa en vosotros los creyentes. </a:t>
            </a:r>
          </a:p>
        </p:txBody>
      </p:sp>
      <p:sp>
        <p:nvSpPr>
          <p:cNvPr id="8" name="TextBox 7">
            <a:extLst>
              <a:ext uri="{FF2B5EF4-FFF2-40B4-BE49-F238E27FC236}">
                <a16:creationId xmlns:a16="http://schemas.microsoft.com/office/drawing/2014/main" id="{5788D0D6-6542-DF46-BE04-80D5547ED59E}"/>
              </a:ext>
            </a:extLst>
          </p:cNvPr>
          <p:cNvSpPr txBox="1"/>
          <p:nvPr/>
        </p:nvSpPr>
        <p:spPr>
          <a:xfrm>
            <a:off x="4567443" y="4611107"/>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corazón dispuesto a recibir la palabra De Dios es transformado</a:t>
            </a:r>
          </a:p>
        </p:txBody>
      </p:sp>
      <p:sp>
        <p:nvSpPr>
          <p:cNvPr id="9" name="1 CuadroTexto">
            <a:extLst>
              <a:ext uri="{FF2B5EF4-FFF2-40B4-BE49-F238E27FC236}">
                <a16:creationId xmlns:a16="http://schemas.microsoft.com/office/drawing/2014/main" id="{557B9F2A-FB1B-0C76-0B8A-323554EE0C55}"/>
              </a:ext>
            </a:extLst>
          </p:cNvPr>
          <p:cNvSpPr txBox="1"/>
          <p:nvPr/>
        </p:nvSpPr>
        <p:spPr>
          <a:xfrm>
            <a:off x="2344309" y="5899338"/>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Job 22:22</a:t>
            </a:r>
          </a:p>
        </p:txBody>
      </p:sp>
      <p:sp>
        <p:nvSpPr>
          <p:cNvPr id="13" name="2 CuadroTexto">
            <a:extLst>
              <a:ext uri="{FF2B5EF4-FFF2-40B4-BE49-F238E27FC236}">
                <a16:creationId xmlns:a16="http://schemas.microsoft.com/office/drawing/2014/main" id="{D422749D-1952-83C2-C558-18889C02BADF}"/>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Toma ahora la ley de su boca, </a:t>
            </a:r>
            <a:r>
              <a:rPr lang="es-ES" sz="2400" dirty="0">
                <a:solidFill>
                  <a:srgbClr val="00B0F0"/>
                </a:solidFill>
                <a:latin typeface="Calibri"/>
              </a:rPr>
              <a:t>y pon sus palabras en tu corazón. </a:t>
            </a:r>
          </a:p>
        </p:txBody>
      </p:sp>
    </p:spTree>
    <p:extLst>
      <p:ext uri="{BB962C8B-B14F-4D97-AF65-F5344CB8AC3E}">
        <p14:creationId xmlns:p14="http://schemas.microsoft.com/office/powerpoint/2010/main" val="2972557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8B49F-D5B5-5CBF-4CA3-AB6472A487F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338BF6A-14DA-880A-345F-39EBCA73632C}"/>
              </a:ext>
            </a:extLst>
          </p:cNvPr>
          <p:cNvSpPr txBox="1"/>
          <p:nvPr/>
        </p:nvSpPr>
        <p:spPr>
          <a:xfrm>
            <a:off x="4607496" y="7750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FE17F9D2-7085-0B2D-6DE6-AD26B2B60B9A}"/>
              </a:ext>
            </a:extLst>
          </p:cNvPr>
          <p:cNvSpPr txBox="1"/>
          <p:nvPr/>
        </p:nvSpPr>
        <p:spPr>
          <a:xfrm>
            <a:off x="4596595" y="425615"/>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18" name="TextBox 17">
            <a:extLst>
              <a:ext uri="{FF2B5EF4-FFF2-40B4-BE49-F238E27FC236}">
                <a16:creationId xmlns:a16="http://schemas.microsoft.com/office/drawing/2014/main" id="{657FF5E6-E044-6081-6151-5E583E99C14E}"/>
              </a:ext>
            </a:extLst>
          </p:cNvPr>
          <p:cNvSpPr txBox="1"/>
          <p:nvPr/>
        </p:nvSpPr>
        <p:spPr>
          <a:xfrm>
            <a:off x="4599044" y="76357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la autoridad final</a:t>
            </a:r>
          </a:p>
        </p:txBody>
      </p:sp>
      <p:sp>
        <p:nvSpPr>
          <p:cNvPr id="10" name="TextBox 9">
            <a:extLst>
              <a:ext uri="{FF2B5EF4-FFF2-40B4-BE49-F238E27FC236}">
                <a16:creationId xmlns:a16="http://schemas.microsoft.com/office/drawing/2014/main" id="{2F8C5B01-AF7E-9BFC-8E73-200AD5276B7F}"/>
              </a:ext>
            </a:extLst>
          </p:cNvPr>
          <p:cNvSpPr txBox="1"/>
          <p:nvPr/>
        </p:nvSpPr>
        <p:spPr>
          <a:xfrm>
            <a:off x="4593925" y="1087657"/>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Verdad Bíblica </a:t>
            </a:r>
          </a:p>
        </p:txBody>
      </p:sp>
      <p:sp>
        <p:nvSpPr>
          <p:cNvPr id="11" name="TextBox 10">
            <a:extLst>
              <a:ext uri="{FF2B5EF4-FFF2-40B4-BE49-F238E27FC236}">
                <a16:creationId xmlns:a16="http://schemas.microsoft.com/office/drawing/2014/main" id="{BA618499-DA2E-CD96-16E5-27B98D671B2B}"/>
              </a:ext>
            </a:extLst>
          </p:cNvPr>
          <p:cNvSpPr txBox="1"/>
          <p:nvPr/>
        </p:nvSpPr>
        <p:spPr>
          <a:xfrm>
            <a:off x="4567443" y="140296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Afirmaciones de la Biblia</a:t>
            </a:r>
          </a:p>
        </p:txBody>
      </p:sp>
      <p:sp>
        <p:nvSpPr>
          <p:cNvPr id="12" name="1 CuadroTexto">
            <a:extLst>
              <a:ext uri="{FF2B5EF4-FFF2-40B4-BE49-F238E27FC236}">
                <a16:creationId xmlns:a16="http://schemas.microsoft.com/office/drawing/2014/main" id="{26682678-CFF2-45A8-8E82-A245DCFBB2F1}"/>
              </a:ext>
            </a:extLst>
          </p:cNvPr>
          <p:cNvSpPr txBox="1"/>
          <p:nvPr/>
        </p:nvSpPr>
        <p:spPr>
          <a:xfrm>
            <a:off x="35496" y="52264"/>
            <a:ext cx="4408840"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 Corintios 2:14</a:t>
            </a:r>
          </a:p>
        </p:txBody>
      </p:sp>
      <p:sp>
        <p:nvSpPr>
          <p:cNvPr id="15" name="2 CuadroTexto">
            <a:extLst>
              <a:ext uri="{FF2B5EF4-FFF2-40B4-BE49-F238E27FC236}">
                <a16:creationId xmlns:a16="http://schemas.microsoft.com/office/drawing/2014/main" id="{C85027BE-BEDA-50C0-54FE-3B3367F6FFB8}"/>
              </a:ext>
            </a:extLst>
          </p:cNvPr>
          <p:cNvSpPr txBox="1"/>
          <p:nvPr/>
        </p:nvSpPr>
        <p:spPr>
          <a:xfrm>
            <a:off x="1" y="529863"/>
            <a:ext cx="4567442"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Pero el hombre natural no percibe las cosas que son del Espíritu de Dios,</a:t>
            </a:r>
            <a:r>
              <a:rPr lang="es-ES" sz="2400" dirty="0">
                <a:latin typeface="Calibri"/>
              </a:rPr>
              <a:t> </a:t>
            </a:r>
            <a:r>
              <a:rPr lang="es-ES" sz="2400" dirty="0">
                <a:solidFill>
                  <a:srgbClr val="00B0F0"/>
                </a:solidFill>
                <a:latin typeface="Calibri"/>
              </a:rPr>
              <a:t>porque para él son locura, y no las puede entender, </a:t>
            </a:r>
            <a:r>
              <a:rPr lang="es-ES" sz="2400" dirty="0">
                <a:solidFill>
                  <a:srgbClr val="FFFF00"/>
                </a:solidFill>
                <a:latin typeface="Calibri"/>
              </a:rPr>
              <a:t>porque se han de discernir espiritualmente.</a:t>
            </a:r>
          </a:p>
        </p:txBody>
      </p:sp>
      <p:sp>
        <p:nvSpPr>
          <p:cNvPr id="19" name="TextBox 18">
            <a:extLst>
              <a:ext uri="{FF2B5EF4-FFF2-40B4-BE49-F238E27FC236}">
                <a16:creationId xmlns:a16="http://schemas.microsoft.com/office/drawing/2014/main" id="{0C3A27A5-5414-0131-AAE6-39A95A196715}"/>
              </a:ext>
            </a:extLst>
          </p:cNvPr>
          <p:cNvSpPr txBox="1"/>
          <p:nvPr/>
        </p:nvSpPr>
        <p:spPr>
          <a:xfrm>
            <a:off x="4570114" y="17630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del Corazón </a:t>
            </a:r>
          </a:p>
        </p:txBody>
      </p:sp>
      <p:sp>
        <p:nvSpPr>
          <p:cNvPr id="22" name="TextBox 21">
            <a:extLst>
              <a:ext uri="{FF2B5EF4-FFF2-40B4-BE49-F238E27FC236}">
                <a16:creationId xmlns:a16="http://schemas.microsoft.com/office/drawing/2014/main" id="{C548DC4C-9FB2-4FF4-70A9-992A229C944B}"/>
              </a:ext>
            </a:extLst>
          </p:cNvPr>
          <p:cNvSpPr txBox="1"/>
          <p:nvPr/>
        </p:nvSpPr>
        <p:spPr>
          <a:xfrm>
            <a:off x="4572000" y="21398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es limpia, ha sido probada “como plata refinada en horno”</a:t>
            </a:r>
          </a:p>
        </p:txBody>
      </p:sp>
      <p:sp>
        <p:nvSpPr>
          <p:cNvPr id="23" name="TextBox 22">
            <a:extLst>
              <a:ext uri="{FF2B5EF4-FFF2-40B4-BE49-F238E27FC236}">
                <a16:creationId xmlns:a16="http://schemas.microsoft.com/office/drawing/2014/main" id="{4A250202-660F-7E63-64D1-18F698B201BE}"/>
              </a:ext>
            </a:extLst>
          </p:cNvPr>
          <p:cNvSpPr txBox="1"/>
          <p:nvPr/>
        </p:nvSpPr>
        <p:spPr>
          <a:xfrm>
            <a:off x="4572000" y="272294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palabra de Dios es viva”</a:t>
            </a:r>
          </a:p>
        </p:txBody>
      </p:sp>
      <p:sp>
        <p:nvSpPr>
          <p:cNvPr id="24" name="TextBox 23">
            <a:extLst>
              <a:ext uri="{FF2B5EF4-FFF2-40B4-BE49-F238E27FC236}">
                <a16:creationId xmlns:a16="http://schemas.microsoft.com/office/drawing/2014/main" id="{E5D0CA5D-E4B3-F664-4B8E-1DA8703F3824}"/>
              </a:ext>
            </a:extLst>
          </p:cNvPr>
          <p:cNvSpPr txBox="1"/>
          <p:nvPr/>
        </p:nvSpPr>
        <p:spPr>
          <a:xfrm>
            <a:off x="4572000" y="3082980"/>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hombre vivirá de la Palabra de Dios</a:t>
            </a:r>
          </a:p>
        </p:txBody>
      </p:sp>
      <p:sp>
        <p:nvSpPr>
          <p:cNvPr id="4" name="TextBox 3">
            <a:extLst>
              <a:ext uri="{FF2B5EF4-FFF2-40B4-BE49-F238E27FC236}">
                <a16:creationId xmlns:a16="http://schemas.microsoft.com/office/drawing/2014/main" id="{E9E3BD67-7C52-1AD6-4C9E-07046F5A7C3D}"/>
              </a:ext>
            </a:extLst>
          </p:cNvPr>
          <p:cNvSpPr txBox="1"/>
          <p:nvPr/>
        </p:nvSpPr>
        <p:spPr>
          <a:xfrm>
            <a:off x="4567443" y="342900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Estado de nuestro corazón determina lo que recibimos</a:t>
            </a:r>
          </a:p>
        </p:txBody>
      </p:sp>
      <p:sp>
        <p:nvSpPr>
          <p:cNvPr id="5" name="TextBox 4">
            <a:extLst>
              <a:ext uri="{FF2B5EF4-FFF2-40B4-BE49-F238E27FC236}">
                <a16:creationId xmlns:a16="http://schemas.microsoft.com/office/drawing/2014/main" id="{F0E5510E-4F63-EAA2-D7E7-EF6E13AA8F19}"/>
              </a:ext>
            </a:extLst>
          </p:cNvPr>
          <p:cNvSpPr txBox="1"/>
          <p:nvPr/>
        </p:nvSpPr>
        <p:spPr>
          <a:xfrm>
            <a:off x="4567443" y="401867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corazón natural no acepta las cosas del Espíritu porque le parecen locura</a:t>
            </a:r>
          </a:p>
        </p:txBody>
      </p:sp>
      <p:sp>
        <p:nvSpPr>
          <p:cNvPr id="6" name="1 CuadroTexto">
            <a:extLst>
              <a:ext uri="{FF2B5EF4-FFF2-40B4-BE49-F238E27FC236}">
                <a16:creationId xmlns:a16="http://schemas.microsoft.com/office/drawing/2014/main" id="{997AF883-F39A-AF05-BFCC-75F0D370E023}"/>
              </a:ext>
            </a:extLst>
          </p:cNvPr>
          <p:cNvSpPr txBox="1"/>
          <p:nvPr/>
        </p:nvSpPr>
        <p:spPr>
          <a:xfrm>
            <a:off x="70991" y="2060848"/>
            <a:ext cx="4408840"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1Tesalonicenses 2:13</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7" name="2 CuadroTexto">
            <a:extLst>
              <a:ext uri="{FF2B5EF4-FFF2-40B4-BE49-F238E27FC236}">
                <a16:creationId xmlns:a16="http://schemas.microsoft.com/office/drawing/2014/main" id="{3F50F9AB-C611-2B2E-D89F-FD444D00BD39}"/>
              </a:ext>
            </a:extLst>
          </p:cNvPr>
          <p:cNvSpPr txBox="1"/>
          <p:nvPr/>
        </p:nvSpPr>
        <p:spPr>
          <a:xfrm>
            <a:off x="35496" y="2538447"/>
            <a:ext cx="4567442"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lo cual también nosotros sin cesar damos gracias a Dios, de que </a:t>
            </a:r>
            <a:r>
              <a:rPr lang="es-ES" sz="2400" dirty="0">
                <a:solidFill>
                  <a:srgbClr val="FFFF00"/>
                </a:solidFill>
                <a:latin typeface="Calibri"/>
              </a:rPr>
              <a:t>cuando recibisteis la palabra de Dios</a:t>
            </a:r>
            <a:r>
              <a:rPr lang="es-ES" sz="2400" dirty="0">
                <a:latin typeface="Calibri"/>
              </a:rPr>
              <a:t> que oísteis de nosotros, </a:t>
            </a:r>
            <a:r>
              <a:rPr lang="es-ES" sz="2400" dirty="0">
                <a:solidFill>
                  <a:srgbClr val="00B0F0"/>
                </a:solidFill>
                <a:latin typeface="Calibri"/>
              </a:rPr>
              <a:t>la recibisteis no como palabra de hombres</a:t>
            </a:r>
            <a:r>
              <a:rPr lang="es-ES" sz="2400" dirty="0">
                <a:latin typeface="Calibri"/>
              </a:rPr>
              <a:t>, </a:t>
            </a:r>
            <a:r>
              <a:rPr lang="es-ES" sz="2400" dirty="0">
                <a:solidFill>
                  <a:srgbClr val="FFFF00"/>
                </a:solidFill>
                <a:latin typeface="Calibri"/>
              </a:rPr>
              <a:t>sino según es en verdad, la palabra de Dios, </a:t>
            </a:r>
            <a:r>
              <a:rPr lang="es-ES" sz="2400" dirty="0">
                <a:solidFill>
                  <a:srgbClr val="00B0F0"/>
                </a:solidFill>
                <a:latin typeface="Calibri"/>
              </a:rPr>
              <a:t>la cual actúa en vosotros los creyentes. </a:t>
            </a:r>
          </a:p>
        </p:txBody>
      </p:sp>
      <p:sp>
        <p:nvSpPr>
          <p:cNvPr id="8" name="TextBox 7">
            <a:extLst>
              <a:ext uri="{FF2B5EF4-FFF2-40B4-BE49-F238E27FC236}">
                <a16:creationId xmlns:a16="http://schemas.microsoft.com/office/drawing/2014/main" id="{F6D2AFDE-1D71-B5EB-63AC-DEC02DC36430}"/>
              </a:ext>
            </a:extLst>
          </p:cNvPr>
          <p:cNvSpPr txBox="1"/>
          <p:nvPr/>
        </p:nvSpPr>
        <p:spPr>
          <a:xfrm>
            <a:off x="4567443" y="4611107"/>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Un corazón dispuesto a recibir la palabra De Dios es transformado</a:t>
            </a:r>
          </a:p>
        </p:txBody>
      </p:sp>
      <p:sp>
        <p:nvSpPr>
          <p:cNvPr id="13" name="2 CuadroTexto">
            <a:extLst>
              <a:ext uri="{FF2B5EF4-FFF2-40B4-BE49-F238E27FC236}">
                <a16:creationId xmlns:a16="http://schemas.microsoft.com/office/drawing/2014/main" id="{1C8DA440-1494-534E-D06B-2F652372477C}"/>
              </a:ext>
            </a:extLst>
          </p:cNvPr>
          <p:cNvSpPr txBox="1"/>
          <p:nvPr/>
        </p:nvSpPr>
        <p:spPr>
          <a:xfrm>
            <a:off x="35497" y="6408970"/>
            <a:ext cx="9068450" cy="40440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¿Con qué actitud te acercas a la Biblia?</a:t>
            </a:r>
            <a:endParaRPr lang="es-ES" sz="2400" dirty="0">
              <a:solidFill>
                <a:srgbClr val="00B0F0"/>
              </a:solidFill>
              <a:latin typeface="Calibri"/>
            </a:endParaRPr>
          </a:p>
        </p:txBody>
      </p:sp>
      <p:cxnSp>
        <p:nvCxnSpPr>
          <p:cNvPr id="16" name="Straight Connector 15">
            <a:extLst>
              <a:ext uri="{FF2B5EF4-FFF2-40B4-BE49-F238E27FC236}">
                <a16:creationId xmlns:a16="http://schemas.microsoft.com/office/drawing/2014/main" id="{36E7DC09-C4DB-9E0A-05F8-3057BEDFCF94}"/>
              </a:ext>
            </a:extLst>
          </p:cNvPr>
          <p:cNvCxnSpPr>
            <a:cxnSpLocks/>
          </p:cNvCxnSpPr>
          <p:nvPr/>
        </p:nvCxnSpPr>
        <p:spPr>
          <a:xfrm>
            <a:off x="2123728" y="4077072"/>
            <a:ext cx="2016224"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00658C0-3601-CB7C-78AA-07C23DDF8FE1}"/>
              </a:ext>
            </a:extLst>
          </p:cNvPr>
          <p:cNvCxnSpPr>
            <a:cxnSpLocks/>
          </p:cNvCxnSpPr>
          <p:nvPr/>
        </p:nvCxnSpPr>
        <p:spPr>
          <a:xfrm>
            <a:off x="323528" y="4437112"/>
            <a:ext cx="93610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3FC61F65-C5DA-8154-FE01-35AE63D0EAF1}"/>
              </a:ext>
            </a:extLst>
          </p:cNvPr>
          <p:cNvSpPr txBox="1"/>
          <p:nvPr/>
        </p:nvSpPr>
        <p:spPr>
          <a:xfrm>
            <a:off x="52411" y="5229200"/>
            <a:ext cx="5472608"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¿Creemos que la Biblia es la palabra de los hombres y buscamos justificar nuestras opiniones?</a:t>
            </a:r>
          </a:p>
        </p:txBody>
      </p:sp>
      <p:cxnSp>
        <p:nvCxnSpPr>
          <p:cNvPr id="20" name="Straight Connector 19">
            <a:extLst>
              <a:ext uri="{FF2B5EF4-FFF2-40B4-BE49-F238E27FC236}">
                <a16:creationId xmlns:a16="http://schemas.microsoft.com/office/drawing/2014/main" id="{776315D1-7C48-17A1-29D9-C604927E98F8}"/>
              </a:ext>
            </a:extLst>
          </p:cNvPr>
          <p:cNvCxnSpPr>
            <a:cxnSpLocks/>
          </p:cNvCxnSpPr>
          <p:nvPr/>
        </p:nvCxnSpPr>
        <p:spPr>
          <a:xfrm>
            <a:off x="179512" y="4725144"/>
            <a:ext cx="2232248"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B2C1C5C5-CEFE-6F91-2708-30991BE1E34B}"/>
              </a:ext>
            </a:extLst>
          </p:cNvPr>
          <p:cNvSpPr txBox="1"/>
          <p:nvPr/>
        </p:nvSpPr>
        <p:spPr>
          <a:xfrm>
            <a:off x="70991" y="5819085"/>
            <a:ext cx="5472608"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¿Creemos que la Biblia es la palabra Dios y la </a:t>
            </a:r>
            <a:r>
              <a:rPr lang="es-ES" sz="1900" b="1" dirty="0" err="1">
                <a:solidFill>
                  <a:prstClr val="black"/>
                </a:solidFill>
                <a:latin typeface="Calibri" panose="020F0502020204030204" pitchFamily="34" charset="0"/>
                <a:cs typeface="Calibri" panose="020F0502020204030204" pitchFamily="34" charset="0"/>
              </a:rPr>
              <a:t>estudiaamos</a:t>
            </a:r>
            <a:r>
              <a:rPr lang="es-ES" sz="1900" b="1" dirty="0">
                <a:solidFill>
                  <a:prstClr val="black"/>
                </a:solidFill>
                <a:latin typeface="Calibri" panose="020F0502020204030204" pitchFamily="34" charset="0"/>
                <a:cs typeface="Calibri" panose="020F0502020204030204" pitchFamily="34" charset="0"/>
              </a:rPr>
              <a:t> para que cambie nuestros corazones?</a:t>
            </a:r>
          </a:p>
        </p:txBody>
      </p:sp>
    </p:spTree>
    <p:extLst>
      <p:ext uri="{BB962C8B-B14F-4D97-AF65-F5344CB8AC3E}">
        <p14:creationId xmlns:p14="http://schemas.microsoft.com/office/powerpoint/2010/main" val="406712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par>
                                <p:cTn id="13" presetID="16" presetClass="entr" presetSubtype="21" fill="hold"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barn(inVertical)">
                                      <p:cBhvr>
                                        <p:cTn id="15" dur="500"/>
                                        <p:tgtEl>
                                          <p:spTgt spid="21"/>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barn(inVertical)">
                                      <p:cBhvr>
                                        <p:cTn id="25" dur="500"/>
                                        <p:tgtEl>
                                          <p:spTgt spid="20"/>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7"/>
                                        </p:tgtEl>
                                        <p:attrNameLst>
                                          <p:attrName>style.visibility</p:attrName>
                                        </p:attrNameLst>
                                      </p:cBhvr>
                                      <p:to>
                                        <p:strVal val="visible"/>
                                      </p:to>
                                    </p:set>
                                    <p:animEffect transition="in" filter="barn(inVertical)">
                                      <p:cBhvr>
                                        <p:cTn id="30"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animBg="1"/>
      <p:bldP spid="2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BDF63-E918-6B59-7D06-B0FAFB47C90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3FDF59C-32DD-833F-36A2-D37C607F8F9B}"/>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4:12</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3F2B38BD-4AE4-3D5F-A471-40ED522C5CE5}"/>
              </a:ext>
            </a:extLst>
          </p:cNvPr>
          <p:cNvSpPr txBox="1"/>
          <p:nvPr/>
        </p:nvSpPr>
        <p:spPr>
          <a:xfrm>
            <a:off x="0" y="477599"/>
            <a:ext cx="91241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a:t>
            </a:r>
            <a:r>
              <a:rPr lang="es-ES" sz="2400" dirty="0">
                <a:solidFill>
                  <a:srgbClr val="FFFF00"/>
                </a:solidFill>
                <a:latin typeface="Calibri"/>
              </a:rPr>
              <a:t>Porque la palabra de Dios </a:t>
            </a:r>
            <a:r>
              <a:rPr lang="es-ES" sz="2400" u="sng" dirty="0">
                <a:solidFill>
                  <a:srgbClr val="FFFF00"/>
                </a:solidFill>
                <a:latin typeface="Calibri"/>
              </a:rPr>
              <a:t>es viva y eficaz</a:t>
            </a:r>
            <a:r>
              <a:rPr lang="es-ES" sz="2400" dirty="0">
                <a:solidFill>
                  <a:srgbClr val="FFFF00"/>
                </a:solidFill>
                <a:latin typeface="Calibri"/>
              </a:rPr>
              <a:t>,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3" name="TextBox 2">
            <a:extLst>
              <a:ext uri="{FF2B5EF4-FFF2-40B4-BE49-F238E27FC236}">
                <a16:creationId xmlns:a16="http://schemas.microsoft.com/office/drawing/2014/main" id="{BF58F1E1-7C18-A7C8-A75D-D67E096E944C}"/>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D847F521-721C-7450-4920-2B0C58896541}"/>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9" name="2 CuadroTexto">
            <a:extLst>
              <a:ext uri="{FF2B5EF4-FFF2-40B4-BE49-F238E27FC236}">
                <a16:creationId xmlns:a16="http://schemas.microsoft.com/office/drawing/2014/main" id="{C2569D67-354E-1A73-4610-02A890A843F3}"/>
              </a:ext>
            </a:extLst>
          </p:cNvPr>
          <p:cNvSpPr txBox="1"/>
          <p:nvPr/>
        </p:nvSpPr>
        <p:spPr>
          <a:xfrm>
            <a:off x="190524" y="5589240"/>
            <a:ext cx="6669093" cy="1019959"/>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“Satanás emplea todo artificio posible para impedir que los hombres obtengan un conocimiento de la Biblia…” (El Conflicto de los Siglos, p. 593).</a:t>
            </a:r>
          </a:p>
        </p:txBody>
      </p:sp>
      <p:sp>
        <p:nvSpPr>
          <p:cNvPr id="10" name="TextBox 9">
            <a:extLst>
              <a:ext uri="{FF2B5EF4-FFF2-40B4-BE49-F238E27FC236}">
                <a16:creationId xmlns:a16="http://schemas.microsoft.com/office/drawing/2014/main" id="{BACC2A3C-2572-CC8C-D7A7-BF76E2B31B8B}"/>
              </a:ext>
            </a:extLst>
          </p:cNvPr>
          <p:cNvSpPr txBox="1"/>
          <p:nvPr/>
        </p:nvSpPr>
        <p:spPr>
          <a:xfrm>
            <a:off x="6948264" y="5589240"/>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tiempo</a:t>
            </a:r>
          </a:p>
        </p:txBody>
      </p:sp>
      <p:sp>
        <p:nvSpPr>
          <p:cNvPr id="11" name="TextBox 10">
            <a:extLst>
              <a:ext uri="{FF2B5EF4-FFF2-40B4-BE49-F238E27FC236}">
                <a16:creationId xmlns:a16="http://schemas.microsoft.com/office/drawing/2014/main" id="{A368E5CE-C1BC-149E-475C-87CC0BE6BB17}"/>
              </a:ext>
            </a:extLst>
          </p:cNvPr>
          <p:cNvSpPr txBox="1"/>
          <p:nvPr/>
        </p:nvSpPr>
        <p:spPr>
          <a:xfrm>
            <a:off x="6937804" y="5933704"/>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energía</a:t>
            </a:r>
          </a:p>
        </p:txBody>
      </p:sp>
      <p:sp>
        <p:nvSpPr>
          <p:cNvPr id="12" name="TextBox 11">
            <a:extLst>
              <a:ext uri="{FF2B5EF4-FFF2-40B4-BE49-F238E27FC236}">
                <a16:creationId xmlns:a16="http://schemas.microsoft.com/office/drawing/2014/main" id="{6CCCD07A-379C-E10C-A520-A69BF691C2E5}"/>
              </a:ext>
            </a:extLst>
          </p:cNvPr>
          <p:cNvSpPr txBox="1"/>
          <p:nvPr/>
        </p:nvSpPr>
        <p:spPr>
          <a:xfrm>
            <a:off x="6937804" y="6302129"/>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enfoque</a:t>
            </a:r>
          </a:p>
        </p:txBody>
      </p:sp>
      <p:sp>
        <p:nvSpPr>
          <p:cNvPr id="7" name="1 CuadroTexto">
            <a:extLst>
              <a:ext uri="{FF2B5EF4-FFF2-40B4-BE49-F238E27FC236}">
                <a16:creationId xmlns:a16="http://schemas.microsoft.com/office/drawing/2014/main" id="{F4CCAE4C-15F2-E8CB-E55A-B91F4BB65798}"/>
              </a:ext>
            </a:extLst>
          </p:cNvPr>
          <p:cNvSpPr txBox="1"/>
          <p:nvPr/>
        </p:nvSpPr>
        <p:spPr>
          <a:xfrm>
            <a:off x="174062" y="169390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33:6</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8" name="2 CuadroTexto">
            <a:extLst>
              <a:ext uri="{FF2B5EF4-FFF2-40B4-BE49-F238E27FC236}">
                <a16:creationId xmlns:a16="http://schemas.microsoft.com/office/drawing/2014/main" id="{B22D7431-EA24-639C-B3D8-B74F20CAAB79}"/>
              </a:ext>
            </a:extLst>
          </p:cNvPr>
          <p:cNvSpPr txBox="1"/>
          <p:nvPr/>
        </p:nvSpPr>
        <p:spPr>
          <a:xfrm>
            <a:off x="82119" y="2173272"/>
            <a:ext cx="4489881" cy="1019959"/>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Por la palabra de Jehová</a:t>
            </a:r>
            <a:r>
              <a:rPr lang="es-ES" sz="2400" dirty="0">
                <a:solidFill>
                  <a:srgbClr val="FFFF00"/>
                </a:solidFill>
                <a:latin typeface="Calibri"/>
              </a:rPr>
              <a:t> fueron hechos los cielos, y todo el ejército de ellos por el aliento de su boca.</a:t>
            </a:r>
          </a:p>
        </p:txBody>
      </p:sp>
      <p:sp>
        <p:nvSpPr>
          <p:cNvPr id="13" name="TextBox 12">
            <a:extLst>
              <a:ext uri="{FF2B5EF4-FFF2-40B4-BE49-F238E27FC236}">
                <a16:creationId xmlns:a16="http://schemas.microsoft.com/office/drawing/2014/main" id="{4D017AFC-4F8A-B0EE-3B59-9B2E19587E1E}"/>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27DE6CCE-043E-B737-591A-A8056CD744B9}"/>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A6F07CCC-4EA7-3195-A2A2-598CC5BBBC3E}"/>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6" name="1 CuadroTexto">
            <a:extLst>
              <a:ext uri="{FF2B5EF4-FFF2-40B4-BE49-F238E27FC236}">
                <a16:creationId xmlns:a16="http://schemas.microsoft.com/office/drawing/2014/main" id="{5EE126F5-D021-E9BA-806D-798A0A05013F}"/>
              </a:ext>
            </a:extLst>
          </p:cNvPr>
          <p:cNvSpPr txBox="1"/>
          <p:nvPr/>
        </p:nvSpPr>
        <p:spPr>
          <a:xfrm>
            <a:off x="127439" y="308180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11:43, 44</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6" name="2 CuadroTexto">
            <a:extLst>
              <a:ext uri="{FF2B5EF4-FFF2-40B4-BE49-F238E27FC236}">
                <a16:creationId xmlns:a16="http://schemas.microsoft.com/office/drawing/2014/main" id="{8FFF5A4A-BE58-C400-FF52-60D1D4412EFE}"/>
              </a:ext>
            </a:extLst>
          </p:cNvPr>
          <p:cNvSpPr txBox="1"/>
          <p:nvPr/>
        </p:nvSpPr>
        <p:spPr>
          <a:xfrm>
            <a:off x="-36512" y="3561169"/>
            <a:ext cx="468052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habiendo dicho esto, </a:t>
            </a:r>
            <a:r>
              <a:rPr lang="es-ES" sz="2400" u="sng" dirty="0">
                <a:solidFill>
                  <a:srgbClr val="FFFF00"/>
                </a:solidFill>
                <a:latin typeface="Calibri"/>
              </a:rPr>
              <a:t>clamó a gran voz: ¡Lázaro, ven fuera</a:t>
            </a:r>
            <a:r>
              <a:rPr lang="es-ES" sz="2400" dirty="0">
                <a:solidFill>
                  <a:srgbClr val="FFFF00"/>
                </a:solidFill>
                <a:latin typeface="Calibri"/>
              </a:rPr>
              <a:t>!</a:t>
            </a:r>
            <a:r>
              <a:rPr lang="es-ES" sz="2400" dirty="0">
                <a:latin typeface="Calibri"/>
              </a:rPr>
              <a:t> Y el que había muerto salió, atadas las manos y los pies con vendas, y el rostro envuelto en un sudario. Jesús les dijo: Desatadle, y dejadle ir.</a:t>
            </a:r>
          </a:p>
        </p:txBody>
      </p:sp>
    </p:spTree>
    <p:extLst>
      <p:ext uri="{BB962C8B-B14F-4D97-AF65-F5344CB8AC3E}">
        <p14:creationId xmlns:p14="http://schemas.microsoft.com/office/powerpoint/2010/main" val="2759470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E0DBF2-8A99-AAEB-BC68-3833907204B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B431C34-CC4D-B2C1-411C-256C921ADFD9}"/>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Hebreos 4:12</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EDF65F80-3486-4833-E4A8-2F3E4293F676}"/>
              </a:ext>
            </a:extLst>
          </p:cNvPr>
          <p:cNvSpPr txBox="1"/>
          <p:nvPr/>
        </p:nvSpPr>
        <p:spPr>
          <a:xfrm>
            <a:off x="0" y="477599"/>
            <a:ext cx="912419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 </a:t>
            </a:r>
            <a:r>
              <a:rPr lang="es-ES" sz="2400" dirty="0">
                <a:solidFill>
                  <a:srgbClr val="FFFF00"/>
                </a:solidFill>
                <a:latin typeface="Calibri"/>
              </a:rPr>
              <a:t>Porque la palabra de Dios </a:t>
            </a:r>
            <a:r>
              <a:rPr lang="es-ES" sz="2400" u="sng" dirty="0">
                <a:solidFill>
                  <a:srgbClr val="FFFF00"/>
                </a:solidFill>
                <a:latin typeface="Calibri"/>
              </a:rPr>
              <a:t>es viva y eficaz</a:t>
            </a:r>
            <a:r>
              <a:rPr lang="es-ES" sz="2400" dirty="0">
                <a:solidFill>
                  <a:srgbClr val="FFFF00"/>
                </a:solidFill>
                <a:latin typeface="Calibri"/>
              </a:rPr>
              <a:t>, y más cortante que toda espada de dos filos; </a:t>
            </a:r>
            <a:r>
              <a:rPr lang="es-ES" sz="2400" dirty="0">
                <a:solidFill>
                  <a:srgbClr val="00B0F0"/>
                </a:solidFill>
                <a:latin typeface="Calibri"/>
              </a:rPr>
              <a:t>y penetra hasta partir el alma y el espíritu, las coyunturas y los tuétanos, y discierne los pensamientos y las intenciones del corazón. </a:t>
            </a:r>
          </a:p>
        </p:txBody>
      </p:sp>
      <p:sp>
        <p:nvSpPr>
          <p:cNvPr id="3" name="TextBox 2">
            <a:extLst>
              <a:ext uri="{FF2B5EF4-FFF2-40B4-BE49-F238E27FC236}">
                <a16:creationId xmlns:a16="http://schemas.microsoft.com/office/drawing/2014/main" id="{01BDA56C-CAE3-8C75-B468-E35CB499D2FA}"/>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rol de la Biblia</a:t>
            </a:r>
          </a:p>
        </p:txBody>
      </p:sp>
      <p:sp>
        <p:nvSpPr>
          <p:cNvPr id="2" name="TextBox 1">
            <a:extLst>
              <a:ext uri="{FF2B5EF4-FFF2-40B4-BE49-F238E27FC236}">
                <a16:creationId xmlns:a16="http://schemas.microsoft.com/office/drawing/2014/main" id="{D5D7764F-228E-9A3D-7FD2-2A17D96A9569}"/>
              </a:ext>
            </a:extLst>
          </p:cNvPr>
          <p:cNvSpPr txBox="1"/>
          <p:nvPr/>
        </p:nvSpPr>
        <p:spPr>
          <a:xfrm>
            <a:off x="4596595" y="216210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arma más poderosa </a:t>
            </a:r>
          </a:p>
        </p:txBody>
      </p:sp>
      <p:sp>
        <p:nvSpPr>
          <p:cNvPr id="9" name="2 CuadroTexto">
            <a:extLst>
              <a:ext uri="{FF2B5EF4-FFF2-40B4-BE49-F238E27FC236}">
                <a16:creationId xmlns:a16="http://schemas.microsoft.com/office/drawing/2014/main" id="{FF584755-D7D3-81B1-5F84-B9FB33700EFD}"/>
              </a:ext>
            </a:extLst>
          </p:cNvPr>
          <p:cNvSpPr txBox="1"/>
          <p:nvPr/>
        </p:nvSpPr>
        <p:spPr>
          <a:xfrm>
            <a:off x="190524" y="5589240"/>
            <a:ext cx="6669093" cy="1019959"/>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“Satanás emplea todo artificio posible para impedir que los hombres obtengan un conocimiento de la Biblia…” (El Conflicto de los Siglos, p. 593).</a:t>
            </a:r>
          </a:p>
        </p:txBody>
      </p:sp>
      <p:sp>
        <p:nvSpPr>
          <p:cNvPr id="10" name="TextBox 9">
            <a:extLst>
              <a:ext uri="{FF2B5EF4-FFF2-40B4-BE49-F238E27FC236}">
                <a16:creationId xmlns:a16="http://schemas.microsoft.com/office/drawing/2014/main" id="{79D94FB2-B0E4-ADA8-8263-3DC7A8980EE1}"/>
              </a:ext>
            </a:extLst>
          </p:cNvPr>
          <p:cNvSpPr txBox="1"/>
          <p:nvPr/>
        </p:nvSpPr>
        <p:spPr>
          <a:xfrm>
            <a:off x="6948264" y="5589240"/>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tiempo</a:t>
            </a:r>
          </a:p>
        </p:txBody>
      </p:sp>
      <p:sp>
        <p:nvSpPr>
          <p:cNvPr id="11" name="TextBox 10">
            <a:extLst>
              <a:ext uri="{FF2B5EF4-FFF2-40B4-BE49-F238E27FC236}">
                <a16:creationId xmlns:a16="http://schemas.microsoft.com/office/drawing/2014/main" id="{9C1920FD-144A-418D-1384-4BC7CC5FC3C0}"/>
              </a:ext>
            </a:extLst>
          </p:cNvPr>
          <p:cNvSpPr txBox="1"/>
          <p:nvPr/>
        </p:nvSpPr>
        <p:spPr>
          <a:xfrm>
            <a:off x="6937804" y="5933704"/>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energía</a:t>
            </a:r>
          </a:p>
        </p:txBody>
      </p:sp>
      <p:sp>
        <p:nvSpPr>
          <p:cNvPr id="12" name="TextBox 11">
            <a:extLst>
              <a:ext uri="{FF2B5EF4-FFF2-40B4-BE49-F238E27FC236}">
                <a16:creationId xmlns:a16="http://schemas.microsoft.com/office/drawing/2014/main" id="{117EC7D9-89AD-1B66-2AC3-71CE496EC074}"/>
              </a:ext>
            </a:extLst>
          </p:cNvPr>
          <p:cNvSpPr txBox="1"/>
          <p:nvPr/>
        </p:nvSpPr>
        <p:spPr>
          <a:xfrm>
            <a:off x="6937804" y="6302129"/>
            <a:ext cx="2175930"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Nos roba enfoque</a:t>
            </a:r>
          </a:p>
        </p:txBody>
      </p:sp>
      <p:sp>
        <p:nvSpPr>
          <p:cNvPr id="7" name="1 CuadroTexto">
            <a:extLst>
              <a:ext uri="{FF2B5EF4-FFF2-40B4-BE49-F238E27FC236}">
                <a16:creationId xmlns:a16="http://schemas.microsoft.com/office/drawing/2014/main" id="{4D7D99AC-4173-A803-09A4-754E87AC47CA}"/>
              </a:ext>
            </a:extLst>
          </p:cNvPr>
          <p:cNvSpPr txBox="1"/>
          <p:nvPr/>
        </p:nvSpPr>
        <p:spPr>
          <a:xfrm>
            <a:off x="174062" y="169390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Salmos 33:6</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8" name="2 CuadroTexto">
            <a:extLst>
              <a:ext uri="{FF2B5EF4-FFF2-40B4-BE49-F238E27FC236}">
                <a16:creationId xmlns:a16="http://schemas.microsoft.com/office/drawing/2014/main" id="{24622CFC-97FA-F892-C239-8E1FC61658E3}"/>
              </a:ext>
            </a:extLst>
          </p:cNvPr>
          <p:cNvSpPr txBox="1"/>
          <p:nvPr/>
        </p:nvSpPr>
        <p:spPr>
          <a:xfrm>
            <a:off x="82119" y="2173272"/>
            <a:ext cx="4489881" cy="1019959"/>
          </a:xfrm>
          <a:prstGeom prst="rect">
            <a:avLst/>
          </a:prstGeom>
          <a:noFill/>
        </p:spPr>
        <p:txBody>
          <a:bodyPr wrap="square" rtlCol="0">
            <a:spAutoFit/>
          </a:bodyPr>
          <a:lstStyle/>
          <a:p>
            <a:pPr algn="ctr" fontAlgn="auto">
              <a:lnSpc>
                <a:spcPts val="2400"/>
              </a:lnSpc>
              <a:spcBef>
                <a:spcPts val="0"/>
              </a:spcBef>
              <a:spcAft>
                <a:spcPts val="0"/>
              </a:spcAft>
            </a:pPr>
            <a:r>
              <a:rPr lang="es-ES" sz="2400" u="sng" dirty="0">
                <a:solidFill>
                  <a:srgbClr val="FFFF00"/>
                </a:solidFill>
                <a:latin typeface="Calibri"/>
              </a:rPr>
              <a:t>Por la palabra de Jehová</a:t>
            </a:r>
            <a:r>
              <a:rPr lang="es-ES" sz="2400" dirty="0">
                <a:solidFill>
                  <a:srgbClr val="FFFF00"/>
                </a:solidFill>
                <a:latin typeface="Calibri"/>
              </a:rPr>
              <a:t> fueron hechos los cielos, y todo el ejército de ellos por el aliento de su boca.</a:t>
            </a:r>
          </a:p>
        </p:txBody>
      </p:sp>
      <p:sp>
        <p:nvSpPr>
          <p:cNvPr id="13" name="TextBox 12">
            <a:extLst>
              <a:ext uri="{FF2B5EF4-FFF2-40B4-BE49-F238E27FC236}">
                <a16:creationId xmlns:a16="http://schemas.microsoft.com/office/drawing/2014/main" id="{F21AF0E9-2623-2000-1097-EFF5A7E2F294}"/>
              </a:ext>
            </a:extLst>
          </p:cNvPr>
          <p:cNvSpPr txBox="1"/>
          <p:nvPr/>
        </p:nvSpPr>
        <p:spPr>
          <a:xfrm>
            <a:off x="4587690" y="253052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ocupados</a:t>
            </a:r>
          </a:p>
        </p:txBody>
      </p:sp>
      <p:sp>
        <p:nvSpPr>
          <p:cNvPr id="14" name="TextBox 13">
            <a:extLst>
              <a:ext uri="{FF2B5EF4-FFF2-40B4-BE49-F238E27FC236}">
                <a16:creationId xmlns:a16="http://schemas.microsoft.com/office/drawing/2014/main" id="{9FF14488-A179-5BA0-FE23-89E73FF9A653}"/>
              </a:ext>
            </a:extLst>
          </p:cNvPr>
          <p:cNvSpPr txBox="1"/>
          <p:nvPr/>
        </p:nvSpPr>
        <p:spPr>
          <a:xfrm>
            <a:off x="4578240" y="2887292"/>
            <a:ext cx="4536504" cy="339452"/>
          </a:xfrm>
          <a:prstGeom prst="rect">
            <a:avLst/>
          </a:prstGeom>
          <a:solidFill>
            <a:srgbClr val="C3F4FF"/>
          </a:solidFill>
          <a:ln>
            <a:solidFill>
              <a:srgbClr val="C3F4FF"/>
            </a:solidFill>
          </a:ln>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cansados</a:t>
            </a:r>
          </a:p>
        </p:txBody>
      </p:sp>
      <p:sp>
        <p:nvSpPr>
          <p:cNvPr id="15" name="TextBox 14">
            <a:extLst>
              <a:ext uri="{FF2B5EF4-FFF2-40B4-BE49-F238E27FC236}">
                <a16:creationId xmlns:a16="http://schemas.microsoft.com/office/drawing/2014/main" id="{3E16D01D-9385-7662-FCCA-892FE9E16473}"/>
              </a:ext>
            </a:extLst>
          </p:cNvPr>
          <p:cNvSpPr txBox="1"/>
          <p:nvPr/>
        </p:nvSpPr>
        <p:spPr>
          <a:xfrm>
            <a:off x="4563493" y="3226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Satanás nos mantiene distraídos</a:t>
            </a:r>
          </a:p>
        </p:txBody>
      </p:sp>
      <p:sp>
        <p:nvSpPr>
          <p:cNvPr id="6" name="1 CuadroTexto">
            <a:extLst>
              <a:ext uri="{FF2B5EF4-FFF2-40B4-BE49-F238E27FC236}">
                <a16:creationId xmlns:a16="http://schemas.microsoft.com/office/drawing/2014/main" id="{9858A023-8EA0-2A0B-1B0F-9843917947FA}"/>
              </a:ext>
            </a:extLst>
          </p:cNvPr>
          <p:cNvSpPr txBox="1"/>
          <p:nvPr/>
        </p:nvSpPr>
        <p:spPr>
          <a:xfrm>
            <a:off x="127439" y="3081806"/>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Juan 11:43, 44</a:t>
            </a:r>
          </a:p>
          <a:p>
            <a:pPr algn="ctr" fontAlgn="auto">
              <a:spcBef>
                <a:spcPts val="0"/>
              </a:spcBef>
              <a:spcAft>
                <a:spcPts val="0"/>
              </a:spcAft>
            </a:pPr>
            <a:endParaRPr lang="es-ES" sz="3000" b="1" dirty="0">
              <a:ln w="11430"/>
              <a:effectLst>
                <a:outerShdw blurRad="80000" dist="40000" dir="5040000" algn="tl">
                  <a:srgbClr val="000000">
                    <a:alpha val="30000"/>
                  </a:srgbClr>
                </a:outerShdw>
              </a:effectLst>
              <a:latin typeface="Arial Rounded MT Bold" pitchFamily="34" charset="0"/>
            </a:endParaRPr>
          </a:p>
        </p:txBody>
      </p:sp>
      <p:sp>
        <p:nvSpPr>
          <p:cNvPr id="16" name="2 CuadroTexto">
            <a:extLst>
              <a:ext uri="{FF2B5EF4-FFF2-40B4-BE49-F238E27FC236}">
                <a16:creationId xmlns:a16="http://schemas.microsoft.com/office/drawing/2014/main" id="{345E3248-CBC5-36E6-2461-001D65B83E53}"/>
              </a:ext>
            </a:extLst>
          </p:cNvPr>
          <p:cNvSpPr txBox="1"/>
          <p:nvPr/>
        </p:nvSpPr>
        <p:spPr>
          <a:xfrm>
            <a:off x="-36512" y="3561169"/>
            <a:ext cx="4680520" cy="194328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habiendo dicho esto, </a:t>
            </a:r>
            <a:r>
              <a:rPr lang="es-ES" sz="2400" u="sng" dirty="0">
                <a:solidFill>
                  <a:srgbClr val="FFFF00"/>
                </a:solidFill>
                <a:latin typeface="Calibri"/>
              </a:rPr>
              <a:t>clamó a gran voz: ¡Lázaro, ven fuera</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Y el que había muerto salió, atadas las manos y los pies con vendas, y el rostro envuelto en un sudario. Jesús les dijo: Desatadle, y dejadle ir.</a:t>
            </a:r>
          </a:p>
        </p:txBody>
      </p:sp>
      <p:sp>
        <p:nvSpPr>
          <p:cNvPr id="18" name="TextBox 17">
            <a:extLst>
              <a:ext uri="{FF2B5EF4-FFF2-40B4-BE49-F238E27FC236}">
                <a16:creationId xmlns:a16="http://schemas.microsoft.com/office/drawing/2014/main" id="{1E890A26-8BC5-ED52-06C3-3F8DA6B100AE}"/>
              </a:ext>
            </a:extLst>
          </p:cNvPr>
          <p:cNvSpPr txBox="1"/>
          <p:nvPr/>
        </p:nvSpPr>
        <p:spPr>
          <a:xfrm>
            <a:off x="4570867" y="355502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Biblia nos revive, nos fortalece, nos despierta, nos transforma</a:t>
            </a:r>
          </a:p>
        </p:txBody>
      </p:sp>
    </p:spTree>
    <p:extLst>
      <p:ext uri="{BB962C8B-B14F-4D97-AF65-F5344CB8AC3E}">
        <p14:creationId xmlns:p14="http://schemas.microsoft.com/office/powerpoint/2010/main" val="3867615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heme/theme1.xml><?xml version="1.0" encoding="utf-8"?>
<a:theme xmlns:a="http://schemas.openxmlformats.org/drawingml/2006/main" name="Corte">
  <a:themeElements>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Cor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Corte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Corte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Corte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Corte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Corte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Corte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Corte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Corte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484697</TotalTime>
  <Words>11323</Words>
  <Application>Microsoft Office PowerPoint</Application>
  <PresentationFormat>Apresentação na tela (4:3)</PresentationFormat>
  <Paragraphs>1046</Paragraphs>
  <Slides>71</Slides>
  <Notes>69</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71</vt:i4>
      </vt:variant>
    </vt:vector>
  </HeadingPairs>
  <TitlesOfParts>
    <vt:vector size="77" baseType="lpstr">
      <vt:lpstr>Arial</vt:lpstr>
      <vt:lpstr>Arial Rounded MT Bold</vt:lpstr>
      <vt:lpstr>Calibri</vt:lpstr>
      <vt:lpstr>Tahoma</vt:lpstr>
      <vt:lpstr>Wingdings</vt:lpstr>
      <vt:lpstr>Corte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 Urrutia</dc:title>
  <dc:creator>Héctor</dc:creator>
  <cp:lastModifiedBy>jose ferreira Neto</cp:lastModifiedBy>
  <cp:revision>2919</cp:revision>
  <dcterms:created xsi:type="dcterms:W3CDTF">2006-07-04T03:12:34Z</dcterms:created>
  <dcterms:modified xsi:type="dcterms:W3CDTF">2026-04-24T19:29:39Z</dcterms:modified>
</cp:coreProperties>
</file>