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20" r:id="rId3"/>
    <p:sldId id="317" r:id="rId4"/>
    <p:sldId id="257" r:id="rId5"/>
    <p:sldId id="321" r:id="rId6"/>
    <p:sldId id="259" r:id="rId7"/>
    <p:sldId id="260" r:id="rId8"/>
    <p:sldId id="264" r:id="rId9"/>
    <p:sldId id="322" r:id="rId10"/>
    <p:sldId id="262" r:id="rId11"/>
    <p:sldId id="318" r:id="rId12"/>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AEE0"/>
    <a:srgbClr val="736FC7"/>
    <a:srgbClr val="4743AC"/>
    <a:srgbClr val="B6BCD8"/>
    <a:srgbClr val="7A84B8"/>
    <a:srgbClr val="4C578F"/>
    <a:srgbClr val="BEC4E0"/>
    <a:srgbClr val="7785BF"/>
    <a:srgbClr val="344070"/>
    <a:srgbClr val="F6D3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126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6C5240-8CFD-40DC-91D5-5979507B04BB}" type="doc">
      <dgm:prSet loTypeId="urn:microsoft.com/office/officeart/2005/8/layout/vList5" loCatId="list" qsTypeId="urn:microsoft.com/office/officeart/2005/8/quickstyle/simple5" qsCatId="simple" csTypeId="urn:microsoft.com/office/officeart/2005/8/colors/colorful1" csCatId="colorful" phldr="1"/>
      <dgm:spPr/>
      <dgm:t>
        <a:bodyPr/>
        <a:lstStyle/>
        <a:p>
          <a:endParaRPr lang="es-ES"/>
        </a:p>
      </dgm:t>
    </dgm:pt>
    <dgm:pt modelId="{FD7F8419-2D07-49D4-B58F-3A8E3E663CB5}">
      <dgm:prSet custT="1"/>
      <dgm:spPr/>
      <dgm:t>
        <a:bodyPr lIns="0" rIns="0"/>
        <a:lstStyle/>
        <a:p>
          <a:r>
            <a:rPr lang="es-ES" sz="2000" b="1" dirty="0">
              <a:effectLst>
                <a:outerShdw blurRad="38100" dist="38100" dir="2700000" algn="tl">
                  <a:srgbClr val="000000">
                    <a:alpha val="43137"/>
                  </a:srgbClr>
                </a:outerShdw>
              </a:effectLst>
            </a:rPr>
            <a:t>Consuelo en Cristo</a:t>
          </a:r>
          <a:endParaRPr lang="es-ES" sz="2000" dirty="0">
            <a:effectLst>
              <a:outerShdw blurRad="38100" dist="38100" dir="2700000" algn="tl">
                <a:srgbClr val="000000">
                  <a:alpha val="43137"/>
                </a:srgbClr>
              </a:outerShdw>
            </a:effectLst>
          </a:endParaRPr>
        </a:p>
      </dgm:t>
    </dgm:pt>
    <dgm:pt modelId="{AF902ECB-696D-4306-9B2A-74737C112DE2}" type="parTrans" cxnId="{A76317FF-46CF-4112-97E4-8B6D4B900787}">
      <dgm:prSet/>
      <dgm:spPr/>
      <dgm:t>
        <a:bodyPr/>
        <a:lstStyle/>
        <a:p>
          <a:endParaRPr lang="es-ES" sz="2000"/>
        </a:p>
      </dgm:t>
    </dgm:pt>
    <dgm:pt modelId="{A076DEE4-FA44-4778-9161-DF660CFE9885}" type="sibTrans" cxnId="{A76317FF-46CF-4112-97E4-8B6D4B900787}">
      <dgm:prSet/>
      <dgm:spPr/>
      <dgm:t>
        <a:bodyPr/>
        <a:lstStyle/>
        <a:p>
          <a:endParaRPr lang="es-ES" sz="2000"/>
        </a:p>
      </dgm:t>
    </dgm:pt>
    <dgm:pt modelId="{EC6CCAEB-6E49-4B97-9F6E-42936A927667}">
      <dgm:prSet custT="1"/>
      <dgm:spPr/>
      <dgm:t>
        <a:bodyPr lIns="0" rIns="0"/>
        <a:lstStyle/>
        <a:p>
          <a:r>
            <a:rPr lang="es-ES" sz="2000" b="1" dirty="0">
              <a:effectLst>
                <a:outerShdw blurRad="38100" dist="38100" dir="2700000" algn="tl">
                  <a:srgbClr val="000000">
                    <a:alpha val="43137"/>
                  </a:srgbClr>
                </a:outerShdw>
              </a:effectLst>
            </a:rPr>
            <a:t>Consuelo en amor</a:t>
          </a:r>
          <a:endParaRPr lang="es-ES" sz="2000" dirty="0">
            <a:effectLst>
              <a:outerShdw blurRad="38100" dist="38100" dir="2700000" algn="tl">
                <a:srgbClr val="000000">
                  <a:alpha val="43137"/>
                </a:srgbClr>
              </a:outerShdw>
            </a:effectLst>
          </a:endParaRPr>
        </a:p>
      </dgm:t>
    </dgm:pt>
    <dgm:pt modelId="{C9D7DAC6-F7B9-4808-A9DE-1DC76AFACCBB}" type="parTrans" cxnId="{81FDB6DE-F677-4552-8449-0E7AF68BC42C}">
      <dgm:prSet/>
      <dgm:spPr/>
      <dgm:t>
        <a:bodyPr/>
        <a:lstStyle/>
        <a:p>
          <a:endParaRPr lang="es-ES" sz="2000"/>
        </a:p>
      </dgm:t>
    </dgm:pt>
    <dgm:pt modelId="{92F046A5-1128-4F58-B411-CA449BAB5588}" type="sibTrans" cxnId="{81FDB6DE-F677-4552-8449-0E7AF68BC42C}">
      <dgm:prSet/>
      <dgm:spPr/>
      <dgm:t>
        <a:bodyPr/>
        <a:lstStyle/>
        <a:p>
          <a:endParaRPr lang="es-ES" sz="2000"/>
        </a:p>
      </dgm:t>
    </dgm:pt>
    <dgm:pt modelId="{6FF28BD9-7C2B-4E16-8F82-567B14F3EB72}">
      <dgm:prSet custT="1"/>
      <dgm:spPr/>
      <dgm:t>
        <a:bodyPr lIns="0" rIns="0"/>
        <a:lstStyle/>
        <a:p>
          <a:r>
            <a:rPr lang="es-ES" sz="2000" b="1" dirty="0">
              <a:effectLst>
                <a:outerShdw blurRad="38100" dist="38100" dir="2700000" algn="tl">
                  <a:srgbClr val="000000">
                    <a:alpha val="43137"/>
                  </a:srgbClr>
                </a:outerShdw>
              </a:effectLst>
            </a:rPr>
            <a:t>Comunión del Espíritu</a:t>
          </a:r>
          <a:endParaRPr lang="es-ES" sz="2000" dirty="0">
            <a:effectLst>
              <a:outerShdw blurRad="38100" dist="38100" dir="2700000" algn="tl">
                <a:srgbClr val="000000">
                  <a:alpha val="43137"/>
                </a:srgbClr>
              </a:outerShdw>
            </a:effectLst>
          </a:endParaRPr>
        </a:p>
      </dgm:t>
    </dgm:pt>
    <dgm:pt modelId="{709E9C65-9A14-4881-AC16-32F0CAC47E5C}" type="parTrans" cxnId="{3CDEB68A-33C9-4904-B847-7F9CAA825EE6}">
      <dgm:prSet/>
      <dgm:spPr/>
      <dgm:t>
        <a:bodyPr/>
        <a:lstStyle/>
        <a:p>
          <a:endParaRPr lang="es-ES" sz="2000"/>
        </a:p>
      </dgm:t>
    </dgm:pt>
    <dgm:pt modelId="{0D8540FB-6BF1-464C-9F63-6FD03B91DEE1}" type="sibTrans" cxnId="{3CDEB68A-33C9-4904-B847-7F9CAA825EE6}">
      <dgm:prSet/>
      <dgm:spPr/>
      <dgm:t>
        <a:bodyPr/>
        <a:lstStyle/>
        <a:p>
          <a:endParaRPr lang="es-ES" sz="2000"/>
        </a:p>
      </dgm:t>
    </dgm:pt>
    <dgm:pt modelId="{56A9467D-88B3-4059-93A8-2F095C499A4F}">
      <dgm:prSet custT="1"/>
      <dgm:spPr/>
      <dgm:t>
        <a:bodyPr lIns="0" rIns="0"/>
        <a:lstStyle/>
        <a:p>
          <a:r>
            <a:rPr lang="es-ES" sz="2000" b="1" dirty="0">
              <a:effectLst>
                <a:outerShdw blurRad="38100" dist="38100" dir="2700000" algn="tl">
                  <a:srgbClr val="000000">
                    <a:alpha val="43137"/>
                  </a:srgbClr>
                </a:outerShdw>
              </a:effectLst>
            </a:rPr>
            <a:t>Afecto entrañable</a:t>
          </a:r>
          <a:endParaRPr lang="es-ES" sz="2000" dirty="0">
            <a:effectLst>
              <a:outerShdw blurRad="38100" dist="38100" dir="2700000" algn="tl">
                <a:srgbClr val="000000">
                  <a:alpha val="43137"/>
                </a:srgbClr>
              </a:outerShdw>
            </a:effectLst>
          </a:endParaRPr>
        </a:p>
      </dgm:t>
    </dgm:pt>
    <dgm:pt modelId="{B3F101F9-F905-49B0-B7F9-6E9114D615E2}" type="parTrans" cxnId="{95D7A3E7-1B61-4D2E-9690-7D72BFDFC4AE}">
      <dgm:prSet/>
      <dgm:spPr/>
      <dgm:t>
        <a:bodyPr/>
        <a:lstStyle/>
        <a:p>
          <a:endParaRPr lang="es-ES" sz="2000"/>
        </a:p>
      </dgm:t>
    </dgm:pt>
    <dgm:pt modelId="{3FCFD674-8903-4536-AB67-1E329E19C8CC}" type="sibTrans" cxnId="{95D7A3E7-1B61-4D2E-9690-7D72BFDFC4AE}">
      <dgm:prSet/>
      <dgm:spPr/>
      <dgm:t>
        <a:bodyPr/>
        <a:lstStyle/>
        <a:p>
          <a:endParaRPr lang="es-ES" sz="2000"/>
        </a:p>
      </dgm:t>
    </dgm:pt>
    <dgm:pt modelId="{8F80357D-8326-4909-AB5C-D3F69333F0F3}">
      <dgm:prSet custT="1"/>
      <dgm:spPr/>
      <dgm:t>
        <a:bodyPr lIns="0" rIns="0"/>
        <a:lstStyle/>
        <a:p>
          <a:r>
            <a:rPr lang="es-ES" sz="2000" b="1" dirty="0">
              <a:effectLst>
                <a:outerShdw blurRad="38100" dist="38100" dir="2700000" algn="tl">
                  <a:srgbClr val="000000">
                    <a:alpha val="43137"/>
                  </a:srgbClr>
                </a:outerShdw>
              </a:effectLst>
            </a:rPr>
            <a:t>Misericordia</a:t>
          </a:r>
          <a:endParaRPr lang="es-ES" sz="2000" dirty="0">
            <a:effectLst>
              <a:outerShdw blurRad="38100" dist="38100" dir="2700000" algn="tl">
                <a:srgbClr val="000000">
                  <a:alpha val="43137"/>
                </a:srgbClr>
              </a:outerShdw>
            </a:effectLst>
          </a:endParaRPr>
        </a:p>
      </dgm:t>
    </dgm:pt>
    <dgm:pt modelId="{8B51C7D3-34B8-4A9F-B54E-66CC59F0C674}" type="parTrans" cxnId="{4295B46C-F812-4952-8D96-7670EB827785}">
      <dgm:prSet/>
      <dgm:spPr/>
      <dgm:t>
        <a:bodyPr/>
        <a:lstStyle/>
        <a:p>
          <a:endParaRPr lang="es-ES" sz="2000"/>
        </a:p>
      </dgm:t>
    </dgm:pt>
    <dgm:pt modelId="{E8876D48-1B82-44E9-A890-9CEE1E740717}" type="sibTrans" cxnId="{4295B46C-F812-4952-8D96-7670EB827785}">
      <dgm:prSet/>
      <dgm:spPr/>
      <dgm:t>
        <a:bodyPr/>
        <a:lstStyle/>
        <a:p>
          <a:endParaRPr lang="es-ES" sz="2000"/>
        </a:p>
      </dgm:t>
    </dgm:pt>
    <dgm:pt modelId="{94B0EDF4-6967-4D3D-A099-3A55A81223E9}">
      <dgm:prSet custT="1">
        <dgm:style>
          <a:lnRef idx="0">
            <a:schemeClr val="accent1"/>
          </a:lnRef>
          <a:fillRef idx="3">
            <a:schemeClr val="accent1"/>
          </a:fillRef>
          <a:effectRef idx="3">
            <a:schemeClr val="accent1"/>
          </a:effectRef>
          <a:fontRef idx="minor">
            <a:schemeClr val="lt1"/>
          </a:fontRef>
        </dgm:style>
      </dgm:prSet>
      <dgm:spPr>
        <a:gradFill rotWithShape="0">
          <a:gsLst>
            <a:gs pos="0">
              <a:srgbClr val="00A8A4"/>
            </a:gs>
            <a:gs pos="50000">
              <a:schemeClr val="tx2"/>
            </a:gs>
            <a:gs pos="100000">
              <a:schemeClr val="tx2">
                <a:lumMod val="75000"/>
              </a:schemeClr>
            </a:gs>
          </a:gsLst>
        </a:gradFill>
      </dgm:spPr>
      <dgm:t>
        <a:bodyPr lIns="0" rIns="0"/>
        <a:lstStyle/>
        <a:p>
          <a:r>
            <a:rPr lang="es-ES" sz="2000" b="1" dirty="0">
              <a:effectLst>
                <a:outerShdw blurRad="38100" dist="38100" dir="2700000" algn="tl">
                  <a:srgbClr val="000000">
                    <a:alpha val="43137"/>
                  </a:srgbClr>
                </a:outerShdw>
              </a:effectLst>
            </a:rPr>
            <a:t>Unidad de sentimiento y amor</a:t>
          </a:r>
          <a:endParaRPr lang="es-ES" sz="2000" dirty="0">
            <a:effectLst>
              <a:outerShdw blurRad="38100" dist="38100" dir="2700000" algn="tl">
                <a:srgbClr val="000000">
                  <a:alpha val="43137"/>
                </a:srgbClr>
              </a:outerShdw>
            </a:effectLst>
          </a:endParaRPr>
        </a:p>
      </dgm:t>
    </dgm:pt>
    <dgm:pt modelId="{DCBCEBDD-0D69-4D26-ABDC-FF356676ED89}" type="parTrans" cxnId="{A06E8EEA-4B86-4909-B2BE-1D44C003238A}">
      <dgm:prSet/>
      <dgm:spPr/>
      <dgm:t>
        <a:bodyPr/>
        <a:lstStyle/>
        <a:p>
          <a:endParaRPr lang="es-ES" sz="2000"/>
        </a:p>
      </dgm:t>
    </dgm:pt>
    <dgm:pt modelId="{983C17E3-2632-428F-B392-408AB5BECCA3}" type="sibTrans" cxnId="{A06E8EEA-4B86-4909-B2BE-1D44C003238A}">
      <dgm:prSet/>
      <dgm:spPr/>
      <dgm:t>
        <a:bodyPr/>
        <a:lstStyle/>
        <a:p>
          <a:endParaRPr lang="es-ES" sz="2000"/>
        </a:p>
      </dgm:t>
    </dgm:pt>
    <dgm:pt modelId="{E4A382FF-2984-43EB-87BE-8E359BEF2DD1}">
      <dgm:prSet custT="1"/>
      <dgm:spPr>
        <a:solidFill>
          <a:schemeClr val="accent2">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Les estimula a estudiar e imitar la vida modelo de Cristo</a:t>
          </a:r>
          <a:endParaRPr lang="es-ES" sz="1800" dirty="0"/>
        </a:p>
      </dgm:t>
    </dgm:pt>
    <dgm:pt modelId="{38E44033-10BD-49FB-91FC-8681A76742E5}" type="parTrans" cxnId="{17C8008B-DB9F-456F-8D8A-BF689D3413F6}">
      <dgm:prSet/>
      <dgm:spPr/>
      <dgm:t>
        <a:bodyPr/>
        <a:lstStyle/>
        <a:p>
          <a:endParaRPr lang="es-ES" sz="2000"/>
        </a:p>
      </dgm:t>
    </dgm:pt>
    <dgm:pt modelId="{F6EF2498-00B4-4CA2-90F2-B870C0340A93}" type="sibTrans" cxnId="{17C8008B-DB9F-456F-8D8A-BF689D3413F6}">
      <dgm:prSet/>
      <dgm:spPr/>
      <dgm:t>
        <a:bodyPr/>
        <a:lstStyle/>
        <a:p>
          <a:endParaRPr lang="es-ES" sz="2000"/>
        </a:p>
      </dgm:t>
    </dgm:pt>
    <dgm:pt modelId="{58139FC0-3CA8-4712-9CEA-20CE99BF9FAE}">
      <dgm:prSet custT="1"/>
      <dgm:spPr>
        <a:solidFill>
          <a:schemeClr val="accent3">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Su amor por Cristo ejerce poder estimulante sobre sus mentes</a:t>
          </a:r>
          <a:endParaRPr lang="es-ES" sz="1800" dirty="0"/>
        </a:p>
      </dgm:t>
    </dgm:pt>
    <dgm:pt modelId="{32011D1C-DB4D-4596-950C-9741D603101C}" type="parTrans" cxnId="{732490F2-E54B-4E84-8AA3-445DEDCBBC5D}">
      <dgm:prSet/>
      <dgm:spPr/>
      <dgm:t>
        <a:bodyPr/>
        <a:lstStyle/>
        <a:p>
          <a:endParaRPr lang="es-ES" sz="2000"/>
        </a:p>
      </dgm:t>
    </dgm:pt>
    <dgm:pt modelId="{6750EB8B-7579-41B3-9A67-910D9AB8101E}" type="sibTrans" cxnId="{732490F2-E54B-4E84-8AA3-445DEDCBBC5D}">
      <dgm:prSet/>
      <dgm:spPr/>
      <dgm:t>
        <a:bodyPr/>
        <a:lstStyle/>
        <a:p>
          <a:endParaRPr lang="es-ES" sz="2000"/>
        </a:p>
      </dgm:t>
    </dgm:pt>
    <dgm:pt modelId="{831C5BFB-C584-41A1-9FE6-1BE13AAE9586}">
      <dgm:prSet custT="1"/>
      <dgm:spPr>
        <a:solidFill>
          <a:schemeClr val="accent4">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Deben someterse al control del Espíritu</a:t>
          </a:r>
          <a:endParaRPr lang="es-ES" sz="1800" dirty="0"/>
        </a:p>
      </dgm:t>
    </dgm:pt>
    <dgm:pt modelId="{4298B1E7-9979-4D7F-891D-EBE67C9D33A8}" type="parTrans" cxnId="{FE2BE666-D7E4-4245-A6EE-4DA2CBEBD80B}">
      <dgm:prSet/>
      <dgm:spPr/>
      <dgm:t>
        <a:bodyPr/>
        <a:lstStyle/>
        <a:p>
          <a:endParaRPr lang="es-ES" sz="2000"/>
        </a:p>
      </dgm:t>
    </dgm:pt>
    <dgm:pt modelId="{4B1B8985-36A4-4563-9E8D-C05BE95F10C3}" type="sibTrans" cxnId="{FE2BE666-D7E4-4245-A6EE-4DA2CBEBD80B}">
      <dgm:prSet/>
      <dgm:spPr/>
      <dgm:t>
        <a:bodyPr/>
        <a:lstStyle/>
        <a:p>
          <a:endParaRPr lang="es-ES" sz="2000"/>
        </a:p>
      </dgm:t>
    </dgm:pt>
    <dgm:pt modelId="{A52085F7-1359-4E6E-9534-A77E007B1756}">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Deben verse en ellos las emociones tiernas y cálidas del afecto humano </a:t>
          </a:r>
          <a:endParaRPr lang="es-ES" sz="1800" dirty="0"/>
        </a:p>
      </dgm:t>
    </dgm:pt>
    <dgm:pt modelId="{6FD8A6BF-FF8D-4EF6-9F29-EB11625F012A}" type="parTrans" cxnId="{B2903920-FFF7-4830-A952-D33880BEA88B}">
      <dgm:prSet/>
      <dgm:spPr/>
      <dgm:t>
        <a:bodyPr/>
        <a:lstStyle/>
        <a:p>
          <a:endParaRPr lang="es-ES" sz="2000"/>
        </a:p>
      </dgm:t>
    </dgm:pt>
    <dgm:pt modelId="{6826BB39-2AD7-4336-83BF-3DF9A3A2AB2B}" type="sibTrans" cxnId="{B2903920-FFF7-4830-A952-D33880BEA88B}">
      <dgm:prSet/>
      <dgm:spPr/>
      <dgm:t>
        <a:bodyPr/>
        <a:lstStyle/>
        <a:p>
          <a:endParaRPr lang="es-ES" sz="2000"/>
        </a:p>
      </dgm:t>
    </dgm:pt>
    <dgm:pt modelId="{BECD3B4E-C305-45FA-83F9-305E02E34FF9}">
      <dgm:prSet custT="1"/>
      <dgm:spPr>
        <a:solidFill>
          <a:schemeClr val="accent6">
            <a:tint val="40000"/>
            <a:hueOff val="0"/>
            <a:satOff val="0"/>
            <a:lumOff val="0"/>
          </a:schemeClr>
        </a:solidFill>
        <a:effectLst>
          <a:outerShdw blurRad="50800" dist="38100" dir="2700000" algn="tl" rotWithShape="0">
            <a:prstClr val="black">
              <a:alpha val="40000"/>
            </a:prstClr>
          </a:outerShdw>
        </a:effectLst>
      </dgm:spPr>
      <dgm:t>
        <a:bodyPr lIns="144000" rIns="144000"/>
        <a:lstStyle/>
        <a:p>
          <a:pPr>
            <a:buNone/>
          </a:pPr>
          <a:r>
            <a:rPr lang="es-ES" sz="1800" b="1" dirty="0"/>
            <a:t>Que demuestren la presencia de un afecto genuino con actos individuales de misericordia</a:t>
          </a:r>
          <a:endParaRPr lang="es-ES" sz="1800" dirty="0"/>
        </a:p>
      </dgm:t>
    </dgm:pt>
    <dgm:pt modelId="{9BD2FB5B-3614-475E-8815-5038F12C926D}" type="parTrans" cxnId="{CD97C8FC-188B-4712-A43B-EC7744E2FE21}">
      <dgm:prSet/>
      <dgm:spPr/>
      <dgm:t>
        <a:bodyPr/>
        <a:lstStyle/>
        <a:p>
          <a:endParaRPr lang="es-ES" sz="2000"/>
        </a:p>
      </dgm:t>
    </dgm:pt>
    <dgm:pt modelId="{DF479058-5044-4E96-8B85-AF2EBB35446D}" type="sibTrans" cxnId="{CD97C8FC-188B-4712-A43B-EC7744E2FE21}">
      <dgm:prSet/>
      <dgm:spPr/>
      <dgm:t>
        <a:bodyPr/>
        <a:lstStyle/>
        <a:p>
          <a:endParaRPr lang="es-ES" sz="2000"/>
        </a:p>
      </dgm:t>
    </dgm:pt>
    <dgm:pt modelId="{1B6D6EAF-DEE1-48AA-97B9-D8EB4672A963}">
      <dgm:prSet custT="1"/>
      <dgm:spPr>
        <a:solidFill>
          <a:srgbClr val="9DFDE6"/>
        </a:solidFill>
        <a:ln>
          <a:solidFill>
            <a:srgbClr val="9DFDE6">
              <a:alpha val="90000"/>
            </a:srgbClr>
          </a:solidFill>
        </a:ln>
        <a:effectLst>
          <a:outerShdw blurRad="50800" dist="38100" dir="2700000" algn="tl" rotWithShape="0">
            <a:prstClr val="black">
              <a:alpha val="40000"/>
            </a:prstClr>
          </a:outerShdw>
        </a:effectLst>
      </dgm:spPr>
      <dgm:t>
        <a:bodyPr lIns="144000" rIns="144000"/>
        <a:lstStyle/>
        <a:p>
          <a:pPr>
            <a:buNone/>
          </a:pPr>
          <a:r>
            <a:rPr lang="es-ES" sz="1800" b="1" dirty="0"/>
            <a:t>El amor mutuo hace que los pensamientos sean parecidos y que haya una acción unida </a:t>
          </a:r>
          <a:endParaRPr lang="es-ES" sz="1800" dirty="0"/>
        </a:p>
      </dgm:t>
    </dgm:pt>
    <dgm:pt modelId="{166C417D-3E36-4E80-8674-EFA5487D2F26}" type="parTrans" cxnId="{74EEFF8F-6E44-41E9-B611-FAE86F3CFFFA}">
      <dgm:prSet/>
      <dgm:spPr/>
      <dgm:t>
        <a:bodyPr/>
        <a:lstStyle/>
        <a:p>
          <a:endParaRPr lang="es-ES" sz="2000"/>
        </a:p>
      </dgm:t>
    </dgm:pt>
    <dgm:pt modelId="{45CC6CB3-E203-48BB-A304-9E17139D704F}" type="sibTrans" cxnId="{74EEFF8F-6E44-41E9-B611-FAE86F3CFFFA}">
      <dgm:prSet/>
      <dgm:spPr/>
      <dgm:t>
        <a:bodyPr/>
        <a:lstStyle/>
        <a:p>
          <a:endParaRPr lang="es-ES" sz="2000"/>
        </a:p>
      </dgm:t>
    </dgm:pt>
    <dgm:pt modelId="{100DECC8-33A6-47B9-A123-D67DB4B86473}" type="pres">
      <dgm:prSet presAssocID="{546C5240-8CFD-40DC-91D5-5979507B04BB}" presName="Name0" presStyleCnt="0">
        <dgm:presLayoutVars>
          <dgm:dir/>
          <dgm:animLvl val="lvl"/>
          <dgm:resizeHandles val="exact"/>
        </dgm:presLayoutVars>
      </dgm:prSet>
      <dgm:spPr/>
    </dgm:pt>
    <dgm:pt modelId="{C86C29A1-9F66-42C4-AF41-4EBF07013A95}" type="pres">
      <dgm:prSet presAssocID="{FD7F8419-2D07-49D4-B58F-3A8E3E663CB5}" presName="linNode" presStyleCnt="0"/>
      <dgm:spPr/>
    </dgm:pt>
    <dgm:pt modelId="{F345F0DC-739B-4912-85FD-798D40B447B8}" type="pres">
      <dgm:prSet presAssocID="{FD7F8419-2D07-49D4-B58F-3A8E3E663CB5}" presName="parentText" presStyleLbl="node1" presStyleIdx="0" presStyleCnt="6" custScaleX="87558" custLinFactNeighborX="-3999">
        <dgm:presLayoutVars>
          <dgm:chMax val="1"/>
          <dgm:bulletEnabled val="1"/>
        </dgm:presLayoutVars>
      </dgm:prSet>
      <dgm:spPr/>
    </dgm:pt>
    <dgm:pt modelId="{F1BFC727-A5C7-457B-B84C-ED1B5ACCB513}" type="pres">
      <dgm:prSet presAssocID="{FD7F8419-2D07-49D4-B58F-3A8E3E663CB5}" presName="descendantText" presStyleLbl="alignAccFollowNode1" presStyleIdx="0" presStyleCnt="6" custScaleX="112673" custScaleY="110130" custLinFactNeighborX="-206">
        <dgm:presLayoutVars>
          <dgm:bulletEnabled val="1"/>
        </dgm:presLayoutVars>
      </dgm:prSet>
      <dgm:spPr/>
    </dgm:pt>
    <dgm:pt modelId="{FF127ADD-A98D-42BF-AF2B-52B78FF9C0E0}" type="pres">
      <dgm:prSet presAssocID="{A076DEE4-FA44-4778-9161-DF660CFE9885}" presName="sp" presStyleCnt="0"/>
      <dgm:spPr/>
    </dgm:pt>
    <dgm:pt modelId="{7D707308-657D-46A6-B1E7-2390B04A0523}" type="pres">
      <dgm:prSet presAssocID="{EC6CCAEB-6E49-4B97-9F6E-42936A927667}" presName="linNode" presStyleCnt="0"/>
      <dgm:spPr/>
    </dgm:pt>
    <dgm:pt modelId="{38A2E8CB-CFE4-465A-8900-6ABEE3E03BF6}" type="pres">
      <dgm:prSet presAssocID="{EC6CCAEB-6E49-4B97-9F6E-42936A927667}" presName="parentText" presStyleLbl="node1" presStyleIdx="1" presStyleCnt="6" custScaleX="87558" custLinFactNeighborX="-3999">
        <dgm:presLayoutVars>
          <dgm:chMax val="1"/>
          <dgm:bulletEnabled val="1"/>
        </dgm:presLayoutVars>
      </dgm:prSet>
      <dgm:spPr/>
    </dgm:pt>
    <dgm:pt modelId="{70AE16FB-1CA3-4D95-8532-67B1C21F24F5}" type="pres">
      <dgm:prSet presAssocID="{EC6CCAEB-6E49-4B97-9F6E-42936A927667}" presName="descendantText" presStyleLbl="alignAccFollowNode1" presStyleIdx="1" presStyleCnt="6" custScaleX="112673" custScaleY="110130" custLinFactNeighborX="-439">
        <dgm:presLayoutVars>
          <dgm:bulletEnabled val="1"/>
        </dgm:presLayoutVars>
      </dgm:prSet>
      <dgm:spPr/>
    </dgm:pt>
    <dgm:pt modelId="{98F72CFB-9164-4FBF-B730-495E089E1733}" type="pres">
      <dgm:prSet presAssocID="{92F046A5-1128-4F58-B411-CA449BAB5588}" presName="sp" presStyleCnt="0"/>
      <dgm:spPr/>
    </dgm:pt>
    <dgm:pt modelId="{FF82CE75-09B0-4C72-8387-80F013465E9B}" type="pres">
      <dgm:prSet presAssocID="{6FF28BD9-7C2B-4E16-8F82-567B14F3EB72}" presName="linNode" presStyleCnt="0"/>
      <dgm:spPr/>
    </dgm:pt>
    <dgm:pt modelId="{225F09F4-9F2B-4BA9-BFC5-4949A0E5B0A4}" type="pres">
      <dgm:prSet presAssocID="{6FF28BD9-7C2B-4E16-8F82-567B14F3EB72}" presName="parentText" presStyleLbl="node1" presStyleIdx="2" presStyleCnt="6" custScaleX="87558" custLinFactNeighborX="-3999">
        <dgm:presLayoutVars>
          <dgm:chMax val="1"/>
          <dgm:bulletEnabled val="1"/>
        </dgm:presLayoutVars>
      </dgm:prSet>
      <dgm:spPr/>
    </dgm:pt>
    <dgm:pt modelId="{A07AF936-934C-43B9-9E11-CB036ADFDB92}" type="pres">
      <dgm:prSet presAssocID="{6FF28BD9-7C2B-4E16-8F82-567B14F3EB72}" presName="descendantText" presStyleLbl="alignAccFollowNode1" presStyleIdx="2" presStyleCnt="6" custScaleX="112673" custScaleY="110130" custLinFactNeighborX="-439">
        <dgm:presLayoutVars>
          <dgm:bulletEnabled val="1"/>
        </dgm:presLayoutVars>
      </dgm:prSet>
      <dgm:spPr/>
    </dgm:pt>
    <dgm:pt modelId="{C10A8E77-D4F9-4E67-B63D-2DA0F88A2FFB}" type="pres">
      <dgm:prSet presAssocID="{0D8540FB-6BF1-464C-9F63-6FD03B91DEE1}" presName="sp" presStyleCnt="0"/>
      <dgm:spPr/>
    </dgm:pt>
    <dgm:pt modelId="{757A99E6-F5DA-447D-8881-D0E4EF1958A5}" type="pres">
      <dgm:prSet presAssocID="{56A9467D-88B3-4059-93A8-2F095C499A4F}" presName="linNode" presStyleCnt="0"/>
      <dgm:spPr/>
    </dgm:pt>
    <dgm:pt modelId="{C254F32F-86CA-4E99-979B-AF9096E5D968}" type="pres">
      <dgm:prSet presAssocID="{56A9467D-88B3-4059-93A8-2F095C499A4F}" presName="parentText" presStyleLbl="node1" presStyleIdx="3" presStyleCnt="6" custScaleX="87558" custLinFactNeighborX="-3999">
        <dgm:presLayoutVars>
          <dgm:chMax val="1"/>
          <dgm:bulletEnabled val="1"/>
        </dgm:presLayoutVars>
      </dgm:prSet>
      <dgm:spPr/>
    </dgm:pt>
    <dgm:pt modelId="{A95744FE-A75C-42EE-A600-0978F5810D02}" type="pres">
      <dgm:prSet presAssocID="{56A9467D-88B3-4059-93A8-2F095C499A4F}" presName="descendantText" presStyleLbl="alignAccFollowNode1" presStyleIdx="3" presStyleCnt="6" custScaleX="112673" custScaleY="110130" custLinFactNeighborX="-439">
        <dgm:presLayoutVars>
          <dgm:bulletEnabled val="1"/>
        </dgm:presLayoutVars>
      </dgm:prSet>
      <dgm:spPr/>
    </dgm:pt>
    <dgm:pt modelId="{4DDC786D-F441-4C8C-A28A-A22CA62BF555}" type="pres">
      <dgm:prSet presAssocID="{3FCFD674-8903-4536-AB67-1E329E19C8CC}" presName="sp" presStyleCnt="0"/>
      <dgm:spPr/>
    </dgm:pt>
    <dgm:pt modelId="{DCE10AF4-8E12-4D4D-9F9F-EE1788E7B621}" type="pres">
      <dgm:prSet presAssocID="{8F80357D-8326-4909-AB5C-D3F69333F0F3}" presName="linNode" presStyleCnt="0"/>
      <dgm:spPr/>
    </dgm:pt>
    <dgm:pt modelId="{9F224E3E-D8F3-4E8C-94A2-5FFD1B0B6430}" type="pres">
      <dgm:prSet presAssocID="{8F80357D-8326-4909-AB5C-D3F69333F0F3}" presName="parentText" presStyleLbl="node1" presStyleIdx="4" presStyleCnt="6" custScaleX="87558" custLinFactNeighborX="-3999">
        <dgm:presLayoutVars>
          <dgm:chMax val="1"/>
          <dgm:bulletEnabled val="1"/>
        </dgm:presLayoutVars>
      </dgm:prSet>
      <dgm:spPr/>
    </dgm:pt>
    <dgm:pt modelId="{E4276F12-D4D7-4759-9AAC-224505EC7F61}" type="pres">
      <dgm:prSet presAssocID="{8F80357D-8326-4909-AB5C-D3F69333F0F3}" presName="descendantText" presStyleLbl="alignAccFollowNode1" presStyleIdx="4" presStyleCnt="6" custScaleX="112673" custScaleY="110130" custLinFactNeighborX="-439">
        <dgm:presLayoutVars>
          <dgm:bulletEnabled val="1"/>
        </dgm:presLayoutVars>
      </dgm:prSet>
      <dgm:spPr/>
    </dgm:pt>
    <dgm:pt modelId="{16F3583D-92B4-4318-8DEC-C573A9CADBEB}" type="pres">
      <dgm:prSet presAssocID="{E8876D48-1B82-44E9-A890-9CEE1E740717}" presName="sp" presStyleCnt="0"/>
      <dgm:spPr/>
    </dgm:pt>
    <dgm:pt modelId="{1AD75263-520F-4208-B500-2E3BB7DCF9DF}" type="pres">
      <dgm:prSet presAssocID="{94B0EDF4-6967-4D3D-A099-3A55A81223E9}" presName="linNode" presStyleCnt="0"/>
      <dgm:spPr/>
    </dgm:pt>
    <dgm:pt modelId="{D322E446-1E18-40C5-B54D-DBDC6663ED62}" type="pres">
      <dgm:prSet presAssocID="{94B0EDF4-6967-4D3D-A099-3A55A81223E9}" presName="parentText" presStyleLbl="node1" presStyleIdx="5" presStyleCnt="6" custScaleX="87558" custLinFactNeighborX="-3999">
        <dgm:presLayoutVars>
          <dgm:chMax val="1"/>
          <dgm:bulletEnabled val="1"/>
        </dgm:presLayoutVars>
      </dgm:prSet>
      <dgm:spPr/>
    </dgm:pt>
    <dgm:pt modelId="{0F736E9E-DC0F-41A1-89FA-11AAAE29D790}" type="pres">
      <dgm:prSet presAssocID="{94B0EDF4-6967-4D3D-A099-3A55A81223E9}" presName="descendantText" presStyleLbl="alignAccFollowNode1" presStyleIdx="5" presStyleCnt="6" custScaleX="112673" custScaleY="110130" custLinFactNeighborX="-439">
        <dgm:presLayoutVars>
          <dgm:bulletEnabled val="1"/>
        </dgm:presLayoutVars>
      </dgm:prSet>
      <dgm:spPr/>
    </dgm:pt>
  </dgm:ptLst>
  <dgm:cxnLst>
    <dgm:cxn modelId="{B6DD8A08-F9B1-451E-AFD6-523A1E8BCEE3}" type="presOf" srcId="{831C5BFB-C584-41A1-9FE6-1BE13AAE9586}" destId="{A07AF936-934C-43B9-9E11-CB036ADFDB92}" srcOrd="0" destOrd="0" presId="urn:microsoft.com/office/officeart/2005/8/layout/vList5"/>
    <dgm:cxn modelId="{B2903920-FFF7-4830-A952-D33880BEA88B}" srcId="{56A9467D-88B3-4059-93A8-2F095C499A4F}" destId="{A52085F7-1359-4E6E-9534-A77E007B1756}" srcOrd="0" destOrd="0" parTransId="{6FD8A6BF-FF8D-4EF6-9F29-EB11625F012A}" sibTransId="{6826BB39-2AD7-4336-83BF-3DF9A3A2AB2B}"/>
    <dgm:cxn modelId="{D48C9121-99BF-4245-AFB4-97D2CC8A3D1D}" type="presOf" srcId="{A52085F7-1359-4E6E-9534-A77E007B1756}" destId="{A95744FE-A75C-42EE-A600-0978F5810D02}" srcOrd="0" destOrd="0" presId="urn:microsoft.com/office/officeart/2005/8/layout/vList5"/>
    <dgm:cxn modelId="{6273B227-EB97-428C-958E-B731A7512454}" type="presOf" srcId="{EC6CCAEB-6E49-4B97-9F6E-42936A927667}" destId="{38A2E8CB-CFE4-465A-8900-6ABEE3E03BF6}" srcOrd="0" destOrd="0" presId="urn:microsoft.com/office/officeart/2005/8/layout/vList5"/>
    <dgm:cxn modelId="{FE2BE666-D7E4-4245-A6EE-4DA2CBEBD80B}" srcId="{6FF28BD9-7C2B-4E16-8F82-567B14F3EB72}" destId="{831C5BFB-C584-41A1-9FE6-1BE13AAE9586}" srcOrd="0" destOrd="0" parTransId="{4298B1E7-9979-4D7F-891D-EBE67C9D33A8}" sibTransId="{4B1B8985-36A4-4563-9E8D-C05BE95F10C3}"/>
    <dgm:cxn modelId="{4295B46C-F812-4952-8D96-7670EB827785}" srcId="{546C5240-8CFD-40DC-91D5-5979507B04BB}" destId="{8F80357D-8326-4909-AB5C-D3F69333F0F3}" srcOrd="4" destOrd="0" parTransId="{8B51C7D3-34B8-4A9F-B54E-66CC59F0C674}" sibTransId="{E8876D48-1B82-44E9-A890-9CEE1E740717}"/>
    <dgm:cxn modelId="{1E7FEB4C-4ED9-4BE2-85D1-3979D1EBCB59}" type="presOf" srcId="{94B0EDF4-6967-4D3D-A099-3A55A81223E9}" destId="{D322E446-1E18-40C5-B54D-DBDC6663ED62}" srcOrd="0" destOrd="0" presId="urn:microsoft.com/office/officeart/2005/8/layout/vList5"/>
    <dgm:cxn modelId="{F1396773-7429-4C74-9506-80473EECAA05}" type="presOf" srcId="{1B6D6EAF-DEE1-48AA-97B9-D8EB4672A963}" destId="{0F736E9E-DC0F-41A1-89FA-11AAAE29D790}" srcOrd="0" destOrd="0" presId="urn:microsoft.com/office/officeart/2005/8/layout/vList5"/>
    <dgm:cxn modelId="{3CDEB68A-33C9-4904-B847-7F9CAA825EE6}" srcId="{546C5240-8CFD-40DC-91D5-5979507B04BB}" destId="{6FF28BD9-7C2B-4E16-8F82-567B14F3EB72}" srcOrd="2" destOrd="0" parTransId="{709E9C65-9A14-4881-AC16-32F0CAC47E5C}" sibTransId="{0D8540FB-6BF1-464C-9F63-6FD03B91DEE1}"/>
    <dgm:cxn modelId="{17C8008B-DB9F-456F-8D8A-BF689D3413F6}" srcId="{FD7F8419-2D07-49D4-B58F-3A8E3E663CB5}" destId="{E4A382FF-2984-43EB-87BE-8E359BEF2DD1}" srcOrd="0" destOrd="0" parTransId="{38E44033-10BD-49FB-91FC-8681A76742E5}" sibTransId="{F6EF2498-00B4-4CA2-90F2-B870C0340A93}"/>
    <dgm:cxn modelId="{74EEFF8F-6E44-41E9-B611-FAE86F3CFFFA}" srcId="{94B0EDF4-6967-4D3D-A099-3A55A81223E9}" destId="{1B6D6EAF-DEE1-48AA-97B9-D8EB4672A963}" srcOrd="0" destOrd="0" parTransId="{166C417D-3E36-4E80-8674-EFA5487D2F26}" sibTransId="{45CC6CB3-E203-48BB-A304-9E17139D704F}"/>
    <dgm:cxn modelId="{ADD3E291-2635-4759-AF45-823AAAAC5445}" type="presOf" srcId="{BECD3B4E-C305-45FA-83F9-305E02E34FF9}" destId="{E4276F12-D4D7-4759-9AAC-224505EC7F61}" srcOrd="0" destOrd="0" presId="urn:microsoft.com/office/officeart/2005/8/layout/vList5"/>
    <dgm:cxn modelId="{945B8195-C9E8-4D13-A12A-B68BE42C37F4}" type="presOf" srcId="{58139FC0-3CA8-4712-9CEA-20CE99BF9FAE}" destId="{70AE16FB-1CA3-4D95-8532-67B1C21F24F5}" srcOrd="0" destOrd="0" presId="urn:microsoft.com/office/officeart/2005/8/layout/vList5"/>
    <dgm:cxn modelId="{2782699B-7D0F-4029-9B38-30C615F194A7}" type="presOf" srcId="{6FF28BD9-7C2B-4E16-8F82-567B14F3EB72}" destId="{225F09F4-9F2B-4BA9-BFC5-4949A0E5B0A4}" srcOrd="0" destOrd="0" presId="urn:microsoft.com/office/officeart/2005/8/layout/vList5"/>
    <dgm:cxn modelId="{D777B5AA-62F0-44BD-B95E-336F92384ABC}" type="presOf" srcId="{56A9467D-88B3-4059-93A8-2F095C499A4F}" destId="{C254F32F-86CA-4E99-979B-AF9096E5D968}" srcOrd="0" destOrd="0" presId="urn:microsoft.com/office/officeart/2005/8/layout/vList5"/>
    <dgm:cxn modelId="{1915CCAD-44F1-4A33-9D63-44F14DCF5200}" type="presOf" srcId="{E4A382FF-2984-43EB-87BE-8E359BEF2DD1}" destId="{F1BFC727-A5C7-457B-B84C-ED1B5ACCB513}" srcOrd="0" destOrd="0" presId="urn:microsoft.com/office/officeart/2005/8/layout/vList5"/>
    <dgm:cxn modelId="{6CFE8BB0-7409-4BA5-BBA6-33E52BF196C5}" type="presOf" srcId="{FD7F8419-2D07-49D4-B58F-3A8E3E663CB5}" destId="{F345F0DC-739B-4912-85FD-798D40B447B8}" srcOrd="0" destOrd="0" presId="urn:microsoft.com/office/officeart/2005/8/layout/vList5"/>
    <dgm:cxn modelId="{A9175CC7-C727-4C07-959E-3B32D1321134}" type="presOf" srcId="{8F80357D-8326-4909-AB5C-D3F69333F0F3}" destId="{9F224E3E-D8F3-4E8C-94A2-5FFD1B0B6430}" srcOrd="0" destOrd="0" presId="urn:microsoft.com/office/officeart/2005/8/layout/vList5"/>
    <dgm:cxn modelId="{81FDB6DE-F677-4552-8449-0E7AF68BC42C}" srcId="{546C5240-8CFD-40DC-91D5-5979507B04BB}" destId="{EC6CCAEB-6E49-4B97-9F6E-42936A927667}" srcOrd="1" destOrd="0" parTransId="{C9D7DAC6-F7B9-4808-A9DE-1DC76AFACCBB}" sibTransId="{92F046A5-1128-4F58-B411-CA449BAB5588}"/>
    <dgm:cxn modelId="{EC7E6FE6-B0F4-4B64-86F9-568E8D0DA83D}" type="presOf" srcId="{546C5240-8CFD-40DC-91D5-5979507B04BB}" destId="{100DECC8-33A6-47B9-A123-D67DB4B86473}" srcOrd="0" destOrd="0" presId="urn:microsoft.com/office/officeart/2005/8/layout/vList5"/>
    <dgm:cxn modelId="{95D7A3E7-1B61-4D2E-9690-7D72BFDFC4AE}" srcId="{546C5240-8CFD-40DC-91D5-5979507B04BB}" destId="{56A9467D-88B3-4059-93A8-2F095C499A4F}" srcOrd="3" destOrd="0" parTransId="{B3F101F9-F905-49B0-B7F9-6E9114D615E2}" sibTransId="{3FCFD674-8903-4536-AB67-1E329E19C8CC}"/>
    <dgm:cxn modelId="{A06E8EEA-4B86-4909-B2BE-1D44C003238A}" srcId="{546C5240-8CFD-40DC-91D5-5979507B04BB}" destId="{94B0EDF4-6967-4D3D-A099-3A55A81223E9}" srcOrd="5" destOrd="0" parTransId="{DCBCEBDD-0D69-4D26-ABDC-FF356676ED89}" sibTransId="{983C17E3-2632-428F-B392-408AB5BECCA3}"/>
    <dgm:cxn modelId="{732490F2-E54B-4E84-8AA3-445DEDCBBC5D}" srcId="{EC6CCAEB-6E49-4B97-9F6E-42936A927667}" destId="{58139FC0-3CA8-4712-9CEA-20CE99BF9FAE}" srcOrd="0" destOrd="0" parTransId="{32011D1C-DB4D-4596-950C-9741D603101C}" sibTransId="{6750EB8B-7579-41B3-9A67-910D9AB8101E}"/>
    <dgm:cxn modelId="{CD97C8FC-188B-4712-A43B-EC7744E2FE21}" srcId="{8F80357D-8326-4909-AB5C-D3F69333F0F3}" destId="{BECD3B4E-C305-45FA-83F9-305E02E34FF9}" srcOrd="0" destOrd="0" parTransId="{9BD2FB5B-3614-475E-8815-5038F12C926D}" sibTransId="{DF479058-5044-4E96-8B85-AF2EBB35446D}"/>
    <dgm:cxn modelId="{A76317FF-46CF-4112-97E4-8B6D4B900787}" srcId="{546C5240-8CFD-40DC-91D5-5979507B04BB}" destId="{FD7F8419-2D07-49D4-B58F-3A8E3E663CB5}" srcOrd="0" destOrd="0" parTransId="{AF902ECB-696D-4306-9B2A-74737C112DE2}" sibTransId="{A076DEE4-FA44-4778-9161-DF660CFE9885}"/>
    <dgm:cxn modelId="{FF8C90B7-8505-48BE-96CE-06B12A3C3802}" type="presParOf" srcId="{100DECC8-33A6-47B9-A123-D67DB4B86473}" destId="{C86C29A1-9F66-42C4-AF41-4EBF07013A95}" srcOrd="0" destOrd="0" presId="urn:microsoft.com/office/officeart/2005/8/layout/vList5"/>
    <dgm:cxn modelId="{A31E117F-6773-4620-BD5A-7AF355C53A96}" type="presParOf" srcId="{C86C29A1-9F66-42C4-AF41-4EBF07013A95}" destId="{F345F0DC-739B-4912-85FD-798D40B447B8}" srcOrd="0" destOrd="0" presId="urn:microsoft.com/office/officeart/2005/8/layout/vList5"/>
    <dgm:cxn modelId="{C0FBB465-0E60-428F-9EA2-36087112E08E}" type="presParOf" srcId="{C86C29A1-9F66-42C4-AF41-4EBF07013A95}" destId="{F1BFC727-A5C7-457B-B84C-ED1B5ACCB513}" srcOrd="1" destOrd="0" presId="urn:microsoft.com/office/officeart/2005/8/layout/vList5"/>
    <dgm:cxn modelId="{B0DC8E24-E8A1-49A3-A9FA-BA8E9C88C67B}" type="presParOf" srcId="{100DECC8-33A6-47B9-A123-D67DB4B86473}" destId="{FF127ADD-A98D-42BF-AF2B-52B78FF9C0E0}" srcOrd="1" destOrd="0" presId="urn:microsoft.com/office/officeart/2005/8/layout/vList5"/>
    <dgm:cxn modelId="{0AEBF32C-5323-43C1-A04C-601EECB8375C}" type="presParOf" srcId="{100DECC8-33A6-47B9-A123-D67DB4B86473}" destId="{7D707308-657D-46A6-B1E7-2390B04A0523}" srcOrd="2" destOrd="0" presId="urn:microsoft.com/office/officeart/2005/8/layout/vList5"/>
    <dgm:cxn modelId="{6F06E53A-27C0-4EC4-A3C2-0B33F3056937}" type="presParOf" srcId="{7D707308-657D-46A6-B1E7-2390B04A0523}" destId="{38A2E8CB-CFE4-465A-8900-6ABEE3E03BF6}" srcOrd="0" destOrd="0" presId="urn:microsoft.com/office/officeart/2005/8/layout/vList5"/>
    <dgm:cxn modelId="{438B3D15-FCC0-4057-8EA1-E7FB47C120CF}" type="presParOf" srcId="{7D707308-657D-46A6-B1E7-2390B04A0523}" destId="{70AE16FB-1CA3-4D95-8532-67B1C21F24F5}" srcOrd="1" destOrd="0" presId="urn:microsoft.com/office/officeart/2005/8/layout/vList5"/>
    <dgm:cxn modelId="{F0852A01-8C05-42EA-86EE-CF9B0DD3D740}" type="presParOf" srcId="{100DECC8-33A6-47B9-A123-D67DB4B86473}" destId="{98F72CFB-9164-4FBF-B730-495E089E1733}" srcOrd="3" destOrd="0" presId="urn:microsoft.com/office/officeart/2005/8/layout/vList5"/>
    <dgm:cxn modelId="{CB516E8D-4AC0-40A5-ADDB-C5AE972BADD8}" type="presParOf" srcId="{100DECC8-33A6-47B9-A123-D67DB4B86473}" destId="{FF82CE75-09B0-4C72-8387-80F013465E9B}" srcOrd="4" destOrd="0" presId="urn:microsoft.com/office/officeart/2005/8/layout/vList5"/>
    <dgm:cxn modelId="{AE28BA5C-BB94-4B5F-893F-348440D56AFB}" type="presParOf" srcId="{FF82CE75-09B0-4C72-8387-80F013465E9B}" destId="{225F09F4-9F2B-4BA9-BFC5-4949A0E5B0A4}" srcOrd="0" destOrd="0" presId="urn:microsoft.com/office/officeart/2005/8/layout/vList5"/>
    <dgm:cxn modelId="{C16E4796-3966-4E51-B5E7-195D17A7B2D4}" type="presParOf" srcId="{FF82CE75-09B0-4C72-8387-80F013465E9B}" destId="{A07AF936-934C-43B9-9E11-CB036ADFDB92}" srcOrd="1" destOrd="0" presId="urn:microsoft.com/office/officeart/2005/8/layout/vList5"/>
    <dgm:cxn modelId="{2603093F-9EC9-4E8D-990A-4738046BC52F}" type="presParOf" srcId="{100DECC8-33A6-47B9-A123-D67DB4B86473}" destId="{C10A8E77-D4F9-4E67-B63D-2DA0F88A2FFB}" srcOrd="5" destOrd="0" presId="urn:microsoft.com/office/officeart/2005/8/layout/vList5"/>
    <dgm:cxn modelId="{B3981ACD-3401-48E8-9D77-F2C981772D2F}" type="presParOf" srcId="{100DECC8-33A6-47B9-A123-D67DB4B86473}" destId="{757A99E6-F5DA-447D-8881-D0E4EF1958A5}" srcOrd="6" destOrd="0" presId="urn:microsoft.com/office/officeart/2005/8/layout/vList5"/>
    <dgm:cxn modelId="{A7273271-47A7-46BA-86DA-043C30897C5C}" type="presParOf" srcId="{757A99E6-F5DA-447D-8881-D0E4EF1958A5}" destId="{C254F32F-86CA-4E99-979B-AF9096E5D968}" srcOrd="0" destOrd="0" presId="urn:microsoft.com/office/officeart/2005/8/layout/vList5"/>
    <dgm:cxn modelId="{6088ED7D-5DDA-4094-9A01-1D8B89893C5F}" type="presParOf" srcId="{757A99E6-F5DA-447D-8881-D0E4EF1958A5}" destId="{A95744FE-A75C-42EE-A600-0978F5810D02}" srcOrd="1" destOrd="0" presId="urn:microsoft.com/office/officeart/2005/8/layout/vList5"/>
    <dgm:cxn modelId="{ABBC74CE-E276-45C0-852F-4D003325BDC0}" type="presParOf" srcId="{100DECC8-33A6-47B9-A123-D67DB4B86473}" destId="{4DDC786D-F441-4C8C-A28A-A22CA62BF555}" srcOrd="7" destOrd="0" presId="urn:microsoft.com/office/officeart/2005/8/layout/vList5"/>
    <dgm:cxn modelId="{35F5DFAC-6AB8-4A9C-8C58-1F4065431514}" type="presParOf" srcId="{100DECC8-33A6-47B9-A123-D67DB4B86473}" destId="{DCE10AF4-8E12-4D4D-9F9F-EE1788E7B621}" srcOrd="8" destOrd="0" presId="urn:microsoft.com/office/officeart/2005/8/layout/vList5"/>
    <dgm:cxn modelId="{050B530C-483C-40A0-A974-0FFA7859518D}" type="presParOf" srcId="{DCE10AF4-8E12-4D4D-9F9F-EE1788E7B621}" destId="{9F224E3E-D8F3-4E8C-94A2-5FFD1B0B6430}" srcOrd="0" destOrd="0" presId="urn:microsoft.com/office/officeart/2005/8/layout/vList5"/>
    <dgm:cxn modelId="{F2A0FA0A-DB43-420B-825B-BB89B44C5EF3}" type="presParOf" srcId="{DCE10AF4-8E12-4D4D-9F9F-EE1788E7B621}" destId="{E4276F12-D4D7-4759-9AAC-224505EC7F61}" srcOrd="1" destOrd="0" presId="urn:microsoft.com/office/officeart/2005/8/layout/vList5"/>
    <dgm:cxn modelId="{FB9460DB-B897-468E-9272-E0B7BCFF2D43}" type="presParOf" srcId="{100DECC8-33A6-47B9-A123-D67DB4B86473}" destId="{16F3583D-92B4-4318-8DEC-C573A9CADBEB}" srcOrd="9" destOrd="0" presId="urn:microsoft.com/office/officeart/2005/8/layout/vList5"/>
    <dgm:cxn modelId="{D3F220AF-A383-4839-ACCC-8BBE783530C7}" type="presParOf" srcId="{100DECC8-33A6-47B9-A123-D67DB4B86473}" destId="{1AD75263-520F-4208-B500-2E3BB7DCF9DF}" srcOrd="10" destOrd="0" presId="urn:microsoft.com/office/officeart/2005/8/layout/vList5"/>
    <dgm:cxn modelId="{C507D3C3-7128-407E-A4F6-0356459ABFD0}" type="presParOf" srcId="{1AD75263-520F-4208-B500-2E3BB7DCF9DF}" destId="{D322E446-1E18-40C5-B54D-DBDC6663ED62}" srcOrd="0" destOrd="0" presId="urn:microsoft.com/office/officeart/2005/8/layout/vList5"/>
    <dgm:cxn modelId="{EEA73248-782D-45F7-901C-86019B819925}" type="presParOf" srcId="{1AD75263-520F-4208-B500-2E3BB7DCF9DF}" destId="{0F736E9E-DC0F-41A1-89FA-11AAAE29D790}"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189DDD-AA11-423E-B517-A50B07090706}" type="doc">
      <dgm:prSet loTypeId="urn:microsoft.com/office/officeart/2005/8/layout/target3" loCatId="relationship" qsTypeId="urn:microsoft.com/office/officeart/2005/8/quickstyle/3d1" qsCatId="3D" csTypeId="urn:microsoft.com/office/officeart/2005/8/colors/colorful3" csCatId="colorful" phldr="1"/>
      <dgm:spPr/>
      <dgm:t>
        <a:bodyPr/>
        <a:lstStyle/>
        <a:p>
          <a:endParaRPr lang="es-ES"/>
        </a:p>
      </dgm:t>
    </dgm:pt>
    <dgm:pt modelId="{8ADE643F-72B2-4CDF-B585-01EB97094AA0}">
      <dgm:prSet custT="1"/>
      <dgm:spPr>
        <a:solidFill>
          <a:schemeClr val="accent3">
            <a:lumMod val="50000"/>
            <a:alpha val="90000"/>
          </a:schemeClr>
        </a:solidFill>
      </dgm:spPr>
      <dgm:t>
        <a:bodyPr/>
        <a:lstStyle/>
        <a:p>
          <a:r>
            <a:rPr lang="es-ES" sz="1800" b="1">
              <a:solidFill>
                <a:schemeClr val="bg1"/>
              </a:solidFill>
              <a:effectLst>
                <a:outerShdw blurRad="38100" dist="38100" dir="2700000" algn="tl">
                  <a:srgbClr val="000000">
                    <a:alpha val="43137"/>
                  </a:srgbClr>
                </a:outerShdw>
              </a:effectLst>
            </a:rPr>
            <a:t>Renunció a sus prerrogativas divinas (Flp. 2:6)</a:t>
          </a:r>
        </a:p>
      </dgm:t>
    </dgm:pt>
    <dgm:pt modelId="{C880D8E4-A3AD-47E2-8B91-21504A1A0028}" type="par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3BFFCC0A-E590-451A-9496-B6FEF841E2DD}" type="sibTrans" cxnId="{6603B3FA-C491-4BBC-BAEE-594C85F9F42A}">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8E61D59A-35F5-42C4-9C27-4ED46D4135C9}">
      <dgm:prSet custT="1"/>
      <dgm:spPr>
        <a:solidFill>
          <a:schemeClr val="accent1">
            <a:lumMod val="50000"/>
            <a:alpha val="90000"/>
          </a:schemeClr>
        </a:solidFill>
      </dgm:spPr>
      <dgm:t>
        <a:bodyPr/>
        <a:lstStyle/>
        <a:p>
          <a:r>
            <a:rPr lang="es-ES" sz="1800" b="1">
              <a:solidFill>
                <a:schemeClr val="bg1"/>
              </a:solidFill>
              <a:effectLst>
                <a:outerShdw blurRad="38100" dist="38100" dir="2700000" algn="tl">
                  <a:srgbClr val="000000">
                    <a:alpha val="43137"/>
                  </a:srgbClr>
                </a:outerShdw>
              </a:effectLst>
            </a:rPr>
            <a:t>Se hizo hombre para servirnos (Flp. 2:7)</a:t>
          </a:r>
        </a:p>
      </dgm:t>
    </dgm:pt>
    <dgm:pt modelId="{62D08924-2DC7-44F8-93E7-A9F474C2F5B7}" type="par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8133F66-4F92-4177-83E4-E12BD011EBF4}" type="sibTrans" cxnId="{03C21CBD-961B-4C18-A4BC-B477B36B9EC1}">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E5FD4988-CB9F-4940-B04F-36F636E50122}">
      <dgm:prSet custT="1"/>
      <dgm:spPr>
        <a:solidFill>
          <a:schemeClr val="accent4">
            <a:lumMod val="50000"/>
            <a:alpha val="90000"/>
          </a:schemeClr>
        </a:solidFill>
      </dgm:spPr>
      <dgm:t>
        <a:bodyPr/>
        <a:lstStyle/>
        <a:p>
          <a:r>
            <a:rPr lang="es-ES" sz="1800" b="1" dirty="0">
              <a:solidFill>
                <a:schemeClr val="bg1"/>
              </a:solidFill>
              <a:effectLst>
                <a:outerShdw blurRad="38100" dist="38100" dir="2700000" algn="tl">
                  <a:srgbClr val="000000">
                    <a:alpha val="43137"/>
                  </a:srgbClr>
                </a:outerShdw>
              </a:effectLst>
            </a:rPr>
            <a:t>Obedeció humildemente en todo, hasta su muerte (</a:t>
          </a:r>
          <a:r>
            <a:rPr lang="es-ES" sz="1800" b="1" dirty="0" err="1">
              <a:solidFill>
                <a:schemeClr val="bg1"/>
              </a:solidFill>
              <a:effectLst>
                <a:outerShdw blurRad="38100" dist="38100" dir="2700000" algn="tl">
                  <a:srgbClr val="000000">
                    <a:alpha val="43137"/>
                  </a:srgbClr>
                </a:outerShdw>
              </a:effectLst>
            </a:rPr>
            <a:t>Flp</a:t>
          </a:r>
          <a:r>
            <a:rPr lang="es-ES" sz="1800" b="1" dirty="0">
              <a:solidFill>
                <a:schemeClr val="bg1"/>
              </a:solidFill>
              <a:effectLst>
                <a:outerShdw blurRad="38100" dist="38100" dir="2700000" algn="tl">
                  <a:srgbClr val="000000">
                    <a:alpha val="43137"/>
                  </a:srgbClr>
                </a:outerShdw>
              </a:effectLst>
            </a:rPr>
            <a:t>. 2:8)</a:t>
          </a:r>
        </a:p>
      </dgm:t>
    </dgm:pt>
    <dgm:pt modelId="{D7016E7F-4EED-48A9-91D8-87EE3D871C15}" type="par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95A59C0B-9954-47A5-8BE9-8D52EC78D1AA}" type="sibTrans" cxnId="{6A191350-B00B-4811-9702-E6968439EC14}">
      <dgm:prSet/>
      <dgm:spPr/>
      <dgm:t>
        <a:bodyPr/>
        <a:lstStyle/>
        <a:p>
          <a:endParaRPr lang="es-ES" sz="1800" b="1">
            <a:solidFill>
              <a:schemeClr val="bg1"/>
            </a:solidFill>
            <a:effectLst>
              <a:outerShdw blurRad="38100" dist="38100" dir="2700000" algn="tl">
                <a:srgbClr val="000000">
                  <a:alpha val="43137"/>
                </a:srgbClr>
              </a:outerShdw>
            </a:effectLst>
          </a:endParaRPr>
        </a:p>
      </dgm:t>
    </dgm:pt>
    <dgm:pt modelId="{04E2BF70-12D3-4D55-8792-64F2993FCD54}" type="pres">
      <dgm:prSet presAssocID="{08189DDD-AA11-423E-B517-A50B07090706}" presName="Name0" presStyleCnt="0">
        <dgm:presLayoutVars>
          <dgm:chMax val="7"/>
          <dgm:dir/>
          <dgm:animLvl val="lvl"/>
          <dgm:resizeHandles val="exact"/>
        </dgm:presLayoutVars>
      </dgm:prSet>
      <dgm:spPr/>
    </dgm:pt>
    <dgm:pt modelId="{FCA06444-AC4B-4EC3-8BEC-323D0F7CE06F}" type="pres">
      <dgm:prSet presAssocID="{8ADE643F-72B2-4CDF-B585-01EB97094AA0}" presName="circle1" presStyleLbl="node1" presStyleIdx="0" presStyleCnt="3"/>
      <dgm:spPr/>
    </dgm:pt>
    <dgm:pt modelId="{F7073B43-4691-440A-B83D-35CBCF13ED5D}" type="pres">
      <dgm:prSet presAssocID="{8ADE643F-72B2-4CDF-B585-01EB97094AA0}" presName="space" presStyleCnt="0"/>
      <dgm:spPr/>
    </dgm:pt>
    <dgm:pt modelId="{80AE798F-9999-4FB6-8016-A160C3D801D0}" type="pres">
      <dgm:prSet presAssocID="{8ADE643F-72B2-4CDF-B585-01EB97094AA0}" presName="rect1" presStyleLbl="alignAcc1" presStyleIdx="0" presStyleCnt="3"/>
      <dgm:spPr/>
    </dgm:pt>
    <dgm:pt modelId="{5BDDE259-FEDF-4825-BFCD-2EF597866D3B}" type="pres">
      <dgm:prSet presAssocID="{8E61D59A-35F5-42C4-9C27-4ED46D4135C9}" presName="vertSpace2" presStyleLbl="node1" presStyleIdx="0" presStyleCnt="3"/>
      <dgm:spPr/>
    </dgm:pt>
    <dgm:pt modelId="{C2FDA4A1-9C8B-4AB2-8804-E6F5287D1812}" type="pres">
      <dgm:prSet presAssocID="{8E61D59A-35F5-42C4-9C27-4ED46D4135C9}" presName="circle2" presStyleLbl="node1" presStyleIdx="1" presStyleCnt="3"/>
      <dgm:spPr/>
    </dgm:pt>
    <dgm:pt modelId="{53AA9E43-F8BB-40F2-9B27-29D1FF9CFF9D}" type="pres">
      <dgm:prSet presAssocID="{8E61D59A-35F5-42C4-9C27-4ED46D4135C9}" presName="rect2" presStyleLbl="alignAcc1" presStyleIdx="1" presStyleCnt="3"/>
      <dgm:spPr/>
    </dgm:pt>
    <dgm:pt modelId="{D722263F-6599-4665-A156-A5357A37FCCD}" type="pres">
      <dgm:prSet presAssocID="{E5FD4988-CB9F-4940-B04F-36F636E50122}" presName="vertSpace3" presStyleLbl="node1" presStyleIdx="1" presStyleCnt="3"/>
      <dgm:spPr/>
    </dgm:pt>
    <dgm:pt modelId="{19352A9B-ABA8-4B1D-BA66-0C1BD53D8556}" type="pres">
      <dgm:prSet presAssocID="{E5FD4988-CB9F-4940-B04F-36F636E50122}" presName="circle3" presStyleLbl="node1" presStyleIdx="2" presStyleCnt="3"/>
      <dgm:spPr/>
    </dgm:pt>
    <dgm:pt modelId="{A3CEF08D-DC7F-4D2F-85B3-E34880BCE56A}" type="pres">
      <dgm:prSet presAssocID="{E5FD4988-CB9F-4940-B04F-36F636E50122}" presName="rect3" presStyleLbl="alignAcc1" presStyleIdx="2" presStyleCnt="3"/>
      <dgm:spPr/>
    </dgm:pt>
    <dgm:pt modelId="{C7282502-6B31-4B29-83D1-C0EC6740BC42}" type="pres">
      <dgm:prSet presAssocID="{8ADE643F-72B2-4CDF-B585-01EB97094AA0}" presName="rect1ParTxNoCh" presStyleLbl="alignAcc1" presStyleIdx="2" presStyleCnt="3">
        <dgm:presLayoutVars>
          <dgm:chMax val="1"/>
          <dgm:bulletEnabled val="1"/>
        </dgm:presLayoutVars>
      </dgm:prSet>
      <dgm:spPr/>
    </dgm:pt>
    <dgm:pt modelId="{2AF0BC78-45D0-4B2C-9D88-C685346B172F}" type="pres">
      <dgm:prSet presAssocID="{8E61D59A-35F5-42C4-9C27-4ED46D4135C9}" presName="rect2ParTxNoCh" presStyleLbl="alignAcc1" presStyleIdx="2" presStyleCnt="3">
        <dgm:presLayoutVars>
          <dgm:chMax val="1"/>
          <dgm:bulletEnabled val="1"/>
        </dgm:presLayoutVars>
      </dgm:prSet>
      <dgm:spPr/>
    </dgm:pt>
    <dgm:pt modelId="{31C9E348-A541-4AE3-91F5-EB6198CB9225}" type="pres">
      <dgm:prSet presAssocID="{E5FD4988-CB9F-4940-B04F-36F636E50122}" presName="rect3ParTxNoCh" presStyleLbl="alignAcc1" presStyleIdx="2" presStyleCnt="3">
        <dgm:presLayoutVars>
          <dgm:chMax val="1"/>
          <dgm:bulletEnabled val="1"/>
        </dgm:presLayoutVars>
      </dgm:prSet>
      <dgm:spPr/>
    </dgm:pt>
  </dgm:ptLst>
  <dgm:cxnLst>
    <dgm:cxn modelId="{99EC8F13-0264-4AC5-92C3-F559FDB2D53A}" type="presOf" srcId="{8ADE643F-72B2-4CDF-B585-01EB97094AA0}" destId="{80AE798F-9999-4FB6-8016-A160C3D801D0}" srcOrd="0" destOrd="0" presId="urn:microsoft.com/office/officeart/2005/8/layout/target3"/>
    <dgm:cxn modelId="{3501F73B-2EFD-4FBD-B20B-6D26D1917380}" type="presOf" srcId="{E5FD4988-CB9F-4940-B04F-36F636E50122}" destId="{A3CEF08D-DC7F-4D2F-85B3-E34880BCE56A}" srcOrd="0" destOrd="0" presId="urn:microsoft.com/office/officeart/2005/8/layout/target3"/>
    <dgm:cxn modelId="{E7EE9346-147D-4DE9-A4D4-6205298ED758}" type="presOf" srcId="{8ADE643F-72B2-4CDF-B585-01EB97094AA0}" destId="{C7282502-6B31-4B29-83D1-C0EC6740BC42}" srcOrd="1" destOrd="0" presId="urn:microsoft.com/office/officeart/2005/8/layout/target3"/>
    <dgm:cxn modelId="{6A191350-B00B-4811-9702-E6968439EC14}" srcId="{08189DDD-AA11-423E-B517-A50B07090706}" destId="{E5FD4988-CB9F-4940-B04F-36F636E50122}" srcOrd="2" destOrd="0" parTransId="{D7016E7F-4EED-48A9-91D8-87EE3D871C15}" sibTransId="{95A59C0B-9954-47A5-8BE9-8D52EC78D1AA}"/>
    <dgm:cxn modelId="{4C853697-5DD6-46E6-90FA-799B9C1B5E1F}" type="presOf" srcId="{8E61D59A-35F5-42C4-9C27-4ED46D4135C9}" destId="{2AF0BC78-45D0-4B2C-9D88-C685346B172F}" srcOrd="1" destOrd="0" presId="urn:microsoft.com/office/officeart/2005/8/layout/target3"/>
    <dgm:cxn modelId="{346D04BC-006E-4AD3-AF24-96445FF2E2DC}" type="presOf" srcId="{08189DDD-AA11-423E-B517-A50B07090706}" destId="{04E2BF70-12D3-4D55-8792-64F2993FCD54}" srcOrd="0" destOrd="0" presId="urn:microsoft.com/office/officeart/2005/8/layout/target3"/>
    <dgm:cxn modelId="{03C21CBD-961B-4C18-A4BC-B477B36B9EC1}" srcId="{08189DDD-AA11-423E-B517-A50B07090706}" destId="{8E61D59A-35F5-42C4-9C27-4ED46D4135C9}" srcOrd="1" destOrd="0" parTransId="{62D08924-2DC7-44F8-93E7-A9F474C2F5B7}" sibTransId="{E8133F66-4F92-4177-83E4-E12BD011EBF4}"/>
    <dgm:cxn modelId="{25E2DAD9-4DED-4F6C-8BDB-9CA32C704B83}" type="presOf" srcId="{E5FD4988-CB9F-4940-B04F-36F636E50122}" destId="{31C9E348-A541-4AE3-91F5-EB6198CB9225}" srcOrd="1" destOrd="0" presId="urn:microsoft.com/office/officeart/2005/8/layout/target3"/>
    <dgm:cxn modelId="{EE850BF5-2DA9-43BB-A396-5B856DAA3721}" type="presOf" srcId="{8E61D59A-35F5-42C4-9C27-4ED46D4135C9}" destId="{53AA9E43-F8BB-40F2-9B27-29D1FF9CFF9D}" srcOrd="0" destOrd="0" presId="urn:microsoft.com/office/officeart/2005/8/layout/target3"/>
    <dgm:cxn modelId="{6603B3FA-C491-4BBC-BAEE-594C85F9F42A}" srcId="{08189DDD-AA11-423E-B517-A50B07090706}" destId="{8ADE643F-72B2-4CDF-B585-01EB97094AA0}" srcOrd="0" destOrd="0" parTransId="{C880D8E4-A3AD-47E2-8B91-21504A1A0028}" sibTransId="{3BFFCC0A-E590-451A-9496-B6FEF841E2DD}"/>
    <dgm:cxn modelId="{6D0FA9F2-CEC1-46EE-B8B8-724EB8149AF7}" type="presParOf" srcId="{04E2BF70-12D3-4D55-8792-64F2993FCD54}" destId="{FCA06444-AC4B-4EC3-8BEC-323D0F7CE06F}" srcOrd="0" destOrd="0" presId="urn:microsoft.com/office/officeart/2005/8/layout/target3"/>
    <dgm:cxn modelId="{AE5EA16A-FC4F-41EC-B8F1-C855FCE1D0FF}" type="presParOf" srcId="{04E2BF70-12D3-4D55-8792-64F2993FCD54}" destId="{F7073B43-4691-440A-B83D-35CBCF13ED5D}" srcOrd="1" destOrd="0" presId="urn:microsoft.com/office/officeart/2005/8/layout/target3"/>
    <dgm:cxn modelId="{CF46D42F-82B1-4A03-A88D-42E1ED4F256E}" type="presParOf" srcId="{04E2BF70-12D3-4D55-8792-64F2993FCD54}" destId="{80AE798F-9999-4FB6-8016-A160C3D801D0}" srcOrd="2" destOrd="0" presId="urn:microsoft.com/office/officeart/2005/8/layout/target3"/>
    <dgm:cxn modelId="{C1EC1CD4-116E-4DE9-82A5-4F478721318F}" type="presParOf" srcId="{04E2BF70-12D3-4D55-8792-64F2993FCD54}" destId="{5BDDE259-FEDF-4825-BFCD-2EF597866D3B}" srcOrd="3" destOrd="0" presId="urn:microsoft.com/office/officeart/2005/8/layout/target3"/>
    <dgm:cxn modelId="{CD4FE213-9303-4ABB-B25D-3D3397213119}" type="presParOf" srcId="{04E2BF70-12D3-4D55-8792-64F2993FCD54}" destId="{C2FDA4A1-9C8B-4AB2-8804-E6F5287D1812}" srcOrd="4" destOrd="0" presId="urn:microsoft.com/office/officeart/2005/8/layout/target3"/>
    <dgm:cxn modelId="{B98A62AB-2F88-4879-B4A6-7D047562FA29}" type="presParOf" srcId="{04E2BF70-12D3-4D55-8792-64F2993FCD54}" destId="{53AA9E43-F8BB-40F2-9B27-29D1FF9CFF9D}" srcOrd="5" destOrd="0" presId="urn:microsoft.com/office/officeart/2005/8/layout/target3"/>
    <dgm:cxn modelId="{63795A61-E3A8-4CC7-9E70-CBE395A0BAE0}" type="presParOf" srcId="{04E2BF70-12D3-4D55-8792-64F2993FCD54}" destId="{D722263F-6599-4665-A156-A5357A37FCCD}" srcOrd="6" destOrd="0" presId="urn:microsoft.com/office/officeart/2005/8/layout/target3"/>
    <dgm:cxn modelId="{B9921562-2BE2-4EE5-922C-F2A774230452}" type="presParOf" srcId="{04E2BF70-12D3-4D55-8792-64F2993FCD54}" destId="{19352A9B-ABA8-4B1D-BA66-0C1BD53D8556}" srcOrd="7" destOrd="0" presId="urn:microsoft.com/office/officeart/2005/8/layout/target3"/>
    <dgm:cxn modelId="{5478337C-4625-4696-99C7-BDFED6DDEC9B}" type="presParOf" srcId="{04E2BF70-12D3-4D55-8792-64F2993FCD54}" destId="{A3CEF08D-DC7F-4D2F-85B3-E34880BCE56A}" srcOrd="8" destOrd="0" presId="urn:microsoft.com/office/officeart/2005/8/layout/target3"/>
    <dgm:cxn modelId="{8694638B-9A89-440E-83CD-27AF110B19E0}" type="presParOf" srcId="{04E2BF70-12D3-4D55-8792-64F2993FCD54}" destId="{C7282502-6B31-4B29-83D1-C0EC6740BC42}" srcOrd="9" destOrd="0" presId="urn:microsoft.com/office/officeart/2005/8/layout/target3"/>
    <dgm:cxn modelId="{15EF45F5-9AE1-4DB5-AF15-542FA8B8689F}" type="presParOf" srcId="{04E2BF70-12D3-4D55-8792-64F2993FCD54}" destId="{2AF0BC78-45D0-4B2C-9D88-C685346B172F}" srcOrd="10" destOrd="0" presId="urn:microsoft.com/office/officeart/2005/8/layout/target3"/>
    <dgm:cxn modelId="{D0DA5DAA-19CF-4FB5-9F17-5B8D92FE1D26}" type="presParOf" srcId="{04E2BF70-12D3-4D55-8792-64F2993FCD54}" destId="{31C9E348-A541-4AE3-91F5-EB6198CB9225}"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FC727-A5C7-457B-B84C-ED1B5ACCB513}">
      <dsp:nvSpPr>
        <dsp:cNvPr id="0" name=""/>
        <dsp:cNvSpPr/>
      </dsp:nvSpPr>
      <dsp:spPr>
        <a:xfrm rot="5400000">
          <a:off x="7553530" y="-3908581"/>
          <a:ext cx="415574" cy="8290469"/>
        </a:xfrm>
        <a:prstGeom prst="round2SameRect">
          <a:avLst/>
        </a:prstGeom>
        <a:solidFill>
          <a:schemeClr val="accent2">
            <a:tint val="40000"/>
            <a:hueOff val="0"/>
            <a:satOff val="0"/>
            <a:lumOff val="0"/>
          </a:schemeClr>
        </a:solidFill>
        <a:ln w="12700" cap="flat" cmpd="sng" algn="ctr">
          <a:solidFill>
            <a:schemeClr val="accent2">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Les estimula a estudiar e imitar la vida modelo de Cristo</a:t>
          </a:r>
          <a:endParaRPr lang="es-ES" sz="1800" kern="1200" dirty="0"/>
        </a:p>
      </dsp:txBody>
      <dsp:txXfrm rot="-5400000">
        <a:off x="3616083" y="49153"/>
        <a:ext cx="8270182" cy="375000"/>
      </dsp:txXfrm>
    </dsp:sp>
    <dsp:sp modelId="{F345F0DC-739B-4912-85FD-798D40B447B8}">
      <dsp:nvSpPr>
        <dsp:cNvPr id="0" name=""/>
        <dsp:cNvSpPr/>
      </dsp:nvSpPr>
      <dsp:spPr>
        <a:xfrm>
          <a:off x="0" y="810"/>
          <a:ext cx="3623912" cy="4716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Consuelo en Cristo</a:t>
          </a:r>
          <a:endParaRPr lang="es-ES" sz="2000" kern="1200" dirty="0">
            <a:effectLst>
              <a:outerShdw blurRad="38100" dist="38100" dir="2700000" algn="tl">
                <a:srgbClr val="000000">
                  <a:alpha val="43137"/>
                </a:srgbClr>
              </a:outerShdw>
            </a:effectLst>
          </a:endParaRPr>
        </a:p>
      </dsp:txBody>
      <dsp:txXfrm>
        <a:off x="23026" y="23836"/>
        <a:ext cx="3577860" cy="425634"/>
      </dsp:txXfrm>
    </dsp:sp>
    <dsp:sp modelId="{70AE16FB-1CA3-4D95-8532-67B1C21F24F5}">
      <dsp:nvSpPr>
        <dsp:cNvPr id="0" name=""/>
        <dsp:cNvSpPr/>
      </dsp:nvSpPr>
      <dsp:spPr>
        <a:xfrm rot="5400000">
          <a:off x="7543886" y="-3413310"/>
          <a:ext cx="415574" cy="8290469"/>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Su amor por Cristo ejerce poder estimulante sobre sus mentes</a:t>
          </a:r>
          <a:endParaRPr lang="es-ES" sz="1800" kern="1200" dirty="0"/>
        </a:p>
      </dsp:txBody>
      <dsp:txXfrm rot="-5400000">
        <a:off x="3606439" y="544424"/>
        <a:ext cx="8270182" cy="375000"/>
      </dsp:txXfrm>
    </dsp:sp>
    <dsp:sp modelId="{38A2E8CB-CFE4-465A-8900-6ABEE3E03BF6}">
      <dsp:nvSpPr>
        <dsp:cNvPr id="0" name=""/>
        <dsp:cNvSpPr/>
      </dsp:nvSpPr>
      <dsp:spPr>
        <a:xfrm>
          <a:off x="0" y="496081"/>
          <a:ext cx="3623912" cy="471686"/>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Consuelo en amor</a:t>
          </a:r>
          <a:endParaRPr lang="es-ES" sz="2000" kern="1200" dirty="0">
            <a:effectLst>
              <a:outerShdw blurRad="38100" dist="38100" dir="2700000" algn="tl">
                <a:srgbClr val="000000">
                  <a:alpha val="43137"/>
                </a:srgbClr>
              </a:outerShdw>
            </a:effectLst>
          </a:endParaRPr>
        </a:p>
      </dsp:txBody>
      <dsp:txXfrm>
        <a:off x="23026" y="519107"/>
        <a:ext cx="3577860" cy="425634"/>
      </dsp:txXfrm>
    </dsp:sp>
    <dsp:sp modelId="{A07AF936-934C-43B9-9E11-CB036ADFDB92}">
      <dsp:nvSpPr>
        <dsp:cNvPr id="0" name=""/>
        <dsp:cNvSpPr/>
      </dsp:nvSpPr>
      <dsp:spPr>
        <a:xfrm rot="5400000">
          <a:off x="7543886" y="-2918039"/>
          <a:ext cx="415574" cy="8290469"/>
        </a:xfrm>
        <a:prstGeom prst="round2SameRect">
          <a:avLst/>
        </a:prstGeom>
        <a:solidFill>
          <a:schemeClr val="accent4">
            <a:tint val="40000"/>
            <a:hueOff val="0"/>
            <a:satOff val="0"/>
            <a:lumOff val="0"/>
          </a:schemeClr>
        </a:solidFill>
        <a:ln w="12700" cap="flat" cmpd="sng" algn="ctr">
          <a:solidFill>
            <a:schemeClr val="accent4">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Deben someterse al control del Espíritu</a:t>
          </a:r>
          <a:endParaRPr lang="es-ES" sz="1800" kern="1200" dirty="0"/>
        </a:p>
      </dsp:txBody>
      <dsp:txXfrm rot="-5400000">
        <a:off x="3606439" y="1039695"/>
        <a:ext cx="8270182" cy="375000"/>
      </dsp:txXfrm>
    </dsp:sp>
    <dsp:sp modelId="{225F09F4-9F2B-4BA9-BFC5-4949A0E5B0A4}">
      <dsp:nvSpPr>
        <dsp:cNvPr id="0" name=""/>
        <dsp:cNvSpPr/>
      </dsp:nvSpPr>
      <dsp:spPr>
        <a:xfrm>
          <a:off x="0" y="991352"/>
          <a:ext cx="3623912" cy="471686"/>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Comunión del Espíritu</a:t>
          </a:r>
          <a:endParaRPr lang="es-ES" sz="2000" kern="1200" dirty="0">
            <a:effectLst>
              <a:outerShdw blurRad="38100" dist="38100" dir="2700000" algn="tl">
                <a:srgbClr val="000000">
                  <a:alpha val="43137"/>
                </a:srgbClr>
              </a:outerShdw>
            </a:effectLst>
          </a:endParaRPr>
        </a:p>
      </dsp:txBody>
      <dsp:txXfrm>
        <a:off x="23026" y="1014378"/>
        <a:ext cx="3577860" cy="425634"/>
      </dsp:txXfrm>
    </dsp:sp>
    <dsp:sp modelId="{A95744FE-A75C-42EE-A600-0978F5810D02}">
      <dsp:nvSpPr>
        <dsp:cNvPr id="0" name=""/>
        <dsp:cNvSpPr/>
      </dsp:nvSpPr>
      <dsp:spPr>
        <a:xfrm rot="5400000">
          <a:off x="7543886" y="-2422768"/>
          <a:ext cx="415574" cy="8290469"/>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Deben verse en ellos las emociones tiernas y cálidas del afecto humano </a:t>
          </a:r>
          <a:endParaRPr lang="es-ES" sz="1800" kern="1200" dirty="0"/>
        </a:p>
      </dsp:txBody>
      <dsp:txXfrm rot="-5400000">
        <a:off x="3606439" y="1534966"/>
        <a:ext cx="8270182" cy="375000"/>
      </dsp:txXfrm>
    </dsp:sp>
    <dsp:sp modelId="{C254F32F-86CA-4E99-979B-AF9096E5D968}">
      <dsp:nvSpPr>
        <dsp:cNvPr id="0" name=""/>
        <dsp:cNvSpPr/>
      </dsp:nvSpPr>
      <dsp:spPr>
        <a:xfrm>
          <a:off x="0" y="1486623"/>
          <a:ext cx="3623912" cy="4716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Afecto entrañable</a:t>
          </a:r>
          <a:endParaRPr lang="es-ES" sz="2000" kern="1200" dirty="0">
            <a:effectLst>
              <a:outerShdw blurRad="38100" dist="38100" dir="2700000" algn="tl">
                <a:srgbClr val="000000">
                  <a:alpha val="43137"/>
                </a:srgbClr>
              </a:outerShdw>
            </a:effectLst>
          </a:endParaRPr>
        </a:p>
      </dsp:txBody>
      <dsp:txXfrm>
        <a:off x="23026" y="1509649"/>
        <a:ext cx="3577860" cy="425634"/>
      </dsp:txXfrm>
    </dsp:sp>
    <dsp:sp modelId="{E4276F12-D4D7-4759-9AAC-224505EC7F61}">
      <dsp:nvSpPr>
        <dsp:cNvPr id="0" name=""/>
        <dsp:cNvSpPr/>
      </dsp:nvSpPr>
      <dsp:spPr>
        <a:xfrm rot="5400000">
          <a:off x="7543886" y="-1927497"/>
          <a:ext cx="415574" cy="8290469"/>
        </a:xfrm>
        <a:prstGeom prst="round2SameRect">
          <a:avLst/>
        </a:prstGeom>
        <a:solidFill>
          <a:schemeClr val="accent6">
            <a:tint val="40000"/>
            <a:hueOff val="0"/>
            <a:satOff val="0"/>
            <a:lumOff val="0"/>
          </a:schemeClr>
        </a:solidFill>
        <a:ln w="12700" cap="flat" cmpd="sng" algn="ctr">
          <a:solidFill>
            <a:schemeClr val="accent6">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Que demuestren la presencia de un afecto genuino con actos individuales de misericordia</a:t>
          </a:r>
          <a:endParaRPr lang="es-ES" sz="1800" kern="1200" dirty="0"/>
        </a:p>
      </dsp:txBody>
      <dsp:txXfrm rot="-5400000">
        <a:off x="3606439" y="2030237"/>
        <a:ext cx="8270182" cy="375000"/>
      </dsp:txXfrm>
    </dsp:sp>
    <dsp:sp modelId="{9F224E3E-D8F3-4E8C-94A2-5FFD1B0B6430}">
      <dsp:nvSpPr>
        <dsp:cNvPr id="0" name=""/>
        <dsp:cNvSpPr/>
      </dsp:nvSpPr>
      <dsp:spPr>
        <a:xfrm>
          <a:off x="0" y="1981894"/>
          <a:ext cx="3623912" cy="471686"/>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Misericordia</a:t>
          </a:r>
          <a:endParaRPr lang="es-ES" sz="2000" kern="1200" dirty="0">
            <a:effectLst>
              <a:outerShdw blurRad="38100" dist="38100" dir="2700000" algn="tl">
                <a:srgbClr val="000000">
                  <a:alpha val="43137"/>
                </a:srgbClr>
              </a:outerShdw>
            </a:effectLst>
          </a:endParaRPr>
        </a:p>
      </dsp:txBody>
      <dsp:txXfrm>
        <a:off x="23026" y="2004920"/>
        <a:ext cx="3577860" cy="425634"/>
      </dsp:txXfrm>
    </dsp:sp>
    <dsp:sp modelId="{0F736E9E-DC0F-41A1-89FA-11AAAE29D790}">
      <dsp:nvSpPr>
        <dsp:cNvPr id="0" name=""/>
        <dsp:cNvSpPr/>
      </dsp:nvSpPr>
      <dsp:spPr>
        <a:xfrm rot="5400000">
          <a:off x="7543886" y="-1432226"/>
          <a:ext cx="415574" cy="8290469"/>
        </a:xfrm>
        <a:prstGeom prst="round2SameRect">
          <a:avLst/>
        </a:prstGeom>
        <a:solidFill>
          <a:srgbClr val="9DFDE6"/>
        </a:solidFill>
        <a:ln w="12700" cap="flat" cmpd="sng" algn="ctr">
          <a:solidFill>
            <a:srgbClr val="9DFDE6">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171450" lvl="1" indent="-171450" algn="l" defTabSz="800100">
            <a:lnSpc>
              <a:spcPct val="90000"/>
            </a:lnSpc>
            <a:spcBef>
              <a:spcPct val="0"/>
            </a:spcBef>
            <a:spcAft>
              <a:spcPct val="15000"/>
            </a:spcAft>
            <a:buNone/>
          </a:pPr>
          <a:r>
            <a:rPr lang="es-ES" sz="1800" b="1" kern="1200" dirty="0"/>
            <a:t>El amor mutuo hace que los pensamientos sean parecidos y que haya una acción unida </a:t>
          </a:r>
          <a:endParaRPr lang="es-ES" sz="1800" kern="1200" dirty="0"/>
        </a:p>
      </dsp:txBody>
      <dsp:txXfrm rot="-5400000">
        <a:off x="3606439" y="2525508"/>
        <a:ext cx="8270182" cy="375000"/>
      </dsp:txXfrm>
    </dsp:sp>
    <dsp:sp modelId="{D322E446-1E18-40C5-B54D-DBDC6663ED62}">
      <dsp:nvSpPr>
        <dsp:cNvPr id="0" name=""/>
        <dsp:cNvSpPr/>
      </dsp:nvSpPr>
      <dsp:spPr>
        <a:xfrm>
          <a:off x="0" y="2477165"/>
          <a:ext cx="3623912" cy="471686"/>
        </a:xfrm>
        <a:prstGeom prst="roundRect">
          <a:avLst/>
        </a:prstGeom>
        <a:gradFill rotWithShape="0">
          <a:gsLst>
            <a:gs pos="0">
              <a:srgbClr val="00A8A4"/>
            </a:gs>
            <a:gs pos="50000">
              <a:schemeClr val="tx2"/>
            </a:gs>
            <a:gs pos="100000">
              <a:schemeClr val="tx2">
                <a:lumMod val="75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Unidad de sentimiento y amor</a:t>
          </a:r>
          <a:endParaRPr lang="es-ES" sz="2000" kern="1200" dirty="0">
            <a:effectLst>
              <a:outerShdw blurRad="38100" dist="38100" dir="2700000" algn="tl">
                <a:srgbClr val="000000">
                  <a:alpha val="43137"/>
                </a:srgbClr>
              </a:outerShdw>
            </a:effectLst>
          </a:endParaRPr>
        </a:p>
      </dsp:txBody>
      <dsp:txXfrm>
        <a:off x="23026" y="2500191"/>
        <a:ext cx="3577860" cy="4256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06444-AC4B-4EC3-8BEC-323D0F7CE06F}">
      <dsp:nvSpPr>
        <dsp:cNvPr id="0" name=""/>
        <dsp:cNvSpPr/>
      </dsp:nvSpPr>
      <dsp:spPr>
        <a:xfrm>
          <a:off x="0" y="0"/>
          <a:ext cx="1395652" cy="1395652"/>
        </a:xfrm>
        <a:prstGeom prst="pie">
          <a:avLst>
            <a:gd name="adj1" fmla="val 5400000"/>
            <a:gd name="adj2" fmla="val 162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0AE798F-9999-4FB6-8016-A160C3D801D0}">
      <dsp:nvSpPr>
        <dsp:cNvPr id="0" name=""/>
        <dsp:cNvSpPr/>
      </dsp:nvSpPr>
      <dsp:spPr>
        <a:xfrm>
          <a:off x="697826" y="0"/>
          <a:ext cx="6588803" cy="1395652"/>
        </a:xfrm>
        <a:prstGeom prst="rect">
          <a:avLst/>
        </a:prstGeom>
        <a:solidFill>
          <a:schemeClr val="accent3">
            <a:lumMod val="5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Renunció a sus prerrogativas divinas (Flp. 2:6)</a:t>
          </a:r>
        </a:p>
      </dsp:txBody>
      <dsp:txXfrm>
        <a:off x="697826" y="0"/>
        <a:ext cx="6588803" cy="418696"/>
      </dsp:txXfrm>
    </dsp:sp>
    <dsp:sp modelId="{C2FDA4A1-9C8B-4AB2-8804-E6F5287D1812}">
      <dsp:nvSpPr>
        <dsp:cNvPr id="0" name=""/>
        <dsp:cNvSpPr/>
      </dsp:nvSpPr>
      <dsp:spPr>
        <a:xfrm>
          <a:off x="244239" y="418696"/>
          <a:ext cx="907172" cy="907172"/>
        </a:xfrm>
        <a:prstGeom prst="pie">
          <a:avLst>
            <a:gd name="adj1" fmla="val 5400000"/>
            <a:gd name="adj2" fmla="val 16200000"/>
          </a:avLst>
        </a:prstGeom>
        <a:gradFill rotWithShape="0">
          <a:gsLst>
            <a:gs pos="0">
              <a:schemeClr val="accent3">
                <a:hueOff val="-5999998"/>
                <a:satOff val="0"/>
                <a:lumOff val="-15000"/>
                <a:alphaOff val="0"/>
                <a:satMod val="103000"/>
                <a:lumMod val="102000"/>
                <a:tint val="94000"/>
              </a:schemeClr>
            </a:gs>
            <a:gs pos="50000">
              <a:schemeClr val="accent3">
                <a:hueOff val="-5999998"/>
                <a:satOff val="0"/>
                <a:lumOff val="-15000"/>
                <a:alphaOff val="0"/>
                <a:satMod val="110000"/>
                <a:lumMod val="100000"/>
                <a:shade val="100000"/>
              </a:schemeClr>
            </a:gs>
            <a:gs pos="100000">
              <a:schemeClr val="accent3">
                <a:hueOff val="-5999998"/>
                <a:satOff val="0"/>
                <a:lumOff val="-15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AA9E43-F8BB-40F2-9B27-29D1FF9CFF9D}">
      <dsp:nvSpPr>
        <dsp:cNvPr id="0" name=""/>
        <dsp:cNvSpPr/>
      </dsp:nvSpPr>
      <dsp:spPr>
        <a:xfrm>
          <a:off x="697826" y="418696"/>
          <a:ext cx="6588803" cy="907172"/>
        </a:xfrm>
        <a:prstGeom prst="rect">
          <a:avLst/>
        </a:prstGeom>
        <a:solidFill>
          <a:schemeClr val="accent1">
            <a:lumMod val="50000"/>
            <a:alpha val="90000"/>
          </a:schemeClr>
        </a:solidFill>
        <a:ln w="12700" cap="flat" cmpd="sng" algn="ctr">
          <a:solidFill>
            <a:schemeClr val="accent3">
              <a:hueOff val="-5999998"/>
              <a:satOff val="0"/>
              <a:lumOff val="-15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a:solidFill>
                <a:schemeClr val="bg1"/>
              </a:solidFill>
              <a:effectLst>
                <a:outerShdw blurRad="38100" dist="38100" dir="2700000" algn="tl">
                  <a:srgbClr val="000000">
                    <a:alpha val="43137"/>
                  </a:srgbClr>
                </a:outerShdw>
              </a:effectLst>
            </a:rPr>
            <a:t>Se hizo hombre para servirnos (Flp. 2:7)</a:t>
          </a:r>
        </a:p>
      </dsp:txBody>
      <dsp:txXfrm>
        <a:off x="697826" y="418696"/>
        <a:ext cx="6588803" cy="418695"/>
      </dsp:txXfrm>
    </dsp:sp>
    <dsp:sp modelId="{19352A9B-ABA8-4B1D-BA66-0C1BD53D8556}">
      <dsp:nvSpPr>
        <dsp:cNvPr id="0" name=""/>
        <dsp:cNvSpPr/>
      </dsp:nvSpPr>
      <dsp:spPr>
        <a:xfrm>
          <a:off x="488478" y="837391"/>
          <a:ext cx="418695" cy="418695"/>
        </a:xfrm>
        <a:prstGeom prst="pie">
          <a:avLst>
            <a:gd name="adj1" fmla="val 5400000"/>
            <a:gd name="adj2" fmla="val 16200000"/>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A3CEF08D-DC7F-4D2F-85B3-E34880BCE56A}">
      <dsp:nvSpPr>
        <dsp:cNvPr id="0" name=""/>
        <dsp:cNvSpPr/>
      </dsp:nvSpPr>
      <dsp:spPr>
        <a:xfrm>
          <a:off x="697826" y="837391"/>
          <a:ext cx="6588803" cy="418695"/>
        </a:xfrm>
        <a:prstGeom prst="rect">
          <a:avLst/>
        </a:prstGeom>
        <a:solidFill>
          <a:schemeClr val="accent4">
            <a:lumMod val="50000"/>
            <a:alpha val="90000"/>
          </a:schemeClr>
        </a:solidFill>
        <a:ln w="12700" cap="flat" cmpd="sng" algn="ctr">
          <a:solidFill>
            <a:schemeClr val="accent3">
              <a:hueOff val="-11999996"/>
              <a:satOff val="0"/>
              <a:lumOff val="-30000"/>
              <a:alphaOff val="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bg1"/>
              </a:solidFill>
              <a:effectLst>
                <a:outerShdw blurRad="38100" dist="38100" dir="2700000" algn="tl">
                  <a:srgbClr val="000000">
                    <a:alpha val="43137"/>
                  </a:srgbClr>
                </a:outerShdw>
              </a:effectLst>
            </a:rPr>
            <a:t>Obedeció humildemente en todo, hasta su muerte (</a:t>
          </a:r>
          <a:r>
            <a:rPr lang="es-ES" sz="1800" b="1" kern="1200" dirty="0" err="1">
              <a:solidFill>
                <a:schemeClr val="bg1"/>
              </a:solidFill>
              <a:effectLst>
                <a:outerShdw blurRad="38100" dist="38100" dir="2700000" algn="tl">
                  <a:srgbClr val="000000">
                    <a:alpha val="43137"/>
                  </a:srgbClr>
                </a:outerShdw>
              </a:effectLst>
            </a:rPr>
            <a:t>Flp</a:t>
          </a:r>
          <a:r>
            <a:rPr lang="es-ES" sz="1800" b="1" kern="1200" dirty="0">
              <a:solidFill>
                <a:schemeClr val="bg1"/>
              </a:solidFill>
              <a:effectLst>
                <a:outerShdw blurRad="38100" dist="38100" dir="2700000" algn="tl">
                  <a:srgbClr val="000000">
                    <a:alpha val="43137"/>
                  </a:srgbClr>
                </a:outerShdw>
              </a:effectLst>
            </a:rPr>
            <a:t>. 2:8)</a:t>
          </a:r>
        </a:p>
      </dsp:txBody>
      <dsp:txXfrm>
        <a:off x="697826" y="837391"/>
        <a:ext cx="6588803" cy="41869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F4F38-242B-7560-E50F-32A493D2095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883350-400D-FB3D-F87D-1E8F5E3A11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E203638-2C91-2B25-F6DC-AFBAC56D49F4}"/>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5" name="Marcador de pie de página 4">
            <a:extLst>
              <a:ext uri="{FF2B5EF4-FFF2-40B4-BE49-F238E27FC236}">
                <a16:creationId xmlns:a16="http://schemas.microsoft.com/office/drawing/2014/main" id="{CBF65A61-83AD-00DB-3C7F-60135A8DB9C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62EDF8F-A5F1-DB23-BB71-F93FAE55986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83341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8E99C-2064-8188-E582-7AFF836F7E0E}"/>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5E280A0-564D-128C-0914-EA2FF3DE6CE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E3C0DA7-0372-E7C0-F02A-B506E965D96C}"/>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5" name="Marcador de pie de página 4">
            <a:extLst>
              <a:ext uri="{FF2B5EF4-FFF2-40B4-BE49-F238E27FC236}">
                <a16:creationId xmlns:a16="http://schemas.microsoft.com/office/drawing/2014/main" id="{173392CC-B3FE-7AA3-189C-21970054CF3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58C36E-47D3-B3B3-AAF7-BC6F04F3DBB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53903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0FCA960-E243-B595-32E1-D4932365750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8D81752-310F-0E5D-DA11-DCE0751E3A2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6BFBE61-078A-FFA7-3184-14C4E3C36185}"/>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5" name="Marcador de pie de página 4">
            <a:extLst>
              <a:ext uri="{FF2B5EF4-FFF2-40B4-BE49-F238E27FC236}">
                <a16:creationId xmlns:a16="http://schemas.microsoft.com/office/drawing/2014/main" id="{248D08A5-05EF-41F8-5B09-8F06CDF7CB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C6B19A-C9CB-6049-D304-CFE0E61248C2}"/>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159691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295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0286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33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187930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82868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73183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00444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79217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439115-A460-E566-2A8C-672999D1CAC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531F6F-20D8-1560-EE9E-48721F201B3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E20902-2AF9-9B0A-EEF9-E3F75FA5FCBF}"/>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5" name="Marcador de pie de página 4">
            <a:extLst>
              <a:ext uri="{FF2B5EF4-FFF2-40B4-BE49-F238E27FC236}">
                <a16:creationId xmlns:a16="http://schemas.microsoft.com/office/drawing/2014/main" id="{3808F64D-D1E2-2B5A-B2C6-F61B4A56A8C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160158-40F3-8E4C-B761-E6C87D3B47F4}"/>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62204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982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01586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74629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7E945-0E09-CFC8-B06D-5FC52F6B019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7BEA93A1-B786-EF11-CBCC-03F2A6F3E0D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9DE3FFA-287D-E64A-9A85-FB6DB7340C9E}"/>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5" name="Marcador de pie de página 4">
            <a:extLst>
              <a:ext uri="{FF2B5EF4-FFF2-40B4-BE49-F238E27FC236}">
                <a16:creationId xmlns:a16="http://schemas.microsoft.com/office/drawing/2014/main" id="{B6C74D4B-4898-A3F7-4003-9862A7E7286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F00B2E-3109-3B50-59B6-7122D31F20C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70575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5DB3AB-BC80-DE0D-38CD-2732173F64A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FB0525-36F2-8FAF-9160-55DC54E8E9E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6BBD955-EA30-045E-12C4-375A43BF684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EEB85C1-550A-E44B-AC04-5FE000AFE35F}"/>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6" name="Marcador de pie de página 5">
            <a:extLst>
              <a:ext uri="{FF2B5EF4-FFF2-40B4-BE49-F238E27FC236}">
                <a16:creationId xmlns:a16="http://schemas.microsoft.com/office/drawing/2014/main" id="{841558D9-30C6-C2F0-250E-697DE9E96D4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601FE2-82CD-82E1-B01B-1807DC914153}"/>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72146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FE130D-0CA3-B1A0-463F-9E958633DF1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C1111F8-C947-5BBF-DDA9-656342D38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4B8FC6CF-B543-6219-F38B-D4A046D1DEC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87025D8-F5F9-6009-AA20-52B81C8E37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B48A96C-6B70-8D9B-A090-9A8603BAD04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1D22357D-63F9-B73E-E74C-F16D1C038658}"/>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8" name="Marcador de pie de página 7">
            <a:extLst>
              <a:ext uri="{FF2B5EF4-FFF2-40B4-BE49-F238E27FC236}">
                <a16:creationId xmlns:a16="http://schemas.microsoft.com/office/drawing/2014/main" id="{19FDB0BA-B70E-2325-BC67-885924C6529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D76B6969-1FF4-30EC-C922-1991E4D9186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418972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60A267-FF05-300C-7BAE-A19E979D73E9}"/>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6A35ED0-ED45-1AEC-6A82-B95A61B21C95}"/>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4" name="Marcador de pie de página 3">
            <a:extLst>
              <a:ext uri="{FF2B5EF4-FFF2-40B4-BE49-F238E27FC236}">
                <a16:creationId xmlns:a16="http://schemas.microsoft.com/office/drawing/2014/main" id="{4AFAAD8D-F659-85EC-79E9-4A0CC1EB8840}"/>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4B0992-598C-47E8-290E-3BDE34DEF1AF}"/>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49553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CA28705-ABC4-9254-3816-77CBF232BC7F}"/>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3" name="Marcador de pie de página 2">
            <a:extLst>
              <a:ext uri="{FF2B5EF4-FFF2-40B4-BE49-F238E27FC236}">
                <a16:creationId xmlns:a16="http://schemas.microsoft.com/office/drawing/2014/main" id="{A32A9BA5-5E25-42F9-77D4-6080D94FD68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B337D8D-1531-71E8-C52D-C4F4EC300A4A}"/>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6057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9F99DE-424E-3659-99E5-533B246621C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43BBF13-A161-5AC3-DC71-FA6F968F20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EEDECDE-B6CE-D26B-1D40-DA0C3A917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CCF3FFA-43BF-7E68-95B7-2410B4F683BB}"/>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6" name="Marcador de pie de página 5">
            <a:extLst>
              <a:ext uri="{FF2B5EF4-FFF2-40B4-BE49-F238E27FC236}">
                <a16:creationId xmlns:a16="http://schemas.microsoft.com/office/drawing/2014/main" id="{F18AE8E3-DC82-C72B-3864-3353071694D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6316FD7-6481-AF63-0467-D970819C0CE9}"/>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2862151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4E9BF4-1AA3-1220-71DA-71790FFC2B6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222D83D-C553-6014-D63B-776AFB1C50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68C03B-2756-908E-EFA9-29993B25F1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4824123-F811-7075-6808-64AC67D53888}"/>
              </a:ext>
            </a:extLst>
          </p:cNvPr>
          <p:cNvSpPr>
            <a:spLocks noGrp="1"/>
          </p:cNvSpPr>
          <p:nvPr>
            <p:ph type="dt" sz="half" idx="10"/>
          </p:nvPr>
        </p:nvSpPr>
        <p:spPr/>
        <p:txBody>
          <a:bodyPr/>
          <a:lstStyle/>
          <a:p>
            <a:fld id="{1BB86B78-E54E-427E-B66B-C473E2A08BE5}" type="datetimeFigureOut">
              <a:rPr lang="es-ES" smtClean="0"/>
              <a:t>17/01/2026</a:t>
            </a:fld>
            <a:endParaRPr lang="es-ES"/>
          </a:p>
        </p:txBody>
      </p:sp>
      <p:sp>
        <p:nvSpPr>
          <p:cNvPr id="6" name="Marcador de pie de página 5">
            <a:extLst>
              <a:ext uri="{FF2B5EF4-FFF2-40B4-BE49-F238E27FC236}">
                <a16:creationId xmlns:a16="http://schemas.microsoft.com/office/drawing/2014/main" id="{02A26F86-3421-57C8-9B5D-B170D2F8A61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F8AC0DB-1697-1757-D34F-45C740A50B9D}"/>
              </a:ext>
            </a:extLst>
          </p:cNvPr>
          <p:cNvSpPr>
            <a:spLocks noGrp="1"/>
          </p:cNvSpPr>
          <p:nvPr>
            <p:ph type="sldNum" sz="quarter" idx="12"/>
          </p:nvPr>
        </p:nvSpPr>
        <p:spPr/>
        <p:txBody>
          <a:bodyPr/>
          <a:lstStyle/>
          <a:p>
            <a:fld id="{E1B8556D-1B8A-4B14-B2CD-661435D97765}" type="slidenum">
              <a:rPr lang="es-ES" smtClean="0"/>
              <a:t>‹nº›</a:t>
            </a:fld>
            <a:endParaRPr lang="es-ES"/>
          </a:p>
        </p:txBody>
      </p:sp>
    </p:spTree>
    <p:extLst>
      <p:ext uri="{BB962C8B-B14F-4D97-AF65-F5344CB8AC3E}">
        <p14:creationId xmlns:p14="http://schemas.microsoft.com/office/powerpoint/2010/main" val="172639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20BE034-27D6-C347-5032-4F8C37EDFD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D60ED67-C1FD-555D-318F-9118A9F71D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D24723B-5406-1418-64CA-A0AD290B67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B86B78-E54E-427E-B66B-C473E2A08BE5}" type="datetimeFigureOut">
              <a:rPr lang="es-ES" smtClean="0"/>
              <a:t>17/01/2026</a:t>
            </a:fld>
            <a:endParaRPr lang="es-ES"/>
          </a:p>
        </p:txBody>
      </p:sp>
      <p:sp>
        <p:nvSpPr>
          <p:cNvPr id="5" name="Marcador de pie de página 4">
            <a:extLst>
              <a:ext uri="{FF2B5EF4-FFF2-40B4-BE49-F238E27FC236}">
                <a16:creationId xmlns:a16="http://schemas.microsoft.com/office/drawing/2014/main" id="{1EA2CA86-C492-03CC-672A-22D81C06C9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2E90720-C8DB-5AA6-3C51-36F6E23D7C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1B8556D-1B8A-4B14-B2CD-661435D97765}" type="slidenum">
              <a:rPr lang="es-ES" smtClean="0"/>
              <a:t>‹nº›</a:t>
            </a:fld>
            <a:endParaRPr lang="es-ES"/>
          </a:p>
        </p:txBody>
      </p:sp>
    </p:spTree>
    <p:extLst>
      <p:ext uri="{BB962C8B-B14F-4D97-AF65-F5344CB8AC3E}">
        <p14:creationId xmlns:p14="http://schemas.microsoft.com/office/powerpoint/2010/main" val="1831549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17/01/2026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954950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microsoft.com/office/2007/relationships/hdphoto" Target="../media/hdphoto1.wdp"/><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1.jpeg"/><Relationship Id="rId7" Type="http://schemas.openxmlformats.org/officeDocument/2006/relationships/diagramColors" Target="../diagrams/colors1.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14.jpeg"/><Relationship Id="rId5" Type="http://schemas.openxmlformats.org/officeDocument/2006/relationships/diagramLayout" Target="../diagrams/layout1.xml"/><Relationship Id="rId10" Type="http://schemas.openxmlformats.org/officeDocument/2006/relationships/image" Target="../media/image13.jpeg"/><Relationship Id="rId4" Type="http://schemas.openxmlformats.org/officeDocument/2006/relationships/diagramData" Target="../diagrams/data1.xml"/><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8.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microsoft.com/office/2007/relationships/hdphoto" Target="../media/hdphoto3.wdp"/><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27.jpg"/><Relationship Id="rId4" Type="http://schemas.openxmlformats.org/officeDocument/2006/relationships/diagramLayout" Target="../diagrams/layout2.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A2B6CF-874A-0EE6-FE7F-FCA3F3C79A08}"/>
            </a:ext>
          </a:extLst>
        </p:cNvPr>
        <p:cNvGrpSpPr/>
        <p:nvPr/>
      </p:nvGrpSpPr>
      <p:grpSpPr>
        <a:xfrm>
          <a:off x="0" y="0"/>
          <a:ext cx="0" cy="0"/>
          <a:chOff x="0" y="0"/>
          <a:chExt cx="0" cy="0"/>
        </a:xfrm>
      </p:grpSpPr>
      <p:sp useBgFill="1">
        <p:nvSpPr>
          <p:cNvPr id="8"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 name="Group 9">
            <a:extLst>
              <a:ext uri="{FF2B5EF4-FFF2-40B4-BE49-F238E27FC236}">
                <a16:creationId xmlns:a16="http://schemas.microsoft.com/office/drawing/2014/main" id="{601C064A-E6E4-44D2-B345-2BB7514A70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651279" y="598259"/>
            <a:chExt cx="10889442" cy="5680742"/>
          </a:xfrm>
        </p:grpSpPr>
        <p:sp>
          <p:nvSpPr>
            <p:cNvPr id="11" name="Color">
              <a:extLst>
                <a:ext uri="{FF2B5EF4-FFF2-40B4-BE49-F238E27FC236}">
                  <a16:creationId xmlns:a16="http://schemas.microsoft.com/office/drawing/2014/main" id="{DB12EA1C-AD22-49E2-9660-D9CDC6B61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lor">
              <a:extLst>
                <a:ext uri="{FF2B5EF4-FFF2-40B4-BE49-F238E27FC236}">
                  <a16:creationId xmlns:a16="http://schemas.microsoft.com/office/drawing/2014/main" id="{67CE115B-4A96-4B14-8520-5C5FC624E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Color">
            <a:extLst>
              <a:ext uri="{FF2B5EF4-FFF2-40B4-BE49-F238E27FC236}">
                <a16:creationId xmlns:a16="http://schemas.microsoft.com/office/drawing/2014/main" id="{D1945E2A-ABF1-415C-B37A-BD0A5C199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2804" y="598259"/>
            <a:ext cx="10889442" cy="5680742"/>
          </a:xfrm>
          <a:prstGeom prst="rect">
            <a:avLst/>
          </a:prstGeom>
          <a:solidFill>
            <a:srgbClr val="FFC4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Imagen 2" descr="Un grupo de personas haciendo gestos con la mano&#10;&#10;El contenido generado por IA puede ser incorrecto.">
            <a:extLst>
              <a:ext uri="{FF2B5EF4-FFF2-40B4-BE49-F238E27FC236}">
                <a16:creationId xmlns:a16="http://schemas.microsoft.com/office/drawing/2014/main" id="{52745C39-07BD-9095-B790-8A9C3173A275}"/>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4747306" y="653615"/>
            <a:ext cx="6701945" cy="5540004"/>
          </a:xfrm>
          <a:prstGeom prst="rect">
            <a:avLst/>
          </a:prstGeom>
          <a:effectLst>
            <a:innerShdw blurRad="114300">
              <a:prstClr val="black"/>
            </a:innerShdw>
          </a:effectLst>
        </p:spPr>
      </p:pic>
      <p:grpSp>
        <p:nvGrpSpPr>
          <p:cNvPr id="16" name="Group 15">
            <a:extLst>
              <a:ext uri="{FF2B5EF4-FFF2-40B4-BE49-F238E27FC236}">
                <a16:creationId xmlns:a16="http://schemas.microsoft.com/office/drawing/2014/main" id="{BCCEE623-F22A-4681-990C-036558C135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952" cy="6858000"/>
            <a:chOff x="0" y="0"/>
            <a:chExt cx="12188952" cy="6858000"/>
          </a:xfrm>
        </p:grpSpPr>
        <p:sp>
          <p:nvSpPr>
            <p:cNvPr id="17" name="Freeform: Shape 16">
              <a:extLst>
                <a:ext uri="{FF2B5EF4-FFF2-40B4-BE49-F238E27FC236}">
                  <a16:creationId xmlns:a16="http://schemas.microsoft.com/office/drawing/2014/main" id="{39928A56-DDFB-4B12-BB34-20833166BD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B3765F0-85F4-4EB3-93DA-59F421CD4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38E03A00-A562-4753-8BA0-93F8B05DE9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F5D032-1BA8-410D-B68E-0DD597582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BA3FCDE-79E0-49F5-A381-232AB935D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E27297F-31E8-46C6-8569-1FD12C6533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A374C063-2A46-4D9F-A085-0FB2F194CC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CuadroTexto 3">
            <a:extLst>
              <a:ext uri="{FF2B5EF4-FFF2-40B4-BE49-F238E27FC236}">
                <a16:creationId xmlns:a16="http://schemas.microsoft.com/office/drawing/2014/main" id="{6415CBA3-9C44-F04E-6668-25186D216C97}"/>
              </a:ext>
            </a:extLst>
          </p:cNvPr>
          <p:cNvSpPr txBox="1"/>
          <p:nvPr/>
        </p:nvSpPr>
        <p:spPr>
          <a:xfrm>
            <a:off x="718433" y="1060825"/>
            <a:ext cx="3982294" cy="4305986"/>
          </a:xfrm>
          <a:prstGeom prst="rect">
            <a:avLst/>
          </a:prstGeom>
          <a:noFill/>
          <a:effectLst>
            <a:outerShdw blurRad="50800" dist="25400" dir="8100000" algn="tr" rotWithShape="0">
              <a:schemeClr val="accent5">
                <a:lumMod val="50000"/>
              </a:schemeClr>
            </a:outerShdw>
          </a:effectLst>
        </p:spPr>
        <p:txBody>
          <a:bodyPr wrap="square" rtlCol="0">
            <a:prstTxWarp prst="textStop">
              <a:avLst/>
            </a:prstTxWarp>
            <a:spAutoFit/>
          </a:bodyPr>
          <a:lstStyle/>
          <a:p>
            <a:pPr algn="ctr"/>
            <a:r>
              <a:rPr lang="es-ES" sz="5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UNIDAD MEDIANTE LA HUMILDAD</a:t>
            </a:r>
          </a:p>
        </p:txBody>
      </p:sp>
      <p:sp>
        <p:nvSpPr>
          <p:cNvPr id="5" name="CuadroTexto 4">
            <a:extLst>
              <a:ext uri="{FF2B5EF4-FFF2-40B4-BE49-F238E27FC236}">
                <a16:creationId xmlns:a16="http://schemas.microsoft.com/office/drawing/2014/main" id="{B6065132-5AA6-D4FB-DFA9-29B98F2F98C6}"/>
              </a:ext>
            </a:extLst>
          </p:cNvPr>
          <p:cNvSpPr txBox="1"/>
          <p:nvPr/>
        </p:nvSpPr>
        <p:spPr>
          <a:xfrm>
            <a:off x="648496" y="5886028"/>
            <a:ext cx="4096656" cy="369332"/>
          </a:xfrm>
          <a:prstGeom prst="rect">
            <a:avLst/>
          </a:prstGeom>
          <a:noFill/>
        </p:spPr>
        <p:txBody>
          <a:bodyPr wrap="square" rtlCol="0">
            <a:spAutoFit/>
          </a:bodyPr>
          <a:lstStyle/>
          <a:p>
            <a:pPr algn="ctr"/>
            <a:r>
              <a:rPr lang="es-ES" b="1" dirty="0">
                <a:solidFill>
                  <a:schemeClr val="accent5">
                    <a:lumMod val="75000"/>
                  </a:schemeClr>
                </a:solidFill>
              </a:rPr>
              <a:t>Lección 4 para el 24 de enero de 2026</a:t>
            </a:r>
          </a:p>
        </p:txBody>
      </p:sp>
    </p:spTree>
    <p:extLst>
      <p:ext uri="{BB962C8B-B14F-4D97-AF65-F5344CB8AC3E}">
        <p14:creationId xmlns:p14="http://schemas.microsoft.com/office/powerpoint/2010/main" val="379594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F248CD-B893-91ED-E0AD-668CD827F8EC}"/>
              </a:ext>
            </a:extLst>
          </p:cNvPr>
          <p:cNvSpPr txBox="1"/>
          <p:nvPr/>
        </p:nvSpPr>
        <p:spPr>
          <a:xfrm>
            <a:off x="1969770" y="1056174"/>
            <a:ext cx="7993380" cy="4401205"/>
          </a:xfrm>
          <a:prstGeom prst="rect">
            <a:avLst/>
          </a:prstGeom>
          <a:noFill/>
        </p:spPr>
        <p:txBody>
          <a:bodyPr wrap="square">
            <a:spAutoFit/>
          </a:bodyPr>
          <a:lstStyle/>
          <a:p>
            <a:pPr>
              <a:spcBef>
                <a:spcPts val="600"/>
              </a:spcBef>
            </a:pPr>
            <a:r>
              <a:rPr lang="es-ES" sz="2800" b="1" dirty="0">
                <a:latin typeface="Constantia" panose="02030602050306030303" pitchFamily="18" charset="0"/>
              </a:rPr>
              <a:t>“Dios permite que el ser humano despliegue su individualidad. No desea que nadie suma su mente en la mente de su prójimo. Los que desean ser transformados en mente y carácter no han de contemplar a los hombres, sino al Ejemplo divino. Dios da la invitación: “Haya, pues, en vosotros este sentir que hubo también en Cristo Jesús”. Mediante la conversión y la transformación, los hombres han de recibir el sentir de Cristo”</a:t>
            </a:r>
          </a:p>
        </p:txBody>
      </p:sp>
      <p:sp>
        <p:nvSpPr>
          <p:cNvPr id="4" name="CuadroTexto 3">
            <a:extLst>
              <a:ext uri="{FF2B5EF4-FFF2-40B4-BE49-F238E27FC236}">
                <a16:creationId xmlns:a16="http://schemas.microsoft.com/office/drawing/2014/main" id="{4AFEA4C1-B5BE-FFC2-BBB6-28B6D435CA7A}"/>
              </a:ext>
            </a:extLst>
          </p:cNvPr>
          <p:cNvSpPr txBox="1"/>
          <p:nvPr/>
        </p:nvSpPr>
        <p:spPr>
          <a:xfrm>
            <a:off x="6448534" y="5539472"/>
            <a:ext cx="3764171" cy="338554"/>
          </a:xfrm>
          <a:prstGeom prst="rect">
            <a:avLst/>
          </a:prstGeom>
          <a:noFill/>
        </p:spPr>
        <p:txBody>
          <a:bodyPr wrap="none" rtlCol="0">
            <a:spAutoFit/>
          </a:bodyPr>
          <a:lstStyle/>
          <a:p>
            <a:pPr algn="r"/>
            <a:r>
              <a:rPr lang="es-ES" sz="1600" b="1" dirty="0"/>
              <a:t>E. G. W. (A fin de conocerle, 8 de mayo)</a:t>
            </a:r>
          </a:p>
        </p:txBody>
      </p:sp>
    </p:spTree>
    <p:extLst>
      <p:ext uri="{BB962C8B-B14F-4D97-AF65-F5344CB8AC3E}">
        <p14:creationId xmlns:p14="http://schemas.microsoft.com/office/powerpoint/2010/main" val="426804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8FDA3CA-C708-7460-7012-32F3186221E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cxnSp>
        <p:nvCxnSpPr>
          <p:cNvPr id="10" name="Straight Connector 9">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416256"/>
            <a:ext cx="4718304"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6450622"/>
            <a:ext cx="4713997" cy="0"/>
          </a:xfrm>
          <a:prstGeom prst="line">
            <a:avLst/>
          </a:prstGeom>
          <a:ln w="38100">
            <a:solidFill>
              <a:srgbClr val="4D684C"/>
            </a:solidFill>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3" name="Imagen 2" descr="Imagen que contiene persona, mujer, sostener, usando&#10;&#10;El contenido generado por IA puede ser incorrecto.">
            <a:extLst>
              <a:ext uri="{FF2B5EF4-FFF2-40B4-BE49-F238E27FC236}">
                <a16:creationId xmlns:a16="http://schemas.microsoft.com/office/drawing/2014/main" id="{7CFD5EE0-19BB-4D2D-40DF-44A617D18CA3}"/>
              </a:ext>
            </a:extLst>
          </p:cNvPr>
          <p:cNvPicPr>
            <a:picLocks noGrp="1" noRot="1" noChangeAspect="1" noMove="1" noResize="1" noEditPoints="1" noAdjustHandles="1" noChangeArrowheads="1" noChangeShapeType="1" noCrop="1"/>
          </p:cNvPicPr>
          <p:nvPr/>
        </p:nvPicPr>
        <p:blipFill>
          <a:blip r:embed="rId3" cstate="hqprint">
            <a:extLst>
              <a:ext uri="{28A0092B-C50C-407E-A947-70E740481C1C}">
                <a14:useLocalDpi xmlns:a14="http://schemas.microsoft.com/office/drawing/2010/main"/>
              </a:ext>
            </a:extLst>
          </a:blip>
          <a:srcRect/>
          <a:stretch>
            <a:fillRect/>
          </a:stretch>
        </p:blipFill>
        <p:spPr>
          <a:xfrm>
            <a:off x="6525453" y="10"/>
            <a:ext cx="5666547" cy="6857990"/>
          </a:xfrm>
          <a:prstGeom prst="rect">
            <a:avLst/>
          </a:prstGeom>
          <a:effectLst>
            <a:outerShdw blurRad="50800" dist="38100" dir="10800000" algn="r" rotWithShape="0">
              <a:prstClr val="black">
                <a:alpha val="40000"/>
              </a:prstClr>
            </a:outerShdw>
          </a:effectLst>
        </p:spPr>
      </p:pic>
      <p:sp>
        <p:nvSpPr>
          <p:cNvPr id="4" name="CuadroTexto 3">
            <a:extLst>
              <a:ext uri="{FF2B5EF4-FFF2-40B4-BE49-F238E27FC236}">
                <a16:creationId xmlns:a16="http://schemas.microsoft.com/office/drawing/2014/main" id="{049657AE-91CC-A816-B130-9FB34735889D}"/>
              </a:ext>
            </a:extLst>
          </p:cNvPr>
          <p:cNvSpPr txBox="1"/>
          <p:nvPr/>
        </p:nvSpPr>
        <p:spPr>
          <a:xfrm>
            <a:off x="283391" y="705177"/>
            <a:ext cx="5958672" cy="544764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48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“Completen mi gozo, tengan el mismo sentir, el mismo amor, unánimes, sintiendo una misma cosa”</a:t>
            </a:r>
          </a:p>
          <a:p>
            <a:pPr marL="0" marR="0" lvl="0" indent="0" algn="ctr" defTabSz="914400" rtl="0" eaLnBrk="1" fontAlgn="auto" latinLnBrk="0" hangingPunct="1">
              <a:lnSpc>
                <a:spcPct val="100000"/>
              </a:lnSpc>
              <a:spcBef>
                <a:spcPts val="2400"/>
              </a:spcBef>
              <a:spcAft>
                <a:spcPts val="0"/>
              </a:spcAft>
              <a:buClrTx/>
              <a:buSzTx/>
              <a:buFontTx/>
              <a:buNone/>
              <a:tabLst/>
              <a:defRPr/>
            </a:pPr>
            <a:r>
              <a:rPr kumimoji="0" lang="es-ES" sz="4000" b="1" i="0" u="none" strike="noStrike" kern="1200" cap="none" spc="0" normalizeH="0" baseline="0" noProof="0" dirty="0">
                <a:ln w="12700" cmpd="sng">
                  <a:noFill/>
                  <a:prstDash val="solid"/>
                </a:ln>
                <a:solidFill>
                  <a:srgbClr val="4EB3CF">
                    <a:lumMod val="75000"/>
                  </a:srgbClr>
                </a:solidFill>
                <a:effectLst/>
                <a:uLnTx/>
                <a:uFillTx/>
                <a:latin typeface="Comic Sans MS" panose="030F0702030302020204" pitchFamily="66" charset="0"/>
                <a:ea typeface="+mn-ea"/>
                <a:cs typeface="+mn-cs"/>
              </a:rPr>
              <a:t>Filipenses 2:2</a:t>
            </a:r>
          </a:p>
        </p:txBody>
      </p:sp>
    </p:spTree>
    <p:extLst>
      <p:ext uri="{BB962C8B-B14F-4D97-AF65-F5344CB8AC3E}">
        <p14:creationId xmlns:p14="http://schemas.microsoft.com/office/powerpoint/2010/main" val="41561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D36CCBA-2CE8-5143-1017-A7A024C41AA9}"/>
              </a:ext>
            </a:extLst>
          </p:cNvPr>
          <p:cNvSpPr txBox="1"/>
          <p:nvPr/>
        </p:nvSpPr>
        <p:spPr>
          <a:xfrm>
            <a:off x="5972549" y="3994473"/>
            <a:ext cx="5953125" cy="2477601"/>
          </a:xfrm>
          <a:prstGeom prst="rect">
            <a:avLst/>
          </a:prstGeom>
          <a:noFill/>
        </p:spPr>
        <p:txBody>
          <a:bodyPr wrap="square" rtlCol="0">
            <a:spAutoFit/>
            <a:scene3d>
              <a:camera prst="orthographicFront"/>
              <a:lightRig rig="threePt" dir="t"/>
            </a:scene3d>
            <a:sp3d extrusionH="57150">
              <a:bevelT w="38100" h="38100"/>
            </a:sp3d>
          </a:bodyPr>
          <a:lstStyle/>
          <a:p>
            <a:pPr>
              <a:spcBef>
                <a:spcPts val="3000"/>
              </a:spcBef>
            </a:pPr>
            <a:r>
              <a:rPr lang="es-ES" sz="2000" b="1" dirty="0">
                <a:solidFill>
                  <a:srgbClr val="B92F00"/>
                </a:solidFill>
              </a:rPr>
              <a:t>El origen de la desunión (Filipenses 2:1-3a)</a:t>
            </a:r>
          </a:p>
          <a:p>
            <a:pPr>
              <a:spcBef>
                <a:spcPts val="3000"/>
              </a:spcBef>
            </a:pPr>
            <a:r>
              <a:rPr lang="es-ES" sz="2000" b="1" dirty="0">
                <a:solidFill>
                  <a:srgbClr val="008496"/>
                </a:solidFill>
              </a:rPr>
              <a:t>Unidad mediante la humildad (Filipenses 2:3b-4)</a:t>
            </a:r>
          </a:p>
          <a:p>
            <a:pPr>
              <a:spcBef>
                <a:spcPts val="3000"/>
              </a:spcBef>
            </a:pPr>
            <a:r>
              <a:rPr lang="es-ES" sz="2000" b="1" dirty="0">
                <a:solidFill>
                  <a:srgbClr val="139E00"/>
                </a:solidFill>
              </a:rPr>
              <a:t>Pensar como Jesús (Filipenses 2:5)</a:t>
            </a:r>
          </a:p>
          <a:p>
            <a:pPr>
              <a:spcBef>
                <a:spcPts val="3000"/>
              </a:spcBef>
            </a:pPr>
            <a:r>
              <a:rPr lang="es-ES" sz="2000" b="1" dirty="0">
                <a:solidFill>
                  <a:srgbClr val="9800B9"/>
                </a:solidFill>
              </a:rPr>
              <a:t>La actitud de Jesús (Filipenses 2:6-8)</a:t>
            </a:r>
          </a:p>
        </p:txBody>
      </p:sp>
      <p:sp>
        <p:nvSpPr>
          <p:cNvPr id="3" name="CuadroTexto 2">
            <a:extLst>
              <a:ext uri="{FF2B5EF4-FFF2-40B4-BE49-F238E27FC236}">
                <a16:creationId xmlns:a16="http://schemas.microsoft.com/office/drawing/2014/main" id="{CEF4EA7C-9E89-20BF-5017-265B309549BE}"/>
              </a:ext>
            </a:extLst>
          </p:cNvPr>
          <p:cNvSpPr txBox="1"/>
          <p:nvPr/>
        </p:nvSpPr>
        <p:spPr>
          <a:xfrm>
            <a:off x="228600" y="126214"/>
            <a:ext cx="6267450" cy="1631216"/>
          </a:xfrm>
          <a:prstGeom prst="rect">
            <a:avLst/>
          </a:prstGeom>
          <a:noFill/>
        </p:spPr>
        <p:txBody>
          <a:bodyPr wrap="square" rtlCol="0">
            <a:spAutoFit/>
          </a:bodyPr>
          <a:lstStyle/>
          <a:p>
            <a:pPr>
              <a:spcBef>
                <a:spcPts val="600"/>
              </a:spcBef>
            </a:pPr>
            <a:r>
              <a:rPr lang="es-ES" sz="2000" b="1" dirty="0"/>
              <a:t>Pablo acaba de animar a los creyentes de Filipos a mantenerse firmes ante las dificultades que entraña la vida cristiana. Les ha pedido que se comporten de una manera digna de los ciudadanos celestiales, haciendo énfasis en la unidad.</a:t>
            </a:r>
          </a:p>
        </p:txBody>
      </p:sp>
      <p:pic>
        <p:nvPicPr>
          <p:cNvPr id="5" name="Imagen 4" descr="Un hombre parado junto a una ventana&#10;&#10;El contenido generado por IA puede ser incorrecto.">
            <a:extLst>
              <a:ext uri="{FF2B5EF4-FFF2-40B4-BE49-F238E27FC236}">
                <a16:creationId xmlns:a16="http://schemas.microsoft.com/office/drawing/2014/main" id="{0BA81CDF-5FE8-F9DD-9A82-40FCBA166D97}"/>
              </a:ext>
            </a:extLst>
          </p:cNvPr>
          <p:cNvPicPr>
            <a:picLocks noChangeAspect="1"/>
          </p:cNvPicPr>
          <p:nvPr/>
        </p:nvPicPr>
        <p:blipFill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352425" y="3257550"/>
            <a:ext cx="4010025" cy="3267075"/>
          </a:xfrm>
          <a:prstGeom prst="rect">
            <a:avLst/>
          </a:prstGeom>
          <a:solidFill>
            <a:srgbClr val="FFFFFF">
              <a:shade val="85000"/>
            </a:srgbClr>
          </a:solidFill>
          <a:ln w="88900" cap="sq">
            <a:gradFill>
              <a:gsLst>
                <a:gs pos="16000">
                  <a:srgbClr val="D0C57C"/>
                </a:gs>
                <a:gs pos="0">
                  <a:srgbClr val="DEC254"/>
                </a:gs>
                <a:gs pos="18000">
                  <a:srgbClr val="69A3B9"/>
                </a:gs>
                <a:gs pos="100000">
                  <a:srgbClr val="69A3B9"/>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a:extLst>
              <a:ext uri="{FF2B5EF4-FFF2-40B4-BE49-F238E27FC236}">
                <a16:creationId xmlns:a16="http://schemas.microsoft.com/office/drawing/2014/main" id="{94988F67-F8E8-2367-64DC-4D8303575F92}"/>
              </a:ext>
            </a:extLst>
          </p:cNvPr>
          <p:cNvPicPr>
            <a:picLocks noChangeAspect="1"/>
          </p:cNvPicPr>
          <p:nvPr/>
        </p:nvPicPr>
        <p:blipFill>
          <a:blip r:embed="rId5" cstate="hqprint">
            <a:extLst>
              <a:ext uri="{28A0092B-C50C-407E-A947-70E740481C1C}">
                <a14:useLocalDpi xmlns:a14="http://schemas.microsoft.com/office/drawing/2010/main"/>
              </a:ext>
            </a:extLst>
          </a:blip>
          <a:srcRect/>
          <a:stretch>
            <a:fillRect/>
          </a:stretch>
        </p:blipFill>
        <p:spPr>
          <a:xfrm>
            <a:off x="6851860" y="87493"/>
            <a:ext cx="5111540" cy="3423434"/>
          </a:xfrm>
          <a:prstGeom prst="rect">
            <a:avLst/>
          </a:prstGeom>
          <a:effectLst>
            <a:innerShdw blurRad="114300">
              <a:prstClr val="black"/>
            </a:innerShdw>
          </a:effectLst>
        </p:spPr>
      </p:pic>
      <p:pic>
        <p:nvPicPr>
          <p:cNvPr id="15" name="Imagen 14" descr="Flecha&#10;&#10;El contenido generado por IA puede ser incorrecto.">
            <a:extLst>
              <a:ext uri="{FF2B5EF4-FFF2-40B4-BE49-F238E27FC236}">
                <a16:creationId xmlns:a16="http://schemas.microsoft.com/office/drawing/2014/main" id="{9B882356-5937-9579-8798-15142B723E4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flipH="1">
            <a:off x="5298562" y="5362220"/>
            <a:ext cx="576075" cy="411694"/>
          </a:xfrm>
          <a:prstGeom prst="rect">
            <a:avLst/>
          </a:prstGeom>
          <a:effectLst>
            <a:outerShdw blurRad="50800" dist="38100" dir="8100000" algn="tr" rotWithShape="0">
              <a:prstClr val="black">
                <a:alpha val="40000"/>
              </a:prstClr>
            </a:outerShdw>
          </a:effectLst>
        </p:spPr>
      </p:pic>
      <p:pic>
        <p:nvPicPr>
          <p:cNvPr id="18" name="Imagen 17" descr="Forma, Flecha&#10;&#10;El contenido generado por IA puede ser incorrecto.">
            <a:extLst>
              <a:ext uri="{FF2B5EF4-FFF2-40B4-BE49-F238E27FC236}">
                <a16:creationId xmlns:a16="http://schemas.microsoft.com/office/drawing/2014/main" id="{78423AD2-DC56-EFE9-1E5B-38AB9B33C82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flipH="1">
            <a:off x="5298562" y="4673584"/>
            <a:ext cx="576075" cy="411694"/>
          </a:xfrm>
          <a:prstGeom prst="rect">
            <a:avLst/>
          </a:prstGeom>
          <a:effectLst>
            <a:outerShdw blurRad="50800" dist="38100" dir="8100000" algn="tr" rotWithShape="0">
              <a:prstClr val="black">
                <a:alpha val="40000"/>
              </a:prstClr>
            </a:outerShdw>
          </a:effectLst>
        </p:spPr>
      </p:pic>
      <p:pic>
        <p:nvPicPr>
          <p:cNvPr id="22" name="Imagen 21" descr="Flecha&#10;&#10;El contenido generado por IA puede ser incorrecto.">
            <a:extLst>
              <a:ext uri="{FF2B5EF4-FFF2-40B4-BE49-F238E27FC236}">
                <a16:creationId xmlns:a16="http://schemas.microsoft.com/office/drawing/2014/main" id="{3C4EF8A7-9602-8C79-1C92-83CEAF090556}"/>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flipH="1">
            <a:off x="5298562" y="6050855"/>
            <a:ext cx="576075" cy="411694"/>
          </a:xfrm>
          <a:prstGeom prst="rect">
            <a:avLst/>
          </a:prstGeom>
          <a:effectLst>
            <a:outerShdw blurRad="50800" dist="38100" dir="8100000" algn="tr" rotWithShape="0">
              <a:prstClr val="black">
                <a:alpha val="40000"/>
              </a:prstClr>
            </a:outerShdw>
          </a:effectLst>
        </p:spPr>
      </p:pic>
      <p:pic>
        <p:nvPicPr>
          <p:cNvPr id="25" name="Imagen 24" descr="Icono, Flecha&#10;&#10;El contenido generado por IA puede ser incorrecto.">
            <a:extLst>
              <a:ext uri="{FF2B5EF4-FFF2-40B4-BE49-F238E27FC236}">
                <a16:creationId xmlns:a16="http://schemas.microsoft.com/office/drawing/2014/main" id="{61507E0A-D56E-6C97-98DC-1F86B54504E0}"/>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flipH="1">
            <a:off x="5298562" y="3984948"/>
            <a:ext cx="576075" cy="41169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7A5362C-91AE-DE31-AE6A-3F87C066C95E}"/>
              </a:ext>
            </a:extLst>
          </p:cNvPr>
          <p:cNvSpPr txBox="1"/>
          <p:nvPr/>
        </p:nvSpPr>
        <p:spPr>
          <a:xfrm>
            <a:off x="228599" y="1799210"/>
            <a:ext cx="6267449" cy="1323439"/>
          </a:xfrm>
          <a:prstGeom prst="rect">
            <a:avLst/>
          </a:prstGeom>
          <a:noFill/>
        </p:spPr>
        <p:txBody>
          <a:bodyPr wrap="square">
            <a:spAutoFit/>
          </a:bodyPr>
          <a:lstStyle/>
          <a:p>
            <a:pPr>
              <a:spcBef>
                <a:spcPts val="600"/>
              </a:spcBef>
            </a:pPr>
            <a:r>
              <a:rPr lang="es-ES" sz="2000" b="1" dirty="0"/>
              <a:t>Con la expresión “por tanto”, Pablo comienza una nueva sección en la que nos da las claves para entender cómo conseguir esa unidad perfecta: imitando el ejemplo de Jesús.</a:t>
            </a:r>
          </a:p>
        </p:txBody>
      </p:sp>
    </p:spTree>
    <p:extLst>
      <p:ext uri="{BB962C8B-B14F-4D97-AF65-F5344CB8AC3E}">
        <p14:creationId xmlns:p14="http://schemas.microsoft.com/office/powerpoint/2010/main" val="122888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7"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ppt_x</p:attrName>
                                        </p:attrNameLst>
                                      </p:cBhvr>
                                      <p:tavLst>
                                        <p:tav tm="0">
                                          <p:val>
                                            <p:strVal val="#ppt_x-#ppt_w/2"/>
                                          </p:val>
                                        </p:tav>
                                        <p:tav tm="100000">
                                          <p:val>
                                            <p:strVal val="#ppt_x"/>
                                          </p:val>
                                        </p:tav>
                                      </p:tavLst>
                                    </p:anim>
                                    <p:anim calcmode="lin" valueType="num">
                                      <p:cBhvr>
                                        <p:cTn id="26" dur="500" fill="hold"/>
                                        <p:tgtEl>
                                          <p:spTgt spid="25"/>
                                        </p:tgtEl>
                                        <p:attrNameLst>
                                          <p:attrName>ppt_y</p:attrName>
                                        </p:attrNameLst>
                                      </p:cBhvr>
                                      <p:tavLst>
                                        <p:tav tm="0">
                                          <p:val>
                                            <p:strVal val="#ppt_y"/>
                                          </p:val>
                                        </p:tav>
                                        <p:tav tm="100000">
                                          <p:val>
                                            <p:strVal val="#ppt_y"/>
                                          </p:val>
                                        </p:tav>
                                      </p:tavLst>
                                    </p:anim>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strVal val="#ppt_h"/>
                                          </p:val>
                                        </p:tav>
                                        <p:tav tm="100000">
                                          <p:val>
                                            <p:strVal val="#ppt_h"/>
                                          </p:val>
                                        </p:tav>
                                      </p:tavLst>
                                    </p:anim>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
                                            <p:txEl>
                                              <p:pRg st="0" end="0"/>
                                            </p:txEl>
                                          </p:spTgt>
                                        </p:tgtEl>
                                        <p:attrNameLst>
                                          <p:attrName>style.visibility</p:attrName>
                                        </p:attrNameLst>
                                      </p:cBhvr>
                                      <p:to>
                                        <p:strVal val="visible"/>
                                      </p:to>
                                    </p:set>
                                    <p:animEffect transition="in" filter="wipe(left)">
                                      <p:cBhvr>
                                        <p:cTn id="32" dur="500"/>
                                        <p:tgtEl>
                                          <p:spTgt spid="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7" presetClass="entr" presetSubtype="8"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ppt_x</p:attrName>
                                        </p:attrNameLst>
                                      </p:cBhvr>
                                      <p:tavLst>
                                        <p:tav tm="0">
                                          <p:val>
                                            <p:strVal val="#ppt_x-#ppt_w/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strVal val="#ppt_h"/>
                                          </p:val>
                                        </p:tav>
                                        <p:tav tm="100000">
                                          <p:val>
                                            <p:strVal val="#ppt_h"/>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xEl>
                                              <p:pRg st="1" end="1"/>
                                            </p:txEl>
                                          </p:spTgt>
                                        </p:tgtEl>
                                        <p:attrNameLst>
                                          <p:attrName>style.visibility</p:attrName>
                                        </p:attrNameLst>
                                      </p:cBhvr>
                                      <p:to>
                                        <p:strVal val="visible"/>
                                      </p:to>
                                    </p:set>
                                    <p:animEffect transition="in" filter="wipe(left)">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7" presetClass="entr" presetSubtype="8"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ppt_x</p:attrName>
                                        </p:attrNameLst>
                                      </p:cBhvr>
                                      <p:tavLst>
                                        <p:tav tm="0">
                                          <p:val>
                                            <p:strVal val="#ppt_x-#ppt_w/2"/>
                                          </p:val>
                                        </p:tav>
                                        <p:tav tm="100000">
                                          <p:val>
                                            <p:strVal val="#ppt_x"/>
                                          </p:val>
                                        </p:tav>
                                      </p:tavLst>
                                    </p:anim>
                                    <p:anim calcmode="lin" valueType="num">
                                      <p:cBhvr>
                                        <p:cTn id="50" dur="500" fill="hold"/>
                                        <p:tgtEl>
                                          <p:spTgt spid="15"/>
                                        </p:tgtEl>
                                        <p:attrNameLst>
                                          <p:attrName>ppt_y</p:attrName>
                                        </p:attrNameLst>
                                      </p:cBhvr>
                                      <p:tavLst>
                                        <p:tav tm="0">
                                          <p:val>
                                            <p:strVal val="#ppt_y"/>
                                          </p:val>
                                        </p:tav>
                                        <p:tav tm="100000">
                                          <p:val>
                                            <p:strVal val="#ppt_y"/>
                                          </p:val>
                                        </p:tav>
                                      </p:tavLst>
                                    </p:anim>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2" end="2"/>
                                            </p:txEl>
                                          </p:spTgt>
                                        </p:tgtEl>
                                        <p:attrNameLst>
                                          <p:attrName>style.visibility</p:attrName>
                                        </p:attrNameLst>
                                      </p:cBhvr>
                                      <p:to>
                                        <p:strVal val="visible"/>
                                      </p:to>
                                    </p:set>
                                    <p:animEffect transition="in" filter="wipe(left)">
                                      <p:cBhvr>
                                        <p:cTn id="56" dur="500"/>
                                        <p:tgtEl>
                                          <p:spTgt spid="2">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ppt_x</p:attrName>
                                        </p:attrNameLst>
                                      </p:cBhvr>
                                      <p:tavLst>
                                        <p:tav tm="0">
                                          <p:val>
                                            <p:strVal val="#ppt_x-#ppt_w/2"/>
                                          </p:val>
                                        </p:tav>
                                        <p:tav tm="100000">
                                          <p:val>
                                            <p:strVal val="#ppt_x"/>
                                          </p:val>
                                        </p:tav>
                                      </p:tavLst>
                                    </p:anim>
                                    <p:anim calcmode="lin" valueType="num">
                                      <p:cBhvr>
                                        <p:cTn id="62" dur="500" fill="hold"/>
                                        <p:tgtEl>
                                          <p:spTgt spid="22"/>
                                        </p:tgtEl>
                                        <p:attrNameLst>
                                          <p:attrName>ppt_y</p:attrName>
                                        </p:attrNameLst>
                                      </p:cBhvr>
                                      <p:tavLst>
                                        <p:tav tm="0">
                                          <p:val>
                                            <p:strVal val="#ppt_y"/>
                                          </p:val>
                                        </p:tav>
                                        <p:tav tm="100000">
                                          <p:val>
                                            <p:strVal val="#ppt_y"/>
                                          </p:val>
                                        </p:tav>
                                      </p:tavLst>
                                    </p:anim>
                                    <p:anim calcmode="lin" valueType="num">
                                      <p:cBhvr>
                                        <p:cTn id="63" dur="500" fill="hold"/>
                                        <p:tgtEl>
                                          <p:spTgt spid="22"/>
                                        </p:tgtEl>
                                        <p:attrNameLst>
                                          <p:attrName>ppt_w</p:attrName>
                                        </p:attrNameLst>
                                      </p:cBhvr>
                                      <p:tavLst>
                                        <p:tav tm="0">
                                          <p:val>
                                            <p:fltVal val="0"/>
                                          </p:val>
                                        </p:tav>
                                        <p:tav tm="100000">
                                          <p:val>
                                            <p:strVal val="#ppt_w"/>
                                          </p:val>
                                        </p:tav>
                                      </p:tavLst>
                                    </p:anim>
                                    <p:anim calcmode="lin" valueType="num">
                                      <p:cBhvr>
                                        <p:cTn id="64" dur="500" fill="hold"/>
                                        <p:tgtEl>
                                          <p:spTgt spid="22"/>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B07C2070-DAF3-9B57-040B-76D83E74C947}"/>
            </a:ext>
          </a:extLst>
        </p:cNvPr>
        <p:cNvGrpSpPr/>
        <p:nvPr/>
      </p:nvGrpSpPr>
      <p:grpSpPr>
        <a:xfrm>
          <a:off x="0" y="0"/>
          <a:ext cx="0" cy="0"/>
          <a:chOff x="0" y="0"/>
          <a:chExt cx="0" cy="0"/>
        </a:xfrm>
      </p:grpSpPr>
      <p:sp>
        <p:nvSpPr>
          <p:cNvPr id="16" name="Rectángulo 15">
            <a:extLst>
              <a:ext uri="{FF2B5EF4-FFF2-40B4-BE49-F238E27FC236}">
                <a16:creationId xmlns:a16="http://schemas.microsoft.com/office/drawing/2014/main" id="{25FB5D6E-F1B4-FF38-4CA4-5A848CEDD24A}"/>
              </a:ext>
            </a:extLst>
          </p:cNvPr>
          <p:cNvSpPr>
            <a:spLocks noGrp="1" noRot="1" noMove="1" noResize="1" noEditPoints="1" noAdjustHandles="1" noChangeArrowheads="1" noChangeShapeType="1"/>
          </p:cNvSpPr>
          <p:nvPr/>
        </p:nvSpPr>
        <p:spPr>
          <a:xfrm>
            <a:off x="0" y="0"/>
            <a:ext cx="12192000" cy="106257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CE4AFD7-78A1-958F-B0C4-3725F873911D}"/>
              </a:ext>
            </a:extLst>
          </p:cNvPr>
          <p:cNvSpPr txBox="1"/>
          <p:nvPr/>
        </p:nvSpPr>
        <p:spPr>
          <a:xfrm>
            <a:off x="0" y="0"/>
            <a:ext cx="8917858"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dirty="0">
                <a:ln/>
                <a:solidFill>
                  <a:schemeClr val="accent6"/>
                </a:solidFill>
              </a:rPr>
              <a:t>EL ORIGEN DE LA DESUNIÓN </a:t>
            </a:r>
          </a:p>
        </p:txBody>
      </p:sp>
      <p:sp>
        <p:nvSpPr>
          <p:cNvPr id="5" name="CuadroTexto 4">
            <a:extLst>
              <a:ext uri="{FF2B5EF4-FFF2-40B4-BE49-F238E27FC236}">
                <a16:creationId xmlns:a16="http://schemas.microsoft.com/office/drawing/2014/main" id="{00BD2A5A-A65E-0015-02D3-52CC51E49A8C}"/>
              </a:ext>
            </a:extLst>
          </p:cNvPr>
          <p:cNvSpPr txBox="1"/>
          <p:nvPr/>
        </p:nvSpPr>
        <p:spPr>
          <a:xfrm>
            <a:off x="658454" y="685992"/>
            <a:ext cx="7600950"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tx2"/>
                </a:solidFill>
                <a:latin typeface="Comic Sans MS" panose="030F0702030302020204" pitchFamily="66" charset="0"/>
              </a:rPr>
              <a:t>“Nada hagáis por contienda o por vanagloria” </a:t>
            </a:r>
            <a:r>
              <a:rPr lang="es-ES" sz="1400" b="1" dirty="0">
                <a:solidFill>
                  <a:schemeClr val="tx2"/>
                </a:solidFill>
                <a:latin typeface="Comic Sans MS" panose="030F0702030302020204" pitchFamily="66" charset="0"/>
              </a:rPr>
              <a:t>(Filipenses 2:3a)</a:t>
            </a:r>
          </a:p>
        </p:txBody>
      </p:sp>
      <p:sp>
        <p:nvSpPr>
          <p:cNvPr id="6" name="CuadroTexto 5">
            <a:extLst>
              <a:ext uri="{FF2B5EF4-FFF2-40B4-BE49-F238E27FC236}">
                <a16:creationId xmlns:a16="http://schemas.microsoft.com/office/drawing/2014/main" id="{4144C246-DF8A-3014-1298-D3C594D77859}"/>
              </a:ext>
            </a:extLst>
          </p:cNvPr>
          <p:cNvSpPr txBox="1"/>
          <p:nvPr/>
        </p:nvSpPr>
        <p:spPr>
          <a:xfrm>
            <a:off x="276224" y="1062573"/>
            <a:ext cx="8540517" cy="1015663"/>
          </a:xfrm>
          <a:prstGeom prst="rect">
            <a:avLst/>
          </a:prstGeom>
          <a:noFill/>
        </p:spPr>
        <p:txBody>
          <a:bodyPr wrap="square" rtlCol="0">
            <a:spAutoFit/>
          </a:bodyPr>
          <a:lstStyle/>
          <a:p>
            <a:pPr>
              <a:spcBef>
                <a:spcPts val="600"/>
              </a:spcBef>
            </a:pPr>
            <a:r>
              <a:rPr lang="es-ES" sz="2000" b="1" dirty="0"/>
              <a:t>Antes de poner el dedo en la llaga, indicando los motivos de la desunión que se percibía entre los filipenses, ¿cuáles son los primeros consejos que les da para alcanzar la unidad, completando su gozo (</a:t>
            </a:r>
            <a:r>
              <a:rPr lang="es-ES" sz="2000" b="1" dirty="0" err="1"/>
              <a:t>Flp</a:t>
            </a:r>
            <a:r>
              <a:rPr lang="es-ES" sz="2000" b="1" dirty="0"/>
              <a:t>. 2:1-2)?</a:t>
            </a:r>
          </a:p>
        </p:txBody>
      </p:sp>
      <p:graphicFrame>
        <p:nvGraphicFramePr>
          <p:cNvPr id="2" name="Diagrama 1">
            <a:extLst>
              <a:ext uri="{FF2B5EF4-FFF2-40B4-BE49-F238E27FC236}">
                <a16:creationId xmlns:a16="http://schemas.microsoft.com/office/drawing/2014/main" id="{395088D9-3C4B-97E4-B5E7-D65065EE7B76}"/>
              </a:ext>
            </a:extLst>
          </p:cNvPr>
          <p:cNvGraphicFramePr/>
          <p:nvPr>
            <p:extLst>
              <p:ext uri="{D42A27DB-BD31-4B8C-83A1-F6EECF244321}">
                <p14:modId xmlns:p14="http://schemas.microsoft.com/office/powerpoint/2010/main" val="3522547440"/>
              </p:ext>
            </p:extLst>
          </p:nvPr>
        </p:nvGraphicFramePr>
        <p:xfrm>
          <a:off x="157363" y="2151727"/>
          <a:ext cx="11915776" cy="29496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BFAA09C-1039-C3DE-0996-2902D1E4E1F8}"/>
              </a:ext>
            </a:extLst>
          </p:cNvPr>
          <p:cNvSpPr txBox="1"/>
          <p:nvPr/>
        </p:nvSpPr>
        <p:spPr>
          <a:xfrm>
            <a:off x="5031116" y="5120965"/>
            <a:ext cx="7087102" cy="707886"/>
          </a:xfrm>
          <a:prstGeom prst="rect">
            <a:avLst/>
          </a:prstGeom>
          <a:noFill/>
        </p:spPr>
        <p:txBody>
          <a:bodyPr wrap="square" rtlCol="0">
            <a:spAutoFit/>
          </a:bodyPr>
          <a:lstStyle/>
          <a:p>
            <a:pPr>
              <a:spcBef>
                <a:spcPts val="600"/>
              </a:spcBef>
            </a:pPr>
            <a:r>
              <a:rPr lang="es-ES" sz="2000" b="1" dirty="0"/>
              <a:t>Todo esto solo podrían lograrlo si dejaban de lado aquello que les separaba: el orgullo y las discusiones (</a:t>
            </a:r>
            <a:r>
              <a:rPr lang="es-ES" sz="2000" b="1" dirty="0" err="1"/>
              <a:t>Flp</a:t>
            </a:r>
            <a:r>
              <a:rPr lang="es-ES" sz="2000" b="1" dirty="0"/>
              <a:t>. 2:3a).</a:t>
            </a:r>
          </a:p>
        </p:txBody>
      </p:sp>
      <p:pic>
        <p:nvPicPr>
          <p:cNvPr id="9" name="Imagen 8" descr="Un par de hombres sentados en una mesa&#10;&#10;El contenido generado por IA puede ser incorrecto.">
            <a:extLst>
              <a:ext uri="{FF2B5EF4-FFF2-40B4-BE49-F238E27FC236}">
                <a16:creationId xmlns:a16="http://schemas.microsoft.com/office/drawing/2014/main" id="{0E844140-E289-6130-8213-C6B9B88BC1D2}"/>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a:fillRect/>
          </a:stretch>
        </p:blipFill>
        <p:spPr>
          <a:xfrm>
            <a:off x="8917858" y="210737"/>
            <a:ext cx="3038423" cy="1703672"/>
          </a:xfrm>
          <a:prstGeom prst="rect">
            <a:avLst/>
          </a:prstGeom>
          <a:ln w="38100" cap="sq">
            <a:solidFill>
              <a:srgbClr val="00B050"/>
            </a:solidFill>
            <a:prstDash val="solid"/>
            <a:miter lim="800000"/>
          </a:ln>
          <a:effectLst>
            <a:outerShdw blurRad="50800" dist="38100" dir="2700000" algn="tl" rotWithShape="0">
              <a:srgbClr val="000000">
                <a:alpha val="43000"/>
              </a:srgbClr>
            </a:outerShdw>
          </a:effectLst>
        </p:spPr>
      </p:pic>
      <p:pic>
        <p:nvPicPr>
          <p:cNvPr id="11" name="Imagen 10" descr="Un grupo de personas posando para la cámara con un fondo de colores&#10;&#10;El contenido generado por IA puede ser incorrecto.">
            <a:extLst>
              <a:ext uri="{FF2B5EF4-FFF2-40B4-BE49-F238E27FC236}">
                <a16:creationId xmlns:a16="http://schemas.microsoft.com/office/drawing/2014/main" id="{87A22BE4-16AE-36CD-3318-879788A133BC}"/>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827983" y="5304510"/>
            <a:ext cx="2003899" cy="1419726"/>
          </a:xfrm>
          <a:prstGeom prst="snip2DiagRect">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edificio, ventana, hombre, tabla&#10;&#10;El contenido generado por IA puede ser incorrecto.">
            <a:extLst>
              <a:ext uri="{FF2B5EF4-FFF2-40B4-BE49-F238E27FC236}">
                <a16:creationId xmlns:a16="http://schemas.microsoft.com/office/drawing/2014/main" id="{AA2EB843-583B-A00D-5D64-D836A7180133}"/>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a:fillRect/>
          </a:stretch>
        </p:blipFill>
        <p:spPr>
          <a:xfrm>
            <a:off x="276224" y="5304510"/>
            <a:ext cx="2322597" cy="1419726"/>
          </a:xfrm>
          <a:prstGeom prst="snip2DiagRect">
            <a:avLst>
              <a:gd name="adj1" fmla="val 18699"/>
              <a:gd name="adj2" fmla="val 0"/>
            </a:avLst>
          </a:prstGeom>
          <a:solidFill>
            <a:srgbClr val="FFFFFF">
              <a:shade val="85000"/>
            </a:srgbClr>
          </a:solidFill>
          <a:ln w="57150" cap="sq">
            <a:solidFill>
              <a:schemeClr val="accent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0BFA1D6D-3192-8419-78CB-5FA79871DAE9}"/>
              </a:ext>
            </a:extLst>
          </p:cNvPr>
          <p:cNvSpPr txBox="1"/>
          <p:nvPr/>
        </p:nvSpPr>
        <p:spPr>
          <a:xfrm>
            <a:off x="5031115" y="5848427"/>
            <a:ext cx="7087101" cy="1015663"/>
          </a:xfrm>
          <a:prstGeom prst="rect">
            <a:avLst/>
          </a:prstGeom>
          <a:noFill/>
        </p:spPr>
        <p:txBody>
          <a:bodyPr wrap="square">
            <a:spAutoFit/>
          </a:bodyPr>
          <a:lstStyle/>
          <a:p>
            <a:pPr>
              <a:spcBef>
                <a:spcPts val="600"/>
              </a:spcBef>
            </a:pPr>
            <a:r>
              <a:rPr lang="es-ES" sz="2000" b="1" dirty="0"/>
              <a:t>Ambos problemas estuvieron presentes en la rebelión de Lucifer, y se encuentran entre los problemas más graves de las relaciones (</a:t>
            </a:r>
            <a:r>
              <a:rPr lang="es-ES" sz="2000" b="1" dirty="0" err="1"/>
              <a:t>Gál</a:t>
            </a:r>
            <a:r>
              <a:rPr lang="es-ES" sz="2000" b="1" dirty="0"/>
              <a:t>. 5:26; </a:t>
            </a:r>
            <a:r>
              <a:rPr lang="es-ES" sz="2000" b="1" dirty="0" err="1"/>
              <a:t>Stg</a:t>
            </a:r>
            <a:r>
              <a:rPr lang="es-ES" sz="2000" b="1" dirty="0"/>
              <a:t>. 3:16 </a:t>
            </a:r>
            <a:r>
              <a:rPr lang="es-ES" sz="1600" b="1" dirty="0" err="1"/>
              <a:t>NVI</a:t>
            </a:r>
            <a:r>
              <a:rPr lang="es-ES" sz="2000" b="1" dirty="0"/>
              <a:t>)</a:t>
            </a:r>
          </a:p>
        </p:txBody>
      </p:sp>
    </p:spTree>
    <p:extLst>
      <p:ext uri="{BB962C8B-B14F-4D97-AF65-F5344CB8AC3E}">
        <p14:creationId xmlns:p14="http://schemas.microsoft.com/office/powerpoint/2010/main" val="216322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F345F0DC-739B-4912-85FD-798D40B447B8}"/>
                                            </p:graphicEl>
                                          </p:spTgt>
                                        </p:tgtEl>
                                        <p:attrNameLst>
                                          <p:attrName>style.visibility</p:attrName>
                                        </p:attrNameLst>
                                      </p:cBhvr>
                                      <p:to>
                                        <p:strVal val="visible"/>
                                      </p:to>
                                    </p:set>
                                    <p:anim calcmode="lin" valueType="num">
                                      <p:cBhvr>
                                        <p:cTn id="31" dur="500" fill="hold"/>
                                        <p:tgtEl>
                                          <p:spTgt spid="2">
                                            <p:graphicEl>
                                              <a:dgm id="{F345F0DC-739B-4912-85FD-798D40B447B8}"/>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F345F0DC-739B-4912-85FD-798D40B447B8}"/>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F345F0DC-739B-4912-85FD-798D40B447B8}"/>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F1BFC727-A5C7-457B-B84C-ED1B5ACCB513}"/>
                                            </p:graphicEl>
                                          </p:spTgt>
                                        </p:tgtEl>
                                        <p:attrNameLst>
                                          <p:attrName>style.visibility</p:attrName>
                                        </p:attrNameLst>
                                      </p:cBhvr>
                                      <p:to>
                                        <p:strVal val="visible"/>
                                      </p:to>
                                    </p:set>
                                    <p:animEffect transition="in" filter="wipe(left)">
                                      <p:cBhvr>
                                        <p:cTn id="38" dur="500"/>
                                        <p:tgtEl>
                                          <p:spTgt spid="2">
                                            <p:graphicEl>
                                              <a:dgm id="{F1BFC727-A5C7-457B-B84C-ED1B5ACCB51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38A2E8CB-CFE4-465A-8900-6ABEE3E03BF6}"/>
                                            </p:graphicEl>
                                          </p:spTgt>
                                        </p:tgtEl>
                                        <p:attrNameLst>
                                          <p:attrName>style.visibility</p:attrName>
                                        </p:attrNameLst>
                                      </p:cBhvr>
                                      <p:to>
                                        <p:strVal val="visible"/>
                                      </p:to>
                                    </p:set>
                                    <p:anim calcmode="lin" valueType="num">
                                      <p:cBhvr>
                                        <p:cTn id="43" dur="500" fill="hold"/>
                                        <p:tgtEl>
                                          <p:spTgt spid="2">
                                            <p:graphicEl>
                                              <a:dgm id="{38A2E8CB-CFE4-465A-8900-6ABEE3E03BF6}"/>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38A2E8CB-CFE4-465A-8900-6ABEE3E03BF6}"/>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38A2E8CB-CFE4-465A-8900-6ABEE3E03BF6}"/>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70AE16FB-1CA3-4D95-8532-67B1C21F24F5}"/>
                                            </p:graphicEl>
                                          </p:spTgt>
                                        </p:tgtEl>
                                        <p:attrNameLst>
                                          <p:attrName>style.visibility</p:attrName>
                                        </p:attrNameLst>
                                      </p:cBhvr>
                                      <p:to>
                                        <p:strVal val="visible"/>
                                      </p:to>
                                    </p:set>
                                    <p:animEffect transition="in" filter="wipe(left)">
                                      <p:cBhvr>
                                        <p:cTn id="50" dur="500"/>
                                        <p:tgtEl>
                                          <p:spTgt spid="2">
                                            <p:graphicEl>
                                              <a:dgm id="{70AE16FB-1CA3-4D95-8532-67B1C21F24F5}"/>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225F09F4-9F2B-4BA9-BFC5-4949A0E5B0A4}"/>
                                            </p:graphicEl>
                                          </p:spTgt>
                                        </p:tgtEl>
                                        <p:attrNameLst>
                                          <p:attrName>style.visibility</p:attrName>
                                        </p:attrNameLst>
                                      </p:cBhvr>
                                      <p:to>
                                        <p:strVal val="visible"/>
                                      </p:to>
                                    </p:set>
                                    <p:anim calcmode="lin" valueType="num">
                                      <p:cBhvr>
                                        <p:cTn id="55" dur="500" fill="hold"/>
                                        <p:tgtEl>
                                          <p:spTgt spid="2">
                                            <p:graphicEl>
                                              <a:dgm id="{225F09F4-9F2B-4BA9-BFC5-4949A0E5B0A4}"/>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225F09F4-9F2B-4BA9-BFC5-4949A0E5B0A4}"/>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225F09F4-9F2B-4BA9-BFC5-4949A0E5B0A4}"/>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
                                            <p:graphicEl>
                                              <a:dgm id="{A07AF936-934C-43B9-9E11-CB036ADFDB92}"/>
                                            </p:graphicEl>
                                          </p:spTgt>
                                        </p:tgtEl>
                                        <p:attrNameLst>
                                          <p:attrName>style.visibility</p:attrName>
                                        </p:attrNameLst>
                                      </p:cBhvr>
                                      <p:to>
                                        <p:strVal val="visible"/>
                                      </p:to>
                                    </p:set>
                                    <p:animEffect transition="in" filter="wipe(left)">
                                      <p:cBhvr>
                                        <p:cTn id="62" dur="500"/>
                                        <p:tgtEl>
                                          <p:spTgt spid="2">
                                            <p:graphicEl>
                                              <a:dgm id="{A07AF936-934C-43B9-9E11-CB036ADFDB9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2">
                                            <p:graphicEl>
                                              <a:dgm id="{C254F32F-86CA-4E99-979B-AF9096E5D968}"/>
                                            </p:graphicEl>
                                          </p:spTgt>
                                        </p:tgtEl>
                                        <p:attrNameLst>
                                          <p:attrName>style.visibility</p:attrName>
                                        </p:attrNameLst>
                                      </p:cBhvr>
                                      <p:to>
                                        <p:strVal val="visible"/>
                                      </p:to>
                                    </p:set>
                                    <p:anim calcmode="lin" valueType="num">
                                      <p:cBhvr>
                                        <p:cTn id="67" dur="500" fill="hold"/>
                                        <p:tgtEl>
                                          <p:spTgt spid="2">
                                            <p:graphicEl>
                                              <a:dgm id="{C254F32F-86CA-4E99-979B-AF9096E5D968}"/>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C254F32F-86CA-4E99-979B-AF9096E5D968}"/>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C254F32F-86CA-4E99-979B-AF9096E5D968}"/>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
                                            <p:graphicEl>
                                              <a:dgm id="{A95744FE-A75C-42EE-A600-0978F5810D02}"/>
                                            </p:graphicEl>
                                          </p:spTgt>
                                        </p:tgtEl>
                                        <p:attrNameLst>
                                          <p:attrName>style.visibility</p:attrName>
                                        </p:attrNameLst>
                                      </p:cBhvr>
                                      <p:to>
                                        <p:strVal val="visible"/>
                                      </p:to>
                                    </p:set>
                                    <p:animEffect transition="in" filter="wipe(left)">
                                      <p:cBhvr>
                                        <p:cTn id="74" dur="500"/>
                                        <p:tgtEl>
                                          <p:spTgt spid="2">
                                            <p:graphicEl>
                                              <a:dgm id="{A95744FE-A75C-42EE-A600-0978F5810D02}"/>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9F224E3E-D8F3-4E8C-94A2-5FFD1B0B6430}"/>
                                            </p:graphicEl>
                                          </p:spTgt>
                                        </p:tgtEl>
                                        <p:attrNameLst>
                                          <p:attrName>style.visibility</p:attrName>
                                        </p:attrNameLst>
                                      </p:cBhvr>
                                      <p:to>
                                        <p:strVal val="visible"/>
                                      </p:to>
                                    </p:set>
                                    <p:anim calcmode="lin" valueType="num">
                                      <p:cBhvr>
                                        <p:cTn id="79" dur="500" fill="hold"/>
                                        <p:tgtEl>
                                          <p:spTgt spid="2">
                                            <p:graphicEl>
                                              <a:dgm id="{9F224E3E-D8F3-4E8C-94A2-5FFD1B0B6430}"/>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9F224E3E-D8F3-4E8C-94A2-5FFD1B0B6430}"/>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9F224E3E-D8F3-4E8C-94A2-5FFD1B0B6430}"/>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
                                            <p:graphicEl>
                                              <a:dgm id="{E4276F12-D4D7-4759-9AAC-224505EC7F61}"/>
                                            </p:graphicEl>
                                          </p:spTgt>
                                        </p:tgtEl>
                                        <p:attrNameLst>
                                          <p:attrName>style.visibility</p:attrName>
                                        </p:attrNameLst>
                                      </p:cBhvr>
                                      <p:to>
                                        <p:strVal val="visible"/>
                                      </p:to>
                                    </p:set>
                                    <p:animEffect transition="in" filter="wipe(left)">
                                      <p:cBhvr>
                                        <p:cTn id="86" dur="500"/>
                                        <p:tgtEl>
                                          <p:spTgt spid="2">
                                            <p:graphicEl>
                                              <a:dgm id="{E4276F12-D4D7-4759-9AAC-224505EC7F61}"/>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2">
                                            <p:graphicEl>
                                              <a:dgm id="{D322E446-1E18-40C5-B54D-DBDC6663ED62}"/>
                                            </p:graphicEl>
                                          </p:spTgt>
                                        </p:tgtEl>
                                        <p:attrNameLst>
                                          <p:attrName>style.visibility</p:attrName>
                                        </p:attrNameLst>
                                      </p:cBhvr>
                                      <p:to>
                                        <p:strVal val="visible"/>
                                      </p:to>
                                    </p:set>
                                    <p:anim calcmode="lin" valueType="num">
                                      <p:cBhvr>
                                        <p:cTn id="91" dur="500" fill="hold"/>
                                        <p:tgtEl>
                                          <p:spTgt spid="2">
                                            <p:graphicEl>
                                              <a:dgm id="{D322E446-1E18-40C5-B54D-DBDC6663ED62}"/>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D322E446-1E18-40C5-B54D-DBDC6663ED62}"/>
                                            </p:graphicEl>
                                          </p:spTgt>
                                        </p:tgtEl>
                                        <p:attrNameLst>
                                          <p:attrName>ppt_h</p:attrName>
                                        </p:attrNameLst>
                                      </p:cBhvr>
                                      <p:tavLst>
                                        <p:tav tm="0">
                                          <p:val>
                                            <p:fltVal val="0"/>
                                          </p:val>
                                        </p:tav>
                                        <p:tav tm="100000">
                                          <p:val>
                                            <p:strVal val="#ppt_h"/>
                                          </p:val>
                                        </p:tav>
                                      </p:tavLst>
                                    </p:anim>
                                    <p:animEffect transition="in" filter="fade">
                                      <p:cBhvr>
                                        <p:cTn id="93" dur="500"/>
                                        <p:tgtEl>
                                          <p:spTgt spid="2">
                                            <p:graphicEl>
                                              <a:dgm id="{D322E446-1E18-40C5-B54D-DBDC6663ED62}"/>
                                            </p:graphic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
                                            <p:graphicEl>
                                              <a:dgm id="{0F736E9E-DC0F-41A1-89FA-11AAAE29D790}"/>
                                            </p:graphicEl>
                                          </p:spTgt>
                                        </p:tgtEl>
                                        <p:attrNameLst>
                                          <p:attrName>style.visibility</p:attrName>
                                        </p:attrNameLst>
                                      </p:cBhvr>
                                      <p:to>
                                        <p:strVal val="visible"/>
                                      </p:to>
                                    </p:set>
                                    <p:animEffect transition="in" filter="wipe(left)">
                                      <p:cBhvr>
                                        <p:cTn id="98" dur="500"/>
                                        <p:tgtEl>
                                          <p:spTgt spid="2">
                                            <p:graphicEl>
                                              <a:dgm id="{0F736E9E-DC0F-41A1-89FA-11AAAE29D790}"/>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par>
                    <p:cTn id="104" fill="hold">
                      <p:stCondLst>
                        <p:cond delay="indefinite"/>
                      </p:stCondLst>
                      <p:childTnLst>
                        <p:par>
                          <p:cTn id="105" fill="hold">
                            <p:stCondLst>
                              <p:cond delay="0"/>
                            </p:stCondLst>
                            <p:childTnLst>
                              <p:par>
                                <p:cTn id="106" presetID="18" presetClass="entr" presetSubtype="3" fill="hold" nodeType="clickEffect">
                                  <p:stCondLst>
                                    <p:cond delay="0"/>
                                  </p:stCondLst>
                                  <p:childTnLst>
                                    <p:set>
                                      <p:cBhvr>
                                        <p:cTn id="107" dur="1" fill="hold">
                                          <p:stCondLst>
                                            <p:cond delay="0"/>
                                          </p:stCondLst>
                                        </p:cTn>
                                        <p:tgtEl>
                                          <p:spTgt spid="15"/>
                                        </p:tgtEl>
                                        <p:attrNameLst>
                                          <p:attrName>style.visibility</p:attrName>
                                        </p:attrNameLst>
                                      </p:cBhvr>
                                      <p:to>
                                        <p:strVal val="visible"/>
                                      </p:to>
                                    </p:set>
                                    <p:animEffect transition="in" filter="strips(upRight)">
                                      <p:cBhvr>
                                        <p:cTn id="108" dur="500"/>
                                        <p:tgtEl>
                                          <p:spTgt spid="15"/>
                                        </p:tgtEl>
                                      </p:cBhvr>
                                    </p:animEffect>
                                  </p:childTnLst>
                                </p:cTn>
                              </p:par>
                              <p:par>
                                <p:cTn id="109" presetID="18" presetClass="entr" presetSubtype="9" fill="hold" nodeType="withEffect">
                                  <p:stCondLst>
                                    <p:cond delay="0"/>
                                  </p:stCondLst>
                                  <p:childTnLst>
                                    <p:set>
                                      <p:cBhvr>
                                        <p:cTn id="110" dur="1" fill="hold">
                                          <p:stCondLst>
                                            <p:cond delay="0"/>
                                          </p:stCondLst>
                                        </p:cTn>
                                        <p:tgtEl>
                                          <p:spTgt spid="11"/>
                                        </p:tgtEl>
                                        <p:attrNameLst>
                                          <p:attrName>style.visibility</p:attrName>
                                        </p:attrNameLst>
                                      </p:cBhvr>
                                      <p:to>
                                        <p:strVal val="visible"/>
                                      </p:to>
                                    </p:set>
                                    <p:animEffect transition="in" filter="strips(upLeft)">
                                      <p:cBhvr>
                                        <p:cTn id="111" dur="500"/>
                                        <p:tgtEl>
                                          <p:spTgt spid="11"/>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7"/>
                                        </p:tgtEl>
                                        <p:attrNameLst>
                                          <p:attrName>style.visibility</p:attrName>
                                        </p:attrNameLst>
                                      </p:cBhvr>
                                      <p:to>
                                        <p:strVal val="visible"/>
                                      </p:to>
                                    </p:set>
                                    <p:animEffect transition="in" filter="wipe(left)">
                                      <p:cBhvr>
                                        <p:cTn id="1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rcRect/>
          <a:stretch>
            <a:fillRect l="-18000"/>
          </a:stretch>
        </a:blipFill>
        <a:effectLst/>
      </p:bgPr>
    </p:bg>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8615F84-0E57-6947-D374-82709A718BAD}"/>
              </a:ext>
            </a:extLst>
          </p:cNvPr>
          <p:cNvSpPr>
            <a:spLocks noGrp="1" noRot="1" noMove="1" noResize="1" noEditPoints="1" noAdjustHandles="1" noChangeArrowheads="1" noChangeShapeType="1"/>
          </p:cNvSpPr>
          <p:nvPr/>
        </p:nvSpPr>
        <p:spPr>
          <a:xfrm>
            <a:off x="0" y="0"/>
            <a:ext cx="12191998" cy="1359620"/>
          </a:xfrm>
          <a:prstGeom prst="rect">
            <a:avLst/>
          </a:prstGeom>
          <a:ln>
            <a:noFill/>
          </a:ln>
          <a:effectLst>
            <a:outerShdw blurRad="50800" dist="38100" dir="5400000" algn="t" rotWithShape="0">
              <a:prstClr val="black">
                <a:alpha val="40000"/>
              </a:prstClr>
            </a:outerShdw>
          </a:effectLst>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22EE94E8-AE12-DA84-F720-DDDF2C1876B7}"/>
              </a:ext>
            </a:extLst>
          </p:cNvPr>
          <p:cNvSpPr txBox="1"/>
          <p:nvPr/>
        </p:nvSpPr>
        <p:spPr>
          <a:xfrm>
            <a:off x="0" y="0"/>
            <a:ext cx="12192000" cy="769441"/>
          </a:xfrm>
          <a:prstGeom prst="rect">
            <a:avLst/>
          </a:prstGeom>
          <a:noFill/>
        </p:spPr>
        <p:txBody>
          <a:bodyPr wrap="square">
            <a:spAutoFit/>
          </a:bodyPr>
          <a:lstStyle/>
          <a:p>
            <a:pPr algn="ctr"/>
            <a:r>
              <a:rPr lang="es-ES" sz="4400" b="1" spc="300" dirty="0">
                <a:ln w="6600">
                  <a:solidFill>
                    <a:srgbClr val="10A499"/>
                  </a:solidFill>
                  <a:prstDash val="solid"/>
                </a:ln>
                <a:solidFill>
                  <a:srgbClr val="96F5EE"/>
                </a:solidFill>
                <a:effectLst>
                  <a:outerShdw dist="38100" dir="2700000" algn="tl" rotWithShape="0">
                    <a:schemeClr val="accent2"/>
                  </a:outerShdw>
                </a:effectLst>
              </a:rPr>
              <a:t>UNIDAD MEDIANTE LA HUMILDAD </a:t>
            </a:r>
          </a:p>
        </p:txBody>
      </p:sp>
      <p:sp>
        <p:nvSpPr>
          <p:cNvPr id="5" name="CuadroTexto 4">
            <a:extLst>
              <a:ext uri="{FF2B5EF4-FFF2-40B4-BE49-F238E27FC236}">
                <a16:creationId xmlns:a16="http://schemas.microsoft.com/office/drawing/2014/main" id="{7D4AD1C3-A476-05FF-9AA9-3D2A84DBCD28}"/>
              </a:ext>
            </a:extLst>
          </p:cNvPr>
          <p:cNvSpPr txBox="1"/>
          <p:nvPr/>
        </p:nvSpPr>
        <p:spPr>
          <a:xfrm>
            <a:off x="0" y="704373"/>
            <a:ext cx="12191999" cy="646331"/>
          </a:xfrm>
          <a:prstGeom prst="rect">
            <a:avLst/>
          </a:prstGeom>
          <a:noFill/>
        </p:spPr>
        <p:txBody>
          <a:bodyPr wrap="square">
            <a:spAutoFit/>
          </a:bodyPr>
          <a:lstStyle/>
          <a:p>
            <a:pPr algn="ctr"/>
            <a:r>
              <a:rPr lang="es-E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antes bien con humildad, estimando cada uno a los demás como superiores a él mismo; no mirando cada uno por lo suyo propio, sino cada cual también por lo de los otros” </a:t>
            </a:r>
            <a:r>
              <a:rPr lang="es-ES"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(Filipenses 2:3b-4)</a:t>
            </a:r>
          </a:p>
        </p:txBody>
      </p:sp>
      <p:sp>
        <p:nvSpPr>
          <p:cNvPr id="6" name="CuadroTexto 5">
            <a:extLst>
              <a:ext uri="{FF2B5EF4-FFF2-40B4-BE49-F238E27FC236}">
                <a16:creationId xmlns:a16="http://schemas.microsoft.com/office/drawing/2014/main" id="{1918E446-1AF4-E452-53CB-E1C7BB29D13B}"/>
              </a:ext>
            </a:extLst>
          </p:cNvPr>
          <p:cNvSpPr txBox="1"/>
          <p:nvPr/>
        </p:nvSpPr>
        <p:spPr>
          <a:xfrm>
            <a:off x="3805941" y="1359620"/>
            <a:ext cx="8386057" cy="1323439"/>
          </a:xfrm>
          <a:prstGeom prst="rect">
            <a:avLst/>
          </a:prstGeom>
          <a:noFill/>
        </p:spPr>
        <p:txBody>
          <a:bodyPr wrap="square" rtlCol="0">
            <a:spAutoFit/>
          </a:bodyPr>
          <a:lstStyle/>
          <a:p>
            <a:pPr>
              <a:spcBef>
                <a:spcPts val="600"/>
              </a:spcBef>
            </a:pPr>
            <a:r>
              <a:rPr lang="es-ES" sz="2000" b="1" dirty="0"/>
              <a:t>La fórmula para la unidad que Pablo propone no consiste en algo externo, sino en una actitud interior: la humildad. Además de ser un rasgo característico de Jesús, Él animó a sus oyentes a ser humildes (Mt. 11:29; 18:4; 23:12).</a:t>
            </a:r>
          </a:p>
        </p:txBody>
      </p:sp>
      <p:pic>
        <p:nvPicPr>
          <p:cNvPr id="4" name="Imagen 3" descr="Un grupo de personas de pie&#10;&#10;El contenido generado por IA puede ser incorrecto.">
            <a:extLst>
              <a:ext uri="{FF2B5EF4-FFF2-40B4-BE49-F238E27FC236}">
                <a16:creationId xmlns:a16="http://schemas.microsoft.com/office/drawing/2014/main" id="{622C7849-6BC4-D806-A297-61A503F920E1}"/>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tretch>
            <a:fillRect/>
          </a:stretch>
        </p:blipFill>
        <p:spPr>
          <a:xfrm>
            <a:off x="215940" y="1517851"/>
            <a:ext cx="3491681" cy="2149580"/>
          </a:xfrm>
          <a:prstGeom prst="roundRect">
            <a:avLst>
              <a:gd name="adj" fmla="val 111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descr="Una persona con el cabello largo&#10;&#10;El contenido generado por IA puede ser incorrecto.">
            <a:extLst>
              <a:ext uri="{FF2B5EF4-FFF2-40B4-BE49-F238E27FC236}">
                <a16:creationId xmlns:a16="http://schemas.microsoft.com/office/drawing/2014/main" id="{6421966D-B6E4-6562-26B1-BDB64FC2314B}"/>
              </a:ext>
            </a:extLst>
          </p:cNvPr>
          <p:cNvPicPr>
            <a:picLocks noChangeAspect="1"/>
          </p:cNvPicPr>
          <p:nvPr/>
        </p:nvPicPr>
        <p:blipFill>
          <a:blip r:embed="rId6" cstate="hqprint">
            <a:extLst>
              <a:ext uri="{28A0092B-C50C-407E-A947-70E740481C1C}">
                <a14:useLocalDpi xmlns:a14="http://schemas.microsoft.com/office/drawing/2010/main"/>
              </a:ext>
            </a:extLst>
          </a:blip>
          <a:srcRect/>
          <a:stretch>
            <a:fillRect/>
          </a:stretch>
        </p:blipFill>
        <p:spPr>
          <a:xfrm>
            <a:off x="215940" y="3852949"/>
            <a:ext cx="3491681" cy="2226007"/>
          </a:xfrm>
          <a:prstGeom prst="roundRect">
            <a:avLst>
              <a:gd name="adj" fmla="val 11111"/>
            </a:avLst>
          </a:prstGeom>
          <a:ln w="190500" cap="rnd">
            <a:solidFill>
              <a:schemeClr val="bg2">
                <a:lumMod val="9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1" name="Imagen 10" descr="Un grupo de personas sentadas en el suelo&#10;&#10;El contenido generado por IA puede ser incorrecto.">
            <a:extLst>
              <a:ext uri="{FF2B5EF4-FFF2-40B4-BE49-F238E27FC236}">
                <a16:creationId xmlns:a16="http://schemas.microsoft.com/office/drawing/2014/main" id="{C6117BF7-5C5A-1A80-78A0-59154AB3597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301316" y="2515069"/>
            <a:ext cx="2718004" cy="3934912"/>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3" name="CuadroTexto 12">
            <a:extLst>
              <a:ext uri="{FF2B5EF4-FFF2-40B4-BE49-F238E27FC236}">
                <a16:creationId xmlns:a16="http://schemas.microsoft.com/office/drawing/2014/main" id="{80B43295-984C-CDD6-9523-6DA90EBFA6FA}"/>
              </a:ext>
            </a:extLst>
          </p:cNvPr>
          <p:cNvSpPr txBox="1"/>
          <p:nvPr/>
        </p:nvSpPr>
        <p:spPr>
          <a:xfrm>
            <a:off x="3805941" y="2646736"/>
            <a:ext cx="5465877" cy="1631216"/>
          </a:xfrm>
          <a:prstGeom prst="rect">
            <a:avLst/>
          </a:prstGeom>
          <a:noFill/>
        </p:spPr>
        <p:txBody>
          <a:bodyPr wrap="square">
            <a:spAutoFit/>
          </a:bodyPr>
          <a:lstStyle/>
          <a:p>
            <a:pPr>
              <a:spcBef>
                <a:spcPts val="600"/>
              </a:spcBef>
            </a:pPr>
            <a:r>
              <a:rPr lang="es-ES" sz="2000" b="1" dirty="0"/>
              <a:t>Para alcanzar esta humildad, Pablo propone que consideremos a los demás superiores a nosotros mismos (</a:t>
            </a:r>
            <a:r>
              <a:rPr lang="es-ES" sz="2000" b="1" dirty="0" err="1"/>
              <a:t>Flp</a:t>
            </a:r>
            <a:r>
              <a:rPr lang="es-ES" sz="2000" b="1" dirty="0"/>
              <a:t>. 2:3). ¿Pero no somos todos iguales ante Dios? ¿no debe haber igualdad para poder tener unidad?</a:t>
            </a:r>
          </a:p>
        </p:txBody>
      </p:sp>
      <p:sp>
        <p:nvSpPr>
          <p:cNvPr id="15" name="CuadroTexto 14">
            <a:extLst>
              <a:ext uri="{FF2B5EF4-FFF2-40B4-BE49-F238E27FC236}">
                <a16:creationId xmlns:a16="http://schemas.microsoft.com/office/drawing/2014/main" id="{8AB7D662-A7DB-042A-FF5A-FE4B06840749}"/>
              </a:ext>
            </a:extLst>
          </p:cNvPr>
          <p:cNvSpPr txBox="1"/>
          <p:nvPr/>
        </p:nvSpPr>
        <p:spPr>
          <a:xfrm>
            <a:off x="172680" y="6144297"/>
            <a:ext cx="9128636" cy="707886"/>
          </a:xfrm>
          <a:prstGeom prst="rect">
            <a:avLst/>
          </a:prstGeom>
          <a:noFill/>
        </p:spPr>
        <p:txBody>
          <a:bodyPr wrap="square">
            <a:spAutoFit/>
          </a:bodyPr>
          <a:lstStyle/>
          <a:p>
            <a:pPr>
              <a:spcBef>
                <a:spcPts val="600"/>
              </a:spcBef>
            </a:pPr>
            <a:r>
              <a:rPr lang="es-ES" sz="2000" b="1" dirty="0"/>
              <a:t>Para poder ser de ayuda al otro, debemos aprender a escucharle para entender su punto de vista. Todo esto es, sin duda, obra del Espíritu Santo.</a:t>
            </a:r>
          </a:p>
        </p:txBody>
      </p:sp>
      <p:sp>
        <p:nvSpPr>
          <p:cNvPr id="17" name="CuadroTexto 16">
            <a:extLst>
              <a:ext uri="{FF2B5EF4-FFF2-40B4-BE49-F238E27FC236}">
                <a16:creationId xmlns:a16="http://schemas.microsoft.com/office/drawing/2014/main" id="{E0D369CF-957B-06DF-AE66-607E6E9AD2AE}"/>
              </a:ext>
            </a:extLst>
          </p:cNvPr>
          <p:cNvSpPr txBox="1"/>
          <p:nvPr/>
        </p:nvSpPr>
        <p:spPr>
          <a:xfrm>
            <a:off x="3805941" y="4241629"/>
            <a:ext cx="5465876" cy="1938992"/>
          </a:xfrm>
          <a:prstGeom prst="rect">
            <a:avLst/>
          </a:prstGeom>
          <a:noFill/>
        </p:spPr>
        <p:txBody>
          <a:bodyPr wrap="square">
            <a:spAutoFit/>
          </a:bodyPr>
          <a:lstStyle/>
          <a:p>
            <a:pPr>
              <a:spcBef>
                <a:spcPts val="600"/>
              </a:spcBef>
            </a:pPr>
            <a:r>
              <a:rPr lang="es-ES" sz="2000" b="1" dirty="0"/>
              <a:t>Pablo no dice que seamos inferiores al otro, sino que </a:t>
            </a:r>
            <a:r>
              <a:rPr lang="es-ES" sz="2000" b="1" i="1" u="sng" dirty="0"/>
              <a:t>estimemos</a:t>
            </a:r>
            <a:r>
              <a:rPr lang="es-ES" sz="2000" b="1" dirty="0"/>
              <a:t> (consideremos) que lo somos. Al igual que el siervo busca el bien de su señor, debemos buscar el bien de aquellos a los que </a:t>
            </a:r>
            <a:r>
              <a:rPr lang="es-ES" sz="2000" b="1" i="1" u="sng" dirty="0"/>
              <a:t>estimamos</a:t>
            </a:r>
            <a:r>
              <a:rPr lang="es-ES" sz="2000" b="1" dirty="0"/>
              <a:t> superiores a nosotros (</a:t>
            </a:r>
            <a:r>
              <a:rPr lang="es-ES" sz="2000" b="1" dirty="0" err="1"/>
              <a:t>Flp</a:t>
            </a:r>
            <a:r>
              <a:rPr lang="es-ES" sz="2000" b="1" dirty="0"/>
              <a:t>. 2:4).</a:t>
            </a:r>
          </a:p>
        </p:txBody>
      </p:sp>
    </p:spTree>
    <p:extLst>
      <p:ext uri="{BB962C8B-B14F-4D97-AF65-F5344CB8AC3E}">
        <p14:creationId xmlns:p14="http://schemas.microsoft.com/office/powerpoint/2010/main" val="84140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1"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heel(4)">
                                      <p:cBhvr>
                                        <p:cTn id="34" dur="750"/>
                                        <p:tgtEl>
                                          <p:spTgt spid="4"/>
                                        </p:tgtEl>
                                      </p:cBhvr>
                                    </p:animEffect>
                                  </p:childTnLst>
                                </p:cTn>
                              </p:par>
                            </p:childTnLst>
                          </p:cTn>
                        </p:par>
                        <p:par>
                          <p:cTn id="35" fill="hold">
                            <p:stCondLst>
                              <p:cond delay="75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left)">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1000"/>
                                        <p:tgtEl>
                                          <p:spTgt spid="11"/>
                                        </p:tgtEl>
                                      </p:cBhvr>
                                    </p:animEffect>
                                    <p:anim calcmode="lin" valueType="num">
                                      <p:cBhvr>
                                        <p:cTn id="54" dur="1000" fill="hold"/>
                                        <p:tgtEl>
                                          <p:spTgt spid="11"/>
                                        </p:tgtEl>
                                        <p:attrNameLst>
                                          <p:attrName>ppt_x</p:attrName>
                                        </p:attrNameLst>
                                      </p:cBhvr>
                                      <p:tavLst>
                                        <p:tav tm="0">
                                          <p:val>
                                            <p:strVal val="#ppt_x"/>
                                          </p:val>
                                        </p:tav>
                                        <p:tav tm="100000">
                                          <p:val>
                                            <p:strVal val="#ppt_x"/>
                                          </p:val>
                                        </p:tav>
                                      </p:tavLst>
                                    </p:anim>
                                    <p:anim calcmode="lin" valueType="num">
                                      <p:cBhvr>
                                        <p:cTn id="5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12"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500" fill="hold"/>
                                        <p:tgtEl>
                                          <p:spTgt spid="15"/>
                                        </p:tgtEl>
                                        <p:attrNameLst>
                                          <p:attrName>ppt_x</p:attrName>
                                        </p:attrNameLst>
                                      </p:cBhvr>
                                      <p:tavLst>
                                        <p:tav tm="0">
                                          <p:val>
                                            <p:strVal val="0-#ppt_w/2"/>
                                          </p:val>
                                        </p:tav>
                                        <p:tav tm="100000">
                                          <p:val>
                                            <p:strVal val="#ppt_x"/>
                                          </p:val>
                                        </p:tav>
                                      </p:tavLst>
                                    </p:anim>
                                    <p:anim calcmode="lin" valueType="num">
                                      <p:cBhvr additive="base">
                                        <p:cTn id="61" dur="500" fill="hold"/>
                                        <p:tgtEl>
                                          <p:spTgt spid="15"/>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0"/>
                                  </p:stCondLst>
                                  <p:childTnLst>
                                    <p:set>
                                      <p:cBhvr>
                                        <p:cTn id="63" dur="1" fill="hold">
                                          <p:stCondLst>
                                            <p:cond delay="0"/>
                                          </p:stCondLst>
                                        </p:cTn>
                                        <p:tgtEl>
                                          <p:spTgt spid="8"/>
                                        </p:tgtEl>
                                        <p:attrNameLst>
                                          <p:attrName>style.visibility</p:attrName>
                                        </p:attrNameLst>
                                      </p:cBhvr>
                                      <p:to>
                                        <p:strVal val="visible"/>
                                      </p:to>
                                    </p:set>
                                    <p:anim calcmode="lin" valueType="num">
                                      <p:cBhvr additive="base">
                                        <p:cTn id="64" dur="500" fill="hold"/>
                                        <p:tgtEl>
                                          <p:spTgt spid="8"/>
                                        </p:tgtEl>
                                        <p:attrNameLst>
                                          <p:attrName>ppt_x</p:attrName>
                                        </p:attrNameLst>
                                      </p:cBhvr>
                                      <p:tavLst>
                                        <p:tav tm="0">
                                          <p:val>
                                            <p:strVal val="0-#ppt_w/2"/>
                                          </p:val>
                                        </p:tav>
                                        <p:tav tm="100000">
                                          <p:val>
                                            <p:strVal val="#ppt_x"/>
                                          </p:val>
                                        </p:tav>
                                      </p:tavLst>
                                    </p:anim>
                                    <p:anim calcmode="lin" valueType="num">
                                      <p:cBhvr additive="base">
                                        <p:cTn id="6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3"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BC0E70A6-0310-09AA-DCE4-CE5C6C0765B0}"/>
              </a:ext>
            </a:extLst>
          </p:cNvPr>
          <p:cNvSpPr>
            <a:spLocks noGrp="1" noRot="1" noMove="1" noResize="1" noEditPoints="1" noAdjustHandles="1" noChangeArrowheads="1" noChangeShapeType="1"/>
          </p:cNvSpPr>
          <p:nvPr/>
        </p:nvSpPr>
        <p:spPr>
          <a:xfrm>
            <a:off x="0" y="0"/>
            <a:ext cx="12192000" cy="1178130"/>
          </a:xfrm>
          <a:prstGeom prst="rect">
            <a:avLst/>
          </a:prstGeom>
          <a:gradFill>
            <a:gsLst>
              <a:gs pos="0">
                <a:srgbClr val="00A8A4"/>
              </a:gs>
              <a:gs pos="50000">
                <a:schemeClr val="tx2"/>
              </a:gs>
              <a:gs pos="100000">
                <a:schemeClr val="tx2">
                  <a:lumMod val="75000"/>
                </a:scheme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1C806A6B-EE36-4289-3229-55A68171E532}"/>
              </a:ext>
            </a:extLst>
          </p:cNvPr>
          <p:cNvSpPr txBox="1"/>
          <p:nvPr/>
        </p:nvSpPr>
        <p:spPr>
          <a:xfrm>
            <a:off x="0" y="0"/>
            <a:ext cx="8721213" cy="769441"/>
          </a:xfrm>
          <a:prstGeom prst="rect">
            <a:avLst/>
          </a:prstGeom>
          <a:noFill/>
        </p:spPr>
        <p:txBody>
          <a:bodyPr wrap="square">
            <a:spAutoFit/>
          </a:bodyPr>
          <a:lstStyle/>
          <a:p>
            <a:pPr algn="ctr"/>
            <a:r>
              <a:rPr lang="es-ES"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PENSAR COMO JESÚS </a:t>
            </a:r>
          </a:p>
        </p:txBody>
      </p:sp>
      <p:sp>
        <p:nvSpPr>
          <p:cNvPr id="5" name="CuadroTexto 4">
            <a:extLst>
              <a:ext uri="{FF2B5EF4-FFF2-40B4-BE49-F238E27FC236}">
                <a16:creationId xmlns:a16="http://schemas.microsoft.com/office/drawing/2014/main" id="{C0AFC944-9230-B472-043E-C415ED2FEF1C}"/>
              </a:ext>
            </a:extLst>
          </p:cNvPr>
          <p:cNvSpPr txBox="1"/>
          <p:nvPr/>
        </p:nvSpPr>
        <p:spPr>
          <a:xfrm>
            <a:off x="535858" y="593355"/>
            <a:ext cx="7649497" cy="584775"/>
          </a:xfrm>
          <a:prstGeom prst="rect">
            <a:avLst/>
          </a:prstGeom>
          <a:noFill/>
        </p:spPr>
        <p:txBody>
          <a:bodyPr wrap="square">
            <a:spAutoFit/>
          </a:bodyPr>
          <a:lstStyle/>
          <a:p>
            <a:pPr algn="ctr"/>
            <a:r>
              <a:rPr lang="es-ES"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“Pensad entre vosotros de la misma manera que Cristo Jesús” </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(Filipenses 2:5 </a:t>
            </a:r>
            <a:r>
              <a:rPr lang="es-ES" sz="1100" b="1" dirty="0" err="1">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DHHe</a:t>
            </a:r>
            <a:r>
              <a:rPr lang="es-ES" sz="1400" b="1" dirty="0">
                <a:solidFill>
                  <a:schemeClr val="tx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23B6E713-9F14-5F16-9D53-40462A2C661D}"/>
              </a:ext>
            </a:extLst>
          </p:cNvPr>
          <p:cNvSpPr txBox="1"/>
          <p:nvPr/>
        </p:nvSpPr>
        <p:spPr>
          <a:xfrm>
            <a:off x="153848" y="1150450"/>
            <a:ext cx="8567365" cy="1631216"/>
          </a:xfrm>
          <a:prstGeom prst="rect">
            <a:avLst/>
          </a:prstGeom>
          <a:noFill/>
        </p:spPr>
        <p:txBody>
          <a:bodyPr wrap="square" rtlCol="0">
            <a:spAutoFit/>
          </a:bodyPr>
          <a:lstStyle/>
          <a:p>
            <a:pPr>
              <a:spcBef>
                <a:spcPts val="600"/>
              </a:spcBef>
            </a:pPr>
            <a:r>
              <a:rPr lang="es-ES" sz="2000" b="1" dirty="0"/>
              <a:t>¿Cómo se moldean nuestros pensamientos? A través de las “avenidas del alma”, es decir, de nuestros sentidos. Todo lo que leemos, vemos u oímos nos moldean de algún modo. Y, por supuesto, Satanás se encarga de bombardear nuestros sentidos para amoldar nuestras mentes a su propio pensamiento.</a:t>
            </a:r>
          </a:p>
        </p:txBody>
      </p:sp>
      <p:pic>
        <p:nvPicPr>
          <p:cNvPr id="4" name="Imagen 3" descr="Imagen que contiene hombre&#10;&#10;El contenido generado por IA puede ser incorrecto.">
            <a:extLst>
              <a:ext uri="{FF2B5EF4-FFF2-40B4-BE49-F238E27FC236}">
                <a16:creationId xmlns:a16="http://schemas.microsoft.com/office/drawing/2014/main" id="{96490564-F8E4-0885-2E54-FD7E9E6B20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a:fillRect/>
          </a:stretch>
        </p:blipFill>
        <p:spPr>
          <a:xfrm>
            <a:off x="8829368" y="196730"/>
            <a:ext cx="3208784" cy="3392730"/>
          </a:xfrm>
          <a:prstGeom prst="rect">
            <a:avLst/>
          </a:prstGeom>
          <a:solidFill>
            <a:srgbClr val="FFFFFF">
              <a:shade val="85000"/>
            </a:srgbClr>
          </a:solidFill>
          <a:ln w="88900" cap="sq">
            <a:gradFill flip="none" rotWithShape="1">
              <a:gsLst>
                <a:gs pos="0">
                  <a:srgbClr val="C00000"/>
                </a:gs>
                <a:gs pos="69000">
                  <a:srgbClr val="C00000"/>
                </a:gs>
                <a:gs pos="71000">
                  <a:srgbClr val="F6D3D4"/>
                </a:gs>
                <a:gs pos="100000">
                  <a:srgbClr val="F6D3D4"/>
                </a:gs>
              </a:gsLst>
              <a:lin ang="16200000" scaled="1"/>
              <a:tileRect/>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Hombre con la boca abierta&#10;&#10;El contenido generado por IA puede ser incorrecto.">
            <a:extLst>
              <a:ext uri="{FF2B5EF4-FFF2-40B4-BE49-F238E27FC236}">
                <a16:creationId xmlns:a16="http://schemas.microsoft.com/office/drawing/2014/main" id="{63A9EDE2-A703-190F-F6DC-3795255D0F2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a:fillRect/>
          </a:stretch>
        </p:blipFill>
        <p:spPr>
          <a:xfrm>
            <a:off x="153847" y="4534053"/>
            <a:ext cx="4381787" cy="2235372"/>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pic>
        <p:nvPicPr>
          <p:cNvPr id="14" name="Imagen 13" descr="Una caricatura de una persona&#10;&#10;El contenido generado por IA puede ser incorrecto.">
            <a:extLst>
              <a:ext uri="{FF2B5EF4-FFF2-40B4-BE49-F238E27FC236}">
                <a16:creationId xmlns:a16="http://schemas.microsoft.com/office/drawing/2014/main" id="{AB099B12-8BA9-3A6F-CE6E-D2BA940C0869}"/>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t="-6"/>
          <a:stretch>
            <a:fillRect/>
          </a:stretch>
        </p:blipFill>
        <p:spPr>
          <a:xfrm>
            <a:off x="8573729" y="3785418"/>
            <a:ext cx="3464423" cy="2944676"/>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D7B7AB86-F45A-B171-CFAF-077FA05B0ABA}"/>
              </a:ext>
            </a:extLst>
          </p:cNvPr>
          <p:cNvSpPr txBox="1"/>
          <p:nvPr/>
        </p:nvSpPr>
        <p:spPr>
          <a:xfrm>
            <a:off x="4689482" y="4488410"/>
            <a:ext cx="3797164" cy="2246769"/>
          </a:xfrm>
          <a:prstGeom prst="rect">
            <a:avLst/>
          </a:prstGeom>
          <a:noFill/>
        </p:spPr>
        <p:txBody>
          <a:bodyPr wrap="square">
            <a:spAutoFit/>
          </a:bodyPr>
          <a:lstStyle/>
          <a:p>
            <a:pPr>
              <a:spcBef>
                <a:spcPts val="600"/>
              </a:spcBef>
            </a:pPr>
            <a:r>
              <a:rPr lang="es-ES" sz="2000" b="1" dirty="0"/>
              <a:t>Esto es así porque nuestros pensamientos son carnales, y nuestro corazón engañoso (</a:t>
            </a:r>
            <a:r>
              <a:rPr lang="es-ES" sz="2000" b="1" dirty="0" err="1"/>
              <a:t>Jer</a:t>
            </a:r>
            <a:r>
              <a:rPr lang="es-ES" sz="2000" b="1" dirty="0"/>
              <a:t>. 17:9). El Espíritu transformará nuestra mente carnal en una mente espiritual, como la de Cristo (Ro. 8:1, 5).</a:t>
            </a:r>
          </a:p>
        </p:txBody>
      </p:sp>
      <p:sp>
        <p:nvSpPr>
          <p:cNvPr id="20" name="CuadroTexto 19">
            <a:extLst>
              <a:ext uri="{FF2B5EF4-FFF2-40B4-BE49-F238E27FC236}">
                <a16:creationId xmlns:a16="http://schemas.microsoft.com/office/drawing/2014/main" id="{4015FF63-0EE7-539C-4ACE-44FB7794545D}"/>
              </a:ext>
            </a:extLst>
          </p:cNvPr>
          <p:cNvSpPr txBox="1"/>
          <p:nvPr/>
        </p:nvSpPr>
        <p:spPr>
          <a:xfrm>
            <a:off x="153848" y="3472747"/>
            <a:ext cx="8266034" cy="1015663"/>
          </a:xfrm>
          <a:prstGeom prst="rect">
            <a:avLst/>
          </a:prstGeom>
          <a:noFill/>
        </p:spPr>
        <p:txBody>
          <a:bodyPr wrap="square">
            <a:spAutoFit/>
          </a:bodyPr>
          <a:lstStyle/>
          <a:p>
            <a:pPr>
              <a:spcBef>
                <a:spcPts val="600"/>
              </a:spcBef>
            </a:pPr>
            <a:r>
              <a:rPr lang="es-ES" sz="2000" b="1" dirty="0"/>
              <a:t>Tal vez podamos, con mucho esfuerzo, conseguir lo primero. Pero cambiar nuestra mente para amoldarla a la mente de Jesús solo puede hacerlo en nosotros el Espíritu Santo.</a:t>
            </a:r>
          </a:p>
        </p:txBody>
      </p:sp>
      <p:sp>
        <p:nvSpPr>
          <p:cNvPr id="7" name="CuadroTexto 6">
            <a:extLst>
              <a:ext uri="{FF2B5EF4-FFF2-40B4-BE49-F238E27FC236}">
                <a16:creationId xmlns:a16="http://schemas.microsoft.com/office/drawing/2014/main" id="{EC877E10-ECE9-CC8F-3761-799E6066856C}"/>
              </a:ext>
            </a:extLst>
          </p:cNvPr>
          <p:cNvSpPr txBox="1"/>
          <p:nvPr/>
        </p:nvSpPr>
        <p:spPr>
          <a:xfrm>
            <a:off x="153847" y="2775711"/>
            <a:ext cx="8567364" cy="707886"/>
          </a:xfrm>
          <a:prstGeom prst="rect">
            <a:avLst/>
          </a:prstGeom>
          <a:noFill/>
        </p:spPr>
        <p:txBody>
          <a:bodyPr wrap="square">
            <a:spAutoFit/>
          </a:bodyPr>
          <a:lstStyle/>
          <a:p>
            <a:pPr>
              <a:spcBef>
                <a:spcPts val="600"/>
              </a:spcBef>
            </a:pPr>
            <a:r>
              <a:rPr lang="es-ES" sz="2000" b="1" dirty="0"/>
              <a:t>Pablo es radical. No solo nos invita a vigilar nuestros pensamientos, sino que nos pide que pensemos como Cristo pensaba (</a:t>
            </a:r>
            <a:r>
              <a:rPr lang="es-ES" sz="2000" b="1" dirty="0" err="1"/>
              <a:t>Flp</a:t>
            </a:r>
            <a:r>
              <a:rPr lang="es-ES" sz="2000" b="1" dirty="0"/>
              <a:t>. 4:8; 2:5).</a:t>
            </a:r>
          </a:p>
        </p:txBody>
      </p:sp>
    </p:spTree>
    <p:extLst>
      <p:ext uri="{BB962C8B-B14F-4D97-AF65-F5344CB8AC3E}">
        <p14:creationId xmlns:p14="http://schemas.microsoft.com/office/powerpoint/2010/main" val="421104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vertical)">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anim calcmode="lin" valueType="num">
                                      <p:cBhvr>
                                        <p:cTn id="36" dur="500" fill="hold"/>
                                        <p:tgtEl>
                                          <p:spTgt spid="8"/>
                                        </p:tgtEl>
                                        <p:attrNameLst>
                                          <p:attrName>ppt_x</p:attrName>
                                        </p:attrNameLst>
                                      </p:cBhvr>
                                      <p:tavLst>
                                        <p:tav tm="0">
                                          <p:val>
                                            <p:fltVal val="0.5"/>
                                          </p:val>
                                        </p:tav>
                                        <p:tav tm="100000">
                                          <p:val>
                                            <p:strVal val="#ppt_x"/>
                                          </p:val>
                                        </p:tav>
                                      </p:tavLst>
                                    </p:anim>
                                    <p:anim calcmode="lin" valueType="num">
                                      <p:cBhvr>
                                        <p:cTn id="37" dur="500" fill="hold"/>
                                        <p:tgtEl>
                                          <p:spTgt spid="8"/>
                                        </p:tgtEl>
                                        <p:attrNameLst>
                                          <p:attrName>ppt_y</p:attrName>
                                        </p:attrNameLst>
                                      </p:cBhvr>
                                      <p:tavLst>
                                        <p:tav tm="0">
                                          <p:val>
                                            <p:fltVal val="0.5"/>
                                          </p:val>
                                        </p:tav>
                                        <p:tav tm="100000">
                                          <p:val>
                                            <p:strVal val="#ppt_y"/>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49" presetClass="entr" presetSubtype="0" decel="10000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 calcmode="lin" valueType="num">
                                      <p:cBhvr>
                                        <p:cTn id="48" dur="500" fill="hold"/>
                                        <p:tgtEl>
                                          <p:spTgt spid="14"/>
                                        </p:tgtEl>
                                        <p:attrNameLst>
                                          <p:attrName>style.rotation</p:attrName>
                                        </p:attrNameLst>
                                      </p:cBhvr>
                                      <p:tavLst>
                                        <p:tav tm="0">
                                          <p:val>
                                            <p:fltVal val="360"/>
                                          </p:val>
                                        </p:tav>
                                        <p:tav tm="100000">
                                          <p:val>
                                            <p:fltVal val="0"/>
                                          </p:val>
                                        </p:tav>
                                      </p:tavLst>
                                    </p:anim>
                                    <p:animEffect transition="in" filter="fade">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500"/>
                                        <p:tgtEl>
                                          <p:spTgt spid="20"/>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B2EAC2-9BC6-762A-7674-A6822560EEA6}"/>
              </a:ext>
            </a:extLst>
          </p:cNvPr>
          <p:cNvSpPr txBox="1"/>
          <p:nvPr/>
        </p:nvSpPr>
        <p:spPr>
          <a:xfrm>
            <a:off x="2969340" y="1916196"/>
            <a:ext cx="8908028" cy="4524315"/>
          </a:xfrm>
          <a:prstGeom prst="rect">
            <a:avLst/>
          </a:prstGeom>
          <a:noFill/>
        </p:spPr>
        <p:txBody>
          <a:bodyPr wrap="square">
            <a:spAutoFit/>
          </a:bodyPr>
          <a:lstStyle/>
          <a:p>
            <a:pPr>
              <a:spcBef>
                <a:spcPts val="600"/>
              </a:spcBef>
            </a:pPr>
            <a:r>
              <a:rPr lang="es-ES" sz="3200" b="1" dirty="0">
                <a:latin typeface="Constantia" panose="02030602050306030303" pitchFamily="18" charset="0"/>
              </a:rPr>
              <a:t>“Tenemos, sin embargo, algo que hacer para resistir a la tentación. Los que no quieren ser víctimas de los ardides de Satanás deben custodiar cuidadosamente las avenidas del alma; deben abstenerse de leer, ver u oír cuanto sugiera pensamientos impuros. No se debe dejar que la mente se espacie al azar en todos los temas que sugiera el adversario de las almas”</a:t>
            </a:r>
          </a:p>
        </p:txBody>
      </p:sp>
      <p:sp>
        <p:nvSpPr>
          <p:cNvPr id="4" name="CuadroTexto 3">
            <a:extLst>
              <a:ext uri="{FF2B5EF4-FFF2-40B4-BE49-F238E27FC236}">
                <a16:creationId xmlns:a16="http://schemas.microsoft.com/office/drawing/2014/main" id="{7900976D-1FD8-390F-0BE3-739219CA3CB2}"/>
              </a:ext>
            </a:extLst>
          </p:cNvPr>
          <p:cNvSpPr txBox="1"/>
          <p:nvPr/>
        </p:nvSpPr>
        <p:spPr>
          <a:xfrm>
            <a:off x="8216779" y="827752"/>
            <a:ext cx="3847400" cy="338554"/>
          </a:xfrm>
          <a:prstGeom prst="rect">
            <a:avLst/>
          </a:prstGeom>
          <a:noFill/>
        </p:spPr>
        <p:txBody>
          <a:bodyPr wrap="none" rtlCol="0">
            <a:spAutoFit/>
          </a:bodyPr>
          <a:lstStyle/>
          <a:p>
            <a:pPr algn="r"/>
            <a:r>
              <a:rPr lang="es-ES" sz="1600" b="1" dirty="0"/>
              <a:t>E. G. W. (Patriarcas y profetas, pág. 436)</a:t>
            </a:r>
          </a:p>
        </p:txBody>
      </p:sp>
    </p:spTree>
    <p:extLst>
      <p:ext uri="{BB962C8B-B14F-4D97-AF65-F5344CB8AC3E}">
        <p14:creationId xmlns:p14="http://schemas.microsoft.com/office/powerpoint/2010/main" val="273832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F76D8DE-2ABA-1006-8CB6-C46B929F85F9}"/>
            </a:ext>
          </a:extLst>
        </p:cNvPr>
        <p:cNvGrpSpPr/>
        <p:nvPr/>
      </p:nvGrpSpPr>
      <p:grpSpPr>
        <a:xfrm>
          <a:off x="0" y="0"/>
          <a:ext cx="0" cy="0"/>
          <a:chOff x="0" y="0"/>
          <a:chExt cx="0" cy="0"/>
        </a:xfrm>
      </p:grpSpPr>
      <p:sp>
        <p:nvSpPr>
          <p:cNvPr id="4" name="Rectángulo 3">
            <a:extLst>
              <a:ext uri="{FF2B5EF4-FFF2-40B4-BE49-F238E27FC236}">
                <a16:creationId xmlns:a16="http://schemas.microsoft.com/office/drawing/2014/main" id="{596995A1-5EF7-3675-96B8-D06D8F2D0ACD}"/>
              </a:ext>
            </a:extLst>
          </p:cNvPr>
          <p:cNvSpPr>
            <a:spLocks/>
          </p:cNvSpPr>
          <p:nvPr/>
        </p:nvSpPr>
        <p:spPr>
          <a:xfrm>
            <a:off x="0" y="0"/>
            <a:ext cx="12192000" cy="1273330"/>
          </a:xfrm>
          <a:prstGeom prst="rect">
            <a:avLst/>
          </a:prstGeom>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E3415D65-800B-5841-D401-9D751611C840}"/>
              </a:ext>
            </a:extLst>
          </p:cNvPr>
          <p:cNvSpPr txBox="1"/>
          <p:nvPr/>
        </p:nvSpPr>
        <p:spPr>
          <a:xfrm>
            <a:off x="0" y="8604"/>
            <a:ext cx="12192000" cy="830997"/>
          </a:xfrm>
          <a:prstGeom prst="rect">
            <a:avLst/>
          </a:prstGeom>
          <a:noFill/>
        </p:spPr>
        <p:txBody>
          <a:bodyPr wrap="square">
            <a:spAutoFit/>
          </a:bodyPr>
          <a:lstStyle/>
          <a:p>
            <a:pPr algn="ctr"/>
            <a:r>
              <a:rPr lang="es-ES" sz="4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reflection blurRad="6350" stA="55000" endA="300" endPos="45500" dir="5400000" sy="-100000" algn="bl" rotWithShape="0"/>
                </a:effectLst>
              </a:rPr>
              <a:t>LA ACTITUD DE JESÚS (1)</a:t>
            </a:r>
          </a:p>
        </p:txBody>
      </p:sp>
      <p:sp>
        <p:nvSpPr>
          <p:cNvPr id="5" name="CuadroTexto 4">
            <a:extLst>
              <a:ext uri="{FF2B5EF4-FFF2-40B4-BE49-F238E27FC236}">
                <a16:creationId xmlns:a16="http://schemas.microsoft.com/office/drawing/2014/main" id="{3D358F2F-2A65-CC88-79B9-A60E59687C00}"/>
              </a:ext>
            </a:extLst>
          </p:cNvPr>
          <p:cNvSpPr txBox="1"/>
          <p:nvPr/>
        </p:nvSpPr>
        <p:spPr>
          <a:xfrm>
            <a:off x="0" y="864846"/>
            <a:ext cx="12192000" cy="369332"/>
          </a:xfrm>
          <a:prstGeom prst="rect">
            <a:avLst/>
          </a:prstGeom>
          <a:noFill/>
        </p:spPr>
        <p:txBody>
          <a:bodyPr wrap="square">
            <a:spAutoFit/>
          </a:bodyPr>
          <a:lstStyle/>
          <a:p>
            <a:pPr algn="ctr"/>
            <a:r>
              <a:rPr lang="es-ES" b="1" dirty="0">
                <a:solidFill>
                  <a:srgbClr val="FFFF00"/>
                </a:solidFill>
                <a:effectLst>
                  <a:outerShdw blurRad="38100" dist="38100" dir="2700000" algn="tl">
                    <a:srgbClr val="000000">
                      <a:alpha val="43137"/>
                    </a:srgbClr>
                  </a:outerShdw>
                </a:effectLst>
                <a:latin typeface="Comic Sans MS" panose="030F0702030302020204" pitchFamily="66" charset="0"/>
              </a:rPr>
              <a:t>“el cual, siendo en forma de Dios, no estimó el ser igual a Dios como cosa a que aferrarse” </a:t>
            </a:r>
            <a:r>
              <a:rPr lang="es-ES" sz="1400" b="1" dirty="0">
                <a:solidFill>
                  <a:srgbClr val="FFFF00"/>
                </a:solidFill>
                <a:effectLst>
                  <a:outerShdw blurRad="38100" dist="38100" dir="2700000" algn="tl">
                    <a:srgbClr val="000000">
                      <a:alpha val="43137"/>
                    </a:srgbClr>
                  </a:outerShdw>
                </a:effectLst>
                <a:latin typeface="Comic Sans MS" panose="030F0702030302020204" pitchFamily="66" charset="0"/>
              </a:rPr>
              <a:t>(Filipenses 2:6)</a:t>
            </a:r>
            <a:endParaRPr lang="es-ES" b="1" dirty="0">
              <a:solidFill>
                <a:srgbClr val="FFFF00"/>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C505B672-A3AD-F4BA-7350-4258020D5DAD}"/>
              </a:ext>
            </a:extLst>
          </p:cNvPr>
          <p:cNvSpPr txBox="1"/>
          <p:nvPr/>
        </p:nvSpPr>
        <p:spPr>
          <a:xfrm>
            <a:off x="806244" y="1427574"/>
            <a:ext cx="6577777" cy="400110"/>
          </a:xfrm>
          <a:prstGeom prst="rect">
            <a:avLst/>
          </a:prstGeom>
          <a:noFill/>
        </p:spPr>
        <p:txBody>
          <a:bodyPr wrap="square" rtlCol="0">
            <a:spAutoFit/>
          </a:bodyPr>
          <a:lstStyle/>
          <a:p>
            <a:pPr>
              <a:spcBef>
                <a:spcPts val="600"/>
              </a:spcBef>
            </a:pPr>
            <a:r>
              <a:rPr lang="es-ES" sz="2000" b="1" dirty="0"/>
              <a:t>Pablo resalta tres cualidades de Jesús:</a:t>
            </a:r>
          </a:p>
        </p:txBody>
      </p:sp>
      <p:graphicFrame>
        <p:nvGraphicFramePr>
          <p:cNvPr id="2" name="Diagrama 1">
            <a:extLst>
              <a:ext uri="{FF2B5EF4-FFF2-40B4-BE49-F238E27FC236}">
                <a16:creationId xmlns:a16="http://schemas.microsoft.com/office/drawing/2014/main" id="{DB0CB03B-0821-F70E-9A37-FA719F8CEB4F}"/>
              </a:ext>
            </a:extLst>
          </p:cNvPr>
          <p:cNvGraphicFramePr/>
          <p:nvPr>
            <p:extLst>
              <p:ext uri="{D42A27DB-BD31-4B8C-83A1-F6EECF244321}">
                <p14:modId xmlns:p14="http://schemas.microsoft.com/office/powerpoint/2010/main" val="1498688370"/>
              </p:ext>
            </p:extLst>
          </p:nvPr>
        </p:nvGraphicFramePr>
        <p:xfrm>
          <a:off x="97393" y="1886678"/>
          <a:ext cx="7286629" cy="13956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B89CD912-EA1A-C64C-5F04-72D45D96EDBD}"/>
              </a:ext>
            </a:extLst>
          </p:cNvPr>
          <p:cNvSpPr txBox="1"/>
          <p:nvPr/>
        </p:nvSpPr>
        <p:spPr>
          <a:xfrm>
            <a:off x="156390" y="3413812"/>
            <a:ext cx="7144359" cy="707886"/>
          </a:xfrm>
          <a:prstGeom prst="rect">
            <a:avLst/>
          </a:prstGeom>
          <a:noFill/>
        </p:spPr>
        <p:txBody>
          <a:bodyPr wrap="square" rtlCol="0">
            <a:spAutoFit/>
          </a:bodyPr>
          <a:lstStyle/>
          <a:p>
            <a:pPr>
              <a:spcBef>
                <a:spcPts val="600"/>
              </a:spcBef>
            </a:pPr>
            <a:r>
              <a:rPr lang="es-ES" sz="2000" b="1" dirty="0"/>
              <a:t>Siendo el Creador, se hizo criatura. Aceptó ser maltratado y morir en la cruz para poder redimirnos.</a:t>
            </a:r>
          </a:p>
        </p:txBody>
      </p:sp>
      <p:pic>
        <p:nvPicPr>
          <p:cNvPr id="10" name="Imagen 9" descr="Un dibujo de una persona&#10;&#10;El contenido generado por IA puede ser incorrecto.">
            <a:extLst>
              <a:ext uri="{FF2B5EF4-FFF2-40B4-BE49-F238E27FC236}">
                <a16:creationId xmlns:a16="http://schemas.microsoft.com/office/drawing/2014/main" id="{DFC318CF-D247-E757-0C3A-EF126EC044B8}"/>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a:fillRect/>
          </a:stretch>
        </p:blipFill>
        <p:spPr>
          <a:xfrm>
            <a:off x="7578258" y="1496373"/>
            <a:ext cx="4515419" cy="2037093"/>
          </a:xfrm>
          <a:prstGeom prst="snip2DiagRect">
            <a:avLst>
              <a:gd name="adj1" fmla="val 14962"/>
              <a:gd name="adj2" fmla="val 16667"/>
            </a:avLst>
          </a:prstGeom>
          <a:solidFill>
            <a:srgbClr val="FFFFFF">
              <a:shade val="85000"/>
            </a:srgbClr>
          </a:solidFill>
          <a:ln w="57150" cap="sq">
            <a:solidFill>
              <a:schemeClr val="accent3">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animal&#10;&#10;El contenido generado por IA puede ser incorrecto.">
            <a:extLst>
              <a:ext uri="{FF2B5EF4-FFF2-40B4-BE49-F238E27FC236}">
                <a16:creationId xmlns:a16="http://schemas.microsoft.com/office/drawing/2014/main" id="{5E37C7C4-F082-CE49-6E21-14763B141B6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450438" y="3742826"/>
            <a:ext cx="2207447" cy="2946389"/>
          </a:xfrm>
          <a:prstGeom prst="snip2DiagRect">
            <a:avLst/>
          </a:prstGeom>
          <a:solidFill>
            <a:srgbClr val="FFFFFF">
              <a:shade val="85000"/>
            </a:srgbClr>
          </a:solidFill>
          <a:ln w="57150" cap="sq">
            <a:solidFill>
              <a:schemeClr val="accent1">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Pintura de una persona con el sol de fondo&#10;&#10;El contenido generado por IA puede ser incorrecto.">
            <a:extLst>
              <a:ext uri="{FF2B5EF4-FFF2-40B4-BE49-F238E27FC236}">
                <a16:creationId xmlns:a16="http://schemas.microsoft.com/office/drawing/2014/main" id="{AC93DE51-3C13-7A26-DE95-DFE239E188BB}"/>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886231" y="3744924"/>
            <a:ext cx="2207446" cy="2948175"/>
          </a:xfrm>
          <a:prstGeom prst="snip2DiagRect">
            <a:avLst>
              <a:gd name="adj1" fmla="val 16035"/>
              <a:gd name="adj2" fmla="val 0"/>
            </a:avLst>
          </a:prstGeom>
          <a:solidFill>
            <a:srgbClr val="FFFFFF">
              <a:shade val="85000"/>
            </a:srgbClr>
          </a:solidFill>
          <a:ln w="57150" cap="sq">
            <a:solidFill>
              <a:schemeClr val="accent4">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8" name="CuadroTexto 17">
            <a:extLst>
              <a:ext uri="{FF2B5EF4-FFF2-40B4-BE49-F238E27FC236}">
                <a16:creationId xmlns:a16="http://schemas.microsoft.com/office/drawing/2014/main" id="{E7B81BC5-8E3A-A8AB-7CF3-254923CACCBB}"/>
              </a:ext>
            </a:extLst>
          </p:cNvPr>
          <p:cNvSpPr txBox="1"/>
          <p:nvPr/>
        </p:nvSpPr>
        <p:spPr>
          <a:xfrm>
            <a:off x="156390" y="6122246"/>
            <a:ext cx="7144360" cy="707886"/>
          </a:xfrm>
          <a:prstGeom prst="rect">
            <a:avLst/>
          </a:prstGeom>
          <a:noFill/>
        </p:spPr>
        <p:txBody>
          <a:bodyPr wrap="square">
            <a:spAutoFit/>
          </a:bodyPr>
          <a:lstStyle/>
          <a:p>
            <a:pPr>
              <a:spcBef>
                <a:spcPts val="600"/>
              </a:spcBef>
            </a:pPr>
            <a:r>
              <a:rPr lang="es-ES" sz="2000" b="1" dirty="0"/>
              <a:t>Él es nuestro ejemplo a seguir. Debemos estar dispuestos a humillarnos y sacrificarnos por el bien de los demás.</a:t>
            </a:r>
          </a:p>
        </p:txBody>
      </p:sp>
      <p:sp>
        <p:nvSpPr>
          <p:cNvPr id="8" name="CuadroTexto 7">
            <a:extLst>
              <a:ext uri="{FF2B5EF4-FFF2-40B4-BE49-F238E27FC236}">
                <a16:creationId xmlns:a16="http://schemas.microsoft.com/office/drawing/2014/main" id="{55BDCBA1-5E0B-1793-24BA-EF6D83481202}"/>
              </a:ext>
            </a:extLst>
          </p:cNvPr>
          <p:cNvSpPr txBox="1"/>
          <p:nvPr/>
        </p:nvSpPr>
        <p:spPr>
          <a:xfrm>
            <a:off x="156389" y="5429748"/>
            <a:ext cx="7144359" cy="707886"/>
          </a:xfrm>
          <a:prstGeom prst="rect">
            <a:avLst/>
          </a:prstGeom>
          <a:noFill/>
        </p:spPr>
        <p:txBody>
          <a:bodyPr wrap="square">
            <a:spAutoFit/>
          </a:bodyPr>
          <a:lstStyle/>
          <a:p>
            <a:pPr>
              <a:spcBef>
                <a:spcPts val="600"/>
              </a:spcBef>
            </a:pPr>
            <a:r>
              <a:rPr lang="es-ES" sz="2000" b="1" dirty="0"/>
              <a:t>Cuando pensamos en esto, solo podemos postrarnos y adorar a nuestro maravilloso Salvador.</a:t>
            </a:r>
          </a:p>
        </p:txBody>
      </p:sp>
      <p:sp>
        <p:nvSpPr>
          <p:cNvPr id="12" name="CuadroTexto 11">
            <a:extLst>
              <a:ext uri="{FF2B5EF4-FFF2-40B4-BE49-F238E27FC236}">
                <a16:creationId xmlns:a16="http://schemas.microsoft.com/office/drawing/2014/main" id="{5CB65058-7A50-3C83-C03B-8585A46B471C}"/>
              </a:ext>
            </a:extLst>
          </p:cNvPr>
          <p:cNvSpPr txBox="1"/>
          <p:nvPr/>
        </p:nvSpPr>
        <p:spPr>
          <a:xfrm>
            <a:off x="156387" y="4113246"/>
            <a:ext cx="7144358" cy="1323439"/>
          </a:xfrm>
          <a:prstGeom prst="rect">
            <a:avLst/>
          </a:prstGeom>
          <a:noFill/>
        </p:spPr>
        <p:txBody>
          <a:bodyPr wrap="square">
            <a:spAutoFit/>
          </a:bodyPr>
          <a:lstStyle/>
          <a:p>
            <a:pPr>
              <a:spcBef>
                <a:spcPts val="600"/>
              </a:spcBef>
            </a:pPr>
            <a:r>
              <a:rPr lang="es-ES" sz="2000" b="1" dirty="0"/>
              <a:t>A pesar de estar en un nivel de igualdad con las otras dos Personas de la Divinidad, la sumisión de Jesús a la voluntad del Padre fue siempre perfecta. Nunca hubo un momento en que rehusara someterse.</a:t>
            </a:r>
          </a:p>
        </p:txBody>
      </p:sp>
    </p:spTree>
    <p:extLst>
      <p:ext uri="{BB962C8B-B14F-4D97-AF65-F5344CB8AC3E}">
        <p14:creationId xmlns:p14="http://schemas.microsoft.com/office/powerpoint/2010/main" val="299076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par>
                          <p:cTn id="33" fill="hold">
                            <p:stCondLst>
                              <p:cond delay="500"/>
                            </p:stCondLst>
                            <p:childTnLst>
                              <p:par>
                                <p:cTn id="34" presetID="22" presetClass="entr" presetSubtype="2" fill="hold" grpId="0" nodeType="afterEffect">
                                  <p:stCondLst>
                                    <p:cond delay="0"/>
                                  </p:stCondLst>
                                  <p:childTnLst>
                                    <p:set>
                                      <p:cBhvr>
                                        <p:cTn id="35" dur="1" fill="hold">
                                          <p:stCondLst>
                                            <p:cond delay="0"/>
                                          </p:stCondLst>
                                        </p:cTn>
                                        <p:tgtEl>
                                          <p:spTgt spid="2">
                                            <p:graphicEl>
                                              <a:dgm id="{FCA06444-AC4B-4EC3-8BEC-323D0F7CE06F}"/>
                                            </p:graphicEl>
                                          </p:spTgt>
                                        </p:tgtEl>
                                        <p:attrNameLst>
                                          <p:attrName>style.visibility</p:attrName>
                                        </p:attrNameLst>
                                      </p:cBhvr>
                                      <p:to>
                                        <p:strVal val="visible"/>
                                      </p:to>
                                    </p:set>
                                    <p:animEffect transition="in" filter="wipe(right)">
                                      <p:cBhvr>
                                        <p:cTn id="36" dur="500"/>
                                        <p:tgtEl>
                                          <p:spTgt spid="2">
                                            <p:graphicEl>
                                              <a:dgm id="{FCA06444-AC4B-4EC3-8BEC-323D0F7CE06F}"/>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
                                            <p:graphicEl>
                                              <a:dgm id="{80AE798F-9999-4FB6-8016-A160C3D801D0}"/>
                                            </p:graphicEl>
                                          </p:spTgt>
                                        </p:tgtEl>
                                        <p:attrNameLst>
                                          <p:attrName>style.visibility</p:attrName>
                                        </p:attrNameLst>
                                      </p:cBhvr>
                                      <p:to>
                                        <p:strVal val="visible"/>
                                      </p:to>
                                    </p:set>
                                    <p:animEffect transition="in" filter="wipe(left)">
                                      <p:cBhvr>
                                        <p:cTn id="39" dur="500"/>
                                        <p:tgtEl>
                                          <p:spTgt spid="2">
                                            <p:graphicEl>
                                              <a:dgm id="{80AE798F-9999-4FB6-8016-A160C3D801D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500"/>
                            </p:stCondLst>
                            <p:childTnLst>
                              <p:par>
                                <p:cTn id="48" presetID="22" presetClass="entr" presetSubtype="2" fill="hold" grpId="0" nodeType="afterEffect">
                                  <p:stCondLst>
                                    <p:cond delay="0"/>
                                  </p:stCondLst>
                                  <p:childTnLst>
                                    <p:set>
                                      <p:cBhvr>
                                        <p:cTn id="49" dur="1" fill="hold">
                                          <p:stCondLst>
                                            <p:cond delay="0"/>
                                          </p:stCondLst>
                                        </p:cTn>
                                        <p:tgtEl>
                                          <p:spTgt spid="2">
                                            <p:graphicEl>
                                              <a:dgm id="{C2FDA4A1-9C8B-4AB2-8804-E6F5287D1812}"/>
                                            </p:graphicEl>
                                          </p:spTgt>
                                        </p:tgtEl>
                                        <p:attrNameLst>
                                          <p:attrName>style.visibility</p:attrName>
                                        </p:attrNameLst>
                                      </p:cBhvr>
                                      <p:to>
                                        <p:strVal val="visible"/>
                                      </p:to>
                                    </p:set>
                                    <p:animEffect transition="in" filter="wipe(right)">
                                      <p:cBhvr>
                                        <p:cTn id="50" dur="500"/>
                                        <p:tgtEl>
                                          <p:spTgt spid="2">
                                            <p:graphicEl>
                                              <a:dgm id="{C2FDA4A1-9C8B-4AB2-8804-E6F5287D1812}"/>
                                            </p:graphicEl>
                                          </p:spTgt>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2">
                                            <p:graphicEl>
                                              <a:dgm id="{53AA9E43-F8BB-40F2-9B27-29D1FF9CFF9D}"/>
                                            </p:graphicEl>
                                          </p:spTgt>
                                        </p:tgtEl>
                                        <p:attrNameLst>
                                          <p:attrName>style.visibility</p:attrName>
                                        </p:attrNameLst>
                                      </p:cBhvr>
                                      <p:to>
                                        <p:strVal val="visible"/>
                                      </p:to>
                                    </p:set>
                                    <p:animEffect transition="in" filter="wipe(left)">
                                      <p:cBhvr>
                                        <p:cTn id="53" dur="500"/>
                                        <p:tgtEl>
                                          <p:spTgt spid="2">
                                            <p:graphicEl>
                                              <a:dgm id="{53AA9E43-F8BB-40F2-9B27-29D1FF9CFF9D}"/>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500"/>
                            </p:stCondLst>
                            <p:childTnLst>
                              <p:par>
                                <p:cTn id="62" presetID="22" presetClass="entr" presetSubtype="2" fill="hold" grpId="0" nodeType="afterEffect">
                                  <p:stCondLst>
                                    <p:cond delay="0"/>
                                  </p:stCondLst>
                                  <p:childTnLst>
                                    <p:set>
                                      <p:cBhvr>
                                        <p:cTn id="63" dur="1" fill="hold">
                                          <p:stCondLst>
                                            <p:cond delay="0"/>
                                          </p:stCondLst>
                                        </p:cTn>
                                        <p:tgtEl>
                                          <p:spTgt spid="2">
                                            <p:graphicEl>
                                              <a:dgm id="{19352A9B-ABA8-4B1D-BA66-0C1BD53D8556}"/>
                                            </p:graphicEl>
                                          </p:spTgt>
                                        </p:tgtEl>
                                        <p:attrNameLst>
                                          <p:attrName>style.visibility</p:attrName>
                                        </p:attrNameLst>
                                      </p:cBhvr>
                                      <p:to>
                                        <p:strVal val="visible"/>
                                      </p:to>
                                    </p:set>
                                    <p:animEffect transition="in" filter="wipe(right)">
                                      <p:cBhvr>
                                        <p:cTn id="64" dur="500"/>
                                        <p:tgtEl>
                                          <p:spTgt spid="2">
                                            <p:graphicEl>
                                              <a:dgm id="{19352A9B-ABA8-4B1D-BA66-0C1BD53D8556}"/>
                                            </p:graphicEl>
                                          </p:spTgt>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2">
                                            <p:graphicEl>
                                              <a:dgm id="{A3CEF08D-DC7F-4D2F-85B3-E34880BCE56A}"/>
                                            </p:graphicEl>
                                          </p:spTgt>
                                        </p:tgtEl>
                                        <p:attrNameLst>
                                          <p:attrName>style.visibility</p:attrName>
                                        </p:attrNameLst>
                                      </p:cBhvr>
                                      <p:to>
                                        <p:strVal val="visible"/>
                                      </p:to>
                                    </p:set>
                                    <p:animEffect transition="in" filter="wipe(left)">
                                      <p:cBhvr>
                                        <p:cTn id="67" dur="500"/>
                                        <p:tgtEl>
                                          <p:spTgt spid="2">
                                            <p:graphicEl>
                                              <a:dgm id="{A3CEF08D-DC7F-4D2F-85B3-E34880BCE56A}"/>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left)">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500"/>
                                        <p:tgtEl>
                                          <p:spTgt spid="8"/>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wipe(left)">
                                      <p:cBhvr>
                                        <p:cTn id="8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18"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D1FA824-3EC0-2C67-E4F0-5F1920CFFF81}"/>
              </a:ext>
            </a:extLst>
          </p:cNvPr>
          <p:cNvSpPr txBox="1"/>
          <p:nvPr/>
        </p:nvSpPr>
        <p:spPr>
          <a:xfrm>
            <a:off x="4577982" y="95250"/>
            <a:ext cx="7614017"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s-ES" sz="4400" b="1" spc="300" dirty="0">
                <a:ln w="12700" cmpd="sng">
                  <a:solidFill>
                    <a:schemeClr val="tx1"/>
                  </a:solidFill>
                  <a:prstDash val="solid"/>
                </a:ln>
                <a:gradFill flip="none" rotWithShape="1">
                  <a:gsLst>
                    <a:gs pos="0">
                      <a:srgbClr val="FFC000"/>
                    </a:gs>
                    <a:gs pos="100000">
                      <a:schemeClr val="bg2">
                        <a:lumMod val="50000"/>
                      </a:schemeClr>
                    </a:gs>
                  </a:gsLst>
                  <a:lin ang="13500000" scaled="1"/>
                  <a:tileRect/>
                </a:gradFill>
                <a:effectLst>
                  <a:outerShdw blurRad="38100" dist="38100" dir="2700000" algn="tl">
                    <a:srgbClr val="000000">
                      <a:alpha val="43137"/>
                    </a:srgbClr>
                  </a:outerShdw>
                </a:effectLst>
              </a:rPr>
              <a:t>LA ACTITUD DE JESÚS (2)</a:t>
            </a:r>
          </a:p>
        </p:txBody>
      </p:sp>
      <p:sp>
        <p:nvSpPr>
          <p:cNvPr id="5" name="CuadroTexto 4">
            <a:extLst>
              <a:ext uri="{FF2B5EF4-FFF2-40B4-BE49-F238E27FC236}">
                <a16:creationId xmlns:a16="http://schemas.microsoft.com/office/drawing/2014/main" id="{6EE72F06-AA6E-3C78-434B-A6B5313B83F5}"/>
              </a:ext>
            </a:extLst>
          </p:cNvPr>
          <p:cNvSpPr txBox="1"/>
          <p:nvPr/>
        </p:nvSpPr>
        <p:spPr>
          <a:xfrm>
            <a:off x="4869637" y="961340"/>
            <a:ext cx="7030706" cy="1328023"/>
          </a:xfrm>
          <a:prstGeom prst="roundRect">
            <a:avLst/>
          </a:prstGeom>
          <a:solidFill>
            <a:schemeClr val="bg2">
              <a:lumMod val="25000"/>
            </a:schemeClr>
          </a:solidFill>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es-ES" b="1" dirty="0">
                <a:effectLst>
                  <a:outerShdw blurRad="38100" dist="38100" dir="2700000" algn="tl">
                    <a:srgbClr val="000000">
                      <a:alpha val="43137"/>
                    </a:srgbClr>
                  </a:outerShdw>
                </a:effectLst>
                <a:latin typeface="Comic Sans MS" panose="030F0702030302020204" pitchFamily="66" charset="0"/>
              </a:rPr>
              <a:t>“E indiscutiblemente, grande es el misterio de la piedad: Dios fue manifestado en carne, justificado en el Espíritu, visto de los ángeles, predicado a los gentiles, creído en el mundo, recibido arriba en gloria” </a:t>
            </a:r>
            <a:r>
              <a:rPr lang="es-ES" sz="1400" b="1" dirty="0">
                <a:effectLst>
                  <a:outerShdw blurRad="38100" dist="38100" dir="2700000" algn="tl">
                    <a:srgbClr val="000000">
                      <a:alpha val="43137"/>
                    </a:srgbClr>
                  </a:outerShdw>
                </a:effectLst>
                <a:latin typeface="Comic Sans MS" panose="030F0702030302020204" pitchFamily="66" charset="0"/>
              </a:rPr>
              <a:t>(1ª de Timoteo 3:16)</a:t>
            </a:r>
          </a:p>
        </p:txBody>
      </p:sp>
      <p:sp>
        <p:nvSpPr>
          <p:cNvPr id="6" name="CuadroTexto 5">
            <a:extLst>
              <a:ext uri="{FF2B5EF4-FFF2-40B4-BE49-F238E27FC236}">
                <a16:creationId xmlns:a16="http://schemas.microsoft.com/office/drawing/2014/main" id="{49955E2B-46C7-DEDA-8BCC-CE5F37662BEE}"/>
              </a:ext>
            </a:extLst>
          </p:cNvPr>
          <p:cNvSpPr txBox="1"/>
          <p:nvPr/>
        </p:nvSpPr>
        <p:spPr>
          <a:xfrm>
            <a:off x="4923805" y="2424112"/>
            <a:ext cx="7144369" cy="1015663"/>
          </a:xfrm>
          <a:prstGeom prst="rect">
            <a:avLst/>
          </a:prstGeom>
          <a:noFill/>
        </p:spPr>
        <p:txBody>
          <a:bodyPr wrap="square" rtlCol="0">
            <a:spAutoFit/>
          </a:bodyPr>
          <a:lstStyle/>
          <a:p>
            <a:pPr>
              <a:spcBef>
                <a:spcPts val="600"/>
              </a:spcBef>
            </a:pPr>
            <a:r>
              <a:rPr lang="es-ES" sz="2000" b="1" dirty="0"/>
              <a:t>La asombrosa condescendencia de Cristo al convertirse en un ser humano será tema de estudio de los redimidos a lo largo de la eternidad.</a:t>
            </a:r>
          </a:p>
        </p:txBody>
      </p:sp>
      <p:pic>
        <p:nvPicPr>
          <p:cNvPr id="4" name="Imagen 3" descr="Dibujo de una persona&#10;&#10;El contenido generado por IA puede ser incorrecto.">
            <a:extLst>
              <a:ext uri="{FF2B5EF4-FFF2-40B4-BE49-F238E27FC236}">
                <a16:creationId xmlns:a16="http://schemas.microsoft.com/office/drawing/2014/main" id="{E6480FD0-D1F2-0E45-A5DC-3BEB07152A0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1316" y="54813"/>
            <a:ext cx="4496666" cy="6748373"/>
          </a:xfrm>
          <a:prstGeom prst="roundRect">
            <a:avLst>
              <a:gd name="adj" fmla="val 7413"/>
            </a:avLst>
          </a:prstGeom>
          <a:ln>
            <a:noFill/>
          </a:ln>
          <a:effectLst>
            <a:outerShdw blurRad="50800" dist="381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pic>
      <p:sp>
        <p:nvSpPr>
          <p:cNvPr id="7" name="CuadroTexto 6">
            <a:extLst>
              <a:ext uri="{FF2B5EF4-FFF2-40B4-BE49-F238E27FC236}">
                <a16:creationId xmlns:a16="http://schemas.microsoft.com/office/drawing/2014/main" id="{D969A899-D9A3-9274-50ED-CD5FDCC42476}"/>
              </a:ext>
            </a:extLst>
          </p:cNvPr>
          <p:cNvSpPr txBox="1"/>
          <p:nvPr/>
        </p:nvSpPr>
        <p:spPr>
          <a:xfrm>
            <a:off x="4923804" y="5748099"/>
            <a:ext cx="7144369" cy="1015663"/>
          </a:xfrm>
          <a:prstGeom prst="rect">
            <a:avLst/>
          </a:prstGeom>
          <a:noFill/>
        </p:spPr>
        <p:txBody>
          <a:bodyPr wrap="square">
            <a:spAutoFit/>
          </a:bodyPr>
          <a:lstStyle/>
          <a:p>
            <a:pPr>
              <a:spcBef>
                <a:spcPts val="600"/>
              </a:spcBef>
            </a:pPr>
            <a:r>
              <a:rPr lang="es-ES" sz="2000" b="1" dirty="0"/>
              <a:t>Este ejemplo nos llama a abandonar nuestro egoísmo y nuestro deseo de ser servidos, y cambiarlos por humildad y disposición a servir a los demás.</a:t>
            </a:r>
          </a:p>
        </p:txBody>
      </p:sp>
      <p:sp>
        <p:nvSpPr>
          <p:cNvPr id="9" name="CuadroTexto 8">
            <a:extLst>
              <a:ext uri="{FF2B5EF4-FFF2-40B4-BE49-F238E27FC236}">
                <a16:creationId xmlns:a16="http://schemas.microsoft.com/office/drawing/2014/main" id="{D1F28DD5-EE47-974C-57E3-B8590579ED5D}"/>
              </a:ext>
            </a:extLst>
          </p:cNvPr>
          <p:cNvSpPr txBox="1"/>
          <p:nvPr/>
        </p:nvSpPr>
        <p:spPr>
          <a:xfrm>
            <a:off x="4923802" y="4440048"/>
            <a:ext cx="7144370" cy="1323439"/>
          </a:xfrm>
          <a:prstGeom prst="rect">
            <a:avLst/>
          </a:prstGeom>
          <a:noFill/>
        </p:spPr>
        <p:txBody>
          <a:bodyPr wrap="square">
            <a:spAutoFit/>
          </a:bodyPr>
          <a:lstStyle/>
          <a:p>
            <a:pPr>
              <a:spcBef>
                <a:spcPts val="600"/>
              </a:spcBef>
            </a:pPr>
            <a:r>
              <a:rPr lang="es-ES" sz="2000" b="1" dirty="0"/>
              <a:t>Jesús pasó de la supremacía universal a la servidumbre absoluta. Esto es, precisamente, lo contrario a lo que aspiraba Lucifer que, siendo siervo, quiso la supremacía universal.</a:t>
            </a:r>
          </a:p>
        </p:txBody>
      </p:sp>
      <p:sp>
        <p:nvSpPr>
          <p:cNvPr id="11" name="CuadroTexto 10">
            <a:extLst>
              <a:ext uri="{FF2B5EF4-FFF2-40B4-BE49-F238E27FC236}">
                <a16:creationId xmlns:a16="http://schemas.microsoft.com/office/drawing/2014/main" id="{9015224D-7577-3EE4-E266-773F64CF1ACE}"/>
              </a:ext>
            </a:extLst>
          </p:cNvPr>
          <p:cNvSpPr txBox="1"/>
          <p:nvPr/>
        </p:nvSpPr>
        <p:spPr>
          <a:xfrm>
            <a:off x="4923804" y="3439773"/>
            <a:ext cx="7144368" cy="1015663"/>
          </a:xfrm>
          <a:prstGeom prst="rect">
            <a:avLst/>
          </a:prstGeom>
          <a:noFill/>
        </p:spPr>
        <p:txBody>
          <a:bodyPr wrap="square">
            <a:spAutoFit/>
          </a:bodyPr>
          <a:lstStyle/>
          <a:p>
            <a:pPr>
              <a:spcBef>
                <a:spcPts val="600"/>
              </a:spcBef>
            </a:pPr>
            <a:r>
              <a:rPr lang="es-ES" sz="2000" b="1" dirty="0"/>
              <a:t>Es increíble que el Ser infinito y eterno se convirtiera en un ser humano finito, sujeto a la muerte. Esto es lo que Pablo llama “el misterio de la piedad” (1Tim. 3:16).</a:t>
            </a:r>
          </a:p>
        </p:txBody>
      </p:sp>
    </p:spTree>
    <p:extLst>
      <p:ext uri="{BB962C8B-B14F-4D97-AF65-F5344CB8AC3E}">
        <p14:creationId xmlns:p14="http://schemas.microsoft.com/office/powerpoint/2010/main" val="267553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3"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3)">
                                      <p:cBhvr>
                                        <p:cTn id="16" dur="750"/>
                                        <p:tgtEl>
                                          <p:spTgt spid="5"/>
                                        </p:tgtEl>
                                      </p:cBhvr>
                                    </p:animEffect>
                                  </p:childTnLst>
                                </p:cTn>
                              </p:par>
                              <p:par>
                                <p:cTn id="17" presetID="21" presetClass="entr" presetSubtype="3"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3)">
                                      <p:cBhvr>
                                        <p:cTn id="19" dur="75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9" grpId="0"/>
      <p:bldP spid="11"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Verde amarillo">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docProps/app.xml><?xml version="1.0" encoding="utf-8"?>
<Properties xmlns="http://schemas.openxmlformats.org/officeDocument/2006/extended-properties" xmlns:vt="http://schemas.openxmlformats.org/officeDocument/2006/docPropsVTypes">
  <TotalTime>685</TotalTime>
  <Words>1273</Words>
  <Application>Microsoft Office PowerPoint</Application>
  <PresentationFormat>Widescreen</PresentationFormat>
  <Paragraphs>59</Paragraphs>
  <Slides>10</Slides>
  <Notes>0</Notes>
  <HiddenSlides>0</HiddenSlides>
  <MMClips>0</MMClips>
  <ScaleCrop>false</ScaleCrop>
  <HeadingPairs>
    <vt:vector size="6" baseType="variant">
      <vt:variant>
        <vt:lpstr>Fontes usadas</vt:lpstr>
      </vt:variant>
      <vt:variant>
        <vt:i4>5</vt:i4>
      </vt:variant>
      <vt:variant>
        <vt:lpstr>Tema</vt:lpstr>
      </vt:variant>
      <vt:variant>
        <vt:i4>2</vt:i4>
      </vt:variant>
      <vt:variant>
        <vt:lpstr>Títulos de slides</vt:lpstr>
      </vt:variant>
      <vt:variant>
        <vt:i4>10</vt:i4>
      </vt:variant>
    </vt:vector>
  </HeadingPairs>
  <TitlesOfParts>
    <vt:vector size="17" baseType="lpstr">
      <vt:lpstr>Aptos</vt:lpstr>
      <vt:lpstr>Arial</vt:lpstr>
      <vt:lpstr>Constantia</vt:lpstr>
      <vt:lpstr>Comic Sans MS</vt:lpstr>
      <vt:lpstr>Aptos Display</vt:lpstr>
      <vt:lpstr>Tema de Office</vt:lpstr>
      <vt:lpstr>1_Tema de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jose ferreira Neto</cp:lastModifiedBy>
  <cp:revision>44</cp:revision>
  <dcterms:created xsi:type="dcterms:W3CDTF">2025-12-31T11:02:26Z</dcterms:created>
  <dcterms:modified xsi:type="dcterms:W3CDTF">2026-01-17T20:39:59Z</dcterms:modified>
</cp:coreProperties>
</file>