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93C8E2-1672-2037-F42A-80E94DFC7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BF21C2-EA2B-4266-3F84-024B47853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7F1CEA-8B62-EACD-B693-A66CE88B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C67A-8236-42AB-BFEA-528CCAA1473B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930D37-7196-6C33-0F51-17D640C0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FAECEA-2888-46B5-32F3-613F811B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81-09D9-4DFF-B2A8-E409044C0C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5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BA989-3F87-6644-1386-D1908943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D2C5B52-497B-C332-DC9F-66DAAC4C9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0F6ED0-C879-81FE-A2B0-49D64446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C67A-8236-42AB-BFEA-528CCAA1473B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B6849-7325-1EF8-510A-7EB67ED4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2FBBF6-AC1C-FCE0-86AA-EE265016C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81-09D9-4DFF-B2A8-E409044C0C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62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A4294C-2890-7BCA-F9A8-B32BDC816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139DD97-5522-F8EF-AECD-3B03BC347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FD3645-F148-9037-5679-FEA6F04DC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C67A-8236-42AB-BFEA-528CCAA1473B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1E0EDB-8BFB-8A18-89FD-67E39E151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0BD5BF-5C9C-E28E-565C-71B23410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81-09D9-4DFF-B2A8-E409044C0C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64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8E28FC-27EB-FBF3-9BB3-E4473FB1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FCBFD2-5226-D36D-E7F0-2FB1700D8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6E5315-5674-CB41-4884-85A94D16B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C67A-8236-42AB-BFEA-528CCAA1473B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43D2A7-29B0-EF66-3972-0F3859829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10ED92-8A6E-5A98-AA78-250D67484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81-09D9-4DFF-B2A8-E409044C0C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44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63459-FAB6-4841-AAA7-1E2F2FB5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42100D-2447-2F64-012B-81FC1EEDB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4FD0BB-66C4-563A-3AB9-1AAAA5E0C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C67A-8236-42AB-BFEA-528CCAA1473B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FAB65D-FBD4-1C17-9BC4-687F98D9F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89888A-0361-C788-E6CB-A2075AF12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81-09D9-4DFF-B2A8-E409044C0C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76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E33F3-FECB-1D21-FF20-8413C8F3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08F261-D6BF-59FE-0CC1-75EE3549E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E28F2FD-D1A3-1750-F966-1D32087CC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33ADDE-38F1-C545-C4B2-420433E03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C67A-8236-42AB-BFEA-528CCAA1473B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633459-F495-957B-3136-355B7C266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406BF2-0234-1578-FB5A-550463E8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81-09D9-4DFF-B2A8-E409044C0C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1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B33EB-5EA7-3CB7-981B-FAFD799D3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192026-A6ED-D9AC-6220-D3AB88571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6129797-EFB2-61A9-D1D6-EF3E54116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8F67B0B-080D-8AA1-A49E-E4EC3994B5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F48BE49-85E7-5F06-CC56-22319D2AC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9E4B981-8FF4-78EB-E9E2-6B185601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C67A-8236-42AB-BFEA-528CCAA1473B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695E36A-F218-F28A-3913-7B8F17FF5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E2283F1-1393-1B13-E993-1021D8A6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81-09D9-4DFF-B2A8-E409044C0C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36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C00C39-2902-E08D-1FAD-48538421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7D30B9E-EB56-C850-8BE6-DEC90DED4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C67A-8236-42AB-BFEA-528CCAA1473B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DD2BE4A-D960-0BB9-B203-DAE6B4E45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60EFB8B-7A94-9320-B4FD-35E8905A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81-09D9-4DFF-B2A8-E409044C0C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03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47883E2-E910-75E3-9338-9D8676A6A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C67A-8236-42AB-BFEA-528CCAA1473B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9BDDDCD-F119-48A5-C81B-5F5D8591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8F8B23-3529-FA04-5AFF-66EE842A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81-09D9-4DFF-B2A8-E409044C0C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1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14D9D0-DBF0-83B0-3E2B-2AA553C0D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580583-FD83-72AC-ED6C-5361039C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4D1230-9522-BA69-3F7C-6A7D90866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E23CC3-A9C4-3328-D19F-344EE3848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C67A-8236-42AB-BFEA-528CCAA1473B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18228E-5BBF-2EFA-9DA1-CE66F0E94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CE0F6E-94C5-0396-3E61-B5EE04CA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81-09D9-4DFF-B2A8-E409044C0C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34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D8F66D-4558-421F-499D-AA630A575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A8376D4-6D55-435D-F68D-A33523FFF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BFA8A99-BBB4-492A-3550-99DA37C98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A3CED2-E7B2-C2EB-9A3A-5332E0C6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C67A-8236-42AB-BFEA-528CCAA1473B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3F3725-68C4-AE32-4C52-B85DA1C33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30791F8-38B5-7B41-6527-C9425548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D781-09D9-4DFF-B2A8-E409044C0C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77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8CBE8E1-0163-95AB-38A3-294BB96C3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17E9E9-4665-6D2C-BB56-8F35320E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0D0AA9-61BC-B67C-2856-F79AD0BF5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00C67A-8236-42AB-BFEA-528CCAA1473B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B7BB55-5BB8-A873-07CC-C922B3EDE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C0EC50-B26B-B163-B74D-73A14C5EA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98D781-09D9-4DFF-B2A8-E409044C0C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28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2DCFF-EB9A-1B64-4761-AB6F542A3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ode ser uma imagem de texto que diz &quot;ABR/MAI/JUN- ABR/M 2026 CRESCENDO EM UM RELACIONAMENTO COM DEUS ማ LIÇÃO4 A IMPORTÂNCIA DA BİBLIA ន INFOLIÇÃO 过い பபழகக Texto Texto MoraisJunior Morais Junior DESIGNE Elton Batista&quot;">
            <a:extLst>
              <a:ext uri="{FF2B5EF4-FFF2-40B4-BE49-F238E27FC236}">
                <a16:creationId xmlns:a16="http://schemas.microsoft.com/office/drawing/2014/main" id="{99EB2D1F-2304-14E7-BC3D-3FF687655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93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B0C6E-4788-380B-B510-03C07FDD5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ode ser uma imagem de texto que diz &quot;LIÇÃO4 A A IMPORTÂNCIA DA BÍBLIA Verso para memorizar: INFOLIÇÃO &quot;Porque α palavro de Deus é νίνα e eficaz, e mais cortante do que qualquer espada de dois gumes, e penetra até o ponto de dividir alma e espírito, juntas e ↑ it t medulas, e é apta para julgar os pensamentos e propósitos do coração&quot; (b 4:12).&quot;">
            <a:extLst>
              <a:ext uri="{FF2B5EF4-FFF2-40B4-BE49-F238E27FC236}">
                <a16:creationId xmlns:a16="http://schemas.microsoft.com/office/drawing/2014/main" id="{FE180BC5-3F6E-DF68-FE9B-5B840815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18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D90F9-BFC3-780F-172E-FEACEE2B5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ode ser uma imagem de texto que diz &quot;Sábado 18 de abril de 2026 A IMPORTÂNCIA DA BÍBLIA A Bíblia é o livro mais publicado da história. Ela foi copiada em segredo, proibida diversas vezes e preservada por Deus. A Palavra é Viva (Hb 4:12) INFOLIÇÃO A Palavra é Verdadeira (Jo 17:17) A APalavra é Inspirada (2Tm 3:16-17) A Palavra é Proteção (SI 119:11) A Biblia não está na prateleira esperando, ela está viva, esperando por você. Abra-a. Deixe que ela fale. Texto: Morais Junior Design: Elton Batista&quot;">
            <a:extLst>
              <a:ext uri="{FF2B5EF4-FFF2-40B4-BE49-F238E27FC236}">
                <a16:creationId xmlns:a16="http://schemas.microsoft.com/office/drawing/2014/main" id="{6137777E-6958-9DF3-553C-F2681C0DB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26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B82B7-EA01-89A5-F345-E7DC4E588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ode ser um doodle de texto que diz &quot;Domingo 19 de abril de 2026 A ARMA MAIS PODEROSA A Palavra de Deus é é a arma mais poderosa à nossa disposição (Ef 6:17). Por meio dela: INFOLIÇÃO O universo veio a existir (SI 33:6) A vida pode ressurgir (Jo 11:41-44) O homem pode resistir (Mt 4:1-11) Você tem buscado esse poder e usado essa arma? TEXTO: Morais Junior Design: Elton Batista&quot;">
            <a:extLst>
              <a:ext uri="{FF2B5EF4-FFF2-40B4-BE49-F238E27FC236}">
                <a16:creationId xmlns:a16="http://schemas.microsoft.com/office/drawing/2014/main" id="{7BDD6432-98F2-9EF9-76CE-9EDF8214B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70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59F96-2C07-2BAA-3DF4-6B477213A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de ser uma imagem de texto que diz &quot;Segunda-feira 20 de abril de 2026 A AUTORIDADE DAS ESCRITURAS A Bíblia não permite ser guiada e não tem intenção de agradar o leitor. Em 2 Timóteo 3:14-16 lemos que ela tem autoridade para: INFOLIÇÃO Ensinar A autoridade das Escrituras Escrituras Repreender Corrigir tira ٥ livre pensar do homem, porém o convida α submeter sua mente à vontade de Deus e de Sua Palavra. xo: Morais Junior Design: Elton Batista&quot;">
            <a:extLst>
              <a:ext uri="{FF2B5EF4-FFF2-40B4-BE49-F238E27FC236}">
                <a16:creationId xmlns:a16="http://schemas.microsoft.com/office/drawing/2014/main" id="{838A4F8A-BE48-6E59-A1F0-D2CE94317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63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592F7-0021-0A3A-4C9E-F53DD161C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de ser uma imagem de texto que diz &quot;Terça-feira 21 de abril de 2026 A VERDADE BÍBLICA Em um mundo onde tudo parece ser relativo, Jesus declara: Eu sou a verdade. Das muitas características da verdade, três podem ser destacadas: INFOLIÇÃO A verdade é absoluta A verdadeé é progressiva (Jo 14:6) A verdade Averdadeé é salvífica (Pv4:18) (Ρν 4:18) (Ef 1:13) Somente α Bíblia é nossa base para saber o que é verdade. Todas as outras fontes de conhecimento precisam ser avaliadas por ela Texto:Morais. Texto: :Morais Junior Design: Elton Batista&quot;">
            <a:extLst>
              <a:ext uri="{FF2B5EF4-FFF2-40B4-BE49-F238E27FC236}">
                <a16:creationId xmlns:a16="http://schemas.microsoft.com/office/drawing/2014/main" id="{AA3FF319-BBE7-993C-ED32-C95115889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85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7C28D-FAC4-A69F-8B79-077FDA424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de ser uma imagem de texto">
            <a:extLst>
              <a:ext uri="{FF2B5EF4-FFF2-40B4-BE49-F238E27FC236}">
                <a16:creationId xmlns:a16="http://schemas.microsoft.com/office/drawing/2014/main" id="{0C7DB285-DF55-2B95-A0A0-8D3BB0967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207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C3AA0-6E80-30A6-56EF-14149C9FA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de ser uma imagem de mapa, videogames e texto que diz &quot;Quinta-feira 23 de abril de 2026 CONDIÇÃO INTERIOR IOR DEVEMOS NOS APROXIMAR DA PALAVRA DE DEUS COM: 真 HUMILDADE HUMIL DADE (Tg (.g1:21 1:21) CANAL 7 SUBMISSÃO (Tg4:7） INFOL INFOLIÇAO IÇãO 4 VOL UME IIII 7 COMPROMISSO (SL119:112) ORAÇÃO (SL 119:18 6 SINCERIDADE (SL 66:18) INÍCIO 員員 (Js 1:8 REFLEXÃO INTERESSE (SL42:1) 42:1) Um NOSSA CONDI CÃO NTERIORPREP NOSSO CORAÇÃO APALAVRA dos grandes propósitos tos da Biblia relacionamento COT Deus como ETO: Morais Junior é nos mos mostrar trar como está es nosso podemos fortalecê-lo. -lo. Design: Elton Batista&quot;">
            <a:extLst>
              <a:ext uri="{FF2B5EF4-FFF2-40B4-BE49-F238E27FC236}">
                <a16:creationId xmlns:a16="http://schemas.microsoft.com/office/drawing/2014/main" id="{20969828-1F52-4F21-2F6B-2D7A32796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24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B5352-7E3B-D8F3-B3BC-F847EE232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e ser uma imagem de texto que diz &quot;Sexta-feira 24 de abril de 2026 ESTUDO ADICIONAL As palavras revelam o interior de cada ser, pois aquilo que falamos manifesta o que guardamos no coração, na mente e nas intenções. INFOLIÇÃO 02 PALAVRA APALAVRADOHOME DO HOMEM REVELA CORAÇÃO DO HOMEM 03 Mt 12:34 PALAVRA DE DEUS REVELAO CORAÇÃO DE DEUS -Q+ A PALAVRA DE DEUS MODELA CORAÇÃO DO HOMEM 2Tm 3:16 De &quot;Deixe-me ser um homem de um único livro.&quot; (John Wesley) &quot;Este livro vai te manter longe do pecado, OU o pecado vai te manter longe deste livro.' S1119:11 TEXT: Morais Junior Design: Elton Batista L. Moody)&quot;">
            <a:extLst>
              <a:ext uri="{FF2B5EF4-FFF2-40B4-BE49-F238E27FC236}">
                <a16:creationId xmlns:a16="http://schemas.microsoft.com/office/drawing/2014/main" id="{AE94B168-6120-1E72-83D4-F4BD4D43E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1346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ferreira Neto</dc:creator>
  <cp:lastModifiedBy>jose ferreira Neto</cp:lastModifiedBy>
  <cp:revision>1</cp:revision>
  <dcterms:created xsi:type="dcterms:W3CDTF">2026-04-24T19:16:36Z</dcterms:created>
  <dcterms:modified xsi:type="dcterms:W3CDTF">2026-04-24T19:19:28Z</dcterms:modified>
</cp:coreProperties>
</file>