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70"/>
  </p:notesMasterIdLst>
  <p:sldIdLst>
    <p:sldId id="518" r:id="rId2"/>
    <p:sldId id="588" r:id="rId3"/>
    <p:sldId id="590" r:id="rId4"/>
    <p:sldId id="591" r:id="rId5"/>
    <p:sldId id="592" r:id="rId6"/>
    <p:sldId id="593" r:id="rId7"/>
    <p:sldId id="594" r:id="rId8"/>
    <p:sldId id="595" r:id="rId9"/>
    <p:sldId id="596" r:id="rId10"/>
    <p:sldId id="597" r:id="rId11"/>
    <p:sldId id="598" r:id="rId12"/>
    <p:sldId id="599" r:id="rId13"/>
    <p:sldId id="600" r:id="rId14"/>
    <p:sldId id="601" r:id="rId15"/>
    <p:sldId id="602" r:id="rId16"/>
    <p:sldId id="603" r:id="rId17"/>
    <p:sldId id="604" r:id="rId18"/>
    <p:sldId id="606" r:id="rId19"/>
    <p:sldId id="607" r:id="rId20"/>
    <p:sldId id="608" r:id="rId21"/>
    <p:sldId id="609" r:id="rId22"/>
    <p:sldId id="610" r:id="rId23"/>
    <p:sldId id="611" r:id="rId24"/>
    <p:sldId id="612" r:id="rId25"/>
    <p:sldId id="613" r:id="rId26"/>
    <p:sldId id="614" r:id="rId27"/>
    <p:sldId id="615" r:id="rId28"/>
    <p:sldId id="618" r:id="rId29"/>
    <p:sldId id="619" r:id="rId30"/>
    <p:sldId id="620" r:id="rId31"/>
    <p:sldId id="621" r:id="rId32"/>
    <p:sldId id="622" r:id="rId33"/>
    <p:sldId id="623" r:id="rId34"/>
    <p:sldId id="624" r:id="rId35"/>
    <p:sldId id="625" r:id="rId36"/>
    <p:sldId id="626" r:id="rId37"/>
    <p:sldId id="629" r:id="rId38"/>
    <p:sldId id="630" r:id="rId39"/>
    <p:sldId id="631" r:id="rId40"/>
    <p:sldId id="633" r:id="rId41"/>
    <p:sldId id="634" r:id="rId42"/>
    <p:sldId id="635" r:id="rId43"/>
    <p:sldId id="636" r:id="rId44"/>
    <p:sldId id="637" r:id="rId45"/>
    <p:sldId id="638" r:id="rId46"/>
    <p:sldId id="639" r:id="rId47"/>
    <p:sldId id="640" r:id="rId48"/>
    <p:sldId id="641" r:id="rId49"/>
    <p:sldId id="642" r:id="rId50"/>
    <p:sldId id="643" r:id="rId51"/>
    <p:sldId id="644" r:id="rId52"/>
    <p:sldId id="645" r:id="rId53"/>
    <p:sldId id="649" r:id="rId54"/>
    <p:sldId id="650" r:id="rId55"/>
    <p:sldId id="651" r:id="rId56"/>
    <p:sldId id="652" r:id="rId57"/>
    <p:sldId id="654" r:id="rId58"/>
    <p:sldId id="656" r:id="rId59"/>
    <p:sldId id="657" r:id="rId60"/>
    <p:sldId id="658" r:id="rId61"/>
    <p:sldId id="659" r:id="rId62"/>
    <p:sldId id="660" r:id="rId63"/>
    <p:sldId id="661" r:id="rId64"/>
    <p:sldId id="662" r:id="rId65"/>
    <p:sldId id="663" r:id="rId66"/>
    <p:sldId id="664" r:id="rId67"/>
    <p:sldId id="665" r:id="rId68"/>
    <p:sldId id="666" r:id="rId69"/>
  </p:sldIdLst>
  <p:sldSz cx="9144000" cy="6858000" type="screen4x3"/>
  <p:notesSz cx="6858000" cy="9144000"/>
  <p:defaultTextStyle>
    <a:defPPr>
      <a:defRPr lang="es-E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3F4FF"/>
    <a:srgbClr val="FFFF00"/>
    <a:srgbClr val="CC66FF"/>
    <a:srgbClr val="C3E2FF"/>
    <a:srgbClr val="FFCC00"/>
    <a:srgbClr val="002060"/>
    <a:srgbClr val="CCCCFF"/>
    <a:srgbClr val="AAE600"/>
    <a:srgbClr val="0C0000"/>
    <a:srgbClr val="003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9" autoAdjust="0"/>
    <p:restoredTop sz="94379" autoAdjust="0"/>
  </p:normalViewPr>
  <p:slideViewPr>
    <p:cSldViewPr>
      <p:cViewPr varScale="1">
        <p:scale>
          <a:sx n="57" d="100"/>
          <a:sy n="57" d="100"/>
        </p:scale>
        <p:origin x="1800" y="282"/>
      </p:cViewPr>
      <p:guideLst>
        <p:guide orient="horz" pos="2160"/>
        <p:guide pos="2880"/>
      </p:guideLst>
    </p:cSldViewPr>
  </p:slideViewPr>
  <p:outlineViewPr>
    <p:cViewPr>
      <p:scale>
        <a:sx n="33" d="100"/>
        <a:sy n="33" d="100"/>
      </p:scale>
      <p:origin x="0" y="-7282"/>
    </p:cViewPr>
  </p:outlineViewPr>
  <p:notesTextViewPr>
    <p:cViewPr>
      <p:scale>
        <a:sx n="3" d="2"/>
        <a:sy n="3" d="2"/>
      </p:scale>
      <p:origin x="0" y="0"/>
    </p:cViewPr>
  </p:notesTextViewPr>
  <p:sorterViewPr>
    <p:cViewPr>
      <p:scale>
        <a:sx n="33" d="100"/>
        <a:sy n="33" d="100"/>
      </p:scale>
      <p:origin x="0" y="0"/>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s-ES"/>
          </a:p>
        </p:txBody>
      </p:sp>
      <p:sp>
        <p:nvSpPr>
          <p:cNvPr id="604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s-ES"/>
          </a:p>
        </p:txBody>
      </p:sp>
      <p:sp>
        <p:nvSpPr>
          <p:cNvPr id="604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txBody>
          <a:bodyPr/>
          <a:lstStyle/>
          <a:p>
            <a:endParaRPr lang="en-US"/>
          </a:p>
        </p:txBody>
      </p:sp>
      <p:sp>
        <p:nvSpPr>
          <p:cNvPr id="604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s-ES"/>
              <a:t>Click to edit Master text styles</a:t>
            </a:r>
          </a:p>
          <a:p>
            <a:pPr lvl="1"/>
            <a:r>
              <a:rPr lang="es-ES"/>
              <a:t>Second level</a:t>
            </a:r>
          </a:p>
          <a:p>
            <a:pPr lvl="2"/>
            <a:r>
              <a:rPr lang="es-ES"/>
              <a:t>Third level</a:t>
            </a:r>
          </a:p>
          <a:p>
            <a:pPr lvl="3"/>
            <a:r>
              <a:rPr lang="es-ES"/>
              <a:t>Fourth level</a:t>
            </a:r>
          </a:p>
          <a:p>
            <a:pPr lvl="4"/>
            <a:r>
              <a:rPr lang="es-ES"/>
              <a:t>Fifth level</a:t>
            </a:r>
          </a:p>
        </p:txBody>
      </p:sp>
      <p:sp>
        <p:nvSpPr>
          <p:cNvPr id="604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s-ES"/>
          </a:p>
        </p:txBody>
      </p:sp>
      <p:sp>
        <p:nvSpPr>
          <p:cNvPr id="604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D3CB639B-CC03-4920-A60D-3E4C72B47D60}" type="slidenum">
              <a:rPr lang="es-ES"/>
              <a:pPr/>
              <a:t>‹nº›</a:t>
            </a:fld>
            <a:endParaRPr lang="es-E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CB639B-CC03-4920-A60D-3E4C72B47D60}" type="slidenum">
              <a:rPr lang="es-ES" smtClean="0"/>
              <a:pPr/>
              <a:t>3</a:t>
            </a:fld>
            <a:endParaRPr lang="es-ES"/>
          </a:p>
        </p:txBody>
      </p:sp>
    </p:spTree>
    <p:extLst>
      <p:ext uri="{BB962C8B-B14F-4D97-AF65-F5344CB8AC3E}">
        <p14:creationId xmlns:p14="http://schemas.microsoft.com/office/powerpoint/2010/main" val="739326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0709F2-3845-5A82-7A66-F8B8697B7F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A511B7A-CCF7-5BA0-0542-1C4D47EB62F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48F0469-D39E-1A20-A8B9-908A6F47C77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9BD202-31F3-F8DC-336D-7FD9A38DA888}"/>
              </a:ext>
            </a:extLst>
          </p:cNvPr>
          <p:cNvSpPr>
            <a:spLocks noGrp="1"/>
          </p:cNvSpPr>
          <p:nvPr>
            <p:ph type="sldNum" sz="quarter" idx="5"/>
          </p:nvPr>
        </p:nvSpPr>
        <p:spPr/>
        <p:txBody>
          <a:bodyPr/>
          <a:lstStyle/>
          <a:p>
            <a:fld id="{D3CB639B-CC03-4920-A60D-3E4C72B47D60}" type="slidenum">
              <a:rPr lang="es-ES" smtClean="0"/>
              <a:pPr/>
              <a:t>12</a:t>
            </a:fld>
            <a:endParaRPr lang="es-ES"/>
          </a:p>
        </p:txBody>
      </p:sp>
    </p:spTree>
    <p:extLst>
      <p:ext uri="{BB962C8B-B14F-4D97-AF65-F5344CB8AC3E}">
        <p14:creationId xmlns:p14="http://schemas.microsoft.com/office/powerpoint/2010/main" val="409432313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F8FE43-D0EF-67EA-2FB6-7A0FCA187B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FC6B99-167F-974B-4C56-6B0DC33B178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CE6F743-9D09-1AE2-5866-E6DF37FB82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E23533E-1CD3-1520-9AA3-A7459CA6BDAE}"/>
              </a:ext>
            </a:extLst>
          </p:cNvPr>
          <p:cNvSpPr>
            <a:spLocks noGrp="1"/>
          </p:cNvSpPr>
          <p:nvPr>
            <p:ph type="sldNum" sz="quarter" idx="5"/>
          </p:nvPr>
        </p:nvSpPr>
        <p:spPr/>
        <p:txBody>
          <a:bodyPr/>
          <a:lstStyle/>
          <a:p>
            <a:fld id="{D3CB639B-CC03-4920-A60D-3E4C72B47D60}" type="slidenum">
              <a:rPr lang="es-ES" smtClean="0"/>
              <a:pPr/>
              <a:t>13</a:t>
            </a:fld>
            <a:endParaRPr lang="es-ES"/>
          </a:p>
        </p:txBody>
      </p:sp>
    </p:spTree>
    <p:extLst>
      <p:ext uri="{BB962C8B-B14F-4D97-AF65-F5344CB8AC3E}">
        <p14:creationId xmlns:p14="http://schemas.microsoft.com/office/powerpoint/2010/main" val="2286430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B7309-276F-CC60-3FA5-77F54A677A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7FF5CEE-C46C-7E5B-1B55-648143FC7A0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4DA4EBE-BB1F-682B-C0F5-BA98ADEED74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A6B55CC-CB13-0789-8691-841A69F2D8DB}"/>
              </a:ext>
            </a:extLst>
          </p:cNvPr>
          <p:cNvSpPr>
            <a:spLocks noGrp="1"/>
          </p:cNvSpPr>
          <p:nvPr>
            <p:ph type="sldNum" sz="quarter" idx="5"/>
          </p:nvPr>
        </p:nvSpPr>
        <p:spPr/>
        <p:txBody>
          <a:bodyPr/>
          <a:lstStyle/>
          <a:p>
            <a:fld id="{D3CB639B-CC03-4920-A60D-3E4C72B47D60}" type="slidenum">
              <a:rPr lang="es-ES" smtClean="0"/>
              <a:pPr/>
              <a:t>14</a:t>
            </a:fld>
            <a:endParaRPr lang="es-ES"/>
          </a:p>
        </p:txBody>
      </p:sp>
    </p:spTree>
    <p:extLst>
      <p:ext uri="{BB962C8B-B14F-4D97-AF65-F5344CB8AC3E}">
        <p14:creationId xmlns:p14="http://schemas.microsoft.com/office/powerpoint/2010/main" val="247364836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BD8028-0F69-4BF6-B468-6509AD80CD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C0BF87-EE49-E8D7-6B2B-F84A3DBA1EF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1334B80-D50F-DEB7-DDA8-E93A9D34C2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A4AA6A-79D3-23F0-E9A1-F654831D6219}"/>
              </a:ext>
            </a:extLst>
          </p:cNvPr>
          <p:cNvSpPr>
            <a:spLocks noGrp="1"/>
          </p:cNvSpPr>
          <p:nvPr>
            <p:ph type="sldNum" sz="quarter" idx="5"/>
          </p:nvPr>
        </p:nvSpPr>
        <p:spPr/>
        <p:txBody>
          <a:bodyPr/>
          <a:lstStyle/>
          <a:p>
            <a:fld id="{D3CB639B-CC03-4920-A60D-3E4C72B47D60}" type="slidenum">
              <a:rPr lang="es-ES" smtClean="0"/>
              <a:pPr/>
              <a:t>15</a:t>
            </a:fld>
            <a:endParaRPr lang="es-ES"/>
          </a:p>
        </p:txBody>
      </p:sp>
    </p:spTree>
    <p:extLst>
      <p:ext uri="{BB962C8B-B14F-4D97-AF65-F5344CB8AC3E}">
        <p14:creationId xmlns:p14="http://schemas.microsoft.com/office/powerpoint/2010/main" val="411714240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4BEAB4-3012-69C8-7250-A6E868A1F49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F4CA98-1A9E-DC55-57A5-83C9A8B5375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EE01FDD-E5C8-D3F8-45E4-D8CF456B1DE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4652076-FD88-9F3E-BFA4-BB01350912DD}"/>
              </a:ext>
            </a:extLst>
          </p:cNvPr>
          <p:cNvSpPr>
            <a:spLocks noGrp="1"/>
          </p:cNvSpPr>
          <p:nvPr>
            <p:ph type="sldNum" sz="quarter" idx="5"/>
          </p:nvPr>
        </p:nvSpPr>
        <p:spPr/>
        <p:txBody>
          <a:bodyPr/>
          <a:lstStyle/>
          <a:p>
            <a:fld id="{D3CB639B-CC03-4920-A60D-3E4C72B47D60}" type="slidenum">
              <a:rPr lang="es-ES" smtClean="0"/>
              <a:pPr/>
              <a:t>16</a:t>
            </a:fld>
            <a:endParaRPr lang="es-ES"/>
          </a:p>
        </p:txBody>
      </p:sp>
    </p:spTree>
    <p:extLst>
      <p:ext uri="{BB962C8B-B14F-4D97-AF65-F5344CB8AC3E}">
        <p14:creationId xmlns:p14="http://schemas.microsoft.com/office/powerpoint/2010/main" val="308669820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9D1C61-AA56-BC77-062B-5396F1C8F56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56566A3-5468-FD9A-816B-B075C605626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3298EE0-DD6F-2934-E88D-514DE573265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F0E8B72-F2FF-F37A-31C6-CC46D3346E33}"/>
              </a:ext>
            </a:extLst>
          </p:cNvPr>
          <p:cNvSpPr>
            <a:spLocks noGrp="1"/>
          </p:cNvSpPr>
          <p:nvPr>
            <p:ph type="sldNum" sz="quarter" idx="5"/>
          </p:nvPr>
        </p:nvSpPr>
        <p:spPr/>
        <p:txBody>
          <a:bodyPr/>
          <a:lstStyle/>
          <a:p>
            <a:fld id="{D3CB639B-CC03-4920-A60D-3E4C72B47D60}" type="slidenum">
              <a:rPr lang="es-ES" smtClean="0"/>
              <a:pPr/>
              <a:t>17</a:t>
            </a:fld>
            <a:endParaRPr lang="es-ES"/>
          </a:p>
        </p:txBody>
      </p:sp>
    </p:spTree>
    <p:extLst>
      <p:ext uri="{BB962C8B-B14F-4D97-AF65-F5344CB8AC3E}">
        <p14:creationId xmlns:p14="http://schemas.microsoft.com/office/powerpoint/2010/main" val="98388103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9B021C-A3ED-D0E0-5153-EB30E3DDC3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83E09E-FFCC-9CCB-D27D-5E2D9FA2BF63}"/>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6B0E008-13AF-876D-C199-A61F283E09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5EF1D7C-2916-6344-07FC-647B726A7259}"/>
              </a:ext>
            </a:extLst>
          </p:cNvPr>
          <p:cNvSpPr>
            <a:spLocks noGrp="1"/>
          </p:cNvSpPr>
          <p:nvPr>
            <p:ph type="sldNum" sz="quarter" idx="5"/>
          </p:nvPr>
        </p:nvSpPr>
        <p:spPr/>
        <p:txBody>
          <a:bodyPr/>
          <a:lstStyle/>
          <a:p>
            <a:fld id="{D3CB639B-CC03-4920-A60D-3E4C72B47D60}" type="slidenum">
              <a:rPr lang="es-ES" smtClean="0"/>
              <a:pPr/>
              <a:t>18</a:t>
            </a:fld>
            <a:endParaRPr lang="es-ES"/>
          </a:p>
        </p:txBody>
      </p:sp>
    </p:spTree>
    <p:extLst>
      <p:ext uri="{BB962C8B-B14F-4D97-AF65-F5344CB8AC3E}">
        <p14:creationId xmlns:p14="http://schemas.microsoft.com/office/powerpoint/2010/main" val="67190628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F153DA-B818-43ED-B1EA-B5E5E279BA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0ED378B-6AF3-5BC1-45E8-168A2DE4289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D61831B-C388-7B08-D9F0-4A1AC1D0D9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E2F949-E6D6-0E32-12AB-81FCBC614E3C}"/>
              </a:ext>
            </a:extLst>
          </p:cNvPr>
          <p:cNvSpPr>
            <a:spLocks noGrp="1"/>
          </p:cNvSpPr>
          <p:nvPr>
            <p:ph type="sldNum" sz="quarter" idx="5"/>
          </p:nvPr>
        </p:nvSpPr>
        <p:spPr/>
        <p:txBody>
          <a:bodyPr/>
          <a:lstStyle/>
          <a:p>
            <a:fld id="{D3CB639B-CC03-4920-A60D-3E4C72B47D60}" type="slidenum">
              <a:rPr lang="es-ES" smtClean="0"/>
              <a:pPr/>
              <a:t>19</a:t>
            </a:fld>
            <a:endParaRPr lang="es-ES"/>
          </a:p>
        </p:txBody>
      </p:sp>
    </p:spTree>
    <p:extLst>
      <p:ext uri="{BB962C8B-B14F-4D97-AF65-F5344CB8AC3E}">
        <p14:creationId xmlns:p14="http://schemas.microsoft.com/office/powerpoint/2010/main" val="5198182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C40EE7-7231-D7A8-7C60-0C570D15FFE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75B316F-0C2B-29CA-4096-6CDD7765C71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5136894-69E5-A15E-BB63-A14C7A31F1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4D71946-CF23-6321-769A-5C8421C3EF11}"/>
              </a:ext>
            </a:extLst>
          </p:cNvPr>
          <p:cNvSpPr>
            <a:spLocks noGrp="1"/>
          </p:cNvSpPr>
          <p:nvPr>
            <p:ph type="sldNum" sz="quarter" idx="5"/>
          </p:nvPr>
        </p:nvSpPr>
        <p:spPr/>
        <p:txBody>
          <a:bodyPr/>
          <a:lstStyle/>
          <a:p>
            <a:fld id="{D3CB639B-CC03-4920-A60D-3E4C72B47D60}" type="slidenum">
              <a:rPr lang="es-ES" smtClean="0"/>
              <a:pPr/>
              <a:t>20</a:t>
            </a:fld>
            <a:endParaRPr lang="es-ES"/>
          </a:p>
        </p:txBody>
      </p:sp>
    </p:spTree>
    <p:extLst>
      <p:ext uri="{BB962C8B-B14F-4D97-AF65-F5344CB8AC3E}">
        <p14:creationId xmlns:p14="http://schemas.microsoft.com/office/powerpoint/2010/main" val="232703427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BA0EFD-D6CE-41CF-BD07-1754D0F63A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FEC612-CF5A-7BC5-F746-3BEEBAC3DB3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7091A03-D0B7-621A-A5CE-AFAD9994972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3ADEEB-3014-45AF-6273-EAC27ED652A4}"/>
              </a:ext>
            </a:extLst>
          </p:cNvPr>
          <p:cNvSpPr>
            <a:spLocks noGrp="1"/>
          </p:cNvSpPr>
          <p:nvPr>
            <p:ph type="sldNum" sz="quarter" idx="5"/>
          </p:nvPr>
        </p:nvSpPr>
        <p:spPr/>
        <p:txBody>
          <a:bodyPr/>
          <a:lstStyle/>
          <a:p>
            <a:fld id="{D3CB639B-CC03-4920-A60D-3E4C72B47D60}" type="slidenum">
              <a:rPr lang="es-ES" smtClean="0"/>
              <a:pPr/>
              <a:t>21</a:t>
            </a:fld>
            <a:endParaRPr lang="es-ES"/>
          </a:p>
        </p:txBody>
      </p:sp>
    </p:spTree>
    <p:extLst>
      <p:ext uri="{BB962C8B-B14F-4D97-AF65-F5344CB8AC3E}">
        <p14:creationId xmlns:p14="http://schemas.microsoft.com/office/powerpoint/2010/main" val="40396291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1AD2C7-1D12-03AC-9C02-36E53666DE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8B3033-1F24-8139-4FC1-C22B31B151D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09C2954-945E-7E1B-B804-4EA52C0E52F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51360C-2597-338C-FC3C-BE44788D9582}"/>
              </a:ext>
            </a:extLst>
          </p:cNvPr>
          <p:cNvSpPr>
            <a:spLocks noGrp="1"/>
          </p:cNvSpPr>
          <p:nvPr>
            <p:ph type="sldNum" sz="quarter" idx="5"/>
          </p:nvPr>
        </p:nvSpPr>
        <p:spPr/>
        <p:txBody>
          <a:bodyPr/>
          <a:lstStyle/>
          <a:p>
            <a:fld id="{D3CB639B-CC03-4920-A60D-3E4C72B47D60}" type="slidenum">
              <a:rPr lang="es-ES" smtClean="0"/>
              <a:pPr/>
              <a:t>4</a:t>
            </a:fld>
            <a:endParaRPr lang="es-ES"/>
          </a:p>
        </p:txBody>
      </p:sp>
    </p:spTree>
    <p:extLst>
      <p:ext uri="{BB962C8B-B14F-4D97-AF65-F5344CB8AC3E}">
        <p14:creationId xmlns:p14="http://schemas.microsoft.com/office/powerpoint/2010/main" val="130583326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32AEB-C683-27F8-77D1-1E48D63C071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F92BD94-DE17-91F5-4B4E-1647AAEFFF6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9394859-DCD0-A5BF-6A58-5BD5A46B1B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2B8DC82-94B2-E613-3773-3E63489B5692}"/>
              </a:ext>
            </a:extLst>
          </p:cNvPr>
          <p:cNvSpPr>
            <a:spLocks noGrp="1"/>
          </p:cNvSpPr>
          <p:nvPr>
            <p:ph type="sldNum" sz="quarter" idx="5"/>
          </p:nvPr>
        </p:nvSpPr>
        <p:spPr/>
        <p:txBody>
          <a:bodyPr/>
          <a:lstStyle/>
          <a:p>
            <a:fld id="{D3CB639B-CC03-4920-A60D-3E4C72B47D60}" type="slidenum">
              <a:rPr lang="es-ES" smtClean="0"/>
              <a:pPr/>
              <a:t>22</a:t>
            </a:fld>
            <a:endParaRPr lang="es-ES"/>
          </a:p>
        </p:txBody>
      </p:sp>
    </p:spTree>
    <p:extLst>
      <p:ext uri="{BB962C8B-B14F-4D97-AF65-F5344CB8AC3E}">
        <p14:creationId xmlns:p14="http://schemas.microsoft.com/office/powerpoint/2010/main" val="82386175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76D24D-EDA2-3CD8-6595-815D239258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DBB68ED-3A82-153A-0C79-ADFE7940341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8705B1A-71F8-9AEE-DC49-9F31693D1B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06AB0D1-2C8A-FCB0-40A6-348308C2B9D7}"/>
              </a:ext>
            </a:extLst>
          </p:cNvPr>
          <p:cNvSpPr>
            <a:spLocks noGrp="1"/>
          </p:cNvSpPr>
          <p:nvPr>
            <p:ph type="sldNum" sz="quarter" idx="5"/>
          </p:nvPr>
        </p:nvSpPr>
        <p:spPr/>
        <p:txBody>
          <a:bodyPr/>
          <a:lstStyle/>
          <a:p>
            <a:fld id="{D3CB639B-CC03-4920-A60D-3E4C72B47D60}" type="slidenum">
              <a:rPr lang="es-ES" smtClean="0"/>
              <a:pPr/>
              <a:t>23</a:t>
            </a:fld>
            <a:endParaRPr lang="es-ES"/>
          </a:p>
        </p:txBody>
      </p:sp>
    </p:spTree>
    <p:extLst>
      <p:ext uri="{BB962C8B-B14F-4D97-AF65-F5344CB8AC3E}">
        <p14:creationId xmlns:p14="http://schemas.microsoft.com/office/powerpoint/2010/main" val="12627606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D6CAF-C8B3-C49B-C4C6-C36A33063AB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2AD746-DBA3-BD8B-601C-2E8434A89F6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2358DFB-0638-10A6-C7A3-68F8E6FBD64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43BEDD3-2AFA-48F4-91BA-582C8551537D}"/>
              </a:ext>
            </a:extLst>
          </p:cNvPr>
          <p:cNvSpPr>
            <a:spLocks noGrp="1"/>
          </p:cNvSpPr>
          <p:nvPr>
            <p:ph type="sldNum" sz="quarter" idx="5"/>
          </p:nvPr>
        </p:nvSpPr>
        <p:spPr/>
        <p:txBody>
          <a:bodyPr/>
          <a:lstStyle/>
          <a:p>
            <a:fld id="{D3CB639B-CC03-4920-A60D-3E4C72B47D60}" type="slidenum">
              <a:rPr lang="es-ES" smtClean="0"/>
              <a:pPr/>
              <a:t>24</a:t>
            </a:fld>
            <a:endParaRPr lang="es-ES"/>
          </a:p>
        </p:txBody>
      </p:sp>
    </p:spTree>
    <p:extLst>
      <p:ext uri="{BB962C8B-B14F-4D97-AF65-F5344CB8AC3E}">
        <p14:creationId xmlns:p14="http://schemas.microsoft.com/office/powerpoint/2010/main" val="385274859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A7FD7-1FC6-1DCF-017A-2752BA7778A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EAC3702-03A7-5DE5-CA5B-98DBDC2B66B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76C473B-96F3-B816-6D25-20ABC01972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9D3D459-A810-E9C4-457D-387FAD2CC040}"/>
              </a:ext>
            </a:extLst>
          </p:cNvPr>
          <p:cNvSpPr>
            <a:spLocks noGrp="1"/>
          </p:cNvSpPr>
          <p:nvPr>
            <p:ph type="sldNum" sz="quarter" idx="5"/>
          </p:nvPr>
        </p:nvSpPr>
        <p:spPr/>
        <p:txBody>
          <a:bodyPr/>
          <a:lstStyle/>
          <a:p>
            <a:fld id="{D3CB639B-CC03-4920-A60D-3E4C72B47D60}" type="slidenum">
              <a:rPr lang="es-ES" smtClean="0"/>
              <a:pPr/>
              <a:t>25</a:t>
            </a:fld>
            <a:endParaRPr lang="es-ES"/>
          </a:p>
        </p:txBody>
      </p:sp>
    </p:spTree>
    <p:extLst>
      <p:ext uri="{BB962C8B-B14F-4D97-AF65-F5344CB8AC3E}">
        <p14:creationId xmlns:p14="http://schemas.microsoft.com/office/powerpoint/2010/main" val="173179949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C0824E-34F5-BE4F-1FF3-7C4A79A9FD5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4CEF04-F6A5-D3F6-E711-20BA772240C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30F4F1A-1B8F-396F-CB56-5CF99DFBFA7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AFED281-C7C4-0DF3-DA6E-433F5BA5D4F6}"/>
              </a:ext>
            </a:extLst>
          </p:cNvPr>
          <p:cNvSpPr>
            <a:spLocks noGrp="1"/>
          </p:cNvSpPr>
          <p:nvPr>
            <p:ph type="sldNum" sz="quarter" idx="5"/>
          </p:nvPr>
        </p:nvSpPr>
        <p:spPr/>
        <p:txBody>
          <a:bodyPr/>
          <a:lstStyle/>
          <a:p>
            <a:fld id="{D3CB639B-CC03-4920-A60D-3E4C72B47D60}" type="slidenum">
              <a:rPr lang="es-ES" smtClean="0"/>
              <a:pPr/>
              <a:t>26</a:t>
            </a:fld>
            <a:endParaRPr lang="es-ES"/>
          </a:p>
        </p:txBody>
      </p:sp>
    </p:spTree>
    <p:extLst>
      <p:ext uri="{BB962C8B-B14F-4D97-AF65-F5344CB8AC3E}">
        <p14:creationId xmlns:p14="http://schemas.microsoft.com/office/powerpoint/2010/main" val="12015067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E76757-A96D-EA0C-D079-A3CAE59AA6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51191E9-DB4C-DE24-8BC5-1410D57114A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0395419-9E81-7DDC-05A0-23444BEB00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E913D2-5EF1-8341-C73E-C029E942E52D}"/>
              </a:ext>
            </a:extLst>
          </p:cNvPr>
          <p:cNvSpPr>
            <a:spLocks noGrp="1"/>
          </p:cNvSpPr>
          <p:nvPr>
            <p:ph type="sldNum" sz="quarter" idx="5"/>
          </p:nvPr>
        </p:nvSpPr>
        <p:spPr/>
        <p:txBody>
          <a:bodyPr/>
          <a:lstStyle/>
          <a:p>
            <a:fld id="{D3CB639B-CC03-4920-A60D-3E4C72B47D60}" type="slidenum">
              <a:rPr lang="es-ES" smtClean="0"/>
              <a:pPr/>
              <a:t>27</a:t>
            </a:fld>
            <a:endParaRPr lang="es-ES"/>
          </a:p>
        </p:txBody>
      </p:sp>
    </p:spTree>
    <p:extLst>
      <p:ext uri="{BB962C8B-B14F-4D97-AF65-F5344CB8AC3E}">
        <p14:creationId xmlns:p14="http://schemas.microsoft.com/office/powerpoint/2010/main" val="38647738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BD5897-0119-4E02-E075-DBB6A3C749D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4A9EA2C-5B58-3512-84EF-7A05A9F249D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426437B6-30CA-ECDD-B08F-2F6361EA3EB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A33651-CC3B-567F-3FC7-3AD438EF29DE}"/>
              </a:ext>
            </a:extLst>
          </p:cNvPr>
          <p:cNvSpPr>
            <a:spLocks noGrp="1"/>
          </p:cNvSpPr>
          <p:nvPr>
            <p:ph type="sldNum" sz="quarter" idx="5"/>
          </p:nvPr>
        </p:nvSpPr>
        <p:spPr/>
        <p:txBody>
          <a:bodyPr/>
          <a:lstStyle/>
          <a:p>
            <a:fld id="{D3CB639B-CC03-4920-A60D-3E4C72B47D60}" type="slidenum">
              <a:rPr lang="es-ES" smtClean="0"/>
              <a:pPr/>
              <a:t>28</a:t>
            </a:fld>
            <a:endParaRPr lang="es-ES"/>
          </a:p>
        </p:txBody>
      </p:sp>
    </p:spTree>
    <p:extLst>
      <p:ext uri="{BB962C8B-B14F-4D97-AF65-F5344CB8AC3E}">
        <p14:creationId xmlns:p14="http://schemas.microsoft.com/office/powerpoint/2010/main" val="368914243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70BD01-64AE-4D1F-E4DA-5165A4CCCE3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2FE3443-2DF7-1B2C-5DF3-FF03A69BBEE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68F0D47-0218-2A69-0454-AEC25BB4EB1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AF99C88-0A35-70F4-34BC-56D7B31A74FC}"/>
              </a:ext>
            </a:extLst>
          </p:cNvPr>
          <p:cNvSpPr>
            <a:spLocks noGrp="1"/>
          </p:cNvSpPr>
          <p:nvPr>
            <p:ph type="sldNum" sz="quarter" idx="5"/>
          </p:nvPr>
        </p:nvSpPr>
        <p:spPr/>
        <p:txBody>
          <a:bodyPr/>
          <a:lstStyle/>
          <a:p>
            <a:fld id="{D3CB639B-CC03-4920-A60D-3E4C72B47D60}" type="slidenum">
              <a:rPr lang="es-ES" smtClean="0"/>
              <a:pPr/>
              <a:t>29</a:t>
            </a:fld>
            <a:endParaRPr lang="es-ES"/>
          </a:p>
        </p:txBody>
      </p:sp>
    </p:spTree>
    <p:extLst>
      <p:ext uri="{BB962C8B-B14F-4D97-AF65-F5344CB8AC3E}">
        <p14:creationId xmlns:p14="http://schemas.microsoft.com/office/powerpoint/2010/main" val="294203085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12D9E5-FB2F-CF59-67E4-6796F3A9EA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22D97B-EE17-2456-3BA9-41BEBC518DF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23337E7-C963-D34E-27DF-1F6EBC325D9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A7FD677-1F0D-2986-A0D8-2ABC8D3B111C}"/>
              </a:ext>
            </a:extLst>
          </p:cNvPr>
          <p:cNvSpPr>
            <a:spLocks noGrp="1"/>
          </p:cNvSpPr>
          <p:nvPr>
            <p:ph type="sldNum" sz="quarter" idx="5"/>
          </p:nvPr>
        </p:nvSpPr>
        <p:spPr/>
        <p:txBody>
          <a:bodyPr/>
          <a:lstStyle/>
          <a:p>
            <a:fld id="{D3CB639B-CC03-4920-A60D-3E4C72B47D60}" type="slidenum">
              <a:rPr lang="es-ES" smtClean="0"/>
              <a:pPr/>
              <a:t>30</a:t>
            </a:fld>
            <a:endParaRPr lang="es-ES"/>
          </a:p>
        </p:txBody>
      </p:sp>
    </p:spTree>
    <p:extLst>
      <p:ext uri="{BB962C8B-B14F-4D97-AF65-F5344CB8AC3E}">
        <p14:creationId xmlns:p14="http://schemas.microsoft.com/office/powerpoint/2010/main" val="49646281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8D8E6-CAD6-2D15-5BF6-3B0EE3DC47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3560379-A045-C173-7533-A6ED52842C9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205A267-A9D7-0265-92F8-F1F16C03BDA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FAFB7BC-9F94-F000-3A74-FE26AAE12FFD}"/>
              </a:ext>
            </a:extLst>
          </p:cNvPr>
          <p:cNvSpPr>
            <a:spLocks noGrp="1"/>
          </p:cNvSpPr>
          <p:nvPr>
            <p:ph type="sldNum" sz="quarter" idx="5"/>
          </p:nvPr>
        </p:nvSpPr>
        <p:spPr/>
        <p:txBody>
          <a:bodyPr/>
          <a:lstStyle/>
          <a:p>
            <a:fld id="{D3CB639B-CC03-4920-A60D-3E4C72B47D60}" type="slidenum">
              <a:rPr lang="es-ES" smtClean="0"/>
              <a:pPr/>
              <a:t>31</a:t>
            </a:fld>
            <a:endParaRPr lang="es-ES"/>
          </a:p>
        </p:txBody>
      </p:sp>
    </p:spTree>
    <p:extLst>
      <p:ext uri="{BB962C8B-B14F-4D97-AF65-F5344CB8AC3E}">
        <p14:creationId xmlns:p14="http://schemas.microsoft.com/office/powerpoint/2010/main" val="16859740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D35BB-468E-9B9D-D6FA-8BD2A8F3FE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13BC611-C3BF-7963-5393-E821A146439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C71BCEF-E784-EEB6-AA84-3B77FE1CB6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A5604C3-C9C1-6DBF-3250-1E2D56BA9E5B}"/>
              </a:ext>
            </a:extLst>
          </p:cNvPr>
          <p:cNvSpPr>
            <a:spLocks noGrp="1"/>
          </p:cNvSpPr>
          <p:nvPr>
            <p:ph type="sldNum" sz="quarter" idx="5"/>
          </p:nvPr>
        </p:nvSpPr>
        <p:spPr/>
        <p:txBody>
          <a:bodyPr/>
          <a:lstStyle/>
          <a:p>
            <a:fld id="{D3CB639B-CC03-4920-A60D-3E4C72B47D60}" type="slidenum">
              <a:rPr lang="es-ES" smtClean="0"/>
              <a:pPr/>
              <a:t>5</a:t>
            </a:fld>
            <a:endParaRPr lang="es-ES"/>
          </a:p>
        </p:txBody>
      </p:sp>
    </p:spTree>
    <p:extLst>
      <p:ext uri="{BB962C8B-B14F-4D97-AF65-F5344CB8AC3E}">
        <p14:creationId xmlns:p14="http://schemas.microsoft.com/office/powerpoint/2010/main" val="841690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BC4173-DCB0-E69B-6759-767943C700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33560C-C0C1-F7A0-D728-828C666BC5F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A8E018F-A65D-9E37-BF82-30F30A7B23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8DC57B1-1108-D129-91B4-A627CB5367BB}"/>
              </a:ext>
            </a:extLst>
          </p:cNvPr>
          <p:cNvSpPr>
            <a:spLocks noGrp="1"/>
          </p:cNvSpPr>
          <p:nvPr>
            <p:ph type="sldNum" sz="quarter" idx="5"/>
          </p:nvPr>
        </p:nvSpPr>
        <p:spPr/>
        <p:txBody>
          <a:bodyPr/>
          <a:lstStyle/>
          <a:p>
            <a:fld id="{D3CB639B-CC03-4920-A60D-3E4C72B47D60}" type="slidenum">
              <a:rPr lang="es-ES" smtClean="0"/>
              <a:pPr/>
              <a:t>32</a:t>
            </a:fld>
            <a:endParaRPr lang="es-ES"/>
          </a:p>
        </p:txBody>
      </p:sp>
    </p:spTree>
    <p:extLst>
      <p:ext uri="{BB962C8B-B14F-4D97-AF65-F5344CB8AC3E}">
        <p14:creationId xmlns:p14="http://schemas.microsoft.com/office/powerpoint/2010/main" val="169270748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2CE181-74E9-740D-D7CD-7FDC716412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4F61BA5-DED0-B076-222B-4228F77836E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36C9161D-1866-BA3E-4EA4-74A3582C120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33FD2F0-95C6-ECF7-E47F-E1E63DB883EB}"/>
              </a:ext>
            </a:extLst>
          </p:cNvPr>
          <p:cNvSpPr>
            <a:spLocks noGrp="1"/>
          </p:cNvSpPr>
          <p:nvPr>
            <p:ph type="sldNum" sz="quarter" idx="5"/>
          </p:nvPr>
        </p:nvSpPr>
        <p:spPr/>
        <p:txBody>
          <a:bodyPr/>
          <a:lstStyle/>
          <a:p>
            <a:fld id="{D3CB639B-CC03-4920-A60D-3E4C72B47D60}" type="slidenum">
              <a:rPr lang="es-ES" smtClean="0"/>
              <a:pPr/>
              <a:t>33</a:t>
            </a:fld>
            <a:endParaRPr lang="es-ES"/>
          </a:p>
        </p:txBody>
      </p:sp>
    </p:spTree>
    <p:extLst>
      <p:ext uri="{BB962C8B-B14F-4D97-AF65-F5344CB8AC3E}">
        <p14:creationId xmlns:p14="http://schemas.microsoft.com/office/powerpoint/2010/main" val="230399236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99BC47-C8AE-0D2D-BAD7-5F39C4EFD64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DFF56-382D-9364-94A4-BE82D7F1689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407C5E6-8DC4-CCEA-0B61-6A052F7934A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7A56B0E-E260-3692-2AD7-57307D6EFD0C}"/>
              </a:ext>
            </a:extLst>
          </p:cNvPr>
          <p:cNvSpPr>
            <a:spLocks noGrp="1"/>
          </p:cNvSpPr>
          <p:nvPr>
            <p:ph type="sldNum" sz="quarter" idx="5"/>
          </p:nvPr>
        </p:nvSpPr>
        <p:spPr/>
        <p:txBody>
          <a:bodyPr/>
          <a:lstStyle/>
          <a:p>
            <a:fld id="{D3CB639B-CC03-4920-A60D-3E4C72B47D60}" type="slidenum">
              <a:rPr lang="es-ES" smtClean="0"/>
              <a:pPr/>
              <a:t>34</a:t>
            </a:fld>
            <a:endParaRPr lang="es-ES"/>
          </a:p>
        </p:txBody>
      </p:sp>
    </p:spTree>
    <p:extLst>
      <p:ext uri="{BB962C8B-B14F-4D97-AF65-F5344CB8AC3E}">
        <p14:creationId xmlns:p14="http://schemas.microsoft.com/office/powerpoint/2010/main" val="1252828732"/>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602775-996C-7228-1E26-7E4C66F267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201895-3F9A-373C-98A5-AEC5F3FC211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1F70F51-C463-9E7F-E6BF-B457ECA03A0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A73F33-DA66-A8F9-7D42-891A545BCA62}"/>
              </a:ext>
            </a:extLst>
          </p:cNvPr>
          <p:cNvSpPr>
            <a:spLocks noGrp="1"/>
          </p:cNvSpPr>
          <p:nvPr>
            <p:ph type="sldNum" sz="quarter" idx="5"/>
          </p:nvPr>
        </p:nvSpPr>
        <p:spPr/>
        <p:txBody>
          <a:bodyPr/>
          <a:lstStyle/>
          <a:p>
            <a:fld id="{D3CB639B-CC03-4920-A60D-3E4C72B47D60}" type="slidenum">
              <a:rPr lang="es-ES" smtClean="0"/>
              <a:pPr/>
              <a:t>35</a:t>
            </a:fld>
            <a:endParaRPr lang="es-ES"/>
          </a:p>
        </p:txBody>
      </p:sp>
    </p:spTree>
    <p:extLst>
      <p:ext uri="{BB962C8B-B14F-4D97-AF65-F5344CB8AC3E}">
        <p14:creationId xmlns:p14="http://schemas.microsoft.com/office/powerpoint/2010/main" val="427511664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86C6AD-3BDA-BAB7-F610-F6DECBEABD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86DF88-6A90-C8FC-DB26-4FBEC6FCAEA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3274CB5-56E1-E6B8-C9C6-92A0F78AA1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1018AA6-CB62-403B-920E-83CC18C0C3A8}"/>
              </a:ext>
            </a:extLst>
          </p:cNvPr>
          <p:cNvSpPr>
            <a:spLocks noGrp="1"/>
          </p:cNvSpPr>
          <p:nvPr>
            <p:ph type="sldNum" sz="quarter" idx="5"/>
          </p:nvPr>
        </p:nvSpPr>
        <p:spPr/>
        <p:txBody>
          <a:bodyPr/>
          <a:lstStyle/>
          <a:p>
            <a:fld id="{D3CB639B-CC03-4920-A60D-3E4C72B47D60}" type="slidenum">
              <a:rPr lang="es-ES" smtClean="0"/>
              <a:pPr/>
              <a:t>36</a:t>
            </a:fld>
            <a:endParaRPr lang="es-ES"/>
          </a:p>
        </p:txBody>
      </p:sp>
    </p:spTree>
    <p:extLst>
      <p:ext uri="{BB962C8B-B14F-4D97-AF65-F5344CB8AC3E}">
        <p14:creationId xmlns:p14="http://schemas.microsoft.com/office/powerpoint/2010/main" val="164568394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CC3089-EAEA-1110-C022-1217F3FE48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395CE9-378C-8A30-895A-C33E1F76590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C76E11F-F37C-C547-DCBA-A1FFE58FE8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1A9D5E1-B785-1B81-BF01-C19F27718AA0}"/>
              </a:ext>
            </a:extLst>
          </p:cNvPr>
          <p:cNvSpPr>
            <a:spLocks noGrp="1"/>
          </p:cNvSpPr>
          <p:nvPr>
            <p:ph type="sldNum" sz="quarter" idx="5"/>
          </p:nvPr>
        </p:nvSpPr>
        <p:spPr/>
        <p:txBody>
          <a:bodyPr/>
          <a:lstStyle/>
          <a:p>
            <a:fld id="{D3CB639B-CC03-4920-A60D-3E4C72B47D60}" type="slidenum">
              <a:rPr lang="es-ES" smtClean="0"/>
              <a:pPr/>
              <a:t>37</a:t>
            </a:fld>
            <a:endParaRPr lang="es-ES"/>
          </a:p>
        </p:txBody>
      </p:sp>
    </p:spTree>
    <p:extLst>
      <p:ext uri="{BB962C8B-B14F-4D97-AF65-F5344CB8AC3E}">
        <p14:creationId xmlns:p14="http://schemas.microsoft.com/office/powerpoint/2010/main" val="83739821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238283-7113-B8B6-D5E2-C99257B3D23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1BAD7E5-916F-C216-6046-B70955471B5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9B5DE7D-742C-8242-8B3D-AA40728C5AE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6FF360E-D872-0741-B57E-3BD2346DD956}"/>
              </a:ext>
            </a:extLst>
          </p:cNvPr>
          <p:cNvSpPr>
            <a:spLocks noGrp="1"/>
          </p:cNvSpPr>
          <p:nvPr>
            <p:ph type="sldNum" sz="quarter" idx="5"/>
          </p:nvPr>
        </p:nvSpPr>
        <p:spPr/>
        <p:txBody>
          <a:bodyPr/>
          <a:lstStyle/>
          <a:p>
            <a:fld id="{D3CB639B-CC03-4920-A60D-3E4C72B47D60}" type="slidenum">
              <a:rPr lang="es-ES" smtClean="0"/>
              <a:pPr/>
              <a:t>38</a:t>
            </a:fld>
            <a:endParaRPr lang="es-ES"/>
          </a:p>
        </p:txBody>
      </p:sp>
    </p:spTree>
    <p:extLst>
      <p:ext uri="{BB962C8B-B14F-4D97-AF65-F5344CB8AC3E}">
        <p14:creationId xmlns:p14="http://schemas.microsoft.com/office/powerpoint/2010/main" val="7582352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81B1AF-3547-39C4-A702-73B0898F552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C6D4DA5-46A5-D5C8-622B-A96D82AAE2C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ACDF7C3-05B1-64B5-1353-A799CBA4526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50E46AA-555A-70DC-F436-7260A2EFA88B}"/>
              </a:ext>
            </a:extLst>
          </p:cNvPr>
          <p:cNvSpPr>
            <a:spLocks noGrp="1"/>
          </p:cNvSpPr>
          <p:nvPr>
            <p:ph type="sldNum" sz="quarter" idx="5"/>
          </p:nvPr>
        </p:nvSpPr>
        <p:spPr/>
        <p:txBody>
          <a:bodyPr/>
          <a:lstStyle/>
          <a:p>
            <a:fld id="{D3CB639B-CC03-4920-A60D-3E4C72B47D60}" type="slidenum">
              <a:rPr lang="es-ES" smtClean="0"/>
              <a:pPr/>
              <a:t>39</a:t>
            </a:fld>
            <a:endParaRPr lang="es-ES"/>
          </a:p>
        </p:txBody>
      </p:sp>
    </p:spTree>
    <p:extLst>
      <p:ext uri="{BB962C8B-B14F-4D97-AF65-F5344CB8AC3E}">
        <p14:creationId xmlns:p14="http://schemas.microsoft.com/office/powerpoint/2010/main" val="131911844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FCF656-B573-F862-FE59-6C4FE3E1940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8E27C7F-090C-4C8F-3DCC-884C56E64D8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B32E775-DB96-F442-2F62-889CAB7E63F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579CF0C-445E-281A-95AF-C3DD786B7283}"/>
              </a:ext>
            </a:extLst>
          </p:cNvPr>
          <p:cNvSpPr>
            <a:spLocks noGrp="1"/>
          </p:cNvSpPr>
          <p:nvPr>
            <p:ph type="sldNum" sz="quarter" idx="5"/>
          </p:nvPr>
        </p:nvSpPr>
        <p:spPr/>
        <p:txBody>
          <a:bodyPr/>
          <a:lstStyle/>
          <a:p>
            <a:fld id="{D3CB639B-CC03-4920-A60D-3E4C72B47D60}" type="slidenum">
              <a:rPr lang="es-ES" smtClean="0"/>
              <a:pPr/>
              <a:t>40</a:t>
            </a:fld>
            <a:endParaRPr lang="es-ES"/>
          </a:p>
        </p:txBody>
      </p:sp>
    </p:spTree>
    <p:extLst>
      <p:ext uri="{BB962C8B-B14F-4D97-AF65-F5344CB8AC3E}">
        <p14:creationId xmlns:p14="http://schemas.microsoft.com/office/powerpoint/2010/main" val="284769316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2E170-BEA8-9F1A-953E-F52D7B0F74B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8030834-08BE-D7ED-3758-BEDACDAC455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B9B7004-BC62-181A-4845-75BD7A0230E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45A65D-3F3E-836D-40A8-C87E7D5CA37E}"/>
              </a:ext>
            </a:extLst>
          </p:cNvPr>
          <p:cNvSpPr>
            <a:spLocks noGrp="1"/>
          </p:cNvSpPr>
          <p:nvPr>
            <p:ph type="sldNum" sz="quarter" idx="5"/>
          </p:nvPr>
        </p:nvSpPr>
        <p:spPr/>
        <p:txBody>
          <a:bodyPr/>
          <a:lstStyle/>
          <a:p>
            <a:fld id="{D3CB639B-CC03-4920-A60D-3E4C72B47D60}" type="slidenum">
              <a:rPr lang="es-ES" smtClean="0"/>
              <a:pPr/>
              <a:t>41</a:t>
            </a:fld>
            <a:endParaRPr lang="es-ES"/>
          </a:p>
        </p:txBody>
      </p:sp>
    </p:spTree>
    <p:extLst>
      <p:ext uri="{BB962C8B-B14F-4D97-AF65-F5344CB8AC3E}">
        <p14:creationId xmlns:p14="http://schemas.microsoft.com/office/powerpoint/2010/main" val="5855169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2C1F4-F849-172C-7E3A-908F94F81B2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57855D-5CB6-12AF-709B-1D8DAA33410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3700A13-A8E2-D220-F5B1-9047ADF3878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DEF21BD-73C5-DF44-FC34-996431EA3CDE}"/>
              </a:ext>
            </a:extLst>
          </p:cNvPr>
          <p:cNvSpPr>
            <a:spLocks noGrp="1"/>
          </p:cNvSpPr>
          <p:nvPr>
            <p:ph type="sldNum" sz="quarter" idx="5"/>
          </p:nvPr>
        </p:nvSpPr>
        <p:spPr/>
        <p:txBody>
          <a:bodyPr/>
          <a:lstStyle/>
          <a:p>
            <a:fld id="{D3CB639B-CC03-4920-A60D-3E4C72B47D60}" type="slidenum">
              <a:rPr lang="es-ES" smtClean="0"/>
              <a:pPr/>
              <a:t>6</a:t>
            </a:fld>
            <a:endParaRPr lang="es-ES"/>
          </a:p>
        </p:txBody>
      </p:sp>
    </p:spTree>
    <p:extLst>
      <p:ext uri="{BB962C8B-B14F-4D97-AF65-F5344CB8AC3E}">
        <p14:creationId xmlns:p14="http://schemas.microsoft.com/office/powerpoint/2010/main" val="221342403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A2DBFA-ABD1-826D-BAF3-C7833BD4651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9F22C61-57EC-70F1-E6F6-9C95F3CD2CD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E0EBB7AF-6F2A-C0D4-BA61-7CA94C60ACA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863467B-BBB0-4F32-D688-76AFA68D8F9A}"/>
              </a:ext>
            </a:extLst>
          </p:cNvPr>
          <p:cNvSpPr>
            <a:spLocks noGrp="1"/>
          </p:cNvSpPr>
          <p:nvPr>
            <p:ph type="sldNum" sz="quarter" idx="5"/>
          </p:nvPr>
        </p:nvSpPr>
        <p:spPr/>
        <p:txBody>
          <a:bodyPr/>
          <a:lstStyle/>
          <a:p>
            <a:fld id="{D3CB639B-CC03-4920-A60D-3E4C72B47D60}" type="slidenum">
              <a:rPr lang="es-ES" smtClean="0"/>
              <a:pPr/>
              <a:t>42</a:t>
            </a:fld>
            <a:endParaRPr lang="es-ES"/>
          </a:p>
        </p:txBody>
      </p:sp>
    </p:spTree>
    <p:extLst>
      <p:ext uri="{BB962C8B-B14F-4D97-AF65-F5344CB8AC3E}">
        <p14:creationId xmlns:p14="http://schemas.microsoft.com/office/powerpoint/2010/main" val="76693883"/>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E52197-6C61-4F61-18CE-44019C774F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74C06FF-F9B0-768D-F3ED-0BD7448271C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C1415CE-5879-3C8E-915C-BF82DE8009C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745063C-04E4-49F8-4B31-D2F43259EF3E}"/>
              </a:ext>
            </a:extLst>
          </p:cNvPr>
          <p:cNvSpPr>
            <a:spLocks noGrp="1"/>
          </p:cNvSpPr>
          <p:nvPr>
            <p:ph type="sldNum" sz="quarter" idx="5"/>
          </p:nvPr>
        </p:nvSpPr>
        <p:spPr/>
        <p:txBody>
          <a:bodyPr/>
          <a:lstStyle/>
          <a:p>
            <a:fld id="{D3CB639B-CC03-4920-A60D-3E4C72B47D60}" type="slidenum">
              <a:rPr lang="es-ES" smtClean="0"/>
              <a:pPr/>
              <a:t>43</a:t>
            </a:fld>
            <a:endParaRPr lang="es-ES"/>
          </a:p>
        </p:txBody>
      </p:sp>
    </p:spTree>
    <p:extLst>
      <p:ext uri="{BB962C8B-B14F-4D97-AF65-F5344CB8AC3E}">
        <p14:creationId xmlns:p14="http://schemas.microsoft.com/office/powerpoint/2010/main" val="21645967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31948A-4162-C651-BF4E-E96762FF83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5C4F3D-09A9-51AA-1D2E-4BAC8BD459D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DB24C28-CAAF-6AD8-A69F-B2A2A0C7B83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621400F-4BDA-B9CA-3474-C83E16E8BF81}"/>
              </a:ext>
            </a:extLst>
          </p:cNvPr>
          <p:cNvSpPr>
            <a:spLocks noGrp="1"/>
          </p:cNvSpPr>
          <p:nvPr>
            <p:ph type="sldNum" sz="quarter" idx="5"/>
          </p:nvPr>
        </p:nvSpPr>
        <p:spPr/>
        <p:txBody>
          <a:bodyPr/>
          <a:lstStyle/>
          <a:p>
            <a:fld id="{D3CB639B-CC03-4920-A60D-3E4C72B47D60}" type="slidenum">
              <a:rPr lang="es-ES" smtClean="0"/>
              <a:pPr/>
              <a:t>44</a:t>
            </a:fld>
            <a:endParaRPr lang="es-ES"/>
          </a:p>
        </p:txBody>
      </p:sp>
    </p:spTree>
    <p:extLst>
      <p:ext uri="{BB962C8B-B14F-4D97-AF65-F5344CB8AC3E}">
        <p14:creationId xmlns:p14="http://schemas.microsoft.com/office/powerpoint/2010/main" val="320150080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03AFF-0551-F1F4-46C4-9BC0AE5CAB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3FD037-97ED-6B33-460A-FB479BD7D73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CB2E51A-F8D2-F4CE-DA70-2C28F8A0003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69232A6-4589-1452-4A97-BD19466948FD}"/>
              </a:ext>
            </a:extLst>
          </p:cNvPr>
          <p:cNvSpPr>
            <a:spLocks noGrp="1"/>
          </p:cNvSpPr>
          <p:nvPr>
            <p:ph type="sldNum" sz="quarter" idx="5"/>
          </p:nvPr>
        </p:nvSpPr>
        <p:spPr/>
        <p:txBody>
          <a:bodyPr/>
          <a:lstStyle/>
          <a:p>
            <a:fld id="{D3CB639B-CC03-4920-A60D-3E4C72B47D60}" type="slidenum">
              <a:rPr lang="es-ES" smtClean="0"/>
              <a:pPr/>
              <a:t>45</a:t>
            </a:fld>
            <a:endParaRPr lang="es-ES"/>
          </a:p>
        </p:txBody>
      </p:sp>
    </p:spTree>
    <p:extLst>
      <p:ext uri="{BB962C8B-B14F-4D97-AF65-F5344CB8AC3E}">
        <p14:creationId xmlns:p14="http://schemas.microsoft.com/office/powerpoint/2010/main" val="99756851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EE86E8-1253-E04E-D5C5-90BC1CF3C6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EF2588-29D3-DA11-2CD8-4A4C2CC2293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D150D5B-566F-95D4-3C74-1A735C56E48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6514213-F1C1-FACA-DB77-62A9C29104C9}"/>
              </a:ext>
            </a:extLst>
          </p:cNvPr>
          <p:cNvSpPr>
            <a:spLocks noGrp="1"/>
          </p:cNvSpPr>
          <p:nvPr>
            <p:ph type="sldNum" sz="quarter" idx="5"/>
          </p:nvPr>
        </p:nvSpPr>
        <p:spPr/>
        <p:txBody>
          <a:bodyPr/>
          <a:lstStyle/>
          <a:p>
            <a:fld id="{D3CB639B-CC03-4920-A60D-3E4C72B47D60}" type="slidenum">
              <a:rPr lang="es-ES" smtClean="0"/>
              <a:pPr/>
              <a:t>46</a:t>
            </a:fld>
            <a:endParaRPr lang="es-ES"/>
          </a:p>
        </p:txBody>
      </p:sp>
    </p:spTree>
    <p:extLst>
      <p:ext uri="{BB962C8B-B14F-4D97-AF65-F5344CB8AC3E}">
        <p14:creationId xmlns:p14="http://schemas.microsoft.com/office/powerpoint/2010/main" val="72050678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DF5154-E8DC-E942-E066-C528D4C434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75A73FD-06A9-6FFB-6358-6EB444E39F3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886BF2F-AD14-F0E5-E75A-733F7EB001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BA54D3A-D759-8542-6755-7B81A4E1D348}"/>
              </a:ext>
            </a:extLst>
          </p:cNvPr>
          <p:cNvSpPr>
            <a:spLocks noGrp="1"/>
          </p:cNvSpPr>
          <p:nvPr>
            <p:ph type="sldNum" sz="quarter" idx="5"/>
          </p:nvPr>
        </p:nvSpPr>
        <p:spPr/>
        <p:txBody>
          <a:bodyPr/>
          <a:lstStyle/>
          <a:p>
            <a:fld id="{D3CB639B-CC03-4920-A60D-3E4C72B47D60}" type="slidenum">
              <a:rPr lang="es-ES" smtClean="0"/>
              <a:pPr/>
              <a:t>47</a:t>
            </a:fld>
            <a:endParaRPr lang="es-ES"/>
          </a:p>
        </p:txBody>
      </p:sp>
    </p:spTree>
    <p:extLst>
      <p:ext uri="{BB962C8B-B14F-4D97-AF65-F5344CB8AC3E}">
        <p14:creationId xmlns:p14="http://schemas.microsoft.com/office/powerpoint/2010/main" val="3234239870"/>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8C5B6-526D-6AFD-ACE9-C205305AA8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616AAD2-5264-BAAB-5B60-B64C9EF9A705}"/>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0A3ACE9-D8AF-15F5-86E9-9B3871F4529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3A0E33A-E853-27CE-7DFC-E748EC6C26A3}"/>
              </a:ext>
            </a:extLst>
          </p:cNvPr>
          <p:cNvSpPr>
            <a:spLocks noGrp="1"/>
          </p:cNvSpPr>
          <p:nvPr>
            <p:ph type="sldNum" sz="quarter" idx="5"/>
          </p:nvPr>
        </p:nvSpPr>
        <p:spPr/>
        <p:txBody>
          <a:bodyPr/>
          <a:lstStyle/>
          <a:p>
            <a:fld id="{D3CB639B-CC03-4920-A60D-3E4C72B47D60}" type="slidenum">
              <a:rPr lang="es-ES" smtClean="0"/>
              <a:pPr/>
              <a:t>48</a:t>
            </a:fld>
            <a:endParaRPr lang="es-ES"/>
          </a:p>
        </p:txBody>
      </p:sp>
    </p:spTree>
    <p:extLst>
      <p:ext uri="{BB962C8B-B14F-4D97-AF65-F5344CB8AC3E}">
        <p14:creationId xmlns:p14="http://schemas.microsoft.com/office/powerpoint/2010/main" val="1790220382"/>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F4A32-09E5-B905-4923-C282FEEA182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EFB31A-1E77-F7CE-036E-0FE7B037078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44A5664-8527-DF1B-6BFF-835A0A75855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450443-B797-9056-EC5B-44EE4F3944FD}"/>
              </a:ext>
            </a:extLst>
          </p:cNvPr>
          <p:cNvSpPr>
            <a:spLocks noGrp="1"/>
          </p:cNvSpPr>
          <p:nvPr>
            <p:ph type="sldNum" sz="quarter" idx="5"/>
          </p:nvPr>
        </p:nvSpPr>
        <p:spPr/>
        <p:txBody>
          <a:bodyPr/>
          <a:lstStyle/>
          <a:p>
            <a:fld id="{D3CB639B-CC03-4920-A60D-3E4C72B47D60}" type="slidenum">
              <a:rPr lang="es-ES" smtClean="0"/>
              <a:pPr/>
              <a:t>49</a:t>
            </a:fld>
            <a:endParaRPr lang="es-ES"/>
          </a:p>
        </p:txBody>
      </p:sp>
    </p:spTree>
    <p:extLst>
      <p:ext uri="{BB962C8B-B14F-4D97-AF65-F5344CB8AC3E}">
        <p14:creationId xmlns:p14="http://schemas.microsoft.com/office/powerpoint/2010/main" val="21585790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44793-59AF-85F9-A1EE-68500B5419C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D93779-3C8A-0D52-7700-7DA143EF8E9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C0E0939-BBB3-E1EA-63C6-D5E22AA6BE9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9D24B00-1E59-385B-A225-40DE686A8DA7}"/>
              </a:ext>
            </a:extLst>
          </p:cNvPr>
          <p:cNvSpPr>
            <a:spLocks noGrp="1"/>
          </p:cNvSpPr>
          <p:nvPr>
            <p:ph type="sldNum" sz="quarter" idx="5"/>
          </p:nvPr>
        </p:nvSpPr>
        <p:spPr/>
        <p:txBody>
          <a:bodyPr/>
          <a:lstStyle/>
          <a:p>
            <a:fld id="{D3CB639B-CC03-4920-A60D-3E4C72B47D60}" type="slidenum">
              <a:rPr lang="es-ES" smtClean="0"/>
              <a:pPr/>
              <a:t>50</a:t>
            </a:fld>
            <a:endParaRPr lang="es-ES"/>
          </a:p>
        </p:txBody>
      </p:sp>
    </p:spTree>
    <p:extLst>
      <p:ext uri="{BB962C8B-B14F-4D97-AF65-F5344CB8AC3E}">
        <p14:creationId xmlns:p14="http://schemas.microsoft.com/office/powerpoint/2010/main" val="233853734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EFCF9-2430-4318-852F-6E59252F76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BFD4BF6-514C-B999-561E-504B15DAD7F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227FD484-F8E3-AD13-BE13-63D1BAAC109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2E2C57-C950-FE17-0B54-C7B403E96712}"/>
              </a:ext>
            </a:extLst>
          </p:cNvPr>
          <p:cNvSpPr>
            <a:spLocks noGrp="1"/>
          </p:cNvSpPr>
          <p:nvPr>
            <p:ph type="sldNum" sz="quarter" idx="5"/>
          </p:nvPr>
        </p:nvSpPr>
        <p:spPr/>
        <p:txBody>
          <a:bodyPr/>
          <a:lstStyle/>
          <a:p>
            <a:fld id="{D3CB639B-CC03-4920-A60D-3E4C72B47D60}" type="slidenum">
              <a:rPr lang="es-ES" smtClean="0"/>
              <a:pPr/>
              <a:t>51</a:t>
            </a:fld>
            <a:endParaRPr lang="es-ES"/>
          </a:p>
        </p:txBody>
      </p:sp>
    </p:spTree>
    <p:extLst>
      <p:ext uri="{BB962C8B-B14F-4D97-AF65-F5344CB8AC3E}">
        <p14:creationId xmlns:p14="http://schemas.microsoft.com/office/powerpoint/2010/main" val="4240074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DB82C6-E393-3DEB-7102-F926AB7F139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ADFCE0-9A0F-1360-D790-1935F6DA0F8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0801309-43F5-A664-D289-B7D6F061AA1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FF1CCB0-9B87-C13A-50DF-F6E9F1BA4DBD}"/>
              </a:ext>
            </a:extLst>
          </p:cNvPr>
          <p:cNvSpPr>
            <a:spLocks noGrp="1"/>
          </p:cNvSpPr>
          <p:nvPr>
            <p:ph type="sldNum" sz="quarter" idx="5"/>
          </p:nvPr>
        </p:nvSpPr>
        <p:spPr/>
        <p:txBody>
          <a:bodyPr/>
          <a:lstStyle/>
          <a:p>
            <a:fld id="{D3CB639B-CC03-4920-A60D-3E4C72B47D60}" type="slidenum">
              <a:rPr lang="es-ES" smtClean="0"/>
              <a:pPr/>
              <a:t>7</a:t>
            </a:fld>
            <a:endParaRPr lang="es-ES"/>
          </a:p>
        </p:txBody>
      </p:sp>
    </p:spTree>
    <p:extLst>
      <p:ext uri="{BB962C8B-B14F-4D97-AF65-F5344CB8AC3E}">
        <p14:creationId xmlns:p14="http://schemas.microsoft.com/office/powerpoint/2010/main" val="1788325178"/>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767AE2-19DF-ECBB-E54D-F952F3778C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9F37ED-A405-4DD2-D86E-DE8F5F84A4C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3429CEC-0803-A8B2-DF66-FDC33510FB3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D8253EC-5E2C-0B48-663E-042331970B92}"/>
              </a:ext>
            </a:extLst>
          </p:cNvPr>
          <p:cNvSpPr>
            <a:spLocks noGrp="1"/>
          </p:cNvSpPr>
          <p:nvPr>
            <p:ph type="sldNum" sz="quarter" idx="5"/>
          </p:nvPr>
        </p:nvSpPr>
        <p:spPr/>
        <p:txBody>
          <a:bodyPr/>
          <a:lstStyle/>
          <a:p>
            <a:fld id="{D3CB639B-CC03-4920-A60D-3E4C72B47D60}" type="slidenum">
              <a:rPr lang="es-ES" smtClean="0"/>
              <a:pPr/>
              <a:t>52</a:t>
            </a:fld>
            <a:endParaRPr lang="es-ES"/>
          </a:p>
        </p:txBody>
      </p:sp>
    </p:spTree>
    <p:extLst>
      <p:ext uri="{BB962C8B-B14F-4D97-AF65-F5344CB8AC3E}">
        <p14:creationId xmlns:p14="http://schemas.microsoft.com/office/powerpoint/2010/main" val="100394496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CD1353-EB9C-0BCB-C8D0-1937D53E0D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351CF82-A2DF-E664-A1C5-F8F85DEA8FE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802D7F6F-B190-F46B-99E3-9B083DFBA9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065A521-B545-02FB-1289-167A0FFBEFC8}"/>
              </a:ext>
            </a:extLst>
          </p:cNvPr>
          <p:cNvSpPr>
            <a:spLocks noGrp="1"/>
          </p:cNvSpPr>
          <p:nvPr>
            <p:ph type="sldNum" sz="quarter" idx="5"/>
          </p:nvPr>
        </p:nvSpPr>
        <p:spPr/>
        <p:txBody>
          <a:bodyPr/>
          <a:lstStyle/>
          <a:p>
            <a:fld id="{D3CB639B-CC03-4920-A60D-3E4C72B47D60}" type="slidenum">
              <a:rPr lang="es-ES" smtClean="0"/>
              <a:pPr/>
              <a:t>53</a:t>
            </a:fld>
            <a:endParaRPr lang="es-ES"/>
          </a:p>
        </p:txBody>
      </p:sp>
    </p:spTree>
    <p:extLst>
      <p:ext uri="{BB962C8B-B14F-4D97-AF65-F5344CB8AC3E}">
        <p14:creationId xmlns:p14="http://schemas.microsoft.com/office/powerpoint/2010/main" val="315047410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542469-BD74-BEC0-489D-280E6F9ABC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2782BF5-A00B-EAF5-08EB-255859D2B881}"/>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FDDEDFC-2919-3D13-8346-5648734C60E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0B65C83-7BA5-B742-ACAA-0B8E95685D05}"/>
              </a:ext>
            </a:extLst>
          </p:cNvPr>
          <p:cNvSpPr>
            <a:spLocks noGrp="1"/>
          </p:cNvSpPr>
          <p:nvPr>
            <p:ph type="sldNum" sz="quarter" idx="5"/>
          </p:nvPr>
        </p:nvSpPr>
        <p:spPr/>
        <p:txBody>
          <a:bodyPr/>
          <a:lstStyle/>
          <a:p>
            <a:fld id="{D3CB639B-CC03-4920-A60D-3E4C72B47D60}" type="slidenum">
              <a:rPr lang="es-ES" smtClean="0"/>
              <a:pPr/>
              <a:t>54</a:t>
            </a:fld>
            <a:endParaRPr lang="es-ES"/>
          </a:p>
        </p:txBody>
      </p:sp>
    </p:spTree>
    <p:extLst>
      <p:ext uri="{BB962C8B-B14F-4D97-AF65-F5344CB8AC3E}">
        <p14:creationId xmlns:p14="http://schemas.microsoft.com/office/powerpoint/2010/main" val="185401896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132AA-3024-B6F1-2202-E3618B89797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0CD8D2-E8AB-CB39-C01B-50E8294EEB9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CCA6160F-8C7B-B9E5-F15A-67B21C7128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9099478-AF24-0786-0DDB-6918360BFA7B}"/>
              </a:ext>
            </a:extLst>
          </p:cNvPr>
          <p:cNvSpPr>
            <a:spLocks noGrp="1"/>
          </p:cNvSpPr>
          <p:nvPr>
            <p:ph type="sldNum" sz="quarter" idx="5"/>
          </p:nvPr>
        </p:nvSpPr>
        <p:spPr/>
        <p:txBody>
          <a:bodyPr/>
          <a:lstStyle/>
          <a:p>
            <a:fld id="{D3CB639B-CC03-4920-A60D-3E4C72B47D60}" type="slidenum">
              <a:rPr lang="es-ES" smtClean="0"/>
              <a:pPr/>
              <a:t>55</a:t>
            </a:fld>
            <a:endParaRPr lang="es-ES"/>
          </a:p>
        </p:txBody>
      </p:sp>
    </p:spTree>
    <p:extLst>
      <p:ext uri="{BB962C8B-B14F-4D97-AF65-F5344CB8AC3E}">
        <p14:creationId xmlns:p14="http://schemas.microsoft.com/office/powerpoint/2010/main" val="877422708"/>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CA0F47-8CD2-DA17-50FD-D7374498CE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F303C5-1CE5-F44D-966C-E158B8AC313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C3E35AF-A762-363C-34C0-5ECAD4BAD6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A783ED2C-4E50-E577-F7A4-136ADA5A8305}"/>
              </a:ext>
            </a:extLst>
          </p:cNvPr>
          <p:cNvSpPr>
            <a:spLocks noGrp="1"/>
          </p:cNvSpPr>
          <p:nvPr>
            <p:ph type="sldNum" sz="quarter" idx="5"/>
          </p:nvPr>
        </p:nvSpPr>
        <p:spPr/>
        <p:txBody>
          <a:bodyPr/>
          <a:lstStyle/>
          <a:p>
            <a:fld id="{D3CB639B-CC03-4920-A60D-3E4C72B47D60}" type="slidenum">
              <a:rPr lang="es-ES" smtClean="0"/>
              <a:pPr/>
              <a:t>56</a:t>
            </a:fld>
            <a:endParaRPr lang="es-ES"/>
          </a:p>
        </p:txBody>
      </p:sp>
    </p:spTree>
    <p:extLst>
      <p:ext uri="{BB962C8B-B14F-4D97-AF65-F5344CB8AC3E}">
        <p14:creationId xmlns:p14="http://schemas.microsoft.com/office/powerpoint/2010/main" val="382793522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387FF3-DF8B-9678-1B87-63B04C7F11C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6E9A683-DF16-B40A-F92D-CD22360CB68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B1D2CA0-8426-C6B6-FFF8-F1BAA93358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96107A6-46E2-E287-52B3-D5320317027E}"/>
              </a:ext>
            </a:extLst>
          </p:cNvPr>
          <p:cNvSpPr>
            <a:spLocks noGrp="1"/>
          </p:cNvSpPr>
          <p:nvPr>
            <p:ph type="sldNum" sz="quarter" idx="5"/>
          </p:nvPr>
        </p:nvSpPr>
        <p:spPr/>
        <p:txBody>
          <a:bodyPr/>
          <a:lstStyle/>
          <a:p>
            <a:fld id="{D3CB639B-CC03-4920-A60D-3E4C72B47D60}" type="slidenum">
              <a:rPr lang="es-ES" smtClean="0"/>
              <a:pPr/>
              <a:t>57</a:t>
            </a:fld>
            <a:endParaRPr lang="es-ES"/>
          </a:p>
        </p:txBody>
      </p:sp>
    </p:spTree>
    <p:extLst>
      <p:ext uri="{BB962C8B-B14F-4D97-AF65-F5344CB8AC3E}">
        <p14:creationId xmlns:p14="http://schemas.microsoft.com/office/powerpoint/2010/main" val="395650171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428CF2-2361-D7D5-7F5C-D1CB6E289A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7F20ED-D24B-CFB8-9981-F9E1325B82B7}"/>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82AC759-5417-BB30-D261-2901AF8228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FE9B8E-222A-FAB6-0EF8-214454E602CC}"/>
              </a:ext>
            </a:extLst>
          </p:cNvPr>
          <p:cNvSpPr>
            <a:spLocks noGrp="1"/>
          </p:cNvSpPr>
          <p:nvPr>
            <p:ph type="sldNum" sz="quarter" idx="5"/>
          </p:nvPr>
        </p:nvSpPr>
        <p:spPr/>
        <p:txBody>
          <a:bodyPr/>
          <a:lstStyle/>
          <a:p>
            <a:fld id="{D3CB639B-CC03-4920-A60D-3E4C72B47D60}" type="slidenum">
              <a:rPr lang="es-ES" smtClean="0"/>
              <a:pPr/>
              <a:t>58</a:t>
            </a:fld>
            <a:endParaRPr lang="es-ES"/>
          </a:p>
        </p:txBody>
      </p:sp>
    </p:spTree>
    <p:extLst>
      <p:ext uri="{BB962C8B-B14F-4D97-AF65-F5344CB8AC3E}">
        <p14:creationId xmlns:p14="http://schemas.microsoft.com/office/powerpoint/2010/main" val="2477959209"/>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00CB9A-5D7D-A50E-A111-8F830C2BD89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0F57B8-55E1-2626-C695-C222AC6F6EA6}"/>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0A7CC405-4F2E-1A81-E5A3-BFEA2CE876D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049912B-C928-FE21-CEDE-0209474680F5}"/>
              </a:ext>
            </a:extLst>
          </p:cNvPr>
          <p:cNvSpPr>
            <a:spLocks noGrp="1"/>
          </p:cNvSpPr>
          <p:nvPr>
            <p:ph type="sldNum" sz="quarter" idx="5"/>
          </p:nvPr>
        </p:nvSpPr>
        <p:spPr/>
        <p:txBody>
          <a:bodyPr/>
          <a:lstStyle/>
          <a:p>
            <a:fld id="{D3CB639B-CC03-4920-A60D-3E4C72B47D60}" type="slidenum">
              <a:rPr lang="es-ES" smtClean="0"/>
              <a:pPr/>
              <a:t>59</a:t>
            </a:fld>
            <a:endParaRPr lang="es-ES"/>
          </a:p>
        </p:txBody>
      </p:sp>
    </p:spTree>
    <p:extLst>
      <p:ext uri="{BB962C8B-B14F-4D97-AF65-F5344CB8AC3E}">
        <p14:creationId xmlns:p14="http://schemas.microsoft.com/office/powerpoint/2010/main" val="258197761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0B86B1-ACA5-76CD-AD7D-80F898A2D0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FC2C72-33F2-DFF2-3299-A3BD0AC55E7E}"/>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BE86261D-8F73-FEA7-AE22-D9B36218B2A2}"/>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71ADB74-2302-6523-F2B6-1EE22DFAEE70}"/>
              </a:ext>
            </a:extLst>
          </p:cNvPr>
          <p:cNvSpPr>
            <a:spLocks noGrp="1"/>
          </p:cNvSpPr>
          <p:nvPr>
            <p:ph type="sldNum" sz="quarter" idx="5"/>
          </p:nvPr>
        </p:nvSpPr>
        <p:spPr/>
        <p:txBody>
          <a:bodyPr/>
          <a:lstStyle/>
          <a:p>
            <a:fld id="{D3CB639B-CC03-4920-A60D-3E4C72B47D60}" type="slidenum">
              <a:rPr lang="es-ES" smtClean="0"/>
              <a:pPr/>
              <a:t>60</a:t>
            </a:fld>
            <a:endParaRPr lang="es-ES"/>
          </a:p>
        </p:txBody>
      </p:sp>
    </p:spTree>
    <p:extLst>
      <p:ext uri="{BB962C8B-B14F-4D97-AF65-F5344CB8AC3E}">
        <p14:creationId xmlns:p14="http://schemas.microsoft.com/office/powerpoint/2010/main" val="1534008092"/>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3ABD8C-6C49-3EA7-674D-D0560DDFD5C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B2380A7-BD19-DB76-A8B3-ECDFFBBD200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A43BE90D-E35D-96BA-E5E9-A79DCEAE93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846E9FA-57EE-7864-D52A-C737B6C3D40A}"/>
              </a:ext>
            </a:extLst>
          </p:cNvPr>
          <p:cNvSpPr>
            <a:spLocks noGrp="1"/>
          </p:cNvSpPr>
          <p:nvPr>
            <p:ph type="sldNum" sz="quarter" idx="5"/>
          </p:nvPr>
        </p:nvSpPr>
        <p:spPr/>
        <p:txBody>
          <a:bodyPr/>
          <a:lstStyle/>
          <a:p>
            <a:fld id="{D3CB639B-CC03-4920-A60D-3E4C72B47D60}" type="slidenum">
              <a:rPr lang="es-ES" smtClean="0"/>
              <a:pPr/>
              <a:t>61</a:t>
            </a:fld>
            <a:endParaRPr lang="es-ES"/>
          </a:p>
        </p:txBody>
      </p:sp>
    </p:spTree>
    <p:extLst>
      <p:ext uri="{BB962C8B-B14F-4D97-AF65-F5344CB8AC3E}">
        <p14:creationId xmlns:p14="http://schemas.microsoft.com/office/powerpoint/2010/main" val="26754207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47F186-9E9C-178A-1F3B-FA60B9F16F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B62491B-3AF7-BCAD-ACFF-0937BECCBB34}"/>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8CFF182-293F-2773-DFD5-A669A1CB0E4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30FCF1A-35E6-B0A2-337F-6EF15F6EB43F}"/>
              </a:ext>
            </a:extLst>
          </p:cNvPr>
          <p:cNvSpPr>
            <a:spLocks noGrp="1"/>
          </p:cNvSpPr>
          <p:nvPr>
            <p:ph type="sldNum" sz="quarter" idx="5"/>
          </p:nvPr>
        </p:nvSpPr>
        <p:spPr/>
        <p:txBody>
          <a:bodyPr/>
          <a:lstStyle/>
          <a:p>
            <a:fld id="{D3CB639B-CC03-4920-A60D-3E4C72B47D60}" type="slidenum">
              <a:rPr lang="es-ES" smtClean="0"/>
              <a:pPr/>
              <a:t>8</a:t>
            </a:fld>
            <a:endParaRPr lang="es-ES"/>
          </a:p>
        </p:txBody>
      </p:sp>
    </p:spTree>
    <p:extLst>
      <p:ext uri="{BB962C8B-B14F-4D97-AF65-F5344CB8AC3E}">
        <p14:creationId xmlns:p14="http://schemas.microsoft.com/office/powerpoint/2010/main" val="261733742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66B951-DF17-B26D-D3A3-028AA5703A2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F2DA581-9904-3B8B-CE70-925498F553DB}"/>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ED73447-3D7B-9B95-83FE-8AEB818C6C2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CB78AA4-CFBD-B6C0-EB7F-BEB9AAD97A28}"/>
              </a:ext>
            </a:extLst>
          </p:cNvPr>
          <p:cNvSpPr>
            <a:spLocks noGrp="1"/>
          </p:cNvSpPr>
          <p:nvPr>
            <p:ph type="sldNum" sz="quarter" idx="5"/>
          </p:nvPr>
        </p:nvSpPr>
        <p:spPr/>
        <p:txBody>
          <a:bodyPr/>
          <a:lstStyle/>
          <a:p>
            <a:fld id="{D3CB639B-CC03-4920-A60D-3E4C72B47D60}" type="slidenum">
              <a:rPr lang="es-ES" smtClean="0"/>
              <a:pPr/>
              <a:t>62</a:t>
            </a:fld>
            <a:endParaRPr lang="es-ES"/>
          </a:p>
        </p:txBody>
      </p:sp>
    </p:spTree>
    <p:extLst>
      <p:ext uri="{BB962C8B-B14F-4D97-AF65-F5344CB8AC3E}">
        <p14:creationId xmlns:p14="http://schemas.microsoft.com/office/powerpoint/2010/main" val="3167927615"/>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9135019-6E04-560F-E787-A4562CA7AD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6D9A77-07E3-9D1E-E99C-256379BB8ED9}"/>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65B3B1B7-318E-BB20-7265-9BB1C3BB707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9721C77E-1134-B5DA-F8B4-0D51457059B5}"/>
              </a:ext>
            </a:extLst>
          </p:cNvPr>
          <p:cNvSpPr>
            <a:spLocks noGrp="1"/>
          </p:cNvSpPr>
          <p:nvPr>
            <p:ph type="sldNum" sz="quarter" idx="5"/>
          </p:nvPr>
        </p:nvSpPr>
        <p:spPr/>
        <p:txBody>
          <a:bodyPr/>
          <a:lstStyle/>
          <a:p>
            <a:fld id="{D3CB639B-CC03-4920-A60D-3E4C72B47D60}" type="slidenum">
              <a:rPr lang="es-ES" smtClean="0"/>
              <a:pPr/>
              <a:t>63</a:t>
            </a:fld>
            <a:endParaRPr lang="es-ES"/>
          </a:p>
        </p:txBody>
      </p:sp>
    </p:spTree>
    <p:extLst>
      <p:ext uri="{BB962C8B-B14F-4D97-AF65-F5344CB8AC3E}">
        <p14:creationId xmlns:p14="http://schemas.microsoft.com/office/powerpoint/2010/main" val="1976334362"/>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1E1A78-58E0-FEE5-1713-FB9FB2B083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E86E7AA-DEEB-9525-F3F3-DE39CDE2330C}"/>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D15CD69D-3F14-80F9-C773-7338F0D2FCE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D938725-9295-103A-005C-943149D291DC}"/>
              </a:ext>
            </a:extLst>
          </p:cNvPr>
          <p:cNvSpPr>
            <a:spLocks noGrp="1"/>
          </p:cNvSpPr>
          <p:nvPr>
            <p:ph type="sldNum" sz="quarter" idx="5"/>
          </p:nvPr>
        </p:nvSpPr>
        <p:spPr/>
        <p:txBody>
          <a:bodyPr/>
          <a:lstStyle/>
          <a:p>
            <a:fld id="{D3CB639B-CC03-4920-A60D-3E4C72B47D60}" type="slidenum">
              <a:rPr lang="es-ES" smtClean="0"/>
              <a:pPr/>
              <a:t>64</a:t>
            </a:fld>
            <a:endParaRPr lang="es-ES"/>
          </a:p>
        </p:txBody>
      </p:sp>
    </p:spTree>
    <p:extLst>
      <p:ext uri="{BB962C8B-B14F-4D97-AF65-F5344CB8AC3E}">
        <p14:creationId xmlns:p14="http://schemas.microsoft.com/office/powerpoint/2010/main" val="264017876"/>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3DDE8F9-92D9-41FC-DDB5-F19D141BBC6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365614-2E4B-929A-8671-FE08AF645742}"/>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15FDE290-F5FB-7516-E98A-FE172DBEBAD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CF3CF4-B830-D7CE-9A59-15C134549FA4}"/>
              </a:ext>
            </a:extLst>
          </p:cNvPr>
          <p:cNvSpPr>
            <a:spLocks noGrp="1"/>
          </p:cNvSpPr>
          <p:nvPr>
            <p:ph type="sldNum" sz="quarter" idx="5"/>
          </p:nvPr>
        </p:nvSpPr>
        <p:spPr/>
        <p:txBody>
          <a:bodyPr/>
          <a:lstStyle/>
          <a:p>
            <a:fld id="{D3CB639B-CC03-4920-A60D-3E4C72B47D60}" type="slidenum">
              <a:rPr lang="es-ES" smtClean="0"/>
              <a:pPr/>
              <a:t>65</a:t>
            </a:fld>
            <a:endParaRPr lang="es-ES"/>
          </a:p>
        </p:txBody>
      </p:sp>
    </p:spTree>
    <p:extLst>
      <p:ext uri="{BB962C8B-B14F-4D97-AF65-F5344CB8AC3E}">
        <p14:creationId xmlns:p14="http://schemas.microsoft.com/office/powerpoint/2010/main" val="3568579061"/>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CF0140-5509-0F10-F566-30AC23FCAF7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11670E8-4C3B-A939-45FE-47767B20CAA8}"/>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592DD2E-5B66-E819-1654-3EA5FCE3F2A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7ED63ED3-D29C-B725-8F5B-F638E84F2008}"/>
              </a:ext>
            </a:extLst>
          </p:cNvPr>
          <p:cNvSpPr>
            <a:spLocks noGrp="1"/>
          </p:cNvSpPr>
          <p:nvPr>
            <p:ph type="sldNum" sz="quarter" idx="5"/>
          </p:nvPr>
        </p:nvSpPr>
        <p:spPr/>
        <p:txBody>
          <a:bodyPr/>
          <a:lstStyle/>
          <a:p>
            <a:fld id="{D3CB639B-CC03-4920-A60D-3E4C72B47D60}" type="slidenum">
              <a:rPr lang="es-ES" smtClean="0"/>
              <a:pPr/>
              <a:t>66</a:t>
            </a:fld>
            <a:endParaRPr lang="es-ES"/>
          </a:p>
        </p:txBody>
      </p:sp>
    </p:spTree>
    <p:extLst>
      <p:ext uri="{BB962C8B-B14F-4D97-AF65-F5344CB8AC3E}">
        <p14:creationId xmlns:p14="http://schemas.microsoft.com/office/powerpoint/2010/main" val="378229993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7F4BFD-02E8-E3F0-9806-43CABCF10A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FF5F0F-7027-0290-CDDE-9FDFF97691FA}"/>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86E0CD6-873B-E4B5-CE23-614ABA950AB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74754D6-9DCC-35EA-DCC2-48F8CF5663EA}"/>
              </a:ext>
            </a:extLst>
          </p:cNvPr>
          <p:cNvSpPr>
            <a:spLocks noGrp="1"/>
          </p:cNvSpPr>
          <p:nvPr>
            <p:ph type="sldNum" sz="quarter" idx="5"/>
          </p:nvPr>
        </p:nvSpPr>
        <p:spPr/>
        <p:txBody>
          <a:bodyPr/>
          <a:lstStyle/>
          <a:p>
            <a:fld id="{D3CB639B-CC03-4920-A60D-3E4C72B47D60}" type="slidenum">
              <a:rPr lang="es-ES" smtClean="0"/>
              <a:pPr/>
              <a:t>67</a:t>
            </a:fld>
            <a:endParaRPr lang="es-ES"/>
          </a:p>
        </p:txBody>
      </p:sp>
    </p:spTree>
    <p:extLst>
      <p:ext uri="{BB962C8B-B14F-4D97-AF65-F5344CB8AC3E}">
        <p14:creationId xmlns:p14="http://schemas.microsoft.com/office/powerpoint/2010/main" val="887275437"/>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7D7CB6-706E-EA6E-5721-B423C78F831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5682B5-836A-784B-1A18-C23614625790}"/>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B091F27-E57E-1C33-68CC-F87817EFC54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239229-8CFE-FC4B-DD48-9108041C1056}"/>
              </a:ext>
            </a:extLst>
          </p:cNvPr>
          <p:cNvSpPr>
            <a:spLocks noGrp="1"/>
          </p:cNvSpPr>
          <p:nvPr>
            <p:ph type="sldNum" sz="quarter" idx="5"/>
          </p:nvPr>
        </p:nvSpPr>
        <p:spPr/>
        <p:txBody>
          <a:bodyPr/>
          <a:lstStyle/>
          <a:p>
            <a:fld id="{D3CB639B-CC03-4920-A60D-3E4C72B47D60}" type="slidenum">
              <a:rPr lang="es-ES" smtClean="0"/>
              <a:pPr/>
              <a:t>68</a:t>
            </a:fld>
            <a:endParaRPr lang="es-ES"/>
          </a:p>
        </p:txBody>
      </p:sp>
    </p:spTree>
    <p:extLst>
      <p:ext uri="{BB962C8B-B14F-4D97-AF65-F5344CB8AC3E}">
        <p14:creationId xmlns:p14="http://schemas.microsoft.com/office/powerpoint/2010/main" val="3109013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37BAF1-35F8-672A-E5A6-9D9F30C7A5F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71FBF89-68A9-75A1-6C75-87494320609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F827879F-9422-9DA2-A80E-FBDC4820C4A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EE6EA16-82DD-F2EF-25F4-AE171563BEEA}"/>
              </a:ext>
            </a:extLst>
          </p:cNvPr>
          <p:cNvSpPr>
            <a:spLocks noGrp="1"/>
          </p:cNvSpPr>
          <p:nvPr>
            <p:ph type="sldNum" sz="quarter" idx="5"/>
          </p:nvPr>
        </p:nvSpPr>
        <p:spPr/>
        <p:txBody>
          <a:bodyPr/>
          <a:lstStyle/>
          <a:p>
            <a:fld id="{D3CB639B-CC03-4920-A60D-3E4C72B47D60}" type="slidenum">
              <a:rPr lang="es-ES" smtClean="0"/>
              <a:pPr/>
              <a:t>9</a:t>
            </a:fld>
            <a:endParaRPr lang="es-ES"/>
          </a:p>
        </p:txBody>
      </p:sp>
    </p:spTree>
    <p:extLst>
      <p:ext uri="{BB962C8B-B14F-4D97-AF65-F5344CB8AC3E}">
        <p14:creationId xmlns:p14="http://schemas.microsoft.com/office/powerpoint/2010/main" val="18699605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C256E4-B1B4-2F0A-5E59-65CA8FA501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1E2691-35BF-4BA0-E609-7677CBF11DAF}"/>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78B695A7-AB78-3617-9C0F-6508F725E6B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5635777-6108-2F5D-D4C2-F94CF62404CE}"/>
              </a:ext>
            </a:extLst>
          </p:cNvPr>
          <p:cNvSpPr>
            <a:spLocks noGrp="1"/>
          </p:cNvSpPr>
          <p:nvPr>
            <p:ph type="sldNum" sz="quarter" idx="5"/>
          </p:nvPr>
        </p:nvSpPr>
        <p:spPr/>
        <p:txBody>
          <a:bodyPr/>
          <a:lstStyle/>
          <a:p>
            <a:fld id="{D3CB639B-CC03-4920-A60D-3E4C72B47D60}" type="slidenum">
              <a:rPr lang="es-ES" smtClean="0"/>
              <a:pPr/>
              <a:t>10</a:t>
            </a:fld>
            <a:endParaRPr lang="es-ES"/>
          </a:p>
        </p:txBody>
      </p:sp>
    </p:spTree>
    <p:extLst>
      <p:ext uri="{BB962C8B-B14F-4D97-AF65-F5344CB8AC3E}">
        <p14:creationId xmlns:p14="http://schemas.microsoft.com/office/powerpoint/2010/main" val="17107414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DDFCE8-A6BD-44D4-7CFB-7B23D82ACEE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EF3F143-23F0-68CE-FF94-3E6F31BE789D}"/>
              </a:ext>
            </a:extLst>
          </p:cNvPr>
          <p:cNvSpPr>
            <a:spLocks noGrp="1" noRot="1" noChangeAspect="1"/>
          </p:cNvSpPr>
          <p:nvPr>
            <p:ph type="sldImg"/>
          </p:nvPr>
        </p:nvSpPr>
        <p:spPr/>
        <p:txBody>
          <a:bodyPr/>
          <a:lstStyle/>
          <a:p>
            <a:endParaRPr lang="en-US"/>
          </a:p>
        </p:txBody>
      </p:sp>
      <p:sp>
        <p:nvSpPr>
          <p:cNvPr id="3" name="Notes Placeholder 2">
            <a:extLst>
              <a:ext uri="{FF2B5EF4-FFF2-40B4-BE49-F238E27FC236}">
                <a16:creationId xmlns:a16="http://schemas.microsoft.com/office/drawing/2014/main" id="{5A34501A-4EFB-3339-ACD8-70ED653B24A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C7ADBE7-B9EA-2418-6DDE-6D7F68079FFB}"/>
              </a:ext>
            </a:extLst>
          </p:cNvPr>
          <p:cNvSpPr>
            <a:spLocks noGrp="1"/>
          </p:cNvSpPr>
          <p:nvPr>
            <p:ph type="sldNum" sz="quarter" idx="5"/>
          </p:nvPr>
        </p:nvSpPr>
        <p:spPr/>
        <p:txBody>
          <a:bodyPr/>
          <a:lstStyle/>
          <a:p>
            <a:fld id="{D3CB639B-CC03-4920-A60D-3E4C72B47D60}" type="slidenum">
              <a:rPr lang="es-ES" smtClean="0"/>
              <a:pPr/>
              <a:t>11</a:t>
            </a:fld>
            <a:endParaRPr lang="es-ES"/>
          </a:p>
        </p:txBody>
      </p:sp>
    </p:spTree>
    <p:extLst>
      <p:ext uri="{BB962C8B-B14F-4D97-AF65-F5344CB8AC3E}">
        <p14:creationId xmlns:p14="http://schemas.microsoft.com/office/powerpoint/2010/main" val="2743641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400">
          <a:solidFill>
            <a:schemeClr val="tx2"/>
          </a:solidFill>
          <a:effectLst>
            <a:outerShdw blurRad="38100" dist="38100" dir="2700000" algn="tl">
              <a:srgbClr val="FFFFFF"/>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FFFFFF"/>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Wingdings" pitchFamily="2" charset="2"/>
        <a:buChar char="n"/>
        <a:defRPr sz="3200">
          <a:solidFill>
            <a:schemeClr val="tx1"/>
          </a:solidFill>
          <a:effectLst>
            <a:outerShdw blurRad="38100" dist="38100" dir="2700000" algn="tl">
              <a:srgbClr val="8C0000"/>
            </a:outerShdw>
          </a:effectLst>
          <a:latin typeface="+mn-lt"/>
          <a:ea typeface="+mn-ea"/>
          <a:cs typeface="+mn-cs"/>
        </a:defRPr>
      </a:lvl1pPr>
      <a:lvl2pPr marL="742950" indent="-285750" algn="l" rtl="0" fontAlgn="base">
        <a:spcBef>
          <a:spcPct val="20000"/>
        </a:spcBef>
        <a:spcAft>
          <a:spcPct val="0"/>
        </a:spcAft>
        <a:buClr>
          <a:schemeClr val="tx1"/>
        </a:buClr>
        <a:buChar char="–"/>
        <a:defRPr sz="2800">
          <a:solidFill>
            <a:schemeClr val="tx1"/>
          </a:solidFill>
          <a:effectLst>
            <a:outerShdw blurRad="38100" dist="38100" dir="2700000" algn="tl">
              <a:srgbClr val="8C0000"/>
            </a:outerShdw>
          </a:effectLst>
          <a:latin typeface="+mn-lt"/>
        </a:defRPr>
      </a:lvl2pPr>
      <a:lvl3pPr marL="1143000" indent="-228600" algn="l" rtl="0" fontAlgn="base">
        <a:spcBef>
          <a:spcPct val="20000"/>
        </a:spcBef>
        <a:spcAft>
          <a:spcPct val="0"/>
        </a:spcAft>
        <a:buClr>
          <a:schemeClr val="hlink"/>
        </a:buClr>
        <a:buFont typeface="Wingdings" pitchFamily="2" charset="2"/>
        <a:buChar char="§"/>
        <a:defRPr sz="2400">
          <a:solidFill>
            <a:schemeClr val="tx1"/>
          </a:solidFill>
          <a:effectLst>
            <a:outerShdw blurRad="38100" dist="38100" dir="2700000" algn="tl">
              <a:srgbClr val="8C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8C0000"/>
            </a:outerShdw>
          </a:effectLst>
          <a:latin typeface="+mn-lt"/>
        </a:defRPr>
      </a:lvl4pPr>
      <a:lvl5pPr marL="20574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5pPr>
      <a:lvl6pPr marL="25146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6pPr>
      <a:lvl7pPr marL="29718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7pPr>
      <a:lvl8pPr marL="34290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8pPr>
      <a:lvl9pPr marL="3886200" indent="-228600" algn="l" rtl="0" fontAlgn="base">
        <a:spcBef>
          <a:spcPct val="20000"/>
        </a:spcBef>
        <a:spcAft>
          <a:spcPct val="0"/>
        </a:spcAft>
        <a:buClr>
          <a:schemeClr val="hlink"/>
        </a:buClr>
        <a:buFont typeface="Wingdings" pitchFamily="2" charset="2"/>
        <a:buChar char="§"/>
        <a:defRPr sz="2000">
          <a:solidFill>
            <a:schemeClr val="tx1"/>
          </a:solidFill>
          <a:effectLst>
            <a:outerShdw blurRad="38100" dist="38100" dir="2700000" algn="tl">
              <a:srgbClr val="8C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1483739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F1D970-F73C-B573-4678-F9C91BE99FC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C02BBE9-C951-2009-40BF-3D38BE7267AD}"/>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14:12-14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C8FAF51D-C29C-BA71-9F1A-F23BA0A51CD1}"/>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¡Cómo caíste del cielo, oh Lucero, hijo de la mañana! Cortado fuiste por tierra, tú que debilitabas a las naciones. </a:t>
            </a:r>
            <a:r>
              <a:rPr lang="es-ES" sz="2400" dirty="0">
                <a:solidFill>
                  <a:srgbClr val="00B0F0"/>
                </a:solidFill>
                <a:latin typeface="Calibri"/>
              </a:rPr>
              <a:t>Tú que decías en tu corazón: Subiré al cielo; en lo alto, junto a las estrellas de Dios, levantaré mi trono, y en el monte del testimonio me sentaré, a los lados del norte; sobre las alturas de las nubes subiré, </a:t>
            </a:r>
            <a:r>
              <a:rPr lang="es-ES" sz="2400" dirty="0">
                <a:solidFill>
                  <a:srgbClr val="FFFF00"/>
                </a:solidFill>
                <a:latin typeface="Calibri"/>
              </a:rPr>
              <a:t>y seré semejante al Altísimo. </a:t>
            </a:r>
          </a:p>
        </p:txBody>
      </p:sp>
      <p:sp>
        <p:nvSpPr>
          <p:cNvPr id="3" name="TextBox 2">
            <a:extLst>
              <a:ext uri="{FF2B5EF4-FFF2-40B4-BE49-F238E27FC236}">
                <a16:creationId xmlns:a16="http://schemas.microsoft.com/office/drawing/2014/main" id="{084098D4-FA8A-C4DA-DA7D-FB5B4B8F22E2}"/>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46232A66-4E7E-23A2-EA67-551D5DA1C7D5}"/>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9CFB1285-339A-B711-71A6-0D01E2EAE4F2}"/>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E678EF44-5069-7881-130A-9BA467765F64}"/>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1" name="1 CuadroTexto">
            <a:extLst>
              <a:ext uri="{FF2B5EF4-FFF2-40B4-BE49-F238E27FC236}">
                <a16:creationId xmlns:a16="http://schemas.microsoft.com/office/drawing/2014/main" id="{19E51C9F-6D8F-3BF3-FD80-031885CC5F92}"/>
              </a:ext>
            </a:extLst>
          </p:cNvPr>
          <p:cNvSpPr txBox="1"/>
          <p:nvPr/>
        </p:nvSpPr>
        <p:spPr>
          <a:xfrm>
            <a:off x="287016" y="2060848"/>
            <a:ext cx="4248472" cy="147732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2" name="2 CuadroTexto">
            <a:extLst>
              <a:ext uri="{FF2B5EF4-FFF2-40B4-BE49-F238E27FC236}">
                <a16:creationId xmlns:a16="http://schemas.microsoft.com/office/drawing/2014/main" id="{54E13E75-1077-6777-6F63-972CAB4F9FA3}"/>
              </a:ext>
            </a:extLst>
          </p:cNvPr>
          <p:cNvSpPr txBox="1"/>
          <p:nvPr/>
        </p:nvSpPr>
        <p:spPr>
          <a:xfrm>
            <a:off x="35496" y="2492896"/>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a:t>
            </a:r>
            <a:r>
              <a:rPr lang="es-ES" sz="2400" dirty="0">
                <a:solidFill>
                  <a:srgbClr val="FFFF00"/>
                </a:solidFill>
                <a:latin typeface="Calibri"/>
              </a:rPr>
              <a:t>sino que se despojó a sí mismo, tomando forma de siervo, hecho semejante a los hombres; </a:t>
            </a:r>
            <a:r>
              <a:rPr lang="es-ES" sz="2400" dirty="0">
                <a:latin typeface="Calibri"/>
              </a:rPr>
              <a:t>y estando en la condición de hombre, se humilló a sí mismo, haciéndose obediente hasta la muerte, y muerte de cruz. </a:t>
            </a:r>
          </a:p>
        </p:txBody>
      </p:sp>
      <p:sp>
        <p:nvSpPr>
          <p:cNvPr id="13" name="TextBox 12">
            <a:extLst>
              <a:ext uri="{FF2B5EF4-FFF2-40B4-BE49-F238E27FC236}">
                <a16:creationId xmlns:a16="http://schemas.microsoft.com/office/drawing/2014/main" id="{9B103D12-0B6F-7A5A-EE3C-EBC75350B33E}"/>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Tree>
    <p:extLst>
      <p:ext uri="{BB962C8B-B14F-4D97-AF65-F5344CB8AC3E}">
        <p14:creationId xmlns:p14="http://schemas.microsoft.com/office/powerpoint/2010/main" val="4831322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D4377F-DB63-E507-33D9-CC323C42DC4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56300A1-08A4-9E10-94D4-2CAC290CC09F}"/>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14:12-14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0A07159-79C2-A210-2668-06853F937994}"/>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¡Cómo caíste del cielo, oh Lucero, hijo de la mañana! Cortado fuiste por tierra, tú que debilitabas a las naciones. </a:t>
            </a:r>
            <a:r>
              <a:rPr lang="es-ES" sz="2400" dirty="0">
                <a:solidFill>
                  <a:srgbClr val="00B0F0"/>
                </a:solidFill>
                <a:latin typeface="Calibri"/>
              </a:rPr>
              <a:t>Tú que decías en tu corazón: Subiré al cielo; en lo alto, junto a las estrellas de Dios, levantaré mi trono, y en el monte del testimonio me sentaré, a los lados del norte; sobre las alturas de las nubes subiré, </a:t>
            </a:r>
            <a:r>
              <a:rPr lang="es-ES" sz="2400" dirty="0">
                <a:solidFill>
                  <a:srgbClr val="FFFF00"/>
                </a:solidFill>
                <a:latin typeface="Calibri"/>
              </a:rPr>
              <a:t>y seré semejante al Altísimo. </a:t>
            </a:r>
          </a:p>
        </p:txBody>
      </p:sp>
      <p:sp>
        <p:nvSpPr>
          <p:cNvPr id="3" name="TextBox 2">
            <a:extLst>
              <a:ext uri="{FF2B5EF4-FFF2-40B4-BE49-F238E27FC236}">
                <a16:creationId xmlns:a16="http://schemas.microsoft.com/office/drawing/2014/main" id="{4375CBB6-7B62-5F5E-32FF-46866F35512D}"/>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28654017-CA28-05DD-4420-45888A173391}"/>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9A4E38F5-162B-2417-99D6-EC20FCBD88DB}"/>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90FE0F0A-8318-638B-BA10-72136C252705}"/>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1" name="1 CuadroTexto">
            <a:extLst>
              <a:ext uri="{FF2B5EF4-FFF2-40B4-BE49-F238E27FC236}">
                <a16:creationId xmlns:a16="http://schemas.microsoft.com/office/drawing/2014/main" id="{F1B9BACB-9BF2-BC7C-470A-04B6A8C19013}"/>
              </a:ext>
            </a:extLst>
          </p:cNvPr>
          <p:cNvSpPr txBox="1"/>
          <p:nvPr/>
        </p:nvSpPr>
        <p:spPr>
          <a:xfrm>
            <a:off x="287016" y="2060848"/>
            <a:ext cx="4248472" cy="147732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2" name="2 CuadroTexto">
            <a:extLst>
              <a:ext uri="{FF2B5EF4-FFF2-40B4-BE49-F238E27FC236}">
                <a16:creationId xmlns:a16="http://schemas.microsoft.com/office/drawing/2014/main" id="{8789DD36-3DF4-B315-60FF-A122551B3E27}"/>
              </a:ext>
            </a:extLst>
          </p:cNvPr>
          <p:cNvSpPr txBox="1"/>
          <p:nvPr/>
        </p:nvSpPr>
        <p:spPr>
          <a:xfrm>
            <a:off x="35496" y="2492896"/>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a:t>
            </a:r>
            <a:r>
              <a:rPr lang="es-ES" sz="2400" dirty="0">
                <a:solidFill>
                  <a:srgbClr val="FFFF00"/>
                </a:solidFill>
                <a:latin typeface="Calibri"/>
              </a:rPr>
              <a:t>sino que se despojó a sí mismo, tomando forma de siervo, hecho semejante a los hombres; </a:t>
            </a:r>
            <a:r>
              <a:rPr lang="es-ES" sz="2400" dirty="0">
                <a:solidFill>
                  <a:srgbClr val="00B0F0"/>
                </a:solidFill>
                <a:latin typeface="Calibri"/>
              </a:rPr>
              <a:t>y estando en la condición de hombre, </a:t>
            </a:r>
            <a:r>
              <a:rPr lang="es-ES" sz="2400" u="sng" dirty="0">
                <a:solidFill>
                  <a:srgbClr val="00B0F0"/>
                </a:solidFill>
                <a:latin typeface="Calibri"/>
              </a:rPr>
              <a:t>se humilló a sí mismo, haciéndose obediente hasta la muerte, y muerte de cruz</a:t>
            </a:r>
            <a:r>
              <a:rPr lang="es-ES" sz="2400" dirty="0">
                <a:solidFill>
                  <a:srgbClr val="00B0F0"/>
                </a:solidFill>
                <a:latin typeface="Calibri"/>
              </a:rPr>
              <a:t>. </a:t>
            </a:r>
          </a:p>
        </p:txBody>
      </p:sp>
      <p:sp>
        <p:nvSpPr>
          <p:cNvPr id="13" name="TextBox 12">
            <a:extLst>
              <a:ext uri="{FF2B5EF4-FFF2-40B4-BE49-F238E27FC236}">
                <a16:creationId xmlns:a16="http://schemas.microsoft.com/office/drawing/2014/main" id="{D247BE29-5C57-35DB-D2A6-9C093E82DDE9}"/>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B6F98949-2810-02E3-5D21-4753B75C437F}"/>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Tree>
    <p:extLst>
      <p:ext uri="{BB962C8B-B14F-4D97-AF65-F5344CB8AC3E}">
        <p14:creationId xmlns:p14="http://schemas.microsoft.com/office/powerpoint/2010/main" val="1463180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90377C-7D70-BC80-1841-C99A9F3870B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C51066F-0C60-74A1-4392-306D55F5FBB3}"/>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6534D96F-8C62-3EDB-6DBB-21DD0BF3DE8C}"/>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No améis al mundo, ni las cosas que están en el mundo. Si alguno ama al mundo, el amor del Padre no está en él. Porque todo lo que hay en el mundo, los deseos de la carne, los deseos de los ojos, y la vanagloria de la vida, no proviene del Padre, sino del mundo. Y el mundo pasa, y sus deseos; pero el que hace la voluntad de Dios permanece para siempre.</a:t>
            </a:r>
          </a:p>
        </p:txBody>
      </p:sp>
      <p:sp>
        <p:nvSpPr>
          <p:cNvPr id="3" name="TextBox 2">
            <a:extLst>
              <a:ext uri="{FF2B5EF4-FFF2-40B4-BE49-F238E27FC236}">
                <a16:creationId xmlns:a16="http://schemas.microsoft.com/office/drawing/2014/main" id="{E72BCBC3-0ACC-6373-00C6-7541C20E26A9}"/>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3B700E29-2574-3CFF-166D-9CDC778F002D}"/>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5C93B747-40D4-FE8B-D5FA-9762D5C081AC}"/>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F32B9969-4DC0-F999-B062-D772BAEA8F94}"/>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3" name="TextBox 12">
            <a:extLst>
              <a:ext uri="{FF2B5EF4-FFF2-40B4-BE49-F238E27FC236}">
                <a16:creationId xmlns:a16="http://schemas.microsoft.com/office/drawing/2014/main" id="{015CC4C4-B4EB-37FC-DBC7-AAF6A8094BBE}"/>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E28F6014-294A-0E2D-B01D-8359CDB5FC7A}"/>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Tree>
    <p:extLst>
      <p:ext uri="{BB962C8B-B14F-4D97-AF65-F5344CB8AC3E}">
        <p14:creationId xmlns:p14="http://schemas.microsoft.com/office/powerpoint/2010/main" val="3871070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FF741-87C7-A714-DC8F-09BC9927982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91D45CDD-1C43-002A-A6A9-E6517251CB5C}"/>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B074FF8-90F6-7535-FBD0-3A9E5DDF2C5E}"/>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latin typeface="Calibri"/>
              </a:rPr>
              <a:t>Si alguno ama al mundo, el amor del Padre no está en él. Porque todo lo que hay en el mundo, los deseos de la carne, los deseos de los ojos, y la vanagloria de la vida, no proviene del Padre, sino del mundo. Y el mundo pasa, y sus deseos; pero el que hace la voluntad de Dios permanece para siempre.</a:t>
            </a:r>
          </a:p>
        </p:txBody>
      </p:sp>
      <p:sp>
        <p:nvSpPr>
          <p:cNvPr id="3" name="TextBox 2">
            <a:extLst>
              <a:ext uri="{FF2B5EF4-FFF2-40B4-BE49-F238E27FC236}">
                <a16:creationId xmlns:a16="http://schemas.microsoft.com/office/drawing/2014/main" id="{248BFE34-0C9F-96BC-4EBC-72F76C0B5F2F}"/>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914BC488-E601-4E47-1F6B-BC722C963DC0}"/>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1B8CD86A-9210-7DFD-1309-6BDA66CEB680}"/>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D13D5830-120D-3F18-0269-EEBF083DB463}"/>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3" name="TextBox 12">
            <a:extLst>
              <a:ext uri="{FF2B5EF4-FFF2-40B4-BE49-F238E27FC236}">
                <a16:creationId xmlns:a16="http://schemas.microsoft.com/office/drawing/2014/main" id="{A052BAEA-6321-7E70-2247-1CC5EF3BDFE7}"/>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34DCE7B8-7900-956A-5966-88B213FECBA7}"/>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Tree>
    <p:extLst>
      <p:ext uri="{BB962C8B-B14F-4D97-AF65-F5344CB8AC3E}">
        <p14:creationId xmlns:p14="http://schemas.microsoft.com/office/powerpoint/2010/main" val="36972621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C23217-6BF6-719F-D3DA-446A6B96FB5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DC717F9-561C-3617-B81A-8E8537B80761}"/>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1F0291E1-8A95-AEC0-6886-F7A5BCE7A127}"/>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solidFill>
                  <a:srgbClr val="00B0F0"/>
                </a:solidFill>
                <a:latin typeface="Calibri"/>
              </a:rPr>
              <a:t>Si alguno ama al mundo, el amor del Padre no está en él. Porque todo lo que hay en el mundo, los deseos de la carne, los deseos de los ojos, y la vanagloria de la vida, no proviene del Padre, sino del mundo.</a:t>
            </a:r>
            <a:r>
              <a:rPr lang="es-ES" sz="2400" dirty="0">
                <a:latin typeface="Calibri"/>
              </a:rPr>
              <a:t> Y el mundo pasa, y sus deseos; pero el que hace la voluntad de Dios permanece para siempre.</a:t>
            </a:r>
          </a:p>
        </p:txBody>
      </p:sp>
      <p:sp>
        <p:nvSpPr>
          <p:cNvPr id="3" name="TextBox 2">
            <a:extLst>
              <a:ext uri="{FF2B5EF4-FFF2-40B4-BE49-F238E27FC236}">
                <a16:creationId xmlns:a16="http://schemas.microsoft.com/office/drawing/2014/main" id="{7806059C-01F3-2B92-257C-E5002C545A47}"/>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FF67DE8C-4DEE-B02D-428A-AA0B64B42AC0}"/>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262726BD-BB6B-1FAB-48BE-72F25B344363}"/>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97D25090-6746-23EA-8760-935084F6045E}"/>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3" name="TextBox 12">
            <a:extLst>
              <a:ext uri="{FF2B5EF4-FFF2-40B4-BE49-F238E27FC236}">
                <a16:creationId xmlns:a16="http://schemas.microsoft.com/office/drawing/2014/main" id="{78C3930F-0605-472A-9DA5-1440EFBAF040}"/>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233E48C9-8465-77B4-24ED-04BCEC10872E}"/>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9" name="TextBox 8">
            <a:extLst>
              <a:ext uri="{FF2B5EF4-FFF2-40B4-BE49-F238E27FC236}">
                <a16:creationId xmlns:a16="http://schemas.microsoft.com/office/drawing/2014/main" id="{B5273527-D920-448D-9F1E-D7C644E05C04}"/>
              </a:ext>
            </a:extLst>
          </p:cNvPr>
          <p:cNvSpPr txBox="1"/>
          <p:nvPr/>
        </p:nvSpPr>
        <p:spPr>
          <a:xfrm>
            <a:off x="4607496" y="375975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amen el sistema de valores del mundo</a:t>
            </a:r>
          </a:p>
        </p:txBody>
      </p:sp>
    </p:spTree>
    <p:extLst>
      <p:ext uri="{BB962C8B-B14F-4D97-AF65-F5344CB8AC3E}">
        <p14:creationId xmlns:p14="http://schemas.microsoft.com/office/powerpoint/2010/main" val="3004635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7AB94F-590C-0B15-985D-C52692DEDE8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553A21A-2675-B831-2179-F0E2235585ED}"/>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9CC5C97-CBFC-5EE1-B85E-948B4985D402}"/>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solidFill>
                  <a:srgbClr val="00B0F0"/>
                </a:solidFill>
                <a:latin typeface="Calibri"/>
              </a:rPr>
              <a:t>Si alguno ama al mundo, el amor del Padre no está en él. Porque todo lo que hay en el mundo, los deseos de la carne, los deseos de los ojos, y la vanagloria de la vida, no proviene del Padre, sino del mundo</a:t>
            </a:r>
            <a:r>
              <a:rPr lang="es-ES" sz="2400" dirty="0">
                <a:solidFill>
                  <a:srgbClr val="FFFF00"/>
                </a:solidFill>
                <a:latin typeface="Calibri"/>
              </a:rPr>
              <a:t>. Y el mundo pasa, y sus deseos;</a:t>
            </a:r>
            <a:r>
              <a:rPr lang="es-ES" sz="2400" dirty="0">
                <a:latin typeface="Calibri"/>
              </a:rPr>
              <a:t> pero el que hace la voluntad de Dios permanece para siempre.</a:t>
            </a:r>
          </a:p>
        </p:txBody>
      </p:sp>
      <p:sp>
        <p:nvSpPr>
          <p:cNvPr id="3" name="TextBox 2">
            <a:extLst>
              <a:ext uri="{FF2B5EF4-FFF2-40B4-BE49-F238E27FC236}">
                <a16:creationId xmlns:a16="http://schemas.microsoft.com/office/drawing/2014/main" id="{668A6BB4-9677-8A3D-2791-3ADBA76BDB6F}"/>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BC56F585-13D4-0BD0-BD65-63DCE3FE0D96}"/>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9F3599C2-7FA3-C0D3-57BC-D38F8EEE0CA5}"/>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7086D69B-25D2-B434-DDF5-45A822C818FD}"/>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3" name="TextBox 12">
            <a:extLst>
              <a:ext uri="{FF2B5EF4-FFF2-40B4-BE49-F238E27FC236}">
                <a16:creationId xmlns:a16="http://schemas.microsoft.com/office/drawing/2014/main" id="{9363A323-E29A-C453-2F04-582D41EC5CB8}"/>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B5B81039-859B-6ABC-AD7B-988CD34AB97B}"/>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9" name="TextBox 8">
            <a:extLst>
              <a:ext uri="{FF2B5EF4-FFF2-40B4-BE49-F238E27FC236}">
                <a16:creationId xmlns:a16="http://schemas.microsoft.com/office/drawing/2014/main" id="{F3FD466E-5173-781E-9AC1-396D644983AC}"/>
              </a:ext>
            </a:extLst>
          </p:cNvPr>
          <p:cNvSpPr txBox="1"/>
          <p:nvPr/>
        </p:nvSpPr>
        <p:spPr>
          <a:xfrm>
            <a:off x="4607496" y="375975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amen el sistema de valores del mundo</a:t>
            </a:r>
          </a:p>
        </p:txBody>
      </p:sp>
      <p:sp>
        <p:nvSpPr>
          <p:cNvPr id="10" name="TextBox 9">
            <a:extLst>
              <a:ext uri="{FF2B5EF4-FFF2-40B4-BE49-F238E27FC236}">
                <a16:creationId xmlns:a16="http://schemas.microsoft.com/office/drawing/2014/main" id="{2D703085-1004-A4E0-E09F-9BABA4343F40}"/>
              </a:ext>
            </a:extLst>
          </p:cNvPr>
          <p:cNvSpPr txBox="1"/>
          <p:nvPr/>
        </p:nvSpPr>
        <p:spPr>
          <a:xfrm>
            <a:off x="4623419" y="413753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deseos del mundo son temporales</a:t>
            </a:r>
          </a:p>
        </p:txBody>
      </p:sp>
    </p:spTree>
    <p:extLst>
      <p:ext uri="{BB962C8B-B14F-4D97-AF65-F5344CB8AC3E}">
        <p14:creationId xmlns:p14="http://schemas.microsoft.com/office/powerpoint/2010/main" val="2384233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48137C-1359-C54D-E535-5D00F950277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A5FB5D0-47C4-80C2-E737-C602678A5A17}"/>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2AF3FA9D-F206-B802-26F1-2DFDB1BD9FC6}"/>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solidFill>
                  <a:srgbClr val="00B0F0"/>
                </a:solidFill>
                <a:latin typeface="Calibri"/>
              </a:rPr>
              <a:t>Si alguno ama al mundo, el amor del Padre no está en él. Porque todo lo que hay en el mundo, los deseos de la carne, los deseos de los ojos, y la vanagloria de la vida, no proviene del Padre, sino del mundo</a:t>
            </a:r>
            <a:r>
              <a:rPr lang="es-ES" sz="2400" dirty="0">
                <a:solidFill>
                  <a:srgbClr val="FFFF00"/>
                </a:solidFill>
                <a:latin typeface="Calibri"/>
              </a:rPr>
              <a:t>. Y el mundo pasa, y sus deseos;</a:t>
            </a:r>
            <a:r>
              <a:rPr lang="es-ES" sz="2400" dirty="0">
                <a:latin typeface="Calibri"/>
              </a:rPr>
              <a:t> </a:t>
            </a:r>
            <a:r>
              <a:rPr lang="es-ES" sz="2400" dirty="0">
                <a:solidFill>
                  <a:srgbClr val="00B0F0"/>
                </a:solidFill>
                <a:latin typeface="Calibri"/>
              </a:rPr>
              <a:t>pero el que hace la voluntad de Dios permanece para siempre.</a:t>
            </a:r>
          </a:p>
        </p:txBody>
      </p:sp>
      <p:sp>
        <p:nvSpPr>
          <p:cNvPr id="3" name="TextBox 2">
            <a:extLst>
              <a:ext uri="{FF2B5EF4-FFF2-40B4-BE49-F238E27FC236}">
                <a16:creationId xmlns:a16="http://schemas.microsoft.com/office/drawing/2014/main" id="{5B5F1F70-8659-F341-E5A7-46EEB90D2BAB}"/>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BC29566B-E33E-DCD6-6781-EB7FAB85CDF4}"/>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7DB39C52-44B1-CDFB-CAEA-00BA3B7C57AB}"/>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B79780CD-1AF0-C331-31F5-88883DAC02EA}"/>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3" name="TextBox 12">
            <a:extLst>
              <a:ext uri="{FF2B5EF4-FFF2-40B4-BE49-F238E27FC236}">
                <a16:creationId xmlns:a16="http://schemas.microsoft.com/office/drawing/2014/main" id="{8C63F304-9905-7547-1D63-4B305657245F}"/>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EBE5C4F2-9BCD-A65F-3B44-6688CB87C3F2}"/>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9" name="TextBox 8">
            <a:extLst>
              <a:ext uri="{FF2B5EF4-FFF2-40B4-BE49-F238E27FC236}">
                <a16:creationId xmlns:a16="http://schemas.microsoft.com/office/drawing/2014/main" id="{0E5C0CFF-1234-AB58-689E-51ED7B1A5B01}"/>
              </a:ext>
            </a:extLst>
          </p:cNvPr>
          <p:cNvSpPr txBox="1"/>
          <p:nvPr/>
        </p:nvSpPr>
        <p:spPr>
          <a:xfrm>
            <a:off x="4607496" y="375975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amen el sistema de valores del mundo</a:t>
            </a:r>
          </a:p>
        </p:txBody>
      </p:sp>
      <p:sp>
        <p:nvSpPr>
          <p:cNvPr id="10" name="TextBox 9">
            <a:extLst>
              <a:ext uri="{FF2B5EF4-FFF2-40B4-BE49-F238E27FC236}">
                <a16:creationId xmlns:a16="http://schemas.microsoft.com/office/drawing/2014/main" id="{5BC31C57-A46A-41E6-5568-D7B78D4C2E83}"/>
              </a:ext>
            </a:extLst>
          </p:cNvPr>
          <p:cNvSpPr txBox="1"/>
          <p:nvPr/>
        </p:nvSpPr>
        <p:spPr>
          <a:xfrm>
            <a:off x="4623419" y="413753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deseos del mundo son temporales</a:t>
            </a:r>
          </a:p>
        </p:txBody>
      </p:sp>
      <p:sp>
        <p:nvSpPr>
          <p:cNvPr id="11" name="TextBox 10">
            <a:extLst>
              <a:ext uri="{FF2B5EF4-FFF2-40B4-BE49-F238E27FC236}">
                <a16:creationId xmlns:a16="http://schemas.microsoft.com/office/drawing/2014/main" id="{C13F7762-2F6A-9732-F2CB-2AA113FACD56}"/>
              </a:ext>
            </a:extLst>
          </p:cNvPr>
          <p:cNvSpPr txBox="1"/>
          <p:nvPr/>
        </p:nvSpPr>
        <p:spPr>
          <a:xfrm>
            <a:off x="4597488" y="450058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Solo quien hace la voluntad de Dios permanece para siempre</a:t>
            </a:r>
          </a:p>
        </p:txBody>
      </p:sp>
      <p:sp>
        <p:nvSpPr>
          <p:cNvPr id="12" name="1 CuadroTexto">
            <a:extLst>
              <a:ext uri="{FF2B5EF4-FFF2-40B4-BE49-F238E27FC236}">
                <a16:creationId xmlns:a16="http://schemas.microsoft.com/office/drawing/2014/main" id="{56642268-10AC-7D2E-C3FC-649FEC3BF0FD}"/>
              </a:ext>
            </a:extLst>
          </p:cNvPr>
          <p:cNvSpPr txBox="1"/>
          <p:nvPr/>
        </p:nvSpPr>
        <p:spPr>
          <a:xfrm>
            <a:off x="215008" y="206084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12:30, 31</a:t>
            </a:r>
          </a:p>
        </p:txBody>
      </p:sp>
      <p:sp>
        <p:nvSpPr>
          <p:cNvPr id="14" name="2 CuadroTexto">
            <a:extLst>
              <a:ext uri="{FF2B5EF4-FFF2-40B4-BE49-F238E27FC236}">
                <a16:creationId xmlns:a16="http://schemas.microsoft.com/office/drawing/2014/main" id="{E12E8F96-2C3E-99DC-51B5-A1FBC8B2463D}"/>
              </a:ext>
            </a:extLst>
          </p:cNvPr>
          <p:cNvSpPr txBox="1"/>
          <p:nvPr/>
        </p:nvSpPr>
        <p:spPr>
          <a:xfrm>
            <a:off x="35496" y="2585576"/>
            <a:ext cx="464502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amarás al Señor tu Dios con todo tu corazón, y con toda tu alma, y con toda tu mente y con todas tus fuerzas. Este es el principal mandamiento. Y el segundo es semejante: Amarás a tu prójimo como a ti mismo. No hay otro mandamiento mayor que éstos. </a:t>
            </a:r>
          </a:p>
        </p:txBody>
      </p:sp>
    </p:spTree>
    <p:extLst>
      <p:ext uri="{BB962C8B-B14F-4D97-AF65-F5344CB8AC3E}">
        <p14:creationId xmlns:p14="http://schemas.microsoft.com/office/powerpoint/2010/main" val="503498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4"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31ABAC-1C1A-E35F-E90B-EFFD4BC780D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801B0EF-871E-2CD3-7AE5-07ACC6A63518}"/>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1EEFF2CF-55F9-547F-EB70-B3F80D4E153A}"/>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solidFill>
                  <a:srgbClr val="00B0F0"/>
                </a:solidFill>
                <a:latin typeface="Calibri"/>
              </a:rPr>
              <a:t>Si alguno ama al mundo, el amor del Padre no está en él. Porque todo lo que hay en el mundo, los deseos de la carne, los deseos de los ojos, y la vanagloria de la vida, no proviene del Padre, sino del mundo</a:t>
            </a:r>
            <a:r>
              <a:rPr lang="es-ES" sz="2400" dirty="0">
                <a:solidFill>
                  <a:srgbClr val="FFFF00"/>
                </a:solidFill>
                <a:latin typeface="Calibri"/>
              </a:rPr>
              <a:t>. Y el mundo pasa, y sus deseos;</a:t>
            </a:r>
            <a:r>
              <a:rPr lang="es-ES" sz="2400" dirty="0">
                <a:latin typeface="Calibri"/>
              </a:rPr>
              <a:t> </a:t>
            </a:r>
            <a:r>
              <a:rPr lang="es-ES" sz="2400" dirty="0">
                <a:solidFill>
                  <a:srgbClr val="00B0F0"/>
                </a:solidFill>
                <a:latin typeface="Calibri"/>
              </a:rPr>
              <a:t>pero el que hace la voluntad de Dios permanece para siempre.</a:t>
            </a:r>
          </a:p>
        </p:txBody>
      </p:sp>
      <p:sp>
        <p:nvSpPr>
          <p:cNvPr id="3" name="TextBox 2">
            <a:extLst>
              <a:ext uri="{FF2B5EF4-FFF2-40B4-BE49-F238E27FC236}">
                <a16:creationId xmlns:a16="http://schemas.microsoft.com/office/drawing/2014/main" id="{1A3F4A3E-7D15-BCF7-3311-1BFFA234F8EA}"/>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CF88F2C4-981B-162C-5D49-B9A712DE16C4}"/>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6FF4FCE2-9BC2-8FD9-5EB3-E7B77A817AC8}"/>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F3D56D3B-E2B4-2667-1BCA-EDB013852BD4}"/>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3" name="TextBox 12">
            <a:extLst>
              <a:ext uri="{FF2B5EF4-FFF2-40B4-BE49-F238E27FC236}">
                <a16:creationId xmlns:a16="http://schemas.microsoft.com/office/drawing/2014/main" id="{7A81B9EB-76A2-63B4-9178-96827BD6257F}"/>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1E6A98AA-CBB7-B5B7-4BC2-3329081E9F01}"/>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9" name="TextBox 8">
            <a:extLst>
              <a:ext uri="{FF2B5EF4-FFF2-40B4-BE49-F238E27FC236}">
                <a16:creationId xmlns:a16="http://schemas.microsoft.com/office/drawing/2014/main" id="{76E75F5B-FB2F-CC80-4ADE-57200C42C33C}"/>
              </a:ext>
            </a:extLst>
          </p:cNvPr>
          <p:cNvSpPr txBox="1"/>
          <p:nvPr/>
        </p:nvSpPr>
        <p:spPr>
          <a:xfrm>
            <a:off x="4607496" y="375975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amen el sistema de valores del mundo</a:t>
            </a:r>
          </a:p>
        </p:txBody>
      </p:sp>
      <p:sp>
        <p:nvSpPr>
          <p:cNvPr id="10" name="TextBox 9">
            <a:extLst>
              <a:ext uri="{FF2B5EF4-FFF2-40B4-BE49-F238E27FC236}">
                <a16:creationId xmlns:a16="http://schemas.microsoft.com/office/drawing/2014/main" id="{FE4647A7-9005-C670-5E3A-81CC68CDEFC8}"/>
              </a:ext>
            </a:extLst>
          </p:cNvPr>
          <p:cNvSpPr txBox="1"/>
          <p:nvPr/>
        </p:nvSpPr>
        <p:spPr>
          <a:xfrm>
            <a:off x="4623419" y="413753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deseos del mundo son temporales</a:t>
            </a:r>
          </a:p>
        </p:txBody>
      </p:sp>
      <p:sp>
        <p:nvSpPr>
          <p:cNvPr id="11" name="TextBox 10">
            <a:extLst>
              <a:ext uri="{FF2B5EF4-FFF2-40B4-BE49-F238E27FC236}">
                <a16:creationId xmlns:a16="http://schemas.microsoft.com/office/drawing/2014/main" id="{73F0FF0C-2685-187D-05F8-80A2FB9BBEDB}"/>
              </a:ext>
            </a:extLst>
          </p:cNvPr>
          <p:cNvSpPr txBox="1"/>
          <p:nvPr/>
        </p:nvSpPr>
        <p:spPr>
          <a:xfrm>
            <a:off x="4597488" y="450058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Solo quien hace la voluntad de Dios permanece para siempre</a:t>
            </a:r>
          </a:p>
        </p:txBody>
      </p:sp>
      <p:sp>
        <p:nvSpPr>
          <p:cNvPr id="12" name="1 CuadroTexto">
            <a:extLst>
              <a:ext uri="{FF2B5EF4-FFF2-40B4-BE49-F238E27FC236}">
                <a16:creationId xmlns:a16="http://schemas.microsoft.com/office/drawing/2014/main" id="{16B80BB3-C9FF-ABDC-86D9-323E0542711A}"/>
              </a:ext>
            </a:extLst>
          </p:cNvPr>
          <p:cNvSpPr txBox="1"/>
          <p:nvPr/>
        </p:nvSpPr>
        <p:spPr>
          <a:xfrm>
            <a:off x="215008" y="206084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12:30, 31</a:t>
            </a:r>
          </a:p>
        </p:txBody>
      </p:sp>
      <p:sp>
        <p:nvSpPr>
          <p:cNvPr id="14" name="2 CuadroTexto">
            <a:extLst>
              <a:ext uri="{FF2B5EF4-FFF2-40B4-BE49-F238E27FC236}">
                <a16:creationId xmlns:a16="http://schemas.microsoft.com/office/drawing/2014/main" id="{918117A9-FCED-ECD9-CA1F-4A882CEB6725}"/>
              </a:ext>
            </a:extLst>
          </p:cNvPr>
          <p:cNvSpPr txBox="1"/>
          <p:nvPr/>
        </p:nvSpPr>
        <p:spPr>
          <a:xfrm>
            <a:off x="35496" y="2585576"/>
            <a:ext cx="464502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amarás al Señor tu Dios con todo tu corazón, y con toda tu alma, y con toda tu mente y con todas tus fuerzas. Este es el principal mandamiento. </a:t>
            </a:r>
            <a:r>
              <a:rPr lang="es-ES" sz="2400" dirty="0">
                <a:latin typeface="Calibri"/>
              </a:rPr>
              <a:t>Y el segundo es semejante: Amarás a tu prójimo como a ti mismo. No hay otro mandamiento mayor que éstos. </a:t>
            </a:r>
          </a:p>
        </p:txBody>
      </p:sp>
    </p:spTree>
    <p:extLst>
      <p:ext uri="{BB962C8B-B14F-4D97-AF65-F5344CB8AC3E}">
        <p14:creationId xmlns:p14="http://schemas.microsoft.com/office/powerpoint/2010/main" val="386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B29266-4BEA-E057-271A-49D0495FB86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5ED2901-BD69-986B-1C04-337F62361CB9}"/>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C31F7E80-D537-D851-2A8B-FAE533E881DC}"/>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solidFill>
                  <a:srgbClr val="00B0F0"/>
                </a:solidFill>
                <a:latin typeface="Calibri"/>
              </a:rPr>
              <a:t>Si alguno ama al mundo, el amor del Padre no está en él. Porque todo lo que hay en el mundo, los deseos de la carne, los deseos de los ojos, y la vanagloria de la vida, no proviene del Padre, sino del mundo</a:t>
            </a:r>
            <a:r>
              <a:rPr lang="es-ES" sz="2400" dirty="0">
                <a:solidFill>
                  <a:srgbClr val="FFFF00"/>
                </a:solidFill>
                <a:latin typeface="Calibri"/>
              </a:rPr>
              <a:t>. Y el mundo pasa, y sus deseos;</a:t>
            </a:r>
            <a:r>
              <a:rPr lang="es-ES" sz="2400" dirty="0">
                <a:latin typeface="Calibri"/>
              </a:rPr>
              <a:t> </a:t>
            </a:r>
            <a:r>
              <a:rPr lang="es-ES" sz="2400" dirty="0">
                <a:solidFill>
                  <a:srgbClr val="00B0F0"/>
                </a:solidFill>
                <a:latin typeface="Calibri"/>
              </a:rPr>
              <a:t>pero el que hace la voluntad de Dios permanece para siempre.</a:t>
            </a:r>
          </a:p>
        </p:txBody>
      </p:sp>
      <p:sp>
        <p:nvSpPr>
          <p:cNvPr id="3" name="TextBox 2">
            <a:extLst>
              <a:ext uri="{FF2B5EF4-FFF2-40B4-BE49-F238E27FC236}">
                <a16:creationId xmlns:a16="http://schemas.microsoft.com/office/drawing/2014/main" id="{2587B013-DCF4-D5DD-81D2-84F0C630998B}"/>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48535772-EAF7-0991-3515-8146B28EAD0B}"/>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F3178D90-0C85-AF10-D3E6-E0C7D73A7C79}"/>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95BDF78F-1561-62D7-793E-A37FE5E3729A}"/>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3" name="TextBox 12">
            <a:extLst>
              <a:ext uri="{FF2B5EF4-FFF2-40B4-BE49-F238E27FC236}">
                <a16:creationId xmlns:a16="http://schemas.microsoft.com/office/drawing/2014/main" id="{E3708ACD-09EF-F328-53B6-6CF420853E71}"/>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651AE5E8-832F-89FC-AA2B-967FCA49DD67}"/>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9" name="TextBox 8">
            <a:extLst>
              <a:ext uri="{FF2B5EF4-FFF2-40B4-BE49-F238E27FC236}">
                <a16:creationId xmlns:a16="http://schemas.microsoft.com/office/drawing/2014/main" id="{4678CEBA-D86A-7C41-E2A9-A4F33F922FBC}"/>
              </a:ext>
            </a:extLst>
          </p:cNvPr>
          <p:cNvSpPr txBox="1"/>
          <p:nvPr/>
        </p:nvSpPr>
        <p:spPr>
          <a:xfrm>
            <a:off x="4607496" y="375975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amen el sistema de valores del mundo</a:t>
            </a:r>
          </a:p>
        </p:txBody>
      </p:sp>
      <p:sp>
        <p:nvSpPr>
          <p:cNvPr id="10" name="TextBox 9">
            <a:extLst>
              <a:ext uri="{FF2B5EF4-FFF2-40B4-BE49-F238E27FC236}">
                <a16:creationId xmlns:a16="http://schemas.microsoft.com/office/drawing/2014/main" id="{4061C0D5-216E-A856-E0DF-446CDD2E9298}"/>
              </a:ext>
            </a:extLst>
          </p:cNvPr>
          <p:cNvSpPr txBox="1"/>
          <p:nvPr/>
        </p:nvSpPr>
        <p:spPr>
          <a:xfrm>
            <a:off x="4623419" y="413753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deseos del mundo son temporales</a:t>
            </a:r>
          </a:p>
        </p:txBody>
      </p:sp>
      <p:sp>
        <p:nvSpPr>
          <p:cNvPr id="11" name="TextBox 10">
            <a:extLst>
              <a:ext uri="{FF2B5EF4-FFF2-40B4-BE49-F238E27FC236}">
                <a16:creationId xmlns:a16="http://schemas.microsoft.com/office/drawing/2014/main" id="{83860562-A293-D856-88D5-25F60FFC939E}"/>
              </a:ext>
            </a:extLst>
          </p:cNvPr>
          <p:cNvSpPr txBox="1"/>
          <p:nvPr/>
        </p:nvSpPr>
        <p:spPr>
          <a:xfrm>
            <a:off x="4597488" y="450058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Solo quien hace la voluntad de Dios permanece para siempre</a:t>
            </a:r>
          </a:p>
        </p:txBody>
      </p:sp>
      <p:sp>
        <p:nvSpPr>
          <p:cNvPr id="12" name="1 CuadroTexto">
            <a:extLst>
              <a:ext uri="{FF2B5EF4-FFF2-40B4-BE49-F238E27FC236}">
                <a16:creationId xmlns:a16="http://schemas.microsoft.com/office/drawing/2014/main" id="{74FEF23A-86F7-4B34-DB05-F94F4C2468A5}"/>
              </a:ext>
            </a:extLst>
          </p:cNvPr>
          <p:cNvSpPr txBox="1"/>
          <p:nvPr/>
        </p:nvSpPr>
        <p:spPr>
          <a:xfrm>
            <a:off x="215008" y="206084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12:30, 31</a:t>
            </a:r>
          </a:p>
        </p:txBody>
      </p:sp>
      <p:sp>
        <p:nvSpPr>
          <p:cNvPr id="14" name="2 CuadroTexto">
            <a:extLst>
              <a:ext uri="{FF2B5EF4-FFF2-40B4-BE49-F238E27FC236}">
                <a16:creationId xmlns:a16="http://schemas.microsoft.com/office/drawing/2014/main" id="{CD73E656-E205-DEA6-E54B-0FE128F819F5}"/>
              </a:ext>
            </a:extLst>
          </p:cNvPr>
          <p:cNvSpPr txBox="1"/>
          <p:nvPr/>
        </p:nvSpPr>
        <p:spPr>
          <a:xfrm>
            <a:off x="35496" y="2585576"/>
            <a:ext cx="464502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amarás al Señor tu Dios con todo tu corazón, y con toda tu alma, y con toda tu mente y con todas tus fuerzas. Este es el principal mandamiento. </a:t>
            </a:r>
            <a:r>
              <a:rPr lang="es-ES" sz="2400" dirty="0">
                <a:solidFill>
                  <a:srgbClr val="00B0F0"/>
                </a:solidFill>
                <a:latin typeface="Calibri"/>
              </a:rPr>
              <a:t>Y el segundo es semejante: Amarás a tu prójimo </a:t>
            </a:r>
            <a:r>
              <a:rPr lang="es-ES" sz="2400" u="sng" dirty="0">
                <a:solidFill>
                  <a:srgbClr val="00B0F0"/>
                </a:solidFill>
                <a:latin typeface="Calibri"/>
              </a:rPr>
              <a:t>como a ti mismo</a:t>
            </a:r>
            <a:r>
              <a:rPr lang="es-ES" sz="2400" dirty="0">
                <a:solidFill>
                  <a:srgbClr val="00B0F0"/>
                </a:solidFill>
                <a:latin typeface="Calibri"/>
              </a:rPr>
              <a:t>.</a:t>
            </a:r>
            <a:r>
              <a:rPr lang="es-ES" sz="2400" dirty="0">
                <a:latin typeface="Calibri"/>
              </a:rPr>
              <a:t> No hay otro mandamiento mayor que éstos. </a:t>
            </a:r>
          </a:p>
        </p:txBody>
      </p:sp>
    </p:spTree>
    <p:extLst>
      <p:ext uri="{BB962C8B-B14F-4D97-AF65-F5344CB8AC3E}">
        <p14:creationId xmlns:p14="http://schemas.microsoft.com/office/powerpoint/2010/main" val="28900546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B419A4-4ED9-7916-306F-0D0501EA04B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6AF63C1-0EED-F6CD-F841-EFC8258D1FD1}"/>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B76F0F68-DDC2-9EA5-E657-73955F5A8A4B}"/>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solidFill>
                  <a:srgbClr val="00B0F0"/>
                </a:solidFill>
                <a:latin typeface="Calibri"/>
              </a:rPr>
              <a:t>Si alguno ama al mundo, el amor del Padre no está en él. Porque todo lo que hay en el mundo, los deseos de la carne, los deseos de los ojos, y la vanagloria de la vida, no proviene del Padre, sino del mundo</a:t>
            </a:r>
            <a:r>
              <a:rPr lang="es-ES" sz="2400" dirty="0">
                <a:solidFill>
                  <a:srgbClr val="FFFF00"/>
                </a:solidFill>
                <a:latin typeface="Calibri"/>
              </a:rPr>
              <a:t>. Y el mundo pasa, y sus deseos;</a:t>
            </a:r>
            <a:r>
              <a:rPr lang="es-ES" sz="2400" dirty="0">
                <a:latin typeface="Calibri"/>
              </a:rPr>
              <a:t> </a:t>
            </a:r>
            <a:r>
              <a:rPr lang="es-ES" sz="2400" dirty="0">
                <a:solidFill>
                  <a:srgbClr val="00B0F0"/>
                </a:solidFill>
                <a:latin typeface="Calibri"/>
              </a:rPr>
              <a:t>pero el que hace la voluntad de Dios permanece para siempre.</a:t>
            </a:r>
          </a:p>
        </p:txBody>
      </p:sp>
      <p:sp>
        <p:nvSpPr>
          <p:cNvPr id="3" name="TextBox 2">
            <a:extLst>
              <a:ext uri="{FF2B5EF4-FFF2-40B4-BE49-F238E27FC236}">
                <a16:creationId xmlns:a16="http://schemas.microsoft.com/office/drawing/2014/main" id="{DA37E179-332F-E5F8-B149-621837FD4004}"/>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8F69F55C-EABC-737F-3867-C149762EBCE5}"/>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03078AC1-3FF4-2126-C79C-1EB495315CAB}"/>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D1E92572-7D02-DC5E-83A1-CFC19A387AA3}"/>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9" name="TextBox 8">
            <a:extLst>
              <a:ext uri="{FF2B5EF4-FFF2-40B4-BE49-F238E27FC236}">
                <a16:creationId xmlns:a16="http://schemas.microsoft.com/office/drawing/2014/main" id="{4477231B-56EF-B75E-37AC-A07D6493B1B9}"/>
              </a:ext>
            </a:extLst>
          </p:cNvPr>
          <p:cNvSpPr txBox="1"/>
          <p:nvPr/>
        </p:nvSpPr>
        <p:spPr>
          <a:xfrm>
            <a:off x="4607496" y="375975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amen el sistema de valores del mundo</a:t>
            </a:r>
          </a:p>
        </p:txBody>
      </p:sp>
      <p:sp>
        <p:nvSpPr>
          <p:cNvPr id="10" name="TextBox 9">
            <a:extLst>
              <a:ext uri="{FF2B5EF4-FFF2-40B4-BE49-F238E27FC236}">
                <a16:creationId xmlns:a16="http://schemas.microsoft.com/office/drawing/2014/main" id="{DF265CAD-8293-B706-8A26-5F0B674B56F0}"/>
              </a:ext>
            </a:extLst>
          </p:cNvPr>
          <p:cNvSpPr txBox="1"/>
          <p:nvPr/>
        </p:nvSpPr>
        <p:spPr>
          <a:xfrm>
            <a:off x="4623419" y="413753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deseos del mundo son temporales</a:t>
            </a:r>
          </a:p>
        </p:txBody>
      </p:sp>
      <p:sp>
        <p:nvSpPr>
          <p:cNvPr id="11" name="TextBox 10">
            <a:extLst>
              <a:ext uri="{FF2B5EF4-FFF2-40B4-BE49-F238E27FC236}">
                <a16:creationId xmlns:a16="http://schemas.microsoft.com/office/drawing/2014/main" id="{7836C26C-389F-A275-A0D5-78BE3E85AFBD}"/>
              </a:ext>
            </a:extLst>
          </p:cNvPr>
          <p:cNvSpPr txBox="1"/>
          <p:nvPr/>
        </p:nvSpPr>
        <p:spPr>
          <a:xfrm>
            <a:off x="4597488" y="450058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Solo quien hace la voluntad de Dios permanece para siempre</a:t>
            </a:r>
          </a:p>
        </p:txBody>
      </p:sp>
      <p:sp>
        <p:nvSpPr>
          <p:cNvPr id="12" name="1 CuadroTexto">
            <a:extLst>
              <a:ext uri="{FF2B5EF4-FFF2-40B4-BE49-F238E27FC236}">
                <a16:creationId xmlns:a16="http://schemas.microsoft.com/office/drawing/2014/main" id="{3F7F81BB-93FA-A1C7-5611-E21267643179}"/>
              </a:ext>
            </a:extLst>
          </p:cNvPr>
          <p:cNvSpPr txBox="1"/>
          <p:nvPr/>
        </p:nvSpPr>
        <p:spPr>
          <a:xfrm>
            <a:off x="215008" y="206084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12:30, 31</a:t>
            </a:r>
          </a:p>
        </p:txBody>
      </p:sp>
      <p:sp>
        <p:nvSpPr>
          <p:cNvPr id="14" name="2 CuadroTexto">
            <a:extLst>
              <a:ext uri="{FF2B5EF4-FFF2-40B4-BE49-F238E27FC236}">
                <a16:creationId xmlns:a16="http://schemas.microsoft.com/office/drawing/2014/main" id="{6F5BF138-2548-E384-AFFE-871125CCAF34}"/>
              </a:ext>
            </a:extLst>
          </p:cNvPr>
          <p:cNvSpPr txBox="1"/>
          <p:nvPr/>
        </p:nvSpPr>
        <p:spPr>
          <a:xfrm>
            <a:off x="35496" y="2585576"/>
            <a:ext cx="464502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amarás al Señor tu Dios con todo tu corazón, y con toda tu alma, y con toda tu mente y con todas tus fuerzas. Este es el principal mandamiento. </a:t>
            </a:r>
            <a:r>
              <a:rPr lang="es-ES" sz="2400" dirty="0">
                <a:solidFill>
                  <a:srgbClr val="00B0F0"/>
                </a:solidFill>
                <a:latin typeface="Calibri"/>
              </a:rPr>
              <a:t>Y el segundo es semejante: Amarás a tu prójimo </a:t>
            </a:r>
            <a:r>
              <a:rPr lang="es-ES" sz="2400" u="sng" dirty="0">
                <a:solidFill>
                  <a:srgbClr val="00B0F0"/>
                </a:solidFill>
                <a:latin typeface="Calibri"/>
              </a:rPr>
              <a:t>como a ti mismo</a:t>
            </a:r>
            <a:r>
              <a:rPr lang="es-ES" sz="2400" dirty="0">
                <a:solidFill>
                  <a:srgbClr val="00B0F0"/>
                </a:solidFill>
                <a:latin typeface="Calibri"/>
              </a:rPr>
              <a:t>.</a:t>
            </a:r>
            <a:r>
              <a:rPr lang="es-ES" sz="2400" dirty="0">
                <a:latin typeface="Calibri"/>
              </a:rPr>
              <a:t> No hay otro mandamiento mayor que éstos. </a:t>
            </a:r>
          </a:p>
        </p:txBody>
      </p:sp>
      <p:sp>
        <p:nvSpPr>
          <p:cNvPr id="15" name="1 CuadroTexto">
            <a:extLst>
              <a:ext uri="{FF2B5EF4-FFF2-40B4-BE49-F238E27FC236}">
                <a16:creationId xmlns:a16="http://schemas.microsoft.com/office/drawing/2014/main" id="{997128F9-D964-7FEF-F65B-8088FA9B722D}"/>
              </a:ext>
            </a:extLst>
          </p:cNvPr>
          <p:cNvSpPr txBox="1"/>
          <p:nvPr/>
        </p:nvSpPr>
        <p:spPr>
          <a:xfrm>
            <a:off x="2369143" y="5041631"/>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60:1-3</a:t>
            </a:r>
          </a:p>
        </p:txBody>
      </p:sp>
      <p:sp>
        <p:nvSpPr>
          <p:cNvPr id="16" name="2 CuadroTexto">
            <a:extLst>
              <a:ext uri="{FF2B5EF4-FFF2-40B4-BE49-F238E27FC236}">
                <a16:creationId xmlns:a16="http://schemas.microsoft.com/office/drawing/2014/main" id="{F31A1063-58BE-8D44-1820-49586CC0AB6F}"/>
              </a:ext>
            </a:extLst>
          </p:cNvPr>
          <p:cNvSpPr txBox="1"/>
          <p:nvPr/>
        </p:nvSpPr>
        <p:spPr>
          <a:xfrm>
            <a:off x="-52202" y="5485640"/>
            <a:ext cx="9232714" cy="1327736"/>
          </a:xfrm>
          <a:prstGeom prst="rect">
            <a:avLst/>
          </a:prstGeom>
          <a:noFill/>
        </p:spPr>
        <p:txBody>
          <a:bodyPr wrap="square" rtlCol="0">
            <a:spAutoFit/>
          </a:bodyPr>
          <a:lstStyle/>
          <a:p>
            <a:pPr algn="ctr" fontAlgn="auto">
              <a:lnSpc>
                <a:spcPts val="2400"/>
              </a:lnSpc>
              <a:spcBef>
                <a:spcPts val="0"/>
              </a:spcBef>
              <a:spcAft>
                <a:spcPts val="0"/>
              </a:spcAft>
            </a:pPr>
            <a:r>
              <a:rPr lang="es-ES" sz="2300" dirty="0">
                <a:latin typeface="Calibri"/>
              </a:rPr>
              <a:t>Levántate, resplandece; porque ha venido tu luz, y la gloria de Jehová ha nacido sobre ti. Porque he aquí que tinieblas cubrirán la tierra, y oscuridad las naciones; mas sobre ti amanecerá Jehová, y sobre ti será vista su gloria. Y andarán las naciones a tu luz, y los reyes al resplandor de tu nacimiento.</a:t>
            </a:r>
          </a:p>
        </p:txBody>
      </p:sp>
    </p:spTree>
    <p:extLst>
      <p:ext uri="{BB962C8B-B14F-4D97-AF65-F5344CB8AC3E}">
        <p14:creationId xmlns:p14="http://schemas.microsoft.com/office/powerpoint/2010/main" val="42066851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DB68BAF0-B480-5825-EC90-1279D1024DBC}"/>
              </a:ext>
            </a:extLst>
          </p:cNvPr>
          <p:cNvPicPr>
            <a:picLocks noChangeAspect="1"/>
          </p:cNvPicPr>
          <p:nvPr/>
        </p:nvPicPr>
        <p:blipFill>
          <a:blip r:embed="rId2"/>
          <a:srcRect t="25263" r="1750" b="17418"/>
          <a:stretch>
            <a:fillRect/>
          </a:stretch>
        </p:blipFill>
        <p:spPr>
          <a:xfrm>
            <a:off x="3203847" y="1883156"/>
            <a:ext cx="3168352" cy="2664296"/>
          </a:xfrm>
          <a:prstGeom prst="rect">
            <a:avLst/>
          </a:prstGeom>
        </p:spPr>
      </p:pic>
      <p:sp>
        <p:nvSpPr>
          <p:cNvPr id="5" name="Rectangle 4">
            <a:extLst>
              <a:ext uri="{FF2B5EF4-FFF2-40B4-BE49-F238E27FC236}">
                <a16:creationId xmlns:a16="http://schemas.microsoft.com/office/drawing/2014/main" id="{D34A5B8E-3F42-7C4E-CFD8-47D5FEE77748}"/>
              </a:ext>
            </a:extLst>
          </p:cNvPr>
          <p:cNvSpPr/>
          <p:nvPr/>
        </p:nvSpPr>
        <p:spPr>
          <a:xfrm>
            <a:off x="793070" y="300144"/>
            <a:ext cx="7557857" cy="1477328"/>
          </a:xfrm>
          <a:prstGeom prst="rect">
            <a:avLst/>
          </a:prstGeom>
          <a:noFill/>
        </p:spPr>
        <p:txBody>
          <a:bodyPr wrap="square" lIns="91440" tIns="45720" rIns="91440" bIns="45720">
            <a:spAutoFit/>
          </a:bodyPr>
          <a:lstStyle/>
          <a:p>
            <a:pPr algn="ctr"/>
            <a:r>
              <a:rPr lang="es-ES" sz="4500" b="1" cap="none" spc="0"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CRECIENDO EN UNA RELACION CON DIOS</a:t>
            </a:r>
          </a:p>
        </p:txBody>
      </p:sp>
      <p:sp>
        <p:nvSpPr>
          <p:cNvPr id="6" name="Rectangle 5">
            <a:extLst>
              <a:ext uri="{FF2B5EF4-FFF2-40B4-BE49-F238E27FC236}">
                <a16:creationId xmlns:a16="http://schemas.microsoft.com/office/drawing/2014/main" id="{E00FAA2B-730E-F927-B3DF-3AB458AEEC2E}"/>
              </a:ext>
            </a:extLst>
          </p:cNvPr>
          <p:cNvSpPr/>
          <p:nvPr/>
        </p:nvSpPr>
        <p:spPr>
          <a:xfrm>
            <a:off x="151557" y="4653136"/>
            <a:ext cx="8840882" cy="784830"/>
          </a:xfrm>
          <a:prstGeom prst="rect">
            <a:avLst/>
          </a:prstGeom>
          <a:noFill/>
        </p:spPr>
        <p:txBody>
          <a:bodyPr wrap="none" lIns="91440" tIns="45720" rIns="91440" bIns="45720">
            <a:spAutoFit/>
          </a:bodyPr>
          <a:lstStyle/>
          <a:p>
            <a:pPr algn="ctr"/>
            <a:r>
              <a:rPr lang="en-US" sz="4500" b="1" cap="none" spc="0"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ORGULLO VERSUS HUMILDAD</a:t>
            </a:r>
          </a:p>
        </p:txBody>
      </p:sp>
    </p:spTree>
    <p:extLst>
      <p:ext uri="{BB962C8B-B14F-4D97-AF65-F5344CB8AC3E}">
        <p14:creationId xmlns:p14="http://schemas.microsoft.com/office/powerpoint/2010/main" val="14060228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F12EA5-521D-2D8B-761D-5832FCF7E90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1A6EA91-D0BD-35B8-FC70-E814937EF2CD}"/>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D12857C-D857-152D-EF42-6744079F0FEC}"/>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solidFill>
                  <a:srgbClr val="00B0F0"/>
                </a:solidFill>
                <a:latin typeface="Calibri"/>
              </a:rPr>
              <a:t>Si alguno ama al mundo, el amor del Padre no está en él. Porque todo lo que hay en el mundo, los deseos de la carne, los deseos de los ojos, y la vanagloria de la vida, no proviene del Padre, sino del mundo</a:t>
            </a:r>
            <a:r>
              <a:rPr lang="es-ES" sz="2400" dirty="0">
                <a:solidFill>
                  <a:srgbClr val="FFFF00"/>
                </a:solidFill>
                <a:latin typeface="Calibri"/>
              </a:rPr>
              <a:t>. Y el mundo pasa, y sus deseos;</a:t>
            </a:r>
            <a:r>
              <a:rPr lang="es-ES" sz="2400" dirty="0">
                <a:latin typeface="Calibri"/>
              </a:rPr>
              <a:t> </a:t>
            </a:r>
            <a:r>
              <a:rPr lang="es-ES" sz="2400" dirty="0">
                <a:solidFill>
                  <a:srgbClr val="00B0F0"/>
                </a:solidFill>
                <a:latin typeface="Calibri"/>
              </a:rPr>
              <a:t>pero el que hace la voluntad de Dios permanece para siempre.</a:t>
            </a:r>
          </a:p>
        </p:txBody>
      </p:sp>
      <p:sp>
        <p:nvSpPr>
          <p:cNvPr id="3" name="TextBox 2">
            <a:extLst>
              <a:ext uri="{FF2B5EF4-FFF2-40B4-BE49-F238E27FC236}">
                <a16:creationId xmlns:a16="http://schemas.microsoft.com/office/drawing/2014/main" id="{A0D8A19C-CB58-EA8C-4944-58016E19C030}"/>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CAA1BA7F-36D5-449B-615B-361C377F9E99}"/>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644D10D4-068B-8A1F-A565-07B6F63DFEBD}"/>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517D193A-AF84-5CBA-975B-743404F9A576}"/>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9" name="TextBox 8">
            <a:extLst>
              <a:ext uri="{FF2B5EF4-FFF2-40B4-BE49-F238E27FC236}">
                <a16:creationId xmlns:a16="http://schemas.microsoft.com/office/drawing/2014/main" id="{1E405555-043D-7DBD-1E73-AD6370F249A1}"/>
              </a:ext>
            </a:extLst>
          </p:cNvPr>
          <p:cNvSpPr txBox="1"/>
          <p:nvPr/>
        </p:nvSpPr>
        <p:spPr>
          <a:xfrm>
            <a:off x="4607496" y="375975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amen el sistema de valores del mundo</a:t>
            </a:r>
          </a:p>
        </p:txBody>
      </p:sp>
      <p:sp>
        <p:nvSpPr>
          <p:cNvPr id="10" name="TextBox 9">
            <a:extLst>
              <a:ext uri="{FF2B5EF4-FFF2-40B4-BE49-F238E27FC236}">
                <a16:creationId xmlns:a16="http://schemas.microsoft.com/office/drawing/2014/main" id="{EE370AA2-0475-FBB2-18D9-D3D1B5BB999B}"/>
              </a:ext>
            </a:extLst>
          </p:cNvPr>
          <p:cNvSpPr txBox="1"/>
          <p:nvPr/>
        </p:nvSpPr>
        <p:spPr>
          <a:xfrm>
            <a:off x="4623419" y="413753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deseos del mundo son temporales</a:t>
            </a:r>
          </a:p>
        </p:txBody>
      </p:sp>
      <p:sp>
        <p:nvSpPr>
          <p:cNvPr id="11" name="TextBox 10">
            <a:extLst>
              <a:ext uri="{FF2B5EF4-FFF2-40B4-BE49-F238E27FC236}">
                <a16:creationId xmlns:a16="http://schemas.microsoft.com/office/drawing/2014/main" id="{36D5D23F-CACC-B740-15C4-E68CD7E3B1A3}"/>
              </a:ext>
            </a:extLst>
          </p:cNvPr>
          <p:cNvSpPr txBox="1"/>
          <p:nvPr/>
        </p:nvSpPr>
        <p:spPr>
          <a:xfrm>
            <a:off x="4597488" y="450058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Solo quien hace la voluntad de Dios permanece para siempre</a:t>
            </a:r>
          </a:p>
        </p:txBody>
      </p:sp>
      <p:sp>
        <p:nvSpPr>
          <p:cNvPr id="12" name="1 CuadroTexto">
            <a:extLst>
              <a:ext uri="{FF2B5EF4-FFF2-40B4-BE49-F238E27FC236}">
                <a16:creationId xmlns:a16="http://schemas.microsoft.com/office/drawing/2014/main" id="{6E9032F2-A3E8-52EA-BC8B-7A417F474934}"/>
              </a:ext>
            </a:extLst>
          </p:cNvPr>
          <p:cNvSpPr txBox="1"/>
          <p:nvPr/>
        </p:nvSpPr>
        <p:spPr>
          <a:xfrm>
            <a:off x="215008" y="206084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12:30, 31</a:t>
            </a:r>
          </a:p>
        </p:txBody>
      </p:sp>
      <p:sp>
        <p:nvSpPr>
          <p:cNvPr id="14" name="2 CuadroTexto">
            <a:extLst>
              <a:ext uri="{FF2B5EF4-FFF2-40B4-BE49-F238E27FC236}">
                <a16:creationId xmlns:a16="http://schemas.microsoft.com/office/drawing/2014/main" id="{A8E1E916-3789-D9D1-0BCC-F27C7C61268D}"/>
              </a:ext>
            </a:extLst>
          </p:cNvPr>
          <p:cNvSpPr txBox="1"/>
          <p:nvPr/>
        </p:nvSpPr>
        <p:spPr>
          <a:xfrm>
            <a:off x="35496" y="2585576"/>
            <a:ext cx="464502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amarás al Señor tu Dios con todo tu corazón, y con toda tu alma, y con toda tu mente y con todas tus fuerzas. Este es el principal mandamiento. </a:t>
            </a:r>
            <a:r>
              <a:rPr lang="es-ES" sz="2400" dirty="0">
                <a:solidFill>
                  <a:srgbClr val="00B0F0"/>
                </a:solidFill>
                <a:latin typeface="Calibri"/>
              </a:rPr>
              <a:t>Y el segundo es semejante: Amarás a tu prójimo </a:t>
            </a:r>
            <a:r>
              <a:rPr lang="es-ES" sz="2400" u="sng" dirty="0">
                <a:solidFill>
                  <a:srgbClr val="00B0F0"/>
                </a:solidFill>
                <a:latin typeface="Calibri"/>
              </a:rPr>
              <a:t>como a ti mismo</a:t>
            </a:r>
            <a:r>
              <a:rPr lang="es-ES" sz="2400" dirty="0">
                <a:solidFill>
                  <a:srgbClr val="00B0F0"/>
                </a:solidFill>
                <a:latin typeface="Calibri"/>
              </a:rPr>
              <a:t>.</a:t>
            </a:r>
            <a:r>
              <a:rPr lang="es-ES" sz="2400" dirty="0">
                <a:latin typeface="Calibri"/>
              </a:rPr>
              <a:t> No hay otro mandamiento mayor que éstos. </a:t>
            </a:r>
          </a:p>
        </p:txBody>
      </p:sp>
      <p:sp>
        <p:nvSpPr>
          <p:cNvPr id="15" name="1 CuadroTexto">
            <a:extLst>
              <a:ext uri="{FF2B5EF4-FFF2-40B4-BE49-F238E27FC236}">
                <a16:creationId xmlns:a16="http://schemas.microsoft.com/office/drawing/2014/main" id="{0CC233B3-3A90-0CAE-8E73-78FF303E7EFF}"/>
              </a:ext>
            </a:extLst>
          </p:cNvPr>
          <p:cNvSpPr txBox="1"/>
          <p:nvPr/>
        </p:nvSpPr>
        <p:spPr>
          <a:xfrm>
            <a:off x="2369143" y="5041631"/>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60:1-3</a:t>
            </a:r>
          </a:p>
        </p:txBody>
      </p:sp>
      <p:sp>
        <p:nvSpPr>
          <p:cNvPr id="16" name="2 CuadroTexto">
            <a:extLst>
              <a:ext uri="{FF2B5EF4-FFF2-40B4-BE49-F238E27FC236}">
                <a16:creationId xmlns:a16="http://schemas.microsoft.com/office/drawing/2014/main" id="{AAA26E98-6909-33FE-346A-D1755EEF94CB}"/>
              </a:ext>
            </a:extLst>
          </p:cNvPr>
          <p:cNvSpPr txBox="1"/>
          <p:nvPr/>
        </p:nvSpPr>
        <p:spPr>
          <a:xfrm>
            <a:off x="-52202" y="5485640"/>
            <a:ext cx="9232714" cy="1327736"/>
          </a:xfrm>
          <a:prstGeom prst="rect">
            <a:avLst/>
          </a:prstGeom>
          <a:noFill/>
        </p:spPr>
        <p:txBody>
          <a:bodyPr wrap="square" rtlCol="0">
            <a:spAutoFit/>
          </a:bodyPr>
          <a:lstStyle/>
          <a:p>
            <a:pPr algn="ctr" fontAlgn="auto">
              <a:lnSpc>
                <a:spcPts val="2400"/>
              </a:lnSpc>
              <a:spcBef>
                <a:spcPts val="0"/>
              </a:spcBef>
              <a:spcAft>
                <a:spcPts val="0"/>
              </a:spcAft>
            </a:pPr>
            <a:r>
              <a:rPr lang="es-ES" sz="2300" dirty="0">
                <a:solidFill>
                  <a:srgbClr val="FFFF00"/>
                </a:solidFill>
                <a:latin typeface="Calibri"/>
              </a:rPr>
              <a:t>Levántate, resplandece; porque ha venido tu luz, y la gloria de Jehová ha nacido sobre ti.</a:t>
            </a:r>
            <a:r>
              <a:rPr lang="es-ES" sz="2300" dirty="0">
                <a:latin typeface="Calibri"/>
              </a:rPr>
              <a:t> Porque he aquí que tinieblas cubrirán la tierra, y oscuridad las naciones; mas sobre ti amanecerá Jehová, y sobre ti será vista su gloria. Y andarán las naciones a tu luz, y los reyes al resplandor de tu nacimiento.</a:t>
            </a:r>
          </a:p>
        </p:txBody>
      </p:sp>
    </p:spTree>
    <p:extLst>
      <p:ext uri="{BB962C8B-B14F-4D97-AF65-F5344CB8AC3E}">
        <p14:creationId xmlns:p14="http://schemas.microsoft.com/office/powerpoint/2010/main" val="2786857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18F1B9-C0AC-C8AC-CC89-D8FE241BEDA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25F302D-3EF4-EA20-5B63-D152A7A328EF}"/>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68883D64-001A-97FC-00E8-E496E66E42FF}"/>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solidFill>
                  <a:srgbClr val="00B0F0"/>
                </a:solidFill>
                <a:latin typeface="Calibri"/>
              </a:rPr>
              <a:t>Si alguno ama al mundo, el amor del Padre no está en él. Porque todo lo que hay en el mundo, los deseos de la carne, los deseos de los ojos, y la vanagloria de la vida, no proviene del Padre, sino del mundo</a:t>
            </a:r>
            <a:r>
              <a:rPr lang="es-ES" sz="2400" dirty="0">
                <a:solidFill>
                  <a:srgbClr val="FFFF00"/>
                </a:solidFill>
                <a:latin typeface="Calibri"/>
              </a:rPr>
              <a:t>. Y el mundo pasa, y sus deseos;</a:t>
            </a:r>
            <a:r>
              <a:rPr lang="es-ES" sz="2400" dirty="0">
                <a:latin typeface="Calibri"/>
              </a:rPr>
              <a:t> </a:t>
            </a:r>
            <a:r>
              <a:rPr lang="es-ES" sz="2400" dirty="0">
                <a:solidFill>
                  <a:srgbClr val="00B0F0"/>
                </a:solidFill>
                <a:latin typeface="Calibri"/>
              </a:rPr>
              <a:t>pero el que hace la voluntad de Dios permanece para siempre.</a:t>
            </a:r>
          </a:p>
        </p:txBody>
      </p:sp>
      <p:sp>
        <p:nvSpPr>
          <p:cNvPr id="3" name="TextBox 2">
            <a:extLst>
              <a:ext uri="{FF2B5EF4-FFF2-40B4-BE49-F238E27FC236}">
                <a16:creationId xmlns:a16="http://schemas.microsoft.com/office/drawing/2014/main" id="{412B3350-3BEE-1B52-8FA6-7151376852D2}"/>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E1C6F6B8-6B6A-F8CF-AD23-53B6BAF28BCF}"/>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A89DD750-B096-0438-A700-58BFD633350D}"/>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DC98D8B7-5E16-52E6-570F-DE5ACF92E912}"/>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9" name="TextBox 8">
            <a:extLst>
              <a:ext uri="{FF2B5EF4-FFF2-40B4-BE49-F238E27FC236}">
                <a16:creationId xmlns:a16="http://schemas.microsoft.com/office/drawing/2014/main" id="{473E9F52-01D0-6B10-07C3-026870BE0856}"/>
              </a:ext>
            </a:extLst>
          </p:cNvPr>
          <p:cNvSpPr txBox="1"/>
          <p:nvPr/>
        </p:nvSpPr>
        <p:spPr>
          <a:xfrm>
            <a:off x="4607496" y="375975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amen el sistema de valores del mundo</a:t>
            </a:r>
          </a:p>
        </p:txBody>
      </p:sp>
      <p:sp>
        <p:nvSpPr>
          <p:cNvPr id="10" name="TextBox 9">
            <a:extLst>
              <a:ext uri="{FF2B5EF4-FFF2-40B4-BE49-F238E27FC236}">
                <a16:creationId xmlns:a16="http://schemas.microsoft.com/office/drawing/2014/main" id="{56CC6928-061B-81A4-78A7-81CFD30CDC4B}"/>
              </a:ext>
            </a:extLst>
          </p:cNvPr>
          <p:cNvSpPr txBox="1"/>
          <p:nvPr/>
        </p:nvSpPr>
        <p:spPr>
          <a:xfrm>
            <a:off x="4623419" y="413753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deseos del mundo son temporales</a:t>
            </a:r>
          </a:p>
        </p:txBody>
      </p:sp>
      <p:sp>
        <p:nvSpPr>
          <p:cNvPr id="11" name="TextBox 10">
            <a:extLst>
              <a:ext uri="{FF2B5EF4-FFF2-40B4-BE49-F238E27FC236}">
                <a16:creationId xmlns:a16="http://schemas.microsoft.com/office/drawing/2014/main" id="{CBFE5C60-4E8F-A952-7C3E-31E7B7637620}"/>
              </a:ext>
            </a:extLst>
          </p:cNvPr>
          <p:cNvSpPr txBox="1"/>
          <p:nvPr/>
        </p:nvSpPr>
        <p:spPr>
          <a:xfrm>
            <a:off x="4597488" y="450058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Solo quien hace la voluntad de Dios permanece para siempre</a:t>
            </a:r>
          </a:p>
        </p:txBody>
      </p:sp>
      <p:sp>
        <p:nvSpPr>
          <p:cNvPr id="12" name="1 CuadroTexto">
            <a:extLst>
              <a:ext uri="{FF2B5EF4-FFF2-40B4-BE49-F238E27FC236}">
                <a16:creationId xmlns:a16="http://schemas.microsoft.com/office/drawing/2014/main" id="{93350A6C-5788-7A94-8EF7-7C59A46E656C}"/>
              </a:ext>
            </a:extLst>
          </p:cNvPr>
          <p:cNvSpPr txBox="1"/>
          <p:nvPr/>
        </p:nvSpPr>
        <p:spPr>
          <a:xfrm>
            <a:off x="215008" y="206084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12:30, 31</a:t>
            </a:r>
          </a:p>
        </p:txBody>
      </p:sp>
      <p:sp>
        <p:nvSpPr>
          <p:cNvPr id="14" name="2 CuadroTexto">
            <a:extLst>
              <a:ext uri="{FF2B5EF4-FFF2-40B4-BE49-F238E27FC236}">
                <a16:creationId xmlns:a16="http://schemas.microsoft.com/office/drawing/2014/main" id="{7EB1370D-B6C9-5AE3-6F47-189297252D49}"/>
              </a:ext>
            </a:extLst>
          </p:cNvPr>
          <p:cNvSpPr txBox="1"/>
          <p:nvPr/>
        </p:nvSpPr>
        <p:spPr>
          <a:xfrm>
            <a:off x="35496" y="2585576"/>
            <a:ext cx="464502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amarás al Señor tu Dios con todo tu corazón, y con toda tu alma, y con toda tu mente y con todas tus fuerzas. Este es el principal mandamiento. </a:t>
            </a:r>
            <a:r>
              <a:rPr lang="es-ES" sz="2400" dirty="0">
                <a:solidFill>
                  <a:srgbClr val="00B0F0"/>
                </a:solidFill>
                <a:latin typeface="Calibri"/>
              </a:rPr>
              <a:t>Y el segundo es semejante: Amarás a tu prójimo </a:t>
            </a:r>
            <a:r>
              <a:rPr lang="es-ES" sz="2400" u="sng" dirty="0">
                <a:solidFill>
                  <a:srgbClr val="00B0F0"/>
                </a:solidFill>
                <a:latin typeface="Calibri"/>
              </a:rPr>
              <a:t>como a ti mismo</a:t>
            </a:r>
            <a:r>
              <a:rPr lang="es-ES" sz="2400" dirty="0">
                <a:solidFill>
                  <a:srgbClr val="00B0F0"/>
                </a:solidFill>
                <a:latin typeface="Calibri"/>
              </a:rPr>
              <a:t>.</a:t>
            </a:r>
            <a:r>
              <a:rPr lang="es-ES" sz="2400" dirty="0">
                <a:latin typeface="Calibri"/>
              </a:rPr>
              <a:t> No hay otro mandamiento mayor que éstos. </a:t>
            </a:r>
          </a:p>
        </p:txBody>
      </p:sp>
      <p:sp>
        <p:nvSpPr>
          <p:cNvPr id="15" name="1 CuadroTexto">
            <a:extLst>
              <a:ext uri="{FF2B5EF4-FFF2-40B4-BE49-F238E27FC236}">
                <a16:creationId xmlns:a16="http://schemas.microsoft.com/office/drawing/2014/main" id="{219898AD-3E6F-DF12-9D55-CEDBEA4B069A}"/>
              </a:ext>
            </a:extLst>
          </p:cNvPr>
          <p:cNvSpPr txBox="1"/>
          <p:nvPr/>
        </p:nvSpPr>
        <p:spPr>
          <a:xfrm>
            <a:off x="2369143" y="5041631"/>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60:1-3</a:t>
            </a:r>
          </a:p>
        </p:txBody>
      </p:sp>
      <p:sp>
        <p:nvSpPr>
          <p:cNvPr id="16" name="2 CuadroTexto">
            <a:extLst>
              <a:ext uri="{FF2B5EF4-FFF2-40B4-BE49-F238E27FC236}">
                <a16:creationId xmlns:a16="http://schemas.microsoft.com/office/drawing/2014/main" id="{7117D61B-C60E-69CE-D83C-7229510EDBDE}"/>
              </a:ext>
            </a:extLst>
          </p:cNvPr>
          <p:cNvSpPr txBox="1"/>
          <p:nvPr/>
        </p:nvSpPr>
        <p:spPr>
          <a:xfrm>
            <a:off x="-52202" y="5485640"/>
            <a:ext cx="9232714" cy="1327736"/>
          </a:xfrm>
          <a:prstGeom prst="rect">
            <a:avLst/>
          </a:prstGeom>
          <a:noFill/>
        </p:spPr>
        <p:txBody>
          <a:bodyPr wrap="square" rtlCol="0">
            <a:spAutoFit/>
          </a:bodyPr>
          <a:lstStyle/>
          <a:p>
            <a:pPr algn="ctr" fontAlgn="auto">
              <a:lnSpc>
                <a:spcPts val="2400"/>
              </a:lnSpc>
              <a:spcBef>
                <a:spcPts val="0"/>
              </a:spcBef>
              <a:spcAft>
                <a:spcPts val="0"/>
              </a:spcAft>
            </a:pPr>
            <a:r>
              <a:rPr lang="es-ES" sz="2300" dirty="0">
                <a:solidFill>
                  <a:srgbClr val="FFFF00"/>
                </a:solidFill>
                <a:latin typeface="Calibri"/>
              </a:rPr>
              <a:t>Levántate, resplandece; porque ha venido tu luz, y la gloria de Jehová ha nacido sobre ti.</a:t>
            </a:r>
            <a:r>
              <a:rPr lang="es-ES" sz="2300" dirty="0">
                <a:latin typeface="Calibri"/>
              </a:rPr>
              <a:t> </a:t>
            </a:r>
            <a:r>
              <a:rPr lang="es-ES" sz="2300" dirty="0">
                <a:solidFill>
                  <a:srgbClr val="00B0F0"/>
                </a:solidFill>
                <a:latin typeface="Calibri"/>
              </a:rPr>
              <a:t>Porque he aquí que tinieblas cubrirán la tierra, y oscuridad las naciones; mas sobre ti amanecerá Jehová, y sobre ti será vista su gloria. </a:t>
            </a:r>
            <a:r>
              <a:rPr lang="es-ES" sz="2300" dirty="0">
                <a:latin typeface="Calibri"/>
              </a:rPr>
              <a:t>Y andarán las naciones a tu luz, y los reyes al resplandor de tu nacimiento.</a:t>
            </a:r>
          </a:p>
        </p:txBody>
      </p:sp>
    </p:spTree>
    <p:extLst>
      <p:ext uri="{BB962C8B-B14F-4D97-AF65-F5344CB8AC3E}">
        <p14:creationId xmlns:p14="http://schemas.microsoft.com/office/powerpoint/2010/main" val="15166385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AD9094-7251-597C-9B94-48E87FB60CA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05529C5-ACE4-6AAC-2898-36B4A9B9641B}"/>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2:15-17</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23FA89C-7DCE-3E07-4A5E-A95D633377BF}"/>
              </a:ext>
            </a:extLst>
          </p:cNvPr>
          <p:cNvSpPr txBox="1"/>
          <p:nvPr/>
        </p:nvSpPr>
        <p:spPr>
          <a:xfrm>
            <a:off x="0" y="404664"/>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No améis al mundo, ni las cosas que están en el mundo. </a:t>
            </a:r>
            <a:r>
              <a:rPr lang="es-ES" sz="2400" dirty="0">
                <a:solidFill>
                  <a:srgbClr val="00B0F0"/>
                </a:solidFill>
                <a:latin typeface="Calibri"/>
              </a:rPr>
              <a:t>Si alguno ama al mundo, el amor del Padre no está en él. Porque todo lo que hay en el mundo, los deseos de la carne, los deseos de los ojos, y la vanagloria de la vida, no proviene del Padre, sino del mundo</a:t>
            </a:r>
            <a:r>
              <a:rPr lang="es-ES" sz="2400" dirty="0">
                <a:solidFill>
                  <a:srgbClr val="FFFF00"/>
                </a:solidFill>
                <a:latin typeface="Calibri"/>
              </a:rPr>
              <a:t>. Y el mundo pasa, y sus deseos;</a:t>
            </a:r>
            <a:r>
              <a:rPr lang="es-ES" sz="2400" dirty="0">
                <a:latin typeface="Calibri"/>
              </a:rPr>
              <a:t> </a:t>
            </a:r>
            <a:r>
              <a:rPr lang="es-ES" sz="2400" dirty="0">
                <a:solidFill>
                  <a:srgbClr val="00B0F0"/>
                </a:solidFill>
                <a:latin typeface="Calibri"/>
              </a:rPr>
              <a:t>pero el que hace la voluntad de Dios permanece para siempre.</a:t>
            </a:r>
          </a:p>
        </p:txBody>
      </p:sp>
      <p:sp>
        <p:nvSpPr>
          <p:cNvPr id="3" name="TextBox 2">
            <a:extLst>
              <a:ext uri="{FF2B5EF4-FFF2-40B4-BE49-F238E27FC236}">
                <a16:creationId xmlns:a16="http://schemas.microsoft.com/office/drawing/2014/main" id="{60BFF817-44A7-2E6E-555D-536346A66151}"/>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FB7195E8-D4DA-DAC2-7992-B180726DED91}"/>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FFCC21FB-857B-E4EF-D557-58439BA963FC}"/>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091DB8C4-C87B-9B34-C04B-8E1E6019CAEB}"/>
              </a:ext>
            </a:extLst>
          </p:cNvPr>
          <p:cNvSpPr txBox="1"/>
          <p:nvPr/>
        </p:nvSpPr>
        <p:spPr>
          <a:xfrm>
            <a:off x="4613681" y="314558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9" name="TextBox 8">
            <a:extLst>
              <a:ext uri="{FF2B5EF4-FFF2-40B4-BE49-F238E27FC236}">
                <a16:creationId xmlns:a16="http://schemas.microsoft.com/office/drawing/2014/main" id="{5BFBFD70-AC8F-11FC-B07E-DBFEB55AEE34}"/>
              </a:ext>
            </a:extLst>
          </p:cNvPr>
          <p:cNvSpPr txBox="1"/>
          <p:nvPr/>
        </p:nvSpPr>
        <p:spPr>
          <a:xfrm>
            <a:off x="4607496" y="375975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amen el sistema de valores del mundo</a:t>
            </a:r>
          </a:p>
        </p:txBody>
      </p:sp>
      <p:sp>
        <p:nvSpPr>
          <p:cNvPr id="10" name="TextBox 9">
            <a:extLst>
              <a:ext uri="{FF2B5EF4-FFF2-40B4-BE49-F238E27FC236}">
                <a16:creationId xmlns:a16="http://schemas.microsoft.com/office/drawing/2014/main" id="{90B079FE-C992-6AC5-CA1A-CF0309C1D446}"/>
              </a:ext>
            </a:extLst>
          </p:cNvPr>
          <p:cNvSpPr txBox="1"/>
          <p:nvPr/>
        </p:nvSpPr>
        <p:spPr>
          <a:xfrm>
            <a:off x="4623419" y="4137534"/>
            <a:ext cx="4536504" cy="339452"/>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deseos del mundo son temporales</a:t>
            </a:r>
          </a:p>
        </p:txBody>
      </p:sp>
      <p:sp>
        <p:nvSpPr>
          <p:cNvPr id="11" name="TextBox 10">
            <a:extLst>
              <a:ext uri="{FF2B5EF4-FFF2-40B4-BE49-F238E27FC236}">
                <a16:creationId xmlns:a16="http://schemas.microsoft.com/office/drawing/2014/main" id="{DF191FDA-0A5D-1CFC-5BD0-2C30E164D77F}"/>
              </a:ext>
            </a:extLst>
          </p:cNvPr>
          <p:cNvSpPr txBox="1"/>
          <p:nvPr/>
        </p:nvSpPr>
        <p:spPr>
          <a:xfrm>
            <a:off x="4597488" y="4500584"/>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Solo quien hace la voluntad de Dios permanece para siempre</a:t>
            </a:r>
          </a:p>
        </p:txBody>
      </p:sp>
      <p:sp>
        <p:nvSpPr>
          <p:cNvPr id="12" name="1 CuadroTexto">
            <a:extLst>
              <a:ext uri="{FF2B5EF4-FFF2-40B4-BE49-F238E27FC236}">
                <a16:creationId xmlns:a16="http://schemas.microsoft.com/office/drawing/2014/main" id="{5F9271AA-449B-5821-DD4C-264FD00370C7}"/>
              </a:ext>
            </a:extLst>
          </p:cNvPr>
          <p:cNvSpPr txBox="1"/>
          <p:nvPr/>
        </p:nvSpPr>
        <p:spPr>
          <a:xfrm>
            <a:off x="215008" y="2060848"/>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Marcos 12:30, 31</a:t>
            </a:r>
          </a:p>
        </p:txBody>
      </p:sp>
      <p:sp>
        <p:nvSpPr>
          <p:cNvPr id="14" name="2 CuadroTexto">
            <a:extLst>
              <a:ext uri="{FF2B5EF4-FFF2-40B4-BE49-F238E27FC236}">
                <a16:creationId xmlns:a16="http://schemas.microsoft.com/office/drawing/2014/main" id="{FBB5CC4B-D756-3F24-1B9C-2352417D6D5B}"/>
              </a:ext>
            </a:extLst>
          </p:cNvPr>
          <p:cNvSpPr txBox="1"/>
          <p:nvPr/>
        </p:nvSpPr>
        <p:spPr>
          <a:xfrm>
            <a:off x="35496" y="2585576"/>
            <a:ext cx="4645026" cy="255884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amarás al Señor tu Dios con todo tu corazón, y con toda tu alma, y con toda tu mente y con todas tus fuerzas. Este es el principal mandamiento. </a:t>
            </a:r>
            <a:r>
              <a:rPr lang="es-ES" sz="2400" dirty="0">
                <a:solidFill>
                  <a:srgbClr val="00B0F0"/>
                </a:solidFill>
                <a:latin typeface="Calibri"/>
              </a:rPr>
              <a:t>Y el segundo es semejante: Amarás a tu prójimo </a:t>
            </a:r>
            <a:r>
              <a:rPr lang="es-ES" sz="2400" u="sng" dirty="0">
                <a:solidFill>
                  <a:srgbClr val="00B0F0"/>
                </a:solidFill>
                <a:latin typeface="Calibri"/>
              </a:rPr>
              <a:t>como a ti mismo</a:t>
            </a:r>
            <a:r>
              <a:rPr lang="es-ES" sz="2400" dirty="0">
                <a:solidFill>
                  <a:srgbClr val="00B0F0"/>
                </a:solidFill>
                <a:latin typeface="Calibri"/>
              </a:rPr>
              <a:t>.</a:t>
            </a:r>
            <a:r>
              <a:rPr lang="es-ES" sz="2400" dirty="0">
                <a:latin typeface="Calibri"/>
              </a:rPr>
              <a:t> No hay otro mandamiento mayor que éstos. </a:t>
            </a:r>
          </a:p>
        </p:txBody>
      </p:sp>
      <p:sp>
        <p:nvSpPr>
          <p:cNvPr id="15" name="1 CuadroTexto">
            <a:extLst>
              <a:ext uri="{FF2B5EF4-FFF2-40B4-BE49-F238E27FC236}">
                <a16:creationId xmlns:a16="http://schemas.microsoft.com/office/drawing/2014/main" id="{64A66865-CD35-01BC-FD4C-6E9A066DBDCC}"/>
              </a:ext>
            </a:extLst>
          </p:cNvPr>
          <p:cNvSpPr txBox="1"/>
          <p:nvPr/>
        </p:nvSpPr>
        <p:spPr>
          <a:xfrm>
            <a:off x="2369143" y="5041631"/>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Isaías 60:1-3</a:t>
            </a:r>
          </a:p>
        </p:txBody>
      </p:sp>
      <p:sp>
        <p:nvSpPr>
          <p:cNvPr id="16" name="2 CuadroTexto">
            <a:extLst>
              <a:ext uri="{FF2B5EF4-FFF2-40B4-BE49-F238E27FC236}">
                <a16:creationId xmlns:a16="http://schemas.microsoft.com/office/drawing/2014/main" id="{78A5A38D-D901-84BB-2D55-0BC700E01D4C}"/>
              </a:ext>
            </a:extLst>
          </p:cNvPr>
          <p:cNvSpPr txBox="1"/>
          <p:nvPr/>
        </p:nvSpPr>
        <p:spPr>
          <a:xfrm>
            <a:off x="-52202" y="5485640"/>
            <a:ext cx="9232714" cy="1327736"/>
          </a:xfrm>
          <a:prstGeom prst="rect">
            <a:avLst/>
          </a:prstGeom>
          <a:noFill/>
        </p:spPr>
        <p:txBody>
          <a:bodyPr wrap="square" rtlCol="0">
            <a:spAutoFit/>
          </a:bodyPr>
          <a:lstStyle/>
          <a:p>
            <a:pPr algn="ctr" fontAlgn="auto">
              <a:lnSpc>
                <a:spcPts val="2400"/>
              </a:lnSpc>
              <a:spcBef>
                <a:spcPts val="0"/>
              </a:spcBef>
              <a:spcAft>
                <a:spcPts val="0"/>
              </a:spcAft>
            </a:pPr>
            <a:r>
              <a:rPr lang="es-ES" sz="2300" dirty="0">
                <a:solidFill>
                  <a:srgbClr val="FFFF00"/>
                </a:solidFill>
                <a:latin typeface="Calibri"/>
              </a:rPr>
              <a:t>Levántate, resplandece; porque ha venido tu luz, y la gloria de Jehová ha nacido sobre ti.</a:t>
            </a:r>
            <a:r>
              <a:rPr lang="es-ES" sz="2300" dirty="0">
                <a:latin typeface="Calibri"/>
              </a:rPr>
              <a:t> </a:t>
            </a:r>
            <a:r>
              <a:rPr lang="es-ES" sz="2300" dirty="0">
                <a:solidFill>
                  <a:srgbClr val="00B0F0"/>
                </a:solidFill>
                <a:latin typeface="Calibri"/>
              </a:rPr>
              <a:t>Porque he aquí que tinieblas cubrirán la tierra, y oscuridad las naciones; mas sobre ti amanecerá Jehová, y sobre ti será vista su gloria. </a:t>
            </a:r>
            <a:r>
              <a:rPr lang="es-ES" sz="2300" dirty="0">
                <a:solidFill>
                  <a:srgbClr val="FFFF00"/>
                </a:solidFill>
                <a:latin typeface="Calibri"/>
              </a:rPr>
              <a:t>Y andarán las naciones a tu luz, y los reyes al resplandor de tu nacimiento.</a:t>
            </a:r>
          </a:p>
        </p:txBody>
      </p:sp>
    </p:spTree>
    <p:extLst>
      <p:ext uri="{BB962C8B-B14F-4D97-AF65-F5344CB8AC3E}">
        <p14:creationId xmlns:p14="http://schemas.microsoft.com/office/powerpoint/2010/main" val="426694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5B3FBC-9EB8-B32B-0709-8EF35D1F586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DA8F61D-89EF-5A8D-F675-15C73CF83892}"/>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971EF6D7-AF4F-A723-DDBF-20DCCBF01EE2}"/>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A unos que confiaban en sí mismos como justos, y menospreciaban a los otros, dijo también esta parábola: Dos hombres subieron al templo a orar: uno era fariseo, y el otro publicano. El fariseo, puesto en pie, oraba consigo mismo de esta manera: Dios, te doy gracias porque no soy como los otros hombres, ladrones, injustos, adúlteros, ni aun como este publicano; ayuno dos veces a la semana, doy diezmos de todo lo que gano. Mas el publicano, estando lejos, no quería ni aun alzar los ojos al cielo, sino que se golpeaba el pecho, diciendo: Dios, sé propicio a mí, pecador. Os digo que éste descendió a su casa justificado antes que el otro; porque cualquiera que se enaltece, será humillado; y el que se humilla será enaltecido.</a:t>
            </a:r>
          </a:p>
        </p:txBody>
      </p:sp>
      <p:sp>
        <p:nvSpPr>
          <p:cNvPr id="3" name="TextBox 2">
            <a:extLst>
              <a:ext uri="{FF2B5EF4-FFF2-40B4-BE49-F238E27FC236}">
                <a16:creationId xmlns:a16="http://schemas.microsoft.com/office/drawing/2014/main" id="{6ADAEA6C-2C75-B29B-EA66-6EB8C16993B1}"/>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4E2F9A75-E26D-07C6-E19C-B75423364001}"/>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2BC6EC10-7EC7-46B8-5A87-01EBD421DD73}"/>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EE1A92EE-A7E2-F981-2746-829E7C244226}"/>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70293A4B-E3F0-E533-E5C7-9E62FE84D770}"/>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Tree>
    <p:extLst>
      <p:ext uri="{BB962C8B-B14F-4D97-AF65-F5344CB8AC3E}">
        <p14:creationId xmlns:p14="http://schemas.microsoft.com/office/powerpoint/2010/main" val="2231167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3" grpId="0" animBg="1"/>
      <p:bldP spid="8" grpId="0" animBg="1"/>
      <p:bldP spid="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FD30EA-56E7-03FF-7204-31F54D6424C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495940B-5401-8526-6ABC-2DF6A5DEEAD2}"/>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9F2649E9-D75D-B18C-49E9-8FD18B1DE136}"/>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El fariseo, puesto en pie, oraba consigo mismo de esta manera: Dios, te doy gracias porque no soy como los otros hombres, ladrones, injustos, adúlteros, ni aun como este publicano; ayuno dos veces a la semana, doy diezmos de todo lo que gano. Mas el publicano, estando lejos, no quería ni aun alzar los ojos al cielo, sino que se golpeaba el pecho, diciendo: Dios, sé propicio a mí, pecador. Os digo que éste descendió a su casa justificado antes que el otro; porque cualquiera que se enaltece, será humillado; y el que se humilla será enaltecido.</a:t>
            </a:r>
          </a:p>
        </p:txBody>
      </p:sp>
      <p:sp>
        <p:nvSpPr>
          <p:cNvPr id="3" name="TextBox 2">
            <a:extLst>
              <a:ext uri="{FF2B5EF4-FFF2-40B4-BE49-F238E27FC236}">
                <a16:creationId xmlns:a16="http://schemas.microsoft.com/office/drawing/2014/main" id="{34E88C21-AE84-2DF2-5232-38BBA09137F6}"/>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A1141C7C-BCAB-2E07-799E-234177216BC6}"/>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DDA1BA5F-911A-BEB7-7E52-EE4F673B7064}"/>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18C71B45-00A6-4718-0F78-D5C6773C6577}"/>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8968C497-74E9-5B7E-0F28-B947CE58D965}"/>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Tree>
    <p:extLst>
      <p:ext uri="{BB962C8B-B14F-4D97-AF65-F5344CB8AC3E}">
        <p14:creationId xmlns:p14="http://schemas.microsoft.com/office/powerpoint/2010/main" val="195788775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59B76-51DF-B825-F85F-328FB34A963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C8871F08-7B8B-B3E3-E63F-507C3BEB33A3}"/>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151DA3DC-5A18-4B7C-933E-9C114C46B828}"/>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a:t>
            </a:r>
            <a:r>
              <a:rPr lang="es-ES" sz="2300" dirty="0">
                <a:solidFill>
                  <a:srgbClr val="00B0F0"/>
                </a:solidFill>
                <a:latin typeface="Calibri"/>
              </a:rPr>
              <a:t>El fariseo, puesto en pie, oraba consigo mismo de esta manera: Dios, te doy gracias porque no soy como los otros hombres, ladrones, injustos, adúlteros, ni aun como este publicano; ayuno dos veces a la semana, doy diezmos de todo lo que gano. </a:t>
            </a:r>
            <a:r>
              <a:rPr lang="es-ES" sz="2300" dirty="0">
                <a:latin typeface="Calibri"/>
              </a:rPr>
              <a:t>Mas el publicano, estando lejos, no quería ni aun alzar los ojos al cielo, sino que se golpeaba el pecho, diciendo: Dios, sé propicio a mí, pecador. Os digo que éste descendió a su casa justificado antes que el otro; porque cualquiera que se enaltece, será humillado; y el que se humilla será enaltecido.</a:t>
            </a:r>
          </a:p>
        </p:txBody>
      </p:sp>
      <p:sp>
        <p:nvSpPr>
          <p:cNvPr id="3" name="TextBox 2">
            <a:extLst>
              <a:ext uri="{FF2B5EF4-FFF2-40B4-BE49-F238E27FC236}">
                <a16:creationId xmlns:a16="http://schemas.microsoft.com/office/drawing/2014/main" id="{5EC245E2-09A5-0E1E-1950-8D53A35D35C2}"/>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8A7BEC8-FFE0-73DB-64F6-7B8F644EF1D2}"/>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5AF75D41-8E60-B97E-29CB-7E87ABF62A7B}"/>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342398DB-2D47-C374-82E8-8ACAFB71F010}"/>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E5C323EC-4827-DF6D-634F-E6041E148E41}"/>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Tree>
    <p:extLst>
      <p:ext uri="{BB962C8B-B14F-4D97-AF65-F5344CB8AC3E}">
        <p14:creationId xmlns:p14="http://schemas.microsoft.com/office/powerpoint/2010/main" val="21800996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5EE814-68DD-098D-6293-8B8220F6398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6918289-9F6D-7B35-ACC2-C0883D2829B4}"/>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D7A0DD43-284A-0D6F-F7E6-896DCFC0468E}"/>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a:t>
            </a:r>
            <a:r>
              <a:rPr lang="es-ES" sz="2300" dirty="0">
                <a:solidFill>
                  <a:srgbClr val="00B0F0"/>
                </a:solidFill>
                <a:latin typeface="Calibri"/>
              </a:rPr>
              <a:t>El fariseo, puesto en pie, oraba consigo mismo de esta manera: Dios, te doy gracias porque no soy como los otros hombres, ladrones, injustos, adúlteros, ni aun como este publicano; ayuno dos veces a la semana, doy diezmos de todo lo que gano. </a:t>
            </a:r>
            <a:r>
              <a:rPr lang="es-ES" sz="2300" dirty="0">
                <a:solidFill>
                  <a:srgbClr val="FFFF00"/>
                </a:solidFill>
                <a:latin typeface="Calibri"/>
              </a:rPr>
              <a:t>Mas el publicano, estando lejos, no quería ni aun alzar los ojos al cielo, sino que se golpeaba el pecho, diciendo: Dios, sé propicio a mí, pecador. </a:t>
            </a:r>
            <a:r>
              <a:rPr lang="es-ES" sz="2300" dirty="0">
                <a:latin typeface="Calibri"/>
              </a:rPr>
              <a:t>Os digo que éste descendió a su casa justificado antes que el otro; porque cualquiera que se enaltece, será humillado; y el que se humilla será enaltecido.</a:t>
            </a:r>
          </a:p>
        </p:txBody>
      </p:sp>
      <p:sp>
        <p:nvSpPr>
          <p:cNvPr id="3" name="TextBox 2">
            <a:extLst>
              <a:ext uri="{FF2B5EF4-FFF2-40B4-BE49-F238E27FC236}">
                <a16:creationId xmlns:a16="http://schemas.microsoft.com/office/drawing/2014/main" id="{484B285E-1652-C0CE-537B-4C062EE5634E}"/>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5800759-4D43-D13E-0173-48E2181E763E}"/>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D0E6AA08-4E4A-5165-3B2D-93BBB4DE8F85}"/>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31429181-A7AC-9DEB-925B-B3FED9A574EE}"/>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8DCDCF01-4CFA-0C8B-4CF8-B287E7D0D313}"/>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cxnSp>
        <p:nvCxnSpPr>
          <p:cNvPr id="9" name="Straight Arrow Connector 8">
            <a:extLst>
              <a:ext uri="{FF2B5EF4-FFF2-40B4-BE49-F238E27FC236}">
                <a16:creationId xmlns:a16="http://schemas.microsoft.com/office/drawing/2014/main" id="{4911DCD1-794E-67B6-E7DC-1D3857C4A0B4}"/>
              </a:ext>
            </a:extLst>
          </p:cNvPr>
          <p:cNvCxnSpPr>
            <a:cxnSpLocks/>
          </p:cNvCxnSpPr>
          <p:nvPr/>
        </p:nvCxnSpPr>
        <p:spPr>
          <a:xfrm flipV="1">
            <a:off x="2699792" y="1301930"/>
            <a:ext cx="2232248" cy="75263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5DA2C629-5068-7D67-99E6-6C2AB02452F7}"/>
              </a:ext>
            </a:extLst>
          </p:cNvPr>
          <p:cNvCxnSpPr>
            <a:cxnSpLocks/>
          </p:cNvCxnSpPr>
          <p:nvPr/>
        </p:nvCxnSpPr>
        <p:spPr>
          <a:xfrm flipV="1">
            <a:off x="3563888" y="1905473"/>
            <a:ext cx="1440160" cy="224360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9334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barn(inVertical)">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702007-48A1-3FF7-A00F-12E1506A273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4CEE874-6EC9-1710-7596-CBE105780737}"/>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00E02AC4-3232-F5B2-C3C4-D6621D45449A}"/>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00B0F0"/>
                </a:solidFill>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a:t>
            </a:r>
            <a:r>
              <a:rPr lang="es-ES" sz="2300" dirty="0">
                <a:solidFill>
                  <a:srgbClr val="00B0F0"/>
                </a:solidFill>
                <a:latin typeface="Calibri"/>
              </a:rPr>
              <a:t>El fariseo, puesto en pie, oraba consigo mismo de esta manera: Dios, te doy gracias porque no soy como los otros hombres, ladrones, injustos, adúlteros, ni aun como este publicano; ayuno dos veces a la semana, doy diezmos de todo lo que gano. </a:t>
            </a:r>
            <a:r>
              <a:rPr lang="es-ES" sz="2300" dirty="0">
                <a:solidFill>
                  <a:srgbClr val="FFFF00"/>
                </a:solidFill>
                <a:latin typeface="Calibri"/>
              </a:rPr>
              <a:t>Mas el publicano, estando lejos, no quería ni aun alzar los ojos al cielo, sino que se golpeaba el pecho, diciendo: Dios, sé propicio a mí, pecador. </a:t>
            </a:r>
            <a:r>
              <a:rPr lang="es-ES" sz="2300" dirty="0">
                <a:latin typeface="Calibri"/>
              </a:rPr>
              <a:t>Os digo que éste descendió a su casa justificado antes que el otro; porque cualquiera que se enaltece, será humillado; y el que se humilla será enaltecido.</a:t>
            </a:r>
          </a:p>
        </p:txBody>
      </p:sp>
      <p:sp>
        <p:nvSpPr>
          <p:cNvPr id="3" name="TextBox 2">
            <a:extLst>
              <a:ext uri="{FF2B5EF4-FFF2-40B4-BE49-F238E27FC236}">
                <a16:creationId xmlns:a16="http://schemas.microsoft.com/office/drawing/2014/main" id="{470B2A93-1C4E-D134-6D16-9BAE2A9FD1B2}"/>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1EC65B14-B440-1046-5712-B7F95358577F}"/>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517ACDC8-027C-6662-23DA-96F5816F1213}"/>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4B766F11-3782-87EA-85A3-4A7B6AA62E37}"/>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E2CACE85-BD91-6755-0A8E-C1C27B79D0BC}"/>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cxnSp>
        <p:nvCxnSpPr>
          <p:cNvPr id="9" name="Straight Arrow Connector 8">
            <a:extLst>
              <a:ext uri="{FF2B5EF4-FFF2-40B4-BE49-F238E27FC236}">
                <a16:creationId xmlns:a16="http://schemas.microsoft.com/office/drawing/2014/main" id="{E6CA8A9A-03BA-FB7A-0CE0-7CB1909777AA}"/>
              </a:ext>
            </a:extLst>
          </p:cNvPr>
          <p:cNvCxnSpPr>
            <a:cxnSpLocks/>
          </p:cNvCxnSpPr>
          <p:nvPr/>
        </p:nvCxnSpPr>
        <p:spPr>
          <a:xfrm flipV="1">
            <a:off x="2699792" y="1301930"/>
            <a:ext cx="2232248" cy="75263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19004F83-EE4D-CD55-38D9-1433E92CD65B}"/>
              </a:ext>
            </a:extLst>
          </p:cNvPr>
          <p:cNvCxnSpPr>
            <a:cxnSpLocks/>
          </p:cNvCxnSpPr>
          <p:nvPr/>
        </p:nvCxnSpPr>
        <p:spPr>
          <a:xfrm flipV="1">
            <a:off x="3563888" y="1905473"/>
            <a:ext cx="1440160" cy="224360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39591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506E18-6532-8CF2-72D3-6C549D16F24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E706115-4C73-FEC1-E55E-55E4324B9CF4}"/>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6FFFB405-220C-8D86-BD06-1B6D5CA93457}"/>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00B0F0"/>
                </a:solidFill>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a:t>
            </a:r>
            <a:r>
              <a:rPr lang="es-ES" sz="2300" dirty="0">
                <a:solidFill>
                  <a:srgbClr val="00B0F0"/>
                </a:solidFill>
                <a:latin typeface="Calibri"/>
              </a:rPr>
              <a:t>El fariseo, puesto en pie, oraba consigo mismo de esta manera: Dios, te doy gracias porque no soy como los otros hombres, ladrones, injustos, adúlteros, ni aun como este publicano; ayuno dos veces a la semana, doy diezmos de todo lo que gano. </a:t>
            </a:r>
            <a:r>
              <a:rPr lang="es-ES" sz="2300" dirty="0">
                <a:solidFill>
                  <a:srgbClr val="FFFF00"/>
                </a:solidFill>
                <a:latin typeface="Calibri"/>
              </a:rPr>
              <a:t>Mas el publicano, estando lejos, no quería ni aun alzar los ojos al cielo, sino que se golpeaba el pecho, diciendo: Dios, sé propicio a mí, pecador. </a:t>
            </a:r>
            <a:r>
              <a:rPr lang="es-ES" sz="2300" dirty="0">
                <a:solidFill>
                  <a:srgbClr val="00B0F0"/>
                </a:solidFill>
                <a:latin typeface="Calibri"/>
              </a:rPr>
              <a:t>Os digo que éste descendió a su casa justificado antes que el otro;</a:t>
            </a:r>
            <a:r>
              <a:rPr lang="es-ES" sz="2300" dirty="0">
                <a:latin typeface="Calibri"/>
              </a:rPr>
              <a:t> porque cualquiera que se enaltece, será humillado; y el que se humilla será enaltecido.</a:t>
            </a:r>
          </a:p>
        </p:txBody>
      </p:sp>
      <p:sp>
        <p:nvSpPr>
          <p:cNvPr id="3" name="TextBox 2">
            <a:extLst>
              <a:ext uri="{FF2B5EF4-FFF2-40B4-BE49-F238E27FC236}">
                <a16:creationId xmlns:a16="http://schemas.microsoft.com/office/drawing/2014/main" id="{86B7BBAE-4E5F-E7F0-B4C4-020E2BE50927}"/>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70C8EA1C-9C46-3C04-C305-8DA25937C0B6}"/>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1A2F68D7-5C04-98C2-9B5C-B73BEF1B59CF}"/>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1A4FDBC6-8B4B-9613-384A-2F775685C583}"/>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91EB63AD-E0F2-DC55-7ECF-398519BEF4B2}"/>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cxnSp>
        <p:nvCxnSpPr>
          <p:cNvPr id="9" name="Straight Arrow Connector 8">
            <a:extLst>
              <a:ext uri="{FF2B5EF4-FFF2-40B4-BE49-F238E27FC236}">
                <a16:creationId xmlns:a16="http://schemas.microsoft.com/office/drawing/2014/main" id="{D01BDDA4-5276-181C-AFB8-4C9DEDFED694}"/>
              </a:ext>
            </a:extLst>
          </p:cNvPr>
          <p:cNvCxnSpPr>
            <a:cxnSpLocks/>
          </p:cNvCxnSpPr>
          <p:nvPr/>
        </p:nvCxnSpPr>
        <p:spPr>
          <a:xfrm flipV="1">
            <a:off x="2699792" y="1301930"/>
            <a:ext cx="2232248" cy="75263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3C263157-377A-4A95-6E90-345B6E4EE10A}"/>
              </a:ext>
            </a:extLst>
          </p:cNvPr>
          <p:cNvCxnSpPr>
            <a:cxnSpLocks/>
          </p:cNvCxnSpPr>
          <p:nvPr/>
        </p:nvCxnSpPr>
        <p:spPr>
          <a:xfrm flipV="1">
            <a:off x="3563888" y="1905473"/>
            <a:ext cx="1440160" cy="224360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322002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60DCDE-ED95-01E4-1E68-F6AEFA552A4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315B1CB-850B-D25F-CC78-08F04B79B6C2}"/>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CDB6553D-7F1E-D771-4CEE-DE65B20CE83F}"/>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00B0F0"/>
                </a:solidFill>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a:t>
            </a:r>
            <a:r>
              <a:rPr lang="es-ES" sz="2300" dirty="0">
                <a:solidFill>
                  <a:srgbClr val="00B0F0"/>
                </a:solidFill>
                <a:latin typeface="Calibri"/>
              </a:rPr>
              <a:t>El fariseo, puesto en pie, oraba consigo mismo de esta manera: Dios, te doy gracias porque no soy como los otros hombres, ladrones, injustos, adúlteros, ni aun como este publicano; ayuno dos veces a la semana, doy diezmos de todo lo que gano. </a:t>
            </a:r>
            <a:r>
              <a:rPr lang="es-ES" sz="2300" dirty="0">
                <a:solidFill>
                  <a:srgbClr val="FFFF00"/>
                </a:solidFill>
                <a:latin typeface="Calibri"/>
              </a:rPr>
              <a:t>Mas el publicano, estando lejos, no quería ni aun alzar los ojos al cielo, sino que se golpeaba el pecho, diciendo: Dios, sé propicio a mí, pecador. </a:t>
            </a:r>
            <a:r>
              <a:rPr lang="es-ES" sz="2300" dirty="0">
                <a:solidFill>
                  <a:srgbClr val="00B0F0"/>
                </a:solidFill>
                <a:latin typeface="Calibri"/>
              </a:rPr>
              <a:t>Os digo que éste descendió a su casa justificado antes que el otro;</a:t>
            </a:r>
            <a:r>
              <a:rPr lang="es-ES" sz="2300" dirty="0">
                <a:latin typeface="Calibri"/>
              </a:rPr>
              <a:t> </a:t>
            </a:r>
            <a:r>
              <a:rPr lang="es-ES" sz="2300" dirty="0">
                <a:solidFill>
                  <a:srgbClr val="FFFF00"/>
                </a:solidFill>
                <a:latin typeface="Calibri"/>
              </a:rPr>
              <a:t>porque cualquiera que se enaltece, será humillado; y el que se humilla será enaltecido.</a:t>
            </a:r>
          </a:p>
        </p:txBody>
      </p:sp>
      <p:sp>
        <p:nvSpPr>
          <p:cNvPr id="3" name="TextBox 2">
            <a:extLst>
              <a:ext uri="{FF2B5EF4-FFF2-40B4-BE49-F238E27FC236}">
                <a16:creationId xmlns:a16="http://schemas.microsoft.com/office/drawing/2014/main" id="{53F657E6-70A4-1D21-4F59-222A3D18C09E}"/>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85A311AA-0559-6C00-A219-9B5FF4B5D4D5}"/>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9DCE65E8-179E-753D-6847-708445E7BC54}"/>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A7F4BA0F-D9A9-73AA-8BAA-B3CD3E43A03B}"/>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03A4CA4E-83FB-ABD2-E529-F2F4C2B44050}"/>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cxnSp>
        <p:nvCxnSpPr>
          <p:cNvPr id="9" name="Straight Arrow Connector 8">
            <a:extLst>
              <a:ext uri="{FF2B5EF4-FFF2-40B4-BE49-F238E27FC236}">
                <a16:creationId xmlns:a16="http://schemas.microsoft.com/office/drawing/2014/main" id="{895DADB1-2965-426C-EA90-C89C808A9F6C}"/>
              </a:ext>
            </a:extLst>
          </p:cNvPr>
          <p:cNvCxnSpPr>
            <a:cxnSpLocks/>
          </p:cNvCxnSpPr>
          <p:nvPr/>
        </p:nvCxnSpPr>
        <p:spPr>
          <a:xfrm flipV="1">
            <a:off x="2699792" y="1301930"/>
            <a:ext cx="2232248" cy="75263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C5C2E9A7-013D-6162-FD1A-8335CC198B9D}"/>
              </a:ext>
            </a:extLst>
          </p:cNvPr>
          <p:cNvCxnSpPr>
            <a:cxnSpLocks/>
          </p:cNvCxnSpPr>
          <p:nvPr/>
        </p:nvCxnSpPr>
        <p:spPr>
          <a:xfrm flipV="1">
            <a:off x="3563888" y="1905473"/>
            <a:ext cx="1440160" cy="224360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1 CuadroTexto">
            <a:extLst>
              <a:ext uri="{FF2B5EF4-FFF2-40B4-BE49-F238E27FC236}">
                <a16:creationId xmlns:a16="http://schemas.microsoft.com/office/drawing/2014/main" id="{7BE908DD-8A97-D70C-5B55-90ACDF4ECA34}"/>
              </a:ext>
            </a:extLst>
          </p:cNvPr>
          <p:cNvSpPr txBox="1"/>
          <p:nvPr/>
        </p:nvSpPr>
        <p:spPr>
          <a:xfrm>
            <a:off x="5148064" y="2666235"/>
            <a:ext cx="388843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Pedro 5:5</a:t>
            </a:r>
          </a:p>
        </p:txBody>
      </p:sp>
      <p:sp>
        <p:nvSpPr>
          <p:cNvPr id="11" name="2 CuadroTexto">
            <a:extLst>
              <a:ext uri="{FF2B5EF4-FFF2-40B4-BE49-F238E27FC236}">
                <a16:creationId xmlns:a16="http://schemas.microsoft.com/office/drawing/2014/main" id="{763E030E-37E2-E3DE-E5DE-44C87C12C7CD}"/>
              </a:ext>
            </a:extLst>
          </p:cNvPr>
          <p:cNvSpPr txBox="1"/>
          <p:nvPr/>
        </p:nvSpPr>
        <p:spPr>
          <a:xfrm>
            <a:off x="5138056" y="3140968"/>
            <a:ext cx="3960440" cy="1866152"/>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Igualmente, jóvenes, estad sujetos a los ancianos; y todos, sumisos unos a otros, revestíos de humildad; porque: Dios resiste a los soberbios, y da gracia a los humildes.</a:t>
            </a:r>
          </a:p>
        </p:txBody>
      </p:sp>
    </p:spTree>
    <p:extLst>
      <p:ext uri="{BB962C8B-B14F-4D97-AF65-F5344CB8AC3E}">
        <p14:creationId xmlns:p14="http://schemas.microsoft.com/office/powerpoint/2010/main" val="3291362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CuadroTexto">
            <a:extLst>
              <a:ext uri="{FF2B5EF4-FFF2-40B4-BE49-F238E27FC236}">
                <a16:creationId xmlns:a16="http://schemas.microsoft.com/office/drawing/2014/main" id="{70D29A9B-7545-1AED-1C54-EDAC1F9FFFFB}"/>
              </a:ext>
            </a:extLst>
          </p:cNvPr>
          <p:cNvSpPr txBox="1"/>
          <p:nvPr/>
        </p:nvSpPr>
        <p:spPr>
          <a:xfrm>
            <a:off x="2411760"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14:11</a:t>
            </a:r>
          </a:p>
        </p:txBody>
      </p:sp>
      <p:sp>
        <p:nvSpPr>
          <p:cNvPr id="5" name="2 CuadroTexto">
            <a:extLst>
              <a:ext uri="{FF2B5EF4-FFF2-40B4-BE49-F238E27FC236}">
                <a16:creationId xmlns:a16="http://schemas.microsoft.com/office/drawing/2014/main" id="{7ADD9916-D4E8-22C8-EDA8-F99797783B2C}"/>
              </a:ext>
            </a:extLst>
          </p:cNvPr>
          <p:cNvSpPr txBox="1"/>
          <p:nvPr/>
        </p:nvSpPr>
        <p:spPr>
          <a:xfrm>
            <a:off x="0" y="477599"/>
            <a:ext cx="9124194" cy="712183"/>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“Porque cualquiera que se enaltece será humillado; y el que se humilla será enaltecido”.</a:t>
            </a:r>
          </a:p>
        </p:txBody>
      </p:sp>
      <p:sp>
        <p:nvSpPr>
          <p:cNvPr id="3" name="TextBox 2">
            <a:extLst>
              <a:ext uri="{FF2B5EF4-FFF2-40B4-BE49-F238E27FC236}">
                <a16:creationId xmlns:a16="http://schemas.microsoft.com/office/drawing/2014/main" id="{32DF8F0D-354A-CC23-916E-ADF159577B0C}"/>
              </a:ext>
            </a:extLst>
          </p:cNvPr>
          <p:cNvSpPr txBox="1"/>
          <p:nvPr/>
        </p:nvSpPr>
        <p:spPr>
          <a:xfrm>
            <a:off x="4607496" y="1813992"/>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6" name="2 CuadroTexto">
            <a:extLst>
              <a:ext uri="{FF2B5EF4-FFF2-40B4-BE49-F238E27FC236}">
                <a16:creationId xmlns:a16="http://schemas.microsoft.com/office/drawing/2014/main" id="{5AB90A41-9F1E-490D-617A-7DE497360E59}"/>
              </a:ext>
            </a:extLst>
          </p:cNvPr>
          <p:cNvSpPr txBox="1"/>
          <p:nvPr/>
        </p:nvSpPr>
        <p:spPr>
          <a:xfrm>
            <a:off x="135155" y="5517232"/>
            <a:ext cx="8944682" cy="1019959"/>
          </a:xfrm>
          <a:prstGeom prst="rect">
            <a:avLst/>
          </a:prstGeom>
          <a:solidFill>
            <a:schemeClr val="bg1">
              <a:lumMod val="50000"/>
            </a:schemeClr>
          </a:solidFill>
          <a:ln>
            <a:solidFill>
              <a:schemeClr val="tx1"/>
            </a:solidFill>
          </a:ln>
        </p:spPr>
        <p:txBody>
          <a:bodyPr wrap="square" rtlCol="0">
            <a:spAutoFit/>
          </a:bodyPr>
          <a:lstStyle/>
          <a:p>
            <a:pPr fontAlgn="auto">
              <a:lnSpc>
                <a:spcPts val="2400"/>
              </a:lnSpc>
              <a:spcBef>
                <a:spcPts val="0"/>
              </a:spcBef>
              <a:spcAft>
                <a:spcPts val="0"/>
              </a:spcAft>
            </a:pPr>
            <a:r>
              <a:rPr lang="es-ES" sz="2400" dirty="0">
                <a:latin typeface="Calibri"/>
              </a:rPr>
              <a:t>Esta semana veremos cómo el orgullo afecta nuestra relación con Dios y con las personas, y cómo la humildad abre la puerta a la gracia, la restauración y la verdadera grandeza.</a:t>
            </a:r>
          </a:p>
        </p:txBody>
      </p:sp>
    </p:spTree>
    <p:extLst>
      <p:ext uri="{BB962C8B-B14F-4D97-AF65-F5344CB8AC3E}">
        <p14:creationId xmlns:p14="http://schemas.microsoft.com/office/powerpoint/2010/main" val="3956317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animBg="1"/>
      <p:bldP spid="6"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0BBF5D-39A3-E568-D82B-6B70ED3697D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06D20FE-19B6-D731-C9B3-71DC4A0B638D}"/>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3C7CEEC9-4841-4694-FF84-77EF3B57AFD8}"/>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00B0F0"/>
                </a:solidFill>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a:t>
            </a:r>
            <a:r>
              <a:rPr lang="es-ES" sz="2300" dirty="0">
                <a:solidFill>
                  <a:srgbClr val="00B0F0"/>
                </a:solidFill>
                <a:latin typeface="Calibri"/>
              </a:rPr>
              <a:t>El fariseo, puesto en pie, oraba consigo mismo de esta manera: Dios, te doy gracias porque no soy como los otros hombres, ladrones, injustos, adúlteros, ni aun como este publicano; ayuno dos veces a la semana, doy diezmos de todo lo que gano. </a:t>
            </a:r>
            <a:r>
              <a:rPr lang="es-ES" sz="2300" dirty="0">
                <a:solidFill>
                  <a:srgbClr val="FFFF00"/>
                </a:solidFill>
                <a:latin typeface="Calibri"/>
              </a:rPr>
              <a:t>Mas el publicano, estando lejos, no quería ni aun alzar los ojos al cielo, sino que se golpeaba el pecho, diciendo: Dios, sé propicio a mí, pecador. </a:t>
            </a:r>
            <a:r>
              <a:rPr lang="es-ES" sz="2300" dirty="0">
                <a:solidFill>
                  <a:srgbClr val="00B0F0"/>
                </a:solidFill>
                <a:latin typeface="Calibri"/>
              </a:rPr>
              <a:t>Os digo que éste descendió a su casa justificado antes que el otro;</a:t>
            </a:r>
            <a:r>
              <a:rPr lang="es-ES" sz="2300" dirty="0">
                <a:latin typeface="Calibri"/>
              </a:rPr>
              <a:t> </a:t>
            </a:r>
            <a:r>
              <a:rPr lang="es-ES" sz="2300" dirty="0">
                <a:solidFill>
                  <a:srgbClr val="FFFF00"/>
                </a:solidFill>
                <a:latin typeface="Calibri"/>
              </a:rPr>
              <a:t>porque cualquiera que se enaltece, será humillado; y el que se humilla será enaltecido.</a:t>
            </a:r>
          </a:p>
        </p:txBody>
      </p:sp>
      <p:sp>
        <p:nvSpPr>
          <p:cNvPr id="3" name="TextBox 2">
            <a:extLst>
              <a:ext uri="{FF2B5EF4-FFF2-40B4-BE49-F238E27FC236}">
                <a16:creationId xmlns:a16="http://schemas.microsoft.com/office/drawing/2014/main" id="{21F47532-70B7-9F9E-CE51-DE5B29D35AD7}"/>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02E4CE91-78B3-A389-9B09-CC671379A215}"/>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748F4F49-9588-0F48-0563-0305CCDCAE6D}"/>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47A38D12-9543-2B52-50FC-EE9B4774D6BF}"/>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D939D7B3-534A-3FD9-5E22-B1613CD7145F}"/>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cxnSp>
        <p:nvCxnSpPr>
          <p:cNvPr id="9" name="Straight Arrow Connector 8">
            <a:extLst>
              <a:ext uri="{FF2B5EF4-FFF2-40B4-BE49-F238E27FC236}">
                <a16:creationId xmlns:a16="http://schemas.microsoft.com/office/drawing/2014/main" id="{448B361E-F6BB-A661-2C55-D5D0F5338FCE}"/>
              </a:ext>
            </a:extLst>
          </p:cNvPr>
          <p:cNvCxnSpPr>
            <a:cxnSpLocks/>
          </p:cNvCxnSpPr>
          <p:nvPr/>
        </p:nvCxnSpPr>
        <p:spPr>
          <a:xfrm flipV="1">
            <a:off x="2699792" y="1301930"/>
            <a:ext cx="2232248" cy="75263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7" name="Straight Arrow Connector 6">
            <a:extLst>
              <a:ext uri="{FF2B5EF4-FFF2-40B4-BE49-F238E27FC236}">
                <a16:creationId xmlns:a16="http://schemas.microsoft.com/office/drawing/2014/main" id="{FD73602E-441C-232E-8104-C27A48C3ABC2}"/>
              </a:ext>
            </a:extLst>
          </p:cNvPr>
          <p:cNvCxnSpPr>
            <a:cxnSpLocks/>
          </p:cNvCxnSpPr>
          <p:nvPr/>
        </p:nvCxnSpPr>
        <p:spPr>
          <a:xfrm flipV="1">
            <a:off x="3563888" y="1905473"/>
            <a:ext cx="1440160" cy="2243607"/>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0" name="1 CuadroTexto">
            <a:extLst>
              <a:ext uri="{FF2B5EF4-FFF2-40B4-BE49-F238E27FC236}">
                <a16:creationId xmlns:a16="http://schemas.microsoft.com/office/drawing/2014/main" id="{7F43971C-42FD-3D9F-F112-7DA207D43DF8}"/>
              </a:ext>
            </a:extLst>
          </p:cNvPr>
          <p:cNvSpPr txBox="1"/>
          <p:nvPr/>
        </p:nvSpPr>
        <p:spPr>
          <a:xfrm>
            <a:off x="5148064" y="2666235"/>
            <a:ext cx="388843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Pedro 5:5</a:t>
            </a:r>
          </a:p>
        </p:txBody>
      </p:sp>
      <p:sp>
        <p:nvSpPr>
          <p:cNvPr id="11" name="2 CuadroTexto">
            <a:extLst>
              <a:ext uri="{FF2B5EF4-FFF2-40B4-BE49-F238E27FC236}">
                <a16:creationId xmlns:a16="http://schemas.microsoft.com/office/drawing/2014/main" id="{4647CD16-CC45-5362-2C0F-596365CE2828}"/>
              </a:ext>
            </a:extLst>
          </p:cNvPr>
          <p:cNvSpPr txBox="1"/>
          <p:nvPr/>
        </p:nvSpPr>
        <p:spPr>
          <a:xfrm>
            <a:off x="5138056" y="3140968"/>
            <a:ext cx="3960440" cy="186615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Igualmente, jóvenes, estad sujetos a los ancianos; y todos, sumisos unos a otros, </a:t>
            </a:r>
            <a:r>
              <a:rPr lang="es-ES" sz="2300" u="sng" dirty="0">
                <a:solidFill>
                  <a:srgbClr val="FFFF00"/>
                </a:solidFill>
                <a:latin typeface="Calibri"/>
              </a:rPr>
              <a:t>revestíos de humildad</a:t>
            </a:r>
            <a:r>
              <a:rPr lang="es-ES" sz="2300" dirty="0">
                <a:latin typeface="Calibri"/>
              </a:rPr>
              <a:t>; porque: Dios resiste a los soberbios, y da gracia a los humildes.</a:t>
            </a:r>
          </a:p>
        </p:txBody>
      </p:sp>
    </p:spTree>
    <p:extLst>
      <p:ext uri="{BB962C8B-B14F-4D97-AF65-F5344CB8AC3E}">
        <p14:creationId xmlns:p14="http://schemas.microsoft.com/office/powerpoint/2010/main" val="6543929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AB133C-2760-8CEF-C2D2-B1B211358BC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37DCD1B-D118-B890-FDAD-8BAE609C0BB5}"/>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CFF8A7A0-45CA-9C31-5A1D-4AFB71EC7B3A}"/>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00B0F0"/>
                </a:solidFill>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a:t>
            </a:r>
            <a:r>
              <a:rPr lang="es-ES" sz="2300" dirty="0">
                <a:solidFill>
                  <a:srgbClr val="00B0F0"/>
                </a:solidFill>
                <a:latin typeface="Calibri"/>
              </a:rPr>
              <a:t>El fariseo, puesto en pie, oraba consigo mismo de esta manera: Dios, te doy gracias porque no soy como los otros hombres, ladrones, injustos, adúlteros, ni aun como este publicano; ayuno dos veces a la semana, doy diezmos de todo lo que gano. </a:t>
            </a:r>
            <a:r>
              <a:rPr lang="es-ES" sz="2300" dirty="0">
                <a:solidFill>
                  <a:srgbClr val="FFFF00"/>
                </a:solidFill>
                <a:latin typeface="Calibri"/>
              </a:rPr>
              <a:t>Mas el publicano, estando lejos, no quería ni aun alzar los ojos al cielo, sino que se golpeaba el pecho, diciendo: Dios, sé propicio a mí, pecador. </a:t>
            </a:r>
            <a:r>
              <a:rPr lang="es-ES" sz="2300" dirty="0">
                <a:solidFill>
                  <a:srgbClr val="00B0F0"/>
                </a:solidFill>
                <a:latin typeface="Calibri"/>
              </a:rPr>
              <a:t>Os digo que éste descendió a su casa justificado antes que el otro;</a:t>
            </a:r>
            <a:r>
              <a:rPr lang="es-ES" sz="2300" dirty="0">
                <a:latin typeface="Calibri"/>
              </a:rPr>
              <a:t> </a:t>
            </a:r>
            <a:r>
              <a:rPr lang="es-ES" sz="2300" dirty="0">
                <a:solidFill>
                  <a:srgbClr val="FFFF00"/>
                </a:solidFill>
                <a:latin typeface="Calibri"/>
              </a:rPr>
              <a:t>porque cualquiera que se enaltece, será humillado; y el que se humilla será enaltecido.</a:t>
            </a:r>
          </a:p>
        </p:txBody>
      </p:sp>
      <p:sp>
        <p:nvSpPr>
          <p:cNvPr id="3" name="TextBox 2">
            <a:extLst>
              <a:ext uri="{FF2B5EF4-FFF2-40B4-BE49-F238E27FC236}">
                <a16:creationId xmlns:a16="http://schemas.microsoft.com/office/drawing/2014/main" id="{094E0F16-03F5-3DFE-09BD-CD197AC57D8D}"/>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C3A0CDD9-DFF3-0CB5-0812-41615067723C}"/>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0F1AC9D2-15D5-56F0-207E-301AA29898A8}"/>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6F103637-F82D-3280-AA31-BA3EBD670817}"/>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21DA9F9C-C622-A8A5-C520-D996FDE4B999}"/>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10" name="1 CuadroTexto">
            <a:extLst>
              <a:ext uri="{FF2B5EF4-FFF2-40B4-BE49-F238E27FC236}">
                <a16:creationId xmlns:a16="http://schemas.microsoft.com/office/drawing/2014/main" id="{9931AFA0-BF65-E2FD-FD6F-12333B618E87}"/>
              </a:ext>
            </a:extLst>
          </p:cNvPr>
          <p:cNvSpPr txBox="1"/>
          <p:nvPr/>
        </p:nvSpPr>
        <p:spPr>
          <a:xfrm>
            <a:off x="5148064" y="2666235"/>
            <a:ext cx="388843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Pedro 5:5</a:t>
            </a:r>
          </a:p>
        </p:txBody>
      </p:sp>
      <p:sp>
        <p:nvSpPr>
          <p:cNvPr id="11" name="2 CuadroTexto">
            <a:extLst>
              <a:ext uri="{FF2B5EF4-FFF2-40B4-BE49-F238E27FC236}">
                <a16:creationId xmlns:a16="http://schemas.microsoft.com/office/drawing/2014/main" id="{02B3DA1A-2165-D6A0-172F-AED54916DD91}"/>
              </a:ext>
            </a:extLst>
          </p:cNvPr>
          <p:cNvSpPr txBox="1"/>
          <p:nvPr/>
        </p:nvSpPr>
        <p:spPr>
          <a:xfrm>
            <a:off x="5138056" y="3140968"/>
            <a:ext cx="3960440" cy="186615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Igualmente, jóvenes, estad sujetos a los ancianos; y todos, sumisos unos a otros, </a:t>
            </a:r>
            <a:r>
              <a:rPr lang="es-ES" sz="2300" u="sng" dirty="0">
                <a:solidFill>
                  <a:srgbClr val="FFFF00"/>
                </a:solidFill>
                <a:latin typeface="Calibri"/>
              </a:rPr>
              <a:t>revestíos de humildad</a:t>
            </a:r>
            <a:r>
              <a:rPr lang="es-ES" sz="2300" dirty="0">
                <a:latin typeface="Calibri"/>
              </a:rPr>
              <a:t>; </a:t>
            </a:r>
            <a:r>
              <a:rPr lang="es-ES" sz="2300" dirty="0">
                <a:solidFill>
                  <a:srgbClr val="00B0F0"/>
                </a:solidFill>
                <a:latin typeface="Calibri"/>
              </a:rPr>
              <a:t>porque: Dios resiste a los soberbios, y da gracia a los humildes.</a:t>
            </a:r>
          </a:p>
        </p:txBody>
      </p:sp>
      <p:sp>
        <p:nvSpPr>
          <p:cNvPr id="12" name="TextBox 11">
            <a:extLst>
              <a:ext uri="{FF2B5EF4-FFF2-40B4-BE49-F238E27FC236}">
                <a16:creationId xmlns:a16="http://schemas.microsoft.com/office/drawing/2014/main" id="{744A0CB4-74B1-193C-FDF6-3FFB9ECCA255}"/>
              </a:ext>
            </a:extLst>
          </p:cNvPr>
          <p:cNvSpPr txBox="1"/>
          <p:nvPr/>
        </p:nvSpPr>
        <p:spPr>
          <a:xfrm>
            <a:off x="4609295" y="205456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justifica al que se cree justo, sino al que reconoce su necesidad</a:t>
            </a:r>
          </a:p>
        </p:txBody>
      </p:sp>
      <p:sp>
        <p:nvSpPr>
          <p:cNvPr id="14" name="1 CuadroTexto">
            <a:extLst>
              <a:ext uri="{FF2B5EF4-FFF2-40B4-BE49-F238E27FC236}">
                <a16:creationId xmlns:a16="http://schemas.microsoft.com/office/drawing/2014/main" id="{169E78D3-D3DE-829B-8024-16FB553A1F22}"/>
              </a:ext>
            </a:extLst>
          </p:cNvPr>
          <p:cNvSpPr txBox="1"/>
          <p:nvPr/>
        </p:nvSpPr>
        <p:spPr>
          <a:xfrm>
            <a:off x="5158072" y="4904539"/>
            <a:ext cx="388843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1:9</a:t>
            </a:r>
          </a:p>
        </p:txBody>
      </p:sp>
      <p:sp>
        <p:nvSpPr>
          <p:cNvPr id="15" name="2 CuadroTexto">
            <a:extLst>
              <a:ext uri="{FF2B5EF4-FFF2-40B4-BE49-F238E27FC236}">
                <a16:creationId xmlns:a16="http://schemas.microsoft.com/office/drawing/2014/main" id="{918086BB-E7A6-D719-EFB1-280219402ACA}"/>
              </a:ext>
            </a:extLst>
          </p:cNvPr>
          <p:cNvSpPr txBox="1"/>
          <p:nvPr/>
        </p:nvSpPr>
        <p:spPr>
          <a:xfrm>
            <a:off x="5076056" y="5465121"/>
            <a:ext cx="3960440"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latin typeface="Calibri"/>
              </a:rPr>
              <a:t>Si confesamos nuestros pecados, él es fiel y justo para perdonar nuestros pecados, y limpiarnos de toda maldad. </a:t>
            </a:r>
          </a:p>
        </p:txBody>
      </p:sp>
    </p:spTree>
    <p:extLst>
      <p:ext uri="{BB962C8B-B14F-4D97-AF65-F5344CB8AC3E}">
        <p14:creationId xmlns:p14="http://schemas.microsoft.com/office/powerpoint/2010/main" val="7015124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4" grpId="0"/>
      <p:bldP spid="1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C30E70-8794-4F30-1537-E150D43D052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AC49FDE-D238-0D53-4DE1-CF05ACFDA4F1}"/>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36507ECA-CB9C-73B8-8FAA-139B13AD433A}"/>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00B0F0"/>
                </a:solidFill>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a:t>
            </a:r>
            <a:r>
              <a:rPr lang="es-ES" sz="2300" dirty="0">
                <a:solidFill>
                  <a:srgbClr val="00B0F0"/>
                </a:solidFill>
                <a:latin typeface="Calibri"/>
              </a:rPr>
              <a:t>El fariseo, puesto en pie, oraba consigo mismo de esta manera: Dios, te doy gracias porque no soy como los otros hombres, ladrones, injustos, adúlteros, ni aun como este publicano; ayuno dos veces a la semana, doy diezmos de todo lo que gano. </a:t>
            </a:r>
            <a:r>
              <a:rPr lang="es-ES" sz="2300" dirty="0">
                <a:solidFill>
                  <a:srgbClr val="FFFF00"/>
                </a:solidFill>
                <a:latin typeface="Calibri"/>
              </a:rPr>
              <a:t>Mas el publicano, estando lejos, no quería ni aun alzar los ojos al cielo, sino que se golpeaba el pecho, diciendo: Dios, sé propicio a mí, pecador. </a:t>
            </a:r>
            <a:r>
              <a:rPr lang="es-ES" sz="2300" dirty="0">
                <a:solidFill>
                  <a:srgbClr val="00B0F0"/>
                </a:solidFill>
                <a:latin typeface="Calibri"/>
              </a:rPr>
              <a:t>Os digo que éste descendió a su casa justificado antes que el otro;</a:t>
            </a:r>
            <a:r>
              <a:rPr lang="es-ES" sz="2300" dirty="0">
                <a:latin typeface="Calibri"/>
              </a:rPr>
              <a:t> </a:t>
            </a:r>
            <a:r>
              <a:rPr lang="es-ES" sz="2300" dirty="0">
                <a:solidFill>
                  <a:srgbClr val="FFFF00"/>
                </a:solidFill>
                <a:latin typeface="Calibri"/>
              </a:rPr>
              <a:t>porque cualquiera que se enaltece, será humillado; y el que se humilla será enaltecido.</a:t>
            </a:r>
          </a:p>
        </p:txBody>
      </p:sp>
      <p:sp>
        <p:nvSpPr>
          <p:cNvPr id="3" name="TextBox 2">
            <a:extLst>
              <a:ext uri="{FF2B5EF4-FFF2-40B4-BE49-F238E27FC236}">
                <a16:creationId xmlns:a16="http://schemas.microsoft.com/office/drawing/2014/main" id="{FDEE6E9E-8425-9A74-E924-6EE795F26171}"/>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F6DA3DCB-2FD5-C596-395F-F92F3CF444F3}"/>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217C4677-AD98-C2DA-86CA-52186760FD04}"/>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951CAE73-078A-C9C3-2C8E-4EC3527D38BE}"/>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425CC388-17E9-E6E3-FDC5-AF3D875B692C}"/>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10" name="1 CuadroTexto">
            <a:extLst>
              <a:ext uri="{FF2B5EF4-FFF2-40B4-BE49-F238E27FC236}">
                <a16:creationId xmlns:a16="http://schemas.microsoft.com/office/drawing/2014/main" id="{43B60A65-E730-AAF8-C006-170B36AF3C10}"/>
              </a:ext>
            </a:extLst>
          </p:cNvPr>
          <p:cNvSpPr txBox="1"/>
          <p:nvPr/>
        </p:nvSpPr>
        <p:spPr>
          <a:xfrm>
            <a:off x="5148064" y="2666235"/>
            <a:ext cx="388843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Pedro 5:5</a:t>
            </a:r>
          </a:p>
        </p:txBody>
      </p:sp>
      <p:sp>
        <p:nvSpPr>
          <p:cNvPr id="11" name="2 CuadroTexto">
            <a:extLst>
              <a:ext uri="{FF2B5EF4-FFF2-40B4-BE49-F238E27FC236}">
                <a16:creationId xmlns:a16="http://schemas.microsoft.com/office/drawing/2014/main" id="{233E6EF2-E610-B15B-4668-4B9C6FFC9476}"/>
              </a:ext>
            </a:extLst>
          </p:cNvPr>
          <p:cNvSpPr txBox="1"/>
          <p:nvPr/>
        </p:nvSpPr>
        <p:spPr>
          <a:xfrm>
            <a:off x="5138056" y="3140968"/>
            <a:ext cx="3960440" cy="186615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Igualmente, jóvenes, estad sujetos a los ancianos; y todos, sumisos unos a otros, </a:t>
            </a:r>
            <a:r>
              <a:rPr lang="es-ES" sz="2300" u="sng" dirty="0">
                <a:solidFill>
                  <a:srgbClr val="FFFF00"/>
                </a:solidFill>
                <a:latin typeface="Calibri"/>
              </a:rPr>
              <a:t>revestíos de humildad</a:t>
            </a:r>
            <a:r>
              <a:rPr lang="es-ES" sz="2300" dirty="0">
                <a:latin typeface="Calibri"/>
              </a:rPr>
              <a:t>; </a:t>
            </a:r>
            <a:r>
              <a:rPr lang="es-ES" sz="2300" dirty="0">
                <a:solidFill>
                  <a:srgbClr val="00B0F0"/>
                </a:solidFill>
                <a:latin typeface="Calibri"/>
              </a:rPr>
              <a:t>porque: Dios resiste a los soberbios, y da gracia a los humildes.</a:t>
            </a:r>
          </a:p>
        </p:txBody>
      </p:sp>
      <p:sp>
        <p:nvSpPr>
          <p:cNvPr id="12" name="TextBox 11">
            <a:extLst>
              <a:ext uri="{FF2B5EF4-FFF2-40B4-BE49-F238E27FC236}">
                <a16:creationId xmlns:a16="http://schemas.microsoft.com/office/drawing/2014/main" id="{1F6BF6E1-ECBC-7FA7-5FD8-233412AE88B1}"/>
              </a:ext>
            </a:extLst>
          </p:cNvPr>
          <p:cNvSpPr txBox="1"/>
          <p:nvPr/>
        </p:nvSpPr>
        <p:spPr>
          <a:xfrm>
            <a:off x="4609295" y="205456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justifica al que se cree justo, sino al que reconoce su necesidad</a:t>
            </a:r>
          </a:p>
        </p:txBody>
      </p:sp>
      <p:sp>
        <p:nvSpPr>
          <p:cNvPr id="14" name="1 CuadroTexto">
            <a:extLst>
              <a:ext uri="{FF2B5EF4-FFF2-40B4-BE49-F238E27FC236}">
                <a16:creationId xmlns:a16="http://schemas.microsoft.com/office/drawing/2014/main" id="{4F56040F-04ED-9F92-93E0-D1FFB54E73EF}"/>
              </a:ext>
            </a:extLst>
          </p:cNvPr>
          <p:cNvSpPr txBox="1"/>
          <p:nvPr/>
        </p:nvSpPr>
        <p:spPr>
          <a:xfrm>
            <a:off x="5158072" y="4904539"/>
            <a:ext cx="388843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1:9</a:t>
            </a:r>
          </a:p>
        </p:txBody>
      </p:sp>
      <p:sp>
        <p:nvSpPr>
          <p:cNvPr id="15" name="2 CuadroTexto">
            <a:extLst>
              <a:ext uri="{FF2B5EF4-FFF2-40B4-BE49-F238E27FC236}">
                <a16:creationId xmlns:a16="http://schemas.microsoft.com/office/drawing/2014/main" id="{B8AC78E6-B6BC-9723-07D1-4EB381C7B6EC}"/>
              </a:ext>
            </a:extLst>
          </p:cNvPr>
          <p:cNvSpPr txBox="1"/>
          <p:nvPr/>
        </p:nvSpPr>
        <p:spPr>
          <a:xfrm>
            <a:off x="5076056" y="5465121"/>
            <a:ext cx="3960440"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Si confesamos nuestros pecados, él es fiel y justo para perdonar nuestros pecados, </a:t>
            </a:r>
            <a:r>
              <a:rPr lang="es-ES" sz="2300" dirty="0">
                <a:latin typeface="Calibri"/>
              </a:rPr>
              <a:t>y limpiarnos de toda maldad. </a:t>
            </a:r>
          </a:p>
        </p:txBody>
      </p:sp>
    </p:spTree>
    <p:extLst>
      <p:ext uri="{BB962C8B-B14F-4D97-AF65-F5344CB8AC3E}">
        <p14:creationId xmlns:p14="http://schemas.microsoft.com/office/powerpoint/2010/main" val="143930905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D991EC-3FF6-FBF8-0C11-D35594FD832D}"/>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EF75AFB-88D8-2A72-6B49-E7AFDF4AE9A6}"/>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18:9-14</a:t>
            </a:r>
          </a:p>
        </p:txBody>
      </p:sp>
      <p:sp>
        <p:nvSpPr>
          <p:cNvPr id="5" name="2 CuadroTexto">
            <a:extLst>
              <a:ext uri="{FF2B5EF4-FFF2-40B4-BE49-F238E27FC236}">
                <a16:creationId xmlns:a16="http://schemas.microsoft.com/office/drawing/2014/main" id="{8B62A19F-1A69-140E-EBED-77EFC7A7AFA9}"/>
              </a:ext>
            </a:extLst>
          </p:cNvPr>
          <p:cNvSpPr txBox="1"/>
          <p:nvPr/>
        </p:nvSpPr>
        <p:spPr>
          <a:xfrm>
            <a:off x="45504" y="476672"/>
            <a:ext cx="4598504" cy="6290440"/>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00B0F0"/>
                </a:solidFill>
                <a:latin typeface="Calibri"/>
              </a:rPr>
              <a:t>A unos que confiaban en sí mismos como justos, y menospreciaban a los otros, dijo también esta parábola: </a:t>
            </a:r>
            <a:r>
              <a:rPr lang="es-ES" sz="2300" dirty="0">
                <a:solidFill>
                  <a:srgbClr val="FFFF00"/>
                </a:solidFill>
                <a:latin typeface="Calibri"/>
              </a:rPr>
              <a:t>Dos hombres subieron al templo a orar: uno era fariseo, y el otro publicano.</a:t>
            </a:r>
            <a:r>
              <a:rPr lang="es-ES" sz="2300" dirty="0">
                <a:latin typeface="Calibri"/>
              </a:rPr>
              <a:t> </a:t>
            </a:r>
            <a:r>
              <a:rPr lang="es-ES" sz="2300" dirty="0">
                <a:solidFill>
                  <a:srgbClr val="00B0F0"/>
                </a:solidFill>
                <a:latin typeface="Calibri"/>
              </a:rPr>
              <a:t>El fariseo, puesto en pie, oraba consigo mismo de esta manera: Dios, te doy gracias porque no soy como los otros hombres, ladrones, injustos, adúlteros, ni aun como este publicano; ayuno dos veces a la semana, doy diezmos de todo lo que gano. </a:t>
            </a:r>
            <a:r>
              <a:rPr lang="es-ES" sz="2300" dirty="0">
                <a:solidFill>
                  <a:srgbClr val="FFFF00"/>
                </a:solidFill>
                <a:latin typeface="Calibri"/>
              </a:rPr>
              <a:t>Mas el publicano, estando lejos, no quería ni aun alzar los ojos al cielo, sino que se golpeaba el pecho, diciendo: Dios, sé propicio a mí, pecador. </a:t>
            </a:r>
            <a:r>
              <a:rPr lang="es-ES" sz="2300" dirty="0">
                <a:solidFill>
                  <a:srgbClr val="00B0F0"/>
                </a:solidFill>
                <a:latin typeface="Calibri"/>
              </a:rPr>
              <a:t>Os digo que éste descendió a su casa justificado antes que el otro;</a:t>
            </a:r>
            <a:r>
              <a:rPr lang="es-ES" sz="2300" dirty="0">
                <a:latin typeface="Calibri"/>
              </a:rPr>
              <a:t> </a:t>
            </a:r>
            <a:r>
              <a:rPr lang="es-ES" sz="2300" dirty="0">
                <a:solidFill>
                  <a:srgbClr val="FFFF00"/>
                </a:solidFill>
                <a:latin typeface="Calibri"/>
              </a:rPr>
              <a:t>porque cualquiera que se enaltece, será humillado; y el que se humilla será enaltecido.</a:t>
            </a:r>
          </a:p>
        </p:txBody>
      </p:sp>
      <p:sp>
        <p:nvSpPr>
          <p:cNvPr id="3" name="TextBox 2">
            <a:extLst>
              <a:ext uri="{FF2B5EF4-FFF2-40B4-BE49-F238E27FC236}">
                <a16:creationId xmlns:a16="http://schemas.microsoft.com/office/drawing/2014/main" id="{4CB65FB7-0101-53C1-959B-115C316F3780}"/>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0251CCD9-09FD-4A41-5FF3-C84FD9899080}"/>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13A0091F-A29C-3C44-FEB9-A48961372352}"/>
              </a:ext>
            </a:extLst>
          </p:cNvPr>
          <p:cNvSpPr txBox="1"/>
          <p:nvPr/>
        </p:nvSpPr>
        <p:spPr>
          <a:xfrm>
            <a:off x="4572000" y="1124744"/>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3B109E23-0F32-A5CC-B2B9-D068D83A4111}"/>
              </a:ext>
            </a:extLst>
          </p:cNvPr>
          <p:cNvSpPr txBox="1"/>
          <p:nvPr/>
        </p:nvSpPr>
        <p:spPr>
          <a:xfrm>
            <a:off x="4597991" y="1471460"/>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2036E12B-FF81-3F16-4FD1-C01E0EF336F7}"/>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10" name="1 CuadroTexto">
            <a:extLst>
              <a:ext uri="{FF2B5EF4-FFF2-40B4-BE49-F238E27FC236}">
                <a16:creationId xmlns:a16="http://schemas.microsoft.com/office/drawing/2014/main" id="{2CD91B71-F512-0C70-964F-2FA068FE7FF9}"/>
              </a:ext>
            </a:extLst>
          </p:cNvPr>
          <p:cNvSpPr txBox="1"/>
          <p:nvPr/>
        </p:nvSpPr>
        <p:spPr>
          <a:xfrm>
            <a:off x="5148064" y="2666235"/>
            <a:ext cx="388843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Pedro 5:5</a:t>
            </a:r>
          </a:p>
        </p:txBody>
      </p:sp>
      <p:sp>
        <p:nvSpPr>
          <p:cNvPr id="11" name="2 CuadroTexto">
            <a:extLst>
              <a:ext uri="{FF2B5EF4-FFF2-40B4-BE49-F238E27FC236}">
                <a16:creationId xmlns:a16="http://schemas.microsoft.com/office/drawing/2014/main" id="{BA4C4E40-477F-DAD3-0A44-11E77DF41BB3}"/>
              </a:ext>
            </a:extLst>
          </p:cNvPr>
          <p:cNvSpPr txBox="1"/>
          <p:nvPr/>
        </p:nvSpPr>
        <p:spPr>
          <a:xfrm>
            <a:off x="5138056" y="3140968"/>
            <a:ext cx="3960440" cy="1866152"/>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Igualmente, jóvenes, estad sujetos a los ancianos; y todos, sumisos unos a otros, </a:t>
            </a:r>
            <a:r>
              <a:rPr lang="es-ES" sz="2300" u="sng" dirty="0">
                <a:solidFill>
                  <a:srgbClr val="FFFF00"/>
                </a:solidFill>
                <a:latin typeface="Calibri"/>
              </a:rPr>
              <a:t>revestíos de humildad</a:t>
            </a:r>
            <a:r>
              <a:rPr lang="es-ES" sz="2300" dirty="0">
                <a:latin typeface="Calibri"/>
              </a:rPr>
              <a:t>; </a:t>
            </a:r>
            <a:r>
              <a:rPr lang="es-ES" sz="2300" dirty="0">
                <a:solidFill>
                  <a:srgbClr val="00B0F0"/>
                </a:solidFill>
                <a:latin typeface="Calibri"/>
              </a:rPr>
              <a:t>porque: Dios resiste a los soberbios, y da gracia a los humildes.</a:t>
            </a:r>
          </a:p>
        </p:txBody>
      </p:sp>
      <p:sp>
        <p:nvSpPr>
          <p:cNvPr id="12" name="TextBox 11">
            <a:extLst>
              <a:ext uri="{FF2B5EF4-FFF2-40B4-BE49-F238E27FC236}">
                <a16:creationId xmlns:a16="http://schemas.microsoft.com/office/drawing/2014/main" id="{5279733C-7D6E-52FA-69D7-C561967151AB}"/>
              </a:ext>
            </a:extLst>
          </p:cNvPr>
          <p:cNvSpPr txBox="1"/>
          <p:nvPr/>
        </p:nvSpPr>
        <p:spPr>
          <a:xfrm>
            <a:off x="4609295" y="2054568"/>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Dios no justifica al que se cree justo, sino al que reconoce su necesidad</a:t>
            </a:r>
          </a:p>
        </p:txBody>
      </p:sp>
      <p:sp>
        <p:nvSpPr>
          <p:cNvPr id="14" name="1 CuadroTexto">
            <a:extLst>
              <a:ext uri="{FF2B5EF4-FFF2-40B4-BE49-F238E27FC236}">
                <a16:creationId xmlns:a16="http://schemas.microsoft.com/office/drawing/2014/main" id="{985DB88A-39CB-DE0B-2376-D92EA03C21CD}"/>
              </a:ext>
            </a:extLst>
          </p:cNvPr>
          <p:cNvSpPr txBox="1"/>
          <p:nvPr/>
        </p:nvSpPr>
        <p:spPr>
          <a:xfrm>
            <a:off x="5158072" y="4904539"/>
            <a:ext cx="388843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Juan 1:9</a:t>
            </a:r>
          </a:p>
        </p:txBody>
      </p:sp>
      <p:sp>
        <p:nvSpPr>
          <p:cNvPr id="15" name="2 CuadroTexto">
            <a:extLst>
              <a:ext uri="{FF2B5EF4-FFF2-40B4-BE49-F238E27FC236}">
                <a16:creationId xmlns:a16="http://schemas.microsoft.com/office/drawing/2014/main" id="{F66714C1-A278-AEF2-D708-39CEB8FBD4F2}"/>
              </a:ext>
            </a:extLst>
          </p:cNvPr>
          <p:cNvSpPr txBox="1"/>
          <p:nvPr/>
        </p:nvSpPr>
        <p:spPr>
          <a:xfrm>
            <a:off x="5076056" y="5465121"/>
            <a:ext cx="3960440" cy="1276247"/>
          </a:xfrm>
          <a:prstGeom prst="rect">
            <a:avLst/>
          </a:prstGeom>
          <a:noFill/>
        </p:spPr>
        <p:txBody>
          <a:bodyPr wrap="square" rtlCol="0">
            <a:spAutoFit/>
          </a:bodyPr>
          <a:lstStyle/>
          <a:p>
            <a:pPr algn="ctr" fontAlgn="auto">
              <a:lnSpc>
                <a:spcPts val="2300"/>
              </a:lnSpc>
              <a:spcBef>
                <a:spcPts val="0"/>
              </a:spcBef>
              <a:spcAft>
                <a:spcPts val="0"/>
              </a:spcAft>
            </a:pPr>
            <a:r>
              <a:rPr lang="es-ES" sz="2300" dirty="0">
                <a:solidFill>
                  <a:srgbClr val="FFFF00"/>
                </a:solidFill>
                <a:latin typeface="Calibri"/>
              </a:rPr>
              <a:t>Si confesamos nuestros pecados, él es fiel y justo para perdonar nuestros pecados, </a:t>
            </a:r>
            <a:r>
              <a:rPr lang="es-ES" sz="2300" dirty="0">
                <a:solidFill>
                  <a:srgbClr val="00B0F0"/>
                </a:solidFill>
                <a:latin typeface="Calibri"/>
              </a:rPr>
              <a:t>y limpiarnos de toda maldad. </a:t>
            </a:r>
          </a:p>
        </p:txBody>
      </p:sp>
    </p:spTree>
    <p:extLst>
      <p:ext uri="{BB962C8B-B14F-4D97-AF65-F5344CB8AC3E}">
        <p14:creationId xmlns:p14="http://schemas.microsoft.com/office/powerpoint/2010/main" val="130333890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E382F1-C94D-4767-3C11-773B81932F9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59183C0-A52F-CDD8-3B86-88BD1E8611A0}"/>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87A67EB2-6DDB-87FB-57F1-E8F11EC844E1}"/>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fue enseñado Moisés en toda la sabiduría de los egipcios; y era poderoso en sus palabras y obras. </a:t>
            </a:r>
          </a:p>
        </p:txBody>
      </p:sp>
      <p:sp>
        <p:nvSpPr>
          <p:cNvPr id="3" name="TextBox 2">
            <a:extLst>
              <a:ext uri="{FF2B5EF4-FFF2-40B4-BE49-F238E27FC236}">
                <a16:creationId xmlns:a16="http://schemas.microsoft.com/office/drawing/2014/main" id="{E51017F8-217F-44F7-1E3D-9CE1FEEDD7DA}"/>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2889D3D-F9FF-E1B0-05A8-536BAEA7EC87}"/>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FAAADBF9-3275-0468-3C89-440166B0FB31}"/>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51FA8C8A-2063-836D-524D-1031641BE1E6}"/>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4CD7CB90-33A4-26B9-C377-BE2494175FB4}"/>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CB4B899D-448C-AD92-9388-2BA5D1FF34BC}"/>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Tree>
    <p:extLst>
      <p:ext uri="{BB962C8B-B14F-4D97-AF65-F5344CB8AC3E}">
        <p14:creationId xmlns:p14="http://schemas.microsoft.com/office/powerpoint/2010/main" val="167257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3" grpId="0" animBg="1"/>
      <p:bldP spid="8" grpId="0" animBg="1"/>
      <p:bldP spid="7"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03465F-7F30-CB94-084E-7657E3FC9DE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B9A01B4-3077-3292-2FBE-5EADA537F798}"/>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5A5D799A-A2F7-7048-082A-B146079E118E}"/>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fue enseñado Moisés en toda la sabiduría de los egipcios; </a:t>
            </a:r>
            <a:r>
              <a:rPr lang="es-ES" sz="2400" dirty="0">
                <a:latin typeface="Calibri"/>
              </a:rPr>
              <a:t>y era poderoso en sus palabras y obras. </a:t>
            </a:r>
          </a:p>
        </p:txBody>
      </p:sp>
      <p:sp>
        <p:nvSpPr>
          <p:cNvPr id="3" name="TextBox 2">
            <a:extLst>
              <a:ext uri="{FF2B5EF4-FFF2-40B4-BE49-F238E27FC236}">
                <a16:creationId xmlns:a16="http://schemas.microsoft.com/office/drawing/2014/main" id="{942F1FFD-6FBF-C783-E8DB-20389C1E8450}"/>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42A8C6E-707C-670A-926E-CB93722CA853}"/>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95A8C82B-21F0-7A0E-F76D-98BC83B3401F}"/>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7B454D27-AD78-F430-CCA9-855D57F467A9}"/>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E9CF8DBF-94FA-754B-4F7D-112ADA33DEBF}"/>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E8D5E305-5A28-C202-DE27-F4397139887D}"/>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Tree>
    <p:extLst>
      <p:ext uri="{BB962C8B-B14F-4D97-AF65-F5344CB8AC3E}">
        <p14:creationId xmlns:p14="http://schemas.microsoft.com/office/powerpoint/2010/main" val="83331155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829B07-08E2-B634-ECAA-FCD356C3B271}"/>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8A233E1-15B5-0889-725D-8C8F089845EE}"/>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D046CBA2-D6D1-16B0-C339-5914501BBFEB}"/>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fue enseñado Moisés en toda la sabiduría de los egipcios; </a:t>
            </a:r>
            <a:r>
              <a:rPr lang="es-ES" sz="2400" dirty="0">
                <a:solidFill>
                  <a:srgbClr val="00B0F0"/>
                </a:solidFill>
                <a:latin typeface="Calibri"/>
              </a:rPr>
              <a:t>y era poderoso en sus palabras y obras. </a:t>
            </a:r>
          </a:p>
        </p:txBody>
      </p:sp>
      <p:sp>
        <p:nvSpPr>
          <p:cNvPr id="3" name="TextBox 2">
            <a:extLst>
              <a:ext uri="{FF2B5EF4-FFF2-40B4-BE49-F238E27FC236}">
                <a16:creationId xmlns:a16="http://schemas.microsoft.com/office/drawing/2014/main" id="{CAE96A10-7839-6E5B-E75D-D5F945184B97}"/>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D355B9D4-0499-E2BB-E2CC-FC36DA0694BC}"/>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AC126BD8-EC12-5CAD-531C-2F83BC31F3DB}"/>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FA71F056-6B71-1644-D171-DB1DD7BBE82F}"/>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090BCA73-3C4B-92C1-DCD5-3D52A60E9FE8}"/>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D84F2D1D-956B-5D5E-77CE-9F282D1CEC30}"/>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9" name="1 CuadroTexto">
            <a:extLst>
              <a:ext uri="{FF2B5EF4-FFF2-40B4-BE49-F238E27FC236}">
                <a16:creationId xmlns:a16="http://schemas.microsoft.com/office/drawing/2014/main" id="{127A8EC2-90BF-E9B6-28D1-9B6B47A058A4}"/>
              </a:ext>
            </a:extLst>
          </p:cNvPr>
          <p:cNvSpPr txBox="1"/>
          <p:nvPr/>
        </p:nvSpPr>
        <p:spPr>
          <a:xfrm>
            <a:off x="97496" y="14127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11:24-26</a:t>
            </a:r>
          </a:p>
        </p:txBody>
      </p:sp>
      <p:sp>
        <p:nvSpPr>
          <p:cNvPr id="10" name="2 CuadroTexto">
            <a:extLst>
              <a:ext uri="{FF2B5EF4-FFF2-40B4-BE49-F238E27FC236}">
                <a16:creationId xmlns:a16="http://schemas.microsoft.com/office/drawing/2014/main" id="{F38A83FF-1966-A4FF-E35A-4ACAE6E76E70}"/>
              </a:ext>
            </a:extLst>
          </p:cNvPr>
          <p:cNvSpPr txBox="1"/>
          <p:nvPr/>
        </p:nvSpPr>
        <p:spPr>
          <a:xfrm>
            <a:off x="35496" y="1889448"/>
            <a:ext cx="4598504" cy="317439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Por la fe Moisés, hecho ya grande, rehusó llamarse hijo de la hija de Faraón, escogiendo antes ser maltratado con el pueblo de Dios, que gozar de los deleites temporales del pecado, teniendo por mayores riquezas el vituperio de Cristo que los tesoros de los egipcios; porque tenía puesta la mirada en el galardón. </a:t>
            </a:r>
          </a:p>
        </p:txBody>
      </p:sp>
    </p:spTree>
    <p:extLst>
      <p:ext uri="{BB962C8B-B14F-4D97-AF65-F5344CB8AC3E}">
        <p14:creationId xmlns:p14="http://schemas.microsoft.com/office/powerpoint/2010/main" val="32338967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09BE7-FDFB-BBF4-A4C2-61476F127A4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3678E84-760C-92DE-B730-2C7587747898}"/>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A0DD02B9-CA34-DF42-212A-5D5A29C49B31}"/>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fue enseñado Moisés en toda la sabiduría de los egipcios; </a:t>
            </a:r>
            <a:r>
              <a:rPr lang="es-ES" sz="2400" dirty="0">
                <a:solidFill>
                  <a:srgbClr val="00B0F0"/>
                </a:solidFill>
                <a:latin typeface="Calibri"/>
              </a:rPr>
              <a:t>y era poderoso en sus palabras y obras. </a:t>
            </a:r>
          </a:p>
        </p:txBody>
      </p:sp>
      <p:sp>
        <p:nvSpPr>
          <p:cNvPr id="3" name="TextBox 2">
            <a:extLst>
              <a:ext uri="{FF2B5EF4-FFF2-40B4-BE49-F238E27FC236}">
                <a16:creationId xmlns:a16="http://schemas.microsoft.com/office/drawing/2014/main" id="{DC942D4B-4C18-2B16-D9FD-8790AC22538A}"/>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436F9D3-D65E-5939-97E4-62F7D914ABF0}"/>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77385CBD-D4CA-0972-3C46-BBBA653F3D0C}"/>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A5C98239-B6CE-7623-7044-FED4CE3673F8}"/>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BFC46DEA-15A4-6CF0-123E-A4006BBE4FE5}"/>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F0FDFFB8-9EAB-1852-53C0-F3980E403F20}"/>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9" name="1 CuadroTexto">
            <a:extLst>
              <a:ext uri="{FF2B5EF4-FFF2-40B4-BE49-F238E27FC236}">
                <a16:creationId xmlns:a16="http://schemas.microsoft.com/office/drawing/2014/main" id="{AF44B49E-B435-DC80-D9A3-944305C84515}"/>
              </a:ext>
            </a:extLst>
          </p:cNvPr>
          <p:cNvSpPr txBox="1"/>
          <p:nvPr/>
        </p:nvSpPr>
        <p:spPr>
          <a:xfrm>
            <a:off x="97496" y="14127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11:24-26</a:t>
            </a:r>
          </a:p>
        </p:txBody>
      </p:sp>
      <p:sp>
        <p:nvSpPr>
          <p:cNvPr id="10" name="2 CuadroTexto">
            <a:extLst>
              <a:ext uri="{FF2B5EF4-FFF2-40B4-BE49-F238E27FC236}">
                <a16:creationId xmlns:a16="http://schemas.microsoft.com/office/drawing/2014/main" id="{E8FFA3BB-2933-D719-53A8-4AD2560B368C}"/>
              </a:ext>
            </a:extLst>
          </p:cNvPr>
          <p:cNvSpPr txBox="1"/>
          <p:nvPr/>
        </p:nvSpPr>
        <p:spPr>
          <a:xfrm>
            <a:off x="35496" y="1889448"/>
            <a:ext cx="4598504" cy="317439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la fe Moisés, hecho ya grande, </a:t>
            </a:r>
            <a:r>
              <a:rPr lang="es-ES" sz="2400" u="sng" dirty="0">
                <a:solidFill>
                  <a:srgbClr val="FFFF00"/>
                </a:solidFill>
                <a:latin typeface="Calibri"/>
              </a:rPr>
              <a:t>rehusó</a:t>
            </a:r>
            <a:r>
              <a:rPr lang="es-ES" sz="2400" dirty="0">
                <a:solidFill>
                  <a:srgbClr val="FFFF00"/>
                </a:solidFill>
                <a:latin typeface="Calibri"/>
              </a:rPr>
              <a:t> llamarse hijo de la hija de Faraón, </a:t>
            </a:r>
            <a:r>
              <a:rPr lang="es-ES" sz="2400" dirty="0">
                <a:latin typeface="Calibri"/>
              </a:rPr>
              <a:t>escogiendo antes ser maltratado con el pueblo de Dios, que gozar de los deleites temporales del pecado, teniendo por mayores riquezas el vituperio de Cristo que los tesoros de los egipcios; porque tenía puesta la mirada en el galardón. </a:t>
            </a:r>
          </a:p>
        </p:txBody>
      </p:sp>
      <p:sp>
        <p:nvSpPr>
          <p:cNvPr id="17" name="TextBox 16">
            <a:extLst>
              <a:ext uri="{FF2B5EF4-FFF2-40B4-BE49-F238E27FC236}">
                <a16:creationId xmlns:a16="http://schemas.microsoft.com/office/drawing/2014/main" id="{AB42C0AB-F2C1-7168-7F15-6CE8EC429A79}"/>
              </a:ext>
            </a:extLst>
          </p:cNvPr>
          <p:cNvSpPr txBox="1"/>
          <p:nvPr/>
        </p:nvSpPr>
        <p:spPr>
          <a:xfrm>
            <a:off x="4607729" y="243411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rechazó una identidad falsa</a:t>
            </a:r>
          </a:p>
        </p:txBody>
      </p:sp>
    </p:spTree>
    <p:extLst>
      <p:ext uri="{BB962C8B-B14F-4D97-AF65-F5344CB8AC3E}">
        <p14:creationId xmlns:p14="http://schemas.microsoft.com/office/powerpoint/2010/main" val="3191021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barn(inVertical)">
                                      <p:cBhvr>
                                        <p:cTn id="7"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CF1BB-C3ED-C0B0-F828-E9A65541B89A}"/>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7FA66EA-8A2E-DD33-4366-7DB039858CFA}"/>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B354E185-C6B1-839D-5E9D-F8E32F04CA6B}"/>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fue enseñado Moisés en toda la sabiduría de los egipcios; </a:t>
            </a:r>
            <a:r>
              <a:rPr lang="es-ES" sz="2400" dirty="0">
                <a:solidFill>
                  <a:srgbClr val="00B0F0"/>
                </a:solidFill>
                <a:latin typeface="Calibri"/>
              </a:rPr>
              <a:t>y era poderoso en sus palabras y obras. </a:t>
            </a:r>
          </a:p>
        </p:txBody>
      </p:sp>
      <p:sp>
        <p:nvSpPr>
          <p:cNvPr id="3" name="TextBox 2">
            <a:extLst>
              <a:ext uri="{FF2B5EF4-FFF2-40B4-BE49-F238E27FC236}">
                <a16:creationId xmlns:a16="http://schemas.microsoft.com/office/drawing/2014/main" id="{D24A6176-8B6F-D707-7D62-F88FF1620B8A}"/>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E4AC7D98-E429-1EA3-CE60-7808988F5FC8}"/>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F7473D7A-807C-53A0-3870-F333D5A90767}"/>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9C16CDBD-8198-3D8F-8D45-0CFF8C793A3E}"/>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769F3CCD-B283-5E78-0D8D-631E580CB369}"/>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5CCD5EC2-87F8-3CF4-B09F-1E86334A7E3C}"/>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9" name="1 CuadroTexto">
            <a:extLst>
              <a:ext uri="{FF2B5EF4-FFF2-40B4-BE49-F238E27FC236}">
                <a16:creationId xmlns:a16="http://schemas.microsoft.com/office/drawing/2014/main" id="{2262329B-BEE0-4CE8-1798-0615393AC3C7}"/>
              </a:ext>
            </a:extLst>
          </p:cNvPr>
          <p:cNvSpPr txBox="1"/>
          <p:nvPr/>
        </p:nvSpPr>
        <p:spPr>
          <a:xfrm>
            <a:off x="97496" y="14127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11:24-26</a:t>
            </a:r>
          </a:p>
        </p:txBody>
      </p:sp>
      <p:sp>
        <p:nvSpPr>
          <p:cNvPr id="10" name="2 CuadroTexto">
            <a:extLst>
              <a:ext uri="{FF2B5EF4-FFF2-40B4-BE49-F238E27FC236}">
                <a16:creationId xmlns:a16="http://schemas.microsoft.com/office/drawing/2014/main" id="{787A68C0-5777-E119-C9BC-2E64DE48F4F0}"/>
              </a:ext>
            </a:extLst>
          </p:cNvPr>
          <p:cNvSpPr txBox="1"/>
          <p:nvPr/>
        </p:nvSpPr>
        <p:spPr>
          <a:xfrm>
            <a:off x="35496" y="1889448"/>
            <a:ext cx="4598504" cy="317439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la fe Moisés, hecho ya grande, </a:t>
            </a:r>
            <a:r>
              <a:rPr lang="es-ES" sz="2400" u="sng" dirty="0">
                <a:solidFill>
                  <a:srgbClr val="FFFF00"/>
                </a:solidFill>
                <a:latin typeface="Calibri"/>
              </a:rPr>
              <a:t>rehusó</a:t>
            </a:r>
            <a:r>
              <a:rPr lang="es-ES" sz="2400" dirty="0">
                <a:solidFill>
                  <a:srgbClr val="FFFF00"/>
                </a:solidFill>
                <a:latin typeface="Calibri"/>
              </a:rPr>
              <a:t> llamarse hijo de la hija de Faraón, </a:t>
            </a:r>
            <a:r>
              <a:rPr lang="es-ES" sz="2400" u="sng" dirty="0">
                <a:solidFill>
                  <a:srgbClr val="00B0F0"/>
                </a:solidFill>
                <a:latin typeface="Calibri"/>
              </a:rPr>
              <a:t>escogiendo</a:t>
            </a:r>
            <a:r>
              <a:rPr lang="es-ES" sz="2400" dirty="0">
                <a:solidFill>
                  <a:srgbClr val="00B0F0"/>
                </a:solidFill>
                <a:latin typeface="Calibri"/>
              </a:rPr>
              <a:t> antes ser maltratado con el pueblo de Dios, que gozar de los deleites temporales del pecado, </a:t>
            </a:r>
            <a:r>
              <a:rPr lang="es-ES" sz="2400" dirty="0">
                <a:latin typeface="Calibri"/>
              </a:rPr>
              <a:t>teniendo por mayores riquezas el vituperio de Cristo que los tesoros de los egipcios; porque tenía puesta la mirada en el galardón. </a:t>
            </a:r>
          </a:p>
        </p:txBody>
      </p:sp>
      <p:sp>
        <p:nvSpPr>
          <p:cNvPr id="17" name="TextBox 16">
            <a:extLst>
              <a:ext uri="{FF2B5EF4-FFF2-40B4-BE49-F238E27FC236}">
                <a16:creationId xmlns:a16="http://schemas.microsoft.com/office/drawing/2014/main" id="{651D42EB-1F36-B6DE-09A7-7E4D0935ADF4}"/>
              </a:ext>
            </a:extLst>
          </p:cNvPr>
          <p:cNvSpPr txBox="1"/>
          <p:nvPr/>
        </p:nvSpPr>
        <p:spPr>
          <a:xfrm>
            <a:off x="4607729" y="243411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rechazó una identidad falsa</a:t>
            </a:r>
          </a:p>
        </p:txBody>
      </p:sp>
      <p:sp>
        <p:nvSpPr>
          <p:cNvPr id="11" name="TextBox 10">
            <a:extLst>
              <a:ext uri="{FF2B5EF4-FFF2-40B4-BE49-F238E27FC236}">
                <a16:creationId xmlns:a16="http://schemas.microsoft.com/office/drawing/2014/main" id="{8042B2AE-C4A9-1628-344D-088120928252}"/>
              </a:ext>
            </a:extLst>
          </p:cNvPr>
          <p:cNvSpPr txBox="1"/>
          <p:nvPr/>
        </p:nvSpPr>
        <p:spPr>
          <a:xfrm>
            <a:off x="4607729" y="277356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eligió el sufrimiento con el pueblo de Dios</a:t>
            </a:r>
          </a:p>
        </p:txBody>
      </p:sp>
    </p:spTree>
    <p:extLst>
      <p:ext uri="{BB962C8B-B14F-4D97-AF65-F5344CB8AC3E}">
        <p14:creationId xmlns:p14="http://schemas.microsoft.com/office/powerpoint/2010/main" val="859639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508AFD-5B7F-79A8-AAF9-3A836490A44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FF87768-8D2F-0448-0984-55A05C09D14B}"/>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08A1B81C-65A4-8993-B320-DAB13E8FF78D}"/>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fue enseñado Moisés en toda la sabiduría de los egipcios; </a:t>
            </a:r>
            <a:r>
              <a:rPr lang="es-ES" sz="2400" dirty="0">
                <a:solidFill>
                  <a:srgbClr val="00B0F0"/>
                </a:solidFill>
                <a:latin typeface="Calibri"/>
              </a:rPr>
              <a:t>y era poderoso en sus palabras y obras. </a:t>
            </a:r>
          </a:p>
        </p:txBody>
      </p:sp>
      <p:sp>
        <p:nvSpPr>
          <p:cNvPr id="3" name="TextBox 2">
            <a:extLst>
              <a:ext uri="{FF2B5EF4-FFF2-40B4-BE49-F238E27FC236}">
                <a16:creationId xmlns:a16="http://schemas.microsoft.com/office/drawing/2014/main" id="{A56C8CDD-35FB-E51C-FAD4-A196330066B8}"/>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2FE964B-9293-2ACA-E3AF-9109791F09E3}"/>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D817C18E-F858-BBC5-97D5-CB4A56344173}"/>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E4BD0913-B750-C420-2F24-9EBA1524FAB5}"/>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F3B65D0B-BBB6-5FE5-43A9-1C2F8D42A473}"/>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5AA97F35-310C-8DF5-48F9-740C5E6FF352}"/>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9" name="1 CuadroTexto">
            <a:extLst>
              <a:ext uri="{FF2B5EF4-FFF2-40B4-BE49-F238E27FC236}">
                <a16:creationId xmlns:a16="http://schemas.microsoft.com/office/drawing/2014/main" id="{B49D2B23-FB36-B521-4F34-8439575213C1}"/>
              </a:ext>
            </a:extLst>
          </p:cNvPr>
          <p:cNvSpPr txBox="1"/>
          <p:nvPr/>
        </p:nvSpPr>
        <p:spPr>
          <a:xfrm>
            <a:off x="97496" y="14127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11:24-26</a:t>
            </a:r>
          </a:p>
        </p:txBody>
      </p:sp>
      <p:sp>
        <p:nvSpPr>
          <p:cNvPr id="10" name="2 CuadroTexto">
            <a:extLst>
              <a:ext uri="{FF2B5EF4-FFF2-40B4-BE49-F238E27FC236}">
                <a16:creationId xmlns:a16="http://schemas.microsoft.com/office/drawing/2014/main" id="{A262149B-2B7E-5059-6717-9469391F81CE}"/>
              </a:ext>
            </a:extLst>
          </p:cNvPr>
          <p:cNvSpPr txBox="1"/>
          <p:nvPr/>
        </p:nvSpPr>
        <p:spPr>
          <a:xfrm>
            <a:off x="35496" y="1889448"/>
            <a:ext cx="4598504" cy="317439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la fe Moisés, hecho ya grande, </a:t>
            </a:r>
            <a:r>
              <a:rPr lang="es-ES" sz="2400" u="sng" dirty="0">
                <a:solidFill>
                  <a:srgbClr val="FFFF00"/>
                </a:solidFill>
                <a:latin typeface="Calibri"/>
              </a:rPr>
              <a:t>rehusó</a:t>
            </a:r>
            <a:r>
              <a:rPr lang="es-ES" sz="2400" dirty="0">
                <a:solidFill>
                  <a:srgbClr val="FFFF00"/>
                </a:solidFill>
                <a:latin typeface="Calibri"/>
              </a:rPr>
              <a:t> llamarse hijo de la hija de Faraón, </a:t>
            </a:r>
            <a:r>
              <a:rPr lang="es-ES" sz="2400" u="sng" dirty="0">
                <a:solidFill>
                  <a:srgbClr val="00B0F0"/>
                </a:solidFill>
                <a:latin typeface="Calibri"/>
              </a:rPr>
              <a:t>escogiendo</a:t>
            </a:r>
            <a:r>
              <a:rPr lang="es-ES" sz="2400" dirty="0">
                <a:solidFill>
                  <a:srgbClr val="00B0F0"/>
                </a:solidFill>
                <a:latin typeface="Calibri"/>
              </a:rPr>
              <a:t> antes ser maltratado con el pueblo de Dios, que gozar de los deleites temporales del pecado, </a:t>
            </a:r>
            <a:r>
              <a:rPr lang="es-ES" sz="2400" dirty="0">
                <a:solidFill>
                  <a:srgbClr val="FFFF00"/>
                </a:solidFill>
                <a:latin typeface="Calibri"/>
              </a:rPr>
              <a:t>teniendo por mayores riquezas el vituperio de Cristo que los tesoros de los egipcios;</a:t>
            </a:r>
            <a:r>
              <a:rPr lang="es-ES" sz="2400" dirty="0">
                <a:latin typeface="Calibri"/>
              </a:rPr>
              <a:t> porque tenía puesta la mirada en el galardón. </a:t>
            </a:r>
          </a:p>
        </p:txBody>
      </p:sp>
      <p:sp>
        <p:nvSpPr>
          <p:cNvPr id="17" name="TextBox 16">
            <a:extLst>
              <a:ext uri="{FF2B5EF4-FFF2-40B4-BE49-F238E27FC236}">
                <a16:creationId xmlns:a16="http://schemas.microsoft.com/office/drawing/2014/main" id="{A88D9CD5-1ABF-F31A-3F31-4D65FC2319C5}"/>
              </a:ext>
            </a:extLst>
          </p:cNvPr>
          <p:cNvSpPr txBox="1"/>
          <p:nvPr/>
        </p:nvSpPr>
        <p:spPr>
          <a:xfrm>
            <a:off x="4607729" y="243411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rechazó una identidad falsa</a:t>
            </a:r>
          </a:p>
        </p:txBody>
      </p:sp>
      <p:sp>
        <p:nvSpPr>
          <p:cNvPr id="11" name="TextBox 10">
            <a:extLst>
              <a:ext uri="{FF2B5EF4-FFF2-40B4-BE49-F238E27FC236}">
                <a16:creationId xmlns:a16="http://schemas.microsoft.com/office/drawing/2014/main" id="{7EECC0A0-BCB8-5D66-40E3-4CB8F78B3265}"/>
              </a:ext>
            </a:extLst>
          </p:cNvPr>
          <p:cNvSpPr txBox="1"/>
          <p:nvPr/>
        </p:nvSpPr>
        <p:spPr>
          <a:xfrm>
            <a:off x="4607729" y="277356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eligió el sufrimiento con el pueblo de Dios</a:t>
            </a:r>
          </a:p>
        </p:txBody>
      </p:sp>
      <p:sp>
        <p:nvSpPr>
          <p:cNvPr id="12" name="TextBox 11">
            <a:extLst>
              <a:ext uri="{FF2B5EF4-FFF2-40B4-BE49-F238E27FC236}">
                <a16:creationId xmlns:a16="http://schemas.microsoft.com/office/drawing/2014/main" id="{86B92586-2A19-E1FD-9514-9273CE67728F}"/>
              </a:ext>
            </a:extLst>
          </p:cNvPr>
          <p:cNvSpPr txBox="1"/>
          <p:nvPr/>
        </p:nvSpPr>
        <p:spPr>
          <a:xfrm>
            <a:off x="4600269" y="337694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consideró</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oprobio de Cristo como mayor riqueza que los tesoros de Egipto</a:t>
            </a:r>
          </a:p>
        </p:txBody>
      </p:sp>
      <p:cxnSp>
        <p:nvCxnSpPr>
          <p:cNvPr id="14" name="Straight Arrow Connector 13">
            <a:extLst>
              <a:ext uri="{FF2B5EF4-FFF2-40B4-BE49-F238E27FC236}">
                <a16:creationId xmlns:a16="http://schemas.microsoft.com/office/drawing/2014/main" id="{8F9CAFA1-0AF4-7CD2-634C-C364C3D879AB}"/>
              </a:ext>
            </a:extLst>
          </p:cNvPr>
          <p:cNvCxnSpPr>
            <a:cxnSpLocks/>
          </p:cNvCxnSpPr>
          <p:nvPr/>
        </p:nvCxnSpPr>
        <p:spPr>
          <a:xfrm>
            <a:off x="2267744" y="2121971"/>
            <a:ext cx="2952328"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1 CuadroTexto">
            <a:extLst>
              <a:ext uri="{FF2B5EF4-FFF2-40B4-BE49-F238E27FC236}">
                <a16:creationId xmlns:a16="http://schemas.microsoft.com/office/drawing/2014/main" id="{24A55C10-253D-D1BB-EBA1-58C360DF0F83}"/>
              </a:ext>
            </a:extLst>
          </p:cNvPr>
          <p:cNvSpPr txBox="1"/>
          <p:nvPr/>
        </p:nvSpPr>
        <p:spPr>
          <a:xfrm>
            <a:off x="107504" y="5028713"/>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Números 12:3</a:t>
            </a:r>
          </a:p>
        </p:txBody>
      </p:sp>
      <p:sp>
        <p:nvSpPr>
          <p:cNvPr id="22" name="2 CuadroTexto">
            <a:extLst>
              <a:ext uri="{FF2B5EF4-FFF2-40B4-BE49-F238E27FC236}">
                <a16:creationId xmlns:a16="http://schemas.microsoft.com/office/drawing/2014/main" id="{24531FD9-5AAD-411F-8B38-25E4C4CC490F}"/>
              </a:ext>
            </a:extLst>
          </p:cNvPr>
          <p:cNvSpPr txBox="1"/>
          <p:nvPr/>
        </p:nvSpPr>
        <p:spPr>
          <a:xfrm>
            <a:off x="45504" y="5505385"/>
            <a:ext cx="4516488"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Y aquel varón Moisés era muy manso, más que todos los hombres que había sobre la tierra. </a:t>
            </a:r>
          </a:p>
        </p:txBody>
      </p:sp>
    </p:spTree>
    <p:extLst>
      <p:ext uri="{BB962C8B-B14F-4D97-AF65-F5344CB8AC3E}">
        <p14:creationId xmlns:p14="http://schemas.microsoft.com/office/powerpoint/2010/main" val="32190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1" grpId="0"/>
      <p:bldP spid="2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EDD9A-5969-F866-8B7C-FA0FB8E1CA89}"/>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E5B48695-5760-EAA6-A488-6DEC372A01B2}"/>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14:12-14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7FC1B9A-B897-E251-1311-7CA79EF621FF}"/>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¡Cómo caíste del cielo, oh Lucero, hijo de la mañana! Cortado fuiste por tierra, tú que debilitabas a las naciones. Tú que decías en tu corazón: Subiré al cielo; en lo alto, junto a las estrellas de Dios, levantaré mi trono, y en el monte del testimonio me sentaré, a los lados del norte; sobre las alturas de las nubes subiré, y seré semejante al Altísimo. </a:t>
            </a:r>
          </a:p>
        </p:txBody>
      </p:sp>
      <p:sp>
        <p:nvSpPr>
          <p:cNvPr id="3" name="TextBox 2">
            <a:extLst>
              <a:ext uri="{FF2B5EF4-FFF2-40B4-BE49-F238E27FC236}">
                <a16:creationId xmlns:a16="http://schemas.microsoft.com/office/drawing/2014/main" id="{C0094712-0357-5C18-8559-55D3CA6671A2}"/>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86DEB587-8102-1A49-E6E9-F12649529B4B}"/>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8" name="TextBox 7">
            <a:extLst>
              <a:ext uri="{FF2B5EF4-FFF2-40B4-BE49-F238E27FC236}">
                <a16:creationId xmlns:a16="http://schemas.microsoft.com/office/drawing/2014/main" id="{BB73C06B-B685-B4D1-751F-9B0ABEBCCF37}"/>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9" name="TextBox 8">
            <a:extLst>
              <a:ext uri="{FF2B5EF4-FFF2-40B4-BE49-F238E27FC236}">
                <a16:creationId xmlns:a16="http://schemas.microsoft.com/office/drawing/2014/main" id="{7E8F4B5A-BAC5-6B87-7487-D4A59B2E0FD6}"/>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Tree>
    <p:extLst>
      <p:ext uri="{BB962C8B-B14F-4D97-AF65-F5344CB8AC3E}">
        <p14:creationId xmlns:p14="http://schemas.microsoft.com/office/powerpoint/2010/main" val="23080427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barn(inVertic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2" grpId="0" animBg="1"/>
      <p:bldP spid="8" grpId="0" animBg="1"/>
      <p:bldP spid="9"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F4BBAA-B9D5-A79B-6C9F-6C081DA5FFC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BB6A9CA-CCED-969F-64E8-13833E188EC1}"/>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E81CBA2B-2835-A4E3-1278-7214DF16FE7F}"/>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fue enseñado Moisés en toda la sabiduría de los egipcios; </a:t>
            </a:r>
            <a:r>
              <a:rPr lang="es-ES" sz="2400" dirty="0">
                <a:solidFill>
                  <a:srgbClr val="00B0F0"/>
                </a:solidFill>
                <a:latin typeface="Calibri"/>
              </a:rPr>
              <a:t>y era poderoso en sus palabras y obras. </a:t>
            </a:r>
          </a:p>
        </p:txBody>
      </p:sp>
      <p:sp>
        <p:nvSpPr>
          <p:cNvPr id="3" name="TextBox 2">
            <a:extLst>
              <a:ext uri="{FF2B5EF4-FFF2-40B4-BE49-F238E27FC236}">
                <a16:creationId xmlns:a16="http://schemas.microsoft.com/office/drawing/2014/main" id="{47EAC8FC-8FCE-3877-C078-22167F802231}"/>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1114F0F2-F99B-EB59-3F09-8352D6A4F660}"/>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601758BB-DB4A-1E2C-3F60-D45C75B7F1CA}"/>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A365AEAC-373C-4D1D-3C78-2DFF8457A0D0}"/>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3342CD31-7917-D864-0F2F-686194E12D29}"/>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A1515B18-AE80-E6FF-0425-3E54DD66D47A}"/>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9" name="1 CuadroTexto">
            <a:extLst>
              <a:ext uri="{FF2B5EF4-FFF2-40B4-BE49-F238E27FC236}">
                <a16:creationId xmlns:a16="http://schemas.microsoft.com/office/drawing/2014/main" id="{D9D06865-7952-5948-B92E-31CF60C6D358}"/>
              </a:ext>
            </a:extLst>
          </p:cNvPr>
          <p:cNvSpPr txBox="1"/>
          <p:nvPr/>
        </p:nvSpPr>
        <p:spPr>
          <a:xfrm>
            <a:off x="97496" y="14127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11:24-26</a:t>
            </a:r>
          </a:p>
        </p:txBody>
      </p:sp>
      <p:sp>
        <p:nvSpPr>
          <p:cNvPr id="10" name="2 CuadroTexto">
            <a:extLst>
              <a:ext uri="{FF2B5EF4-FFF2-40B4-BE49-F238E27FC236}">
                <a16:creationId xmlns:a16="http://schemas.microsoft.com/office/drawing/2014/main" id="{8C998767-93EF-3AC6-3707-29F39EA61AE7}"/>
              </a:ext>
            </a:extLst>
          </p:cNvPr>
          <p:cNvSpPr txBox="1"/>
          <p:nvPr/>
        </p:nvSpPr>
        <p:spPr>
          <a:xfrm>
            <a:off x="35496" y="1889448"/>
            <a:ext cx="4598504" cy="317439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la fe Moisés, hecho ya grande, </a:t>
            </a:r>
            <a:r>
              <a:rPr lang="es-ES" sz="2400" u="sng" dirty="0">
                <a:solidFill>
                  <a:srgbClr val="FFFF00"/>
                </a:solidFill>
                <a:latin typeface="Calibri"/>
              </a:rPr>
              <a:t>rehusó</a:t>
            </a:r>
            <a:r>
              <a:rPr lang="es-ES" sz="2400" dirty="0">
                <a:solidFill>
                  <a:srgbClr val="FFFF00"/>
                </a:solidFill>
                <a:latin typeface="Calibri"/>
              </a:rPr>
              <a:t> llamarse hijo de la hija de Faraón, </a:t>
            </a:r>
            <a:r>
              <a:rPr lang="es-ES" sz="2400" u="sng" dirty="0">
                <a:solidFill>
                  <a:srgbClr val="00B0F0"/>
                </a:solidFill>
                <a:latin typeface="Calibri"/>
              </a:rPr>
              <a:t>escogiendo</a:t>
            </a:r>
            <a:r>
              <a:rPr lang="es-ES" sz="2400" dirty="0">
                <a:solidFill>
                  <a:srgbClr val="00B0F0"/>
                </a:solidFill>
                <a:latin typeface="Calibri"/>
              </a:rPr>
              <a:t> antes ser maltratado con el pueblo de Dios, que gozar de los deleites temporales del pecado, </a:t>
            </a:r>
            <a:r>
              <a:rPr lang="es-ES" sz="2400" dirty="0">
                <a:solidFill>
                  <a:srgbClr val="FFFF00"/>
                </a:solidFill>
                <a:latin typeface="Calibri"/>
              </a:rPr>
              <a:t>teniendo por mayores riquezas el vituperio de Cristo que los tesoros de los egipcios;</a:t>
            </a:r>
            <a:r>
              <a:rPr lang="es-ES" sz="2400" dirty="0">
                <a:latin typeface="Calibri"/>
              </a:rPr>
              <a:t> porque tenía puesta la mirada en el galardón. </a:t>
            </a:r>
          </a:p>
        </p:txBody>
      </p:sp>
      <p:sp>
        <p:nvSpPr>
          <p:cNvPr id="17" name="TextBox 16">
            <a:extLst>
              <a:ext uri="{FF2B5EF4-FFF2-40B4-BE49-F238E27FC236}">
                <a16:creationId xmlns:a16="http://schemas.microsoft.com/office/drawing/2014/main" id="{8C4E9691-D792-99BC-4AF3-FD424F1A35A1}"/>
              </a:ext>
            </a:extLst>
          </p:cNvPr>
          <p:cNvSpPr txBox="1"/>
          <p:nvPr/>
        </p:nvSpPr>
        <p:spPr>
          <a:xfrm>
            <a:off x="4607729" y="243411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rechazó una identidad falsa</a:t>
            </a:r>
          </a:p>
        </p:txBody>
      </p:sp>
      <p:sp>
        <p:nvSpPr>
          <p:cNvPr id="11" name="TextBox 10">
            <a:extLst>
              <a:ext uri="{FF2B5EF4-FFF2-40B4-BE49-F238E27FC236}">
                <a16:creationId xmlns:a16="http://schemas.microsoft.com/office/drawing/2014/main" id="{558DCFC1-BD6E-0086-4C2B-869EB53E0D9E}"/>
              </a:ext>
            </a:extLst>
          </p:cNvPr>
          <p:cNvSpPr txBox="1"/>
          <p:nvPr/>
        </p:nvSpPr>
        <p:spPr>
          <a:xfrm>
            <a:off x="4607729" y="277356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eligió el sufrimiento con el pueblo de Dios</a:t>
            </a:r>
          </a:p>
        </p:txBody>
      </p:sp>
      <p:sp>
        <p:nvSpPr>
          <p:cNvPr id="12" name="TextBox 11">
            <a:extLst>
              <a:ext uri="{FF2B5EF4-FFF2-40B4-BE49-F238E27FC236}">
                <a16:creationId xmlns:a16="http://schemas.microsoft.com/office/drawing/2014/main" id="{F5C3528D-8605-3A03-C0A9-3E3C39C03222}"/>
              </a:ext>
            </a:extLst>
          </p:cNvPr>
          <p:cNvSpPr txBox="1"/>
          <p:nvPr/>
        </p:nvSpPr>
        <p:spPr>
          <a:xfrm>
            <a:off x="4600269" y="337694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consideró</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oprobio de Cristo como mayor riqueza que los tesoros de Egipto</a:t>
            </a:r>
          </a:p>
        </p:txBody>
      </p:sp>
      <p:cxnSp>
        <p:nvCxnSpPr>
          <p:cNvPr id="14" name="Straight Arrow Connector 13">
            <a:extLst>
              <a:ext uri="{FF2B5EF4-FFF2-40B4-BE49-F238E27FC236}">
                <a16:creationId xmlns:a16="http://schemas.microsoft.com/office/drawing/2014/main" id="{E78FC6E1-035C-FB8C-3DE5-EE23B7C310E2}"/>
              </a:ext>
            </a:extLst>
          </p:cNvPr>
          <p:cNvCxnSpPr>
            <a:cxnSpLocks/>
          </p:cNvCxnSpPr>
          <p:nvPr/>
        </p:nvCxnSpPr>
        <p:spPr>
          <a:xfrm>
            <a:off x="2267744" y="2121971"/>
            <a:ext cx="2952328"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1 CuadroTexto">
            <a:extLst>
              <a:ext uri="{FF2B5EF4-FFF2-40B4-BE49-F238E27FC236}">
                <a16:creationId xmlns:a16="http://schemas.microsoft.com/office/drawing/2014/main" id="{50ED0533-BA09-BC66-03B3-FD4FD409B1F4}"/>
              </a:ext>
            </a:extLst>
          </p:cNvPr>
          <p:cNvSpPr txBox="1"/>
          <p:nvPr/>
        </p:nvSpPr>
        <p:spPr>
          <a:xfrm>
            <a:off x="107504" y="5028713"/>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Números 12:3</a:t>
            </a:r>
          </a:p>
        </p:txBody>
      </p:sp>
      <p:sp>
        <p:nvSpPr>
          <p:cNvPr id="22" name="2 CuadroTexto">
            <a:extLst>
              <a:ext uri="{FF2B5EF4-FFF2-40B4-BE49-F238E27FC236}">
                <a16:creationId xmlns:a16="http://schemas.microsoft.com/office/drawing/2014/main" id="{5BEEB83F-3EE2-F71D-E163-0A2F93BD9D4C}"/>
              </a:ext>
            </a:extLst>
          </p:cNvPr>
          <p:cNvSpPr txBox="1"/>
          <p:nvPr/>
        </p:nvSpPr>
        <p:spPr>
          <a:xfrm>
            <a:off x="45504" y="5505385"/>
            <a:ext cx="4516488"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aquel varón Moisés era muy manso,</a:t>
            </a:r>
            <a:r>
              <a:rPr lang="es-ES" sz="2400" dirty="0">
                <a:latin typeface="Calibri"/>
              </a:rPr>
              <a:t> más que todos los hombres que había sobre la tierra. </a:t>
            </a:r>
          </a:p>
        </p:txBody>
      </p:sp>
    </p:spTree>
    <p:extLst>
      <p:ext uri="{BB962C8B-B14F-4D97-AF65-F5344CB8AC3E}">
        <p14:creationId xmlns:p14="http://schemas.microsoft.com/office/powerpoint/2010/main" val="250732266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768167-859B-5CF4-D3FB-94A1DC06756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25A7EB2-A9B9-1DF7-AFB2-D5B8A9D9FF26}"/>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D465176D-F005-0E2D-8053-5D669F642255}"/>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fue enseñado Moisés en toda la sabiduría de los egipcios; </a:t>
            </a:r>
            <a:r>
              <a:rPr lang="es-ES" sz="2400" dirty="0">
                <a:solidFill>
                  <a:srgbClr val="00B0F0"/>
                </a:solidFill>
                <a:latin typeface="Calibri"/>
              </a:rPr>
              <a:t>y era poderoso en sus palabras y obras. </a:t>
            </a:r>
          </a:p>
        </p:txBody>
      </p:sp>
      <p:sp>
        <p:nvSpPr>
          <p:cNvPr id="3" name="TextBox 2">
            <a:extLst>
              <a:ext uri="{FF2B5EF4-FFF2-40B4-BE49-F238E27FC236}">
                <a16:creationId xmlns:a16="http://schemas.microsoft.com/office/drawing/2014/main" id="{192EE0A7-BE53-C5B5-7BED-46B0EAEBE6C5}"/>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14695F05-DB9F-55ED-F4DB-A3762BFE65C0}"/>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3A641397-A938-A0B2-D364-8C2FDA5AFE81}"/>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C2C77617-91C3-E251-E166-F506542FF42C}"/>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47FEB049-8EB5-9626-7717-4640CA38FA72}"/>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8868B613-D3FE-24B6-D6CD-2420C25F6F6C}"/>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9" name="1 CuadroTexto">
            <a:extLst>
              <a:ext uri="{FF2B5EF4-FFF2-40B4-BE49-F238E27FC236}">
                <a16:creationId xmlns:a16="http://schemas.microsoft.com/office/drawing/2014/main" id="{8139C293-631F-55D1-876E-99B19B666ADC}"/>
              </a:ext>
            </a:extLst>
          </p:cNvPr>
          <p:cNvSpPr txBox="1"/>
          <p:nvPr/>
        </p:nvSpPr>
        <p:spPr>
          <a:xfrm>
            <a:off x="97496" y="14127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11:24-26</a:t>
            </a:r>
          </a:p>
        </p:txBody>
      </p:sp>
      <p:sp>
        <p:nvSpPr>
          <p:cNvPr id="10" name="2 CuadroTexto">
            <a:extLst>
              <a:ext uri="{FF2B5EF4-FFF2-40B4-BE49-F238E27FC236}">
                <a16:creationId xmlns:a16="http://schemas.microsoft.com/office/drawing/2014/main" id="{4236B1E7-209A-8D28-92DF-4177E3BBEA6B}"/>
              </a:ext>
            </a:extLst>
          </p:cNvPr>
          <p:cNvSpPr txBox="1"/>
          <p:nvPr/>
        </p:nvSpPr>
        <p:spPr>
          <a:xfrm>
            <a:off x="35496" y="1889448"/>
            <a:ext cx="4598504" cy="317439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la fe Moisés, hecho ya grande, </a:t>
            </a:r>
            <a:r>
              <a:rPr lang="es-ES" sz="2400" u="sng" dirty="0">
                <a:solidFill>
                  <a:srgbClr val="FFFF00"/>
                </a:solidFill>
                <a:latin typeface="Calibri"/>
              </a:rPr>
              <a:t>rehusó</a:t>
            </a:r>
            <a:r>
              <a:rPr lang="es-ES" sz="2400" dirty="0">
                <a:solidFill>
                  <a:srgbClr val="FFFF00"/>
                </a:solidFill>
                <a:latin typeface="Calibri"/>
              </a:rPr>
              <a:t> llamarse hijo de la hija de Faraón, </a:t>
            </a:r>
            <a:r>
              <a:rPr lang="es-ES" sz="2400" u="sng" dirty="0">
                <a:solidFill>
                  <a:srgbClr val="00B0F0"/>
                </a:solidFill>
                <a:latin typeface="Calibri"/>
              </a:rPr>
              <a:t>escogiendo</a:t>
            </a:r>
            <a:r>
              <a:rPr lang="es-ES" sz="2400" dirty="0">
                <a:solidFill>
                  <a:srgbClr val="00B0F0"/>
                </a:solidFill>
                <a:latin typeface="Calibri"/>
              </a:rPr>
              <a:t> antes ser maltratado con el pueblo de Dios, que gozar de los deleites temporales del pecado, </a:t>
            </a:r>
            <a:r>
              <a:rPr lang="es-ES" sz="2400" dirty="0">
                <a:solidFill>
                  <a:srgbClr val="FFFF00"/>
                </a:solidFill>
                <a:latin typeface="Calibri"/>
              </a:rPr>
              <a:t>teniendo por mayores riquezas el vituperio de Cristo que los tesoros de los egipcios;</a:t>
            </a:r>
            <a:r>
              <a:rPr lang="es-ES" sz="2400" dirty="0">
                <a:latin typeface="Calibri"/>
              </a:rPr>
              <a:t> porque tenía puesta la mirada en el galardón. </a:t>
            </a:r>
          </a:p>
        </p:txBody>
      </p:sp>
      <p:sp>
        <p:nvSpPr>
          <p:cNvPr id="17" name="TextBox 16">
            <a:extLst>
              <a:ext uri="{FF2B5EF4-FFF2-40B4-BE49-F238E27FC236}">
                <a16:creationId xmlns:a16="http://schemas.microsoft.com/office/drawing/2014/main" id="{45722A96-978E-B398-B7C8-709EDEA6E5DD}"/>
              </a:ext>
            </a:extLst>
          </p:cNvPr>
          <p:cNvSpPr txBox="1"/>
          <p:nvPr/>
        </p:nvSpPr>
        <p:spPr>
          <a:xfrm>
            <a:off x="4607729" y="243411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rechazó una identidad falsa</a:t>
            </a:r>
          </a:p>
        </p:txBody>
      </p:sp>
      <p:sp>
        <p:nvSpPr>
          <p:cNvPr id="11" name="TextBox 10">
            <a:extLst>
              <a:ext uri="{FF2B5EF4-FFF2-40B4-BE49-F238E27FC236}">
                <a16:creationId xmlns:a16="http://schemas.microsoft.com/office/drawing/2014/main" id="{9CA0B8D5-4719-62CC-61B6-AE0D56A620D8}"/>
              </a:ext>
            </a:extLst>
          </p:cNvPr>
          <p:cNvSpPr txBox="1"/>
          <p:nvPr/>
        </p:nvSpPr>
        <p:spPr>
          <a:xfrm>
            <a:off x="4607729" y="277356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eligió el sufrimiento con el pueblo de Dios</a:t>
            </a:r>
          </a:p>
        </p:txBody>
      </p:sp>
      <p:sp>
        <p:nvSpPr>
          <p:cNvPr id="12" name="TextBox 11">
            <a:extLst>
              <a:ext uri="{FF2B5EF4-FFF2-40B4-BE49-F238E27FC236}">
                <a16:creationId xmlns:a16="http://schemas.microsoft.com/office/drawing/2014/main" id="{8C1664FC-6D82-6BBB-972F-B1BE221781FD}"/>
              </a:ext>
            </a:extLst>
          </p:cNvPr>
          <p:cNvSpPr txBox="1"/>
          <p:nvPr/>
        </p:nvSpPr>
        <p:spPr>
          <a:xfrm>
            <a:off x="4600269" y="337694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consideró</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oprobio de Cristo como mayor riqueza que los tesoros de Egipto</a:t>
            </a:r>
          </a:p>
        </p:txBody>
      </p:sp>
      <p:cxnSp>
        <p:nvCxnSpPr>
          <p:cNvPr id="14" name="Straight Arrow Connector 13">
            <a:extLst>
              <a:ext uri="{FF2B5EF4-FFF2-40B4-BE49-F238E27FC236}">
                <a16:creationId xmlns:a16="http://schemas.microsoft.com/office/drawing/2014/main" id="{CCAF1A17-DD71-CB80-9CB7-5A5888552B74}"/>
              </a:ext>
            </a:extLst>
          </p:cNvPr>
          <p:cNvCxnSpPr>
            <a:cxnSpLocks/>
          </p:cNvCxnSpPr>
          <p:nvPr/>
        </p:nvCxnSpPr>
        <p:spPr>
          <a:xfrm>
            <a:off x="2267744" y="2121971"/>
            <a:ext cx="2952328"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1 CuadroTexto">
            <a:extLst>
              <a:ext uri="{FF2B5EF4-FFF2-40B4-BE49-F238E27FC236}">
                <a16:creationId xmlns:a16="http://schemas.microsoft.com/office/drawing/2014/main" id="{F541AA0B-D770-B978-1BC8-BBFCB08F7812}"/>
              </a:ext>
            </a:extLst>
          </p:cNvPr>
          <p:cNvSpPr txBox="1"/>
          <p:nvPr/>
        </p:nvSpPr>
        <p:spPr>
          <a:xfrm>
            <a:off x="107504" y="5028713"/>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Números 12:3</a:t>
            </a:r>
          </a:p>
        </p:txBody>
      </p:sp>
      <p:sp>
        <p:nvSpPr>
          <p:cNvPr id="22" name="2 CuadroTexto">
            <a:extLst>
              <a:ext uri="{FF2B5EF4-FFF2-40B4-BE49-F238E27FC236}">
                <a16:creationId xmlns:a16="http://schemas.microsoft.com/office/drawing/2014/main" id="{434A74D0-CEDA-8883-93C7-FF449A0AA91D}"/>
              </a:ext>
            </a:extLst>
          </p:cNvPr>
          <p:cNvSpPr txBox="1"/>
          <p:nvPr/>
        </p:nvSpPr>
        <p:spPr>
          <a:xfrm>
            <a:off x="45504" y="5505385"/>
            <a:ext cx="4516488"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aquel varón Moisés era muy manso,</a:t>
            </a:r>
            <a:r>
              <a:rPr lang="es-ES" sz="2400" dirty="0">
                <a:latin typeface="Calibri"/>
              </a:rPr>
              <a:t> </a:t>
            </a:r>
            <a:r>
              <a:rPr lang="es-ES" sz="2400" dirty="0">
                <a:solidFill>
                  <a:srgbClr val="00B0F0"/>
                </a:solidFill>
                <a:latin typeface="Calibri"/>
              </a:rPr>
              <a:t>más que todos los hombres que había sobre la tierra. </a:t>
            </a:r>
          </a:p>
        </p:txBody>
      </p:sp>
    </p:spTree>
    <p:extLst>
      <p:ext uri="{BB962C8B-B14F-4D97-AF65-F5344CB8AC3E}">
        <p14:creationId xmlns:p14="http://schemas.microsoft.com/office/powerpoint/2010/main" val="35697986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21158-ABD4-0DDB-7D53-07107D768BE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FD9AC11-2591-4B24-27DD-B243D917D9F0}"/>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3CCD6A27-3F74-080B-1487-69DA8B1026D0}"/>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fue enseñado Moisés en toda la sabiduría de los egipcios; </a:t>
            </a:r>
            <a:r>
              <a:rPr lang="es-ES" sz="2400" dirty="0">
                <a:solidFill>
                  <a:srgbClr val="00B0F0"/>
                </a:solidFill>
                <a:latin typeface="Calibri"/>
              </a:rPr>
              <a:t>y era poderoso en sus palabras y obras. </a:t>
            </a:r>
          </a:p>
        </p:txBody>
      </p:sp>
      <p:sp>
        <p:nvSpPr>
          <p:cNvPr id="3" name="TextBox 2">
            <a:extLst>
              <a:ext uri="{FF2B5EF4-FFF2-40B4-BE49-F238E27FC236}">
                <a16:creationId xmlns:a16="http://schemas.microsoft.com/office/drawing/2014/main" id="{7EF2A5BB-6A0B-C10C-9399-50C41FEF5B58}"/>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AC0E7267-81C9-1506-2F23-575F5AA74F91}"/>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05516CBA-8648-4415-158F-E2C5A2F698E3}"/>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EC3FBB35-32B5-6D53-282B-52DB1E77D2A3}"/>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B9E21307-9A50-C2BC-5F4C-5862CBA77D84}"/>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B76CA9C7-1E3C-3D4B-3214-C60537795BE3}"/>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9" name="1 CuadroTexto">
            <a:extLst>
              <a:ext uri="{FF2B5EF4-FFF2-40B4-BE49-F238E27FC236}">
                <a16:creationId xmlns:a16="http://schemas.microsoft.com/office/drawing/2014/main" id="{51EEF34E-06E9-9494-B45C-385B08630C3C}"/>
              </a:ext>
            </a:extLst>
          </p:cNvPr>
          <p:cNvSpPr txBox="1"/>
          <p:nvPr/>
        </p:nvSpPr>
        <p:spPr>
          <a:xfrm>
            <a:off x="97496" y="14127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11:24-26</a:t>
            </a:r>
          </a:p>
        </p:txBody>
      </p:sp>
      <p:sp>
        <p:nvSpPr>
          <p:cNvPr id="10" name="2 CuadroTexto">
            <a:extLst>
              <a:ext uri="{FF2B5EF4-FFF2-40B4-BE49-F238E27FC236}">
                <a16:creationId xmlns:a16="http://schemas.microsoft.com/office/drawing/2014/main" id="{C7B678DB-AE3F-AB83-FC32-93DDDBA14C5D}"/>
              </a:ext>
            </a:extLst>
          </p:cNvPr>
          <p:cNvSpPr txBox="1"/>
          <p:nvPr/>
        </p:nvSpPr>
        <p:spPr>
          <a:xfrm>
            <a:off x="35496" y="1889448"/>
            <a:ext cx="4598504" cy="317439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la fe Moisés, hecho ya grande, </a:t>
            </a:r>
            <a:r>
              <a:rPr lang="es-ES" sz="2400" u="sng" dirty="0">
                <a:solidFill>
                  <a:srgbClr val="FFFF00"/>
                </a:solidFill>
                <a:latin typeface="Calibri"/>
              </a:rPr>
              <a:t>rehusó</a:t>
            </a:r>
            <a:r>
              <a:rPr lang="es-ES" sz="2400" dirty="0">
                <a:solidFill>
                  <a:srgbClr val="FFFF00"/>
                </a:solidFill>
                <a:latin typeface="Calibri"/>
              </a:rPr>
              <a:t> llamarse hijo de la hija de Faraón, </a:t>
            </a:r>
            <a:r>
              <a:rPr lang="es-ES" sz="2400" u="sng" dirty="0">
                <a:solidFill>
                  <a:srgbClr val="00B0F0"/>
                </a:solidFill>
                <a:latin typeface="Calibri"/>
              </a:rPr>
              <a:t>escogiendo</a:t>
            </a:r>
            <a:r>
              <a:rPr lang="es-ES" sz="2400" dirty="0">
                <a:solidFill>
                  <a:srgbClr val="00B0F0"/>
                </a:solidFill>
                <a:latin typeface="Calibri"/>
              </a:rPr>
              <a:t> antes ser maltratado con el pueblo de Dios, que gozar de los deleites temporales del pecado, </a:t>
            </a:r>
            <a:r>
              <a:rPr lang="es-ES" sz="2400" dirty="0">
                <a:solidFill>
                  <a:srgbClr val="FFFF00"/>
                </a:solidFill>
                <a:latin typeface="Calibri"/>
              </a:rPr>
              <a:t>teniendo por mayores riquezas el vituperio de Cristo que los tesoros de los egipcios;</a:t>
            </a:r>
            <a:r>
              <a:rPr lang="es-ES" sz="2400" dirty="0">
                <a:latin typeface="Calibri"/>
              </a:rPr>
              <a:t> </a:t>
            </a:r>
            <a:r>
              <a:rPr lang="es-ES" sz="2400" dirty="0">
                <a:solidFill>
                  <a:srgbClr val="00B0F0"/>
                </a:solidFill>
                <a:latin typeface="Calibri"/>
              </a:rPr>
              <a:t>porque </a:t>
            </a:r>
            <a:r>
              <a:rPr lang="es-ES" sz="2400" u="sng" dirty="0">
                <a:solidFill>
                  <a:srgbClr val="00B0F0"/>
                </a:solidFill>
                <a:latin typeface="Calibri"/>
              </a:rPr>
              <a:t>tenía puesta la mirada en el galardón</a:t>
            </a:r>
            <a:r>
              <a:rPr lang="es-ES" sz="2400" dirty="0">
                <a:solidFill>
                  <a:srgbClr val="00B0F0"/>
                </a:solidFill>
                <a:latin typeface="Calibri"/>
              </a:rPr>
              <a:t>. </a:t>
            </a:r>
          </a:p>
        </p:txBody>
      </p:sp>
      <p:sp>
        <p:nvSpPr>
          <p:cNvPr id="17" name="TextBox 16">
            <a:extLst>
              <a:ext uri="{FF2B5EF4-FFF2-40B4-BE49-F238E27FC236}">
                <a16:creationId xmlns:a16="http://schemas.microsoft.com/office/drawing/2014/main" id="{B33E4CD4-78F4-BDB8-F5F8-BA1698FFB58E}"/>
              </a:ext>
            </a:extLst>
          </p:cNvPr>
          <p:cNvSpPr txBox="1"/>
          <p:nvPr/>
        </p:nvSpPr>
        <p:spPr>
          <a:xfrm>
            <a:off x="4607729" y="243411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rechazó una identidad falsa</a:t>
            </a:r>
          </a:p>
        </p:txBody>
      </p:sp>
      <p:sp>
        <p:nvSpPr>
          <p:cNvPr id="11" name="TextBox 10">
            <a:extLst>
              <a:ext uri="{FF2B5EF4-FFF2-40B4-BE49-F238E27FC236}">
                <a16:creationId xmlns:a16="http://schemas.microsoft.com/office/drawing/2014/main" id="{EF38E27F-F34C-BD04-F0ED-6DA124A06055}"/>
              </a:ext>
            </a:extLst>
          </p:cNvPr>
          <p:cNvSpPr txBox="1"/>
          <p:nvPr/>
        </p:nvSpPr>
        <p:spPr>
          <a:xfrm>
            <a:off x="4607729" y="277356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eligió el sufrimiento con el pueblo de Dios</a:t>
            </a:r>
          </a:p>
        </p:txBody>
      </p:sp>
      <p:sp>
        <p:nvSpPr>
          <p:cNvPr id="12" name="TextBox 11">
            <a:extLst>
              <a:ext uri="{FF2B5EF4-FFF2-40B4-BE49-F238E27FC236}">
                <a16:creationId xmlns:a16="http://schemas.microsoft.com/office/drawing/2014/main" id="{01B1F27E-D6F0-700A-B8F7-0745C450BFF1}"/>
              </a:ext>
            </a:extLst>
          </p:cNvPr>
          <p:cNvSpPr txBox="1"/>
          <p:nvPr/>
        </p:nvSpPr>
        <p:spPr>
          <a:xfrm>
            <a:off x="4600269" y="337694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consideró</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oprobio de Cristo como mayor riqueza que los tesoros de Egipto</a:t>
            </a:r>
          </a:p>
        </p:txBody>
      </p:sp>
      <p:cxnSp>
        <p:nvCxnSpPr>
          <p:cNvPr id="14" name="Straight Arrow Connector 13">
            <a:extLst>
              <a:ext uri="{FF2B5EF4-FFF2-40B4-BE49-F238E27FC236}">
                <a16:creationId xmlns:a16="http://schemas.microsoft.com/office/drawing/2014/main" id="{D90D2A93-8547-3DE9-31E5-41869ECB74EB}"/>
              </a:ext>
            </a:extLst>
          </p:cNvPr>
          <p:cNvCxnSpPr>
            <a:cxnSpLocks/>
          </p:cNvCxnSpPr>
          <p:nvPr/>
        </p:nvCxnSpPr>
        <p:spPr>
          <a:xfrm>
            <a:off x="2267744" y="2121971"/>
            <a:ext cx="2952328"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1 CuadroTexto">
            <a:extLst>
              <a:ext uri="{FF2B5EF4-FFF2-40B4-BE49-F238E27FC236}">
                <a16:creationId xmlns:a16="http://schemas.microsoft.com/office/drawing/2014/main" id="{4A6CEAE8-B34A-79D3-8FFF-F1AC90D7C9E2}"/>
              </a:ext>
            </a:extLst>
          </p:cNvPr>
          <p:cNvSpPr txBox="1"/>
          <p:nvPr/>
        </p:nvSpPr>
        <p:spPr>
          <a:xfrm>
            <a:off x="107504" y="5028713"/>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Números 12:3</a:t>
            </a:r>
          </a:p>
        </p:txBody>
      </p:sp>
      <p:sp>
        <p:nvSpPr>
          <p:cNvPr id="22" name="2 CuadroTexto">
            <a:extLst>
              <a:ext uri="{FF2B5EF4-FFF2-40B4-BE49-F238E27FC236}">
                <a16:creationId xmlns:a16="http://schemas.microsoft.com/office/drawing/2014/main" id="{51354D66-39C0-2C39-E484-A506DCB8EF60}"/>
              </a:ext>
            </a:extLst>
          </p:cNvPr>
          <p:cNvSpPr txBox="1"/>
          <p:nvPr/>
        </p:nvSpPr>
        <p:spPr>
          <a:xfrm>
            <a:off x="45504" y="5505385"/>
            <a:ext cx="4516488"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aquel varón Moisés era muy manso,</a:t>
            </a:r>
            <a:r>
              <a:rPr lang="es-ES" sz="2400" dirty="0">
                <a:latin typeface="Calibri"/>
              </a:rPr>
              <a:t> </a:t>
            </a:r>
            <a:r>
              <a:rPr lang="es-ES" sz="2400" dirty="0">
                <a:solidFill>
                  <a:srgbClr val="00B0F0"/>
                </a:solidFill>
                <a:latin typeface="Calibri"/>
              </a:rPr>
              <a:t>más que todos los hombres que había sobre la tierra. </a:t>
            </a:r>
          </a:p>
        </p:txBody>
      </p:sp>
      <p:sp>
        <p:nvSpPr>
          <p:cNvPr id="15" name="1 CuadroTexto">
            <a:extLst>
              <a:ext uri="{FF2B5EF4-FFF2-40B4-BE49-F238E27FC236}">
                <a16:creationId xmlns:a16="http://schemas.microsoft.com/office/drawing/2014/main" id="{E65CFE16-6B83-B63E-9267-D16A971C5221}"/>
              </a:ext>
            </a:extLst>
          </p:cNvPr>
          <p:cNvSpPr txBox="1"/>
          <p:nvPr/>
        </p:nvSpPr>
        <p:spPr>
          <a:xfrm>
            <a:off x="4716016" y="47251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Tito 2:13</a:t>
            </a:r>
          </a:p>
        </p:txBody>
      </p:sp>
      <p:sp>
        <p:nvSpPr>
          <p:cNvPr id="16" name="2 CuadroTexto">
            <a:extLst>
              <a:ext uri="{FF2B5EF4-FFF2-40B4-BE49-F238E27FC236}">
                <a16:creationId xmlns:a16="http://schemas.microsoft.com/office/drawing/2014/main" id="{9536BB16-D46B-0298-5EFB-3AC7803918AA}"/>
              </a:ext>
            </a:extLst>
          </p:cNvPr>
          <p:cNvSpPr txBox="1"/>
          <p:nvPr/>
        </p:nvSpPr>
        <p:spPr>
          <a:xfrm>
            <a:off x="4788026" y="5201816"/>
            <a:ext cx="4320478"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Aguardando la esperanza bienaventurada y la manifestación gloriosa de nuestro gran Dios y Salvador Jesucristo,</a:t>
            </a:r>
          </a:p>
        </p:txBody>
      </p:sp>
    </p:spTree>
    <p:extLst>
      <p:ext uri="{BB962C8B-B14F-4D97-AF65-F5344CB8AC3E}">
        <p14:creationId xmlns:p14="http://schemas.microsoft.com/office/powerpoint/2010/main" val="3680268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6E2654-D8E6-CB7E-E9CA-8C62FFA0516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43C082F-9716-366E-8EE2-B8FC154F38E7}"/>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Hechos 7:22</a:t>
            </a:r>
          </a:p>
        </p:txBody>
      </p:sp>
      <p:sp>
        <p:nvSpPr>
          <p:cNvPr id="5" name="2 CuadroTexto">
            <a:extLst>
              <a:ext uri="{FF2B5EF4-FFF2-40B4-BE49-F238E27FC236}">
                <a16:creationId xmlns:a16="http://schemas.microsoft.com/office/drawing/2014/main" id="{DBD04630-AB76-356F-85F2-1101DD951CEF}"/>
              </a:ext>
            </a:extLst>
          </p:cNvPr>
          <p:cNvSpPr txBox="1"/>
          <p:nvPr/>
        </p:nvSpPr>
        <p:spPr>
          <a:xfrm>
            <a:off x="45504" y="476672"/>
            <a:ext cx="4598504"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fue enseñado Moisés en toda la sabiduría de los egipcios; </a:t>
            </a:r>
            <a:r>
              <a:rPr lang="es-ES" sz="2400" dirty="0">
                <a:solidFill>
                  <a:srgbClr val="00B0F0"/>
                </a:solidFill>
                <a:latin typeface="Calibri"/>
              </a:rPr>
              <a:t>y era poderoso en sus palabras y obras. </a:t>
            </a:r>
          </a:p>
        </p:txBody>
      </p:sp>
      <p:sp>
        <p:nvSpPr>
          <p:cNvPr id="3" name="TextBox 2">
            <a:extLst>
              <a:ext uri="{FF2B5EF4-FFF2-40B4-BE49-F238E27FC236}">
                <a16:creationId xmlns:a16="http://schemas.microsoft.com/office/drawing/2014/main" id="{60F32605-D500-38DB-783A-E7AF5EC111AD}"/>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9E33846D-BD0B-E1CB-E469-07FA52BDF9F3}"/>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C882772D-3902-D1F1-8005-2A14AFBDF45F}"/>
              </a:ext>
            </a:extLst>
          </p:cNvPr>
          <p:cNvSpPr txBox="1"/>
          <p:nvPr/>
        </p:nvSpPr>
        <p:spPr>
          <a:xfrm>
            <a:off x="4572000" y="1484020"/>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6F8B8D65-3B14-A772-6286-99E9655E3B8A}"/>
              </a:ext>
            </a:extLst>
          </p:cNvPr>
          <p:cNvSpPr txBox="1"/>
          <p:nvPr/>
        </p:nvSpPr>
        <p:spPr>
          <a:xfrm>
            <a:off x="4597991" y="1830736"/>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FFAD0F8E-1FD7-AC90-D3EB-8B49BECD9A73}"/>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B06AF034-96AC-0689-6224-71E421A1D14E}"/>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9" name="1 CuadroTexto">
            <a:extLst>
              <a:ext uri="{FF2B5EF4-FFF2-40B4-BE49-F238E27FC236}">
                <a16:creationId xmlns:a16="http://schemas.microsoft.com/office/drawing/2014/main" id="{6B36EF0F-B23B-AF4B-A6DC-7E0E7348E954}"/>
              </a:ext>
            </a:extLst>
          </p:cNvPr>
          <p:cNvSpPr txBox="1"/>
          <p:nvPr/>
        </p:nvSpPr>
        <p:spPr>
          <a:xfrm>
            <a:off x="97496" y="1412776"/>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Hebreos 11:24-26</a:t>
            </a:r>
          </a:p>
        </p:txBody>
      </p:sp>
      <p:sp>
        <p:nvSpPr>
          <p:cNvPr id="10" name="2 CuadroTexto">
            <a:extLst>
              <a:ext uri="{FF2B5EF4-FFF2-40B4-BE49-F238E27FC236}">
                <a16:creationId xmlns:a16="http://schemas.microsoft.com/office/drawing/2014/main" id="{30BC105D-93B6-9932-B2BD-0FB0D46E881F}"/>
              </a:ext>
            </a:extLst>
          </p:cNvPr>
          <p:cNvSpPr txBox="1"/>
          <p:nvPr/>
        </p:nvSpPr>
        <p:spPr>
          <a:xfrm>
            <a:off x="35496" y="1889448"/>
            <a:ext cx="4598504" cy="317439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Por la fe Moisés, hecho ya grande, </a:t>
            </a:r>
            <a:r>
              <a:rPr lang="es-ES" sz="2400" u="sng" dirty="0">
                <a:solidFill>
                  <a:srgbClr val="FFFF00"/>
                </a:solidFill>
                <a:latin typeface="Calibri"/>
              </a:rPr>
              <a:t>rehusó</a:t>
            </a:r>
            <a:r>
              <a:rPr lang="es-ES" sz="2400" dirty="0">
                <a:solidFill>
                  <a:srgbClr val="FFFF00"/>
                </a:solidFill>
                <a:latin typeface="Calibri"/>
              </a:rPr>
              <a:t> llamarse hijo de la hija de Faraón, </a:t>
            </a:r>
            <a:r>
              <a:rPr lang="es-ES" sz="2400" u="sng" dirty="0">
                <a:solidFill>
                  <a:srgbClr val="00B0F0"/>
                </a:solidFill>
                <a:latin typeface="Calibri"/>
              </a:rPr>
              <a:t>escogiendo</a:t>
            </a:r>
            <a:r>
              <a:rPr lang="es-ES" sz="2400" dirty="0">
                <a:solidFill>
                  <a:srgbClr val="00B0F0"/>
                </a:solidFill>
                <a:latin typeface="Calibri"/>
              </a:rPr>
              <a:t> antes ser maltratado con el pueblo de Dios, que gozar de los deleites temporales del pecado, </a:t>
            </a:r>
            <a:r>
              <a:rPr lang="es-ES" sz="2400" dirty="0">
                <a:solidFill>
                  <a:srgbClr val="FFFF00"/>
                </a:solidFill>
                <a:latin typeface="Calibri"/>
              </a:rPr>
              <a:t>teniendo por mayores riquezas el vituperio de Cristo que los tesoros de los egipcios;</a:t>
            </a:r>
            <a:r>
              <a:rPr lang="es-ES" sz="2400" dirty="0">
                <a:latin typeface="Calibri"/>
              </a:rPr>
              <a:t> </a:t>
            </a:r>
            <a:r>
              <a:rPr lang="es-ES" sz="2400" dirty="0">
                <a:solidFill>
                  <a:srgbClr val="00B0F0"/>
                </a:solidFill>
                <a:latin typeface="Calibri"/>
              </a:rPr>
              <a:t>porque </a:t>
            </a:r>
            <a:r>
              <a:rPr lang="es-ES" sz="2400" u="sng" dirty="0">
                <a:solidFill>
                  <a:srgbClr val="00B0F0"/>
                </a:solidFill>
                <a:latin typeface="Calibri"/>
              </a:rPr>
              <a:t>tenía puesta la mirada en el galardón</a:t>
            </a:r>
            <a:r>
              <a:rPr lang="es-ES" sz="2400" dirty="0">
                <a:solidFill>
                  <a:srgbClr val="00B0F0"/>
                </a:solidFill>
                <a:latin typeface="Calibri"/>
              </a:rPr>
              <a:t>. </a:t>
            </a:r>
          </a:p>
        </p:txBody>
      </p:sp>
      <p:sp>
        <p:nvSpPr>
          <p:cNvPr id="17" name="TextBox 16">
            <a:extLst>
              <a:ext uri="{FF2B5EF4-FFF2-40B4-BE49-F238E27FC236}">
                <a16:creationId xmlns:a16="http://schemas.microsoft.com/office/drawing/2014/main" id="{6AF8725B-1296-C851-C427-F0803780237E}"/>
              </a:ext>
            </a:extLst>
          </p:cNvPr>
          <p:cNvSpPr txBox="1"/>
          <p:nvPr/>
        </p:nvSpPr>
        <p:spPr>
          <a:xfrm>
            <a:off x="4607729" y="2434113"/>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rechazó una identidad falsa</a:t>
            </a:r>
          </a:p>
        </p:txBody>
      </p:sp>
      <p:sp>
        <p:nvSpPr>
          <p:cNvPr id="11" name="TextBox 10">
            <a:extLst>
              <a:ext uri="{FF2B5EF4-FFF2-40B4-BE49-F238E27FC236}">
                <a16:creationId xmlns:a16="http://schemas.microsoft.com/office/drawing/2014/main" id="{FF46AE70-225C-ACC2-73FD-1B4C0DBD9983}"/>
              </a:ext>
            </a:extLst>
          </p:cNvPr>
          <p:cNvSpPr txBox="1"/>
          <p:nvPr/>
        </p:nvSpPr>
        <p:spPr>
          <a:xfrm>
            <a:off x="4607729" y="2773565"/>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eligió el sufrimiento con el pueblo de Dios</a:t>
            </a:r>
          </a:p>
        </p:txBody>
      </p:sp>
      <p:sp>
        <p:nvSpPr>
          <p:cNvPr id="12" name="TextBox 11">
            <a:extLst>
              <a:ext uri="{FF2B5EF4-FFF2-40B4-BE49-F238E27FC236}">
                <a16:creationId xmlns:a16="http://schemas.microsoft.com/office/drawing/2014/main" id="{7761E224-1ABE-E011-45A7-7BF1C2D1BB35}"/>
              </a:ext>
            </a:extLst>
          </p:cNvPr>
          <p:cNvSpPr txBox="1"/>
          <p:nvPr/>
        </p:nvSpPr>
        <p:spPr>
          <a:xfrm>
            <a:off x="4600269" y="3376942"/>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consideró</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el</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oprobio de Cristo como mayor riqueza que los tesoros de Egipto</a:t>
            </a:r>
          </a:p>
        </p:txBody>
      </p:sp>
      <p:cxnSp>
        <p:nvCxnSpPr>
          <p:cNvPr id="14" name="Straight Arrow Connector 13">
            <a:extLst>
              <a:ext uri="{FF2B5EF4-FFF2-40B4-BE49-F238E27FC236}">
                <a16:creationId xmlns:a16="http://schemas.microsoft.com/office/drawing/2014/main" id="{614493DA-75C1-4B78-73D9-0D1146F52972}"/>
              </a:ext>
            </a:extLst>
          </p:cNvPr>
          <p:cNvCxnSpPr>
            <a:cxnSpLocks/>
          </p:cNvCxnSpPr>
          <p:nvPr/>
        </p:nvCxnSpPr>
        <p:spPr>
          <a:xfrm>
            <a:off x="2267744" y="2121971"/>
            <a:ext cx="2952328" cy="0"/>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21" name="1 CuadroTexto">
            <a:extLst>
              <a:ext uri="{FF2B5EF4-FFF2-40B4-BE49-F238E27FC236}">
                <a16:creationId xmlns:a16="http://schemas.microsoft.com/office/drawing/2014/main" id="{1CCCDEC4-0DC0-6513-DBAA-E4D3FB535873}"/>
              </a:ext>
            </a:extLst>
          </p:cNvPr>
          <p:cNvSpPr txBox="1"/>
          <p:nvPr/>
        </p:nvSpPr>
        <p:spPr>
          <a:xfrm>
            <a:off x="107504" y="5028713"/>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Números 12:3</a:t>
            </a:r>
          </a:p>
        </p:txBody>
      </p:sp>
      <p:sp>
        <p:nvSpPr>
          <p:cNvPr id="22" name="2 CuadroTexto">
            <a:extLst>
              <a:ext uri="{FF2B5EF4-FFF2-40B4-BE49-F238E27FC236}">
                <a16:creationId xmlns:a16="http://schemas.microsoft.com/office/drawing/2014/main" id="{F1801E4D-B002-613F-D9C4-223C1F825067}"/>
              </a:ext>
            </a:extLst>
          </p:cNvPr>
          <p:cNvSpPr txBox="1"/>
          <p:nvPr/>
        </p:nvSpPr>
        <p:spPr>
          <a:xfrm>
            <a:off x="45504" y="5505385"/>
            <a:ext cx="4516488" cy="1019959"/>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Y aquel varón Moisés era muy manso,</a:t>
            </a:r>
            <a:r>
              <a:rPr lang="es-ES" sz="2400" dirty="0">
                <a:latin typeface="Calibri"/>
              </a:rPr>
              <a:t> </a:t>
            </a:r>
            <a:r>
              <a:rPr lang="es-ES" sz="2400" dirty="0">
                <a:solidFill>
                  <a:srgbClr val="00B0F0"/>
                </a:solidFill>
                <a:latin typeface="Calibri"/>
              </a:rPr>
              <a:t>más que todos los hombres que había sobre la tierra. </a:t>
            </a:r>
          </a:p>
        </p:txBody>
      </p:sp>
      <p:sp>
        <p:nvSpPr>
          <p:cNvPr id="15" name="1 CuadroTexto">
            <a:extLst>
              <a:ext uri="{FF2B5EF4-FFF2-40B4-BE49-F238E27FC236}">
                <a16:creationId xmlns:a16="http://schemas.microsoft.com/office/drawing/2014/main" id="{B40FF4DB-2824-9025-D497-8301B7A6AFC0}"/>
              </a:ext>
            </a:extLst>
          </p:cNvPr>
          <p:cNvSpPr txBox="1"/>
          <p:nvPr/>
        </p:nvSpPr>
        <p:spPr>
          <a:xfrm>
            <a:off x="4716016" y="47251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Tito 2:13</a:t>
            </a:r>
          </a:p>
        </p:txBody>
      </p:sp>
      <p:sp>
        <p:nvSpPr>
          <p:cNvPr id="16" name="2 CuadroTexto">
            <a:extLst>
              <a:ext uri="{FF2B5EF4-FFF2-40B4-BE49-F238E27FC236}">
                <a16:creationId xmlns:a16="http://schemas.microsoft.com/office/drawing/2014/main" id="{AC01CC54-AD1E-6BAA-4755-8324F10EB1B4}"/>
              </a:ext>
            </a:extLst>
          </p:cNvPr>
          <p:cNvSpPr txBox="1"/>
          <p:nvPr/>
        </p:nvSpPr>
        <p:spPr>
          <a:xfrm>
            <a:off x="4788026" y="5201816"/>
            <a:ext cx="4320478"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Aguardando la esperanza bienaventurada y la manifestación gloriosa de nuestro gran Dios y Salvador Jesucristo,</a:t>
            </a:r>
          </a:p>
        </p:txBody>
      </p:sp>
      <p:sp>
        <p:nvSpPr>
          <p:cNvPr id="18" name="TextBox 17">
            <a:extLst>
              <a:ext uri="{FF2B5EF4-FFF2-40B4-BE49-F238E27FC236}">
                <a16:creationId xmlns:a16="http://schemas.microsoft.com/office/drawing/2014/main" id="{A2DBDE10-0488-AB75-367F-DBC71155571F}"/>
              </a:ext>
            </a:extLst>
          </p:cNvPr>
          <p:cNvSpPr txBox="1"/>
          <p:nvPr/>
        </p:nvSpPr>
        <p:spPr>
          <a:xfrm>
            <a:off x="4599497" y="4005137"/>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motivación de Moisés: Tenía puesta la mirada en el galardón </a:t>
            </a:r>
          </a:p>
        </p:txBody>
      </p:sp>
    </p:spTree>
    <p:extLst>
      <p:ext uri="{BB962C8B-B14F-4D97-AF65-F5344CB8AC3E}">
        <p14:creationId xmlns:p14="http://schemas.microsoft.com/office/powerpoint/2010/main" val="3095897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4460B6-6640-9240-864D-700D96DAB08B}"/>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795651B-8814-7C57-3456-B3F07BA7646D}"/>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17B3581D-2218-A6B0-6FF2-4CB364B7E533}"/>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Hubo también entre ellos una disputa sobre quién de ellos sería el mayor. Pero él les dijo: Los reyes de las naciones se enseñorean de ellas, y los que sobre ellas tienen autoridad son llamados bienhechores; mas no así vosotros, sino sea el mayor entre vosotros como el más joven, y el que dirige, como el que sirve. Porque, ¿cuál es mayor, el que se sienta a la mesa, o el que sirve? ¿No es el que se sienta a la mesa? Mas yo estoy entre vosotros como el que sirve.</a:t>
            </a:r>
          </a:p>
        </p:txBody>
      </p:sp>
      <p:sp>
        <p:nvSpPr>
          <p:cNvPr id="3" name="TextBox 2">
            <a:extLst>
              <a:ext uri="{FF2B5EF4-FFF2-40B4-BE49-F238E27FC236}">
                <a16:creationId xmlns:a16="http://schemas.microsoft.com/office/drawing/2014/main" id="{E7712469-6452-96AD-9104-A36883BAF87E}"/>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E2C8BEA6-BA9D-E44B-2358-E6C967DFCC53}"/>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3FC8BDAE-60F9-5F9A-302C-A0A5D9679E7A}"/>
              </a:ext>
            </a:extLst>
          </p:cNvPr>
          <p:cNvSpPr txBox="1"/>
          <p:nvPr/>
        </p:nvSpPr>
        <p:spPr>
          <a:xfrm>
            <a:off x="4572000" y="177281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C66A1E9E-3CEA-58E6-2783-618D8208FD72}"/>
              </a:ext>
            </a:extLst>
          </p:cNvPr>
          <p:cNvSpPr txBox="1"/>
          <p:nvPr/>
        </p:nvSpPr>
        <p:spPr>
          <a:xfrm>
            <a:off x="4597991" y="21195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2375EDDB-E805-D359-926F-4866E896E267}"/>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8DEB7DAE-466A-C46F-7740-10B78253C523}"/>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ABF334A2-05F3-968A-4687-FDEFAAE4AC75}"/>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Tree>
    <p:extLst>
      <p:ext uri="{BB962C8B-B14F-4D97-AF65-F5344CB8AC3E}">
        <p14:creationId xmlns:p14="http://schemas.microsoft.com/office/powerpoint/2010/main" val="10393077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19"/>
                                        </p:tgtEl>
                                        <p:attrNameLst>
                                          <p:attrName>style.visibility</p:attrName>
                                        </p:attrNameLst>
                                      </p:cBhvr>
                                      <p:to>
                                        <p:strVal val="visible"/>
                                      </p:to>
                                    </p:set>
                                    <p:animEffect transition="in" filter="barn(inVertical)">
                                      <p:cBhvr>
                                        <p:cTn id="7" dur="500"/>
                                        <p:tgtEl>
                                          <p:spTgt spid="1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arn(inVertic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13" grpId="0" animBg="1"/>
      <p:bldP spid="8" grpId="0" animBg="1"/>
      <p:bldP spid="19" grpId="0" animBg="1"/>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47F30C-F6B5-F834-F815-412EFA68DD4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62A0E840-479E-7F41-37A5-866A5F40E06B}"/>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D36EA5DD-B48C-0EFF-124C-FD48532CE730}"/>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Pero él les dijo: Los reyes de las naciones se enseñorean de ellas, y los que sobre ellas tienen autoridad son llamados bienhechores; mas no así vosotros, sino sea el mayor entre vosotros como el más joven, y el que dirige, como el que sirve. Porque, ¿cuál es mayor, el que se sienta a la mesa, o el que sirve? ¿No es el que se sienta a la mesa? Mas yo estoy entre vosotros como el que sirve.</a:t>
            </a:r>
          </a:p>
        </p:txBody>
      </p:sp>
      <p:sp>
        <p:nvSpPr>
          <p:cNvPr id="3" name="TextBox 2">
            <a:extLst>
              <a:ext uri="{FF2B5EF4-FFF2-40B4-BE49-F238E27FC236}">
                <a16:creationId xmlns:a16="http://schemas.microsoft.com/office/drawing/2014/main" id="{46006E05-D60A-74DA-F8D8-B151895B4666}"/>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C31F0478-070A-07D1-6ADF-C98E6209DD2D}"/>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FF61F687-5CB5-5F95-6D9A-82A23DD2FD30}"/>
              </a:ext>
            </a:extLst>
          </p:cNvPr>
          <p:cNvSpPr txBox="1"/>
          <p:nvPr/>
        </p:nvSpPr>
        <p:spPr>
          <a:xfrm>
            <a:off x="4572000" y="177281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AD0F60C3-93D9-FD92-6458-329BE178FD0D}"/>
              </a:ext>
            </a:extLst>
          </p:cNvPr>
          <p:cNvSpPr txBox="1"/>
          <p:nvPr/>
        </p:nvSpPr>
        <p:spPr>
          <a:xfrm>
            <a:off x="4597991" y="21195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A3DDAE58-7E22-60A2-DC60-AF58E245754F}"/>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70384614-80AC-2341-ADAA-56BC7A9796E0}"/>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25174F09-AA91-3128-F323-B12BED9360A4}"/>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Tree>
    <p:extLst>
      <p:ext uri="{BB962C8B-B14F-4D97-AF65-F5344CB8AC3E}">
        <p14:creationId xmlns:p14="http://schemas.microsoft.com/office/powerpoint/2010/main" val="40900293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3E3CC-8B6B-490A-791B-1D670DE1737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F7A1E312-0158-ED51-ABD6-150D0C947808}"/>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C0B3EB73-DAE2-B1E3-6C2B-C98AAAD9B2FF}"/>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mas no así vosotros, sino sea el mayor entre vosotros como el más joven, y el que dirige, como el que sirve. Porque, ¿cuál es mayor, el que se sienta a la mesa, o el que sirve? ¿No es el que se sienta a la mesa? Mas yo estoy entre vosotros como el que sirve.</a:t>
            </a:r>
          </a:p>
        </p:txBody>
      </p:sp>
      <p:sp>
        <p:nvSpPr>
          <p:cNvPr id="3" name="TextBox 2">
            <a:extLst>
              <a:ext uri="{FF2B5EF4-FFF2-40B4-BE49-F238E27FC236}">
                <a16:creationId xmlns:a16="http://schemas.microsoft.com/office/drawing/2014/main" id="{59163911-CBA2-0391-8EA9-E8663BDE7F6E}"/>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148F1D8E-3361-5B6E-4E10-49E49F2A4A7D}"/>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102F3D5A-2666-C94D-9924-18E5B63B6A35}"/>
              </a:ext>
            </a:extLst>
          </p:cNvPr>
          <p:cNvSpPr txBox="1"/>
          <p:nvPr/>
        </p:nvSpPr>
        <p:spPr>
          <a:xfrm>
            <a:off x="4572000" y="177281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9BC230F6-FF45-55D4-336D-49039880BF6E}"/>
              </a:ext>
            </a:extLst>
          </p:cNvPr>
          <p:cNvSpPr txBox="1"/>
          <p:nvPr/>
        </p:nvSpPr>
        <p:spPr>
          <a:xfrm>
            <a:off x="4597991" y="21195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7A71037B-E006-0D14-2E94-FA152896E9DF}"/>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ABFDAB7D-1340-C2E6-8CD9-A9F6874FE2A0}"/>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2158C13D-4473-603B-DDAC-FF7F562A165D}"/>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0" name="Straight Arrow Connector 9">
            <a:extLst>
              <a:ext uri="{FF2B5EF4-FFF2-40B4-BE49-F238E27FC236}">
                <a16:creationId xmlns:a16="http://schemas.microsoft.com/office/drawing/2014/main" id="{73912106-3A1F-C37B-D9F1-8D2A64C1AC2D}"/>
              </a:ext>
            </a:extLst>
          </p:cNvPr>
          <p:cNvCxnSpPr>
            <a:cxnSpLocks/>
          </p:cNvCxnSpPr>
          <p:nvPr/>
        </p:nvCxnSpPr>
        <p:spPr>
          <a:xfrm>
            <a:off x="1259632" y="1348868"/>
            <a:ext cx="3600400" cy="56926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4314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D358AD-E7E9-1601-30EE-30089861359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1FB134A7-0F48-A9D0-46C0-2BE1AEA2079A}"/>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0E936168-B941-FA3A-522E-84D2C22410BC}"/>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a:t>
            </a:r>
            <a:r>
              <a:rPr lang="es-ES" sz="2400" dirty="0">
                <a:solidFill>
                  <a:srgbClr val="FFFF00"/>
                </a:solidFill>
                <a:latin typeface="Calibri"/>
              </a:rPr>
              <a:t>mas no así vosotros, sino sea el mayor entre vosotros como el más joven, y </a:t>
            </a:r>
            <a:r>
              <a:rPr lang="es-ES" sz="2400" u="sng" dirty="0">
                <a:solidFill>
                  <a:srgbClr val="FFFF00"/>
                </a:solidFill>
                <a:latin typeface="Calibri"/>
              </a:rPr>
              <a:t>el que dirige, como el que sirve</a:t>
            </a:r>
            <a:r>
              <a:rPr lang="es-ES" sz="2400" dirty="0">
                <a:solidFill>
                  <a:srgbClr val="FFFF00"/>
                </a:solidFill>
                <a:latin typeface="Calibri"/>
              </a:rPr>
              <a:t>.</a:t>
            </a:r>
            <a:r>
              <a:rPr lang="es-ES" sz="2400" dirty="0">
                <a:latin typeface="Calibri"/>
              </a:rPr>
              <a:t> Porque, ¿cuál es mayor, el que se sienta a la mesa, o el que sirve? ¿No es el que se sienta a la mesa? Mas yo estoy entre vosotros como el que sirve.</a:t>
            </a:r>
          </a:p>
        </p:txBody>
      </p:sp>
      <p:sp>
        <p:nvSpPr>
          <p:cNvPr id="3" name="TextBox 2">
            <a:extLst>
              <a:ext uri="{FF2B5EF4-FFF2-40B4-BE49-F238E27FC236}">
                <a16:creationId xmlns:a16="http://schemas.microsoft.com/office/drawing/2014/main" id="{41116FE8-90E5-D1AF-BC0D-DA96169DE1C4}"/>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065F69DD-0BD9-D99D-AB19-9204B775E352}"/>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3DC45FA5-C917-9115-286D-C007C97BFD6A}"/>
              </a:ext>
            </a:extLst>
          </p:cNvPr>
          <p:cNvSpPr txBox="1"/>
          <p:nvPr/>
        </p:nvSpPr>
        <p:spPr>
          <a:xfrm>
            <a:off x="4572000" y="177281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46EC6B85-77E6-DC23-FA76-47D56468D739}"/>
              </a:ext>
            </a:extLst>
          </p:cNvPr>
          <p:cNvSpPr txBox="1"/>
          <p:nvPr/>
        </p:nvSpPr>
        <p:spPr>
          <a:xfrm>
            <a:off x="4597991" y="21195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8E467343-B8B1-2626-C169-00B65DAC5A1E}"/>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373DBC61-C7D6-8B28-2E73-04B1DD10FA2B}"/>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7B10909C-B4F1-64AA-5AF8-0B8661D08290}"/>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0" name="Straight Arrow Connector 9">
            <a:extLst>
              <a:ext uri="{FF2B5EF4-FFF2-40B4-BE49-F238E27FC236}">
                <a16:creationId xmlns:a16="http://schemas.microsoft.com/office/drawing/2014/main" id="{AEA5C977-409D-8D22-83B5-833FCD4E283C}"/>
              </a:ext>
            </a:extLst>
          </p:cNvPr>
          <p:cNvCxnSpPr>
            <a:cxnSpLocks/>
          </p:cNvCxnSpPr>
          <p:nvPr/>
        </p:nvCxnSpPr>
        <p:spPr>
          <a:xfrm>
            <a:off x="1259632" y="1348868"/>
            <a:ext cx="3600400" cy="56926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1 CuadroTexto">
            <a:extLst>
              <a:ext uri="{FF2B5EF4-FFF2-40B4-BE49-F238E27FC236}">
                <a16:creationId xmlns:a16="http://schemas.microsoft.com/office/drawing/2014/main" id="{E2301FE1-4D98-B690-A687-01C70FB85E42}"/>
              </a:ext>
            </a:extLst>
          </p:cNvPr>
          <p:cNvSpPr txBox="1"/>
          <p:nvPr/>
        </p:nvSpPr>
        <p:spPr>
          <a:xfrm>
            <a:off x="179512" y="47251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Corintios 3:5</a:t>
            </a:r>
          </a:p>
        </p:txBody>
      </p:sp>
      <p:sp>
        <p:nvSpPr>
          <p:cNvPr id="12" name="2 CuadroTexto">
            <a:extLst>
              <a:ext uri="{FF2B5EF4-FFF2-40B4-BE49-F238E27FC236}">
                <a16:creationId xmlns:a16="http://schemas.microsoft.com/office/drawing/2014/main" id="{77947B2E-DD05-3027-B2C7-1E0EB0DA2DED}"/>
              </a:ext>
            </a:extLst>
          </p:cNvPr>
          <p:cNvSpPr txBox="1"/>
          <p:nvPr/>
        </p:nvSpPr>
        <p:spPr>
          <a:xfrm>
            <a:off x="35496" y="5229200"/>
            <a:ext cx="459850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¿Qué, pues, es Pablo, y qué es Apolos? Servidores por medio de los cuales habéis creído; y eso según lo que a cada uno concedió el Señor.</a:t>
            </a:r>
          </a:p>
        </p:txBody>
      </p:sp>
    </p:spTree>
    <p:extLst>
      <p:ext uri="{BB962C8B-B14F-4D97-AF65-F5344CB8AC3E}">
        <p14:creationId xmlns:p14="http://schemas.microsoft.com/office/powerpoint/2010/main" val="26022327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609103-ADDE-4790-E1AF-96935DA89446}"/>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958C135-279C-79F1-1AF1-CEDED55D4292}"/>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AD45D2DF-DBE0-2D17-C53C-D2C56B629D82}"/>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a:t>
            </a:r>
            <a:r>
              <a:rPr lang="es-ES" sz="2400" dirty="0">
                <a:solidFill>
                  <a:srgbClr val="FFFF00"/>
                </a:solidFill>
                <a:latin typeface="Calibri"/>
              </a:rPr>
              <a:t>mas no así vosotros, sino sea el mayor entre vosotros como el más joven, y </a:t>
            </a:r>
            <a:r>
              <a:rPr lang="es-ES" sz="2400" u="sng" dirty="0">
                <a:solidFill>
                  <a:srgbClr val="FFFF00"/>
                </a:solidFill>
                <a:latin typeface="Calibri"/>
              </a:rPr>
              <a:t>el que dirige, como el que sirve</a:t>
            </a:r>
            <a:r>
              <a:rPr lang="es-ES" sz="2400" dirty="0">
                <a:solidFill>
                  <a:srgbClr val="FFFF00"/>
                </a:solidFill>
                <a:latin typeface="Calibri"/>
              </a:rPr>
              <a:t>.</a:t>
            </a:r>
            <a:r>
              <a:rPr lang="es-ES" sz="2400" dirty="0">
                <a:latin typeface="Calibri"/>
              </a:rPr>
              <a:t> Porque, ¿cuál es mayor, el que se sienta a la mesa, o el que sirve? ¿No es el que se sienta a la mesa? Mas yo estoy entre vosotros como el que sirve.</a:t>
            </a:r>
          </a:p>
        </p:txBody>
      </p:sp>
      <p:sp>
        <p:nvSpPr>
          <p:cNvPr id="3" name="TextBox 2">
            <a:extLst>
              <a:ext uri="{FF2B5EF4-FFF2-40B4-BE49-F238E27FC236}">
                <a16:creationId xmlns:a16="http://schemas.microsoft.com/office/drawing/2014/main" id="{8622EC94-20C6-5D44-23DF-C81A8D731C0C}"/>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DFB091F0-9211-2BA7-E9C3-712D74D483E7}"/>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1081EBFF-E910-2AD1-116C-96EE24FB4120}"/>
              </a:ext>
            </a:extLst>
          </p:cNvPr>
          <p:cNvSpPr txBox="1"/>
          <p:nvPr/>
        </p:nvSpPr>
        <p:spPr>
          <a:xfrm>
            <a:off x="4572000" y="177281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BAE6CC54-E715-2BE1-A221-F24903D0057C}"/>
              </a:ext>
            </a:extLst>
          </p:cNvPr>
          <p:cNvSpPr txBox="1"/>
          <p:nvPr/>
        </p:nvSpPr>
        <p:spPr>
          <a:xfrm>
            <a:off x="4597991" y="21195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18748580-A5DE-F93F-4AA3-F19742A473D9}"/>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F2045575-C0C9-DC52-6D81-4A45CE1759A2}"/>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7BFF99E5-1985-DF92-8419-952F3605CC60}"/>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0" name="Straight Arrow Connector 9">
            <a:extLst>
              <a:ext uri="{FF2B5EF4-FFF2-40B4-BE49-F238E27FC236}">
                <a16:creationId xmlns:a16="http://schemas.microsoft.com/office/drawing/2014/main" id="{85F25BEF-05C4-9E0F-E958-C893CC41E7CE}"/>
              </a:ext>
            </a:extLst>
          </p:cNvPr>
          <p:cNvCxnSpPr>
            <a:cxnSpLocks/>
          </p:cNvCxnSpPr>
          <p:nvPr/>
        </p:nvCxnSpPr>
        <p:spPr>
          <a:xfrm>
            <a:off x="1259632" y="1348868"/>
            <a:ext cx="3600400" cy="56926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1 CuadroTexto">
            <a:extLst>
              <a:ext uri="{FF2B5EF4-FFF2-40B4-BE49-F238E27FC236}">
                <a16:creationId xmlns:a16="http://schemas.microsoft.com/office/drawing/2014/main" id="{28C98B8F-7D7C-5D07-6072-669351F59813}"/>
              </a:ext>
            </a:extLst>
          </p:cNvPr>
          <p:cNvSpPr txBox="1"/>
          <p:nvPr/>
        </p:nvSpPr>
        <p:spPr>
          <a:xfrm>
            <a:off x="179512" y="47251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Corintios 3:5</a:t>
            </a:r>
          </a:p>
        </p:txBody>
      </p:sp>
      <p:sp>
        <p:nvSpPr>
          <p:cNvPr id="12" name="2 CuadroTexto">
            <a:extLst>
              <a:ext uri="{FF2B5EF4-FFF2-40B4-BE49-F238E27FC236}">
                <a16:creationId xmlns:a16="http://schemas.microsoft.com/office/drawing/2014/main" id="{78EF3454-4F35-2502-14FB-DC33D170E276}"/>
              </a:ext>
            </a:extLst>
          </p:cNvPr>
          <p:cNvSpPr txBox="1"/>
          <p:nvPr/>
        </p:nvSpPr>
        <p:spPr>
          <a:xfrm>
            <a:off x="35496" y="5229200"/>
            <a:ext cx="459850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¿Qué, pues, es Pablo, y qué es Apolos?</a:t>
            </a:r>
            <a:r>
              <a:rPr lang="es-ES" sz="2400" dirty="0">
                <a:latin typeface="Calibri"/>
              </a:rPr>
              <a:t> Servidores por medio de los cuales habéis creído; y eso según lo que a cada uno concedió el Señor.</a:t>
            </a:r>
          </a:p>
        </p:txBody>
      </p:sp>
    </p:spTree>
    <p:extLst>
      <p:ext uri="{BB962C8B-B14F-4D97-AF65-F5344CB8AC3E}">
        <p14:creationId xmlns:p14="http://schemas.microsoft.com/office/powerpoint/2010/main" val="228030873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B2E0E-4CBB-8970-8B42-447DB39B759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25228E0-D4C2-AE8C-96F2-109D0D6BB88E}"/>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C34173E6-CB6F-4533-C325-2F560FA3AE2E}"/>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a:t>
            </a:r>
            <a:r>
              <a:rPr lang="es-ES" sz="2400" dirty="0">
                <a:solidFill>
                  <a:srgbClr val="FFFF00"/>
                </a:solidFill>
                <a:latin typeface="Calibri"/>
              </a:rPr>
              <a:t>mas no así vosotros, sino sea el mayor entre vosotros como el más joven, y </a:t>
            </a:r>
            <a:r>
              <a:rPr lang="es-ES" sz="2400" u="sng" dirty="0">
                <a:solidFill>
                  <a:srgbClr val="FFFF00"/>
                </a:solidFill>
                <a:latin typeface="Calibri"/>
              </a:rPr>
              <a:t>el que dirige, como el que sirve</a:t>
            </a:r>
            <a:r>
              <a:rPr lang="es-ES" sz="2400" dirty="0">
                <a:solidFill>
                  <a:srgbClr val="FFFF00"/>
                </a:solidFill>
                <a:latin typeface="Calibri"/>
              </a:rPr>
              <a:t>.</a:t>
            </a:r>
            <a:r>
              <a:rPr lang="es-ES" sz="2400" dirty="0">
                <a:latin typeface="Calibri"/>
              </a:rPr>
              <a:t> Porque, ¿cuál es mayor, el que se sienta a la mesa, o el que sirve? ¿No es el que se sienta a la mesa? Mas yo estoy entre vosotros como el que sirve.</a:t>
            </a:r>
          </a:p>
        </p:txBody>
      </p:sp>
      <p:sp>
        <p:nvSpPr>
          <p:cNvPr id="3" name="TextBox 2">
            <a:extLst>
              <a:ext uri="{FF2B5EF4-FFF2-40B4-BE49-F238E27FC236}">
                <a16:creationId xmlns:a16="http://schemas.microsoft.com/office/drawing/2014/main" id="{583AEA3F-4B6D-5F5F-7942-98A8D83CDD9B}"/>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598559BE-3D22-82D8-ACEE-8FB36D64D8FF}"/>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47EB89E2-1C44-7366-F99C-7362011BBE9B}"/>
              </a:ext>
            </a:extLst>
          </p:cNvPr>
          <p:cNvSpPr txBox="1"/>
          <p:nvPr/>
        </p:nvSpPr>
        <p:spPr>
          <a:xfrm>
            <a:off x="4572000" y="177281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E603516E-68EA-7575-662F-4333528D4C07}"/>
              </a:ext>
            </a:extLst>
          </p:cNvPr>
          <p:cNvSpPr txBox="1"/>
          <p:nvPr/>
        </p:nvSpPr>
        <p:spPr>
          <a:xfrm>
            <a:off x="4597991" y="21195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266E5C8E-81BE-63DD-8AE5-CA99A5264973}"/>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8016EE4A-4BEE-7D30-41B2-024885D7C9B1}"/>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5D275D9A-78BC-5F29-8256-8D7DF9475B37}"/>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0" name="Straight Arrow Connector 9">
            <a:extLst>
              <a:ext uri="{FF2B5EF4-FFF2-40B4-BE49-F238E27FC236}">
                <a16:creationId xmlns:a16="http://schemas.microsoft.com/office/drawing/2014/main" id="{3386B324-6A85-54CC-DD16-FBA730CA9C4F}"/>
              </a:ext>
            </a:extLst>
          </p:cNvPr>
          <p:cNvCxnSpPr>
            <a:cxnSpLocks/>
          </p:cNvCxnSpPr>
          <p:nvPr/>
        </p:nvCxnSpPr>
        <p:spPr>
          <a:xfrm>
            <a:off x="1259632" y="1348868"/>
            <a:ext cx="3600400" cy="56926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1 CuadroTexto">
            <a:extLst>
              <a:ext uri="{FF2B5EF4-FFF2-40B4-BE49-F238E27FC236}">
                <a16:creationId xmlns:a16="http://schemas.microsoft.com/office/drawing/2014/main" id="{D4532F1E-86D0-FCED-E147-1FBB2B5DACAC}"/>
              </a:ext>
            </a:extLst>
          </p:cNvPr>
          <p:cNvSpPr txBox="1"/>
          <p:nvPr/>
        </p:nvSpPr>
        <p:spPr>
          <a:xfrm>
            <a:off x="179512" y="47251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Corintios 3:5</a:t>
            </a:r>
          </a:p>
        </p:txBody>
      </p:sp>
      <p:sp>
        <p:nvSpPr>
          <p:cNvPr id="12" name="2 CuadroTexto">
            <a:extLst>
              <a:ext uri="{FF2B5EF4-FFF2-40B4-BE49-F238E27FC236}">
                <a16:creationId xmlns:a16="http://schemas.microsoft.com/office/drawing/2014/main" id="{1BD6600D-E09A-386C-FFA5-0AFD13B25CBC}"/>
              </a:ext>
            </a:extLst>
          </p:cNvPr>
          <p:cNvSpPr txBox="1"/>
          <p:nvPr/>
        </p:nvSpPr>
        <p:spPr>
          <a:xfrm>
            <a:off x="35496" y="5229200"/>
            <a:ext cx="459850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¿Qué, pues, es Pablo, y qué es Apolos?</a:t>
            </a:r>
            <a:r>
              <a:rPr lang="es-ES" sz="2400" dirty="0">
                <a:latin typeface="Calibri"/>
              </a:rPr>
              <a:t> </a:t>
            </a:r>
            <a:r>
              <a:rPr lang="es-ES" sz="2400" dirty="0">
                <a:solidFill>
                  <a:srgbClr val="00B0F0"/>
                </a:solidFill>
                <a:latin typeface="Calibri"/>
              </a:rPr>
              <a:t>Servidores por medio de los cuales habéis creído; y eso según lo que a cada uno concedió el Señor.</a:t>
            </a:r>
          </a:p>
        </p:txBody>
      </p:sp>
      <p:sp>
        <p:nvSpPr>
          <p:cNvPr id="9" name="TextBox 8">
            <a:extLst>
              <a:ext uri="{FF2B5EF4-FFF2-40B4-BE49-F238E27FC236}">
                <a16:creationId xmlns:a16="http://schemas.microsoft.com/office/drawing/2014/main" id="{37C259A8-813F-1C6D-9DA9-B589C8980894}"/>
              </a:ext>
            </a:extLst>
          </p:cNvPr>
          <p:cNvSpPr txBox="1"/>
          <p:nvPr/>
        </p:nvSpPr>
        <p:spPr>
          <a:xfrm>
            <a:off x="4572000" y="2729508"/>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liderazgo en el pueblo de Dios es servicio</a:t>
            </a:r>
          </a:p>
        </p:txBody>
      </p:sp>
    </p:spTree>
    <p:extLst>
      <p:ext uri="{BB962C8B-B14F-4D97-AF65-F5344CB8AC3E}">
        <p14:creationId xmlns:p14="http://schemas.microsoft.com/office/powerpoint/2010/main" val="3177692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CEB872-9AA8-1EDF-0AC3-F7FE57C3A40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AD7AD363-9858-4CA5-E5EE-1AADB0178ECD}"/>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14:12-14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B5F367BA-72EC-7B2E-A84A-1D4FFAB35DA3}"/>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¡Cómo caíste del cielo, oh Lucero, hijo de la mañana! Cortado fuiste por tierra, tú que debilitabas a las naciones. </a:t>
            </a:r>
            <a:r>
              <a:rPr lang="es-ES" sz="2400" dirty="0">
                <a:latin typeface="Calibri"/>
              </a:rPr>
              <a:t>Tú que decías en tu corazón: Subiré al cielo; en lo alto, junto a las estrellas de Dios, levantaré mi trono, y en el monte del testimonio me sentaré, a los lados del norte; sobre las alturas de las nubes subiré, y seré semejante al Altísimo. </a:t>
            </a:r>
          </a:p>
        </p:txBody>
      </p:sp>
      <p:sp>
        <p:nvSpPr>
          <p:cNvPr id="3" name="TextBox 2">
            <a:extLst>
              <a:ext uri="{FF2B5EF4-FFF2-40B4-BE49-F238E27FC236}">
                <a16:creationId xmlns:a16="http://schemas.microsoft.com/office/drawing/2014/main" id="{87F6F46E-410C-E189-2087-509498F8F04F}"/>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04A358D3-E1B0-71E8-5D9F-2DB984506D06}"/>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8" name="TextBox 7">
            <a:extLst>
              <a:ext uri="{FF2B5EF4-FFF2-40B4-BE49-F238E27FC236}">
                <a16:creationId xmlns:a16="http://schemas.microsoft.com/office/drawing/2014/main" id="{7B5A780A-2447-4564-84D8-3D243DB29C06}"/>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9" name="TextBox 8">
            <a:extLst>
              <a:ext uri="{FF2B5EF4-FFF2-40B4-BE49-F238E27FC236}">
                <a16:creationId xmlns:a16="http://schemas.microsoft.com/office/drawing/2014/main" id="{8B38479D-0586-4813-C088-26DD4A8CC053}"/>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Tree>
    <p:extLst>
      <p:ext uri="{BB962C8B-B14F-4D97-AF65-F5344CB8AC3E}">
        <p14:creationId xmlns:p14="http://schemas.microsoft.com/office/powerpoint/2010/main" val="20031605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B46BB5-EE92-6EA9-21E1-A6995F8FDE3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1A8D37B-30CD-0994-9442-8BF9C504D576}"/>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E3B92CC2-EB87-A536-C4B1-B6558671CFA8}"/>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a:t>
            </a:r>
            <a:r>
              <a:rPr lang="es-ES" sz="2400" dirty="0">
                <a:solidFill>
                  <a:srgbClr val="FFFF00"/>
                </a:solidFill>
                <a:latin typeface="Calibri"/>
              </a:rPr>
              <a:t>mas no así vosotros, sino sea el mayor entre vosotros como el más joven, y </a:t>
            </a:r>
            <a:r>
              <a:rPr lang="es-ES" sz="2400" u="sng" dirty="0">
                <a:solidFill>
                  <a:srgbClr val="FFFF00"/>
                </a:solidFill>
                <a:latin typeface="Calibri"/>
              </a:rPr>
              <a:t>el que dirige, como el que sirve</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Porque, ¿cuál es mayor, el que se sienta a la mesa, o el que sirve? </a:t>
            </a:r>
            <a:r>
              <a:rPr lang="es-ES" sz="2400" dirty="0">
                <a:latin typeface="Calibri"/>
              </a:rPr>
              <a:t>¿No es el que se sienta a la mesa?</a:t>
            </a:r>
            <a:r>
              <a:rPr lang="es-ES" sz="2400" dirty="0">
                <a:solidFill>
                  <a:srgbClr val="00B0F0"/>
                </a:solidFill>
                <a:latin typeface="Calibri"/>
              </a:rPr>
              <a:t> </a:t>
            </a:r>
            <a:r>
              <a:rPr lang="es-ES" sz="2400" dirty="0">
                <a:latin typeface="Calibri"/>
              </a:rPr>
              <a:t>Mas yo estoy entre vosotros como el que sirve.</a:t>
            </a:r>
          </a:p>
        </p:txBody>
      </p:sp>
      <p:sp>
        <p:nvSpPr>
          <p:cNvPr id="3" name="TextBox 2">
            <a:extLst>
              <a:ext uri="{FF2B5EF4-FFF2-40B4-BE49-F238E27FC236}">
                <a16:creationId xmlns:a16="http://schemas.microsoft.com/office/drawing/2014/main" id="{C369F044-DE16-7334-313D-8C04777701FD}"/>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FDF3168D-6E13-27DA-3A8F-E6B9E65B490D}"/>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5DF4B71C-2AE8-4E2B-4C59-3307FCB4E2B9}"/>
              </a:ext>
            </a:extLst>
          </p:cNvPr>
          <p:cNvSpPr txBox="1"/>
          <p:nvPr/>
        </p:nvSpPr>
        <p:spPr>
          <a:xfrm>
            <a:off x="4572000" y="177281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E44ACE0B-B04B-EFFD-10D5-81E1643174D4}"/>
              </a:ext>
            </a:extLst>
          </p:cNvPr>
          <p:cNvSpPr txBox="1"/>
          <p:nvPr/>
        </p:nvSpPr>
        <p:spPr>
          <a:xfrm>
            <a:off x="4597991" y="21195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0F2B98C5-BF9F-2241-A16D-717F68A5A1FD}"/>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2FC99884-7127-2159-F688-812C7ADC1F74}"/>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E550274E-9805-60E3-85B6-B4B3785668FB}"/>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0" name="Straight Arrow Connector 9">
            <a:extLst>
              <a:ext uri="{FF2B5EF4-FFF2-40B4-BE49-F238E27FC236}">
                <a16:creationId xmlns:a16="http://schemas.microsoft.com/office/drawing/2014/main" id="{1216CEEF-EE3D-F39D-92DE-77A56AA935EC}"/>
              </a:ext>
            </a:extLst>
          </p:cNvPr>
          <p:cNvCxnSpPr>
            <a:cxnSpLocks/>
          </p:cNvCxnSpPr>
          <p:nvPr/>
        </p:nvCxnSpPr>
        <p:spPr>
          <a:xfrm>
            <a:off x="1259632" y="1348868"/>
            <a:ext cx="3600400" cy="56926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1 CuadroTexto">
            <a:extLst>
              <a:ext uri="{FF2B5EF4-FFF2-40B4-BE49-F238E27FC236}">
                <a16:creationId xmlns:a16="http://schemas.microsoft.com/office/drawing/2014/main" id="{73AB7B12-6FCB-AC61-F0DB-2F2B423B30F5}"/>
              </a:ext>
            </a:extLst>
          </p:cNvPr>
          <p:cNvSpPr txBox="1"/>
          <p:nvPr/>
        </p:nvSpPr>
        <p:spPr>
          <a:xfrm>
            <a:off x="179512" y="47251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Corintios 3:5</a:t>
            </a:r>
          </a:p>
        </p:txBody>
      </p:sp>
      <p:sp>
        <p:nvSpPr>
          <p:cNvPr id="12" name="2 CuadroTexto">
            <a:extLst>
              <a:ext uri="{FF2B5EF4-FFF2-40B4-BE49-F238E27FC236}">
                <a16:creationId xmlns:a16="http://schemas.microsoft.com/office/drawing/2014/main" id="{5D49BDC8-176A-F846-8B9C-CCE5D9CF1739}"/>
              </a:ext>
            </a:extLst>
          </p:cNvPr>
          <p:cNvSpPr txBox="1"/>
          <p:nvPr/>
        </p:nvSpPr>
        <p:spPr>
          <a:xfrm>
            <a:off x="35496" y="5229200"/>
            <a:ext cx="459850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¿Qué, pues, es Pablo, y qué es Apolos?</a:t>
            </a:r>
            <a:r>
              <a:rPr lang="es-ES" sz="2400" dirty="0">
                <a:latin typeface="Calibri"/>
              </a:rPr>
              <a:t> </a:t>
            </a:r>
            <a:r>
              <a:rPr lang="es-ES" sz="2400" dirty="0">
                <a:solidFill>
                  <a:srgbClr val="00B0F0"/>
                </a:solidFill>
                <a:latin typeface="Calibri"/>
              </a:rPr>
              <a:t>Servidores por medio de los cuales habéis creído; y eso según lo que a cada uno concedió el Señor.</a:t>
            </a:r>
          </a:p>
        </p:txBody>
      </p:sp>
      <p:sp>
        <p:nvSpPr>
          <p:cNvPr id="9" name="TextBox 8">
            <a:extLst>
              <a:ext uri="{FF2B5EF4-FFF2-40B4-BE49-F238E27FC236}">
                <a16:creationId xmlns:a16="http://schemas.microsoft.com/office/drawing/2014/main" id="{842BAEFA-27E9-9AC8-A76E-3B7B32EE6318}"/>
              </a:ext>
            </a:extLst>
          </p:cNvPr>
          <p:cNvSpPr txBox="1"/>
          <p:nvPr/>
        </p:nvSpPr>
        <p:spPr>
          <a:xfrm>
            <a:off x="4572000" y="2729508"/>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liderazgo en el pueblo de Dios es servicio</a:t>
            </a:r>
          </a:p>
        </p:txBody>
      </p:sp>
    </p:spTree>
    <p:extLst>
      <p:ext uri="{BB962C8B-B14F-4D97-AF65-F5344CB8AC3E}">
        <p14:creationId xmlns:p14="http://schemas.microsoft.com/office/powerpoint/2010/main" val="9741584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CA4852-2963-6D42-B695-34C405BE8C40}"/>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2D30AD42-CC6E-2431-7891-95D2EFCC182C}"/>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A1E5E014-E5B9-D724-CD60-413AB0D60D01}"/>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a:t>
            </a:r>
            <a:r>
              <a:rPr lang="es-ES" sz="2400" dirty="0">
                <a:solidFill>
                  <a:srgbClr val="FFFF00"/>
                </a:solidFill>
                <a:latin typeface="Calibri"/>
              </a:rPr>
              <a:t>mas no así vosotros, sino sea el mayor entre vosotros como el más joven, y </a:t>
            </a:r>
            <a:r>
              <a:rPr lang="es-ES" sz="2400" u="sng" dirty="0">
                <a:solidFill>
                  <a:srgbClr val="FFFF00"/>
                </a:solidFill>
                <a:latin typeface="Calibri"/>
              </a:rPr>
              <a:t>el que dirige, como el que sirve</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Porque, ¿cuál es mayor, el que se sienta a la mesa, o el que sirve? </a:t>
            </a:r>
            <a:r>
              <a:rPr lang="es-ES" sz="2400" dirty="0">
                <a:solidFill>
                  <a:srgbClr val="FFFF00"/>
                </a:solidFill>
                <a:latin typeface="Calibri"/>
              </a:rPr>
              <a:t>¿No es el que se sienta a la mesa? </a:t>
            </a:r>
            <a:r>
              <a:rPr lang="es-ES" sz="2400" dirty="0">
                <a:latin typeface="Calibri"/>
              </a:rPr>
              <a:t>Mas yo estoy entre vosotros como el que sirve.</a:t>
            </a:r>
          </a:p>
        </p:txBody>
      </p:sp>
      <p:sp>
        <p:nvSpPr>
          <p:cNvPr id="3" name="TextBox 2">
            <a:extLst>
              <a:ext uri="{FF2B5EF4-FFF2-40B4-BE49-F238E27FC236}">
                <a16:creationId xmlns:a16="http://schemas.microsoft.com/office/drawing/2014/main" id="{C96656B2-5458-EB5B-34AF-FAC128DC9580}"/>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7A6B57C-21F3-4F82-516A-BE6485D9111D}"/>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6E8238B9-3B55-0846-D504-8788B6B229B8}"/>
              </a:ext>
            </a:extLst>
          </p:cNvPr>
          <p:cNvSpPr txBox="1"/>
          <p:nvPr/>
        </p:nvSpPr>
        <p:spPr>
          <a:xfrm>
            <a:off x="4572000" y="177281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72CF93E6-E701-A78B-0296-52402A662447}"/>
              </a:ext>
            </a:extLst>
          </p:cNvPr>
          <p:cNvSpPr txBox="1"/>
          <p:nvPr/>
        </p:nvSpPr>
        <p:spPr>
          <a:xfrm>
            <a:off x="4597991" y="21195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36D3AF04-E251-F680-3479-F9EEADE6B6A4}"/>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0317F6BE-CF85-87C4-5C91-9CA3270FF271}"/>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B4D2FD72-6E62-38A5-C78A-1355A5DDAF82}"/>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0" name="Straight Arrow Connector 9">
            <a:extLst>
              <a:ext uri="{FF2B5EF4-FFF2-40B4-BE49-F238E27FC236}">
                <a16:creationId xmlns:a16="http://schemas.microsoft.com/office/drawing/2014/main" id="{C7210E7C-0890-7FE9-45E8-3153B1A23962}"/>
              </a:ext>
            </a:extLst>
          </p:cNvPr>
          <p:cNvCxnSpPr>
            <a:cxnSpLocks/>
          </p:cNvCxnSpPr>
          <p:nvPr/>
        </p:nvCxnSpPr>
        <p:spPr>
          <a:xfrm>
            <a:off x="1259632" y="1348868"/>
            <a:ext cx="3600400" cy="56926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1 CuadroTexto">
            <a:extLst>
              <a:ext uri="{FF2B5EF4-FFF2-40B4-BE49-F238E27FC236}">
                <a16:creationId xmlns:a16="http://schemas.microsoft.com/office/drawing/2014/main" id="{74C6C30F-F226-655B-4A0C-41897D746410}"/>
              </a:ext>
            </a:extLst>
          </p:cNvPr>
          <p:cNvSpPr txBox="1"/>
          <p:nvPr/>
        </p:nvSpPr>
        <p:spPr>
          <a:xfrm>
            <a:off x="179512" y="47251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Corintios 3:5</a:t>
            </a:r>
          </a:p>
        </p:txBody>
      </p:sp>
      <p:sp>
        <p:nvSpPr>
          <p:cNvPr id="12" name="2 CuadroTexto">
            <a:extLst>
              <a:ext uri="{FF2B5EF4-FFF2-40B4-BE49-F238E27FC236}">
                <a16:creationId xmlns:a16="http://schemas.microsoft.com/office/drawing/2014/main" id="{4C49CA4E-9B48-C40C-1B7A-E34318D8680F}"/>
              </a:ext>
            </a:extLst>
          </p:cNvPr>
          <p:cNvSpPr txBox="1"/>
          <p:nvPr/>
        </p:nvSpPr>
        <p:spPr>
          <a:xfrm>
            <a:off x="35496" y="5229200"/>
            <a:ext cx="459850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¿Qué, pues, es Pablo, y qué es Apolos?</a:t>
            </a:r>
            <a:r>
              <a:rPr lang="es-ES" sz="2400" dirty="0">
                <a:latin typeface="Calibri"/>
              </a:rPr>
              <a:t> </a:t>
            </a:r>
            <a:r>
              <a:rPr lang="es-ES" sz="2400" dirty="0">
                <a:solidFill>
                  <a:srgbClr val="00B0F0"/>
                </a:solidFill>
                <a:latin typeface="Calibri"/>
              </a:rPr>
              <a:t>Servidores por medio de los cuales habéis creído; y eso según lo que a cada uno concedió el Señor.</a:t>
            </a:r>
          </a:p>
        </p:txBody>
      </p:sp>
      <p:sp>
        <p:nvSpPr>
          <p:cNvPr id="9" name="TextBox 8">
            <a:extLst>
              <a:ext uri="{FF2B5EF4-FFF2-40B4-BE49-F238E27FC236}">
                <a16:creationId xmlns:a16="http://schemas.microsoft.com/office/drawing/2014/main" id="{A06390E2-3321-B25A-7F7A-EC37C5382832}"/>
              </a:ext>
            </a:extLst>
          </p:cNvPr>
          <p:cNvSpPr txBox="1"/>
          <p:nvPr/>
        </p:nvSpPr>
        <p:spPr>
          <a:xfrm>
            <a:off x="4572000" y="2729508"/>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liderazgo en el pueblo de Dios es servicio</a:t>
            </a:r>
          </a:p>
        </p:txBody>
      </p:sp>
    </p:spTree>
    <p:extLst>
      <p:ext uri="{BB962C8B-B14F-4D97-AF65-F5344CB8AC3E}">
        <p14:creationId xmlns:p14="http://schemas.microsoft.com/office/powerpoint/2010/main" val="3712704458"/>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269A31-8E4E-EED6-2FAF-8DD409BB80B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B4F3BBE-1699-40BA-BE74-383265BE2201}"/>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9D2F8C68-EA67-0830-DDEC-5B5202CCCB34}"/>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a:t>
            </a:r>
            <a:r>
              <a:rPr lang="es-ES" sz="2400" dirty="0">
                <a:solidFill>
                  <a:srgbClr val="FFFF00"/>
                </a:solidFill>
                <a:latin typeface="Calibri"/>
              </a:rPr>
              <a:t>mas no así vosotros, sino sea el mayor entre vosotros como el más joven, y </a:t>
            </a:r>
            <a:r>
              <a:rPr lang="es-ES" sz="2400" u="sng" dirty="0">
                <a:solidFill>
                  <a:srgbClr val="FFFF00"/>
                </a:solidFill>
                <a:latin typeface="Calibri"/>
              </a:rPr>
              <a:t>el que dirige, como el que sirve</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Porque, ¿cuál es mayor, el que se sienta a la mesa, o el que sirve? </a:t>
            </a:r>
            <a:r>
              <a:rPr lang="es-ES" sz="2400" dirty="0">
                <a:solidFill>
                  <a:srgbClr val="FFFF00"/>
                </a:solidFill>
                <a:latin typeface="Calibri"/>
              </a:rPr>
              <a:t>¿No es el que se sienta a la mesa? </a:t>
            </a:r>
            <a:r>
              <a:rPr lang="es-ES" sz="2400" dirty="0">
                <a:solidFill>
                  <a:srgbClr val="00B0F0"/>
                </a:solidFill>
                <a:latin typeface="Calibri"/>
              </a:rPr>
              <a:t>Mas yo estoy entre vosotros como el que sirve.</a:t>
            </a:r>
          </a:p>
        </p:txBody>
      </p:sp>
      <p:sp>
        <p:nvSpPr>
          <p:cNvPr id="3" name="TextBox 2">
            <a:extLst>
              <a:ext uri="{FF2B5EF4-FFF2-40B4-BE49-F238E27FC236}">
                <a16:creationId xmlns:a16="http://schemas.microsoft.com/office/drawing/2014/main" id="{323BE160-14BE-69B0-7F18-70D2DCE96E38}"/>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6551C21-898B-8A65-A731-D76F3E0D44C5}"/>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13" name="TextBox 12">
            <a:extLst>
              <a:ext uri="{FF2B5EF4-FFF2-40B4-BE49-F238E27FC236}">
                <a16:creationId xmlns:a16="http://schemas.microsoft.com/office/drawing/2014/main" id="{808CA35C-E460-871B-91EF-7FF031F76EC6}"/>
              </a:ext>
            </a:extLst>
          </p:cNvPr>
          <p:cNvSpPr txBox="1"/>
          <p:nvPr/>
        </p:nvSpPr>
        <p:spPr>
          <a:xfrm>
            <a:off x="4572000" y="177281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8" name="TextBox 7">
            <a:extLst>
              <a:ext uri="{FF2B5EF4-FFF2-40B4-BE49-F238E27FC236}">
                <a16:creationId xmlns:a16="http://schemas.microsoft.com/office/drawing/2014/main" id="{11E8D190-5E46-EAF1-2271-98B3F10F18BC}"/>
              </a:ext>
            </a:extLst>
          </p:cNvPr>
          <p:cNvSpPr txBox="1"/>
          <p:nvPr/>
        </p:nvSpPr>
        <p:spPr>
          <a:xfrm>
            <a:off x="4597991" y="211953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6" name="TextBox 5">
            <a:extLst>
              <a:ext uri="{FF2B5EF4-FFF2-40B4-BE49-F238E27FC236}">
                <a16:creationId xmlns:a16="http://schemas.microsoft.com/office/drawing/2014/main" id="{04918D4B-AA75-7487-9E88-E554CDE841E0}"/>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B092FD85-BCBB-1A98-A182-5A5933521C41}"/>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B414A493-53CD-8C43-F767-B1F82350FAFE}"/>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0" name="Straight Arrow Connector 9">
            <a:extLst>
              <a:ext uri="{FF2B5EF4-FFF2-40B4-BE49-F238E27FC236}">
                <a16:creationId xmlns:a16="http://schemas.microsoft.com/office/drawing/2014/main" id="{C55345B5-E007-CC6E-554D-EEBF9E2F5DA5}"/>
              </a:ext>
            </a:extLst>
          </p:cNvPr>
          <p:cNvCxnSpPr>
            <a:cxnSpLocks/>
          </p:cNvCxnSpPr>
          <p:nvPr/>
        </p:nvCxnSpPr>
        <p:spPr>
          <a:xfrm>
            <a:off x="1259632" y="1348868"/>
            <a:ext cx="3600400" cy="569268"/>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1 CuadroTexto">
            <a:extLst>
              <a:ext uri="{FF2B5EF4-FFF2-40B4-BE49-F238E27FC236}">
                <a16:creationId xmlns:a16="http://schemas.microsoft.com/office/drawing/2014/main" id="{62BD952C-F736-30D6-BABD-8E307D8ADEE2}"/>
              </a:ext>
            </a:extLst>
          </p:cNvPr>
          <p:cNvSpPr txBox="1"/>
          <p:nvPr/>
        </p:nvSpPr>
        <p:spPr>
          <a:xfrm>
            <a:off x="179512" y="4725144"/>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1 Corintios 3:5</a:t>
            </a:r>
          </a:p>
        </p:txBody>
      </p:sp>
      <p:sp>
        <p:nvSpPr>
          <p:cNvPr id="12" name="2 CuadroTexto">
            <a:extLst>
              <a:ext uri="{FF2B5EF4-FFF2-40B4-BE49-F238E27FC236}">
                <a16:creationId xmlns:a16="http://schemas.microsoft.com/office/drawing/2014/main" id="{80B25FBE-DEE0-B547-E4CE-E568FFB881DE}"/>
              </a:ext>
            </a:extLst>
          </p:cNvPr>
          <p:cNvSpPr txBox="1"/>
          <p:nvPr/>
        </p:nvSpPr>
        <p:spPr>
          <a:xfrm>
            <a:off x="35496" y="5229200"/>
            <a:ext cx="459850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¿Qué, pues, es Pablo, y qué es Apolos?</a:t>
            </a:r>
            <a:r>
              <a:rPr lang="es-ES" sz="2400" dirty="0">
                <a:latin typeface="Calibri"/>
              </a:rPr>
              <a:t> </a:t>
            </a:r>
            <a:r>
              <a:rPr lang="es-ES" sz="2400" dirty="0">
                <a:solidFill>
                  <a:srgbClr val="00B0F0"/>
                </a:solidFill>
                <a:latin typeface="Calibri"/>
              </a:rPr>
              <a:t>Servidores por medio de los cuales habéis creído; y eso según lo que a cada uno concedió el Señor.</a:t>
            </a:r>
          </a:p>
        </p:txBody>
      </p:sp>
      <p:sp>
        <p:nvSpPr>
          <p:cNvPr id="9" name="TextBox 8">
            <a:extLst>
              <a:ext uri="{FF2B5EF4-FFF2-40B4-BE49-F238E27FC236}">
                <a16:creationId xmlns:a16="http://schemas.microsoft.com/office/drawing/2014/main" id="{CAAC82BC-43CB-6FE9-3AD9-B035E08A9091}"/>
              </a:ext>
            </a:extLst>
          </p:cNvPr>
          <p:cNvSpPr txBox="1"/>
          <p:nvPr/>
        </p:nvSpPr>
        <p:spPr>
          <a:xfrm>
            <a:off x="4572000" y="2729508"/>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liderazgo en el pueblo de Dios es servicio</a:t>
            </a:r>
          </a:p>
        </p:txBody>
      </p:sp>
      <p:sp>
        <p:nvSpPr>
          <p:cNvPr id="14" name="TextBox 13">
            <a:extLst>
              <a:ext uri="{FF2B5EF4-FFF2-40B4-BE49-F238E27FC236}">
                <a16:creationId xmlns:a16="http://schemas.microsoft.com/office/drawing/2014/main" id="{6AF1FA9A-EB56-EDA9-8C0B-E005143051E7}"/>
              </a:ext>
            </a:extLst>
          </p:cNvPr>
          <p:cNvSpPr txBox="1"/>
          <p:nvPr/>
        </p:nvSpPr>
        <p:spPr>
          <a:xfrm>
            <a:off x="4561992" y="3070484"/>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En el pueblo de Dios, la autoridad se ejerce con humildad</a:t>
            </a:r>
          </a:p>
        </p:txBody>
      </p:sp>
      <p:cxnSp>
        <p:nvCxnSpPr>
          <p:cNvPr id="26" name="Straight Arrow Connector 25">
            <a:extLst>
              <a:ext uri="{FF2B5EF4-FFF2-40B4-BE49-F238E27FC236}">
                <a16:creationId xmlns:a16="http://schemas.microsoft.com/office/drawing/2014/main" id="{6599E20D-AD95-9A11-03E1-A1BEEF7B18C8}"/>
              </a:ext>
            </a:extLst>
          </p:cNvPr>
          <p:cNvCxnSpPr>
            <a:cxnSpLocks/>
          </p:cNvCxnSpPr>
          <p:nvPr/>
        </p:nvCxnSpPr>
        <p:spPr>
          <a:xfrm flipV="1">
            <a:off x="3797666" y="2510538"/>
            <a:ext cx="1157634" cy="1782559"/>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7901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barn(inVertical)">
                                      <p:cBhvr>
                                        <p:cTn id="7" dur="500"/>
                                        <p:tgtEl>
                                          <p:spTgt spid="2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barn(inVertical)">
                                      <p:cBhvr>
                                        <p:cTn id="1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4B72EA-F6F4-5EC3-864A-682E28D6E30F}"/>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5957C16-24C4-D7B7-3724-7AE43A23CD95}"/>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8AC11931-FF62-A1DD-994C-7712277A28AE}"/>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a:t>
            </a:r>
            <a:r>
              <a:rPr lang="es-ES" sz="2400" dirty="0">
                <a:solidFill>
                  <a:srgbClr val="FFFF00"/>
                </a:solidFill>
                <a:latin typeface="Calibri"/>
              </a:rPr>
              <a:t>mas no así vosotros, sino sea el mayor entre vosotros como el más joven, y </a:t>
            </a:r>
            <a:r>
              <a:rPr lang="es-ES" sz="2400" u="sng" dirty="0">
                <a:solidFill>
                  <a:srgbClr val="FFFF00"/>
                </a:solidFill>
                <a:latin typeface="Calibri"/>
              </a:rPr>
              <a:t>el que dirige, como el que sirve</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Porque, ¿cuál es mayor, el que se sienta a la mesa, o el que sirve? </a:t>
            </a:r>
            <a:r>
              <a:rPr lang="es-ES" sz="2400" dirty="0">
                <a:solidFill>
                  <a:srgbClr val="FFFF00"/>
                </a:solidFill>
                <a:latin typeface="Calibri"/>
              </a:rPr>
              <a:t>¿No es el que se sienta a la mesa? </a:t>
            </a:r>
            <a:r>
              <a:rPr lang="es-ES" sz="2400" dirty="0">
                <a:solidFill>
                  <a:srgbClr val="00B0F0"/>
                </a:solidFill>
                <a:latin typeface="Calibri"/>
              </a:rPr>
              <a:t>Mas yo estoy entre vosotros como el que sirve.</a:t>
            </a:r>
          </a:p>
        </p:txBody>
      </p:sp>
      <p:sp>
        <p:nvSpPr>
          <p:cNvPr id="3" name="TextBox 2">
            <a:extLst>
              <a:ext uri="{FF2B5EF4-FFF2-40B4-BE49-F238E27FC236}">
                <a16:creationId xmlns:a16="http://schemas.microsoft.com/office/drawing/2014/main" id="{7AF3B6EC-30F7-5BF1-ECA5-3DF7EA86F59C}"/>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CCA31B34-33D9-82A7-CF17-16A28F0A62FC}"/>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0D6FCD58-133B-568A-7353-7F42AFFC3623}"/>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170B666D-22DC-55DF-78E7-D938F7ED12CC}"/>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BFD8B634-EB5D-21A3-B40C-EF17971304FF}"/>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6" name="Straight Connector 15">
            <a:extLst>
              <a:ext uri="{FF2B5EF4-FFF2-40B4-BE49-F238E27FC236}">
                <a16:creationId xmlns:a16="http://schemas.microsoft.com/office/drawing/2014/main" id="{0B6C9D1D-D9C9-FBC9-C694-0CB945692C9B}"/>
              </a:ext>
            </a:extLst>
          </p:cNvPr>
          <p:cNvCxnSpPr>
            <a:cxnSpLocks/>
          </p:cNvCxnSpPr>
          <p:nvPr/>
        </p:nvCxnSpPr>
        <p:spPr>
          <a:xfrm>
            <a:off x="3239356" y="4509120"/>
            <a:ext cx="111662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E66E279-5F72-C255-208D-6B991D97F984}"/>
              </a:ext>
            </a:extLst>
          </p:cNvPr>
          <p:cNvCxnSpPr>
            <a:cxnSpLocks/>
          </p:cNvCxnSpPr>
          <p:nvPr/>
        </p:nvCxnSpPr>
        <p:spPr>
          <a:xfrm>
            <a:off x="323528" y="4797152"/>
            <a:ext cx="4032448"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AD7DE4BB-6F66-2756-3EE0-BCC2C5E1C06E}"/>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08397264-34FD-8D06-CDD8-23D307C6D8C4}"/>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2192E811-5570-6305-BCDF-9267C16E1B25}"/>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27" name="1 CuadroTexto">
            <a:extLst>
              <a:ext uri="{FF2B5EF4-FFF2-40B4-BE49-F238E27FC236}">
                <a16:creationId xmlns:a16="http://schemas.microsoft.com/office/drawing/2014/main" id="{760567EA-A947-77CA-BC75-734C04F8D9C4}"/>
              </a:ext>
            </a:extLst>
          </p:cNvPr>
          <p:cNvSpPr txBox="1"/>
          <p:nvPr/>
        </p:nvSpPr>
        <p:spPr>
          <a:xfrm>
            <a:off x="256524" y="4869160"/>
            <a:ext cx="3878424"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20:28</a:t>
            </a:r>
          </a:p>
        </p:txBody>
      </p:sp>
      <p:sp>
        <p:nvSpPr>
          <p:cNvPr id="28" name="2 CuadroTexto">
            <a:extLst>
              <a:ext uri="{FF2B5EF4-FFF2-40B4-BE49-F238E27FC236}">
                <a16:creationId xmlns:a16="http://schemas.microsoft.com/office/drawing/2014/main" id="{465BE7F9-EA1A-C4C4-422A-20D70346251A}"/>
              </a:ext>
            </a:extLst>
          </p:cNvPr>
          <p:cNvSpPr txBox="1"/>
          <p:nvPr/>
        </p:nvSpPr>
        <p:spPr>
          <a:xfrm>
            <a:off x="107504" y="5418535"/>
            <a:ext cx="417646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Como el Hijo del Hombre no vino para ser servido, sino para servir, y para dar su vida en rescate por muchos.</a:t>
            </a:r>
          </a:p>
        </p:txBody>
      </p:sp>
    </p:spTree>
    <p:extLst>
      <p:ext uri="{BB962C8B-B14F-4D97-AF65-F5344CB8AC3E}">
        <p14:creationId xmlns:p14="http://schemas.microsoft.com/office/powerpoint/2010/main" val="15309159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25"/>
                                        </p:tgtEl>
                                        <p:attrNameLst>
                                          <p:attrName>style.visibility</p:attrName>
                                        </p:attrNameLst>
                                      </p:cBhvr>
                                      <p:to>
                                        <p:strVal val="visible"/>
                                      </p:to>
                                    </p:set>
                                    <p:animEffect transition="in" filter="barn(inVertical)">
                                      <p:cBhvr>
                                        <p:cTn id="7" dur="500"/>
                                        <p:tgtEl>
                                          <p:spTgt spid="25"/>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barn(inVertical)">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arn(inVertical)">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barn(inVertical)">
                                      <p:cBhvr>
                                        <p:cTn id="22" dur="500"/>
                                        <p:tgtEl>
                                          <p:spTgt spid="16"/>
                                        </p:tgtEl>
                                      </p:cBhvr>
                                    </p:animEffect>
                                  </p:childTnLst>
                                </p:cTn>
                              </p:par>
                              <p:par>
                                <p:cTn id="23" presetID="16" presetClass="entr" presetSubtype="21" fill="hold" nodeType="withEffect">
                                  <p:stCondLst>
                                    <p:cond delay="0"/>
                                  </p:stCondLst>
                                  <p:childTnLst>
                                    <p:set>
                                      <p:cBhvr>
                                        <p:cTn id="24" dur="1" fill="hold">
                                          <p:stCondLst>
                                            <p:cond delay="0"/>
                                          </p:stCondLst>
                                        </p:cTn>
                                        <p:tgtEl>
                                          <p:spTgt spid="20"/>
                                        </p:tgtEl>
                                        <p:attrNameLst>
                                          <p:attrName>style.visibility</p:attrName>
                                        </p:attrNameLst>
                                      </p:cBhvr>
                                      <p:to>
                                        <p:strVal val="visible"/>
                                      </p:to>
                                    </p:set>
                                    <p:animEffect transition="in" filter="barn(inVertical)">
                                      <p:cBhvr>
                                        <p:cTn id="25" dur="500"/>
                                        <p:tgtEl>
                                          <p:spTgt spid="20"/>
                                        </p:tgtEl>
                                      </p:cBhvr>
                                    </p:animEffec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27"/>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grpId="0" nodeType="clickEffect">
                                  <p:stCondLst>
                                    <p:cond delay="0"/>
                                  </p:stCondLst>
                                  <p:childTnLst>
                                    <p:set>
                                      <p:cBhvr>
                                        <p:cTn id="33" dur="1" fill="hold">
                                          <p:stCondLst>
                                            <p:cond delay="0"/>
                                          </p:stCondLst>
                                        </p:cTn>
                                        <p:tgtEl>
                                          <p:spTgt spid="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animBg="1"/>
      <p:bldP spid="17" grpId="0" animBg="1"/>
      <p:bldP spid="25" grpId="0" animBg="1"/>
      <p:bldP spid="27" grpId="0"/>
      <p:bldP spid="28"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36221A-CBD1-1006-D5B3-A1463DD6806C}"/>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0BF53B44-D388-D1E5-F932-8468FF18E7DF}"/>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89787438-C8F7-DB37-5380-7AE877278DDA}"/>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a:t>
            </a:r>
            <a:r>
              <a:rPr lang="es-ES" sz="2400" dirty="0">
                <a:solidFill>
                  <a:srgbClr val="FFFF00"/>
                </a:solidFill>
                <a:latin typeface="Calibri"/>
              </a:rPr>
              <a:t>mas no así vosotros, sino sea el mayor entre vosotros como el más joven, y </a:t>
            </a:r>
            <a:r>
              <a:rPr lang="es-ES" sz="2400" u="sng" dirty="0">
                <a:solidFill>
                  <a:srgbClr val="FFFF00"/>
                </a:solidFill>
                <a:latin typeface="Calibri"/>
              </a:rPr>
              <a:t>el que dirige, como el que sirve</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Porque, ¿cuál es mayor, el que se sienta a la mesa, o el que sirve? </a:t>
            </a:r>
            <a:r>
              <a:rPr lang="es-ES" sz="2400" dirty="0">
                <a:solidFill>
                  <a:srgbClr val="FFFF00"/>
                </a:solidFill>
                <a:latin typeface="Calibri"/>
              </a:rPr>
              <a:t>¿No es el que se sienta a la mesa? </a:t>
            </a:r>
            <a:r>
              <a:rPr lang="es-ES" sz="2400" dirty="0">
                <a:solidFill>
                  <a:srgbClr val="00B0F0"/>
                </a:solidFill>
                <a:latin typeface="Calibri"/>
              </a:rPr>
              <a:t>Mas yo estoy entre vosotros como el que sirve.</a:t>
            </a:r>
          </a:p>
        </p:txBody>
      </p:sp>
      <p:sp>
        <p:nvSpPr>
          <p:cNvPr id="3" name="TextBox 2">
            <a:extLst>
              <a:ext uri="{FF2B5EF4-FFF2-40B4-BE49-F238E27FC236}">
                <a16:creationId xmlns:a16="http://schemas.microsoft.com/office/drawing/2014/main" id="{21CEF312-3F39-421B-E14D-43CC74A7E902}"/>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3D54A594-1C90-7E80-63F6-B06A77C648C5}"/>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4586CE71-1F3B-A1F4-DB22-E8C4B1DEF943}"/>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F9BCFDA4-57EB-E0A4-3BE4-00894D7BE417}"/>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BD3828F1-8969-3E8B-B755-5024D8C03612}"/>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6" name="Straight Connector 15">
            <a:extLst>
              <a:ext uri="{FF2B5EF4-FFF2-40B4-BE49-F238E27FC236}">
                <a16:creationId xmlns:a16="http://schemas.microsoft.com/office/drawing/2014/main" id="{49DBF050-DF5B-27E5-D86F-9B501048EC5E}"/>
              </a:ext>
            </a:extLst>
          </p:cNvPr>
          <p:cNvCxnSpPr>
            <a:cxnSpLocks/>
          </p:cNvCxnSpPr>
          <p:nvPr/>
        </p:nvCxnSpPr>
        <p:spPr>
          <a:xfrm>
            <a:off x="3239356" y="4509120"/>
            <a:ext cx="111662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FB37D639-FD0A-1887-76F4-298C500123AB}"/>
              </a:ext>
            </a:extLst>
          </p:cNvPr>
          <p:cNvCxnSpPr>
            <a:cxnSpLocks/>
          </p:cNvCxnSpPr>
          <p:nvPr/>
        </p:nvCxnSpPr>
        <p:spPr>
          <a:xfrm>
            <a:off x="323528" y="4797152"/>
            <a:ext cx="4032448"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DAE9F7C9-6509-79F4-6F9A-72A82E0D19B6}"/>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BA742092-B767-859F-93F6-6FA8773C8B1C}"/>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49D5CC1E-F13A-774A-21AC-AC416DAECE0B}"/>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27" name="1 CuadroTexto">
            <a:extLst>
              <a:ext uri="{FF2B5EF4-FFF2-40B4-BE49-F238E27FC236}">
                <a16:creationId xmlns:a16="http://schemas.microsoft.com/office/drawing/2014/main" id="{9D611810-B746-C47F-A2CC-225A2E88EB7A}"/>
              </a:ext>
            </a:extLst>
          </p:cNvPr>
          <p:cNvSpPr txBox="1"/>
          <p:nvPr/>
        </p:nvSpPr>
        <p:spPr>
          <a:xfrm>
            <a:off x="256524" y="4869160"/>
            <a:ext cx="3878424"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20:28</a:t>
            </a:r>
          </a:p>
        </p:txBody>
      </p:sp>
      <p:sp>
        <p:nvSpPr>
          <p:cNvPr id="28" name="2 CuadroTexto">
            <a:extLst>
              <a:ext uri="{FF2B5EF4-FFF2-40B4-BE49-F238E27FC236}">
                <a16:creationId xmlns:a16="http://schemas.microsoft.com/office/drawing/2014/main" id="{97F1F192-C9B5-B507-1C12-F398B3F3520B}"/>
              </a:ext>
            </a:extLst>
          </p:cNvPr>
          <p:cNvSpPr txBox="1"/>
          <p:nvPr/>
        </p:nvSpPr>
        <p:spPr>
          <a:xfrm>
            <a:off x="107504" y="5418535"/>
            <a:ext cx="417646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Como el Hijo del Hombre no vino para ser servido, sino para servir, </a:t>
            </a:r>
            <a:r>
              <a:rPr lang="es-ES" sz="2400" dirty="0">
                <a:latin typeface="Calibri"/>
              </a:rPr>
              <a:t>y para dar su vida en rescate por muchos.</a:t>
            </a:r>
          </a:p>
        </p:txBody>
      </p:sp>
    </p:spTree>
    <p:extLst>
      <p:ext uri="{BB962C8B-B14F-4D97-AF65-F5344CB8AC3E}">
        <p14:creationId xmlns:p14="http://schemas.microsoft.com/office/powerpoint/2010/main" val="37903202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9DB06F-F634-8331-2692-43BD3F3B37C2}"/>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DA49A4F-A8FB-1BA4-2BB1-E4872D1B08FF}"/>
              </a:ext>
            </a:extLst>
          </p:cNvPr>
          <p:cNvSpPr txBox="1"/>
          <p:nvPr/>
        </p:nvSpPr>
        <p:spPr>
          <a:xfrm>
            <a:off x="107504" y="0"/>
            <a:ext cx="4248472"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Lucas 22:24-27</a:t>
            </a:r>
          </a:p>
        </p:txBody>
      </p:sp>
      <p:sp>
        <p:nvSpPr>
          <p:cNvPr id="5" name="2 CuadroTexto">
            <a:extLst>
              <a:ext uri="{FF2B5EF4-FFF2-40B4-BE49-F238E27FC236}">
                <a16:creationId xmlns:a16="http://schemas.microsoft.com/office/drawing/2014/main" id="{46130D7C-D586-57B6-A4BC-D8CDBDA4A22F}"/>
              </a:ext>
            </a:extLst>
          </p:cNvPr>
          <p:cNvSpPr txBox="1"/>
          <p:nvPr/>
        </p:nvSpPr>
        <p:spPr>
          <a:xfrm>
            <a:off x="45504" y="476672"/>
            <a:ext cx="4598504" cy="4405501"/>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Hubo también entre ellos una disputa sobre quién de ellos sería el mayor</a:t>
            </a:r>
            <a:r>
              <a:rPr lang="es-ES" sz="2400" dirty="0">
                <a:latin typeface="Calibri"/>
              </a:rPr>
              <a:t>. </a:t>
            </a:r>
            <a:r>
              <a:rPr lang="es-ES" sz="2400" dirty="0">
                <a:solidFill>
                  <a:srgbClr val="00B0F0"/>
                </a:solidFill>
                <a:latin typeface="Calibri"/>
              </a:rPr>
              <a:t>Pero él les dijo: Los reyes de las naciones se enseñorean de ellas, y los que sobre ellas tienen autoridad son llamados bienhechores</a:t>
            </a:r>
            <a:r>
              <a:rPr lang="es-ES" sz="2400" dirty="0">
                <a:latin typeface="Calibri"/>
              </a:rPr>
              <a:t>; </a:t>
            </a:r>
            <a:r>
              <a:rPr lang="es-ES" sz="2400" dirty="0">
                <a:solidFill>
                  <a:srgbClr val="FFFF00"/>
                </a:solidFill>
                <a:latin typeface="Calibri"/>
              </a:rPr>
              <a:t>mas no así vosotros, sino sea el mayor entre vosotros como el más joven, y </a:t>
            </a:r>
            <a:r>
              <a:rPr lang="es-ES" sz="2400" u="sng" dirty="0">
                <a:solidFill>
                  <a:srgbClr val="FFFF00"/>
                </a:solidFill>
                <a:latin typeface="Calibri"/>
              </a:rPr>
              <a:t>el que dirige, como el que sirve</a:t>
            </a:r>
            <a:r>
              <a:rPr lang="es-ES" sz="2400" dirty="0">
                <a:solidFill>
                  <a:srgbClr val="FFFF00"/>
                </a:solidFill>
                <a:latin typeface="Calibri"/>
              </a:rPr>
              <a:t>.</a:t>
            </a:r>
            <a:r>
              <a:rPr lang="es-ES" sz="2400" dirty="0">
                <a:latin typeface="Calibri"/>
              </a:rPr>
              <a:t> </a:t>
            </a:r>
            <a:r>
              <a:rPr lang="es-ES" sz="2400" dirty="0">
                <a:solidFill>
                  <a:srgbClr val="00B0F0"/>
                </a:solidFill>
                <a:latin typeface="Calibri"/>
              </a:rPr>
              <a:t>Porque, ¿cuál es mayor, el que se sienta a la mesa, o el que sirve? </a:t>
            </a:r>
            <a:r>
              <a:rPr lang="es-ES" sz="2400" dirty="0">
                <a:solidFill>
                  <a:srgbClr val="FFFF00"/>
                </a:solidFill>
                <a:latin typeface="Calibri"/>
              </a:rPr>
              <a:t>¿No es el que se sienta a la mesa? </a:t>
            </a:r>
            <a:r>
              <a:rPr lang="es-ES" sz="2400" dirty="0">
                <a:solidFill>
                  <a:srgbClr val="00B0F0"/>
                </a:solidFill>
                <a:latin typeface="Calibri"/>
              </a:rPr>
              <a:t>Mas yo estoy entre vosotros como el que sirve.</a:t>
            </a:r>
          </a:p>
        </p:txBody>
      </p:sp>
      <p:sp>
        <p:nvSpPr>
          <p:cNvPr id="3" name="TextBox 2">
            <a:extLst>
              <a:ext uri="{FF2B5EF4-FFF2-40B4-BE49-F238E27FC236}">
                <a16:creationId xmlns:a16="http://schemas.microsoft.com/office/drawing/2014/main" id="{ABAD237B-FD06-B7A1-FE31-A120F2DD5A67}"/>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50077FEA-BC81-A097-FD0D-8D278B069921}"/>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5FA0273E-6863-9ED0-6A11-2C6091651403}"/>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3E51FC06-4F1D-C3AB-A7E6-F3A68E1593EC}"/>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F5080910-67C5-BEED-348E-9CF8385DF9F4}"/>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cxnSp>
        <p:nvCxnSpPr>
          <p:cNvPr id="16" name="Straight Connector 15">
            <a:extLst>
              <a:ext uri="{FF2B5EF4-FFF2-40B4-BE49-F238E27FC236}">
                <a16:creationId xmlns:a16="http://schemas.microsoft.com/office/drawing/2014/main" id="{45DF7650-4ABE-2790-8078-6B179FF60A3B}"/>
              </a:ext>
            </a:extLst>
          </p:cNvPr>
          <p:cNvCxnSpPr>
            <a:cxnSpLocks/>
          </p:cNvCxnSpPr>
          <p:nvPr/>
        </p:nvCxnSpPr>
        <p:spPr>
          <a:xfrm>
            <a:off x="3239356" y="4509120"/>
            <a:ext cx="111662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8000A14B-A99E-B429-D3E4-AFC775BB07E5}"/>
              </a:ext>
            </a:extLst>
          </p:cNvPr>
          <p:cNvCxnSpPr>
            <a:cxnSpLocks/>
          </p:cNvCxnSpPr>
          <p:nvPr/>
        </p:nvCxnSpPr>
        <p:spPr>
          <a:xfrm>
            <a:off x="323528" y="4797152"/>
            <a:ext cx="4032448"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7C214CAA-49FF-7DB1-4AA6-480AE7681D80}"/>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1AF2A8B5-88DF-EEA2-F24A-AFE23F8E0AC5}"/>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76D677AA-2786-40A5-D4B3-28B3FAFEADDC}"/>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27" name="1 CuadroTexto">
            <a:extLst>
              <a:ext uri="{FF2B5EF4-FFF2-40B4-BE49-F238E27FC236}">
                <a16:creationId xmlns:a16="http://schemas.microsoft.com/office/drawing/2014/main" id="{576867AA-D0A1-D4F7-6DA6-5956879AF6DA}"/>
              </a:ext>
            </a:extLst>
          </p:cNvPr>
          <p:cNvSpPr txBox="1"/>
          <p:nvPr/>
        </p:nvSpPr>
        <p:spPr>
          <a:xfrm>
            <a:off x="256524" y="4869160"/>
            <a:ext cx="3878424" cy="55399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effectLst>
                  <a:outerShdw blurRad="80000" dist="40000" dir="5040000" algn="tl">
                    <a:srgbClr val="000000">
                      <a:alpha val="30000"/>
                    </a:srgbClr>
                  </a:outerShdw>
                </a:effectLst>
                <a:latin typeface="Arial Rounded MT Bold" pitchFamily="34" charset="0"/>
              </a:rPr>
              <a:t> Mateo 20:28</a:t>
            </a:r>
          </a:p>
        </p:txBody>
      </p:sp>
      <p:sp>
        <p:nvSpPr>
          <p:cNvPr id="28" name="2 CuadroTexto">
            <a:extLst>
              <a:ext uri="{FF2B5EF4-FFF2-40B4-BE49-F238E27FC236}">
                <a16:creationId xmlns:a16="http://schemas.microsoft.com/office/drawing/2014/main" id="{8BC40775-95DA-E948-ABBE-DF8E985F4064}"/>
              </a:ext>
            </a:extLst>
          </p:cNvPr>
          <p:cNvSpPr txBox="1"/>
          <p:nvPr/>
        </p:nvSpPr>
        <p:spPr>
          <a:xfrm>
            <a:off x="107504" y="5418535"/>
            <a:ext cx="417646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Como el Hijo del Hombre no vino para ser servido, sino para servir, </a:t>
            </a:r>
            <a:r>
              <a:rPr lang="es-ES" sz="2400" dirty="0">
                <a:solidFill>
                  <a:srgbClr val="00B0F0"/>
                </a:solidFill>
                <a:latin typeface="Calibri"/>
              </a:rPr>
              <a:t>y para dar su vida en rescate por muchos.</a:t>
            </a:r>
          </a:p>
        </p:txBody>
      </p:sp>
      <p:sp>
        <p:nvSpPr>
          <p:cNvPr id="9" name="TextBox 8">
            <a:extLst>
              <a:ext uri="{FF2B5EF4-FFF2-40B4-BE49-F238E27FC236}">
                <a16:creationId xmlns:a16="http://schemas.microsoft.com/office/drawing/2014/main" id="{7E83670E-F67F-B52F-113E-1C8F3AA6A812}"/>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Tree>
    <p:extLst>
      <p:ext uri="{BB962C8B-B14F-4D97-AF65-F5344CB8AC3E}">
        <p14:creationId xmlns:p14="http://schemas.microsoft.com/office/powerpoint/2010/main" val="11327647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1CBEA6-324C-8000-FA37-C9FD82839E7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77A14D88-54C3-735B-2F40-C659F00C6D90}"/>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4D2EE943-EF3B-1603-D27C-B7EA2B09E9F7}"/>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Nada hagáis por contienda o por vanagloria; antes bien con humildad, estimando cada uno a los demás como superiores a él mismo; no mirando cada uno por lo suyo propio, sino cada cual también por lo de los otros.</a:t>
            </a:r>
          </a:p>
        </p:txBody>
      </p:sp>
      <p:sp>
        <p:nvSpPr>
          <p:cNvPr id="3" name="TextBox 2">
            <a:extLst>
              <a:ext uri="{FF2B5EF4-FFF2-40B4-BE49-F238E27FC236}">
                <a16:creationId xmlns:a16="http://schemas.microsoft.com/office/drawing/2014/main" id="{17278A21-50BF-9228-BE29-963D111ED247}"/>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05C2229C-F11D-BE5E-21AF-5AF4826B89F3}"/>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96501D5D-BCDA-03C4-538C-1B76016F64B1}"/>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155A459D-6073-077B-6737-475C14A27F66}"/>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D1D5383B-4E22-B0A3-62FC-7FC8CA7CB485}"/>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E1AD6C72-933C-3B67-8D08-ED49E31498F3}"/>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72435FAF-35A5-571F-F119-B98C8F5C56F8}"/>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03ACC8E1-865F-3ED4-2532-FD2655AEB16B}"/>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395C70BE-0655-2698-6288-CAEB487B3B53}"/>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Tree>
    <p:extLst>
      <p:ext uri="{BB962C8B-B14F-4D97-AF65-F5344CB8AC3E}">
        <p14:creationId xmlns:p14="http://schemas.microsoft.com/office/powerpoint/2010/main" val="912875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648528-9E6B-970D-2E96-18245EB6DC3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89731EE-C333-8829-4797-3C992525B112}"/>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017ABFFF-71FE-863B-21F1-64BE8E35A160}"/>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Nada hagáis por contienda o por vanagloria; </a:t>
            </a:r>
            <a:r>
              <a:rPr lang="es-ES" sz="2400" dirty="0">
                <a:latin typeface="Calibri"/>
              </a:rPr>
              <a:t>antes bien con humildad, estimando cada uno a los demás como superiores a él mismo; no mirando cada uno por lo suyo propio, sino cada cual también por lo de los otros.</a:t>
            </a:r>
          </a:p>
        </p:txBody>
      </p:sp>
      <p:sp>
        <p:nvSpPr>
          <p:cNvPr id="3" name="TextBox 2">
            <a:extLst>
              <a:ext uri="{FF2B5EF4-FFF2-40B4-BE49-F238E27FC236}">
                <a16:creationId xmlns:a16="http://schemas.microsoft.com/office/drawing/2014/main" id="{F3ADF130-5A45-83A6-8EF4-0D8E2206AAB7}"/>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8DCF384-2F1F-7456-E78A-32865F621143}"/>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22F73937-3925-E94C-B01C-96A05C97863F}"/>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021993AD-922E-51AD-7E00-352646E0C735}"/>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F67BE492-0E2E-4339-7B5D-918D12A9F25E}"/>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234EC21F-46AC-8117-EE36-2FFEC42115D1}"/>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8352774D-7A06-3ECF-29F3-3A5CE6FBDC28}"/>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EBA749A3-6F25-A6D8-592B-B9B00DFF482A}"/>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7A572B5D-A927-CDD7-CCCD-9427184E1443}"/>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1C477FB3-DF17-BF92-3DC0-EBA2C61D9B53}"/>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Tree>
    <p:extLst>
      <p:ext uri="{BB962C8B-B14F-4D97-AF65-F5344CB8AC3E}">
        <p14:creationId xmlns:p14="http://schemas.microsoft.com/office/powerpoint/2010/main" val="185488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barn(inVertical)">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089752-244D-856F-0F2C-8115A8BD2CC5}"/>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77B1645-0F28-32FC-8046-ACA0461EDB77}"/>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F84F6357-E3BF-C058-385C-34B853FB9187}"/>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Nada hagáis por contienda o por vanagloria; </a:t>
            </a:r>
            <a:r>
              <a:rPr lang="es-ES" sz="2400" dirty="0">
                <a:solidFill>
                  <a:srgbClr val="00B0F0"/>
                </a:solidFill>
                <a:latin typeface="Calibri"/>
              </a:rPr>
              <a:t>antes bien con humildad,</a:t>
            </a:r>
            <a:r>
              <a:rPr lang="es-ES" sz="2400" dirty="0">
                <a:latin typeface="Calibri"/>
              </a:rPr>
              <a:t> estimando cada uno a los demás como superiores a él mismo; no mirando cada uno por lo suyo propio, sino cada cual también por lo de los otros.</a:t>
            </a:r>
          </a:p>
        </p:txBody>
      </p:sp>
      <p:sp>
        <p:nvSpPr>
          <p:cNvPr id="3" name="TextBox 2">
            <a:extLst>
              <a:ext uri="{FF2B5EF4-FFF2-40B4-BE49-F238E27FC236}">
                <a16:creationId xmlns:a16="http://schemas.microsoft.com/office/drawing/2014/main" id="{0C52CFF9-2A15-1F12-DF3A-EF9627341E7D}"/>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9A873D23-DD9E-E3F5-3758-B4AABEAF2AF4}"/>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C0A9F4C3-1EFC-BBD4-1F18-27A920055A67}"/>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8DFE532A-3355-E417-1462-15C9E521E655}"/>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5B496473-1CD2-34A2-6498-860AAAD49C24}"/>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BC6B78F3-74D2-7717-5466-F6B40E20DFAA}"/>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98F83E4A-5DD4-D625-477B-78BD17FBB3F8}"/>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0CDB5906-32F0-15B6-2706-057A18F23B22}"/>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F975A5C4-3EFE-9FD0-578B-2FA67B398BB2}"/>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7456DA69-EBFA-B4DA-D0D5-2E2BAF3A09A9}"/>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A95DE8C8-51FB-388B-DC51-CDEE8D07B33D}"/>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Tree>
    <p:extLst>
      <p:ext uri="{BB962C8B-B14F-4D97-AF65-F5344CB8AC3E}">
        <p14:creationId xmlns:p14="http://schemas.microsoft.com/office/powerpoint/2010/main" val="495883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694446-AACD-F19F-1528-87556395F1D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4385CCD3-6A89-0546-C602-D0B7DD943698}"/>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E5B02FB4-3FA6-BA48-B06B-B7E9DBC627BF}"/>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Nada hagáis por contienda o por vanagloria; </a:t>
            </a:r>
            <a:r>
              <a:rPr lang="es-ES" sz="2400" dirty="0">
                <a:solidFill>
                  <a:srgbClr val="00B0F0"/>
                </a:solidFill>
                <a:latin typeface="Calibri"/>
              </a:rPr>
              <a:t>antes bien con humildad,</a:t>
            </a:r>
            <a:r>
              <a:rPr lang="es-ES" sz="2400" dirty="0">
                <a:latin typeface="Calibri"/>
              </a:rPr>
              <a:t> </a:t>
            </a:r>
            <a:r>
              <a:rPr lang="es-ES" sz="2400" dirty="0">
                <a:solidFill>
                  <a:srgbClr val="FFFF00"/>
                </a:solidFill>
                <a:latin typeface="Calibri"/>
              </a:rPr>
              <a:t>estimando cada uno a los demás como superiores a él mismo; </a:t>
            </a:r>
            <a:r>
              <a:rPr lang="es-ES" sz="2400" dirty="0">
                <a:latin typeface="Calibri"/>
              </a:rPr>
              <a:t>no mirando cada uno por lo suyo propio, sino cada cual también por lo de los otros.</a:t>
            </a:r>
          </a:p>
        </p:txBody>
      </p:sp>
      <p:sp>
        <p:nvSpPr>
          <p:cNvPr id="3" name="TextBox 2">
            <a:extLst>
              <a:ext uri="{FF2B5EF4-FFF2-40B4-BE49-F238E27FC236}">
                <a16:creationId xmlns:a16="http://schemas.microsoft.com/office/drawing/2014/main" id="{0944C065-A994-A70F-EF25-3F8C0B84929B}"/>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9128A1B2-E35E-0261-413E-E1DC3143381E}"/>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CCE8F5C7-99E0-59DE-CFE3-C5809EE1DA1D}"/>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F7FDEF28-76E3-0F36-A156-1DCB7CD39DAC}"/>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3E89C55D-7259-D9A9-4848-4219A56C8798}"/>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046BFFAC-6AEA-9872-DE02-4FAF5D803C7B}"/>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B92CA417-5AAD-A5A2-B2B8-8EDE77C829B1}"/>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8B771243-BC13-5C49-CF10-795BFF98A50B}"/>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49ED8D14-7108-E33E-402A-7EDF7E846E03}"/>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88088EC3-BA3D-D998-48DB-1454D0965DD5}"/>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746D0BDC-C453-3610-D0CD-229DAB09A9BA}"/>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E54F8623-33B2-E299-114F-78370E8C6692}"/>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Tree>
    <p:extLst>
      <p:ext uri="{BB962C8B-B14F-4D97-AF65-F5344CB8AC3E}">
        <p14:creationId xmlns:p14="http://schemas.microsoft.com/office/powerpoint/2010/main" val="1788139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D0BB0-33E4-A3A9-0235-A5B59A8DCBA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E9486DB-4529-37D1-EA6C-DE15CAC11EE6}"/>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14:12-14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61556C9A-8A6A-1C79-8488-68E43FD47108}"/>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¡Cómo caíste del cielo, oh Lucero, hijo de la mañana! Cortado fuiste por tierra, tú que debilitabas a las naciones. </a:t>
            </a:r>
            <a:r>
              <a:rPr lang="es-ES" sz="2400" dirty="0">
                <a:solidFill>
                  <a:srgbClr val="00B0F0"/>
                </a:solidFill>
                <a:latin typeface="Calibri"/>
              </a:rPr>
              <a:t>Tú que decías en tu corazón: Subiré al cielo; en lo alto, junto a las estrellas de Dios, levantaré mi trono, y en el monte del testimonio me sentaré, a los lados del norte; sobre las alturas de las nubes subiré, </a:t>
            </a:r>
            <a:r>
              <a:rPr lang="es-ES" sz="2400" dirty="0">
                <a:latin typeface="Calibri"/>
              </a:rPr>
              <a:t>y seré semejante al Altísimo. </a:t>
            </a:r>
          </a:p>
        </p:txBody>
      </p:sp>
      <p:sp>
        <p:nvSpPr>
          <p:cNvPr id="3" name="TextBox 2">
            <a:extLst>
              <a:ext uri="{FF2B5EF4-FFF2-40B4-BE49-F238E27FC236}">
                <a16:creationId xmlns:a16="http://schemas.microsoft.com/office/drawing/2014/main" id="{C7504CAE-14F8-BB18-AEC2-30B9D27E51AE}"/>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DD6C322C-1DAA-A042-FE18-6DDD96041D3F}"/>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8" name="TextBox 7">
            <a:extLst>
              <a:ext uri="{FF2B5EF4-FFF2-40B4-BE49-F238E27FC236}">
                <a16:creationId xmlns:a16="http://schemas.microsoft.com/office/drawing/2014/main" id="{A7D005FF-753F-B793-9FA0-A039D47F51B4}"/>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9" name="TextBox 8">
            <a:extLst>
              <a:ext uri="{FF2B5EF4-FFF2-40B4-BE49-F238E27FC236}">
                <a16:creationId xmlns:a16="http://schemas.microsoft.com/office/drawing/2014/main" id="{9FB3E3FA-0429-CA69-CCB8-A4D39E7A1B8D}"/>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Tree>
    <p:extLst>
      <p:ext uri="{BB962C8B-B14F-4D97-AF65-F5344CB8AC3E}">
        <p14:creationId xmlns:p14="http://schemas.microsoft.com/office/powerpoint/2010/main" val="162966277"/>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3B1E1-E8C1-BACC-CDC4-FE21E25E22F4}"/>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BD1BBB7-842F-93B2-31B2-F9FC7B006A7B}"/>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BFF5ACB0-4FB0-E49A-9010-9E5A0C0F4752}"/>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Nada hagáis por contienda o por vanagloria; </a:t>
            </a:r>
            <a:r>
              <a:rPr lang="es-ES" sz="2400" dirty="0">
                <a:solidFill>
                  <a:srgbClr val="00B0F0"/>
                </a:solidFill>
                <a:latin typeface="Calibri"/>
              </a:rPr>
              <a:t>antes bien con humildad,</a:t>
            </a:r>
            <a:r>
              <a:rPr lang="es-ES" sz="2400" dirty="0">
                <a:latin typeface="Calibri"/>
              </a:rPr>
              <a:t> </a:t>
            </a:r>
            <a:r>
              <a:rPr lang="es-ES" sz="2400" dirty="0">
                <a:solidFill>
                  <a:srgbClr val="FFFF00"/>
                </a:solidFill>
                <a:latin typeface="Calibri"/>
              </a:rPr>
              <a:t>estimando cada uno a los demás como superiores a él mismo; </a:t>
            </a:r>
            <a:r>
              <a:rPr lang="es-ES" sz="2400" dirty="0">
                <a:solidFill>
                  <a:srgbClr val="00B0F0"/>
                </a:solidFill>
                <a:latin typeface="Calibri"/>
              </a:rPr>
              <a:t>no mirando cada uno por lo suyo propio, sino cada cual también por lo de los otros</a:t>
            </a:r>
            <a:r>
              <a:rPr lang="es-ES" sz="2400" dirty="0">
                <a:latin typeface="Calibri"/>
              </a:rPr>
              <a:t>.</a:t>
            </a:r>
          </a:p>
        </p:txBody>
      </p:sp>
      <p:sp>
        <p:nvSpPr>
          <p:cNvPr id="3" name="TextBox 2">
            <a:extLst>
              <a:ext uri="{FF2B5EF4-FFF2-40B4-BE49-F238E27FC236}">
                <a16:creationId xmlns:a16="http://schemas.microsoft.com/office/drawing/2014/main" id="{371AD7A2-1EE3-8456-4400-8FAE3CE0EE97}"/>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6643D338-4085-BD33-F81A-12771EA87AA2}"/>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62D84D8D-E0FD-02B1-DB43-0B40C9853104}"/>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F3235540-401A-942C-6FB9-F8BEEF5A068C}"/>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BAB174ED-0AEA-7713-3855-76162D12D6CB}"/>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17F53450-1AA0-4B1D-C00D-9B677EB1BDB2}"/>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13CA0FC2-83E5-CDA6-8ADD-0A5C7F9B646B}"/>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C67F3FFA-A6C9-82C3-9022-84488708D6E2}"/>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2A2CBF3F-C608-38A5-5633-CE306F82374F}"/>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18F75D49-7F9D-69BA-6C9E-654AC42507F4}"/>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149B2B27-D119-D193-47E9-FA0986EC5005}"/>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E3EF35E3-1054-4193-D4E8-A3A667454C5F}"/>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
        <p:nvSpPr>
          <p:cNvPr id="12" name="TextBox 11">
            <a:extLst>
              <a:ext uri="{FF2B5EF4-FFF2-40B4-BE49-F238E27FC236}">
                <a16:creationId xmlns:a16="http://schemas.microsoft.com/office/drawing/2014/main" id="{79AD7C0F-2307-8F4C-A1C9-F966519738D6}"/>
              </a:ext>
            </a:extLst>
          </p:cNvPr>
          <p:cNvSpPr txBox="1"/>
          <p:nvPr/>
        </p:nvSpPr>
        <p:spPr>
          <a:xfrm>
            <a:off x="4604165" y="5409267"/>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Busquen el bien de los otros</a:t>
            </a:r>
          </a:p>
        </p:txBody>
      </p:sp>
      <p:sp>
        <p:nvSpPr>
          <p:cNvPr id="13" name="1 CuadroTexto">
            <a:extLst>
              <a:ext uri="{FF2B5EF4-FFF2-40B4-BE49-F238E27FC236}">
                <a16:creationId xmlns:a16="http://schemas.microsoft.com/office/drawing/2014/main" id="{17E5DA24-5B44-5EDD-EED9-003C3D8D8512}"/>
              </a:ext>
            </a:extLst>
          </p:cNvPr>
          <p:cNvSpPr txBox="1"/>
          <p:nvPr/>
        </p:nvSpPr>
        <p:spPr>
          <a:xfrm>
            <a:off x="25488" y="270136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24188DA3-B977-E4C0-C50E-4A9614C804AE}"/>
              </a:ext>
            </a:extLst>
          </p:cNvPr>
          <p:cNvSpPr txBox="1"/>
          <p:nvPr/>
        </p:nvSpPr>
        <p:spPr>
          <a:xfrm>
            <a:off x="-36512" y="3187188"/>
            <a:ext cx="4598504"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Haya, pues, en vosotros este sentir que hubo también en Cristo Jesús, el cual, siendo en forma de Dios, no estimó el ser igual a Dios como cosa a que aferrarse, sino que se despojó a sí mismo, tomando forma de siervo, hecho semejante a los hombres; y estando en la condición de hombre, se humilló a sí mismo, haciéndose obediente hasta la muerte, y muerte de cruz. </a:t>
            </a:r>
          </a:p>
        </p:txBody>
      </p:sp>
    </p:spTree>
    <p:extLst>
      <p:ext uri="{BB962C8B-B14F-4D97-AF65-F5344CB8AC3E}">
        <p14:creationId xmlns:p14="http://schemas.microsoft.com/office/powerpoint/2010/main" val="936081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barn(inVertic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3" grpId="0"/>
      <p:bldP spid="1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CCBA37-DF62-D0CB-82D9-92C4A8648077}"/>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5EE87EB7-2D18-C739-86BB-EB41C422C496}"/>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BDE3C294-52CE-950F-6B33-0A916F97C655}"/>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Nada hagáis por contienda o por vanagloria; </a:t>
            </a:r>
            <a:r>
              <a:rPr lang="es-ES" sz="2400" dirty="0">
                <a:solidFill>
                  <a:srgbClr val="00B0F0"/>
                </a:solidFill>
                <a:latin typeface="Calibri"/>
              </a:rPr>
              <a:t>antes bien con humildad,</a:t>
            </a:r>
            <a:r>
              <a:rPr lang="es-ES" sz="2400" dirty="0">
                <a:latin typeface="Calibri"/>
              </a:rPr>
              <a:t> </a:t>
            </a:r>
            <a:r>
              <a:rPr lang="es-ES" sz="2400" dirty="0">
                <a:solidFill>
                  <a:srgbClr val="FFFF00"/>
                </a:solidFill>
                <a:latin typeface="Calibri"/>
              </a:rPr>
              <a:t>estimando cada uno a los demás como superiores a él mismo; </a:t>
            </a:r>
            <a:r>
              <a:rPr lang="es-ES" sz="2400" dirty="0">
                <a:solidFill>
                  <a:srgbClr val="00B0F0"/>
                </a:solidFill>
                <a:latin typeface="Calibri"/>
              </a:rPr>
              <a:t>no mirando cada uno por lo suyo propio, sino cada cual también por lo de los otros</a:t>
            </a:r>
            <a:r>
              <a:rPr lang="es-ES" sz="2400" dirty="0">
                <a:latin typeface="Calibri"/>
              </a:rPr>
              <a:t>.</a:t>
            </a:r>
          </a:p>
        </p:txBody>
      </p:sp>
      <p:sp>
        <p:nvSpPr>
          <p:cNvPr id="3" name="TextBox 2">
            <a:extLst>
              <a:ext uri="{FF2B5EF4-FFF2-40B4-BE49-F238E27FC236}">
                <a16:creationId xmlns:a16="http://schemas.microsoft.com/office/drawing/2014/main" id="{FA8E00E5-9281-A3EE-1322-7D689839EB56}"/>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99D6D458-4046-2EA9-5565-08B2D8DECCA7}"/>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0A81F277-DC42-0126-200A-7FD34251B5E9}"/>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1A9DE3A3-A79C-4AD7-A185-CCDD2ACDA018}"/>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193C3FC3-D05B-F855-B4D3-CD5265FF54AD}"/>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FD46D063-DF22-28D0-6769-F358D4122EF6}"/>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CADE5817-DC5A-5F0B-357B-9E04F1592216}"/>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7801C705-9F7C-A198-93FB-8258C3CD56B1}"/>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BAB3D355-C1A0-2B7A-A26A-6CD856414ABC}"/>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D96AAA01-1199-B59C-3FBD-0DC82EA40104}"/>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60AECC98-8A07-D8D0-9752-DC158CC91C30}"/>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1B1E3A08-D413-7850-6AA1-A6392677C825}"/>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
        <p:nvSpPr>
          <p:cNvPr id="12" name="TextBox 11">
            <a:extLst>
              <a:ext uri="{FF2B5EF4-FFF2-40B4-BE49-F238E27FC236}">
                <a16:creationId xmlns:a16="http://schemas.microsoft.com/office/drawing/2014/main" id="{66C00700-BD4B-9DE2-8C9E-BAD6AB9A6186}"/>
              </a:ext>
            </a:extLst>
          </p:cNvPr>
          <p:cNvSpPr txBox="1"/>
          <p:nvPr/>
        </p:nvSpPr>
        <p:spPr>
          <a:xfrm>
            <a:off x="4604165" y="5409267"/>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Busquen el bien de los otros</a:t>
            </a:r>
          </a:p>
        </p:txBody>
      </p:sp>
      <p:sp>
        <p:nvSpPr>
          <p:cNvPr id="13" name="1 CuadroTexto">
            <a:extLst>
              <a:ext uri="{FF2B5EF4-FFF2-40B4-BE49-F238E27FC236}">
                <a16:creationId xmlns:a16="http://schemas.microsoft.com/office/drawing/2014/main" id="{F16FEE30-D7BC-3248-72F9-3A4DDA295369}"/>
              </a:ext>
            </a:extLst>
          </p:cNvPr>
          <p:cNvSpPr txBox="1"/>
          <p:nvPr/>
        </p:nvSpPr>
        <p:spPr>
          <a:xfrm>
            <a:off x="25488" y="270136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AB08D310-3907-2D8F-0578-068B49D742C8}"/>
              </a:ext>
            </a:extLst>
          </p:cNvPr>
          <p:cNvSpPr txBox="1"/>
          <p:nvPr/>
        </p:nvSpPr>
        <p:spPr>
          <a:xfrm>
            <a:off x="-36512" y="3187188"/>
            <a:ext cx="4598504"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latin typeface="Calibri"/>
              </a:rPr>
              <a:t>el cual, siendo en forma de Dios, no estimó el ser igual a Dios como cosa a que aferrarse, sino que se despojó a sí mismo, tomando forma de siervo, hecho semejante a los hombres; y estando en la condición de hombre, se humilló a sí mismo, haciéndose obediente hasta la muerte, y muerte de cruz. </a:t>
            </a:r>
          </a:p>
        </p:txBody>
      </p:sp>
    </p:spTree>
    <p:extLst>
      <p:ext uri="{BB962C8B-B14F-4D97-AF65-F5344CB8AC3E}">
        <p14:creationId xmlns:p14="http://schemas.microsoft.com/office/powerpoint/2010/main" val="157299889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4E58B6-7690-2734-55B3-A40A68E61A8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32AE900A-6BAC-9340-1F51-1D2CAB942727}"/>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C407F2B9-B7BD-F53B-C832-444FBB0A908E}"/>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Nada hagáis por contienda o por vanagloria; </a:t>
            </a:r>
            <a:r>
              <a:rPr lang="es-ES" sz="2400" dirty="0">
                <a:solidFill>
                  <a:srgbClr val="00B0F0"/>
                </a:solidFill>
                <a:latin typeface="Calibri"/>
              </a:rPr>
              <a:t>antes bien con humildad,</a:t>
            </a:r>
            <a:r>
              <a:rPr lang="es-ES" sz="2400" dirty="0">
                <a:latin typeface="Calibri"/>
              </a:rPr>
              <a:t> </a:t>
            </a:r>
            <a:r>
              <a:rPr lang="es-ES" sz="2400" dirty="0">
                <a:solidFill>
                  <a:srgbClr val="FFFF00"/>
                </a:solidFill>
                <a:latin typeface="Calibri"/>
              </a:rPr>
              <a:t>estimando cada uno a los demás como superiores a él mismo; </a:t>
            </a:r>
            <a:r>
              <a:rPr lang="es-ES" sz="2400" dirty="0">
                <a:solidFill>
                  <a:srgbClr val="00B0F0"/>
                </a:solidFill>
                <a:latin typeface="Calibri"/>
              </a:rPr>
              <a:t>no mirando cada uno por lo suyo propio, sino cada cual también por lo de los otros</a:t>
            </a:r>
            <a:r>
              <a:rPr lang="es-ES" sz="2400" dirty="0">
                <a:latin typeface="Calibri"/>
              </a:rPr>
              <a:t>.</a:t>
            </a:r>
          </a:p>
        </p:txBody>
      </p:sp>
      <p:sp>
        <p:nvSpPr>
          <p:cNvPr id="3" name="TextBox 2">
            <a:extLst>
              <a:ext uri="{FF2B5EF4-FFF2-40B4-BE49-F238E27FC236}">
                <a16:creationId xmlns:a16="http://schemas.microsoft.com/office/drawing/2014/main" id="{94BE319D-1295-361E-D4D1-A4C6F62EF27D}"/>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732895DE-695A-048C-33F7-5EFB8730E2D2}"/>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CBD57ACC-04D5-F9C6-4283-B1287DAE99B0}"/>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C40DEF21-C25D-5FE7-E5C6-64064936CAFC}"/>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D132EF17-49D7-1DFE-A40C-BBAE0540BC53}"/>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CA654974-CEE8-F14B-4685-38FCBB9CB1FB}"/>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02FF0574-33C6-3FD7-166F-572898E1F275}"/>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37740244-0519-76BA-31CD-D2FAEE668F1A}"/>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45AEDE31-5E9C-4813-DF39-53659C7317D1}"/>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49DCEE15-1832-545F-7B50-3C32A67C75DB}"/>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119101A0-D75B-C67B-5D99-C2059A7341D6}"/>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BEB6768A-8CB4-85D2-051D-CAD9C2E1783B}"/>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
        <p:nvSpPr>
          <p:cNvPr id="12" name="TextBox 11">
            <a:extLst>
              <a:ext uri="{FF2B5EF4-FFF2-40B4-BE49-F238E27FC236}">
                <a16:creationId xmlns:a16="http://schemas.microsoft.com/office/drawing/2014/main" id="{C6406A7D-F6D9-EC01-BDD1-3E3BF8E4F6FC}"/>
              </a:ext>
            </a:extLst>
          </p:cNvPr>
          <p:cNvSpPr txBox="1"/>
          <p:nvPr/>
        </p:nvSpPr>
        <p:spPr>
          <a:xfrm>
            <a:off x="4604165" y="5409267"/>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Busquen el bien de los otros</a:t>
            </a:r>
          </a:p>
        </p:txBody>
      </p:sp>
      <p:sp>
        <p:nvSpPr>
          <p:cNvPr id="13" name="1 CuadroTexto">
            <a:extLst>
              <a:ext uri="{FF2B5EF4-FFF2-40B4-BE49-F238E27FC236}">
                <a16:creationId xmlns:a16="http://schemas.microsoft.com/office/drawing/2014/main" id="{31DC445B-2484-F9ED-435E-E80C87F3E453}"/>
              </a:ext>
            </a:extLst>
          </p:cNvPr>
          <p:cNvSpPr txBox="1"/>
          <p:nvPr/>
        </p:nvSpPr>
        <p:spPr>
          <a:xfrm>
            <a:off x="25488" y="270136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D4C3E341-2921-3BFF-7CF8-0F0F0F206A83}"/>
              </a:ext>
            </a:extLst>
          </p:cNvPr>
          <p:cNvSpPr txBox="1"/>
          <p:nvPr/>
        </p:nvSpPr>
        <p:spPr>
          <a:xfrm>
            <a:off x="-36512" y="3187188"/>
            <a:ext cx="4598504"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sino que se despojó a sí mismo, tomando forma de siervo, hecho semejante a los hombres; y estando en la condición de hombre, se humilló a sí mismo, haciéndose obediente hasta la muerte, y muerte de cruz. </a:t>
            </a:r>
          </a:p>
        </p:txBody>
      </p:sp>
      <p:sp>
        <p:nvSpPr>
          <p:cNvPr id="16" name="TextBox 15">
            <a:extLst>
              <a:ext uri="{FF2B5EF4-FFF2-40B4-BE49-F238E27FC236}">
                <a16:creationId xmlns:a16="http://schemas.microsoft.com/office/drawing/2014/main" id="{1910E518-D2EB-C3E8-C2EF-795673D8E837}"/>
              </a:ext>
            </a:extLst>
          </p:cNvPr>
          <p:cNvSpPr txBox="1"/>
          <p:nvPr/>
        </p:nvSpPr>
        <p:spPr>
          <a:xfrm>
            <a:off x="6815889" y="3641960"/>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no hizo nada por vanagloria</a:t>
            </a:r>
          </a:p>
        </p:txBody>
      </p:sp>
    </p:spTree>
    <p:extLst>
      <p:ext uri="{BB962C8B-B14F-4D97-AF65-F5344CB8AC3E}">
        <p14:creationId xmlns:p14="http://schemas.microsoft.com/office/powerpoint/2010/main" val="234382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barn(inVertical)">
                                      <p:cBhvr>
                                        <p:cTn id="7"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A20D73-5B62-997F-AEFA-EB3E41E6E355}"/>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37BF72D4-BF9A-FA77-B3C6-440676549B56}"/>
              </a:ext>
            </a:extLst>
          </p:cNvPr>
          <p:cNvSpPr txBox="1"/>
          <p:nvPr/>
        </p:nvSpPr>
        <p:spPr>
          <a:xfrm>
            <a:off x="6738876" y="4814021"/>
            <a:ext cx="2446639"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considero a otros como superiores</a:t>
            </a:r>
          </a:p>
        </p:txBody>
      </p:sp>
      <p:sp>
        <p:nvSpPr>
          <p:cNvPr id="4" name="1 CuadroTexto">
            <a:extLst>
              <a:ext uri="{FF2B5EF4-FFF2-40B4-BE49-F238E27FC236}">
                <a16:creationId xmlns:a16="http://schemas.microsoft.com/office/drawing/2014/main" id="{2F470EEA-0AA7-B7A7-CBF8-7E2030E62591}"/>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3FC5877-D824-AA70-FD9D-659D1463F44F}"/>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Nada hagáis por contienda o por vanagloria; </a:t>
            </a:r>
            <a:r>
              <a:rPr lang="es-ES" sz="2400" dirty="0">
                <a:solidFill>
                  <a:srgbClr val="00B0F0"/>
                </a:solidFill>
                <a:latin typeface="Calibri"/>
              </a:rPr>
              <a:t>antes bien con humildad,</a:t>
            </a:r>
            <a:r>
              <a:rPr lang="es-ES" sz="2400" dirty="0">
                <a:latin typeface="Calibri"/>
              </a:rPr>
              <a:t> </a:t>
            </a:r>
            <a:r>
              <a:rPr lang="es-ES" sz="2400" dirty="0">
                <a:solidFill>
                  <a:srgbClr val="FFFF00"/>
                </a:solidFill>
                <a:latin typeface="Calibri"/>
              </a:rPr>
              <a:t>estimando cada uno a los demás como superiores a él mismo; </a:t>
            </a:r>
            <a:r>
              <a:rPr lang="es-ES" sz="2400" dirty="0">
                <a:solidFill>
                  <a:srgbClr val="00B0F0"/>
                </a:solidFill>
                <a:latin typeface="Calibri"/>
              </a:rPr>
              <a:t>no mirando cada uno por lo suyo propio, sino cada cual también por lo de los otros</a:t>
            </a:r>
            <a:r>
              <a:rPr lang="es-ES" sz="2400" dirty="0">
                <a:latin typeface="Calibri"/>
              </a:rPr>
              <a:t>.</a:t>
            </a:r>
          </a:p>
        </p:txBody>
      </p:sp>
      <p:sp>
        <p:nvSpPr>
          <p:cNvPr id="3" name="TextBox 2">
            <a:extLst>
              <a:ext uri="{FF2B5EF4-FFF2-40B4-BE49-F238E27FC236}">
                <a16:creationId xmlns:a16="http://schemas.microsoft.com/office/drawing/2014/main" id="{788A50BD-9ED9-1587-36C6-1E9CBA214E75}"/>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152C9101-345A-117A-0700-7E8FFE6985A2}"/>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F560C010-A6EA-26C8-5C98-C8B48263DB8A}"/>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41D17C5D-3F10-5D60-5EF2-EEDF70B9B9A9}"/>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000024AD-0A52-3EA3-0151-A17073AAA064}"/>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BF2ECDA8-FA30-3304-6FFE-09B7366642D7}"/>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1C632BD7-E326-3ED1-0CAE-D70C4F184BB4}"/>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C0A54498-63A0-CF2C-41C1-1DDBD9835116}"/>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33128D32-BFFB-CB53-4408-0CBDF2E7667E}"/>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DF8E02E8-ACBC-033C-8E36-6D55EC11A884}"/>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729E0C4B-BD58-99E4-B021-20E1CA30132D}"/>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6EDAED10-587A-8912-5E77-93F6C656A55C}"/>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
        <p:nvSpPr>
          <p:cNvPr id="12" name="TextBox 11">
            <a:extLst>
              <a:ext uri="{FF2B5EF4-FFF2-40B4-BE49-F238E27FC236}">
                <a16:creationId xmlns:a16="http://schemas.microsoft.com/office/drawing/2014/main" id="{F12FEF06-97BA-5125-1A0A-C2658DDF9D64}"/>
              </a:ext>
            </a:extLst>
          </p:cNvPr>
          <p:cNvSpPr txBox="1"/>
          <p:nvPr/>
        </p:nvSpPr>
        <p:spPr>
          <a:xfrm>
            <a:off x="4604165" y="5409267"/>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Busquen el bien de los otros</a:t>
            </a:r>
          </a:p>
        </p:txBody>
      </p:sp>
      <p:sp>
        <p:nvSpPr>
          <p:cNvPr id="13" name="1 CuadroTexto">
            <a:extLst>
              <a:ext uri="{FF2B5EF4-FFF2-40B4-BE49-F238E27FC236}">
                <a16:creationId xmlns:a16="http://schemas.microsoft.com/office/drawing/2014/main" id="{3FC6A284-F2DC-007C-7250-A2F8438F0B1F}"/>
              </a:ext>
            </a:extLst>
          </p:cNvPr>
          <p:cNvSpPr txBox="1"/>
          <p:nvPr/>
        </p:nvSpPr>
        <p:spPr>
          <a:xfrm>
            <a:off x="25488" y="270136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0880F6F8-64D4-2B3A-8A29-F93598CEB87B}"/>
              </a:ext>
            </a:extLst>
          </p:cNvPr>
          <p:cNvSpPr txBox="1"/>
          <p:nvPr/>
        </p:nvSpPr>
        <p:spPr>
          <a:xfrm>
            <a:off x="-36512" y="3187188"/>
            <a:ext cx="4598504"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a:t>
            </a:r>
            <a:r>
              <a:rPr lang="es-ES" sz="2400" dirty="0">
                <a:solidFill>
                  <a:srgbClr val="FFFF00"/>
                </a:solidFill>
                <a:latin typeface="Calibri"/>
              </a:rPr>
              <a:t>sino que se despojó a sí mismo, tomando forma de siervo, hecho semejante a los hombres; </a:t>
            </a:r>
            <a:r>
              <a:rPr lang="es-ES" sz="2400" dirty="0">
                <a:latin typeface="Calibri"/>
              </a:rPr>
              <a:t>y estando en la condición de hombre, se humilló a sí mismo, haciéndose obediente hasta la muerte, y muerte de cruz. </a:t>
            </a:r>
          </a:p>
        </p:txBody>
      </p:sp>
      <p:sp>
        <p:nvSpPr>
          <p:cNvPr id="16" name="TextBox 15">
            <a:extLst>
              <a:ext uri="{FF2B5EF4-FFF2-40B4-BE49-F238E27FC236}">
                <a16:creationId xmlns:a16="http://schemas.microsoft.com/office/drawing/2014/main" id="{5A0758B4-7139-675C-2144-B59971662DB7}"/>
              </a:ext>
            </a:extLst>
          </p:cNvPr>
          <p:cNvSpPr txBox="1"/>
          <p:nvPr/>
        </p:nvSpPr>
        <p:spPr>
          <a:xfrm>
            <a:off x="6815889" y="3641960"/>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no hizo nada por vanagloria</a:t>
            </a:r>
          </a:p>
        </p:txBody>
      </p:sp>
    </p:spTree>
    <p:extLst>
      <p:ext uri="{BB962C8B-B14F-4D97-AF65-F5344CB8AC3E}">
        <p14:creationId xmlns:p14="http://schemas.microsoft.com/office/powerpoint/2010/main" val="1904262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barn(inVertical)">
                                      <p:cBhvr>
                                        <p:cTn id="7"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7F9A7A-97E0-07FD-2AD7-F2BD783F4C52}"/>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2E56E3DD-E615-DEF2-D13C-F9EF530CF658}"/>
              </a:ext>
            </a:extLst>
          </p:cNvPr>
          <p:cNvSpPr txBox="1"/>
          <p:nvPr/>
        </p:nvSpPr>
        <p:spPr>
          <a:xfrm>
            <a:off x="6738876" y="4814021"/>
            <a:ext cx="2446639"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considero a otros como superiores</a:t>
            </a:r>
          </a:p>
        </p:txBody>
      </p:sp>
      <p:sp>
        <p:nvSpPr>
          <p:cNvPr id="4" name="1 CuadroTexto">
            <a:extLst>
              <a:ext uri="{FF2B5EF4-FFF2-40B4-BE49-F238E27FC236}">
                <a16:creationId xmlns:a16="http://schemas.microsoft.com/office/drawing/2014/main" id="{17C34DF7-10E1-3590-E876-D83FDB29E8E0}"/>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B9ADAB2A-538B-6C4C-12A3-44278B429A89}"/>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Nada hagáis por contienda o por vanagloria; </a:t>
            </a:r>
            <a:r>
              <a:rPr lang="es-ES" sz="2400" dirty="0">
                <a:solidFill>
                  <a:srgbClr val="00B0F0"/>
                </a:solidFill>
                <a:latin typeface="Calibri"/>
              </a:rPr>
              <a:t>antes bien con humildad,</a:t>
            </a:r>
            <a:r>
              <a:rPr lang="es-ES" sz="2400" dirty="0">
                <a:latin typeface="Calibri"/>
              </a:rPr>
              <a:t> </a:t>
            </a:r>
            <a:r>
              <a:rPr lang="es-ES" sz="2400" dirty="0">
                <a:solidFill>
                  <a:srgbClr val="FFFF00"/>
                </a:solidFill>
                <a:latin typeface="Calibri"/>
              </a:rPr>
              <a:t>estimando cada uno a los demás como superiores a él mismo; </a:t>
            </a:r>
            <a:r>
              <a:rPr lang="es-ES" sz="2400" dirty="0">
                <a:solidFill>
                  <a:srgbClr val="00B0F0"/>
                </a:solidFill>
                <a:latin typeface="Calibri"/>
              </a:rPr>
              <a:t>no mirando cada uno por lo suyo propio, sino cada cual también por lo de los otros</a:t>
            </a:r>
            <a:r>
              <a:rPr lang="es-ES" sz="2400" dirty="0">
                <a:latin typeface="Calibri"/>
              </a:rPr>
              <a:t>.</a:t>
            </a:r>
          </a:p>
        </p:txBody>
      </p:sp>
      <p:sp>
        <p:nvSpPr>
          <p:cNvPr id="3" name="TextBox 2">
            <a:extLst>
              <a:ext uri="{FF2B5EF4-FFF2-40B4-BE49-F238E27FC236}">
                <a16:creationId xmlns:a16="http://schemas.microsoft.com/office/drawing/2014/main" id="{240A83DB-FF4D-4023-FF7C-A0A97F7A0C3D}"/>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308AE01E-525D-16E2-6E02-0F9FCDFFD314}"/>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5B790E80-CFEB-0E90-5D5F-6CBC92BA5DF7}"/>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C3FCCD78-D546-8738-1122-53FAD680F57C}"/>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0FD086E1-84F9-1DC7-CF9C-0A21C88ED031}"/>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D290F3C5-5952-A098-233C-5ECCE59AE1B7}"/>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85684888-912E-05CA-4D46-745F7B6F3018}"/>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181A2462-7F76-CCDD-7C5B-64BA56193101}"/>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DEA9AE73-2E04-2E24-DB85-9EF1B72A4287}"/>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7329F89B-F1BB-A388-E52D-582B662B76D5}"/>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B6A80521-3E41-AFDE-A0E5-C1956FFEE182}"/>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45940247-62FE-FB9B-0BA2-8A2908FBFEDD}"/>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
        <p:nvSpPr>
          <p:cNvPr id="12" name="TextBox 11">
            <a:extLst>
              <a:ext uri="{FF2B5EF4-FFF2-40B4-BE49-F238E27FC236}">
                <a16:creationId xmlns:a16="http://schemas.microsoft.com/office/drawing/2014/main" id="{21116C33-FD2E-0E34-93B9-5D72FF1D407C}"/>
              </a:ext>
            </a:extLst>
          </p:cNvPr>
          <p:cNvSpPr txBox="1"/>
          <p:nvPr/>
        </p:nvSpPr>
        <p:spPr>
          <a:xfrm>
            <a:off x="4604165" y="5409267"/>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Busquen el bien de los otros</a:t>
            </a:r>
          </a:p>
        </p:txBody>
      </p:sp>
      <p:sp>
        <p:nvSpPr>
          <p:cNvPr id="13" name="1 CuadroTexto">
            <a:extLst>
              <a:ext uri="{FF2B5EF4-FFF2-40B4-BE49-F238E27FC236}">
                <a16:creationId xmlns:a16="http://schemas.microsoft.com/office/drawing/2014/main" id="{3DD67521-CE5F-DE18-3244-C91A1FEA7611}"/>
              </a:ext>
            </a:extLst>
          </p:cNvPr>
          <p:cNvSpPr txBox="1"/>
          <p:nvPr/>
        </p:nvSpPr>
        <p:spPr>
          <a:xfrm>
            <a:off x="25488" y="270136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294DC825-43B8-F073-E14A-332BE3EDA2DC}"/>
              </a:ext>
            </a:extLst>
          </p:cNvPr>
          <p:cNvSpPr txBox="1"/>
          <p:nvPr/>
        </p:nvSpPr>
        <p:spPr>
          <a:xfrm>
            <a:off x="-36512" y="3187188"/>
            <a:ext cx="4598504"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a:t>
            </a:r>
            <a:r>
              <a:rPr lang="es-ES" sz="2400" dirty="0">
                <a:solidFill>
                  <a:srgbClr val="FFFF00"/>
                </a:solidFill>
                <a:latin typeface="Calibri"/>
              </a:rPr>
              <a:t>sino que se despojó a sí mismo, tomando forma de siervo, hecho semejante a los hombres; </a:t>
            </a:r>
            <a:r>
              <a:rPr lang="es-ES" sz="2400" dirty="0">
                <a:solidFill>
                  <a:srgbClr val="00B0F0"/>
                </a:solidFill>
                <a:latin typeface="Calibri"/>
              </a:rPr>
              <a:t>y estando en la condición de hombre, se humilló a sí mismo, </a:t>
            </a:r>
            <a:r>
              <a:rPr lang="es-ES" sz="2400" dirty="0">
                <a:latin typeface="Calibri"/>
              </a:rPr>
              <a:t>haciéndose obediente hasta la muerte, y muerte de cruz. </a:t>
            </a:r>
          </a:p>
        </p:txBody>
      </p:sp>
      <p:sp>
        <p:nvSpPr>
          <p:cNvPr id="16" name="TextBox 15">
            <a:extLst>
              <a:ext uri="{FF2B5EF4-FFF2-40B4-BE49-F238E27FC236}">
                <a16:creationId xmlns:a16="http://schemas.microsoft.com/office/drawing/2014/main" id="{E95FA512-43D4-43F6-3AF1-5BE88F71ADC4}"/>
              </a:ext>
            </a:extLst>
          </p:cNvPr>
          <p:cNvSpPr txBox="1"/>
          <p:nvPr/>
        </p:nvSpPr>
        <p:spPr>
          <a:xfrm>
            <a:off x="6815889" y="3641960"/>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no hizo nada por vanagloria</a:t>
            </a:r>
          </a:p>
        </p:txBody>
      </p:sp>
      <p:sp>
        <p:nvSpPr>
          <p:cNvPr id="20" name="TextBox 19">
            <a:extLst>
              <a:ext uri="{FF2B5EF4-FFF2-40B4-BE49-F238E27FC236}">
                <a16:creationId xmlns:a16="http://schemas.microsoft.com/office/drawing/2014/main" id="{5598EF2B-B1EB-B703-1ECB-550575CB070E}"/>
              </a:ext>
            </a:extLst>
          </p:cNvPr>
          <p:cNvSpPr txBox="1"/>
          <p:nvPr/>
        </p:nvSpPr>
        <p:spPr>
          <a:xfrm>
            <a:off x="6817115" y="4211438"/>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hizo todo con humildad</a:t>
            </a:r>
          </a:p>
        </p:txBody>
      </p:sp>
    </p:spTree>
    <p:extLst>
      <p:ext uri="{BB962C8B-B14F-4D97-AF65-F5344CB8AC3E}">
        <p14:creationId xmlns:p14="http://schemas.microsoft.com/office/powerpoint/2010/main" val="37254506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barn(inVertical)">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9F0631C-BDF7-0D3B-D423-5C653569CD64}"/>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21E2B702-90B1-043A-8EDB-208A174D92BA}"/>
              </a:ext>
            </a:extLst>
          </p:cNvPr>
          <p:cNvSpPr txBox="1"/>
          <p:nvPr/>
        </p:nvSpPr>
        <p:spPr>
          <a:xfrm>
            <a:off x="6738876" y="4814021"/>
            <a:ext cx="2446639"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considero a otros como superiores</a:t>
            </a:r>
          </a:p>
        </p:txBody>
      </p:sp>
      <p:sp>
        <p:nvSpPr>
          <p:cNvPr id="4" name="1 CuadroTexto">
            <a:extLst>
              <a:ext uri="{FF2B5EF4-FFF2-40B4-BE49-F238E27FC236}">
                <a16:creationId xmlns:a16="http://schemas.microsoft.com/office/drawing/2014/main" id="{1B0CAE71-1689-B9BE-80B8-50FCB3119490}"/>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2:3, 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A33A0088-E8FF-2ED0-5A26-4DB4CBE839E1}"/>
              </a:ext>
            </a:extLst>
          </p:cNvPr>
          <p:cNvSpPr txBox="1"/>
          <p:nvPr/>
        </p:nvSpPr>
        <p:spPr>
          <a:xfrm>
            <a:off x="45504" y="529863"/>
            <a:ext cx="4598504" cy="2251065"/>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Nada hagáis por contienda o por vanagloria; </a:t>
            </a:r>
            <a:r>
              <a:rPr lang="es-ES" sz="2400" dirty="0">
                <a:solidFill>
                  <a:srgbClr val="00B0F0"/>
                </a:solidFill>
                <a:latin typeface="Calibri"/>
              </a:rPr>
              <a:t>antes bien con humildad,</a:t>
            </a:r>
            <a:r>
              <a:rPr lang="es-ES" sz="2400" dirty="0">
                <a:latin typeface="Calibri"/>
              </a:rPr>
              <a:t> </a:t>
            </a:r>
            <a:r>
              <a:rPr lang="es-ES" sz="2400" dirty="0">
                <a:solidFill>
                  <a:srgbClr val="FFFF00"/>
                </a:solidFill>
                <a:latin typeface="Calibri"/>
              </a:rPr>
              <a:t>estimando cada uno a los demás como superiores a él mismo; </a:t>
            </a:r>
            <a:r>
              <a:rPr lang="es-ES" sz="2400" dirty="0">
                <a:solidFill>
                  <a:srgbClr val="00B0F0"/>
                </a:solidFill>
                <a:latin typeface="Calibri"/>
              </a:rPr>
              <a:t>no mirando cada uno por lo suyo propio, sino cada cual también por lo de los otros</a:t>
            </a:r>
            <a:r>
              <a:rPr lang="es-ES" sz="2400" dirty="0">
                <a:latin typeface="Calibri"/>
              </a:rPr>
              <a:t>.</a:t>
            </a:r>
          </a:p>
        </p:txBody>
      </p:sp>
      <p:sp>
        <p:nvSpPr>
          <p:cNvPr id="3" name="TextBox 2">
            <a:extLst>
              <a:ext uri="{FF2B5EF4-FFF2-40B4-BE49-F238E27FC236}">
                <a16:creationId xmlns:a16="http://schemas.microsoft.com/office/drawing/2014/main" id="{940D3DF9-77B4-67DE-47D1-FE7BADDBB91A}"/>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A591E9B1-D990-A9FB-BE2F-C8E1369E73FE}"/>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F93BD47C-7B18-07B0-4949-942A53D3DBF5}"/>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7EE5F6FE-1766-73D6-0FEC-362FCFFEC435}"/>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C4FAC692-E1BC-FF60-AC7F-B44E03C17039}"/>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0F38142F-C5F3-E394-2659-84FA1876EB4B}"/>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C2514880-DA79-AC9F-B420-D9065314CD71}"/>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3533C416-C504-C0B3-07CE-A73380E6742A}"/>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9CBC89C3-7CD4-68E7-9BB3-3D211F00B283}"/>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F255A376-9EA5-8263-D7FA-AE5377C9F162}"/>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2ED4CA5C-F44F-E502-DC6C-9AAFB543A8CE}"/>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AF7E782E-F73A-D609-D3EB-F95CE3CB0F1C}"/>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
        <p:nvSpPr>
          <p:cNvPr id="12" name="TextBox 11">
            <a:extLst>
              <a:ext uri="{FF2B5EF4-FFF2-40B4-BE49-F238E27FC236}">
                <a16:creationId xmlns:a16="http://schemas.microsoft.com/office/drawing/2014/main" id="{73DA309C-5411-7652-A461-2E1C8551E9EF}"/>
              </a:ext>
            </a:extLst>
          </p:cNvPr>
          <p:cNvSpPr txBox="1"/>
          <p:nvPr/>
        </p:nvSpPr>
        <p:spPr>
          <a:xfrm>
            <a:off x="4604165" y="5409267"/>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Busquen el bien de los otros</a:t>
            </a:r>
          </a:p>
        </p:txBody>
      </p:sp>
      <p:sp>
        <p:nvSpPr>
          <p:cNvPr id="13" name="1 CuadroTexto">
            <a:extLst>
              <a:ext uri="{FF2B5EF4-FFF2-40B4-BE49-F238E27FC236}">
                <a16:creationId xmlns:a16="http://schemas.microsoft.com/office/drawing/2014/main" id="{E757779F-BED7-DBC6-6793-49E24787C157}"/>
              </a:ext>
            </a:extLst>
          </p:cNvPr>
          <p:cNvSpPr txBox="1"/>
          <p:nvPr/>
        </p:nvSpPr>
        <p:spPr>
          <a:xfrm>
            <a:off x="25488" y="270136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A83C08C5-4D03-33F5-F47F-8D6E58E05CE5}"/>
              </a:ext>
            </a:extLst>
          </p:cNvPr>
          <p:cNvSpPr txBox="1"/>
          <p:nvPr/>
        </p:nvSpPr>
        <p:spPr>
          <a:xfrm>
            <a:off x="-36512" y="3187188"/>
            <a:ext cx="4598504"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a:t>
            </a:r>
            <a:r>
              <a:rPr lang="es-ES" sz="2400" dirty="0">
                <a:solidFill>
                  <a:srgbClr val="FFFF00"/>
                </a:solidFill>
                <a:latin typeface="Calibri"/>
              </a:rPr>
              <a:t>sino que se despojó a sí mismo, tomando forma de siervo, hecho semejante a los hombres; </a:t>
            </a:r>
            <a:r>
              <a:rPr lang="es-ES" sz="2400" dirty="0">
                <a:solidFill>
                  <a:srgbClr val="00B0F0"/>
                </a:solidFill>
                <a:latin typeface="Calibri"/>
              </a:rPr>
              <a:t>y estando en la condición de hombre, se humilló a sí mismo, </a:t>
            </a:r>
            <a:r>
              <a:rPr lang="es-ES" sz="2400" dirty="0">
                <a:solidFill>
                  <a:srgbClr val="FFFF00"/>
                </a:solidFill>
                <a:latin typeface="Calibri"/>
              </a:rPr>
              <a:t>haciéndose obediente hasta la muerte, y muerte de cruz. </a:t>
            </a:r>
          </a:p>
        </p:txBody>
      </p:sp>
      <p:sp>
        <p:nvSpPr>
          <p:cNvPr id="16" name="TextBox 15">
            <a:extLst>
              <a:ext uri="{FF2B5EF4-FFF2-40B4-BE49-F238E27FC236}">
                <a16:creationId xmlns:a16="http://schemas.microsoft.com/office/drawing/2014/main" id="{4E0D5969-6662-C805-3777-775D43A33334}"/>
              </a:ext>
            </a:extLst>
          </p:cNvPr>
          <p:cNvSpPr txBox="1"/>
          <p:nvPr/>
        </p:nvSpPr>
        <p:spPr>
          <a:xfrm>
            <a:off x="6815889" y="3641960"/>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no hizo nada por vanagloria</a:t>
            </a:r>
          </a:p>
        </p:txBody>
      </p:sp>
      <p:sp>
        <p:nvSpPr>
          <p:cNvPr id="20" name="TextBox 19">
            <a:extLst>
              <a:ext uri="{FF2B5EF4-FFF2-40B4-BE49-F238E27FC236}">
                <a16:creationId xmlns:a16="http://schemas.microsoft.com/office/drawing/2014/main" id="{A0E03CB1-750D-873E-DCB0-BB29CB73DFF8}"/>
              </a:ext>
            </a:extLst>
          </p:cNvPr>
          <p:cNvSpPr txBox="1"/>
          <p:nvPr/>
        </p:nvSpPr>
        <p:spPr>
          <a:xfrm>
            <a:off x="6817115" y="4211438"/>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hizo todo con humildad</a:t>
            </a:r>
          </a:p>
        </p:txBody>
      </p:sp>
      <p:sp>
        <p:nvSpPr>
          <p:cNvPr id="21" name="TextBox 20">
            <a:extLst>
              <a:ext uri="{FF2B5EF4-FFF2-40B4-BE49-F238E27FC236}">
                <a16:creationId xmlns:a16="http://schemas.microsoft.com/office/drawing/2014/main" id="{FF1E0400-05C9-EAC9-7B6E-287CC10B455F}"/>
              </a:ext>
            </a:extLst>
          </p:cNvPr>
          <p:cNvSpPr txBox="1"/>
          <p:nvPr/>
        </p:nvSpPr>
        <p:spPr>
          <a:xfrm>
            <a:off x="6830911" y="5393301"/>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busco el bien de nosotros</a:t>
            </a:r>
          </a:p>
        </p:txBody>
      </p:sp>
      <p:cxnSp>
        <p:nvCxnSpPr>
          <p:cNvPr id="23" name="Straight Connector 22">
            <a:extLst>
              <a:ext uri="{FF2B5EF4-FFF2-40B4-BE49-F238E27FC236}">
                <a16:creationId xmlns:a16="http://schemas.microsoft.com/office/drawing/2014/main" id="{559C96FE-6294-1CA2-83BC-44925A4AEA9F}"/>
              </a:ext>
            </a:extLst>
          </p:cNvPr>
          <p:cNvCxnSpPr>
            <a:cxnSpLocks/>
          </p:cNvCxnSpPr>
          <p:nvPr/>
        </p:nvCxnSpPr>
        <p:spPr>
          <a:xfrm>
            <a:off x="107504" y="3501008"/>
            <a:ext cx="4248472"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AF1C0FB-D2B2-2C38-0EB6-C7D7B1F55C68}"/>
              </a:ext>
            </a:extLst>
          </p:cNvPr>
          <p:cNvCxnSpPr>
            <a:cxnSpLocks/>
          </p:cNvCxnSpPr>
          <p:nvPr/>
        </p:nvCxnSpPr>
        <p:spPr>
          <a:xfrm>
            <a:off x="107504" y="3789040"/>
            <a:ext cx="4248472"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21058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barn(inVertic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barn(inVertical)">
                                      <p:cBhvr>
                                        <p:cTn id="12" dur="500"/>
                                        <p:tgtEl>
                                          <p:spTgt spid="23"/>
                                        </p:tgtEl>
                                      </p:cBhvr>
                                    </p:animEffect>
                                  </p:childTnLst>
                                </p:cTn>
                              </p:par>
                              <p:par>
                                <p:cTn id="13" presetID="16" presetClass="entr" presetSubtype="21"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animEffect transition="in" filter="barn(inVertical)">
                                      <p:cBhvr>
                                        <p:cTn id="15"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E29F9E-FB3F-119D-CA48-B54EBF148A76}"/>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654AE1EB-60CF-4DC3-0C9F-689D8131A3E8}"/>
              </a:ext>
            </a:extLst>
          </p:cNvPr>
          <p:cNvSpPr txBox="1"/>
          <p:nvPr/>
        </p:nvSpPr>
        <p:spPr>
          <a:xfrm>
            <a:off x="6738876" y="4814021"/>
            <a:ext cx="2446639"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considero a otros como superiores</a:t>
            </a:r>
          </a:p>
        </p:txBody>
      </p:sp>
      <p:sp>
        <p:nvSpPr>
          <p:cNvPr id="4" name="1 CuadroTexto">
            <a:extLst>
              <a:ext uri="{FF2B5EF4-FFF2-40B4-BE49-F238E27FC236}">
                <a16:creationId xmlns:a16="http://schemas.microsoft.com/office/drawing/2014/main" id="{402584A6-A2BC-2670-C653-5A7A880EBDC2}"/>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11:29</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73BD8252-F6DC-D86A-BBAB-6C0FDD0A4C10}"/>
              </a:ext>
            </a:extLst>
          </p:cNvPr>
          <p:cNvSpPr txBox="1"/>
          <p:nvPr/>
        </p:nvSpPr>
        <p:spPr>
          <a:xfrm>
            <a:off x="45504" y="476672"/>
            <a:ext cx="459850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Llevad mi yugo sobre vosotros, y aprended de mí, que soy manso y humilde de corazón; y hallaréis descanso para vuestras almas;</a:t>
            </a:r>
          </a:p>
        </p:txBody>
      </p:sp>
      <p:sp>
        <p:nvSpPr>
          <p:cNvPr id="3" name="TextBox 2">
            <a:extLst>
              <a:ext uri="{FF2B5EF4-FFF2-40B4-BE49-F238E27FC236}">
                <a16:creationId xmlns:a16="http://schemas.microsoft.com/office/drawing/2014/main" id="{18809900-2760-897F-033F-00ED5E6D97D1}"/>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DB3A389A-B4DA-0A34-093A-5239E5D54562}"/>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02F4D1C2-1C67-1ED1-1D5E-695B19F9F597}"/>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217D5B45-91ED-EE7D-0F92-FCBAB7C4A70F}"/>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0872B398-93DA-3F5F-A613-180D2D9A4469}"/>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92BA0EDA-A9CF-3A3D-C2B9-1E9868C5E7B5}"/>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DAD04546-D6E4-F5D7-E33C-E3730B584FDE}"/>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A675B686-D9B9-D910-12C3-56E33AC55C63}"/>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E1F83FF8-C578-3906-96C4-872693587818}"/>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8EC6440A-B0FC-DC3E-47B8-52850DB6E51F}"/>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C4DCF738-B76E-8BF1-1304-6DCC4E1D37E3}"/>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FF24F9B0-C9BD-14D9-ECF1-1AC8D44BBE92}"/>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
        <p:nvSpPr>
          <p:cNvPr id="12" name="TextBox 11">
            <a:extLst>
              <a:ext uri="{FF2B5EF4-FFF2-40B4-BE49-F238E27FC236}">
                <a16:creationId xmlns:a16="http://schemas.microsoft.com/office/drawing/2014/main" id="{625AF3F0-A6E5-D9F0-AE65-F55767613C37}"/>
              </a:ext>
            </a:extLst>
          </p:cNvPr>
          <p:cNvSpPr txBox="1"/>
          <p:nvPr/>
        </p:nvSpPr>
        <p:spPr>
          <a:xfrm>
            <a:off x="4604165" y="5409267"/>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Busquen el bien de los otros</a:t>
            </a:r>
          </a:p>
        </p:txBody>
      </p:sp>
      <p:sp>
        <p:nvSpPr>
          <p:cNvPr id="13" name="1 CuadroTexto">
            <a:extLst>
              <a:ext uri="{FF2B5EF4-FFF2-40B4-BE49-F238E27FC236}">
                <a16:creationId xmlns:a16="http://schemas.microsoft.com/office/drawing/2014/main" id="{529193F6-9AC7-99E8-95E0-097F6B9DB4A2}"/>
              </a:ext>
            </a:extLst>
          </p:cNvPr>
          <p:cNvSpPr txBox="1"/>
          <p:nvPr/>
        </p:nvSpPr>
        <p:spPr>
          <a:xfrm>
            <a:off x="25488" y="270136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4C42A64B-F1F5-7228-E342-CEB290E1F65F}"/>
              </a:ext>
            </a:extLst>
          </p:cNvPr>
          <p:cNvSpPr txBox="1"/>
          <p:nvPr/>
        </p:nvSpPr>
        <p:spPr>
          <a:xfrm>
            <a:off x="-36512" y="3187188"/>
            <a:ext cx="4598504"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a:t>
            </a:r>
            <a:r>
              <a:rPr lang="es-ES" sz="2400" dirty="0">
                <a:solidFill>
                  <a:srgbClr val="FFFF00"/>
                </a:solidFill>
                <a:latin typeface="Calibri"/>
              </a:rPr>
              <a:t>sino que se despojó a sí mismo, tomando forma de siervo, hecho semejante a los hombres; </a:t>
            </a:r>
            <a:r>
              <a:rPr lang="es-ES" sz="2400" dirty="0">
                <a:solidFill>
                  <a:srgbClr val="00B0F0"/>
                </a:solidFill>
                <a:latin typeface="Calibri"/>
              </a:rPr>
              <a:t>y estando en la condición de hombre, se humilló a sí mismo, </a:t>
            </a:r>
            <a:r>
              <a:rPr lang="es-ES" sz="2400" dirty="0">
                <a:solidFill>
                  <a:srgbClr val="FFFF00"/>
                </a:solidFill>
                <a:latin typeface="Calibri"/>
              </a:rPr>
              <a:t>haciéndose obediente hasta la muerte, y muerte de cruz. </a:t>
            </a:r>
          </a:p>
        </p:txBody>
      </p:sp>
      <p:sp>
        <p:nvSpPr>
          <p:cNvPr id="16" name="TextBox 15">
            <a:extLst>
              <a:ext uri="{FF2B5EF4-FFF2-40B4-BE49-F238E27FC236}">
                <a16:creationId xmlns:a16="http://schemas.microsoft.com/office/drawing/2014/main" id="{AC05166E-CC8F-0387-0630-787A7DE9A077}"/>
              </a:ext>
            </a:extLst>
          </p:cNvPr>
          <p:cNvSpPr txBox="1"/>
          <p:nvPr/>
        </p:nvSpPr>
        <p:spPr>
          <a:xfrm>
            <a:off x="6815889" y="3641960"/>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no hizo nada por vanagloria</a:t>
            </a:r>
          </a:p>
        </p:txBody>
      </p:sp>
      <p:sp>
        <p:nvSpPr>
          <p:cNvPr id="20" name="TextBox 19">
            <a:extLst>
              <a:ext uri="{FF2B5EF4-FFF2-40B4-BE49-F238E27FC236}">
                <a16:creationId xmlns:a16="http://schemas.microsoft.com/office/drawing/2014/main" id="{DE33CBA0-D2BE-C43E-9AC6-4FC906781851}"/>
              </a:ext>
            </a:extLst>
          </p:cNvPr>
          <p:cNvSpPr txBox="1"/>
          <p:nvPr/>
        </p:nvSpPr>
        <p:spPr>
          <a:xfrm>
            <a:off x="6817115" y="4211438"/>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hizo todo con humildad</a:t>
            </a:r>
          </a:p>
        </p:txBody>
      </p:sp>
      <p:sp>
        <p:nvSpPr>
          <p:cNvPr id="21" name="TextBox 20">
            <a:extLst>
              <a:ext uri="{FF2B5EF4-FFF2-40B4-BE49-F238E27FC236}">
                <a16:creationId xmlns:a16="http://schemas.microsoft.com/office/drawing/2014/main" id="{A3B263CE-F99E-9316-583D-88496C6198E5}"/>
              </a:ext>
            </a:extLst>
          </p:cNvPr>
          <p:cNvSpPr txBox="1"/>
          <p:nvPr/>
        </p:nvSpPr>
        <p:spPr>
          <a:xfrm>
            <a:off x="6830911" y="5393301"/>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busco el bien de nosotros</a:t>
            </a:r>
          </a:p>
        </p:txBody>
      </p:sp>
      <p:cxnSp>
        <p:nvCxnSpPr>
          <p:cNvPr id="23" name="Straight Connector 22">
            <a:extLst>
              <a:ext uri="{FF2B5EF4-FFF2-40B4-BE49-F238E27FC236}">
                <a16:creationId xmlns:a16="http://schemas.microsoft.com/office/drawing/2014/main" id="{3AF58C6C-0CCB-7D35-761C-F5E0DB1A6712}"/>
              </a:ext>
            </a:extLst>
          </p:cNvPr>
          <p:cNvCxnSpPr>
            <a:cxnSpLocks/>
          </p:cNvCxnSpPr>
          <p:nvPr/>
        </p:nvCxnSpPr>
        <p:spPr>
          <a:xfrm>
            <a:off x="107504" y="3501008"/>
            <a:ext cx="4248472"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07E85FD5-B031-6D2A-39C5-E0CF25F217D1}"/>
              </a:ext>
            </a:extLst>
          </p:cNvPr>
          <p:cNvCxnSpPr>
            <a:cxnSpLocks/>
          </p:cNvCxnSpPr>
          <p:nvPr/>
        </p:nvCxnSpPr>
        <p:spPr>
          <a:xfrm>
            <a:off x="107504" y="3789040"/>
            <a:ext cx="4248472"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07547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592BE6-498C-13BE-508C-67D6A9B09DC2}"/>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07045FA2-7249-80B8-9CD0-EA3B8883819A}"/>
              </a:ext>
            </a:extLst>
          </p:cNvPr>
          <p:cNvSpPr txBox="1"/>
          <p:nvPr/>
        </p:nvSpPr>
        <p:spPr>
          <a:xfrm>
            <a:off x="6738876" y="4814021"/>
            <a:ext cx="2446639"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considero a otros como superiores</a:t>
            </a:r>
          </a:p>
        </p:txBody>
      </p:sp>
      <p:sp>
        <p:nvSpPr>
          <p:cNvPr id="4" name="1 CuadroTexto">
            <a:extLst>
              <a:ext uri="{FF2B5EF4-FFF2-40B4-BE49-F238E27FC236}">
                <a16:creationId xmlns:a16="http://schemas.microsoft.com/office/drawing/2014/main" id="{51A027D4-100F-D339-A4CC-7C009EEF0DCD}"/>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11:29</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98C79666-0DE4-8A66-613A-ECC0244FDE31}"/>
              </a:ext>
            </a:extLst>
          </p:cNvPr>
          <p:cNvSpPr txBox="1"/>
          <p:nvPr/>
        </p:nvSpPr>
        <p:spPr>
          <a:xfrm>
            <a:off x="45504" y="476672"/>
            <a:ext cx="459850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Llevad mi yugo sobre vosotros, y </a:t>
            </a:r>
            <a:r>
              <a:rPr lang="es-ES" sz="2400" dirty="0">
                <a:solidFill>
                  <a:srgbClr val="FFFF00"/>
                </a:solidFill>
                <a:latin typeface="Calibri"/>
              </a:rPr>
              <a:t>aprended de mí, que soy manso y humilde de corazón; </a:t>
            </a:r>
            <a:r>
              <a:rPr lang="es-ES" sz="2400" dirty="0">
                <a:latin typeface="Calibri"/>
              </a:rPr>
              <a:t>y hallaréis descanso para vuestras almas;</a:t>
            </a:r>
          </a:p>
        </p:txBody>
      </p:sp>
      <p:sp>
        <p:nvSpPr>
          <p:cNvPr id="3" name="TextBox 2">
            <a:extLst>
              <a:ext uri="{FF2B5EF4-FFF2-40B4-BE49-F238E27FC236}">
                <a16:creationId xmlns:a16="http://schemas.microsoft.com/office/drawing/2014/main" id="{0CB9CCF0-8CD3-DE4A-5CBD-74CF06911851}"/>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5BB609AB-45BD-DC7C-B457-3E4333977EE9}"/>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C2029E7B-4D87-E1C1-ACBC-7C18500DA690}"/>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542E4E39-242C-F29F-B213-7608F6E6A681}"/>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E34B601A-D024-09ED-8F0A-AEB895BED53B}"/>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B34A5585-356C-ADDF-15D3-C8A3929BDE56}"/>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DD1DA143-7955-D495-8BE8-1E22033E653C}"/>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C56A341A-6FFB-ABC8-30BB-CC8EA3F6ADC0}"/>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BCE23411-F1ED-DEAD-65E7-0BC4F4750587}"/>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7F00CC49-CE29-C6A0-A664-5DF0410FFABD}"/>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72997124-45EE-71F1-1B86-CF641B0FDE01}"/>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151A6254-F162-E080-DBB4-D01CE2BC721B}"/>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
        <p:nvSpPr>
          <p:cNvPr id="12" name="TextBox 11">
            <a:extLst>
              <a:ext uri="{FF2B5EF4-FFF2-40B4-BE49-F238E27FC236}">
                <a16:creationId xmlns:a16="http://schemas.microsoft.com/office/drawing/2014/main" id="{17D96280-7113-3E8D-0286-54E5F73D3FAC}"/>
              </a:ext>
            </a:extLst>
          </p:cNvPr>
          <p:cNvSpPr txBox="1"/>
          <p:nvPr/>
        </p:nvSpPr>
        <p:spPr>
          <a:xfrm>
            <a:off x="4604165" y="5409267"/>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Busquen el bien de los otros</a:t>
            </a:r>
          </a:p>
        </p:txBody>
      </p:sp>
      <p:sp>
        <p:nvSpPr>
          <p:cNvPr id="13" name="1 CuadroTexto">
            <a:extLst>
              <a:ext uri="{FF2B5EF4-FFF2-40B4-BE49-F238E27FC236}">
                <a16:creationId xmlns:a16="http://schemas.microsoft.com/office/drawing/2014/main" id="{15A1A9AD-2515-522F-BC61-29289F7F9BAE}"/>
              </a:ext>
            </a:extLst>
          </p:cNvPr>
          <p:cNvSpPr txBox="1"/>
          <p:nvPr/>
        </p:nvSpPr>
        <p:spPr>
          <a:xfrm>
            <a:off x="25488" y="270136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D07CCA26-98C5-CE16-D479-09F0CDE66D3B}"/>
              </a:ext>
            </a:extLst>
          </p:cNvPr>
          <p:cNvSpPr txBox="1"/>
          <p:nvPr/>
        </p:nvSpPr>
        <p:spPr>
          <a:xfrm>
            <a:off x="-36512" y="3187188"/>
            <a:ext cx="4598504"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a:t>
            </a:r>
            <a:r>
              <a:rPr lang="es-ES" sz="2400" dirty="0">
                <a:solidFill>
                  <a:srgbClr val="FFFF00"/>
                </a:solidFill>
                <a:latin typeface="Calibri"/>
              </a:rPr>
              <a:t>sino que se despojó a sí mismo, tomando forma de siervo, hecho semejante a los hombres; </a:t>
            </a:r>
            <a:r>
              <a:rPr lang="es-ES" sz="2400" dirty="0">
                <a:solidFill>
                  <a:srgbClr val="00B0F0"/>
                </a:solidFill>
                <a:latin typeface="Calibri"/>
              </a:rPr>
              <a:t>y estando en la condición de hombre, se humilló a sí mismo, </a:t>
            </a:r>
            <a:r>
              <a:rPr lang="es-ES" sz="2400" dirty="0">
                <a:solidFill>
                  <a:srgbClr val="FFFF00"/>
                </a:solidFill>
                <a:latin typeface="Calibri"/>
              </a:rPr>
              <a:t>haciéndose obediente hasta la muerte, y muerte de cruz. </a:t>
            </a:r>
          </a:p>
        </p:txBody>
      </p:sp>
      <p:sp>
        <p:nvSpPr>
          <p:cNvPr id="16" name="TextBox 15">
            <a:extLst>
              <a:ext uri="{FF2B5EF4-FFF2-40B4-BE49-F238E27FC236}">
                <a16:creationId xmlns:a16="http://schemas.microsoft.com/office/drawing/2014/main" id="{B24F381F-3C55-FE39-1FE0-98D09B808AFF}"/>
              </a:ext>
            </a:extLst>
          </p:cNvPr>
          <p:cNvSpPr txBox="1"/>
          <p:nvPr/>
        </p:nvSpPr>
        <p:spPr>
          <a:xfrm>
            <a:off x="6815889" y="3641960"/>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no hizo nada por vanagloria</a:t>
            </a:r>
          </a:p>
        </p:txBody>
      </p:sp>
      <p:sp>
        <p:nvSpPr>
          <p:cNvPr id="20" name="TextBox 19">
            <a:extLst>
              <a:ext uri="{FF2B5EF4-FFF2-40B4-BE49-F238E27FC236}">
                <a16:creationId xmlns:a16="http://schemas.microsoft.com/office/drawing/2014/main" id="{AB1B8825-1561-E3B9-76E3-09205AF7DDC4}"/>
              </a:ext>
            </a:extLst>
          </p:cNvPr>
          <p:cNvSpPr txBox="1"/>
          <p:nvPr/>
        </p:nvSpPr>
        <p:spPr>
          <a:xfrm>
            <a:off x="6817115" y="4211438"/>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hizo todo con humildad</a:t>
            </a:r>
          </a:p>
        </p:txBody>
      </p:sp>
      <p:sp>
        <p:nvSpPr>
          <p:cNvPr id="21" name="TextBox 20">
            <a:extLst>
              <a:ext uri="{FF2B5EF4-FFF2-40B4-BE49-F238E27FC236}">
                <a16:creationId xmlns:a16="http://schemas.microsoft.com/office/drawing/2014/main" id="{1C56A3B6-745D-D757-0073-36D9E4A9B35F}"/>
              </a:ext>
            </a:extLst>
          </p:cNvPr>
          <p:cNvSpPr txBox="1"/>
          <p:nvPr/>
        </p:nvSpPr>
        <p:spPr>
          <a:xfrm>
            <a:off x="6830911" y="5393301"/>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busco el bien de nosotros</a:t>
            </a:r>
          </a:p>
        </p:txBody>
      </p:sp>
      <p:cxnSp>
        <p:nvCxnSpPr>
          <p:cNvPr id="23" name="Straight Connector 22">
            <a:extLst>
              <a:ext uri="{FF2B5EF4-FFF2-40B4-BE49-F238E27FC236}">
                <a16:creationId xmlns:a16="http://schemas.microsoft.com/office/drawing/2014/main" id="{F54AE7D4-4BEF-DFED-654E-69010AFACC7D}"/>
              </a:ext>
            </a:extLst>
          </p:cNvPr>
          <p:cNvCxnSpPr>
            <a:cxnSpLocks/>
          </p:cNvCxnSpPr>
          <p:nvPr/>
        </p:nvCxnSpPr>
        <p:spPr>
          <a:xfrm>
            <a:off x="107504" y="3501008"/>
            <a:ext cx="4248472"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9230EB32-7378-9FEE-E9D8-77EC1F19620A}"/>
              </a:ext>
            </a:extLst>
          </p:cNvPr>
          <p:cNvCxnSpPr>
            <a:cxnSpLocks/>
          </p:cNvCxnSpPr>
          <p:nvPr/>
        </p:nvCxnSpPr>
        <p:spPr>
          <a:xfrm>
            <a:off x="107504" y="3789040"/>
            <a:ext cx="4248472"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90986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6FE0FB-5237-984F-860B-60E85B901820}"/>
            </a:ext>
          </a:extLst>
        </p:cNvPr>
        <p:cNvGrpSpPr/>
        <p:nvPr/>
      </p:nvGrpSpPr>
      <p:grpSpPr>
        <a:xfrm>
          <a:off x="0" y="0"/>
          <a:ext cx="0" cy="0"/>
          <a:chOff x="0" y="0"/>
          <a:chExt cx="0" cy="0"/>
        </a:xfrm>
      </p:grpSpPr>
      <p:sp>
        <p:nvSpPr>
          <p:cNvPr id="18" name="TextBox 17">
            <a:extLst>
              <a:ext uri="{FF2B5EF4-FFF2-40B4-BE49-F238E27FC236}">
                <a16:creationId xmlns:a16="http://schemas.microsoft.com/office/drawing/2014/main" id="{4D55EBC5-C528-6335-7130-6CFAEE94DF0C}"/>
              </a:ext>
            </a:extLst>
          </p:cNvPr>
          <p:cNvSpPr txBox="1"/>
          <p:nvPr/>
        </p:nvSpPr>
        <p:spPr>
          <a:xfrm>
            <a:off x="6738876" y="4814021"/>
            <a:ext cx="2446639"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considero a otros como superiores</a:t>
            </a:r>
          </a:p>
        </p:txBody>
      </p:sp>
      <p:sp>
        <p:nvSpPr>
          <p:cNvPr id="4" name="1 CuadroTexto">
            <a:extLst>
              <a:ext uri="{FF2B5EF4-FFF2-40B4-BE49-F238E27FC236}">
                <a16:creationId xmlns:a16="http://schemas.microsoft.com/office/drawing/2014/main" id="{4CB5FD95-51F6-2C95-266A-C591F55B2BE9}"/>
              </a:ext>
            </a:extLst>
          </p:cNvPr>
          <p:cNvSpPr txBox="1"/>
          <p:nvPr/>
        </p:nvSpPr>
        <p:spPr>
          <a:xfrm>
            <a:off x="107504"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Mateo 11:29</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6D685C5A-7B2C-26E2-1296-128B4C0AB0B0}"/>
              </a:ext>
            </a:extLst>
          </p:cNvPr>
          <p:cNvSpPr txBox="1"/>
          <p:nvPr/>
        </p:nvSpPr>
        <p:spPr>
          <a:xfrm>
            <a:off x="45504" y="476672"/>
            <a:ext cx="4598504" cy="1327736"/>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Llevad mi yugo sobre vosotros, y </a:t>
            </a:r>
            <a:r>
              <a:rPr lang="es-ES" sz="2400" dirty="0">
                <a:solidFill>
                  <a:srgbClr val="FFFF00"/>
                </a:solidFill>
                <a:latin typeface="Calibri"/>
              </a:rPr>
              <a:t>aprended de mí, que soy manso y humilde de corazón; </a:t>
            </a:r>
            <a:r>
              <a:rPr lang="es-ES" sz="2400" dirty="0">
                <a:solidFill>
                  <a:srgbClr val="00B0F0"/>
                </a:solidFill>
                <a:latin typeface="Calibri"/>
              </a:rPr>
              <a:t>y hallaréis descanso para vuestras almas;</a:t>
            </a:r>
          </a:p>
        </p:txBody>
      </p:sp>
      <p:sp>
        <p:nvSpPr>
          <p:cNvPr id="3" name="TextBox 2">
            <a:extLst>
              <a:ext uri="{FF2B5EF4-FFF2-40B4-BE49-F238E27FC236}">
                <a16:creationId xmlns:a16="http://schemas.microsoft.com/office/drawing/2014/main" id="{FD675B50-4890-38CE-2CAC-2984A557B1F5}"/>
              </a:ext>
            </a:extLst>
          </p:cNvPr>
          <p:cNvSpPr txBox="1"/>
          <p:nvPr/>
        </p:nvSpPr>
        <p:spPr>
          <a:xfrm>
            <a:off x="4591806" y="44624"/>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B304C8CF-F38C-A354-7E14-A10EEBF512DC}"/>
              </a:ext>
            </a:extLst>
          </p:cNvPr>
          <p:cNvSpPr txBox="1"/>
          <p:nvPr/>
        </p:nvSpPr>
        <p:spPr>
          <a:xfrm>
            <a:off x="4581798" y="38407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F40E741E-6503-F17F-2800-E6D300C224FA}"/>
              </a:ext>
            </a:extLst>
          </p:cNvPr>
          <p:cNvSpPr txBox="1"/>
          <p:nvPr/>
        </p:nvSpPr>
        <p:spPr>
          <a:xfrm>
            <a:off x="4572000" y="754491"/>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Conócete a ti mismo</a:t>
            </a:r>
          </a:p>
        </p:txBody>
      </p:sp>
      <p:sp>
        <p:nvSpPr>
          <p:cNvPr id="7" name="TextBox 6">
            <a:extLst>
              <a:ext uri="{FF2B5EF4-FFF2-40B4-BE49-F238E27FC236}">
                <a16:creationId xmlns:a16="http://schemas.microsoft.com/office/drawing/2014/main" id="{274A1333-FC1C-FE58-C5D2-EC91237AAE66}"/>
              </a:ext>
            </a:extLst>
          </p:cNvPr>
          <p:cNvSpPr txBox="1"/>
          <p:nvPr/>
        </p:nvSpPr>
        <p:spPr>
          <a:xfrm>
            <a:off x="4561992" y="1102012"/>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Moisés, el siervo humilde</a:t>
            </a:r>
          </a:p>
        </p:txBody>
      </p:sp>
      <p:sp>
        <p:nvSpPr>
          <p:cNvPr id="19" name="TextBox 18">
            <a:extLst>
              <a:ext uri="{FF2B5EF4-FFF2-40B4-BE49-F238E27FC236}">
                <a16:creationId xmlns:a16="http://schemas.microsoft.com/office/drawing/2014/main" id="{B3591A18-6FB2-A977-0840-F451DE9B3979}"/>
              </a:ext>
            </a:extLst>
          </p:cNvPr>
          <p:cNvSpPr txBox="1"/>
          <p:nvPr/>
        </p:nvSpPr>
        <p:spPr>
          <a:xfrm>
            <a:off x="4561992" y="1448733"/>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mayor entre ustedes </a:t>
            </a:r>
          </a:p>
        </p:txBody>
      </p:sp>
      <p:sp>
        <p:nvSpPr>
          <p:cNvPr id="15" name="TextBox 14">
            <a:extLst>
              <a:ext uri="{FF2B5EF4-FFF2-40B4-BE49-F238E27FC236}">
                <a16:creationId xmlns:a16="http://schemas.microsoft.com/office/drawing/2014/main" id="{3CD04B9F-0237-A820-FF97-D07222F68EB2}"/>
              </a:ext>
            </a:extLst>
          </p:cNvPr>
          <p:cNvSpPr txBox="1"/>
          <p:nvPr/>
        </p:nvSpPr>
        <p:spPr>
          <a:xfrm>
            <a:off x="4572000" y="213285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
        <p:nvSpPr>
          <p:cNvPr id="17" name="TextBox 16">
            <a:extLst>
              <a:ext uri="{FF2B5EF4-FFF2-40B4-BE49-F238E27FC236}">
                <a16:creationId xmlns:a16="http://schemas.microsoft.com/office/drawing/2014/main" id="{EDAF4697-1CE8-7D12-0307-84D15E5272A0}"/>
              </a:ext>
            </a:extLst>
          </p:cNvPr>
          <p:cNvSpPr txBox="1"/>
          <p:nvPr/>
        </p:nvSpPr>
        <p:spPr>
          <a:xfrm>
            <a:off x="4597991" y="2479572"/>
            <a:ext cx="4536504"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La humildad es un atributo de Jesús que se nos invita a imitar</a:t>
            </a:r>
          </a:p>
        </p:txBody>
      </p:sp>
      <p:sp>
        <p:nvSpPr>
          <p:cNvPr id="25" name="TextBox 24">
            <a:extLst>
              <a:ext uri="{FF2B5EF4-FFF2-40B4-BE49-F238E27FC236}">
                <a16:creationId xmlns:a16="http://schemas.microsoft.com/office/drawing/2014/main" id="{7F37C25A-07A6-372E-6EEE-FE3BDA7F0248}"/>
              </a:ext>
            </a:extLst>
          </p:cNvPr>
          <p:cNvSpPr txBox="1"/>
          <p:nvPr/>
        </p:nvSpPr>
        <p:spPr>
          <a:xfrm>
            <a:off x="4561992" y="1809596"/>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Miren a Cristo</a:t>
            </a:r>
          </a:p>
        </p:txBody>
      </p:sp>
      <p:sp>
        <p:nvSpPr>
          <p:cNvPr id="8" name="TextBox 7">
            <a:extLst>
              <a:ext uri="{FF2B5EF4-FFF2-40B4-BE49-F238E27FC236}">
                <a16:creationId xmlns:a16="http://schemas.microsoft.com/office/drawing/2014/main" id="{4F61A58D-32F9-EF35-54A9-5E337AD576EC}"/>
              </a:ext>
            </a:extLst>
          </p:cNvPr>
          <p:cNvSpPr txBox="1"/>
          <p:nvPr/>
        </p:nvSpPr>
        <p:spPr>
          <a:xfrm>
            <a:off x="4595933" y="3062680"/>
            <a:ext cx="4536504"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ejemplo supremo es Cristo, quien dijo:</a:t>
            </a:r>
          </a:p>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“Yo</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estoy</a:t>
            </a:r>
            <a:r>
              <a:rPr lang="es-ES" sz="1900" b="1" spc="-150" dirty="0">
                <a:solidFill>
                  <a:prstClr val="black"/>
                </a:solidFill>
                <a:latin typeface="Calibri" panose="020F0502020204030204" pitchFamily="34" charset="0"/>
                <a:cs typeface="Calibri" panose="020F0502020204030204" pitchFamily="34" charset="0"/>
              </a:rPr>
              <a:t> </a:t>
            </a:r>
            <a:r>
              <a:rPr lang="es-ES" sz="1900" b="1" dirty="0">
                <a:solidFill>
                  <a:prstClr val="black"/>
                </a:solidFill>
                <a:latin typeface="Calibri" panose="020F0502020204030204" pitchFamily="34" charset="0"/>
                <a:cs typeface="Calibri" panose="020F0502020204030204" pitchFamily="34" charset="0"/>
              </a:rPr>
              <a:t>entre vosotros como el que sirve”</a:t>
            </a:r>
          </a:p>
        </p:txBody>
      </p:sp>
      <p:sp>
        <p:nvSpPr>
          <p:cNvPr id="11" name="TextBox 10">
            <a:extLst>
              <a:ext uri="{FF2B5EF4-FFF2-40B4-BE49-F238E27FC236}">
                <a16:creationId xmlns:a16="http://schemas.microsoft.com/office/drawing/2014/main" id="{7912622E-3BF5-14D7-E44D-A8D471DD43CD}"/>
              </a:ext>
            </a:extLst>
          </p:cNvPr>
          <p:cNvSpPr txBox="1"/>
          <p:nvPr/>
        </p:nvSpPr>
        <p:spPr>
          <a:xfrm>
            <a:off x="4587923" y="3661435"/>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No hagan nada por vanagloria</a:t>
            </a:r>
          </a:p>
        </p:txBody>
      </p:sp>
      <p:sp>
        <p:nvSpPr>
          <p:cNvPr id="9" name="TextBox 8">
            <a:extLst>
              <a:ext uri="{FF2B5EF4-FFF2-40B4-BE49-F238E27FC236}">
                <a16:creationId xmlns:a16="http://schemas.microsoft.com/office/drawing/2014/main" id="{4EA92A69-A2AB-7442-58BB-447C5C81D61B}"/>
              </a:ext>
            </a:extLst>
          </p:cNvPr>
          <p:cNvSpPr txBox="1"/>
          <p:nvPr/>
        </p:nvSpPr>
        <p:spPr>
          <a:xfrm>
            <a:off x="4587923" y="4244543"/>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Hagan todo con humildad</a:t>
            </a:r>
          </a:p>
        </p:txBody>
      </p:sp>
      <p:sp>
        <p:nvSpPr>
          <p:cNvPr id="10" name="TextBox 9">
            <a:extLst>
              <a:ext uri="{FF2B5EF4-FFF2-40B4-BE49-F238E27FC236}">
                <a16:creationId xmlns:a16="http://schemas.microsoft.com/office/drawing/2014/main" id="{2FE2B7F9-2BAE-2304-28EF-B1F926EECFAB}"/>
              </a:ext>
            </a:extLst>
          </p:cNvPr>
          <p:cNvSpPr txBox="1"/>
          <p:nvPr/>
        </p:nvSpPr>
        <p:spPr>
          <a:xfrm>
            <a:off x="4587923" y="4838291"/>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Consideren a otros como superiores</a:t>
            </a:r>
          </a:p>
        </p:txBody>
      </p:sp>
      <p:sp>
        <p:nvSpPr>
          <p:cNvPr id="12" name="TextBox 11">
            <a:extLst>
              <a:ext uri="{FF2B5EF4-FFF2-40B4-BE49-F238E27FC236}">
                <a16:creationId xmlns:a16="http://schemas.microsoft.com/office/drawing/2014/main" id="{59A74DCF-F9E2-E19C-4416-75781507E691}"/>
              </a:ext>
            </a:extLst>
          </p:cNvPr>
          <p:cNvSpPr txBox="1"/>
          <p:nvPr/>
        </p:nvSpPr>
        <p:spPr>
          <a:xfrm>
            <a:off x="4604165" y="5409267"/>
            <a:ext cx="2236087" cy="583108"/>
          </a:xfrm>
          <a:prstGeom prst="rect">
            <a:avLst/>
          </a:prstGeom>
          <a:solidFill>
            <a:srgbClr val="C3F4FF"/>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Busquen el bien de los otros</a:t>
            </a:r>
          </a:p>
        </p:txBody>
      </p:sp>
      <p:sp>
        <p:nvSpPr>
          <p:cNvPr id="13" name="1 CuadroTexto">
            <a:extLst>
              <a:ext uri="{FF2B5EF4-FFF2-40B4-BE49-F238E27FC236}">
                <a16:creationId xmlns:a16="http://schemas.microsoft.com/office/drawing/2014/main" id="{26722185-40AF-5E33-728A-7C9BE0B28617}"/>
              </a:ext>
            </a:extLst>
          </p:cNvPr>
          <p:cNvSpPr txBox="1"/>
          <p:nvPr/>
        </p:nvSpPr>
        <p:spPr>
          <a:xfrm>
            <a:off x="25488" y="2701369"/>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4" name="2 CuadroTexto">
            <a:extLst>
              <a:ext uri="{FF2B5EF4-FFF2-40B4-BE49-F238E27FC236}">
                <a16:creationId xmlns:a16="http://schemas.microsoft.com/office/drawing/2014/main" id="{922B0E56-9E5E-7E2E-C681-462DEA2877B1}"/>
              </a:ext>
            </a:extLst>
          </p:cNvPr>
          <p:cNvSpPr txBox="1"/>
          <p:nvPr/>
        </p:nvSpPr>
        <p:spPr>
          <a:xfrm>
            <a:off x="-36512" y="3187188"/>
            <a:ext cx="4598504"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a:t>
            </a:r>
            <a:r>
              <a:rPr lang="es-ES" sz="2400" dirty="0">
                <a:solidFill>
                  <a:srgbClr val="FFFF00"/>
                </a:solidFill>
                <a:latin typeface="Calibri"/>
              </a:rPr>
              <a:t>sino que se despojó a sí mismo, tomando forma de siervo, hecho semejante a los hombres; </a:t>
            </a:r>
            <a:r>
              <a:rPr lang="es-ES" sz="2400" dirty="0">
                <a:solidFill>
                  <a:srgbClr val="00B0F0"/>
                </a:solidFill>
                <a:latin typeface="Calibri"/>
              </a:rPr>
              <a:t>y estando en la condición de hombre, se humilló a sí mismo, </a:t>
            </a:r>
            <a:r>
              <a:rPr lang="es-ES" sz="2400" dirty="0">
                <a:solidFill>
                  <a:srgbClr val="FFFF00"/>
                </a:solidFill>
                <a:latin typeface="Calibri"/>
              </a:rPr>
              <a:t>haciéndose obediente hasta la muerte, y muerte de cruz. </a:t>
            </a:r>
          </a:p>
        </p:txBody>
      </p:sp>
      <p:sp>
        <p:nvSpPr>
          <p:cNvPr id="16" name="TextBox 15">
            <a:extLst>
              <a:ext uri="{FF2B5EF4-FFF2-40B4-BE49-F238E27FC236}">
                <a16:creationId xmlns:a16="http://schemas.microsoft.com/office/drawing/2014/main" id="{15ED8EDB-D324-2B87-8F6D-595E9E1EBA8D}"/>
              </a:ext>
            </a:extLst>
          </p:cNvPr>
          <p:cNvSpPr txBox="1"/>
          <p:nvPr/>
        </p:nvSpPr>
        <p:spPr>
          <a:xfrm>
            <a:off x="6815889" y="3641960"/>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no hizo nada por vanagloria</a:t>
            </a:r>
          </a:p>
        </p:txBody>
      </p:sp>
      <p:sp>
        <p:nvSpPr>
          <p:cNvPr id="20" name="TextBox 19">
            <a:extLst>
              <a:ext uri="{FF2B5EF4-FFF2-40B4-BE49-F238E27FC236}">
                <a16:creationId xmlns:a16="http://schemas.microsoft.com/office/drawing/2014/main" id="{0DDBD94A-B145-3F0B-B9A1-719BE7ACFDEA}"/>
              </a:ext>
            </a:extLst>
          </p:cNvPr>
          <p:cNvSpPr txBox="1"/>
          <p:nvPr/>
        </p:nvSpPr>
        <p:spPr>
          <a:xfrm>
            <a:off x="6817115" y="4211438"/>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hizo todo con humildad</a:t>
            </a:r>
          </a:p>
        </p:txBody>
      </p:sp>
      <p:sp>
        <p:nvSpPr>
          <p:cNvPr id="21" name="TextBox 20">
            <a:extLst>
              <a:ext uri="{FF2B5EF4-FFF2-40B4-BE49-F238E27FC236}">
                <a16:creationId xmlns:a16="http://schemas.microsoft.com/office/drawing/2014/main" id="{77F86FF9-D9EF-7032-9481-6D53121FC858}"/>
              </a:ext>
            </a:extLst>
          </p:cNvPr>
          <p:cNvSpPr txBox="1"/>
          <p:nvPr/>
        </p:nvSpPr>
        <p:spPr>
          <a:xfrm>
            <a:off x="6830911" y="5393301"/>
            <a:ext cx="2292615" cy="583108"/>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Cristo busco el bien de nosotros</a:t>
            </a:r>
          </a:p>
        </p:txBody>
      </p:sp>
      <p:cxnSp>
        <p:nvCxnSpPr>
          <p:cNvPr id="23" name="Straight Connector 22">
            <a:extLst>
              <a:ext uri="{FF2B5EF4-FFF2-40B4-BE49-F238E27FC236}">
                <a16:creationId xmlns:a16="http://schemas.microsoft.com/office/drawing/2014/main" id="{B5FF8967-67C8-E231-BF73-62BDC2AF37AB}"/>
              </a:ext>
            </a:extLst>
          </p:cNvPr>
          <p:cNvCxnSpPr>
            <a:cxnSpLocks/>
          </p:cNvCxnSpPr>
          <p:nvPr/>
        </p:nvCxnSpPr>
        <p:spPr>
          <a:xfrm>
            <a:off x="107504" y="3501008"/>
            <a:ext cx="4248472"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B63F1CF-0761-759E-7C0C-B782011DAF42}"/>
              </a:ext>
            </a:extLst>
          </p:cNvPr>
          <p:cNvCxnSpPr>
            <a:cxnSpLocks/>
          </p:cNvCxnSpPr>
          <p:nvPr/>
        </p:nvCxnSpPr>
        <p:spPr>
          <a:xfrm>
            <a:off x="107504" y="3789040"/>
            <a:ext cx="4248472"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4109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FD68F-0B3C-C694-9F06-3D8CD5A43BF8}"/>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82E77709-B69B-EA5F-F36A-E1CF78730305}"/>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14:12-14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CF54877F-54EE-D59B-D2F5-A7A6B162848E}"/>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¡Cómo caíste del cielo, oh Lucero, hijo de la mañana! Cortado fuiste por tierra, tú que debilitabas a las naciones. </a:t>
            </a:r>
            <a:r>
              <a:rPr lang="es-ES" sz="2400" dirty="0">
                <a:solidFill>
                  <a:srgbClr val="00B0F0"/>
                </a:solidFill>
                <a:latin typeface="Calibri"/>
              </a:rPr>
              <a:t>Tú que decías en tu corazón: Subiré al cielo; en lo alto, junto a las estrellas de Dios, levantaré mi trono, y en el monte del testimonio me sentaré, a los lados del norte; sobre las alturas de las nubes subiré, </a:t>
            </a:r>
            <a:r>
              <a:rPr lang="es-ES" sz="2400" dirty="0">
                <a:solidFill>
                  <a:srgbClr val="FFFF00"/>
                </a:solidFill>
                <a:latin typeface="Calibri"/>
              </a:rPr>
              <a:t>y seré semejante al Altísimo. </a:t>
            </a:r>
          </a:p>
        </p:txBody>
      </p:sp>
      <p:sp>
        <p:nvSpPr>
          <p:cNvPr id="3" name="TextBox 2">
            <a:extLst>
              <a:ext uri="{FF2B5EF4-FFF2-40B4-BE49-F238E27FC236}">
                <a16:creationId xmlns:a16="http://schemas.microsoft.com/office/drawing/2014/main" id="{69BA1CA4-C3C0-3A03-0EE6-81733A881C89}"/>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D26C37F2-93EA-5664-915B-9B1121BF81BC}"/>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BABC20B1-F62C-5875-2076-5406EFC8A032}"/>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96E6FB16-16C6-9314-8818-3FEE2043A0F9}"/>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cxnSp>
        <p:nvCxnSpPr>
          <p:cNvPr id="9" name="Straight Arrow Connector 8">
            <a:extLst>
              <a:ext uri="{FF2B5EF4-FFF2-40B4-BE49-F238E27FC236}">
                <a16:creationId xmlns:a16="http://schemas.microsoft.com/office/drawing/2014/main" id="{38104E53-EB0E-D76F-D630-D88E3A55454B}"/>
              </a:ext>
            </a:extLst>
          </p:cNvPr>
          <p:cNvCxnSpPr>
            <a:cxnSpLocks/>
          </p:cNvCxnSpPr>
          <p:nvPr/>
        </p:nvCxnSpPr>
        <p:spPr>
          <a:xfrm flipH="1">
            <a:off x="3635896" y="2015108"/>
            <a:ext cx="3036131" cy="4365293"/>
          </a:xfrm>
          <a:prstGeom prst="straightConnector1">
            <a:avLst/>
          </a:prstGeom>
          <a:ln w="76200">
            <a:headEnd type="triangle"/>
            <a:tailEnd type="triangle"/>
          </a:ln>
        </p:spPr>
        <p:style>
          <a:lnRef idx="1">
            <a:schemeClr val="accent1"/>
          </a:lnRef>
          <a:fillRef idx="0">
            <a:schemeClr val="accent1"/>
          </a:fillRef>
          <a:effectRef idx="0">
            <a:schemeClr val="accent1"/>
          </a:effectRef>
          <a:fontRef idx="minor">
            <a:schemeClr val="tx1"/>
          </a:fontRef>
        </p:style>
      </p:cxnSp>
      <p:sp>
        <p:nvSpPr>
          <p:cNvPr id="11" name="1 CuadroTexto">
            <a:extLst>
              <a:ext uri="{FF2B5EF4-FFF2-40B4-BE49-F238E27FC236}">
                <a16:creationId xmlns:a16="http://schemas.microsoft.com/office/drawing/2014/main" id="{8B6416E7-9F39-DC6F-E05E-F6651BD35D66}"/>
              </a:ext>
            </a:extLst>
          </p:cNvPr>
          <p:cNvSpPr txBox="1"/>
          <p:nvPr/>
        </p:nvSpPr>
        <p:spPr>
          <a:xfrm>
            <a:off x="287016" y="2060848"/>
            <a:ext cx="4248472" cy="147732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2" name="2 CuadroTexto">
            <a:extLst>
              <a:ext uri="{FF2B5EF4-FFF2-40B4-BE49-F238E27FC236}">
                <a16:creationId xmlns:a16="http://schemas.microsoft.com/office/drawing/2014/main" id="{9F4230E3-4B61-8EB8-33CD-A6948CA17111}"/>
              </a:ext>
            </a:extLst>
          </p:cNvPr>
          <p:cNvSpPr txBox="1"/>
          <p:nvPr/>
        </p:nvSpPr>
        <p:spPr>
          <a:xfrm>
            <a:off x="35496" y="2492896"/>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latin typeface="Calibri"/>
              </a:rPr>
              <a:t>Haya, pues, en vosotros este sentir que hubo también en Cristo Jesús, el cual, siendo en forma de Dios, no estimó el ser igual a Dios como cosa a que aferrarse, sino que se despojó a sí mismo, tomando forma de siervo, hecho semejante a los hombres; y estando en la condición de hombre, se humilló a sí mismo, haciéndose obediente hasta la muerte, y muerte de cruz. </a:t>
            </a:r>
          </a:p>
        </p:txBody>
      </p:sp>
      <p:sp>
        <p:nvSpPr>
          <p:cNvPr id="13" name="TextBox 12">
            <a:extLst>
              <a:ext uri="{FF2B5EF4-FFF2-40B4-BE49-F238E27FC236}">
                <a16:creationId xmlns:a16="http://schemas.microsoft.com/office/drawing/2014/main" id="{5BE547BE-8009-9019-6680-3C4236015A24}"/>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Tree>
    <p:extLst>
      <p:ext uri="{BB962C8B-B14F-4D97-AF65-F5344CB8AC3E}">
        <p14:creationId xmlns:p14="http://schemas.microsoft.com/office/powerpoint/2010/main" val="3056278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arn(inVertical)">
                                      <p:cBhvr>
                                        <p:cTn id="12" dur="500"/>
                                        <p:tgtEl>
                                          <p:spTgt spid="13"/>
                                        </p:tgtEl>
                                      </p:cBhvr>
                                    </p:animEffect>
                                  </p:childTnLst>
                                </p:cTn>
                              </p:par>
                              <p:par>
                                <p:cTn id="13" presetID="1" presetClass="exit" presetSubtype="0" fill="hold" nodeType="withEffect">
                                  <p:stCondLst>
                                    <p:cond delay="0"/>
                                  </p:stCondLst>
                                  <p:childTnLst>
                                    <p:set>
                                      <p:cBhvr>
                                        <p:cTn id="14" dur="1" fill="hold">
                                          <p:stCondLst>
                                            <p:cond delay="0"/>
                                          </p:stCondLst>
                                        </p:cTn>
                                        <p:tgtEl>
                                          <p:spTgt spid="9"/>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5D2AD-942D-2177-27F5-A4D3DD881023}"/>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BAC48E4B-EB68-3E93-CE78-228B33063BB6}"/>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14:12-14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DE0589ED-C60F-DB3A-4967-666E649D8537}"/>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¡Cómo caíste del cielo, oh Lucero, hijo de la mañana! Cortado fuiste por tierra, tú que debilitabas a las naciones. </a:t>
            </a:r>
            <a:r>
              <a:rPr lang="es-ES" sz="2400" dirty="0">
                <a:solidFill>
                  <a:srgbClr val="00B0F0"/>
                </a:solidFill>
                <a:latin typeface="Calibri"/>
              </a:rPr>
              <a:t>Tú que decías en tu corazón: Subiré al cielo; en lo alto, junto a las estrellas de Dios, levantaré mi trono, y en el monte del testimonio me sentaré, a los lados del norte; sobre las alturas de las nubes subiré, </a:t>
            </a:r>
            <a:r>
              <a:rPr lang="es-ES" sz="2400" dirty="0">
                <a:solidFill>
                  <a:srgbClr val="FFFF00"/>
                </a:solidFill>
                <a:latin typeface="Calibri"/>
              </a:rPr>
              <a:t>y seré semejante al Altísimo. </a:t>
            </a:r>
          </a:p>
        </p:txBody>
      </p:sp>
      <p:sp>
        <p:nvSpPr>
          <p:cNvPr id="3" name="TextBox 2">
            <a:extLst>
              <a:ext uri="{FF2B5EF4-FFF2-40B4-BE49-F238E27FC236}">
                <a16:creationId xmlns:a16="http://schemas.microsoft.com/office/drawing/2014/main" id="{F8DBE7E4-9CE9-F0BE-D9F7-2C2026E10396}"/>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CA1BD42B-E2F4-576E-E6A0-67D67FDCFF36}"/>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B69D6E6A-0914-8BF1-5301-5AB69A25D9FC}"/>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7C570DC1-4CDC-6797-73F0-5AC8A945785B}"/>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1" name="1 CuadroTexto">
            <a:extLst>
              <a:ext uri="{FF2B5EF4-FFF2-40B4-BE49-F238E27FC236}">
                <a16:creationId xmlns:a16="http://schemas.microsoft.com/office/drawing/2014/main" id="{F8A2D617-742D-DF97-7760-4CC3FB65D5A5}"/>
              </a:ext>
            </a:extLst>
          </p:cNvPr>
          <p:cNvSpPr txBox="1"/>
          <p:nvPr/>
        </p:nvSpPr>
        <p:spPr>
          <a:xfrm>
            <a:off x="287016" y="2060848"/>
            <a:ext cx="4248472" cy="147732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2" name="2 CuadroTexto">
            <a:extLst>
              <a:ext uri="{FF2B5EF4-FFF2-40B4-BE49-F238E27FC236}">
                <a16:creationId xmlns:a16="http://schemas.microsoft.com/office/drawing/2014/main" id="{030BF8A4-F01B-ABEA-73F2-58FF0D056098}"/>
              </a:ext>
            </a:extLst>
          </p:cNvPr>
          <p:cNvSpPr txBox="1"/>
          <p:nvPr/>
        </p:nvSpPr>
        <p:spPr>
          <a:xfrm>
            <a:off x="35496" y="2492896"/>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latin typeface="Calibri"/>
              </a:rPr>
              <a:t>el cual, siendo en forma de Dios, no estimó el ser igual a Dios como cosa a que aferrarse, sino que se despojó a sí mismo, tomando forma de siervo, hecho semejante a los hombres; y estando en la condición de hombre, se humilló a sí mismo, haciéndose obediente hasta la muerte, y muerte de cruz. </a:t>
            </a:r>
          </a:p>
        </p:txBody>
      </p:sp>
      <p:sp>
        <p:nvSpPr>
          <p:cNvPr id="13" name="TextBox 12">
            <a:extLst>
              <a:ext uri="{FF2B5EF4-FFF2-40B4-BE49-F238E27FC236}">
                <a16:creationId xmlns:a16="http://schemas.microsoft.com/office/drawing/2014/main" id="{DC1FEB08-F303-D539-F8AA-8A5035324707}"/>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Tree>
    <p:extLst>
      <p:ext uri="{BB962C8B-B14F-4D97-AF65-F5344CB8AC3E}">
        <p14:creationId xmlns:p14="http://schemas.microsoft.com/office/powerpoint/2010/main" val="2144997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96A4D6-3894-5865-EDB8-E1B642D3BBBE}"/>
            </a:ext>
          </a:extLst>
        </p:cNvPr>
        <p:cNvGrpSpPr/>
        <p:nvPr/>
      </p:nvGrpSpPr>
      <p:grpSpPr>
        <a:xfrm>
          <a:off x="0" y="0"/>
          <a:ext cx="0" cy="0"/>
          <a:chOff x="0" y="0"/>
          <a:chExt cx="0" cy="0"/>
        </a:xfrm>
      </p:grpSpPr>
      <p:sp>
        <p:nvSpPr>
          <p:cNvPr id="4" name="1 CuadroTexto">
            <a:extLst>
              <a:ext uri="{FF2B5EF4-FFF2-40B4-BE49-F238E27FC236}">
                <a16:creationId xmlns:a16="http://schemas.microsoft.com/office/drawing/2014/main" id="{DB18CB95-34F4-F40E-635C-C8655E47899F}"/>
              </a:ext>
            </a:extLst>
          </p:cNvPr>
          <p:cNvSpPr txBox="1"/>
          <p:nvPr/>
        </p:nvSpPr>
        <p:spPr>
          <a:xfrm>
            <a:off x="2411760" y="0"/>
            <a:ext cx="4248472" cy="1015663"/>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Isaías 14:12-14</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5" name="2 CuadroTexto">
            <a:extLst>
              <a:ext uri="{FF2B5EF4-FFF2-40B4-BE49-F238E27FC236}">
                <a16:creationId xmlns:a16="http://schemas.microsoft.com/office/drawing/2014/main" id="{2760C4BD-D8EE-918D-7D7A-FC3CA7759513}"/>
              </a:ext>
            </a:extLst>
          </p:cNvPr>
          <p:cNvSpPr txBox="1"/>
          <p:nvPr/>
        </p:nvSpPr>
        <p:spPr>
          <a:xfrm>
            <a:off x="0" y="477599"/>
            <a:ext cx="9124194" cy="163551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¡Cómo caíste del cielo, oh Lucero, hijo de la mañana! Cortado fuiste por tierra, tú que debilitabas a las naciones. </a:t>
            </a:r>
            <a:r>
              <a:rPr lang="es-ES" sz="2400" dirty="0">
                <a:solidFill>
                  <a:srgbClr val="00B0F0"/>
                </a:solidFill>
                <a:latin typeface="Calibri"/>
              </a:rPr>
              <a:t>Tú que decías en tu corazón: Subiré al cielo; en lo alto, junto a las estrellas de Dios, levantaré mi trono, y en el monte del testimonio me sentaré, a los lados del norte; sobre las alturas de las nubes subiré, </a:t>
            </a:r>
            <a:r>
              <a:rPr lang="es-ES" sz="2400" dirty="0">
                <a:solidFill>
                  <a:srgbClr val="FFFF00"/>
                </a:solidFill>
                <a:latin typeface="Calibri"/>
              </a:rPr>
              <a:t>y seré semejante al Altísimo. </a:t>
            </a:r>
          </a:p>
        </p:txBody>
      </p:sp>
      <p:sp>
        <p:nvSpPr>
          <p:cNvPr id="3" name="TextBox 2">
            <a:extLst>
              <a:ext uri="{FF2B5EF4-FFF2-40B4-BE49-F238E27FC236}">
                <a16:creationId xmlns:a16="http://schemas.microsoft.com/office/drawing/2014/main" id="{F7F144E1-F159-6FB6-2CA0-12024344E439}"/>
              </a:ext>
            </a:extLst>
          </p:cNvPr>
          <p:cNvSpPr txBox="1"/>
          <p:nvPr/>
        </p:nvSpPr>
        <p:spPr>
          <a:xfrm>
            <a:off x="4607496" y="2132856"/>
            <a:ext cx="4536504" cy="339452"/>
          </a:xfrm>
          <a:prstGeom prst="rect">
            <a:avLst/>
          </a:prstGeom>
          <a:solidFill>
            <a:srgbClr val="FFFF0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Orgullo versus humildad</a:t>
            </a:r>
          </a:p>
        </p:txBody>
      </p:sp>
      <p:sp>
        <p:nvSpPr>
          <p:cNvPr id="2" name="TextBox 1">
            <a:extLst>
              <a:ext uri="{FF2B5EF4-FFF2-40B4-BE49-F238E27FC236}">
                <a16:creationId xmlns:a16="http://schemas.microsoft.com/office/drawing/2014/main" id="{CAAE0B15-937B-B264-F866-AE8FBB0960F7}"/>
              </a:ext>
            </a:extLst>
          </p:cNvPr>
          <p:cNvSpPr txBox="1"/>
          <p:nvPr/>
        </p:nvSpPr>
        <p:spPr>
          <a:xfrm>
            <a:off x="4597488" y="2472308"/>
            <a:ext cx="4536504" cy="339452"/>
          </a:xfrm>
          <a:prstGeom prst="rect">
            <a:avLst/>
          </a:prstGeom>
          <a:solidFill>
            <a:srgbClr val="00B0F0"/>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Los dedos apretados del orgullo</a:t>
            </a:r>
          </a:p>
        </p:txBody>
      </p:sp>
      <p:sp>
        <p:nvSpPr>
          <p:cNvPr id="6" name="TextBox 5">
            <a:extLst>
              <a:ext uri="{FF2B5EF4-FFF2-40B4-BE49-F238E27FC236}">
                <a16:creationId xmlns:a16="http://schemas.microsoft.com/office/drawing/2014/main" id="{FC0DBBBD-0AA3-6B54-EE5B-8EC4861635CF}"/>
              </a:ext>
            </a:extLst>
          </p:cNvPr>
          <p:cNvSpPr txBox="1"/>
          <p:nvPr/>
        </p:nvSpPr>
        <p:spPr>
          <a:xfrm>
            <a:off x="35496" y="6042803"/>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sentimiento poder, fama o autosuficiencia</a:t>
            </a:r>
          </a:p>
        </p:txBody>
      </p:sp>
      <p:sp>
        <p:nvSpPr>
          <p:cNvPr id="7" name="TextBox 6">
            <a:extLst>
              <a:ext uri="{FF2B5EF4-FFF2-40B4-BE49-F238E27FC236}">
                <a16:creationId xmlns:a16="http://schemas.microsoft.com/office/drawing/2014/main" id="{B42A05A2-DFEC-7BDD-7A83-230300768AB4}"/>
              </a:ext>
            </a:extLst>
          </p:cNvPr>
          <p:cNvSpPr txBox="1"/>
          <p:nvPr/>
        </p:nvSpPr>
        <p:spPr>
          <a:xfrm>
            <a:off x="-8353" y="6473924"/>
            <a:ext cx="9088698" cy="339452"/>
          </a:xfrm>
          <a:prstGeom prst="rect">
            <a:avLst/>
          </a:prstGeom>
          <a:solidFill>
            <a:schemeClr val="tx1">
              <a:lumMod val="95000"/>
            </a:schemeClr>
          </a:solidFill>
          <a:scene3d>
            <a:camera prst="orthographicFront"/>
            <a:lightRig rig="threePt" dir="t"/>
          </a:scene3d>
          <a:sp3d>
            <a:bevelT w="165100" prst="coolSlant"/>
          </a:sp3d>
        </p:spPr>
        <p:txBody>
          <a:bodyPr wrap="square">
            <a:spAutoFit/>
          </a:bodyPr>
          <a:lstStyle/>
          <a:p>
            <a:pP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es un espíritu que se exalta por encima de Dios y de los demás</a:t>
            </a:r>
          </a:p>
        </p:txBody>
      </p:sp>
      <p:sp>
        <p:nvSpPr>
          <p:cNvPr id="11" name="1 CuadroTexto">
            <a:extLst>
              <a:ext uri="{FF2B5EF4-FFF2-40B4-BE49-F238E27FC236}">
                <a16:creationId xmlns:a16="http://schemas.microsoft.com/office/drawing/2014/main" id="{142CF1DF-B192-32CA-AD3F-8ED584F82CE1}"/>
              </a:ext>
            </a:extLst>
          </p:cNvPr>
          <p:cNvSpPr txBox="1"/>
          <p:nvPr/>
        </p:nvSpPr>
        <p:spPr>
          <a:xfrm>
            <a:off x="287016" y="2060848"/>
            <a:ext cx="4248472" cy="1477328"/>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fontAlgn="auto">
              <a:spcBef>
                <a:spcPts val="0"/>
              </a:spcBef>
              <a:spcAft>
                <a:spcPts val="0"/>
              </a:spcAft>
            </a:pPr>
            <a:r>
              <a:rPr lang="es-ES" sz="3000" b="1" dirty="0">
                <a:ln w="11430"/>
                <a:solidFill>
                  <a:prstClr val="white"/>
                </a:solidFill>
                <a:effectLst>
                  <a:outerShdw blurRad="80000" dist="40000" dir="5040000" algn="tl">
                    <a:srgbClr val="000000">
                      <a:alpha val="30000"/>
                    </a:srgbClr>
                  </a:outerShdw>
                </a:effectLst>
                <a:latin typeface="Arial Rounded MT Bold" pitchFamily="34" charset="0"/>
              </a:rPr>
              <a:t> Filipenses 2:5-8</a:t>
            </a: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a:p>
            <a:pPr algn="ctr" fontAlgn="auto">
              <a:spcBef>
                <a:spcPts val="0"/>
              </a:spcBef>
              <a:spcAft>
                <a:spcPts val="0"/>
              </a:spcAft>
            </a:pPr>
            <a:endParaRPr lang="es-ES" sz="3000" b="1" dirty="0">
              <a:ln w="11430"/>
              <a:solidFill>
                <a:prstClr val="white"/>
              </a:solidFill>
              <a:effectLst>
                <a:outerShdw blurRad="80000" dist="40000" dir="5040000" algn="tl">
                  <a:srgbClr val="000000">
                    <a:alpha val="30000"/>
                  </a:srgbClr>
                </a:outerShdw>
              </a:effectLst>
              <a:latin typeface="Arial Rounded MT Bold" pitchFamily="34" charset="0"/>
            </a:endParaRPr>
          </a:p>
        </p:txBody>
      </p:sp>
      <p:sp>
        <p:nvSpPr>
          <p:cNvPr id="12" name="2 CuadroTexto">
            <a:extLst>
              <a:ext uri="{FF2B5EF4-FFF2-40B4-BE49-F238E27FC236}">
                <a16:creationId xmlns:a16="http://schemas.microsoft.com/office/drawing/2014/main" id="{431B8FBC-9106-0DA4-3D56-18C72EC53F33}"/>
              </a:ext>
            </a:extLst>
          </p:cNvPr>
          <p:cNvSpPr txBox="1"/>
          <p:nvPr/>
        </p:nvSpPr>
        <p:spPr>
          <a:xfrm>
            <a:off x="35496" y="2492896"/>
            <a:ext cx="4572000" cy="3482172"/>
          </a:xfrm>
          <a:prstGeom prst="rect">
            <a:avLst/>
          </a:prstGeom>
          <a:noFill/>
        </p:spPr>
        <p:txBody>
          <a:bodyPr wrap="square" rtlCol="0">
            <a:spAutoFit/>
          </a:bodyPr>
          <a:lstStyle/>
          <a:p>
            <a:pPr algn="ctr" fontAlgn="auto">
              <a:lnSpc>
                <a:spcPts val="2400"/>
              </a:lnSpc>
              <a:spcBef>
                <a:spcPts val="0"/>
              </a:spcBef>
              <a:spcAft>
                <a:spcPts val="0"/>
              </a:spcAft>
            </a:pPr>
            <a:r>
              <a:rPr lang="es-ES" sz="2400" dirty="0">
                <a:solidFill>
                  <a:srgbClr val="FFFF00"/>
                </a:solidFill>
                <a:latin typeface="Calibri"/>
              </a:rPr>
              <a:t>Haya, pues, en vosotros este sentir que hubo también en Cristo Jesús, </a:t>
            </a:r>
            <a:r>
              <a:rPr lang="es-ES" sz="2400" dirty="0">
                <a:solidFill>
                  <a:srgbClr val="00B0F0"/>
                </a:solidFill>
                <a:latin typeface="Calibri"/>
              </a:rPr>
              <a:t>el cual, siendo en forma de Dios, no estimó el ser igual a Dios como cosa a que aferrarse,</a:t>
            </a:r>
            <a:r>
              <a:rPr lang="es-ES" sz="2400" dirty="0">
                <a:latin typeface="Calibri"/>
              </a:rPr>
              <a:t> sino que se despojó a sí mismo, tomando forma de siervo, hecho semejante a los hombres; y estando en la condición de hombre, se humilló a sí mismo, haciéndose obediente hasta la muerte, y muerte de cruz. </a:t>
            </a:r>
          </a:p>
        </p:txBody>
      </p:sp>
      <p:sp>
        <p:nvSpPr>
          <p:cNvPr id="13" name="TextBox 12">
            <a:extLst>
              <a:ext uri="{FF2B5EF4-FFF2-40B4-BE49-F238E27FC236}">
                <a16:creationId xmlns:a16="http://schemas.microsoft.com/office/drawing/2014/main" id="{E52839E8-00C3-20C3-AD36-32EBCF5DDD4B}"/>
              </a:ext>
            </a:extLst>
          </p:cNvPr>
          <p:cNvSpPr txBox="1"/>
          <p:nvPr/>
        </p:nvSpPr>
        <p:spPr>
          <a:xfrm>
            <a:off x="4587690" y="2798866"/>
            <a:ext cx="4536504" cy="339452"/>
          </a:xfrm>
          <a:prstGeom prst="rect">
            <a:avLst/>
          </a:prstGeom>
          <a:solidFill>
            <a:schemeClr val="tx2">
              <a:lumMod val="90000"/>
            </a:schemeClr>
          </a:solidFill>
          <a:scene3d>
            <a:camera prst="orthographicFront"/>
            <a:lightRig rig="threePt" dir="t"/>
          </a:scene3d>
          <a:sp3d>
            <a:bevelT w="165100" prst="coolSlant"/>
          </a:sp3d>
        </p:spPr>
        <p:txBody>
          <a:bodyPr wrap="square">
            <a:spAutoFit/>
          </a:bodyPr>
          <a:lstStyle/>
          <a:p>
            <a:pPr algn="ctr" fontAlgn="auto">
              <a:lnSpc>
                <a:spcPts val="1900"/>
              </a:lnSpc>
              <a:spcBef>
                <a:spcPts val="0"/>
              </a:spcBef>
              <a:spcAft>
                <a:spcPts val="0"/>
              </a:spcAft>
              <a:defRPr/>
            </a:pPr>
            <a:r>
              <a:rPr lang="es-ES" sz="1900" b="1" dirty="0">
                <a:solidFill>
                  <a:prstClr val="black"/>
                </a:solidFill>
                <a:latin typeface="Calibri" panose="020F0502020204030204" pitchFamily="34" charset="0"/>
                <a:cs typeface="Calibri" panose="020F0502020204030204" pitchFamily="34" charset="0"/>
              </a:rPr>
              <a:t>El orgullo nació en el corazón de Lucifer</a:t>
            </a:r>
          </a:p>
        </p:txBody>
      </p:sp>
    </p:spTree>
    <p:extLst>
      <p:ext uri="{BB962C8B-B14F-4D97-AF65-F5344CB8AC3E}">
        <p14:creationId xmlns:p14="http://schemas.microsoft.com/office/powerpoint/2010/main" val="3185434579"/>
      </p:ext>
    </p:extLst>
  </p:cSld>
  <p:clrMapOvr>
    <a:masterClrMapping/>
  </p:clrMapOvr>
</p:sld>
</file>

<file path=ppt/theme/theme1.xml><?xml version="1.0" encoding="utf-8"?>
<a:theme xmlns:a="http://schemas.openxmlformats.org/drawingml/2006/main" name="Corte">
  <a:themeElements>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fontScheme name="Cort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Corte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Corte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Corte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Corte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Corte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Corte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Corte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Corte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Corte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483192</TotalTime>
  <Words>12569</Words>
  <Application>Microsoft Office PowerPoint</Application>
  <PresentationFormat>Apresentação na tela (4:3)</PresentationFormat>
  <Paragraphs>861</Paragraphs>
  <Slides>68</Slides>
  <Notes>66</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68</vt:i4>
      </vt:variant>
    </vt:vector>
  </HeadingPairs>
  <TitlesOfParts>
    <vt:vector size="74" baseType="lpstr">
      <vt:lpstr>Arial</vt:lpstr>
      <vt:lpstr>Arial Rounded MT Bold</vt:lpstr>
      <vt:lpstr>Calibri</vt:lpstr>
      <vt:lpstr>Tahoma</vt:lpstr>
      <vt:lpstr>Wingdings</vt:lpstr>
      <vt:lpstr>Corte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 Urrutia</dc:title>
  <dc:creator>Héctor</dc:creator>
  <cp:lastModifiedBy>jose ferreira Neto</cp:lastModifiedBy>
  <cp:revision>2899</cp:revision>
  <dcterms:created xsi:type="dcterms:W3CDTF">2006-07-04T03:12:34Z</dcterms:created>
  <dcterms:modified xsi:type="dcterms:W3CDTF">2026-04-17T10:03:43Z</dcterms:modified>
</cp:coreProperties>
</file>