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9"/>
  </p:notesMasterIdLst>
  <p:sldIdLst>
    <p:sldId id="518" r:id="rId2"/>
    <p:sldId id="587" r:id="rId3"/>
    <p:sldId id="588" r:id="rId4"/>
    <p:sldId id="590" r:id="rId5"/>
    <p:sldId id="591" r:id="rId6"/>
    <p:sldId id="592" r:id="rId7"/>
    <p:sldId id="593" r:id="rId8"/>
    <p:sldId id="594" r:id="rId9"/>
    <p:sldId id="595" r:id="rId10"/>
    <p:sldId id="599" r:id="rId11"/>
    <p:sldId id="600" r:id="rId12"/>
    <p:sldId id="601" r:id="rId13"/>
    <p:sldId id="602" r:id="rId14"/>
    <p:sldId id="603" r:id="rId15"/>
    <p:sldId id="605" r:id="rId16"/>
    <p:sldId id="606" r:id="rId17"/>
    <p:sldId id="607" r:id="rId18"/>
    <p:sldId id="608" r:id="rId19"/>
    <p:sldId id="609" r:id="rId20"/>
    <p:sldId id="610" r:id="rId21"/>
    <p:sldId id="611" r:id="rId22"/>
    <p:sldId id="612" r:id="rId23"/>
    <p:sldId id="613" r:id="rId24"/>
    <p:sldId id="614" r:id="rId25"/>
    <p:sldId id="616" r:id="rId26"/>
    <p:sldId id="618" r:id="rId27"/>
    <p:sldId id="619" r:id="rId28"/>
    <p:sldId id="620" r:id="rId29"/>
    <p:sldId id="622" r:id="rId30"/>
    <p:sldId id="627" r:id="rId31"/>
    <p:sldId id="628" r:id="rId32"/>
    <p:sldId id="629" r:id="rId33"/>
    <p:sldId id="630" r:id="rId34"/>
    <p:sldId id="631" r:id="rId35"/>
    <p:sldId id="632" r:id="rId36"/>
    <p:sldId id="633" r:id="rId37"/>
    <p:sldId id="634" r:id="rId38"/>
    <p:sldId id="635" r:id="rId39"/>
    <p:sldId id="636" r:id="rId40"/>
    <p:sldId id="637" r:id="rId41"/>
    <p:sldId id="640" r:id="rId42"/>
    <p:sldId id="641" r:id="rId43"/>
    <p:sldId id="642" r:id="rId44"/>
    <p:sldId id="643" r:id="rId45"/>
    <p:sldId id="644" r:id="rId46"/>
    <p:sldId id="645" r:id="rId47"/>
    <p:sldId id="646" r:id="rId48"/>
    <p:sldId id="647" r:id="rId49"/>
    <p:sldId id="648" r:id="rId50"/>
    <p:sldId id="649" r:id="rId51"/>
    <p:sldId id="650" r:id="rId52"/>
    <p:sldId id="651" r:id="rId53"/>
    <p:sldId id="652" r:id="rId54"/>
    <p:sldId id="653" r:id="rId55"/>
    <p:sldId id="654" r:id="rId56"/>
    <p:sldId id="659" r:id="rId57"/>
    <p:sldId id="660" r:id="rId58"/>
    <p:sldId id="661" r:id="rId59"/>
    <p:sldId id="662" r:id="rId60"/>
    <p:sldId id="667" r:id="rId61"/>
    <p:sldId id="668" r:id="rId62"/>
    <p:sldId id="669" r:id="rId63"/>
    <p:sldId id="670" r:id="rId64"/>
    <p:sldId id="671" r:id="rId65"/>
    <p:sldId id="672" r:id="rId66"/>
    <p:sldId id="673" r:id="rId67"/>
    <p:sldId id="674" r:id="rId68"/>
    <p:sldId id="676" r:id="rId69"/>
    <p:sldId id="677" r:id="rId70"/>
    <p:sldId id="678" r:id="rId71"/>
    <p:sldId id="679" r:id="rId72"/>
    <p:sldId id="680" r:id="rId73"/>
    <p:sldId id="681" r:id="rId74"/>
    <p:sldId id="682" r:id="rId75"/>
    <p:sldId id="683" r:id="rId76"/>
    <p:sldId id="684" r:id="rId77"/>
    <p:sldId id="685" r:id="rId78"/>
    <p:sldId id="686" r:id="rId79"/>
    <p:sldId id="687" r:id="rId80"/>
    <p:sldId id="688" r:id="rId81"/>
    <p:sldId id="689" r:id="rId82"/>
    <p:sldId id="690" r:id="rId83"/>
    <p:sldId id="691" r:id="rId84"/>
    <p:sldId id="692" r:id="rId85"/>
    <p:sldId id="693" r:id="rId86"/>
    <p:sldId id="694" r:id="rId87"/>
    <p:sldId id="695" r:id="rId8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4FF"/>
    <a:srgbClr val="C3E2FF"/>
    <a:srgbClr val="FFFF00"/>
    <a:srgbClr val="FFCC00"/>
    <a:srgbClr val="002060"/>
    <a:srgbClr val="CCCCFF"/>
    <a:srgbClr val="CC66FF"/>
    <a:srgbClr val="AAE600"/>
    <a:srgbClr val="0C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64" autoAdjust="0"/>
  </p:normalViewPr>
  <p:slideViewPr>
    <p:cSldViewPr>
      <p:cViewPr varScale="1">
        <p:scale>
          <a:sx n="57" d="100"/>
          <a:sy n="57" d="100"/>
        </p:scale>
        <p:origin x="1800" y="282"/>
      </p:cViewPr>
      <p:guideLst>
        <p:guide orient="horz" pos="2160"/>
        <p:guide pos="2880"/>
      </p:guideLst>
    </p:cSldViewPr>
  </p:slideViewPr>
  <p:outlineViewPr>
    <p:cViewPr>
      <p:scale>
        <a:sx n="33" d="100"/>
        <a:sy n="33" d="100"/>
      </p:scale>
      <p:origin x="0" y="-115"/>
    </p:cViewPr>
  </p:outlin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txBody>
          <a:bodyPr/>
          <a:lstStyle/>
          <a:p>
            <a:endParaRPr lang="en-US"/>
          </a:p>
        </p:txBody>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3CB639B-CC03-4920-A60D-3E4C72B47D60}"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2</a:t>
            </a:fld>
            <a:endParaRPr lang="es-ES"/>
          </a:p>
        </p:txBody>
      </p:sp>
    </p:spTree>
    <p:extLst>
      <p:ext uri="{BB962C8B-B14F-4D97-AF65-F5344CB8AC3E}">
        <p14:creationId xmlns:p14="http://schemas.microsoft.com/office/powerpoint/2010/main" val="298908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AAA20-F4B6-CE86-4046-69E24BE80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9B589-136B-DDF7-C779-A74CC008D69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E86E86F-21B4-B585-64A1-F6C1BAEF1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BB3468-C131-D459-6C21-C5A7B885A8C2}"/>
              </a:ext>
            </a:extLst>
          </p:cNvPr>
          <p:cNvSpPr>
            <a:spLocks noGrp="1"/>
          </p:cNvSpPr>
          <p:nvPr>
            <p:ph type="sldNum" sz="quarter" idx="5"/>
          </p:nvPr>
        </p:nvSpPr>
        <p:spPr/>
        <p:txBody>
          <a:bodyPr/>
          <a:lstStyle/>
          <a:p>
            <a:fld id="{D3CB639B-CC03-4920-A60D-3E4C72B47D60}" type="slidenum">
              <a:rPr lang="es-ES" smtClean="0"/>
              <a:pPr/>
              <a:t>12</a:t>
            </a:fld>
            <a:endParaRPr lang="es-ES"/>
          </a:p>
        </p:txBody>
      </p:sp>
    </p:spTree>
    <p:extLst>
      <p:ext uri="{BB962C8B-B14F-4D97-AF65-F5344CB8AC3E}">
        <p14:creationId xmlns:p14="http://schemas.microsoft.com/office/powerpoint/2010/main" val="347798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97B28-2170-44B4-FDB5-7C9B15843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DFDAB-75C6-3919-860D-4F6EA11DBA2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5487F2-E64E-6B87-E1F6-74140F28E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81D89-D887-377F-67C6-A467CBB1B9CB}"/>
              </a:ext>
            </a:extLst>
          </p:cNvPr>
          <p:cNvSpPr>
            <a:spLocks noGrp="1"/>
          </p:cNvSpPr>
          <p:nvPr>
            <p:ph type="sldNum" sz="quarter" idx="5"/>
          </p:nvPr>
        </p:nvSpPr>
        <p:spPr/>
        <p:txBody>
          <a:bodyPr/>
          <a:lstStyle/>
          <a:p>
            <a:fld id="{D3CB639B-CC03-4920-A60D-3E4C72B47D60}" type="slidenum">
              <a:rPr lang="es-ES" smtClean="0"/>
              <a:pPr/>
              <a:t>13</a:t>
            </a:fld>
            <a:endParaRPr lang="es-ES"/>
          </a:p>
        </p:txBody>
      </p:sp>
    </p:spTree>
    <p:extLst>
      <p:ext uri="{BB962C8B-B14F-4D97-AF65-F5344CB8AC3E}">
        <p14:creationId xmlns:p14="http://schemas.microsoft.com/office/powerpoint/2010/main" val="596502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0F68-3B7E-0CE0-0954-FB46A5A44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0F59A-E147-2CBF-A19F-B4B7E354378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DA1772C-B7C1-16E3-8D2A-D93411340C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7F8FE2-6AC5-75C5-7CBF-3EB48AAF3447}"/>
              </a:ext>
            </a:extLst>
          </p:cNvPr>
          <p:cNvSpPr>
            <a:spLocks noGrp="1"/>
          </p:cNvSpPr>
          <p:nvPr>
            <p:ph type="sldNum" sz="quarter" idx="5"/>
          </p:nvPr>
        </p:nvSpPr>
        <p:spPr/>
        <p:txBody>
          <a:bodyPr/>
          <a:lstStyle/>
          <a:p>
            <a:fld id="{D3CB639B-CC03-4920-A60D-3E4C72B47D60}" type="slidenum">
              <a:rPr lang="es-ES" smtClean="0"/>
              <a:pPr/>
              <a:t>14</a:t>
            </a:fld>
            <a:endParaRPr lang="es-ES"/>
          </a:p>
        </p:txBody>
      </p:sp>
    </p:spTree>
    <p:extLst>
      <p:ext uri="{BB962C8B-B14F-4D97-AF65-F5344CB8AC3E}">
        <p14:creationId xmlns:p14="http://schemas.microsoft.com/office/powerpoint/2010/main" val="3599529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DB70-CEA9-977D-F7D8-E71F034E7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19A29-6EE2-0304-1163-24AD951ABCE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79437F-4224-3C77-3FEA-F212748E9D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7F1C53-64D9-C2AD-25C7-A63D229BC191}"/>
              </a:ext>
            </a:extLst>
          </p:cNvPr>
          <p:cNvSpPr>
            <a:spLocks noGrp="1"/>
          </p:cNvSpPr>
          <p:nvPr>
            <p:ph type="sldNum" sz="quarter" idx="5"/>
          </p:nvPr>
        </p:nvSpPr>
        <p:spPr/>
        <p:txBody>
          <a:bodyPr/>
          <a:lstStyle/>
          <a:p>
            <a:fld id="{D3CB639B-CC03-4920-A60D-3E4C72B47D60}" type="slidenum">
              <a:rPr lang="es-ES" smtClean="0"/>
              <a:pPr/>
              <a:t>15</a:t>
            </a:fld>
            <a:endParaRPr lang="es-ES"/>
          </a:p>
        </p:txBody>
      </p:sp>
    </p:spTree>
    <p:extLst>
      <p:ext uri="{BB962C8B-B14F-4D97-AF65-F5344CB8AC3E}">
        <p14:creationId xmlns:p14="http://schemas.microsoft.com/office/powerpoint/2010/main" val="394086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14E0C-CEF6-3051-3C60-7D7F2C9DC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3CC04-4016-34F2-5462-4D35076974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06B1F8-D0D9-C29E-E7AF-BB3B72DFA0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9D99A7-D5FC-F627-D50C-49172CE1067C}"/>
              </a:ext>
            </a:extLst>
          </p:cNvPr>
          <p:cNvSpPr>
            <a:spLocks noGrp="1"/>
          </p:cNvSpPr>
          <p:nvPr>
            <p:ph type="sldNum" sz="quarter" idx="5"/>
          </p:nvPr>
        </p:nvSpPr>
        <p:spPr/>
        <p:txBody>
          <a:bodyPr/>
          <a:lstStyle/>
          <a:p>
            <a:fld id="{D3CB639B-CC03-4920-A60D-3E4C72B47D60}" type="slidenum">
              <a:rPr lang="es-ES" smtClean="0"/>
              <a:pPr/>
              <a:t>16</a:t>
            </a:fld>
            <a:endParaRPr lang="es-ES"/>
          </a:p>
        </p:txBody>
      </p:sp>
    </p:spTree>
    <p:extLst>
      <p:ext uri="{BB962C8B-B14F-4D97-AF65-F5344CB8AC3E}">
        <p14:creationId xmlns:p14="http://schemas.microsoft.com/office/powerpoint/2010/main" val="267680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9607-4A63-5594-BFEC-C767DDD5E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58E9F-5F18-26EB-86CB-FD285CCBC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240FF86-45FC-1659-752A-0158DDDECB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B3B65B-EA62-4E79-1F41-7ADD6A5117AE}"/>
              </a:ext>
            </a:extLst>
          </p:cNvPr>
          <p:cNvSpPr>
            <a:spLocks noGrp="1"/>
          </p:cNvSpPr>
          <p:nvPr>
            <p:ph type="sldNum" sz="quarter" idx="5"/>
          </p:nvPr>
        </p:nvSpPr>
        <p:spPr/>
        <p:txBody>
          <a:bodyPr/>
          <a:lstStyle/>
          <a:p>
            <a:fld id="{D3CB639B-CC03-4920-A60D-3E4C72B47D60}" type="slidenum">
              <a:rPr lang="es-ES" smtClean="0"/>
              <a:pPr/>
              <a:t>17</a:t>
            </a:fld>
            <a:endParaRPr lang="es-ES"/>
          </a:p>
        </p:txBody>
      </p:sp>
    </p:spTree>
    <p:extLst>
      <p:ext uri="{BB962C8B-B14F-4D97-AF65-F5344CB8AC3E}">
        <p14:creationId xmlns:p14="http://schemas.microsoft.com/office/powerpoint/2010/main" val="392208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E88F1-6241-5D4D-1B04-AAF0176211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3D398-D950-B73C-53C1-6EA9991ACB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1858A97-AC62-3EB7-7636-4BCEF17AE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283286-6EF7-0A45-C223-0BDF9FCC8376}"/>
              </a:ext>
            </a:extLst>
          </p:cNvPr>
          <p:cNvSpPr>
            <a:spLocks noGrp="1"/>
          </p:cNvSpPr>
          <p:nvPr>
            <p:ph type="sldNum" sz="quarter" idx="5"/>
          </p:nvPr>
        </p:nvSpPr>
        <p:spPr/>
        <p:txBody>
          <a:bodyPr/>
          <a:lstStyle/>
          <a:p>
            <a:fld id="{D3CB639B-CC03-4920-A60D-3E4C72B47D60}" type="slidenum">
              <a:rPr lang="es-ES" smtClean="0"/>
              <a:pPr/>
              <a:t>18</a:t>
            </a:fld>
            <a:endParaRPr lang="es-ES"/>
          </a:p>
        </p:txBody>
      </p:sp>
    </p:spTree>
    <p:extLst>
      <p:ext uri="{BB962C8B-B14F-4D97-AF65-F5344CB8AC3E}">
        <p14:creationId xmlns:p14="http://schemas.microsoft.com/office/powerpoint/2010/main" val="220224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404FA-4AA9-502F-06B6-E81CB8F5B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9B099-38DE-413D-4473-197F90F3A5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7AE51E-3274-8089-CD39-E393F8211D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18BB4B-131D-FD1C-AF95-753FB6E93BF9}"/>
              </a:ext>
            </a:extLst>
          </p:cNvPr>
          <p:cNvSpPr>
            <a:spLocks noGrp="1"/>
          </p:cNvSpPr>
          <p:nvPr>
            <p:ph type="sldNum" sz="quarter" idx="5"/>
          </p:nvPr>
        </p:nvSpPr>
        <p:spPr/>
        <p:txBody>
          <a:bodyPr/>
          <a:lstStyle/>
          <a:p>
            <a:fld id="{D3CB639B-CC03-4920-A60D-3E4C72B47D60}" type="slidenum">
              <a:rPr lang="es-ES" smtClean="0"/>
              <a:pPr/>
              <a:t>19</a:t>
            </a:fld>
            <a:endParaRPr lang="es-ES"/>
          </a:p>
        </p:txBody>
      </p:sp>
    </p:spTree>
    <p:extLst>
      <p:ext uri="{BB962C8B-B14F-4D97-AF65-F5344CB8AC3E}">
        <p14:creationId xmlns:p14="http://schemas.microsoft.com/office/powerpoint/2010/main" val="4128501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B09A2-E550-9E89-B382-4173B36E5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BD5B0-64C5-816A-28BD-36B4ABEEBB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6AF42A4-BC6B-6783-775B-D806FC5FBF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354FC5-701D-F275-E800-66539AF0A9BD}"/>
              </a:ext>
            </a:extLst>
          </p:cNvPr>
          <p:cNvSpPr>
            <a:spLocks noGrp="1"/>
          </p:cNvSpPr>
          <p:nvPr>
            <p:ph type="sldNum" sz="quarter" idx="5"/>
          </p:nvPr>
        </p:nvSpPr>
        <p:spPr/>
        <p:txBody>
          <a:bodyPr/>
          <a:lstStyle/>
          <a:p>
            <a:fld id="{D3CB639B-CC03-4920-A60D-3E4C72B47D60}" type="slidenum">
              <a:rPr lang="es-ES" smtClean="0"/>
              <a:pPr/>
              <a:t>20</a:t>
            </a:fld>
            <a:endParaRPr lang="es-ES"/>
          </a:p>
        </p:txBody>
      </p:sp>
    </p:spTree>
    <p:extLst>
      <p:ext uri="{BB962C8B-B14F-4D97-AF65-F5344CB8AC3E}">
        <p14:creationId xmlns:p14="http://schemas.microsoft.com/office/powerpoint/2010/main" val="1443467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D4206-7F02-3D55-A2CD-CA7DFA010F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7E755-514E-39CF-1C14-D4E3A9B278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8D7E38-B9FF-6E79-B43B-BDAD8A3AAA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D603D8-260F-A339-99AF-4F9DE220A956}"/>
              </a:ext>
            </a:extLst>
          </p:cNvPr>
          <p:cNvSpPr>
            <a:spLocks noGrp="1"/>
          </p:cNvSpPr>
          <p:nvPr>
            <p:ph type="sldNum" sz="quarter" idx="5"/>
          </p:nvPr>
        </p:nvSpPr>
        <p:spPr/>
        <p:txBody>
          <a:bodyPr/>
          <a:lstStyle/>
          <a:p>
            <a:fld id="{D3CB639B-CC03-4920-A60D-3E4C72B47D60}" type="slidenum">
              <a:rPr lang="es-ES" smtClean="0"/>
              <a:pPr/>
              <a:t>21</a:t>
            </a:fld>
            <a:endParaRPr lang="es-ES"/>
          </a:p>
        </p:txBody>
      </p:sp>
    </p:spTree>
    <p:extLst>
      <p:ext uri="{BB962C8B-B14F-4D97-AF65-F5344CB8AC3E}">
        <p14:creationId xmlns:p14="http://schemas.microsoft.com/office/powerpoint/2010/main" val="409293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B639B-CC03-4920-A60D-3E4C72B47D60}" type="slidenum">
              <a:rPr lang="es-ES" smtClean="0"/>
              <a:pPr/>
              <a:t>4</a:t>
            </a:fld>
            <a:endParaRPr lang="es-ES"/>
          </a:p>
        </p:txBody>
      </p:sp>
    </p:spTree>
    <p:extLst>
      <p:ext uri="{BB962C8B-B14F-4D97-AF65-F5344CB8AC3E}">
        <p14:creationId xmlns:p14="http://schemas.microsoft.com/office/powerpoint/2010/main" val="739326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2A432-033C-6E2C-399B-890F150AC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2388A-FDD7-1E3C-F378-935E5D40C0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5D5CFA3-E989-C4DF-6D6B-AA8FABC7AA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8F4076-587B-FE99-F863-8AA393347DCD}"/>
              </a:ext>
            </a:extLst>
          </p:cNvPr>
          <p:cNvSpPr>
            <a:spLocks noGrp="1"/>
          </p:cNvSpPr>
          <p:nvPr>
            <p:ph type="sldNum" sz="quarter" idx="5"/>
          </p:nvPr>
        </p:nvSpPr>
        <p:spPr/>
        <p:txBody>
          <a:bodyPr/>
          <a:lstStyle/>
          <a:p>
            <a:fld id="{D3CB639B-CC03-4920-A60D-3E4C72B47D60}" type="slidenum">
              <a:rPr lang="es-ES" smtClean="0"/>
              <a:pPr/>
              <a:t>22</a:t>
            </a:fld>
            <a:endParaRPr lang="es-ES"/>
          </a:p>
        </p:txBody>
      </p:sp>
    </p:spTree>
    <p:extLst>
      <p:ext uri="{BB962C8B-B14F-4D97-AF65-F5344CB8AC3E}">
        <p14:creationId xmlns:p14="http://schemas.microsoft.com/office/powerpoint/2010/main" val="1887369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B1A9-BCAD-D5A5-4870-AE725354BD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0FAEDE-E549-9545-2AD3-E366AB27008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723E24D-E0C9-6166-DB61-29D387A472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AABA89-41B0-C4FE-E18C-50FCAA4A0D11}"/>
              </a:ext>
            </a:extLst>
          </p:cNvPr>
          <p:cNvSpPr>
            <a:spLocks noGrp="1"/>
          </p:cNvSpPr>
          <p:nvPr>
            <p:ph type="sldNum" sz="quarter" idx="5"/>
          </p:nvPr>
        </p:nvSpPr>
        <p:spPr/>
        <p:txBody>
          <a:bodyPr/>
          <a:lstStyle/>
          <a:p>
            <a:fld id="{D3CB639B-CC03-4920-A60D-3E4C72B47D60}" type="slidenum">
              <a:rPr lang="es-ES" smtClean="0"/>
              <a:pPr/>
              <a:t>23</a:t>
            </a:fld>
            <a:endParaRPr lang="es-ES"/>
          </a:p>
        </p:txBody>
      </p:sp>
    </p:spTree>
    <p:extLst>
      <p:ext uri="{BB962C8B-B14F-4D97-AF65-F5344CB8AC3E}">
        <p14:creationId xmlns:p14="http://schemas.microsoft.com/office/powerpoint/2010/main" val="415081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65070-BA24-2F1A-D57C-7E9ED77E1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D4B6D-E9AB-529A-2908-3DFDAFD38F8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C1FA9C5-7FE4-1B25-0C14-292910BF16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C057AE-9D03-C0B3-F153-C9CE52BD3CF5}"/>
              </a:ext>
            </a:extLst>
          </p:cNvPr>
          <p:cNvSpPr>
            <a:spLocks noGrp="1"/>
          </p:cNvSpPr>
          <p:nvPr>
            <p:ph type="sldNum" sz="quarter" idx="5"/>
          </p:nvPr>
        </p:nvSpPr>
        <p:spPr/>
        <p:txBody>
          <a:bodyPr/>
          <a:lstStyle/>
          <a:p>
            <a:fld id="{D3CB639B-CC03-4920-A60D-3E4C72B47D60}" type="slidenum">
              <a:rPr lang="es-ES" smtClean="0"/>
              <a:pPr/>
              <a:t>24</a:t>
            </a:fld>
            <a:endParaRPr lang="es-ES"/>
          </a:p>
        </p:txBody>
      </p:sp>
    </p:spTree>
    <p:extLst>
      <p:ext uri="{BB962C8B-B14F-4D97-AF65-F5344CB8AC3E}">
        <p14:creationId xmlns:p14="http://schemas.microsoft.com/office/powerpoint/2010/main" val="3259070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9D4A4-971E-D93A-BD48-8F6AAC929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EA547-8BA8-94E9-E903-70F902B0F94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98C18E-AD95-66DC-D934-14B2763983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5D60CB-3BFF-F80F-86D3-585A264557E3}"/>
              </a:ext>
            </a:extLst>
          </p:cNvPr>
          <p:cNvSpPr>
            <a:spLocks noGrp="1"/>
          </p:cNvSpPr>
          <p:nvPr>
            <p:ph type="sldNum" sz="quarter" idx="5"/>
          </p:nvPr>
        </p:nvSpPr>
        <p:spPr/>
        <p:txBody>
          <a:bodyPr/>
          <a:lstStyle/>
          <a:p>
            <a:fld id="{D3CB639B-CC03-4920-A60D-3E4C72B47D60}" type="slidenum">
              <a:rPr lang="es-ES" smtClean="0"/>
              <a:pPr/>
              <a:t>25</a:t>
            </a:fld>
            <a:endParaRPr lang="es-ES"/>
          </a:p>
        </p:txBody>
      </p:sp>
    </p:spTree>
    <p:extLst>
      <p:ext uri="{BB962C8B-B14F-4D97-AF65-F5344CB8AC3E}">
        <p14:creationId xmlns:p14="http://schemas.microsoft.com/office/powerpoint/2010/main" val="48906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39348-0646-0A85-61ED-200B4847F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D6151-7F60-CCC4-3B53-7575E23DFB6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CC90F2-D9DC-6FE9-59F6-DFEC3A1D1E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B1227-A4A8-34B0-17B2-2002E57F3576}"/>
              </a:ext>
            </a:extLst>
          </p:cNvPr>
          <p:cNvSpPr>
            <a:spLocks noGrp="1"/>
          </p:cNvSpPr>
          <p:nvPr>
            <p:ph type="sldNum" sz="quarter" idx="5"/>
          </p:nvPr>
        </p:nvSpPr>
        <p:spPr/>
        <p:txBody>
          <a:bodyPr/>
          <a:lstStyle/>
          <a:p>
            <a:fld id="{D3CB639B-CC03-4920-A60D-3E4C72B47D60}" type="slidenum">
              <a:rPr lang="es-ES" smtClean="0"/>
              <a:pPr/>
              <a:t>26</a:t>
            </a:fld>
            <a:endParaRPr lang="es-ES"/>
          </a:p>
        </p:txBody>
      </p:sp>
    </p:spTree>
    <p:extLst>
      <p:ext uri="{BB962C8B-B14F-4D97-AF65-F5344CB8AC3E}">
        <p14:creationId xmlns:p14="http://schemas.microsoft.com/office/powerpoint/2010/main" val="2321425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7BF1D-F7FE-4CF6-F37E-873336324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631DA-1A8E-2264-8555-6C3ED22DAAE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92430FD-E77F-CF7C-1B94-92DB7BCACC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38CAD6-AD20-10DB-1DCD-9FEA8FDFAAA9}"/>
              </a:ext>
            </a:extLst>
          </p:cNvPr>
          <p:cNvSpPr>
            <a:spLocks noGrp="1"/>
          </p:cNvSpPr>
          <p:nvPr>
            <p:ph type="sldNum" sz="quarter" idx="5"/>
          </p:nvPr>
        </p:nvSpPr>
        <p:spPr/>
        <p:txBody>
          <a:bodyPr/>
          <a:lstStyle/>
          <a:p>
            <a:fld id="{D3CB639B-CC03-4920-A60D-3E4C72B47D60}" type="slidenum">
              <a:rPr lang="es-ES" smtClean="0"/>
              <a:pPr/>
              <a:t>27</a:t>
            </a:fld>
            <a:endParaRPr lang="es-ES"/>
          </a:p>
        </p:txBody>
      </p:sp>
    </p:spTree>
    <p:extLst>
      <p:ext uri="{BB962C8B-B14F-4D97-AF65-F5344CB8AC3E}">
        <p14:creationId xmlns:p14="http://schemas.microsoft.com/office/powerpoint/2010/main" val="2591066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057C7-07CD-236D-A247-397D0642E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AC173-7428-0143-C97A-BEFA0C9402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2ACC83-590E-6F2D-76A0-AB5A79EF2F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802F74-1737-839D-82DC-6370EBD109AA}"/>
              </a:ext>
            </a:extLst>
          </p:cNvPr>
          <p:cNvSpPr>
            <a:spLocks noGrp="1"/>
          </p:cNvSpPr>
          <p:nvPr>
            <p:ph type="sldNum" sz="quarter" idx="5"/>
          </p:nvPr>
        </p:nvSpPr>
        <p:spPr/>
        <p:txBody>
          <a:bodyPr/>
          <a:lstStyle/>
          <a:p>
            <a:fld id="{D3CB639B-CC03-4920-A60D-3E4C72B47D60}" type="slidenum">
              <a:rPr lang="es-ES" smtClean="0"/>
              <a:pPr/>
              <a:t>28</a:t>
            </a:fld>
            <a:endParaRPr lang="es-ES"/>
          </a:p>
        </p:txBody>
      </p:sp>
    </p:spTree>
    <p:extLst>
      <p:ext uri="{BB962C8B-B14F-4D97-AF65-F5344CB8AC3E}">
        <p14:creationId xmlns:p14="http://schemas.microsoft.com/office/powerpoint/2010/main" val="2657522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E90BE-CA10-558A-607A-971431AC5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F37A6-69B5-4C49-462C-297C57C6E8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2EEECF-EB0F-E203-58F1-C23052D9A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19C55F-5AAB-0880-603E-671C2B1C15FA}"/>
              </a:ext>
            </a:extLst>
          </p:cNvPr>
          <p:cNvSpPr>
            <a:spLocks noGrp="1"/>
          </p:cNvSpPr>
          <p:nvPr>
            <p:ph type="sldNum" sz="quarter" idx="5"/>
          </p:nvPr>
        </p:nvSpPr>
        <p:spPr/>
        <p:txBody>
          <a:bodyPr/>
          <a:lstStyle/>
          <a:p>
            <a:fld id="{D3CB639B-CC03-4920-A60D-3E4C72B47D60}" type="slidenum">
              <a:rPr lang="es-ES" smtClean="0"/>
              <a:pPr/>
              <a:t>29</a:t>
            </a:fld>
            <a:endParaRPr lang="es-ES"/>
          </a:p>
        </p:txBody>
      </p:sp>
    </p:spTree>
    <p:extLst>
      <p:ext uri="{BB962C8B-B14F-4D97-AF65-F5344CB8AC3E}">
        <p14:creationId xmlns:p14="http://schemas.microsoft.com/office/powerpoint/2010/main" val="1931495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B1F9-4D9B-19A9-B447-E7D531737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D2674-86E3-C984-51FB-9CC7B1985DD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6CCB336-0F33-2654-8A7C-154392997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31EAC0-BAEF-6C98-20F7-9C4814B348D9}"/>
              </a:ext>
            </a:extLst>
          </p:cNvPr>
          <p:cNvSpPr>
            <a:spLocks noGrp="1"/>
          </p:cNvSpPr>
          <p:nvPr>
            <p:ph type="sldNum" sz="quarter" idx="5"/>
          </p:nvPr>
        </p:nvSpPr>
        <p:spPr/>
        <p:txBody>
          <a:bodyPr/>
          <a:lstStyle/>
          <a:p>
            <a:fld id="{D3CB639B-CC03-4920-A60D-3E4C72B47D60}" type="slidenum">
              <a:rPr lang="es-ES" smtClean="0"/>
              <a:pPr/>
              <a:t>30</a:t>
            </a:fld>
            <a:endParaRPr lang="es-ES"/>
          </a:p>
        </p:txBody>
      </p:sp>
    </p:spTree>
    <p:extLst>
      <p:ext uri="{BB962C8B-B14F-4D97-AF65-F5344CB8AC3E}">
        <p14:creationId xmlns:p14="http://schemas.microsoft.com/office/powerpoint/2010/main" val="1845265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04C71-66D6-3C07-D425-9875DE9FF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31790-DC9D-5E4D-BB61-238636FA0E0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F0BEB8-653E-8DA0-D1A6-2E3C55732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FA41EB-C83E-3E42-094E-58817CC8804C}"/>
              </a:ext>
            </a:extLst>
          </p:cNvPr>
          <p:cNvSpPr>
            <a:spLocks noGrp="1"/>
          </p:cNvSpPr>
          <p:nvPr>
            <p:ph type="sldNum" sz="quarter" idx="5"/>
          </p:nvPr>
        </p:nvSpPr>
        <p:spPr/>
        <p:txBody>
          <a:bodyPr/>
          <a:lstStyle/>
          <a:p>
            <a:fld id="{D3CB639B-CC03-4920-A60D-3E4C72B47D60}" type="slidenum">
              <a:rPr lang="es-ES" smtClean="0"/>
              <a:pPr/>
              <a:t>31</a:t>
            </a:fld>
            <a:endParaRPr lang="es-ES"/>
          </a:p>
        </p:txBody>
      </p:sp>
    </p:spTree>
    <p:extLst>
      <p:ext uri="{BB962C8B-B14F-4D97-AF65-F5344CB8AC3E}">
        <p14:creationId xmlns:p14="http://schemas.microsoft.com/office/powerpoint/2010/main" val="67106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711D-6417-9BC7-9C17-E4AF560BE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280E8-4314-A006-199D-236288666C8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01E57B-FAA8-1C9E-4B95-1DDB58F044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F22920-019E-C424-2352-AF3BB3E4C968}"/>
              </a:ext>
            </a:extLst>
          </p:cNvPr>
          <p:cNvSpPr>
            <a:spLocks noGrp="1"/>
          </p:cNvSpPr>
          <p:nvPr>
            <p:ph type="sldNum" sz="quarter" idx="5"/>
          </p:nvPr>
        </p:nvSpPr>
        <p:spPr/>
        <p:txBody>
          <a:bodyPr/>
          <a:lstStyle/>
          <a:p>
            <a:fld id="{D3CB639B-CC03-4920-A60D-3E4C72B47D60}" type="slidenum">
              <a:rPr lang="es-ES" smtClean="0"/>
              <a:pPr/>
              <a:t>5</a:t>
            </a:fld>
            <a:endParaRPr lang="es-ES"/>
          </a:p>
        </p:txBody>
      </p:sp>
    </p:spTree>
    <p:extLst>
      <p:ext uri="{BB962C8B-B14F-4D97-AF65-F5344CB8AC3E}">
        <p14:creationId xmlns:p14="http://schemas.microsoft.com/office/powerpoint/2010/main" val="497620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16516-9E20-6958-FBCA-346F84E80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A6B7B-5C7C-28FE-B200-FCDCC3EE1C9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B9C5C3-83FF-08B7-B5B7-010691472D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B3DD1D-3EB8-1033-FF5B-4F415B57C11E}"/>
              </a:ext>
            </a:extLst>
          </p:cNvPr>
          <p:cNvSpPr>
            <a:spLocks noGrp="1"/>
          </p:cNvSpPr>
          <p:nvPr>
            <p:ph type="sldNum" sz="quarter" idx="5"/>
          </p:nvPr>
        </p:nvSpPr>
        <p:spPr/>
        <p:txBody>
          <a:bodyPr/>
          <a:lstStyle/>
          <a:p>
            <a:fld id="{D3CB639B-CC03-4920-A60D-3E4C72B47D60}" type="slidenum">
              <a:rPr lang="es-ES" smtClean="0"/>
              <a:pPr/>
              <a:t>32</a:t>
            </a:fld>
            <a:endParaRPr lang="es-ES"/>
          </a:p>
        </p:txBody>
      </p:sp>
    </p:spTree>
    <p:extLst>
      <p:ext uri="{BB962C8B-B14F-4D97-AF65-F5344CB8AC3E}">
        <p14:creationId xmlns:p14="http://schemas.microsoft.com/office/powerpoint/2010/main" val="919558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5754-E374-7FD2-A2BA-5034314EB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9ACB4-353E-832F-4AF1-F86DBD2F25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DCDDD7A-0F91-3BF2-393A-3878346ED2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C9D2F1-9046-1FEF-A5D6-952C2F5EA56F}"/>
              </a:ext>
            </a:extLst>
          </p:cNvPr>
          <p:cNvSpPr>
            <a:spLocks noGrp="1"/>
          </p:cNvSpPr>
          <p:nvPr>
            <p:ph type="sldNum" sz="quarter" idx="5"/>
          </p:nvPr>
        </p:nvSpPr>
        <p:spPr/>
        <p:txBody>
          <a:bodyPr/>
          <a:lstStyle/>
          <a:p>
            <a:fld id="{D3CB639B-CC03-4920-A60D-3E4C72B47D60}" type="slidenum">
              <a:rPr lang="es-ES" smtClean="0"/>
              <a:pPr/>
              <a:t>33</a:t>
            </a:fld>
            <a:endParaRPr lang="es-ES"/>
          </a:p>
        </p:txBody>
      </p:sp>
    </p:spTree>
    <p:extLst>
      <p:ext uri="{BB962C8B-B14F-4D97-AF65-F5344CB8AC3E}">
        <p14:creationId xmlns:p14="http://schemas.microsoft.com/office/powerpoint/2010/main" val="3263844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85C1-90AD-24E5-9BD1-3C0B0A4D9C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738192-A932-FA80-C60E-EF2A986A9C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2AB587-B429-BDCD-09CE-A7204A7BF5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97DAC6-203D-AA10-B1EC-5934F561A7A4}"/>
              </a:ext>
            </a:extLst>
          </p:cNvPr>
          <p:cNvSpPr>
            <a:spLocks noGrp="1"/>
          </p:cNvSpPr>
          <p:nvPr>
            <p:ph type="sldNum" sz="quarter" idx="5"/>
          </p:nvPr>
        </p:nvSpPr>
        <p:spPr/>
        <p:txBody>
          <a:bodyPr/>
          <a:lstStyle/>
          <a:p>
            <a:fld id="{D3CB639B-CC03-4920-A60D-3E4C72B47D60}" type="slidenum">
              <a:rPr lang="es-ES" smtClean="0"/>
              <a:pPr/>
              <a:t>34</a:t>
            </a:fld>
            <a:endParaRPr lang="es-ES"/>
          </a:p>
        </p:txBody>
      </p:sp>
    </p:spTree>
    <p:extLst>
      <p:ext uri="{BB962C8B-B14F-4D97-AF65-F5344CB8AC3E}">
        <p14:creationId xmlns:p14="http://schemas.microsoft.com/office/powerpoint/2010/main" val="504417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97BD-7182-C6B8-3182-49B68A758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28DE0-A21B-E061-B3F3-251CF1B405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728D04C-A7A4-329C-9C70-CE0D8AFF2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D2541-56DC-CBB4-0664-209D5F04C9E6}"/>
              </a:ext>
            </a:extLst>
          </p:cNvPr>
          <p:cNvSpPr>
            <a:spLocks noGrp="1"/>
          </p:cNvSpPr>
          <p:nvPr>
            <p:ph type="sldNum" sz="quarter" idx="5"/>
          </p:nvPr>
        </p:nvSpPr>
        <p:spPr/>
        <p:txBody>
          <a:bodyPr/>
          <a:lstStyle/>
          <a:p>
            <a:fld id="{D3CB639B-CC03-4920-A60D-3E4C72B47D60}" type="slidenum">
              <a:rPr lang="es-ES" smtClean="0"/>
              <a:pPr/>
              <a:t>35</a:t>
            </a:fld>
            <a:endParaRPr lang="es-ES"/>
          </a:p>
        </p:txBody>
      </p:sp>
    </p:spTree>
    <p:extLst>
      <p:ext uri="{BB962C8B-B14F-4D97-AF65-F5344CB8AC3E}">
        <p14:creationId xmlns:p14="http://schemas.microsoft.com/office/powerpoint/2010/main" val="4198274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53E2-9197-94CF-25F7-BB4525BBD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84B6D-0E0F-FB51-9A1F-E45185BC3F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7420EB-5131-858A-4FC4-DEE90BF6DB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C656C5-02EF-258A-2D05-687CE92E1021}"/>
              </a:ext>
            </a:extLst>
          </p:cNvPr>
          <p:cNvSpPr>
            <a:spLocks noGrp="1"/>
          </p:cNvSpPr>
          <p:nvPr>
            <p:ph type="sldNum" sz="quarter" idx="5"/>
          </p:nvPr>
        </p:nvSpPr>
        <p:spPr/>
        <p:txBody>
          <a:bodyPr/>
          <a:lstStyle/>
          <a:p>
            <a:fld id="{D3CB639B-CC03-4920-A60D-3E4C72B47D60}" type="slidenum">
              <a:rPr lang="es-ES" smtClean="0"/>
              <a:pPr/>
              <a:t>36</a:t>
            </a:fld>
            <a:endParaRPr lang="es-ES"/>
          </a:p>
        </p:txBody>
      </p:sp>
    </p:spTree>
    <p:extLst>
      <p:ext uri="{BB962C8B-B14F-4D97-AF65-F5344CB8AC3E}">
        <p14:creationId xmlns:p14="http://schemas.microsoft.com/office/powerpoint/2010/main" val="933956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B040-2936-7832-04E5-97F2FC54A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68361-EE34-CC85-18A2-32045A1A658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11526EE-5E70-F356-8079-6098CE58ED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EC7063-A6C6-3171-6452-47E1CA0A3B3B}"/>
              </a:ext>
            </a:extLst>
          </p:cNvPr>
          <p:cNvSpPr>
            <a:spLocks noGrp="1"/>
          </p:cNvSpPr>
          <p:nvPr>
            <p:ph type="sldNum" sz="quarter" idx="5"/>
          </p:nvPr>
        </p:nvSpPr>
        <p:spPr/>
        <p:txBody>
          <a:bodyPr/>
          <a:lstStyle/>
          <a:p>
            <a:fld id="{D3CB639B-CC03-4920-A60D-3E4C72B47D60}" type="slidenum">
              <a:rPr lang="es-ES" smtClean="0"/>
              <a:pPr/>
              <a:t>37</a:t>
            </a:fld>
            <a:endParaRPr lang="es-ES"/>
          </a:p>
        </p:txBody>
      </p:sp>
    </p:spTree>
    <p:extLst>
      <p:ext uri="{BB962C8B-B14F-4D97-AF65-F5344CB8AC3E}">
        <p14:creationId xmlns:p14="http://schemas.microsoft.com/office/powerpoint/2010/main" val="2936013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1E1B-7FE8-1385-1C03-A29F4596E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C0175-1F92-08F7-A9C6-382EDF0D1EB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A67957-FD90-7C0D-1FE2-EAB2262254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63081-7967-A2E0-6CD9-A33C8B4AB54B}"/>
              </a:ext>
            </a:extLst>
          </p:cNvPr>
          <p:cNvSpPr>
            <a:spLocks noGrp="1"/>
          </p:cNvSpPr>
          <p:nvPr>
            <p:ph type="sldNum" sz="quarter" idx="5"/>
          </p:nvPr>
        </p:nvSpPr>
        <p:spPr/>
        <p:txBody>
          <a:bodyPr/>
          <a:lstStyle/>
          <a:p>
            <a:fld id="{D3CB639B-CC03-4920-A60D-3E4C72B47D60}" type="slidenum">
              <a:rPr lang="es-ES" smtClean="0"/>
              <a:pPr/>
              <a:t>38</a:t>
            </a:fld>
            <a:endParaRPr lang="es-ES"/>
          </a:p>
        </p:txBody>
      </p:sp>
    </p:spTree>
    <p:extLst>
      <p:ext uri="{BB962C8B-B14F-4D97-AF65-F5344CB8AC3E}">
        <p14:creationId xmlns:p14="http://schemas.microsoft.com/office/powerpoint/2010/main" val="1965708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6F6B-DD2F-3FC5-D8EE-507645D75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206A34-9F07-1A08-D704-32178B81806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F1B21BC-3160-2ED8-6ACE-9DB5E6BFE1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BDF035-E89B-B6A6-9B77-E433A21D4539}"/>
              </a:ext>
            </a:extLst>
          </p:cNvPr>
          <p:cNvSpPr>
            <a:spLocks noGrp="1"/>
          </p:cNvSpPr>
          <p:nvPr>
            <p:ph type="sldNum" sz="quarter" idx="5"/>
          </p:nvPr>
        </p:nvSpPr>
        <p:spPr/>
        <p:txBody>
          <a:bodyPr/>
          <a:lstStyle/>
          <a:p>
            <a:fld id="{D3CB639B-CC03-4920-A60D-3E4C72B47D60}" type="slidenum">
              <a:rPr lang="es-ES" smtClean="0"/>
              <a:pPr/>
              <a:t>39</a:t>
            </a:fld>
            <a:endParaRPr lang="es-ES"/>
          </a:p>
        </p:txBody>
      </p:sp>
    </p:spTree>
    <p:extLst>
      <p:ext uri="{BB962C8B-B14F-4D97-AF65-F5344CB8AC3E}">
        <p14:creationId xmlns:p14="http://schemas.microsoft.com/office/powerpoint/2010/main" val="853265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F38F-C745-2D22-0485-5AA19BDDB9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6401E-D391-35A8-0FBB-74B03E6591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FB48B82-29C1-5FC2-641D-418C7F35D1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96A4EA-06B1-4FC4-6311-7C5FF8922D64}"/>
              </a:ext>
            </a:extLst>
          </p:cNvPr>
          <p:cNvSpPr>
            <a:spLocks noGrp="1"/>
          </p:cNvSpPr>
          <p:nvPr>
            <p:ph type="sldNum" sz="quarter" idx="5"/>
          </p:nvPr>
        </p:nvSpPr>
        <p:spPr/>
        <p:txBody>
          <a:bodyPr/>
          <a:lstStyle/>
          <a:p>
            <a:fld id="{D3CB639B-CC03-4920-A60D-3E4C72B47D60}" type="slidenum">
              <a:rPr lang="es-ES" smtClean="0"/>
              <a:pPr/>
              <a:t>40</a:t>
            </a:fld>
            <a:endParaRPr lang="es-ES"/>
          </a:p>
        </p:txBody>
      </p:sp>
    </p:spTree>
    <p:extLst>
      <p:ext uri="{BB962C8B-B14F-4D97-AF65-F5344CB8AC3E}">
        <p14:creationId xmlns:p14="http://schemas.microsoft.com/office/powerpoint/2010/main" val="76656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74CDA-A1E6-F9F3-B3AB-11268518E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986E5-9A5E-9CB3-7835-CCC28AA454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26D82B-FEDF-0D21-00D4-38688275DC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05C84-22A2-06D6-8771-657D9452592D}"/>
              </a:ext>
            </a:extLst>
          </p:cNvPr>
          <p:cNvSpPr>
            <a:spLocks noGrp="1"/>
          </p:cNvSpPr>
          <p:nvPr>
            <p:ph type="sldNum" sz="quarter" idx="5"/>
          </p:nvPr>
        </p:nvSpPr>
        <p:spPr/>
        <p:txBody>
          <a:bodyPr/>
          <a:lstStyle/>
          <a:p>
            <a:fld id="{D3CB639B-CC03-4920-A60D-3E4C72B47D60}" type="slidenum">
              <a:rPr lang="es-ES" smtClean="0"/>
              <a:pPr/>
              <a:t>41</a:t>
            </a:fld>
            <a:endParaRPr lang="es-ES"/>
          </a:p>
        </p:txBody>
      </p:sp>
    </p:spTree>
    <p:extLst>
      <p:ext uri="{BB962C8B-B14F-4D97-AF65-F5344CB8AC3E}">
        <p14:creationId xmlns:p14="http://schemas.microsoft.com/office/powerpoint/2010/main" val="224403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AB49C-AB31-1A30-9ADC-C2325AA03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271E2-5755-7C62-C4B2-A54A2CC32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8701D45-1033-3B66-D443-5DD0076F66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1D1235-F9AF-4204-F0B0-FA04F75A3909}"/>
              </a:ext>
            </a:extLst>
          </p:cNvPr>
          <p:cNvSpPr>
            <a:spLocks noGrp="1"/>
          </p:cNvSpPr>
          <p:nvPr>
            <p:ph type="sldNum" sz="quarter" idx="5"/>
          </p:nvPr>
        </p:nvSpPr>
        <p:spPr/>
        <p:txBody>
          <a:bodyPr/>
          <a:lstStyle/>
          <a:p>
            <a:fld id="{D3CB639B-CC03-4920-A60D-3E4C72B47D60}" type="slidenum">
              <a:rPr lang="es-ES" smtClean="0"/>
              <a:pPr/>
              <a:t>6</a:t>
            </a:fld>
            <a:endParaRPr lang="es-ES"/>
          </a:p>
        </p:txBody>
      </p:sp>
    </p:spTree>
    <p:extLst>
      <p:ext uri="{BB962C8B-B14F-4D97-AF65-F5344CB8AC3E}">
        <p14:creationId xmlns:p14="http://schemas.microsoft.com/office/powerpoint/2010/main" val="2760546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6AA4-08B9-9FA4-9BA9-3B76E2734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283C8-4F99-3143-F085-0EB0A6CB885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47A0173-3EE2-B304-74F6-AB8EBE939D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1411D1-7481-86CC-2AFC-0C5B59D49FB8}"/>
              </a:ext>
            </a:extLst>
          </p:cNvPr>
          <p:cNvSpPr>
            <a:spLocks noGrp="1"/>
          </p:cNvSpPr>
          <p:nvPr>
            <p:ph type="sldNum" sz="quarter" idx="5"/>
          </p:nvPr>
        </p:nvSpPr>
        <p:spPr/>
        <p:txBody>
          <a:bodyPr/>
          <a:lstStyle/>
          <a:p>
            <a:fld id="{D3CB639B-CC03-4920-A60D-3E4C72B47D60}" type="slidenum">
              <a:rPr lang="es-ES" smtClean="0"/>
              <a:pPr/>
              <a:t>42</a:t>
            </a:fld>
            <a:endParaRPr lang="es-ES"/>
          </a:p>
        </p:txBody>
      </p:sp>
    </p:spTree>
    <p:extLst>
      <p:ext uri="{BB962C8B-B14F-4D97-AF65-F5344CB8AC3E}">
        <p14:creationId xmlns:p14="http://schemas.microsoft.com/office/powerpoint/2010/main" val="410750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FAB4F-6F3A-930B-51E8-A25250391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BE367-59F2-8D86-1D29-47C96ED21B5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2E008BE-1791-07F6-794F-2D24537710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F8858-EB51-B6A3-85F7-727D113C9E5D}"/>
              </a:ext>
            </a:extLst>
          </p:cNvPr>
          <p:cNvSpPr>
            <a:spLocks noGrp="1"/>
          </p:cNvSpPr>
          <p:nvPr>
            <p:ph type="sldNum" sz="quarter" idx="5"/>
          </p:nvPr>
        </p:nvSpPr>
        <p:spPr/>
        <p:txBody>
          <a:bodyPr/>
          <a:lstStyle/>
          <a:p>
            <a:fld id="{D3CB639B-CC03-4920-A60D-3E4C72B47D60}" type="slidenum">
              <a:rPr lang="es-ES" smtClean="0"/>
              <a:pPr/>
              <a:t>43</a:t>
            </a:fld>
            <a:endParaRPr lang="es-ES"/>
          </a:p>
        </p:txBody>
      </p:sp>
    </p:spTree>
    <p:extLst>
      <p:ext uri="{BB962C8B-B14F-4D97-AF65-F5344CB8AC3E}">
        <p14:creationId xmlns:p14="http://schemas.microsoft.com/office/powerpoint/2010/main" val="3885157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95036-5EA6-FC1D-AAB7-A026B212E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97F12-66DB-ACE9-26E5-1C0B89352C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1B88E7-B729-838D-7FE4-4EA3E784C9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1EBF41-E485-AA74-07EB-F6168E8E92C1}"/>
              </a:ext>
            </a:extLst>
          </p:cNvPr>
          <p:cNvSpPr>
            <a:spLocks noGrp="1"/>
          </p:cNvSpPr>
          <p:nvPr>
            <p:ph type="sldNum" sz="quarter" idx="5"/>
          </p:nvPr>
        </p:nvSpPr>
        <p:spPr/>
        <p:txBody>
          <a:bodyPr/>
          <a:lstStyle/>
          <a:p>
            <a:fld id="{D3CB639B-CC03-4920-A60D-3E4C72B47D60}" type="slidenum">
              <a:rPr lang="es-ES" smtClean="0"/>
              <a:pPr/>
              <a:t>44</a:t>
            </a:fld>
            <a:endParaRPr lang="es-ES"/>
          </a:p>
        </p:txBody>
      </p:sp>
    </p:spTree>
    <p:extLst>
      <p:ext uri="{BB962C8B-B14F-4D97-AF65-F5344CB8AC3E}">
        <p14:creationId xmlns:p14="http://schemas.microsoft.com/office/powerpoint/2010/main" val="274174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AA40B-BAA8-5203-0AFF-A64594EB3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B4A61-98FD-1513-C877-CF49CDF5BF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3443E39-B797-E294-394F-940BE26C20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4F1F39-C3A4-CF7A-40AE-A3A4240DD65D}"/>
              </a:ext>
            </a:extLst>
          </p:cNvPr>
          <p:cNvSpPr>
            <a:spLocks noGrp="1"/>
          </p:cNvSpPr>
          <p:nvPr>
            <p:ph type="sldNum" sz="quarter" idx="5"/>
          </p:nvPr>
        </p:nvSpPr>
        <p:spPr/>
        <p:txBody>
          <a:bodyPr/>
          <a:lstStyle/>
          <a:p>
            <a:fld id="{D3CB639B-CC03-4920-A60D-3E4C72B47D60}" type="slidenum">
              <a:rPr lang="es-ES" smtClean="0"/>
              <a:pPr/>
              <a:t>45</a:t>
            </a:fld>
            <a:endParaRPr lang="es-ES"/>
          </a:p>
        </p:txBody>
      </p:sp>
    </p:spTree>
    <p:extLst>
      <p:ext uri="{BB962C8B-B14F-4D97-AF65-F5344CB8AC3E}">
        <p14:creationId xmlns:p14="http://schemas.microsoft.com/office/powerpoint/2010/main" val="3867236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7317-DD25-53CC-280D-080101768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102AA-F289-7D1B-4042-860E42C7E3A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C9E3E2-1795-8F89-40A6-A78A653380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9FD976-88B6-B840-4245-3399C2F1A9E4}"/>
              </a:ext>
            </a:extLst>
          </p:cNvPr>
          <p:cNvSpPr>
            <a:spLocks noGrp="1"/>
          </p:cNvSpPr>
          <p:nvPr>
            <p:ph type="sldNum" sz="quarter" idx="5"/>
          </p:nvPr>
        </p:nvSpPr>
        <p:spPr/>
        <p:txBody>
          <a:bodyPr/>
          <a:lstStyle/>
          <a:p>
            <a:fld id="{D3CB639B-CC03-4920-A60D-3E4C72B47D60}" type="slidenum">
              <a:rPr lang="es-ES" smtClean="0"/>
              <a:pPr/>
              <a:t>46</a:t>
            </a:fld>
            <a:endParaRPr lang="es-ES"/>
          </a:p>
        </p:txBody>
      </p:sp>
    </p:spTree>
    <p:extLst>
      <p:ext uri="{BB962C8B-B14F-4D97-AF65-F5344CB8AC3E}">
        <p14:creationId xmlns:p14="http://schemas.microsoft.com/office/powerpoint/2010/main" val="3189451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B9CB-AF8D-E594-EC2C-F70F2C86E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EFBDD-6B3B-83FB-0C2E-A9AF38229B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039D52-8604-E8F8-F283-776D4402A8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77F840-8445-4323-DD9E-88CB0C1A3EB3}"/>
              </a:ext>
            </a:extLst>
          </p:cNvPr>
          <p:cNvSpPr>
            <a:spLocks noGrp="1"/>
          </p:cNvSpPr>
          <p:nvPr>
            <p:ph type="sldNum" sz="quarter" idx="5"/>
          </p:nvPr>
        </p:nvSpPr>
        <p:spPr/>
        <p:txBody>
          <a:bodyPr/>
          <a:lstStyle/>
          <a:p>
            <a:fld id="{D3CB639B-CC03-4920-A60D-3E4C72B47D60}" type="slidenum">
              <a:rPr lang="es-ES" smtClean="0"/>
              <a:pPr/>
              <a:t>47</a:t>
            </a:fld>
            <a:endParaRPr lang="es-ES"/>
          </a:p>
        </p:txBody>
      </p:sp>
    </p:spTree>
    <p:extLst>
      <p:ext uri="{BB962C8B-B14F-4D97-AF65-F5344CB8AC3E}">
        <p14:creationId xmlns:p14="http://schemas.microsoft.com/office/powerpoint/2010/main" val="2477782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0EB63-D7D3-4385-29C8-9DE86B6DF1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9835-4301-BA09-4EA8-B0CF0CBD602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C21C94B-150F-759D-1F02-751C7F4D3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4FDD80-CF92-1BDC-69F3-D72354CECD9D}"/>
              </a:ext>
            </a:extLst>
          </p:cNvPr>
          <p:cNvSpPr>
            <a:spLocks noGrp="1"/>
          </p:cNvSpPr>
          <p:nvPr>
            <p:ph type="sldNum" sz="quarter" idx="5"/>
          </p:nvPr>
        </p:nvSpPr>
        <p:spPr/>
        <p:txBody>
          <a:bodyPr/>
          <a:lstStyle/>
          <a:p>
            <a:fld id="{D3CB639B-CC03-4920-A60D-3E4C72B47D60}" type="slidenum">
              <a:rPr lang="es-ES" smtClean="0"/>
              <a:pPr/>
              <a:t>48</a:t>
            </a:fld>
            <a:endParaRPr lang="es-ES"/>
          </a:p>
        </p:txBody>
      </p:sp>
    </p:spTree>
    <p:extLst>
      <p:ext uri="{BB962C8B-B14F-4D97-AF65-F5344CB8AC3E}">
        <p14:creationId xmlns:p14="http://schemas.microsoft.com/office/powerpoint/2010/main" val="1827539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C226-1FBF-6E1B-9B43-E76FE0C4E1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00A28-0716-9E2A-997E-061653289C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4A3FA11-5935-48D2-8A58-47DF9B32C5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C6D091-5D8B-0303-7141-ED1EE8A4A553}"/>
              </a:ext>
            </a:extLst>
          </p:cNvPr>
          <p:cNvSpPr>
            <a:spLocks noGrp="1"/>
          </p:cNvSpPr>
          <p:nvPr>
            <p:ph type="sldNum" sz="quarter" idx="5"/>
          </p:nvPr>
        </p:nvSpPr>
        <p:spPr/>
        <p:txBody>
          <a:bodyPr/>
          <a:lstStyle/>
          <a:p>
            <a:fld id="{D3CB639B-CC03-4920-A60D-3E4C72B47D60}" type="slidenum">
              <a:rPr lang="es-ES" smtClean="0"/>
              <a:pPr/>
              <a:t>49</a:t>
            </a:fld>
            <a:endParaRPr lang="es-ES"/>
          </a:p>
        </p:txBody>
      </p:sp>
    </p:spTree>
    <p:extLst>
      <p:ext uri="{BB962C8B-B14F-4D97-AF65-F5344CB8AC3E}">
        <p14:creationId xmlns:p14="http://schemas.microsoft.com/office/powerpoint/2010/main" val="25032708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9FCF4-C9BC-B480-0FE4-80F47535D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A4259-8D8D-89D6-B1B6-676874729DF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E7B222-00BB-7C8A-172A-A1FD0008E6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3BCC7B-17FE-D860-BF9A-EB489AF4D6BB}"/>
              </a:ext>
            </a:extLst>
          </p:cNvPr>
          <p:cNvSpPr>
            <a:spLocks noGrp="1"/>
          </p:cNvSpPr>
          <p:nvPr>
            <p:ph type="sldNum" sz="quarter" idx="5"/>
          </p:nvPr>
        </p:nvSpPr>
        <p:spPr/>
        <p:txBody>
          <a:bodyPr/>
          <a:lstStyle/>
          <a:p>
            <a:fld id="{D3CB639B-CC03-4920-A60D-3E4C72B47D60}" type="slidenum">
              <a:rPr lang="es-ES" smtClean="0"/>
              <a:pPr/>
              <a:t>50</a:t>
            </a:fld>
            <a:endParaRPr lang="es-ES"/>
          </a:p>
        </p:txBody>
      </p:sp>
    </p:spTree>
    <p:extLst>
      <p:ext uri="{BB962C8B-B14F-4D97-AF65-F5344CB8AC3E}">
        <p14:creationId xmlns:p14="http://schemas.microsoft.com/office/powerpoint/2010/main" val="23026429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46E05-E628-0CF0-783F-0E7DA8182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9576B-D427-D7F4-6430-C58957FA3EA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A51286D-8E7A-193B-811A-ADC74A1CD5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0A99F5-1E4A-F502-5CE5-AD9BC1CC4B04}"/>
              </a:ext>
            </a:extLst>
          </p:cNvPr>
          <p:cNvSpPr>
            <a:spLocks noGrp="1"/>
          </p:cNvSpPr>
          <p:nvPr>
            <p:ph type="sldNum" sz="quarter" idx="5"/>
          </p:nvPr>
        </p:nvSpPr>
        <p:spPr/>
        <p:txBody>
          <a:bodyPr/>
          <a:lstStyle/>
          <a:p>
            <a:fld id="{D3CB639B-CC03-4920-A60D-3E4C72B47D60}" type="slidenum">
              <a:rPr lang="es-ES" smtClean="0"/>
              <a:pPr/>
              <a:t>51</a:t>
            </a:fld>
            <a:endParaRPr lang="es-ES"/>
          </a:p>
        </p:txBody>
      </p:sp>
    </p:spTree>
    <p:extLst>
      <p:ext uri="{BB962C8B-B14F-4D97-AF65-F5344CB8AC3E}">
        <p14:creationId xmlns:p14="http://schemas.microsoft.com/office/powerpoint/2010/main" val="335748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2366B-C3C4-B4FF-E79B-0E5C14D32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67293B-388D-AB23-DCC3-8ADE8980CB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C4DBBE-4F22-76D9-7751-C1E6E2BE6E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3F33AD-8006-B7D5-9B62-4A9686418AA0}"/>
              </a:ext>
            </a:extLst>
          </p:cNvPr>
          <p:cNvSpPr>
            <a:spLocks noGrp="1"/>
          </p:cNvSpPr>
          <p:nvPr>
            <p:ph type="sldNum" sz="quarter" idx="5"/>
          </p:nvPr>
        </p:nvSpPr>
        <p:spPr/>
        <p:txBody>
          <a:bodyPr/>
          <a:lstStyle/>
          <a:p>
            <a:fld id="{D3CB639B-CC03-4920-A60D-3E4C72B47D60}" type="slidenum">
              <a:rPr lang="es-ES" smtClean="0"/>
              <a:pPr/>
              <a:t>7</a:t>
            </a:fld>
            <a:endParaRPr lang="es-ES"/>
          </a:p>
        </p:txBody>
      </p:sp>
    </p:spTree>
    <p:extLst>
      <p:ext uri="{BB962C8B-B14F-4D97-AF65-F5344CB8AC3E}">
        <p14:creationId xmlns:p14="http://schemas.microsoft.com/office/powerpoint/2010/main" val="16266222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76877-0FAF-ECB6-205B-E12592076F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8973-D0CA-D2CE-E7B9-B6AF81D5CE7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B560398-5FD3-8093-F589-9B1AE01575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B1CEA1-BDAC-48F3-8A5F-696FFF2570F4}"/>
              </a:ext>
            </a:extLst>
          </p:cNvPr>
          <p:cNvSpPr>
            <a:spLocks noGrp="1"/>
          </p:cNvSpPr>
          <p:nvPr>
            <p:ph type="sldNum" sz="quarter" idx="5"/>
          </p:nvPr>
        </p:nvSpPr>
        <p:spPr/>
        <p:txBody>
          <a:bodyPr/>
          <a:lstStyle/>
          <a:p>
            <a:fld id="{D3CB639B-CC03-4920-A60D-3E4C72B47D60}" type="slidenum">
              <a:rPr lang="es-ES" smtClean="0"/>
              <a:pPr/>
              <a:t>52</a:t>
            </a:fld>
            <a:endParaRPr lang="es-ES"/>
          </a:p>
        </p:txBody>
      </p:sp>
    </p:spTree>
    <p:extLst>
      <p:ext uri="{BB962C8B-B14F-4D97-AF65-F5344CB8AC3E}">
        <p14:creationId xmlns:p14="http://schemas.microsoft.com/office/powerpoint/2010/main" val="1532570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C2C0E-7D27-2AD0-1897-E0CB79C2C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6CE1A-DCDA-533E-6495-0B6588A131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0B1622-8714-F9DC-620E-92AFFD7C3C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CCB70F-F626-3351-9E9D-226275775E96}"/>
              </a:ext>
            </a:extLst>
          </p:cNvPr>
          <p:cNvSpPr>
            <a:spLocks noGrp="1"/>
          </p:cNvSpPr>
          <p:nvPr>
            <p:ph type="sldNum" sz="quarter" idx="5"/>
          </p:nvPr>
        </p:nvSpPr>
        <p:spPr/>
        <p:txBody>
          <a:bodyPr/>
          <a:lstStyle/>
          <a:p>
            <a:fld id="{D3CB639B-CC03-4920-A60D-3E4C72B47D60}" type="slidenum">
              <a:rPr lang="es-ES" smtClean="0"/>
              <a:pPr/>
              <a:t>53</a:t>
            </a:fld>
            <a:endParaRPr lang="es-ES"/>
          </a:p>
        </p:txBody>
      </p:sp>
    </p:spTree>
    <p:extLst>
      <p:ext uri="{BB962C8B-B14F-4D97-AF65-F5344CB8AC3E}">
        <p14:creationId xmlns:p14="http://schemas.microsoft.com/office/powerpoint/2010/main" val="3623131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1966D-AB10-1DF4-96AD-DC0D78F25F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EE182-5225-7DD0-3721-BF500F25FB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D2614E-7DCC-CD2B-B66D-66D49CCCCF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F7F000-5702-2835-0DFF-AE34B6D487F7}"/>
              </a:ext>
            </a:extLst>
          </p:cNvPr>
          <p:cNvSpPr>
            <a:spLocks noGrp="1"/>
          </p:cNvSpPr>
          <p:nvPr>
            <p:ph type="sldNum" sz="quarter" idx="5"/>
          </p:nvPr>
        </p:nvSpPr>
        <p:spPr/>
        <p:txBody>
          <a:bodyPr/>
          <a:lstStyle/>
          <a:p>
            <a:fld id="{D3CB639B-CC03-4920-A60D-3E4C72B47D60}" type="slidenum">
              <a:rPr lang="es-ES" smtClean="0"/>
              <a:pPr/>
              <a:t>54</a:t>
            </a:fld>
            <a:endParaRPr lang="es-ES"/>
          </a:p>
        </p:txBody>
      </p:sp>
    </p:spTree>
    <p:extLst>
      <p:ext uri="{BB962C8B-B14F-4D97-AF65-F5344CB8AC3E}">
        <p14:creationId xmlns:p14="http://schemas.microsoft.com/office/powerpoint/2010/main" val="29177171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F074D-B1F5-8B20-8E93-FC340EE53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AD1CF-A383-7D66-8EB1-3C0F5102716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265667-5B04-5F6C-2544-1F294D2406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1B6432-35A6-BC78-C2C9-2757B148FD7E}"/>
              </a:ext>
            </a:extLst>
          </p:cNvPr>
          <p:cNvSpPr>
            <a:spLocks noGrp="1"/>
          </p:cNvSpPr>
          <p:nvPr>
            <p:ph type="sldNum" sz="quarter" idx="5"/>
          </p:nvPr>
        </p:nvSpPr>
        <p:spPr/>
        <p:txBody>
          <a:bodyPr/>
          <a:lstStyle/>
          <a:p>
            <a:fld id="{D3CB639B-CC03-4920-A60D-3E4C72B47D60}" type="slidenum">
              <a:rPr lang="es-ES" smtClean="0"/>
              <a:pPr/>
              <a:t>55</a:t>
            </a:fld>
            <a:endParaRPr lang="es-ES"/>
          </a:p>
        </p:txBody>
      </p:sp>
    </p:spTree>
    <p:extLst>
      <p:ext uri="{BB962C8B-B14F-4D97-AF65-F5344CB8AC3E}">
        <p14:creationId xmlns:p14="http://schemas.microsoft.com/office/powerpoint/2010/main" val="182149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40F1-65FD-09A1-ECCA-ECA44537A3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8987B-F988-C56C-AA88-E0640B595E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CA2FCE-0122-4B80-3301-E9C5866370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0B4483-F0FD-B60C-E525-13F4E434BBF3}"/>
              </a:ext>
            </a:extLst>
          </p:cNvPr>
          <p:cNvSpPr>
            <a:spLocks noGrp="1"/>
          </p:cNvSpPr>
          <p:nvPr>
            <p:ph type="sldNum" sz="quarter" idx="5"/>
          </p:nvPr>
        </p:nvSpPr>
        <p:spPr/>
        <p:txBody>
          <a:bodyPr/>
          <a:lstStyle/>
          <a:p>
            <a:fld id="{D3CB639B-CC03-4920-A60D-3E4C72B47D60}" type="slidenum">
              <a:rPr lang="es-ES" smtClean="0"/>
              <a:pPr/>
              <a:t>56</a:t>
            </a:fld>
            <a:endParaRPr lang="es-ES"/>
          </a:p>
        </p:txBody>
      </p:sp>
    </p:spTree>
    <p:extLst>
      <p:ext uri="{BB962C8B-B14F-4D97-AF65-F5344CB8AC3E}">
        <p14:creationId xmlns:p14="http://schemas.microsoft.com/office/powerpoint/2010/main" val="36126329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A00D3-21DF-F5A6-439A-AA0F68097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CA34B-B015-39EF-424D-D8D60067A9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C67ADB2-F884-127C-F860-9D9C121B6B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CCFD5-2129-304B-693B-D9B95CB03C16}"/>
              </a:ext>
            </a:extLst>
          </p:cNvPr>
          <p:cNvSpPr>
            <a:spLocks noGrp="1"/>
          </p:cNvSpPr>
          <p:nvPr>
            <p:ph type="sldNum" sz="quarter" idx="5"/>
          </p:nvPr>
        </p:nvSpPr>
        <p:spPr/>
        <p:txBody>
          <a:bodyPr/>
          <a:lstStyle/>
          <a:p>
            <a:fld id="{D3CB639B-CC03-4920-A60D-3E4C72B47D60}" type="slidenum">
              <a:rPr lang="es-ES" smtClean="0"/>
              <a:pPr/>
              <a:t>57</a:t>
            </a:fld>
            <a:endParaRPr lang="es-ES"/>
          </a:p>
        </p:txBody>
      </p:sp>
    </p:spTree>
    <p:extLst>
      <p:ext uri="{BB962C8B-B14F-4D97-AF65-F5344CB8AC3E}">
        <p14:creationId xmlns:p14="http://schemas.microsoft.com/office/powerpoint/2010/main" val="3474129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ADB92-1F50-88A8-5A8C-B467E91E8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389FAB-C25E-B85A-73FF-93DF1AF301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F77264A-6359-EBD0-4F62-99D28B9AE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4DDF0D-7B4D-CC7B-F400-E592856372D1}"/>
              </a:ext>
            </a:extLst>
          </p:cNvPr>
          <p:cNvSpPr>
            <a:spLocks noGrp="1"/>
          </p:cNvSpPr>
          <p:nvPr>
            <p:ph type="sldNum" sz="quarter" idx="5"/>
          </p:nvPr>
        </p:nvSpPr>
        <p:spPr/>
        <p:txBody>
          <a:bodyPr/>
          <a:lstStyle/>
          <a:p>
            <a:fld id="{D3CB639B-CC03-4920-A60D-3E4C72B47D60}" type="slidenum">
              <a:rPr lang="es-ES" smtClean="0"/>
              <a:pPr/>
              <a:t>58</a:t>
            </a:fld>
            <a:endParaRPr lang="es-ES"/>
          </a:p>
        </p:txBody>
      </p:sp>
    </p:spTree>
    <p:extLst>
      <p:ext uri="{BB962C8B-B14F-4D97-AF65-F5344CB8AC3E}">
        <p14:creationId xmlns:p14="http://schemas.microsoft.com/office/powerpoint/2010/main" val="1763804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CF20F-C408-F359-C81D-44D72182D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D96A0-14C6-A9AF-2C6E-988B91FDDFB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860C70C-7EB4-11B5-E205-C2A1E47638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5D0063-011B-91D7-69A9-00AFED275E27}"/>
              </a:ext>
            </a:extLst>
          </p:cNvPr>
          <p:cNvSpPr>
            <a:spLocks noGrp="1"/>
          </p:cNvSpPr>
          <p:nvPr>
            <p:ph type="sldNum" sz="quarter" idx="5"/>
          </p:nvPr>
        </p:nvSpPr>
        <p:spPr/>
        <p:txBody>
          <a:bodyPr/>
          <a:lstStyle/>
          <a:p>
            <a:fld id="{D3CB639B-CC03-4920-A60D-3E4C72B47D60}" type="slidenum">
              <a:rPr lang="es-ES" smtClean="0"/>
              <a:pPr/>
              <a:t>59</a:t>
            </a:fld>
            <a:endParaRPr lang="es-ES"/>
          </a:p>
        </p:txBody>
      </p:sp>
    </p:spTree>
    <p:extLst>
      <p:ext uri="{BB962C8B-B14F-4D97-AF65-F5344CB8AC3E}">
        <p14:creationId xmlns:p14="http://schemas.microsoft.com/office/powerpoint/2010/main" val="21189776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CA02D-52A9-934E-7956-6D7462182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026A3-574C-AEB6-DF49-4B68C3D487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9A33EA-3740-F2C5-9714-D9BA334E62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1F9121-2678-5EB0-B606-250C9D0DAC3F}"/>
              </a:ext>
            </a:extLst>
          </p:cNvPr>
          <p:cNvSpPr>
            <a:spLocks noGrp="1"/>
          </p:cNvSpPr>
          <p:nvPr>
            <p:ph type="sldNum" sz="quarter" idx="5"/>
          </p:nvPr>
        </p:nvSpPr>
        <p:spPr/>
        <p:txBody>
          <a:bodyPr/>
          <a:lstStyle/>
          <a:p>
            <a:fld id="{D3CB639B-CC03-4920-A60D-3E4C72B47D60}" type="slidenum">
              <a:rPr lang="es-ES" smtClean="0"/>
              <a:pPr/>
              <a:t>60</a:t>
            </a:fld>
            <a:endParaRPr lang="es-ES"/>
          </a:p>
        </p:txBody>
      </p:sp>
    </p:spTree>
    <p:extLst>
      <p:ext uri="{BB962C8B-B14F-4D97-AF65-F5344CB8AC3E}">
        <p14:creationId xmlns:p14="http://schemas.microsoft.com/office/powerpoint/2010/main" val="21701422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479B-8330-6B95-11F3-3A4310F53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42130-B88A-1185-A44B-FE8347EC0C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EB662DE-E266-706E-2B04-8421E024AF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765FD4-3CA4-F104-17E8-0F43FE9FED61}"/>
              </a:ext>
            </a:extLst>
          </p:cNvPr>
          <p:cNvSpPr>
            <a:spLocks noGrp="1"/>
          </p:cNvSpPr>
          <p:nvPr>
            <p:ph type="sldNum" sz="quarter" idx="5"/>
          </p:nvPr>
        </p:nvSpPr>
        <p:spPr/>
        <p:txBody>
          <a:bodyPr/>
          <a:lstStyle/>
          <a:p>
            <a:fld id="{D3CB639B-CC03-4920-A60D-3E4C72B47D60}" type="slidenum">
              <a:rPr lang="es-ES" smtClean="0"/>
              <a:pPr/>
              <a:t>61</a:t>
            </a:fld>
            <a:endParaRPr lang="es-ES"/>
          </a:p>
        </p:txBody>
      </p:sp>
    </p:spTree>
    <p:extLst>
      <p:ext uri="{BB962C8B-B14F-4D97-AF65-F5344CB8AC3E}">
        <p14:creationId xmlns:p14="http://schemas.microsoft.com/office/powerpoint/2010/main" val="151828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76E41-0EAF-4AC5-EEDA-C4FB68DB5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01B38-146A-2219-7C96-9D6E67C405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7A39D3E-E91C-4025-B89E-58F21F4077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67AC9E-6934-31D1-9DE9-80ECDE871B72}"/>
              </a:ext>
            </a:extLst>
          </p:cNvPr>
          <p:cNvSpPr>
            <a:spLocks noGrp="1"/>
          </p:cNvSpPr>
          <p:nvPr>
            <p:ph type="sldNum" sz="quarter" idx="5"/>
          </p:nvPr>
        </p:nvSpPr>
        <p:spPr/>
        <p:txBody>
          <a:bodyPr/>
          <a:lstStyle/>
          <a:p>
            <a:fld id="{D3CB639B-CC03-4920-A60D-3E4C72B47D60}" type="slidenum">
              <a:rPr lang="es-ES" smtClean="0"/>
              <a:pPr/>
              <a:t>8</a:t>
            </a:fld>
            <a:endParaRPr lang="es-ES"/>
          </a:p>
        </p:txBody>
      </p:sp>
    </p:spTree>
    <p:extLst>
      <p:ext uri="{BB962C8B-B14F-4D97-AF65-F5344CB8AC3E}">
        <p14:creationId xmlns:p14="http://schemas.microsoft.com/office/powerpoint/2010/main" val="3799706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C6B02-67CB-456D-5B2D-CFB0F7DB8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E9119-42E5-3EBF-2D27-FF80A942DC5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206920-2412-8D3D-C9D1-8DF17661FE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C2947-0595-B5E3-3919-436FCB80EB69}"/>
              </a:ext>
            </a:extLst>
          </p:cNvPr>
          <p:cNvSpPr>
            <a:spLocks noGrp="1"/>
          </p:cNvSpPr>
          <p:nvPr>
            <p:ph type="sldNum" sz="quarter" idx="5"/>
          </p:nvPr>
        </p:nvSpPr>
        <p:spPr/>
        <p:txBody>
          <a:bodyPr/>
          <a:lstStyle/>
          <a:p>
            <a:fld id="{D3CB639B-CC03-4920-A60D-3E4C72B47D60}" type="slidenum">
              <a:rPr lang="es-ES" smtClean="0"/>
              <a:pPr/>
              <a:t>62</a:t>
            </a:fld>
            <a:endParaRPr lang="es-ES"/>
          </a:p>
        </p:txBody>
      </p:sp>
    </p:spTree>
    <p:extLst>
      <p:ext uri="{BB962C8B-B14F-4D97-AF65-F5344CB8AC3E}">
        <p14:creationId xmlns:p14="http://schemas.microsoft.com/office/powerpoint/2010/main" val="2160348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DAE7-7620-2071-035A-212D1630C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662B6-2874-80EB-7D81-1C6628FC970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631BAF-243A-D6EF-B1FB-2985650F84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B9AEA8-E7A5-6194-711F-BEC145AFCDF8}"/>
              </a:ext>
            </a:extLst>
          </p:cNvPr>
          <p:cNvSpPr>
            <a:spLocks noGrp="1"/>
          </p:cNvSpPr>
          <p:nvPr>
            <p:ph type="sldNum" sz="quarter" idx="5"/>
          </p:nvPr>
        </p:nvSpPr>
        <p:spPr/>
        <p:txBody>
          <a:bodyPr/>
          <a:lstStyle/>
          <a:p>
            <a:fld id="{D3CB639B-CC03-4920-A60D-3E4C72B47D60}" type="slidenum">
              <a:rPr lang="es-ES" smtClean="0"/>
              <a:pPr/>
              <a:t>63</a:t>
            </a:fld>
            <a:endParaRPr lang="es-ES"/>
          </a:p>
        </p:txBody>
      </p:sp>
    </p:spTree>
    <p:extLst>
      <p:ext uri="{BB962C8B-B14F-4D97-AF65-F5344CB8AC3E}">
        <p14:creationId xmlns:p14="http://schemas.microsoft.com/office/powerpoint/2010/main" val="31135508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83B3-F776-BB37-71C6-704F22DF72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6B83B-5D1B-1C5C-FD89-B5190F0021D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760883-D867-FFCB-E3AE-2D1786C58B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E9504A-1C1C-7F55-30A2-5CD423DD92E9}"/>
              </a:ext>
            </a:extLst>
          </p:cNvPr>
          <p:cNvSpPr>
            <a:spLocks noGrp="1"/>
          </p:cNvSpPr>
          <p:nvPr>
            <p:ph type="sldNum" sz="quarter" idx="5"/>
          </p:nvPr>
        </p:nvSpPr>
        <p:spPr/>
        <p:txBody>
          <a:bodyPr/>
          <a:lstStyle/>
          <a:p>
            <a:fld id="{D3CB639B-CC03-4920-A60D-3E4C72B47D60}" type="slidenum">
              <a:rPr lang="es-ES" smtClean="0"/>
              <a:pPr/>
              <a:t>64</a:t>
            </a:fld>
            <a:endParaRPr lang="es-ES"/>
          </a:p>
        </p:txBody>
      </p:sp>
    </p:spTree>
    <p:extLst>
      <p:ext uri="{BB962C8B-B14F-4D97-AF65-F5344CB8AC3E}">
        <p14:creationId xmlns:p14="http://schemas.microsoft.com/office/powerpoint/2010/main" val="21263199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FB555-8A06-6CB7-F0D9-A8A46BDC6F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422D2-59E3-A2C4-08BA-327B42E373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1B2753-D8D1-0DD3-AFDE-52D195361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2F53F-429D-0BC4-C5AA-C7B6079B7B36}"/>
              </a:ext>
            </a:extLst>
          </p:cNvPr>
          <p:cNvSpPr>
            <a:spLocks noGrp="1"/>
          </p:cNvSpPr>
          <p:nvPr>
            <p:ph type="sldNum" sz="quarter" idx="5"/>
          </p:nvPr>
        </p:nvSpPr>
        <p:spPr/>
        <p:txBody>
          <a:bodyPr/>
          <a:lstStyle/>
          <a:p>
            <a:fld id="{D3CB639B-CC03-4920-A60D-3E4C72B47D60}" type="slidenum">
              <a:rPr lang="es-ES" smtClean="0"/>
              <a:pPr/>
              <a:t>65</a:t>
            </a:fld>
            <a:endParaRPr lang="es-ES"/>
          </a:p>
        </p:txBody>
      </p:sp>
    </p:spTree>
    <p:extLst>
      <p:ext uri="{BB962C8B-B14F-4D97-AF65-F5344CB8AC3E}">
        <p14:creationId xmlns:p14="http://schemas.microsoft.com/office/powerpoint/2010/main" val="5717080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79399-7517-1CDB-E424-F42BB422A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DAA94-C33A-751A-C418-FCFFD60745E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9FC38E-325D-6B8C-F42C-CD6399D74A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EE7577-70B3-6933-7C06-4C660724AAD8}"/>
              </a:ext>
            </a:extLst>
          </p:cNvPr>
          <p:cNvSpPr>
            <a:spLocks noGrp="1"/>
          </p:cNvSpPr>
          <p:nvPr>
            <p:ph type="sldNum" sz="quarter" idx="5"/>
          </p:nvPr>
        </p:nvSpPr>
        <p:spPr/>
        <p:txBody>
          <a:bodyPr/>
          <a:lstStyle/>
          <a:p>
            <a:fld id="{D3CB639B-CC03-4920-A60D-3E4C72B47D60}" type="slidenum">
              <a:rPr lang="es-ES" smtClean="0"/>
              <a:pPr/>
              <a:t>66</a:t>
            </a:fld>
            <a:endParaRPr lang="es-ES"/>
          </a:p>
        </p:txBody>
      </p:sp>
    </p:spTree>
    <p:extLst>
      <p:ext uri="{BB962C8B-B14F-4D97-AF65-F5344CB8AC3E}">
        <p14:creationId xmlns:p14="http://schemas.microsoft.com/office/powerpoint/2010/main" val="20564311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FDABA-D509-F846-14EC-372B9568B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8A0EC-FA88-49DF-8D25-BC0477CF9B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6BDA7C5-E0E0-2B2F-7D41-FFF41C54E0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209C27-77E7-2570-7863-6E4B6F67668D}"/>
              </a:ext>
            </a:extLst>
          </p:cNvPr>
          <p:cNvSpPr>
            <a:spLocks noGrp="1"/>
          </p:cNvSpPr>
          <p:nvPr>
            <p:ph type="sldNum" sz="quarter" idx="5"/>
          </p:nvPr>
        </p:nvSpPr>
        <p:spPr/>
        <p:txBody>
          <a:bodyPr/>
          <a:lstStyle/>
          <a:p>
            <a:fld id="{D3CB639B-CC03-4920-A60D-3E4C72B47D60}" type="slidenum">
              <a:rPr lang="es-ES" smtClean="0"/>
              <a:pPr/>
              <a:t>67</a:t>
            </a:fld>
            <a:endParaRPr lang="es-ES"/>
          </a:p>
        </p:txBody>
      </p:sp>
    </p:spTree>
    <p:extLst>
      <p:ext uri="{BB962C8B-B14F-4D97-AF65-F5344CB8AC3E}">
        <p14:creationId xmlns:p14="http://schemas.microsoft.com/office/powerpoint/2010/main" val="1964266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7B91-C697-75B6-A3FD-AEA6C5BB8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9AC39C-ADEA-916B-1E63-E79C79A216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8031399-8DF0-2AE0-EFB9-2BE17BC213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3C352D-D72F-75AA-61C6-0EFA8800F9A6}"/>
              </a:ext>
            </a:extLst>
          </p:cNvPr>
          <p:cNvSpPr>
            <a:spLocks noGrp="1"/>
          </p:cNvSpPr>
          <p:nvPr>
            <p:ph type="sldNum" sz="quarter" idx="5"/>
          </p:nvPr>
        </p:nvSpPr>
        <p:spPr/>
        <p:txBody>
          <a:bodyPr/>
          <a:lstStyle/>
          <a:p>
            <a:fld id="{D3CB639B-CC03-4920-A60D-3E4C72B47D60}" type="slidenum">
              <a:rPr lang="es-ES" smtClean="0"/>
              <a:pPr/>
              <a:t>68</a:t>
            </a:fld>
            <a:endParaRPr lang="es-ES"/>
          </a:p>
        </p:txBody>
      </p:sp>
    </p:spTree>
    <p:extLst>
      <p:ext uri="{BB962C8B-B14F-4D97-AF65-F5344CB8AC3E}">
        <p14:creationId xmlns:p14="http://schemas.microsoft.com/office/powerpoint/2010/main" val="38140654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15EC3-5B9C-19D7-6279-0E7FE3032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ABF67-ABE3-7244-1510-2BCF583A3A3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99144B-C031-D04B-B56C-28D50E1FE2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DBEAA5-C9EB-85EE-6BA3-E8A3C493E063}"/>
              </a:ext>
            </a:extLst>
          </p:cNvPr>
          <p:cNvSpPr>
            <a:spLocks noGrp="1"/>
          </p:cNvSpPr>
          <p:nvPr>
            <p:ph type="sldNum" sz="quarter" idx="5"/>
          </p:nvPr>
        </p:nvSpPr>
        <p:spPr/>
        <p:txBody>
          <a:bodyPr/>
          <a:lstStyle/>
          <a:p>
            <a:fld id="{D3CB639B-CC03-4920-A60D-3E4C72B47D60}" type="slidenum">
              <a:rPr lang="es-ES" smtClean="0"/>
              <a:pPr/>
              <a:t>69</a:t>
            </a:fld>
            <a:endParaRPr lang="es-ES"/>
          </a:p>
        </p:txBody>
      </p:sp>
    </p:spTree>
    <p:extLst>
      <p:ext uri="{BB962C8B-B14F-4D97-AF65-F5344CB8AC3E}">
        <p14:creationId xmlns:p14="http://schemas.microsoft.com/office/powerpoint/2010/main" val="40985126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39358-1C76-FEE8-D3EA-B9E41BF2E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A1567-2558-3A32-A222-5FE1868A482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4BEDFC-05C9-4076-8F06-1AC7C98C3F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48666-80C5-60C9-746E-7A4E20953CD3}"/>
              </a:ext>
            </a:extLst>
          </p:cNvPr>
          <p:cNvSpPr>
            <a:spLocks noGrp="1"/>
          </p:cNvSpPr>
          <p:nvPr>
            <p:ph type="sldNum" sz="quarter" idx="5"/>
          </p:nvPr>
        </p:nvSpPr>
        <p:spPr/>
        <p:txBody>
          <a:bodyPr/>
          <a:lstStyle/>
          <a:p>
            <a:fld id="{D3CB639B-CC03-4920-A60D-3E4C72B47D60}" type="slidenum">
              <a:rPr lang="es-ES" smtClean="0"/>
              <a:pPr/>
              <a:t>70</a:t>
            </a:fld>
            <a:endParaRPr lang="es-ES"/>
          </a:p>
        </p:txBody>
      </p:sp>
    </p:spTree>
    <p:extLst>
      <p:ext uri="{BB962C8B-B14F-4D97-AF65-F5344CB8AC3E}">
        <p14:creationId xmlns:p14="http://schemas.microsoft.com/office/powerpoint/2010/main" val="27135002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5C7E-3CA3-B04C-10D2-45EE64DE9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97F76-5084-C818-1C56-11A21DF7259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9F2320-9821-D952-0AF2-593994A64C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F5373D-31BF-5E38-7C3D-B6BD74CE0008}"/>
              </a:ext>
            </a:extLst>
          </p:cNvPr>
          <p:cNvSpPr>
            <a:spLocks noGrp="1"/>
          </p:cNvSpPr>
          <p:nvPr>
            <p:ph type="sldNum" sz="quarter" idx="5"/>
          </p:nvPr>
        </p:nvSpPr>
        <p:spPr/>
        <p:txBody>
          <a:bodyPr/>
          <a:lstStyle/>
          <a:p>
            <a:fld id="{D3CB639B-CC03-4920-A60D-3E4C72B47D60}" type="slidenum">
              <a:rPr lang="es-ES" smtClean="0"/>
              <a:pPr/>
              <a:t>71</a:t>
            </a:fld>
            <a:endParaRPr lang="es-ES"/>
          </a:p>
        </p:txBody>
      </p:sp>
    </p:spTree>
    <p:extLst>
      <p:ext uri="{BB962C8B-B14F-4D97-AF65-F5344CB8AC3E}">
        <p14:creationId xmlns:p14="http://schemas.microsoft.com/office/powerpoint/2010/main" val="272921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0DDE5-4830-A5CF-600E-E80D11A21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6B00F3-AEF5-2591-34D6-0218454FF3D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39C536-44C7-9211-7E40-C01269811C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1D3804-14CE-04DB-3CD1-052DBB38555A}"/>
              </a:ext>
            </a:extLst>
          </p:cNvPr>
          <p:cNvSpPr>
            <a:spLocks noGrp="1"/>
          </p:cNvSpPr>
          <p:nvPr>
            <p:ph type="sldNum" sz="quarter" idx="5"/>
          </p:nvPr>
        </p:nvSpPr>
        <p:spPr/>
        <p:txBody>
          <a:bodyPr/>
          <a:lstStyle/>
          <a:p>
            <a:fld id="{D3CB639B-CC03-4920-A60D-3E4C72B47D60}" type="slidenum">
              <a:rPr lang="es-ES" smtClean="0"/>
              <a:pPr/>
              <a:t>9</a:t>
            </a:fld>
            <a:endParaRPr lang="es-ES"/>
          </a:p>
        </p:txBody>
      </p:sp>
    </p:spTree>
    <p:extLst>
      <p:ext uri="{BB962C8B-B14F-4D97-AF65-F5344CB8AC3E}">
        <p14:creationId xmlns:p14="http://schemas.microsoft.com/office/powerpoint/2010/main" val="21922541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1F8E2-307F-5956-A388-6A5D2B7F2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90C48-14DA-2036-F79D-80C62B8F5C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09E420-668E-96C4-B429-B54BA9078A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8D4061-964C-884A-19F1-50C350DE23B3}"/>
              </a:ext>
            </a:extLst>
          </p:cNvPr>
          <p:cNvSpPr>
            <a:spLocks noGrp="1"/>
          </p:cNvSpPr>
          <p:nvPr>
            <p:ph type="sldNum" sz="quarter" idx="5"/>
          </p:nvPr>
        </p:nvSpPr>
        <p:spPr/>
        <p:txBody>
          <a:bodyPr/>
          <a:lstStyle/>
          <a:p>
            <a:fld id="{D3CB639B-CC03-4920-A60D-3E4C72B47D60}" type="slidenum">
              <a:rPr lang="es-ES" smtClean="0"/>
              <a:pPr/>
              <a:t>72</a:t>
            </a:fld>
            <a:endParaRPr lang="es-ES"/>
          </a:p>
        </p:txBody>
      </p:sp>
    </p:spTree>
    <p:extLst>
      <p:ext uri="{BB962C8B-B14F-4D97-AF65-F5344CB8AC3E}">
        <p14:creationId xmlns:p14="http://schemas.microsoft.com/office/powerpoint/2010/main" val="1208128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9AC7F-BD42-7217-000E-3CA99E704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A7CF5-5EDE-CC54-63E3-8A4A94135BF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31260D2-A355-1C5C-1ADB-27E1D87FCE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D99F4E-52D0-1B11-AD95-A090D20D5B43}"/>
              </a:ext>
            </a:extLst>
          </p:cNvPr>
          <p:cNvSpPr>
            <a:spLocks noGrp="1"/>
          </p:cNvSpPr>
          <p:nvPr>
            <p:ph type="sldNum" sz="quarter" idx="5"/>
          </p:nvPr>
        </p:nvSpPr>
        <p:spPr/>
        <p:txBody>
          <a:bodyPr/>
          <a:lstStyle/>
          <a:p>
            <a:fld id="{D3CB639B-CC03-4920-A60D-3E4C72B47D60}" type="slidenum">
              <a:rPr lang="es-ES" smtClean="0"/>
              <a:pPr/>
              <a:t>73</a:t>
            </a:fld>
            <a:endParaRPr lang="es-ES"/>
          </a:p>
        </p:txBody>
      </p:sp>
    </p:spTree>
    <p:extLst>
      <p:ext uri="{BB962C8B-B14F-4D97-AF65-F5344CB8AC3E}">
        <p14:creationId xmlns:p14="http://schemas.microsoft.com/office/powerpoint/2010/main" val="35530884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8E05-E22D-493B-63F6-5C5FBF784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166DF-6DF9-3CC0-4099-FF4C0F97BD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5BFC9CA-EDE5-6748-4C8B-705DB3DD1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252676-9D28-1770-DE2D-E31460F9919C}"/>
              </a:ext>
            </a:extLst>
          </p:cNvPr>
          <p:cNvSpPr>
            <a:spLocks noGrp="1"/>
          </p:cNvSpPr>
          <p:nvPr>
            <p:ph type="sldNum" sz="quarter" idx="5"/>
          </p:nvPr>
        </p:nvSpPr>
        <p:spPr/>
        <p:txBody>
          <a:bodyPr/>
          <a:lstStyle/>
          <a:p>
            <a:fld id="{D3CB639B-CC03-4920-A60D-3E4C72B47D60}" type="slidenum">
              <a:rPr lang="es-ES" smtClean="0"/>
              <a:pPr/>
              <a:t>74</a:t>
            </a:fld>
            <a:endParaRPr lang="es-ES"/>
          </a:p>
        </p:txBody>
      </p:sp>
    </p:spTree>
    <p:extLst>
      <p:ext uri="{BB962C8B-B14F-4D97-AF65-F5344CB8AC3E}">
        <p14:creationId xmlns:p14="http://schemas.microsoft.com/office/powerpoint/2010/main" val="3574014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3901D-A45D-3A34-662D-E53DC139A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085F8-4967-232B-15B5-F7B9513698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2FA95C-F167-4E5B-30C8-EB610F0EE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25F99A-895D-62D3-E059-3752BB2D93DC}"/>
              </a:ext>
            </a:extLst>
          </p:cNvPr>
          <p:cNvSpPr>
            <a:spLocks noGrp="1"/>
          </p:cNvSpPr>
          <p:nvPr>
            <p:ph type="sldNum" sz="quarter" idx="5"/>
          </p:nvPr>
        </p:nvSpPr>
        <p:spPr/>
        <p:txBody>
          <a:bodyPr/>
          <a:lstStyle/>
          <a:p>
            <a:fld id="{D3CB639B-CC03-4920-A60D-3E4C72B47D60}" type="slidenum">
              <a:rPr lang="es-ES" smtClean="0"/>
              <a:pPr/>
              <a:t>75</a:t>
            </a:fld>
            <a:endParaRPr lang="es-ES"/>
          </a:p>
        </p:txBody>
      </p:sp>
    </p:spTree>
    <p:extLst>
      <p:ext uri="{BB962C8B-B14F-4D97-AF65-F5344CB8AC3E}">
        <p14:creationId xmlns:p14="http://schemas.microsoft.com/office/powerpoint/2010/main" val="21252024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42562-E01F-76BE-7545-BCD2713C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27A0F-8F1A-EF82-3EB6-0E44CB1557F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4D3EF6B-01F8-C322-3E58-4FA41C7862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E3D53C-2FF5-35B7-620F-866CF3C4F6FF}"/>
              </a:ext>
            </a:extLst>
          </p:cNvPr>
          <p:cNvSpPr>
            <a:spLocks noGrp="1"/>
          </p:cNvSpPr>
          <p:nvPr>
            <p:ph type="sldNum" sz="quarter" idx="5"/>
          </p:nvPr>
        </p:nvSpPr>
        <p:spPr/>
        <p:txBody>
          <a:bodyPr/>
          <a:lstStyle/>
          <a:p>
            <a:fld id="{D3CB639B-CC03-4920-A60D-3E4C72B47D60}" type="slidenum">
              <a:rPr lang="es-ES" smtClean="0"/>
              <a:pPr/>
              <a:t>76</a:t>
            </a:fld>
            <a:endParaRPr lang="es-ES"/>
          </a:p>
        </p:txBody>
      </p:sp>
    </p:spTree>
    <p:extLst>
      <p:ext uri="{BB962C8B-B14F-4D97-AF65-F5344CB8AC3E}">
        <p14:creationId xmlns:p14="http://schemas.microsoft.com/office/powerpoint/2010/main" val="1776634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C398A-B8C1-A9E8-1B5B-A1640D423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98086-B61C-9AF1-01FA-0540DE77803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C3F02F-6DD0-E6BF-27F0-3A26B524CF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ACB92B-8894-4207-B7B4-473C19CE67CA}"/>
              </a:ext>
            </a:extLst>
          </p:cNvPr>
          <p:cNvSpPr>
            <a:spLocks noGrp="1"/>
          </p:cNvSpPr>
          <p:nvPr>
            <p:ph type="sldNum" sz="quarter" idx="5"/>
          </p:nvPr>
        </p:nvSpPr>
        <p:spPr/>
        <p:txBody>
          <a:bodyPr/>
          <a:lstStyle/>
          <a:p>
            <a:fld id="{D3CB639B-CC03-4920-A60D-3E4C72B47D60}" type="slidenum">
              <a:rPr lang="es-ES" smtClean="0"/>
              <a:pPr/>
              <a:t>77</a:t>
            </a:fld>
            <a:endParaRPr lang="es-ES"/>
          </a:p>
        </p:txBody>
      </p:sp>
    </p:spTree>
    <p:extLst>
      <p:ext uri="{BB962C8B-B14F-4D97-AF65-F5344CB8AC3E}">
        <p14:creationId xmlns:p14="http://schemas.microsoft.com/office/powerpoint/2010/main" val="42034599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FC8E6-0D10-D5FF-4995-359FF0B73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63C12-27D7-492F-F667-6B1BD657965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BAF1CC-086F-6025-FB44-1BD1FDA9E1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62F0B-63AB-8545-806E-6546BA8E4803}"/>
              </a:ext>
            </a:extLst>
          </p:cNvPr>
          <p:cNvSpPr>
            <a:spLocks noGrp="1"/>
          </p:cNvSpPr>
          <p:nvPr>
            <p:ph type="sldNum" sz="quarter" idx="5"/>
          </p:nvPr>
        </p:nvSpPr>
        <p:spPr/>
        <p:txBody>
          <a:bodyPr/>
          <a:lstStyle/>
          <a:p>
            <a:fld id="{D3CB639B-CC03-4920-A60D-3E4C72B47D60}" type="slidenum">
              <a:rPr lang="es-ES" smtClean="0"/>
              <a:pPr/>
              <a:t>78</a:t>
            </a:fld>
            <a:endParaRPr lang="es-ES"/>
          </a:p>
        </p:txBody>
      </p:sp>
    </p:spTree>
    <p:extLst>
      <p:ext uri="{BB962C8B-B14F-4D97-AF65-F5344CB8AC3E}">
        <p14:creationId xmlns:p14="http://schemas.microsoft.com/office/powerpoint/2010/main" val="3124636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4E772-860C-2A2D-C1EC-5819FD6A9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8C0CED-6AFA-9272-5CD0-CE12B36394A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41FA4EA-2FBC-7AAF-9061-9D6E64A91F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6CCFE9-160F-739B-E316-9C01E8373CDD}"/>
              </a:ext>
            </a:extLst>
          </p:cNvPr>
          <p:cNvSpPr>
            <a:spLocks noGrp="1"/>
          </p:cNvSpPr>
          <p:nvPr>
            <p:ph type="sldNum" sz="quarter" idx="5"/>
          </p:nvPr>
        </p:nvSpPr>
        <p:spPr/>
        <p:txBody>
          <a:bodyPr/>
          <a:lstStyle/>
          <a:p>
            <a:fld id="{D3CB639B-CC03-4920-A60D-3E4C72B47D60}" type="slidenum">
              <a:rPr lang="es-ES" smtClean="0"/>
              <a:pPr/>
              <a:t>79</a:t>
            </a:fld>
            <a:endParaRPr lang="es-ES"/>
          </a:p>
        </p:txBody>
      </p:sp>
    </p:spTree>
    <p:extLst>
      <p:ext uri="{BB962C8B-B14F-4D97-AF65-F5344CB8AC3E}">
        <p14:creationId xmlns:p14="http://schemas.microsoft.com/office/powerpoint/2010/main" val="37975354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6D2E6-4F8A-6DF2-A8ED-48D3150A0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C74A0-194D-9190-3B25-2A0875FD720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E1CA3C-8C0F-DA42-9BEA-5E4056A58E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91563-D132-1896-4654-609E1D8620E7}"/>
              </a:ext>
            </a:extLst>
          </p:cNvPr>
          <p:cNvSpPr>
            <a:spLocks noGrp="1"/>
          </p:cNvSpPr>
          <p:nvPr>
            <p:ph type="sldNum" sz="quarter" idx="5"/>
          </p:nvPr>
        </p:nvSpPr>
        <p:spPr/>
        <p:txBody>
          <a:bodyPr/>
          <a:lstStyle/>
          <a:p>
            <a:fld id="{D3CB639B-CC03-4920-A60D-3E4C72B47D60}" type="slidenum">
              <a:rPr lang="es-ES" smtClean="0"/>
              <a:pPr/>
              <a:t>80</a:t>
            </a:fld>
            <a:endParaRPr lang="es-ES"/>
          </a:p>
        </p:txBody>
      </p:sp>
    </p:spTree>
    <p:extLst>
      <p:ext uri="{BB962C8B-B14F-4D97-AF65-F5344CB8AC3E}">
        <p14:creationId xmlns:p14="http://schemas.microsoft.com/office/powerpoint/2010/main" val="24716370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63C9F-F4B0-B93E-B24B-DFFBACFCD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01D7F-E3EB-95D0-1993-AE44284A897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FD071F-3A4C-EEC1-84BD-7E03680A9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ABE255-F7E7-B6F4-4C9A-9AADE23426DF}"/>
              </a:ext>
            </a:extLst>
          </p:cNvPr>
          <p:cNvSpPr>
            <a:spLocks noGrp="1"/>
          </p:cNvSpPr>
          <p:nvPr>
            <p:ph type="sldNum" sz="quarter" idx="5"/>
          </p:nvPr>
        </p:nvSpPr>
        <p:spPr/>
        <p:txBody>
          <a:bodyPr/>
          <a:lstStyle/>
          <a:p>
            <a:fld id="{D3CB639B-CC03-4920-A60D-3E4C72B47D60}" type="slidenum">
              <a:rPr lang="es-ES" smtClean="0"/>
              <a:pPr/>
              <a:t>81</a:t>
            </a:fld>
            <a:endParaRPr lang="es-ES"/>
          </a:p>
        </p:txBody>
      </p:sp>
    </p:spTree>
    <p:extLst>
      <p:ext uri="{BB962C8B-B14F-4D97-AF65-F5344CB8AC3E}">
        <p14:creationId xmlns:p14="http://schemas.microsoft.com/office/powerpoint/2010/main" val="217424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CDC2B-42B0-0779-CF7D-F3FD30B8A7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CE941-5AC3-9110-BFC2-436B62E2B5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EBE2103-23BA-ADDE-D25D-AB58AF2010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6225B-5439-3934-F4B9-F51A18D32A31}"/>
              </a:ext>
            </a:extLst>
          </p:cNvPr>
          <p:cNvSpPr>
            <a:spLocks noGrp="1"/>
          </p:cNvSpPr>
          <p:nvPr>
            <p:ph type="sldNum" sz="quarter" idx="5"/>
          </p:nvPr>
        </p:nvSpPr>
        <p:spPr/>
        <p:txBody>
          <a:bodyPr/>
          <a:lstStyle/>
          <a:p>
            <a:fld id="{D3CB639B-CC03-4920-A60D-3E4C72B47D60}" type="slidenum">
              <a:rPr lang="es-ES" smtClean="0"/>
              <a:pPr/>
              <a:t>10</a:t>
            </a:fld>
            <a:endParaRPr lang="es-ES"/>
          </a:p>
        </p:txBody>
      </p:sp>
    </p:spTree>
    <p:extLst>
      <p:ext uri="{BB962C8B-B14F-4D97-AF65-F5344CB8AC3E}">
        <p14:creationId xmlns:p14="http://schemas.microsoft.com/office/powerpoint/2010/main" val="7399730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0B241-01A4-60B9-648B-4643AAAC3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950F4-E607-2DA9-4FD7-48DDF39DFE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385631-BDDA-C0BB-3680-034E97BDE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28108C-809A-0A2B-6B9E-445731BBFAD4}"/>
              </a:ext>
            </a:extLst>
          </p:cNvPr>
          <p:cNvSpPr>
            <a:spLocks noGrp="1"/>
          </p:cNvSpPr>
          <p:nvPr>
            <p:ph type="sldNum" sz="quarter" idx="5"/>
          </p:nvPr>
        </p:nvSpPr>
        <p:spPr/>
        <p:txBody>
          <a:bodyPr/>
          <a:lstStyle/>
          <a:p>
            <a:fld id="{D3CB639B-CC03-4920-A60D-3E4C72B47D60}" type="slidenum">
              <a:rPr lang="es-ES" smtClean="0"/>
              <a:pPr/>
              <a:t>82</a:t>
            </a:fld>
            <a:endParaRPr lang="es-ES"/>
          </a:p>
        </p:txBody>
      </p:sp>
    </p:spTree>
    <p:extLst>
      <p:ext uri="{BB962C8B-B14F-4D97-AF65-F5344CB8AC3E}">
        <p14:creationId xmlns:p14="http://schemas.microsoft.com/office/powerpoint/2010/main" val="38875734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054C2-2F84-AD34-C44A-57C8D4F01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7C0CD-3966-2BE2-3278-6E6145063C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3A9B304-B892-33BB-6DB8-26BFC4872D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D0A1A-546D-E11E-F629-B1D6AD30BF5F}"/>
              </a:ext>
            </a:extLst>
          </p:cNvPr>
          <p:cNvSpPr>
            <a:spLocks noGrp="1"/>
          </p:cNvSpPr>
          <p:nvPr>
            <p:ph type="sldNum" sz="quarter" idx="5"/>
          </p:nvPr>
        </p:nvSpPr>
        <p:spPr/>
        <p:txBody>
          <a:bodyPr/>
          <a:lstStyle/>
          <a:p>
            <a:fld id="{D3CB639B-CC03-4920-A60D-3E4C72B47D60}" type="slidenum">
              <a:rPr lang="es-ES" smtClean="0"/>
              <a:pPr/>
              <a:t>83</a:t>
            </a:fld>
            <a:endParaRPr lang="es-ES"/>
          </a:p>
        </p:txBody>
      </p:sp>
    </p:spTree>
    <p:extLst>
      <p:ext uri="{BB962C8B-B14F-4D97-AF65-F5344CB8AC3E}">
        <p14:creationId xmlns:p14="http://schemas.microsoft.com/office/powerpoint/2010/main" val="30689895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EE68D-C367-EDBA-172C-1B630FDFA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8998B5-0928-9BA9-BB4A-A28507CA23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B0ADE36-9F87-8D98-08C0-5DDC351B1D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F4BCE8-350C-B9F7-D525-1D1089E52B64}"/>
              </a:ext>
            </a:extLst>
          </p:cNvPr>
          <p:cNvSpPr>
            <a:spLocks noGrp="1"/>
          </p:cNvSpPr>
          <p:nvPr>
            <p:ph type="sldNum" sz="quarter" idx="5"/>
          </p:nvPr>
        </p:nvSpPr>
        <p:spPr/>
        <p:txBody>
          <a:bodyPr/>
          <a:lstStyle/>
          <a:p>
            <a:fld id="{D3CB639B-CC03-4920-A60D-3E4C72B47D60}" type="slidenum">
              <a:rPr lang="es-ES" smtClean="0"/>
              <a:pPr/>
              <a:t>84</a:t>
            </a:fld>
            <a:endParaRPr lang="es-ES"/>
          </a:p>
        </p:txBody>
      </p:sp>
    </p:spTree>
    <p:extLst>
      <p:ext uri="{BB962C8B-B14F-4D97-AF65-F5344CB8AC3E}">
        <p14:creationId xmlns:p14="http://schemas.microsoft.com/office/powerpoint/2010/main" val="19262671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2D765-6A26-3DF3-B6AC-EE9AAACEA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BEA3EF-AE35-E6F4-484F-76681F1A2B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7A21B0-56B2-882F-37E0-CDF87737D8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04D1E7-0D6E-A8CF-72BB-921353EB56AF}"/>
              </a:ext>
            </a:extLst>
          </p:cNvPr>
          <p:cNvSpPr>
            <a:spLocks noGrp="1"/>
          </p:cNvSpPr>
          <p:nvPr>
            <p:ph type="sldNum" sz="quarter" idx="5"/>
          </p:nvPr>
        </p:nvSpPr>
        <p:spPr/>
        <p:txBody>
          <a:bodyPr/>
          <a:lstStyle/>
          <a:p>
            <a:fld id="{D3CB639B-CC03-4920-A60D-3E4C72B47D60}" type="slidenum">
              <a:rPr lang="es-ES" smtClean="0"/>
              <a:pPr/>
              <a:t>85</a:t>
            </a:fld>
            <a:endParaRPr lang="es-ES"/>
          </a:p>
        </p:txBody>
      </p:sp>
    </p:spTree>
    <p:extLst>
      <p:ext uri="{BB962C8B-B14F-4D97-AF65-F5344CB8AC3E}">
        <p14:creationId xmlns:p14="http://schemas.microsoft.com/office/powerpoint/2010/main" val="35798461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CE0B-3F93-2B55-BB8F-B7EDE615B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907FF-68E7-0B80-9F56-2A9979FC38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BE7E266-31A9-1721-EED1-61A59202CA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60923D-8B7F-1F37-41AC-B184F675CA71}"/>
              </a:ext>
            </a:extLst>
          </p:cNvPr>
          <p:cNvSpPr>
            <a:spLocks noGrp="1"/>
          </p:cNvSpPr>
          <p:nvPr>
            <p:ph type="sldNum" sz="quarter" idx="5"/>
          </p:nvPr>
        </p:nvSpPr>
        <p:spPr/>
        <p:txBody>
          <a:bodyPr/>
          <a:lstStyle/>
          <a:p>
            <a:fld id="{D3CB639B-CC03-4920-A60D-3E4C72B47D60}" type="slidenum">
              <a:rPr lang="es-ES" smtClean="0"/>
              <a:pPr/>
              <a:t>86</a:t>
            </a:fld>
            <a:endParaRPr lang="es-ES"/>
          </a:p>
        </p:txBody>
      </p:sp>
    </p:spTree>
    <p:extLst>
      <p:ext uri="{BB962C8B-B14F-4D97-AF65-F5344CB8AC3E}">
        <p14:creationId xmlns:p14="http://schemas.microsoft.com/office/powerpoint/2010/main" val="11686613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C4F6A-CBD6-8359-4FA1-86C1FD5C1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131C-C52E-E6EE-77E3-57C0D91291F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3ED7FD-D430-EB9B-5BCC-CDCD44773B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55967-ACD9-8927-F812-475D6CFEE2A8}"/>
              </a:ext>
            </a:extLst>
          </p:cNvPr>
          <p:cNvSpPr>
            <a:spLocks noGrp="1"/>
          </p:cNvSpPr>
          <p:nvPr>
            <p:ph type="sldNum" sz="quarter" idx="5"/>
          </p:nvPr>
        </p:nvSpPr>
        <p:spPr/>
        <p:txBody>
          <a:bodyPr/>
          <a:lstStyle/>
          <a:p>
            <a:fld id="{D3CB639B-CC03-4920-A60D-3E4C72B47D60}" type="slidenum">
              <a:rPr lang="es-ES" smtClean="0"/>
              <a:pPr/>
              <a:t>87</a:t>
            </a:fld>
            <a:endParaRPr lang="es-ES"/>
          </a:p>
        </p:txBody>
      </p:sp>
    </p:spTree>
    <p:extLst>
      <p:ext uri="{BB962C8B-B14F-4D97-AF65-F5344CB8AC3E}">
        <p14:creationId xmlns:p14="http://schemas.microsoft.com/office/powerpoint/2010/main" val="69772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29034-5A13-32D1-E7FB-867B3C3430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DB2C8-4F3A-0DF2-1EC5-6F16A36EA12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796EBF-A725-6EC4-AA37-2B7B3B72DE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F3C012-57FE-1CE0-6C62-6A192907405C}"/>
              </a:ext>
            </a:extLst>
          </p:cNvPr>
          <p:cNvSpPr>
            <a:spLocks noGrp="1"/>
          </p:cNvSpPr>
          <p:nvPr>
            <p:ph type="sldNum" sz="quarter" idx="5"/>
          </p:nvPr>
        </p:nvSpPr>
        <p:spPr/>
        <p:txBody>
          <a:bodyPr/>
          <a:lstStyle/>
          <a:p>
            <a:fld id="{D3CB639B-CC03-4920-A60D-3E4C72B47D60}" type="slidenum">
              <a:rPr lang="es-ES" smtClean="0"/>
              <a:pPr/>
              <a:t>11</a:t>
            </a:fld>
            <a:endParaRPr lang="es-ES"/>
          </a:p>
        </p:txBody>
      </p:sp>
    </p:spTree>
    <p:extLst>
      <p:ext uri="{BB962C8B-B14F-4D97-AF65-F5344CB8AC3E}">
        <p14:creationId xmlns:p14="http://schemas.microsoft.com/office/powerpoint/2010/main" val="422213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8C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8C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8C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8C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8C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373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99DBA-2049-C84F-F919-1A7C36EF2D9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FAD9C8E-5A41-BF61-B623-CAB459E96FE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CB43C4BB-23C3-3F8E-DEE0-BCFBA81E8271}"/>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él se apartó de ellos a distancia como de un tiro de piedra; y puesto de rodillas oró, diciendo: Padre, si quieres, pasa de mí esta copa; pero no se haga mi voluntad, sino la tuya.</a:t>
            </a:r>
          </a:p>
        </p:txBody>
      </p:sp>
      <p:sp>
        <p:nvSpPr>
          <p:cNvPr id="3" name="TextBox 2">
            <a:extLst>
              <a:ext uri="{FF2B5EF4-FFF2-40B4-BE49-F238E27FC236}">
                <a16:creationId xmlns:a16="http://schemas.microsoft.com/office/drawing/2014/main" id="{19A98DAB-58DF-B334-C3D7-1CD6FED5D274}"/>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85D8E410-8149-3750-9BD9-C1512BBF9E0F}"/>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C221546B-AA51-2C83-F001-96488812679D}"/>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0B873962-37B4-C8A3-336E-36052511C1EB}"/>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dirty="0">
                <a:latin typeface="Calibri"/>
              </a:rPr>
              <a:t>antes bien con toda confianza, como siempre, ahora también será magnificado Cristo en mi cuerpo, o por vida o por muerte. </a:t>
            </a:r>
          </a:p>
        </p:txBody>
      </p:sp>
      <p:sp>
        <p:nvSpPr>
          <p:cNvPr id="9" name="1 CuadroTexto">
            <a:extLst>
              <a:ext uri="{FF2B5EF4-FFF2-40B4-BE49-F238E27FC236}">
                <a16:creationId xmlns:a16="http://schemas.microsoft.com/office/drawing/2014/main" id="{49816552-D279-2B86-9620-353878FCF6C7}"/>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F1B3AC29-AE8C-0E5C-3BB2-FEADD8422E6C}"/>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nuestro Dios a quien servimos puede librarnos del horno de fuego ardiendo; y de tu mano, oh rey, nos librará. </a:t>
            </a:r>
            <a:r>
              <a:rPr lang="es-ES" sz="2400" dirty="0">
                <a:latin typeface="Calibri"/>
              </a:rPr>
              <a:t>Y si no, sepas, oh rey, que no serviremos a tus dioses, ni tampoco adoraremos la estatua que has levantado. </a:t>
            </a:r>
          </a:p>
        </p:txBody>
      </p:sp>
    </p:spTree>
    <p:extLst>
      <p:ext uri="{BB962C8B-B14F-4D97-AF65-F5344CB8AC3E}">
        <p14:creationId xmlns:p14="http://schemas.microsoft.com/office/powerpoint/2010/main" val="6376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8C32-3062-C193-E886-C859BCEA9A7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FC7AED8-D031-235E-FF85-87C34A9B3E5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2517EC27-425A-ADDF-54A2-4DB89469ED44}"/>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latin typeface="Calibri"/>
              </a:rPr>
              <a:t>pero no se haga mi voluntad, sino la tuya.</a:t>
            </a:r>
          </a:p>
        </p:txBody>
      </p:sp>
      <p:sp>
        <p:nvSpPr>
          <p:cNvPr id="3" name="TextBox 2">
            <a:extLst>
              <a:ext uri="{FF2B5EF4-FFF2-40B4-BE49-F238E27FC236}">
                <a16:creationId xmlns:a16="http://schemas.microsoft.com/office/drawing/2014/main" id="{52958319-6FCC-CB8A-2E2C-4E6063927784}"/>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10D5BDF-80C4-1F3D-464E-57AAB6B9D937}"/>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A47E02F8-DCB6-03E4-B543-2DE301B248C9}"/>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0190680B-678E-05EC-32B0-E643A19B1574}"/>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dirty="0">
                <a:latin typeface="Calibri"/>
              </a:rPr>
              <a:t>antes bien con toda confianza, como siempre, ahora también será magnificado Cristo en mi cuerpo, o por vida o por muerte. </a:t>
            </a:r>
          </a:p>
        </p:txBody>
      </p:sp>
      <p:sp>
        <p:nvSpPr>
          <p:cNvPr id="9" name="1 CuadroTexto">
            <a:extLst>
              <a:ext uri="{FF2B5EF4-FFF2-40B4-BE49-F238E27FC236}">
                <a16:creationId xmlns:a16="http://schemas.microsoft.com/office/drawing/2014/main" id="{7DA5894B-EB73-4C07-8D3D-FDD093A63FB6}"/>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BD26B205-C35A-26B3-F8F1-EB61F60D4D12}"/>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nuestro Dios a quien servimos puede librarnos del horno de fuego ardiendo; y de tu mano, oh rey, nos librará. </a:t>
            </a:r>
            <a:r>
              <a:rPr lang="es-ES" sz="2400" dirty="0">
                <a:latin typeface="Calibri"/>
              </a:rPr>
              <a:t>Y si no, sepas, oh rey, que no serviremos a tus dioses, ni tampoco adoraremos la estatua que has levantado. </a:t>
            </a:r>
          </a:p>
        </p:txBody>
      </p:sp>
      <p:sp>
        <p:nvSpPr>
          <p:cNvPr id="8" name="TextBox 7">
            <a:extLst>
              <a:ext uri="{FF2B5EF4-FFF2-40B4-BE49-F238E27FC236}">
                <a16:creationId xmlns:a16="http://schemas.microsoft.com/office/drawing/2014/main" id="{473365D0-249D-CCB3-B29D-B9BA83D6D55F}"/>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Tree>
    <p:extLst>
      <p:ext uri="{BB962C8B-B14F-4D97-AF65-F5344CB8AC3E}">
        <p14:creationId xmlns:p14="http://schemas.microsoft.com/office/powerpoint/2010/main" val="129357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54A4-BE1C-1C78-68FD-82557106733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CD1F02A-1EF6-C89C-1C70-64D99FB4058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8B4B21CC-FDBA-C6CF-2C0E-F9469F6B079A}"/>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latin typeface="Calibri"/>
              </a:rPr>
              <a:t>pero no se haga mi voluntad, sino la tuya.</a:t>
            </a:r>
          </a:p>
        </p:txBody>
      </p:sp>
      <p:sp>
        <p:nvSpPr>
          <p:cNvPr id="3" name="TextBox 2">
            <a:extLst>
              <a:ext uri="{FF2B5EF4-FFF2-40B4-BE49-F238E27FC236}">
                <a16:creationId xmlns:a16="http://schemas.microsoft.com/office/drawing/2014/main" id="{B7DB2BDB-BAF3-EDF5-8D8D-C621CE802BDF}"/>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CAEE77A-84DE-14B3-9AC4-6B9B80DEC46B}"/>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19F78288-1A49-5A4A-2318-337AF93161B8}"/>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453C9AB3-5FEB-B8B5-DD93-400E2BE50552}"/>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B6A57730-49C0-0541-6E3F-5944EBE25594}"/>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48C21117-76A7-A78B-4B89-C824FFD3B451}"/>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nuestro Dios a quien servimos puede librarnos del horno de fuego ardiendo; y de tu mano, oh rey, nos librará. </a:t>
            </a:r>
            <a:r>
              <a:rPr lang="es-ES" sz="2400" dirty="0">
                <a:latin typeface="Calibri"/>
              </a:rPr>
              <a:t>Y si no, sepas, oh rey, que no serviremos a tus dioses, ni tampoco adoraremos la estatua que has levantado. </a:t>
            </a:r>
          </a:p>
        </p:txBody>
      </p:sp>
      <p:sp>
        <p:nvSpPr>
          <p:cNvPr id="8" name="TextBox 7">
            <a:extLst>
              <a:ext uri="{FF2B5EF4-FFF2-40B4-BE49-F238E27FC236}">
                <a16:creationId xmlns:a16="http://schemas.microsoft.com/office/drawing/2014/main" id="{47DB9918-CD76-CA44-1ED8-FA9901D7D857}"/>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Tree>
    <p:extLst>
      <p:ext uri="{BB962C8B-B14F-4D97-AF65-F5344CB8AC3E}">
        <p14:creationId xmlns:p14="http://schemas.microsoft.com/office/powerpoint/2010/main" val="130957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1E6F6-7F53-A28F-C7DA-05F4518C002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7815590-FD93-2F85-968F-E396A9F2AF9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5E03E980-FCE0-600C-084D-CFCEDE00068E}"/>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latin typeface="Calibri"/>
              </a:rPr>
              <a:t>pero no se haga mi voluntad, sino la tuya.</a:t>
            </a:r>
          </a:p>
        </p:txBody>
      </p:sp>
      <p:sp>
        <p:nvSpPr>
          <p:cNvPr id="3" name="TextBox 2">
            <a:extLst>
              <a:ext uri="{FF2B5EF4-FFF2-40B4-BE49-F238E27FC236}">
                <a16:creationId xmlns:a16="http://schemas.microsoft.com/office/drawing/2014/main" id="{2113747A-7DC5-3C9B-56E0-B2FBA1184086}"/>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D63EC8F-CF3B-C766-BFD3-EBBBAC3639BF}"/>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E52FCD1B-35E8-4554-7E37-A2EC449D8DC1}"/>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6FC9E3EF-345A-76F1-112E-4F10C80F59B5}"/>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24509FD9-AF3B-A11A-0B17-3286FA6E5986}"/>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7EBADE35-34D9-8E73-A729-041D899E31AF}"/>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nuestro Dios a quien servimos puede librarnos del horno de fuego ardiendo; y de tu mano, oh rey, nos librará. </a:t>
            </a:r>
            <a:r>
              <a:rPr lang="es-ES" sz="2400" u="sng" dirty="0">
                <a:solidFill>
                  <a:srgbClr val="00B0F0"/>
                </a:solidFill>
                <a:latin typeface="Calibri"/>
              </a:rPr>
              <a:t>Y si no</a:t>
            </a:r>
            <a:r>
              <a:rPr lang="es-ES" sz="2400" dirty="0">
                <a:solidFill>
                  <a:srgbClr val="00B0F0"/>
                </a:solidFill>
                <a:latin typeface="Calibri"/>
              </a:rPr>
              <a:t>, sepas, oh rey, que no serviremos a tus dioses, ni tampoco adoraremos la estatua que has levantado. </a:t>
            </a:r>
          </a:p>
        </p:txBody>
      </p:sp>
      <p:sp>
        <p:nvSpPr>
          <p:cNvPr id="8" name="TextBox 7">
            <a:extLst>
              <a:ext uri="{FF2B5EF4-FFF2-40B4-BE49-F238E27FC236}">
                <a16:creationId xmlns:a16="http://schemas.microsoft.com/office/drawing/2014/main" id="{179E9B3A-1A23-08B3-9F1D-DD941778DB07}"/>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Tree>
    <p:extLst>
      <p:ext uri="{BB962C8B-B14F-4D97-AF65-F5344CB8AC3E}">
        <p14:creationId xmlns:p14="http://schemas.microsoft.com/office/powerpoint/2010/main" val="192521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168E1-C9B4-2324-9314-D8AEC599171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549DDD2-D879-4826-8DCA-3752B24F865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35F90DF3-34D2-01F8-6685-C1C8B5F51121}"/>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solidFill>
                  <a:srgbClr val="00B0F0"/>
                </a:solidFill>
                <a:latin typeface="Calibri"/>
              </a:rPr>
              <a:t>pero no se haga mi voluntad, sino la tuya</a:t>
            </a:r>
            <a:r>
              <a:rPr lang="es-ES" sz="2400" dirty="0">
                <a:latin typeface="Calibri"/>
              </a:rPr>
              <a:t>.</a:t>
            </a:r>
          </a:p>
        </p:txBody>
      </p:sp>
      <p:sp>
        <p:nvSpPr>
          <p:cNvPr id="3" name="TextBox 2">
            <a:extLst>
              <a:ext uri="{FF2B5EF4-FFF2-40B4-BE49-F238E27FC236}">
                <a16:creationId xmlns:a16="http://schemas.microsoft.com/office/drawing/2014/main" id="{2659B2C4-EBCC-023C-6CE5-08267FAF1749}"/>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CA8A258D-9D7B-7C1F-90AF-DF2AC3F6E677}"/>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CB1A193E-B4A4-D395-5177-3134C8623D65}"/>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EAE767F5-B80E-64FB-BA76-248162B59175}"/>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BA42E71E-268A-94DF-27A7-729C4862AA0A}"/>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AE56F07B-6506-0136-E4B4-432319E594C7}"/>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nuestro Dios a quien servimos puede librarnos del horno de fuego ardiendo; y de tu mano, oh rey, nos librará. </a:t>
            </a:r>
            <a:r>
              <a:rPr lang="es-ES" sz="2400" u="sng" dirty="0">
                <a:solidFill>
                  <a:srgbClr val="00B0F0"/>
                </a:solidFill>
                <a:latin typeface="Calibri"/>
              </a:rPr>
              <a:t>Y si no</a:t>
            </a:r>
            <a:r>
              <a:rPr lang="es-ES" sz="2400" dirty="0">
                <a:solidFill>
                  <a:srgbClr val="00B0F0"/>
                </a:solidFill>
                <a:latin typeface="Calibri"/>
              </a:rPr>
              <a:t>, sepas, oh rey, que no serviremos a tus dioses, ni tampoco adoraremos la estatua que has levantado. </a:t>
            </a:r>
          </a:p>
        </p:txBody>
      </p:sp>
      <p:sp>
        <p:nvSpPr>
          <p:cNvPr id="8" name="TextBox 7">
            <a:extLst>
              <a:ext uri="{FF2B5EF4-FFF2-40B4-BE49-F238E27FC236}">
                <a16:creationId xmlns:a16="http://schemas.microsoft.com/office/drawing/2014/main" id="{C54BA16C-E660-FF6D-0EBC-7DA12A9732EB}"/>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7820EDBB-4568-72F7-EC3E-FC6AD71EFEC0}"/>
              </a:ext>
            </a:extLst>
          </p:cNvPr>
          <p:cNvSpPr txBox="1"/>
          <p:nvPr/>
        </p:nvSpPr>
        <p:spPr>
          <a:xfrm>
            <a:off x="4581909" y="27099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12A0C9B0-7463-8520-7E36-6C65BA6807AE}"/>
              </a:ext>
            </a:extLst>
          </p:cNvPr>
          <p:cNvSpPr txBox="1"/>
          <p:nvPr/>
        </p:nvSpPr>
        <p:spPr>
          <a:xfrm>
            <a:off x="4581909" y="33105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cxnSp>
        <p:nvCxnSpPr>
          <p:cNvPr id="15" name="Straight Connector 14">
            <a:extLst>
              <a:ext uri="{FF2B5EF4-FFF2-40B4-BE49-F238E27FC236}">
                <a16:creationId xmlns:a16="http://schemas.microsoft.com/office/drawing/2014/main" id="{FB0325A2-A5A7-44D4-3001-CC07414509CC}"/>
              </a:ext>
            </a:extLst>
          </p:cNvPr>
          <p:cNvCxnSpPr/>
          <p:nvPr/>
        </p:nvCxnSpPr>
        <p:spPr>
          <a:xfrm>
            <a:off x="1691680" y="4005064"/>
            <a:ext cx="26642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D8DB8F-1081-38E8-2FEF-8BC35011F5A8}"/>
              </a:ext>
            </a:extLst>
          </p:cNvPr>
          <p:cNvCxnSpPr>
            <a:cxnSpLocks/>
          </p:cNvCxnSpPr>
          <p:nvPr/>
        </p:nvCxnSpPr>
        <p:spPr>
          <a:xfrm>
            <a:off x="107504" y="4293096"/>
            <a:ext cx="43204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E72047-90AB-0FD8-EC8A-1FE404693CF0}"/>
              </a:ext>
            </a:extLst>
          </p:cNvPr>
          <p:cNvCxnSpPr>
            <a:cxnSpLocks/>
          </p:cNvCxnSpPr>
          <p:nvPr/>
        </p:nvCxnSpPr>
        <p:spPr>
          <a:xfrm>
            <a:off x="107504" y="4581128"/>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82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BB617-7308-A6BC-AAA4-2D5F6710A7F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86B3415-23BD-0F2D-DBB6-7B1CA055727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98C24940-25BA-783F-FC42-9C8CD2DAB57D}"/>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solidFill>
                  <a:srgbClr val="00B0F0"/>
                </a:solidFill>
                <a:latin typeface="Calibri"/>
              </a:rPr>
              <a:t>pero no se haga mi voluntad, sino la tuya</a:t>
            </a:r>
            <a:r>
              <a:rPr lang="es-ES" sz="2400" dirty="0">
                <a:latin typeface="Calibri"/>
              </a:rPr>
              <a:t>.</a:t>
            </a:r>
          </a:p>
        </p:txBody>
      </p:sp>
      <p:sp>
        <p:nvSpPr>
          <p:cNvPr id="3" name="TextBox 2">
            <a:extLst>
              <a:ext uri="{FF2B5EF4-FFF2-40B4-BE49-F238E27FC236}">
                <a16:creationId xmlns:a16="http://schemas.microsoft.com/office/drawing/2014/main" id="{7D3B980F-3432-02A3-5C63-7134304CCF68}"/>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000077A5-EF71-090E-C763-E1BE6576EA66}"/>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DCB8F970-1DFD-414E-3EC8-BCBFEA216818}"/>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16CDEE1C-1206-7C01-0BCE-FA0E2040A1F7}"/>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8FC6D08D-5C2A-85AD-D1FA-04DECC6CDBE7}"/>
              </a:ext>
            </a:extLst>
          </p:cNvPr>
          <p:cNvSpPr txBox="1"/>
          <p:nvPr/>
        </p:nvSpPr>
        <p:spPr>
          <a:xfrm>
            <a:off x="2195736" y="4653136"/>
            <a:ext cx="496705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11:23, 24, 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A41FECEB-27AD-C34D-B4F7-ADAFD659577A}"/>
              </a:ext>
            </a:extLst>
          </p:cNvPr>
          <p:cNvSpPr txBox="1"/>
          <p:nvPr/>
        </p:nvSpPr>
        <p:spPr>
          <a:xfrm>
            <a:off x="-1" y="5177864"/>
            <a:ext cx="911841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23 ¿Son ministros de Cristo? (Como si estuviera loco hablo.) Yo más; en trabajos más abundante; en azotes sin número; en cárceles más; en peligros de muerte muchas veces. 24 De los judíos cinco veces he recibido cuarenta azotes menos uno. 28 y además de otras cosas, lo que sobre mí se agolpa cada día, la preocupación por todas las iglesias. </a:t>
            </a:r>
          </a:p>
        </p:txBody>
      </p:sp>
      <p:sp>
        <p:nvSpPr>
          <p:cNvPr id="8" name="TextBox 7">
            <a:extLst>
              <a:ext uri="{FF2B5EF4-FFF2-40B4-BE49-F238E27FC236}">
                <a16:creationId xmlns:a16="http://schemas.microsoft.com/office/drawing/2014/main" id="{E8F1BA6B-CE6B-6FB9-2B07-727AF7244055}"/>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A11C11FE-E886-881C-0FE9-34EB1038721A}"/>
              </a:ext>
            </a:extLst>
          </p:cNvPr>
          <p:cNvSpPr txBox="1"/>
          <p:nvPr/>
        </p:nvSpPr>
        <p:spPr>
          <a:xfrm>
            <a:off x="4581909" y="27099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E0911D01-D766-8CA6-4B40-FD0F138C2DE2}"/>
              </a:ext>
            </a:extLst>
          </p:cNvPr>
          <p:cNvSpPr txBox="1"/>
          <p:nvPr/>
        </p:nvSpPr>
        <p:spPr>
          <a:xfrm>
            <a:off x="4581909" y="33105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cxnSp>
        <p:nvCxnSpPr>
          <p:cNvPr id="15" name="Straight Connector 14">
            <a:extLst>
              <a:ext uri="{FF2B5EF4-FFF2-40B4-BE49-F238E27FC236}">
                <a16:creationId xmlns:a16="http://schemas.microsoft.com/office/drawing/2014/main" id="{D131477E-7007-6D69-7CB8-22206C2F8016}"/>
              </a:ext>
            </a:extLst>
          </p:cNvPr>
          <p:cNvCxnSpPr/>
          <p:nvPr/>
        </p:nvCxnSpPr>
        <p:spPr>
          <a:xfrm>
            <a:off x="1691680" y="4005064"/>
            <a:ext cx="26642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CC082CA-B69D-9D23-7728-3B48AC2FF6C9}"/>
              </a:ext>
            </a:extLst>
          </p:cNvPr>
          <p:cNvCxnSpPr>
            <a:cxnSpLocks/>
          </p:cNvCxnSpPr>
          <p:nvPr/>
        </p:nvCxnSpPr>
        <p:spPr>
          <a:xfrm>
            <a:off x="107504" y="4293096"/>
            <a:ext cx="43204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ED68AB-3193-FD7E-C44D-690DD4CB3914}"/>
              </a:ext>
            </a:extLst>
          </p:cNvPr>
          <p:cNvCxnSpPr>
            <a:cxnSpLocks/>
          </p:cNvCxnSpPr>
          <p:nvPr/>
        </p:nvCxnSpPr>
        <p:spPr>
          <a:xfrm>
            <a:off x="107504" y="4581128"/>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2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ED88F-DF75-E6A8-008D-05BF3E1D641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4B39C29-4AC6-FB47-2FC9-7BE6F6EF2BB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64CF7EE7-A8A3-5A39-4C47-9D370350BF53}"/>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solidFill>
                  <a:srgbClr val="00B0F0"/>
                </a:solidFill>
                <a:latin typeface="Calibri"/>
              </a:rPr>
              <a:t>pero no se haga mi voluntad, sino la tuya</a:t>
            </a:r>
            <a:r>
              <a:rPr lang="es-ES" sz="2400" dirty="0">
                <a:latin typeface="Calibri"/>
              </a:rPr>
              <a:t>.</a:t>
            </a:r>
          </a:p>
        </p:txBody>
      </p:sp>
      <p:sp>
        <p:nvSpPr>
          <p:cNvPr id="3" name="TextBox 2">
            <a:extLst>
              <a:ext uri="{FF2B5EF4-FFF2-40B4-BE49-F238E27FC236}">
                <a16:creationId xmlns:a16="http://schemas.microsoft.com/office/drawing/2014/main" id="{483D2155-FE09-F032-0163-958EF9016BCA}"/>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097C499-4E76-7F71-C227-568D942F83EF}"/>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9C999D87-49A9-532D-F500-6236829B0E60}"/>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97080748-ACF4-80F9-7B67-9A658039FCCD}"/>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B7E47EBD-452B-1AD3-9B31-1B73C9F88893}"/>
              </a:ext>
            </a:extLst>
          </p:cNvPr>
          <p:cNvSpPr txBox="1"/>
          <p:nvPr/>
        </p:nvSpPr>
        <p:spPr>
          <a:xfrm>
            <a:off x="2195736" y="4653136"/>
            <a:ext cx="496705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11:23, 24, 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9035807E-4257-6D6A-734A-A2443AF05114}"/>
              </a:ext>
            </a:extLst>
          </p:cNvPr>
          <p:cNvSpPr txBox="1"/>
          <p:nvPr/>
        </p:nvSpPr>
        <p:spPr>
          <a:xfrm>
            <a:off x="-1" y="5177864"/>
            <a:ext cx="911841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23 </a:t>
            </a:r>
            <a:r>
              <a:rPr lang="es-ES" sz="2400" dirty="0">
                <a:solidFill>
                  <a:srgbClr val="FFFF00"/>
                </a:solidFill>
                <a:latin typeface="Calibri"/>
              </a:rPr>
              <a:t>¿Son ministros de Cristo? (Como si estuviera loco hablo.) Yo más; en trabajos más abundante; en azotes sin número; en cárceles más; en peligros de muerte muchas veces. 24 De los judíos cinco veces he recibido cuarenta azotes menos uno. </a:t>
            </a:r>
            <a:r>
              <a:rPr lang="es-ES" sz="2400" dirty="0">
                <a:latin typeface="Calibri"/>
              </a:rPr>
              <a:t>28 y además de otras cosas, lo que sobre mí se agolpa cada día, la preocupación por todas las iglesias. </a:t>
            </a:r>
          </a:p>
        </p:txBody>
      </p:sp>
      <p:sp>
        <p:nvSpPr>
          <p:cNvPr id="8" name="TextBox 7">
            <a:extLst>
              <a:ext uri="{FF2B5EF4-FFF2-40B4-BE49-F238E27FC236}">
                <a16:creationId xmlns:a16="http://schemas.microsoft.com/office/drawing/2014/main" id="{28B8A911-5354-7D1C-88F3-1E8966232423}"/>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4375011E-E1F0-4449-DDE2-6556161BE7C1}"/>
              </a:ext>
            </a:extLst>
          </p:cNvPr>
          <p:cNvSpPr txBox="1"/>
          <p:nvPr/>
        </p:nvSpPr>
        <p:spPr>
          <a:xfrm>
            <a:off x="4581909" y="27099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C6102404-0218-6A3D-CA75-0DC71E3421E6}"/>
              </a:ext>
            </a:extLst>
          </p:cNvPr>
          <p:cNvSpPr txBox="1"/>
          <p:nvPr/>
        </p:nvSpPr>
        <p:spPr>
          <a:xfrm>
            <a:off x="4581909" y="33105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cxnSp>
        <p:nvCxnSpPr>
          <p:cNvPr id="15" name="Straight Connector 14">
            <a:extLst>
              <a:ext uri="{FF2B5EF4-FFF2-40B4-BE49-F238E27FC236}">
                <a16:creationId xmlns:a16="http://schemas.microsoft.com/office/drawing/2014/main" id="{4C7E8421-A7D8-AA05-3568-1935C02E7661}"/>
              </a:ext>
            </a:extLst>
          </p:cNvPr>
          <p:cNvCxnSpPr/>
          <p:nvPr/>
        </p:nvCxnSpPr>
        <p:spPr>
          <a:xfrm>
            <a:off x="1691680" y="4005064"/>
            <a:ext cx="26642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BB4C079-E92E-21EA-ECAC-B2D7903DD131}"/>
              </a:ext>
            </a:extLst>
          </p:cNvPr>
          <p:cNvCxnSpPr>
            <a:cxnSpLocks/>
          </p:cNvCxnSpPr>
          <p:nvPr/>
        </p:nvCxnSpPr>
        <p:spPr>
          <a:xfrm>
            <a:off x="107504" y="4293096"/>
            <a:ext cx="43204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4534BF5-A773-0CC3-707C-42396A58EB82}"/>
              </a:ext>
            </a:extLst>
          </p:cNvPr>
          <p:cNvCxnSpPr>
            <a:cxnSpLocks/>
          </p:cNvCxnSpPr>
          <p:nvPr/>
        </p:nvCxnSpPr>
        <p:spPr>
          <a:xfrm>
            <a:off x="107504" y="4581128"/>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37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AA240-D54F-A39B-B42D-F1BC404520F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20D3DF6-F1B7-252E-9080-A7856DD8795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Lucas 22:41, 42</a:t>
            </a:r>
          </a:p>
        </p:txBody>
      </p:sp>
      <p:sp>
        <p:nvSpPr>
          <p:cNvPr id="5" name="2 CuadroTexto">
            <a:extLst>
              <a:ext uri="{FF2B5EF4-FFF2-40B4-BE49-F238E27FC236}">
                <a16:creationId xmlns:a16="http://schemas.microsoft.com/office/drawing/2014/main" id="{DD0BEC13-EF85-A6CB-FF31-FCA45300AD41}"/>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él se apartó de ellos a distancia como de un tiro de piedra; y puesto de rodillas oró, diciendo: Padre, </a:t>
            </a:r>
            <a:r>
              <a:rPr lang="es-ES" sz="2400" u="sng" dirty="0">
                <a:solidFill>
                  <a:srgbClr val="FFFF00"/>
                </a:solidFill>
                <a:latin typeface="Calibri"/>
              </a:rPr>
              <a:t>si quieres, pasa de mí esta copa</a:t>
            </a:r>
            <a:r>
              <a:rPr lang="es-ES" sz="2400" dirty="0">
                <a:solidFill>
                  <a:srgbClr val="FFFF00"/>
                </a:solidFill>
                <a:latin typeface="Calibri"/>
              </a:rPr>
              <a:t>; </a:t>
            </a:r>
            <a:r>
              <a:rPr lang="es-ES" sz="2400" dirty="0">
                <a:solidFill>
                  <a:srgbClr val="00B0F0"/>
                </a:solidFill>
                <a:latin typeface="Calibri"/>
              </a:rPr>
              <a:t>pero no se haga mi voluntad, sino la tuya</a:t>
            </a:r>
            <a:r>
              <a:rPr lang="es-ES" sz="2400" dirty="0">
                <a:latin typeface="Calibri"/>
              </a:rPr>
              <a:t>.</a:t>
            </a:r>
          </a:p>
        </p:txBody>
      </p:sp>
      <p:sp>
        <p:nvSpPr>
          <p:cNvPr id="3" name="TextBox 2">
            <a:extLst>
              <a:ext uri="{FF2B5EF4-FFF2-40B4-BE49-F238E27FC236}">
                <a16:creationId xmlns:a16="http://schemas.microsoft.com/office/drawing/2014/main" id="{8737EE4C-A64B-C8E9-3D74-AF42089AA74D}"/>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3B4D53E5-C06B-83A4-DCB8-A195062D00FD}"/>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AEA6CAFA-5BC9-BE0F-1F10-5AAE255D2CA6}"/>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A6915316-0EDD-91EA-37C9-7D3EC8D7CB36}"/>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2EC1CE52-F84B-30D1-B606-4F5E4535F1C0}"/>
              </a:ext>
            </a:extLst>
          </p:cNvPr>
          <p:cNvSpPr txBox="1"/>
          <p:nvPr/>
        </p:nvSpPr>
        <p:spPr>
          <a:xfrm>
            <a:off x="2195736" y="4653136"/>
            <a:ext cx="496705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11:23, 24, 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2952BBA1-7602-4F62-5EFA-E95DE0416C96}"/>
              </a:ext>
            </a:extLst>
          </p:cNvPr>
          <p:cNvSpPr txBox="1"/>
          <p:nvPr/>
        </p:nvSpPr>
        <p:spPr>
          <a:xfrm>
            <a:off x="-1" y="5177864"/>
            <a:ext cx="911841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23 </a:t>
            </a:r>
            <a:r>
              <a:rPr lang="es-ES" sz="2400" dirty="0">
                <a:solidFill>
                  <a:srgbClr val="FFFF00"/>
                </a:solidFill>
                <a:latin typeface="Calibri"/>
              </a:rPr>
              <a:t>¿Son ministros de Cristo? (Como si estuviera loco hablo.) Yo más; en trabajos más abundante; en azotes sin número; en cárceles más; en peligros de muerte muchas veces. 24 De los judíos cinco veces he recibido cuarenta azotes menos uno. </a:t>
            </a:r>
            <a:r>
              <a:rPr lang="es-ES" sz="2400" dirty="0">
                <a:latin typeface="Calibri"/>
              </a:rPr>
              <a:t>28 </a:t>
            </a:r>
            <a:r>
              <a:rPr lang="es-ES" sz="2400" dirty="0">
                <a:solidFill>
                  <a:srgbClr val="00B0F0"/>
                </a:solidFill>
                <a:latin typeface="Calibri"/>
              </a:rPr>
              <a:t>y además de otras cosas, lo que sobre mí se agolpa cada día, </a:t>
            </a:r>
            <a:r>
              <a:rPr lang="es-ES" sz="2400" u="sng" dirty="0">
                <a:solidFill>
                  <a:srgbClr val="00B0F0"/>
                </a:solidFill>
                <a:latin typeface="Calibri"/>
              </a:rPr>
              <a:t>la preocupación por todas las iglesias</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A063E58D-578A-1C5B-2399-9EF7208A6865}"/>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44612716-76DE-B030-F01E-D54DC6C7CBF0}"/>
              </a:ext>
            </a:extLst>
          </p:cNvPr>
          <p:cNvSpPr txBox="1"/>
          <p:nvPr/>
        </p:nvSpPr>
        <p:spPr>
          <a:xfrm>
            <a:off x="4581909" y="27099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0634AC2F-4088-C68E-9A3B-AE4DC6B7C5C6}"/>
              </a:ext>
            </a:extLst>
          </p:cNvPr>
          <p:cNvSpPr txBox="1"/>
          <p:nvPr/>
        </p:nvSpPr>
        <p:spPr>
          <a:xfrm>
            <a:off x="4581909" y="33105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cxnSp>
        <p:nvCxnSpPr>
          <p:cNvPr id="15" name="Straight Connector 14">
            <a:extLst>
              <a:ext uri="{FF2B5EF4-FFF2-40B4-BE49-F238E27FC236}">
                <a16:creationId xmlns:a16="http://schemas.microsoft.com/office/drawing/2014/main" id="{06C41DC2-B87D-9C0D-F996-B5360CEC90D3}"/>
              </a:ext>
            </a:extLst>
          </p:cNvPr>
          <p:cNvCxnSpPr/>
          <p:nvPr/>
        </p:nvCxnSpPr>
        <p:spPr>
          <a:xfrm>
            <a:off x="1691680" y="4005064"/>
            <a:ext cx="26642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F923A45-57EB-A11D-FC88-0D665FB58F42}"/>
              </a:ext>
            </a:extLst>
          </p:cNvPr>
          <p:cNvCxnSpPr>
            <a:cxnSpLocks/>
          </p:cNvCxnSpPr>
          <p:nvPr/>
        </p:nvCxnSpPr>
        <p:spPr>
          <a:xfrm>
            <a:off x="107504" y="4293096"/>
            <a:ext cx="43204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ECA158-47A9-E6A8-10EF-72F49AA91BF1}"/>
              </a:ext>
            </a:extLst>
          </p:cNvPr>
          <p:cNvCxnSpPr>
            <a:cxnSpLocks/>
          </p:cNvCxnSpPr>
          <p:nvPr/>
        </p:nvCxnSpPr>
        <p:spPr>
          <a:xfrm>
            <a:off x="107504" y="4581128"/>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42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3F257-B7AC-B629-3CB8-FADDD4ACEA2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C893E7A-5A64-0E50-4004-A720135BCFC1}"/>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2 Corintios 12:15</a:t>
            </a:r>
          </a:p>
        </p:txBody>
      </p:sp>
      <p:sp>
        <p:nvSpPr>
          <p:cNvPr id="5" name="2 CuadroTexto">
            <a:extLst>
              <a:ext uri="{FF2B5EF4-FFF2-40B4-BE49-F238E27FC236}">
                <a16:creationId xmlns:a16="http://schemas.microsoft.com/office/drawing/2014/main" id="{B6F202E7-2BC0-BC8D-9C76-A181DFEA963C}"/>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yo con el mayor placer gastaré lo mío, y aun yo mismo me gastaré del todo por amor de vuestras almas, aunque amándoos más, sea amado menos. </a:t>
            </a:r>
          </a:p>
        </p:txBody>
      </p:sp>
      <p:sp>
        <p:nvSpPr>
          <p:cNvPr id="3" name="TextBox 2">
            <a:extLst>
              <a:ext uri="{FF2B5EF4-FFF2-40B4-BE49-F238E27FC236}">
                <a16:creationId xmlns:a16="http://schemas.microsoft.com/office/drawing/2014/main" id="{821F5C5B-2C89-36D8-CAD3-BA519C4C46A0}"/>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4BE77A58-B031-7D4C-410A-3C435AF6864D}"/>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9B9728C8-59D3-D715-B7AC-82B538A067CF}"/>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5C02691F-BDA2-89EC-42FA-EA009E73BC74}"/>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748BA29E-9D7E-1E6F-79E8-9F008ED24616}"/>
              </a:ext>
            </a:extLst>
          </p:cNvPr>
          <p:cNvSpPr txBox="1"/>
          <p:nvPr/>
        </p:nvSpPr>
        <p:spPr>
          <a:xfrm>
            <a:off x="2195736" y="4653136"/>
            <a:ext cx="496705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11:23, 24, 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6B3171B3-E043-96D1-20B6-437F95C933D1}"/>
              </a:ext>
            </a:extLst>
          </p:cNvPr>
          <p:cNvSpPr txBox="1"/>
          <p:nvPr/>
        </p:nvSpPr>
        <p:spPr>
          <a:xfrm>
            <a:off x="-1" y="5177864"/>
            <a:ext cx="911841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23 </a:t>
            </a:r>
            <a:r>
              <a:rPr lang="es-ES" sz="2400" dirty="0">
                <a:solidFill>
                  <a:srgbClr val="FFFF00"/>
                </a:solidFill>
                <a:latin typeface="Calibri"/>
              </a:rPr>
              <a:t>¿Son ministros de Cristo? (Como si estuviera loco hablo.) Yo más; en trabajos más abundante; en azotes sin número; en cárceles más; en peligros de muerte muchas veces. 24 De los judíos cinco veces he recibido cuarenta azotes menos uno. </a:t>
            </a:r>
            <a:r>
              <a:rPr lang="es-ES" sz="2400" dirty="0">
                <a:latin typeface="Calibri"/>
              </a:rPr>
              <a:t>28 </a:t>
            </a:r>
            <a:r>
              <a:rPr lang="es-ES" sz="2400" dirty="0">
                <a:solidFill>
                  <a:srgbClr val="00B0F0"/>
                </a:solidFill>
                <a:latin typeface="Calibri"/>
              </a:rPr>
              <a:t>y además de otras cosas, lo que sobre mí se agolpa cada día, </a:t>
            </a:r>
            <a:r>
              <a:rPr lang="es-ES" sz="2400" u="sng" dirty="0">
                <a:solidFill>
                  <a:srgbClr val="00B0F0"/>
                </a:solidFill>
                <a:latin typeface="Calibri"/>
              </a:rPr>
              <a:t>la preocupación por todas las iglesias</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BF61DEC1-95BC-62EF-87EE-D4B8BDA7C895}"/>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20EB80ED-6A05-0A19-32C2-AFA82B085C51}"/>
              </a:ext>
            </a:extLst>
          </p:cNvPr>
          <p:cNvSpPr txBox="1"/>
          <p:nvPr/>
        </p:nvSpPr>
        <p:spPr>
          <a:xfrm>
            <a:off x="4581909" y="27099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D6F42C5B-1494-6552-7B90-136FC5CE4F2D}"/>
              </a:ext>
            </a:extLst>
          </p:cNvPr>
          <p:cNvSpPr txBox="1"/>
          <p:nvPr/>
        </p:nvSpPr>
        <p:spPr>
          <a:xfrm>
            <a:off x="4581909" y="33105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cxnSp>
        <p:nvCxnSpPr>
          <p:cNvPr id="15" name="Straight Connector 14">
            <a:extLst>
              <a:ext uri="{FF2B5EF4-FFF2-40B4-BE49-F238E27FC236}">
                <a16:creationId xmlns:a16="http://schemas.microsoft.com/office/drawing/2014/main" id="{A963A18F-E0EA-98F8-9B43-A22A16C6481F}"/>
              </a:ext>
            </a:extLst>
          </p:cNvPr>
          <p:cNvCxnSpPr/>
          <p:nvPr/>
        </p:nvCxnSpPr>
        <p:spPr>
          <a:xfrm>
            <a:off x="1691680" y="4005064"/>
            <a:ext cx="26642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FA46F83-E0E4-1EB7-3F6C-BF59CC15D216}"/>
              </a:ext>
            </a:extLst>
          </p:cNvPr>
          <p:cNvCxnSpPr>
            <a:cxnSpLocks/>
          </p:cNvCxnSpPr>
          <p:nvPr/>
        </p:nvCxnSpPr>
        <p:spPr>
          <a:xfrm>
            <a:off x="107504" y="4293096"/>
            <a:ext cx="43204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DCA3A0-9CB5-9906-ED7F-1992FE80F35D}"/>
              </a:ext>
            </a:extLst>
          </p:cNvPr>
          <p:cNvCxnSpPr>
            <a:cxnSpLocks/>
          </p:cNvCxnSpPr>
          <p:nvPr/>
        </p:nvCxnSpPr>
        <p:spPr>
          <a:xfrm>
            <a:off x="107504" y="4581128"/>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1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604A2-6186-FC76-70F3-B579D5311A3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480897D-A83C-D9AC-8815-3C5FDC48FAD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2 Corintios 12:15</a:t>
            </a:r>
          </a:p>
        </p:txBody>
      </p:sp>
      <p:sp>
        <p:nvSpPr>
          <p:cNvPr id="5" name="2 CuadroTexto">
            <a:extLst>
              <a:ext uri="{FF2B5EF4-FFF2-40B4-BE49-F238E27FC236}">
                <a16:creationId xmlns:a16="http://schemas.microsoft.com/office/drawing/2014/main" id="{EA538713-1A87-A3BA-16C9-D9CA33B18326}"/>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yo con el mayor placer gastaré lo mío, y aun yo mismo </a:t>
            </a:r>
            <a:r>
              <a:rPr lang="es-ES" sz="2400" u="sng" dirty="0">
                <a:solidFill>
                  <a:srgbClr val="FFFF00"/>
                </a:solidFill>
                <a:latin typeface="Calibri"/>
              </a:rPr>
              <a:t>me gastaré del todo por amor de vuestras almas</a:t>
            </a:r>
            <a:r>
              <a:rPr lang="es-ES" sz="2400" dirty="0">
                <a:solidFill>
                  <a:srgbClr val="FFFF00"/>
                </a:solidFill>
                <a:latin typeface="Calibri"/>
              </a:rPr>
              <a:t>, aunque amándoos más, sea amado menos. </a:t>
            </a:r>
          </a:p>
        </p:txBody>
      </p:sp>
      <p:sp>
        <p:nvSpPr>
          <p:cNvPr id="3" name="TextBox 2">
            <a:extLst>
              <a:ext uri="{FF2B5EF4-FFF2-40B4-BE49-F238E27FC236}">
                <a16:creationId xmlns:a16="http://schemas.microsoft.com/office/drawing/2014/main" id="{688565C9-574C-646E-8123-E5137D5965AA}"/>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2DCCECB-5343-AC2B-6E50-FF77B50109FC}"/>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6B8DF37D-682C-BC11-AF9A-D2DF2BAA31C5}"/>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5EA90D4A-26A4-E58C-287C-FA233EFBCC68}"/>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u="sng" dirty="0">
                <a:solidFill>
                  <a:srgbClr val="00B0F0"/>
                </a:solidFill>
                <a:latin typeface="Calibri"/>
              </a:rPr>
              <a:t>antes bien</a:t>
            </a:r>
            <a:r>
              <a:rPr lang="es-ES" sz="2400" dirty="0">
                <a:solidFill>
                  <a:srgbClr val="00B0F0"/>
                </a:solidFill>
                <a:latin typeface="Calibri"/>
              </a:rPr>
              <a:t> </a:t>
            </a:r>
            <a:r>
              <a:rPr lang="es-ES" sz="2400" u="sng" dirty="0">
                <a:solidFill>
                  <a:srgbClr val="00B0F0"/>
                </a:solidFill>
                <a:latin typeface="Calibri"/>
              </a:rPr>
              <a:t>con toda confianza</a:t>
            </a:r>
            <a:r>
              <a:rPr lang="es-ES" sz="2400" dirty="0">
                <a:solidFill>
                  <a:srgbClr val="00B0F0"/>
                </a:solidFill>
                <a:latin typeface="Calibri"/>
              </a:rPr>
              <a:t>, como siempre, ahora también será magnificado Cristo en mi cuerpo, o por vida o por muerte. </a:t>
            </a:r>
          </a:p>
        </p:txBody>
      </p:sp>
      <p:sp>
        <p:nvSpPr>
          <p:cNvPr id="9" name="1 CuadroTexto">
            <a:extLst>
              <a:ext uri="{FF2B5EF4-FFF2-40B4-BE49-F238E27FC236}">
                <a16:creationId xmlns:a16="http://schemas.microsoft.com/office/drawing/2014/main" id="{D92149DF-7B85-FF47-F316-60519DA22CAE}"/>
              </a:ext>
            </a:extLst>
          </p:cNvPr>
          <p:cNvSpPr txBox="1"/>
          <p:nvPr/>
        </p:nvSpPr>
        <p:spPr>
          <a:xfrm>
            <a:off x="2195736" y="4653136"/>
            <a:ext cx="496705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11:23, 24, 28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B93418B2-395C-A981-06BD-D5F33CA738FE}"/>
              </a:ext>
            </a:extLst>
          </p:cNvPr>
          <p:cNvSpPr txBox="1"/>
          <p:nvPr/>
        </p:nvSpPr>
        <p:spPr>
          <a:xfrm>
            <a:off x="-1" y="5177864"/>
            <a:ext cx="9118413"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23 </a:t>
            </a:r>
            <a:r>
              <a:rPr lang="es-ES" sz="2400" dirty="0">
                <a:solidFill>
                  <a:srgbClr val="FFFF00"/>
                </a:solidFill>
                <a:latin typeface="Calibri"/>
              </a:rPr>
              <a:t>¿Son ministros de Cristo? (Como si estuviera loco hablo.) Yo más; en trabajos más abundante; en azotes sin número; en cárceles más; en peligros de muerte muchas veces. 24 De los judíos cinco veces he recibido cuarenta azotes menos uno. </a:t>
            </a:r>
            <a:r>
              <a:rPr lang="es-ES" sz="2400" dirty="0">
                <a:latin typeface="Calibri"/>
              </a:rPr>
              <a:t>28 </a:t>
            </a:r>
            <a:r>
              <a:rPr lang="es-ES" sz="2400" dirty="0">
                <a:solidFill>
                  <a:srgbClr val="00B0F0"/>
                </a:solidFill>
                <a:latin typeface="Calibri"/>
              </a:rPr>
              <a:t>y además de otras cosas, lo que sobre mí se agolpa cada día, </a:t>
            </a:r>
            <a:r>
              <a:rPr lang="es-ES" sz="2400" u="sng" dirty="0">
                <a:solidFill>
                  <a:srgbClr val="00B0F0"/>
                </a:solidFill>
                <a:latin typeface="Calibri"/>
              </a:rPr>
              <a:t>la preocupación por todas las iglesias</a:t>
            </a:r>
            <a:r>
              <a:rPr lang="es-ES" sz="2400" dirty="0">
                <a:solidFill>
                  <a:srgbClr val="00B0F0"/>
                </a:solidFill>
                <a:latin typeface="Calibri"/>
              </a:rPr>
              <a:t>. </a:t>
            </a:r>
          </a:p>
        </p:txBody>
      </p:sp>
      <p:sp>
        <p:nvSpPr>
          <p:cNvPr id="8" name="TextBox 7">
            <a:extLst>
              <a:ext uri="{FF2B5EF4-FFF2-40B4-BE49-F238E27FC236}">
                <a16:creationId xmlns:a16="http://schemas.microsoft.com/office/drawing/2014/main" id="{D19AAABE-B0FC-5A61-7780-0F8BE3933B3A}"/>
              </a:ext>
            </a:extLst>
          </p:cNvPr>
          <p:cNvSpPr txBox="1"/>
          <p:nvPr/>
        </p:nvSpPr>
        <p:spPr>
          <a:xfrm>
            <a:off x="4581909" y="210924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A6320ACC-9F1C-9A3D-28C7-7C35B97A8D4D}"/>
              </a:ext>
            </a:extLst>
          </p:cNvPr>
          <p:cNvSpPr txBox="1"/>
          <p:nvPr/>
        </p:nvSpPr>
        <p:spPr>
          <a:xfrm>
            <a:off x="4581909" y="27099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42C43CF9-D2FD-A4C1-69DD-C7BC2ACD6A2E}"/>
              </a:ext>
            </a:extLst>
          </p:cNvPr>
          <p:cNvSpPr txBox="1"/>
          <p:nvPr/>
        </p:nvSpPr>
        <p:spPr>
          <a:xfrm>
            <a:off x="4581909" y="331059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cxnSp>
        <p:nvCxnSpPr>
          <p:cNvPr id="15" name="Straight Connector 14">
            <a:extLst>
              <a:ext uri="{FF2B5EF4-FFF2-40B4-BE49-F238E27FC236}">
                <a16:creationId xmlns:a16="http://schemas.microsoft.com/office/drawing/2014/main" id="{36319B6E-3B43-40D6-2677-2C07EEFCA509}"/>
              </a:ext>
            </a:extLst>
          </p:cNvPr>
          <p:cNvCxnSpPr/>
          <p:nvPr/>
        </p:nvCxnSpPr>
        <p:spPr>
          <a:xfrm>
            <a:off x="1691680" y="4005064"/>
            <a:ext cx="266429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1333BA-462B-7FF6-ED0C-D763D9582E91}"/>
              </a:ext>
            </a:extLst>
          </p:cNvPr>
          <p:cNvCxnSpPr>
            <a:cxnSpLocks/>
          </p:cNvCxnSpPr>
          <p:nvPr/>
        </p:nvCxnSpPr>
        <p:spPr>
          <a:xfrm>
            <a:off x="107504" y="4293096"/>
            <a:ext cx="432048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F8BB2E-160F-B434-96BE-4BDA0250FC31}"/>
              </a:ext>
            </a:extLst>
          </p:cNvPr>
          <p:cNvCxnSpPr>
            <a:cxnSpLocks/>
          </p:cNvCxnSpPr>
          <p:nvPr/>
        </p:nvCxnSpPr>
        <p:spPr>
          <a:xfrm>
            <a:off x="107504" y="4581128"/>
            <a:ext cx="1224136"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564847-5D9C-68C8-0E56-A5609702CFC0}"/>
              </a:ext>
            </a:extLst>
          </p:cNvPr>
          <p:cNvSpPr txBox="1"/>
          <p:nvPr/>
        </p:nvSpPr>
        <p:spPr>
          <a:xfrm>
            <a:off x="4572000" y="3856221"/>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Tree>
    <p:extLst>
      <p:ext uri="{BB962C8B-B14F-4D97-AF65-F5344CB8AC3E}">
        <p14:creationId xmlns:p14="http://schemas.microsoft.com/office/powerpoint/2010/main" val="16156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F23F89-758A-9E21-64DF-D1722FCA0DC4}"/>
              </a:ext>
            </a:extLst>
          </p:cNvPr>
          <p:cNvSpPr txBox="1"/>
          <p:nvPr/>
        </p:nvSpPr>
        <p:spPr>
          <a:xfrm>
            <a:off x="-1" y="5755322"/>
            <a:ext cx="9144001"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FFFF00"/>
                </a:solidFill>
                <a:latin typeface="Calibri" panose="020F0502020204030204" pitchFamily="34" charset="0"/>
                <a:cs typeface="Calibri" panose="020F0502020204030204" pitchFamily="34" charset="0"/>
              </a:rPr>
              <a:t>www.escuelasabatica2000.org</a:t>
            </a:r>
          </a:p>
        </p:txBody>
      </p:sp>
      <p:sp>
        <p:nvSpPr>
          <p:cNvPr id="7" name="TextBox 6">
            <a:extLst>
              <a:ext uri="{FF2B5EF4-FFF2-40B4-BE49-F238E27FC236}">
                <a16:creationId xmlns:a16="http://schemas.microsoft.com/office/drawing/2014/main" id="{77AFE109-3BC5-6DED-CA12-20B56C0D1DA6}"/>
              </a:ext>
            </a:extLst>
          </p:cNvPr>
          <p:cNvSpPr txBox="1"/>
          <p:nvPr/>
        </p:nvSpPr>
        <p:spPr>
          <a:xfrm>
            <a:off x="228941" y="6237312"/>
            <a:ext cx="8628987" cy="553998"/>
          </a:xfrm>
          <a:prstGeom prst="rect">
            <a:avLst/>
          </a:prstGeom>
          <a:noFill/>
        </p:spPr>
        <p:txBody>
          <a:bodyPr wrap="square" rtlCol="0">
            <a:spAutoFit/>
          </a:bodyPr>
          <a:lstStyle/>
          <a:p>
            <a:pPr algn="ctr" fontAlgn="auto">
              <a:spcBef>
                <a:spcPts val="0"/>
              </a:spcBef>
              <a:spcAft>
                <a:spcPts val="0"/>
              </a:spcAft>
            </a:pPr>
            <a:r>
              <a:rPr lang="es-419" sz="3000" b="1" dirty="0">
                <a:solidFill>
                  <a:srgbClr val="00B0F0"/>
                </a:solidFill>
                <a:latin typeface="Calibri" panose="020F0502020204030204" pitchFamily="34" charset="0"/>
                <a:cs typeface="Calibri" panose="020F0502020204030204" pitchFamily="34" charset="0"/>
              </a:rPr>
              <a:t>Si le gusto, apriete me gusta y suscríbase</a:t>
            </a:r>
            <a:r>
              <a:rPr lang="en-US" sz="3000" b="1" dirty="0">
                <a:solidFill>
                  <a:srgbClr val="00B0F0"/>
                </a:solidFill>
                <a:latin typeface="Calibri" panose="020F0502020204030204" pitchFamily="34" charset="0"/>
                <a:cs typeface="Calibri" panose="020F0502020204030204" pitchFamily="34" charset="0"/>
              </a:rPr>
              <a:t>.</a:t>
            </a:r>
            <a:endParaRPr lang="es-419" sz="3000" b="1" dirty="0">
              <a:solidFill>
                <a:srgbClr val="00B0F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2E8CBB3-C701-DD00-D21F-4DA774875F6E}"/>
              </a:ext>
            </a:extLst>
          </p:cNvPr>
          <p:cNvSpPr txBox="1"/>
          <p:nvPr/>
        </p:nvSpPr>
        <p:spPr>
          <a:xfrm>
            <a:off x="539552" y="4797152"/>
            <a:ext cx="8128198" cy="1015663"/>
          </a:xfrm>
          <a:prstGeom prst="rect">
            <a:avLst/>
          </a:prstGeom>
          <a:noFill/>
        </p:spPr>
        <p:txBody>
          <a:bodyPr wrap="square" rtlCol="0">
            <a:spAutoFit/>
          </a:bodyPr>
          <a:lstStyle/>
          <a:p>
            <a:pPr algn="ctr" fontAlgn="auto">
              <a:spcBef>
                <a:spcPts val="0"/>
              </a:spcBef>
              <a:spcAft>
                <a:spcPts val="0"/>
              </a:spcAft>
            </a:pPr>
            <a:r>
              <a:rPr lang="es-419" sz="3000" b="1" dirty="0">
                <a:solidFill>
                  <a:prstClr val="white"/>
                </a:solidFill>
                <a:latin typeface="Calibri" panose="020F0502020204030204" pitchFamily="34" charset="0"/>
                <a:cs typeface="Calibri" panose="020F0502020204030204" pitchFamily="34" charset="0"/>
              </a:rPr>
              <a:t>Si desea una copia gratuita de la presentación en PowerPoint visite: </a:t>
            </a:r>
          </a:p>
        </p:txBody>
      </p:sp>
      <p:pic>
        <p:nvPicPr>
          <p:cNvPr id="3" name="Picture 2">
            <a:extLst>
              <a:ext uri="{FF2B5EF4-FFF2-40B4-BE49-F238E27FC236}">
                <a16:creationId xmlns:a16="http://schemas.microsoft.com/office/drawing/2014/main" id="{9DBB989E-D391-AB5F-A14E-E7E6635D8E1D}"/>
              </a:ext>
            </a:extLst>
          </p:cNvPr>
          <p:cNvPicPr>
            <a:picLocks noChangeAspect="1"/>
          </p:cNvPicPr>
          <p:nvPr/>
        </p:nvPicPr>
        <p:blipFill>
          <a:blip r:embed="rId3"/>
          <a:stretch>
            <a:fillRect/>
          </a:stretch>
        </p:blipFill>
        <p:spPr>
          <a:xfrm>
            <a:off x="2975495" y="66690"/>
            <a:ext cx="3193009" cy="4661377"/>
          </a:xfrm>
          <a:prstGeom prst="rect">
            <a:avLst/>
          </a:prstGeom>
        </p:spPr>
      </p:pic>
    </p:spTree>
    <p:extLst>
      <p:ext uri="{BB962C8B-B14F-4D97-AF65-F5344CB8AC3E}">
        <p14:creationId xmlns:p14="http://schemas.microsoft.com/office/powerpoint/2010/main" val="171284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FFE42-5619-6829-E6E0-E777FC8A123E}"/>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BB20594-0CBE-2836-5C9D-E0D5B3F9E70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958429A2-CCF3-AEDD-4F40-6A0FA3185DC0}"/>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para mí el vivir es Cristo, y el morir es ganancia. </a:t>
            </a:r>
          </a:p>
        </p:txBody>
      </p:sp>
      <p:sp>
        <p:nvSpPr>
          <p:cNvPr id="3" name="TextBox 2">
            <a:extLst>
              <a:ext uri="{FF2B5EF4-FFF2-40B4-BE49-F238E27FC236}">
                <a16:creationId xmlns:a16="http://schemas.microsoft.com/office/drawing/2014/main" id="{03C67446-94C9-EEA0-4EC9-2FF70FAA78B0}"/>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1CD31E6-58E4-EF83-1EF6-D825BFCC9DC7}"/>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C6A5827A-48BD-B936-BFCE-BEAED3C921D7}"/>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B4D8C617-E4AF-95AF-107D-3DE876D38270}"/>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2A9658D2-ABBB-02AF-D5F3-F52DC2211A6A}"/>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41D4F6DE-236F-C2C0-2FC3-1111707E2C3B}"/>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11130BC3-FDCF-82C4-EF8B-8EB7E8C9F717}"/>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Tree>
    <p:extLst>
      <p:ext uri="{BB962C8B-B14F-4D97-AF65-F5344CB8AC3E}">
        <p14:creationId xmlns:p14="http://schemas.microsoft.com/office/powerpoint/2010/main" val="203107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P spid="11" grpId="0" animBg="1"/>
      <p:bldP spid="13" grpId="0" animBg="1"/>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52F2-5D6B-475F-4C75-5AA7CE9441B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AD1342B-6AFE-FEA8-2F12-C7AF018EE35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3D0588FD-3D43-2939-900D-9E690EBC78D1}"/>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0E295D5C-F01B-936A-BB63-4C98F2BBE4DB}"/>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C96E6542-6401-9681-3C6B-44A51BC8CF82}"/>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CC29EB07-8F56-C39E-C521-295B81773E0A}"/>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4C774D34-4924-5922-7D97-255FCCF21CC8}"/>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7DAB04D3-BF5C-D8F2-2C66-A0CB875658A2}"/>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22E301C6-50C7-BB07-A9B6-CBB94A8BC74A}"/>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8" name="1 CuadroTexto">
            <a:extLst>
              <a:ext uri="{FF2B5EF4-FFF2-40B4-BE49-F238E27FC236}">
                <a16:creationId xmlns:a16="http://schemas.microsoft.com/office/drawing/2014/main" id="{A0E8C875-81B6-8E61-F58D-A7A2CACA5A83}"/>
              </a:ext>
            </a:extLst>
          </p:cNvPr>
          <p:cNvSpPr txBox="1"/>
          <p:nvPr/>
        </p:nvSpPr>
        <p:spPr>
          <a:xfrm>
            <a:off x="2411760" y="53012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19" name="2 CuadroTexto">
            <a:extLst>
              <a:ext uri="{FF2B5EF4-FFF2-40B4-BE49-F238E27FC236}">
                <a16:creationId xmlns:a16="http://schemas.microsoft.com/office/drawing/2014/main" id="{7BDCBA8F-37A4-D380-915D-80281B56382C}"/>
              </a:ext>
            </a:extLst>
          </p:cNvPr>
          <p:cNvSpPr txBox="1"/>
          <p:nvPr/>
        </p:nvSpPr>
        <p:spPr>
          <a:xfrm>
            <a:off x="35496" y="5805264"/>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Con Cristo estoy juntamente crucificado, y ya no vivo yo, mas vive Cristo en mí; y lo que ahora vivo en la carne, lo vivo en la fe del Hijo de Dios, el cual me amó y se entregó a sí mismo por mí. </a:t>
            </a:r>
          </a:p>
        </p:txBody>
      </p:sp>
      <p:sp>
        <p:nvSpPr>
          <p:cNvPr id="20" name="2 CuadroTexto">
            <a:extLst>
              <a:ext uri="{FF2B5EF4-FFF2-40B4-BE49-F238E27FC236}">
                <a16:creationId xmlns:a16="http://schemas.microsoft.com/office/drawing/2014/main" id="{8CCF9698-6024-6210-9D1C-320D264BCADB}"/>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10890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13B54-4FBE-D840-7B77-D927D6FBDDA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907BD4E-230F-2903-878F-D059811BDA5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31A48419-7DB2-CD8D-D9A0-7FD6AB310862}"/>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CE7D4DC-0571-6946-6426-8B2C4296A056}"/>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984801EE-D32A-8F08-1DC2-280C1D703FF8}"/>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0EDEE7B4-DDB9-ED88-0FE8-7FA2EA7CEFD0}"/>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C121FFBE-9CFE-077F-6EA2-CFE46425744F}"/>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DD7B3C50-6B09-5377-17A8-83A690C2994E}"/>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4C4C6CF1-5617-4DA4-B481-3438D6C0D45B}"/>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6" name="1 CuadroTexto">
            <a:extLst>
              <a:ext uri="{FF2B5EF4-FFF2-40B4-BE49-F238E27FC236}">
                <a16:creationId xmlns:a16="http://schemas.microsoft.com/office/drawing/2014/main" id="{26B6C463-EF92-1C5D-51EB-10ADE7F88D4A}"/>
              </a:ext>
            </a:extLst>
          </p:cNvPr>
          <p:cNvSpPr txBox="1"/>
          <p:nvPr/>
        </p:nvSpPr>
        <p:spPr>
          <a:xfrm>
            <a:off x="2411760" y="53012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7" name="2 CuadroTexto">
            <a:extLst>
              <a:ext uri="{FF2B5EF4-FFF2-40B4-BE49-F238E27FC236}">
                <a16:creationId xmlns:a16="http://schemas.microsoft.com/office/drawing/2014/main" id="{222E9AA9-0605-1CE8-C5C2-7399FF678586}"/>
              </a:ext>
            </a:extLst>
          </p:cNvPr>
          <p:cNvSpPr txBox="1"/>
          <p:nvPr/>
        </p:nvSpPr>
        <p:spPr>
          <a:xfrm>
            <a:off x="35496" y="5805264"/>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a:t>
            </a:r>
            <a:r>
              <a:rPr lang="es-ES" sz="2400" u="sng" dirty="0">
                <a:solidFill>
                  <a:srgbClr val="FFFF00"/>
                </a:solidFill>
                <a:latin typeface="Calibri"/>
              </a:rPr>
              <a:t>y ya no vivo yo, mas vive Cristo en mí</a:t>
            </a:r>
            <a:r>
              <a:rPr lang="es-ES" sz="2400" dirty="0">
                <a:latin typeface="Calibri"/>
              </a:rPr>
              <a:t>; y lo que ahora vivo en la carne, lo vivo en la fe del Hijo de Dios, el cual me amó y se entregó a sí mismo por mí. </a:t>
            </a:r>
          </a:p>
        </p:txBody>
      </p:sp>
      <p:sp>
        <p:nvSpPr>
          <p:cNvPr id="9" name="TextBox 8">
            <a:extLst>
              <a:ext uri="{FF2B5EF4-FFF2-40B4-BE49-F238E27FC236}">
                <a16:creationId xmlns:a16="http://schemas.microsoft.com/office/drawing/2014/main" id="{8821B7C5-7CF6-3C70-499D-91B73F8CF412}"/>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2 CuadroTexto">
            <a:extLst>
              <a:ext uri="{FF2B5EF4-FFF2-40B4-BE49-F238E27FC236}">
                <a16:creationId xmlns:a16="http://schemas.microsoft.com/office/drawing/2014/main" id="{3C87256B-390E-B684-AD6B-2AFF9D803E28}"/>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272916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D642A-6FF8-773F-001F-DA318B15406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9B710EF-E8C9-1C3D-926D-4AC3F0BEBDD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F5C8EC94-0033-BC24-4BFF-711CE6D8DF1D}"/>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AAE74214-BBB6-D38B-2F5A-446AA7F8BE29}"/>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5A6435F5-2FCA-3978-069F-8B7BF9A9A089}"/>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52F1775C-814A-3E44-AA20-2CD46A957A94}"/>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6D97E239-3EBE-8FA4-85CF-6B47A94F1D7A}"/>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49721C5B-AE34-E57B-B26E-641C36242881}"/>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A5DD4B0F-CD96-E700-8278-4CE94649BFB1}"/>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1 CuadroTexto">
            <a:extLst>
              <a:ext uri="{FF2B5EF4-FFF2-40B4-BE49-F238E27FC236}">
                <a16:creationId xmlns:a16="http://schemas.microsoft.com/office/drawing/2014/main" id="{6388AA42-13DD-B4B5-B84B-07A62A1D4916}"/>
              </a:ext>
            </a:extLst>
          </p:cNvPr>
          <p:cNvSpPr txBox="1"/>
          <p:nvPr/>
        </p:nvSpPr>
        <p:spPr>
          <a:xfrm>
            <a:off x="2411760" y="53012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15" name="2 CuadroTexto">
            <a:extLst>
              <a:ext uri="{FF2B5EF4-FFF2-40B4-BE49-F238E27FC236}">
                <a16:creationId xmlns:a16="http://schemas.microsoft.com/office/drawing/2014/main" id="{AA60B6D3-89D6-60B9-3A06-61DDEFDCD089}"/>
              </a:ext>
            </a:extLst>
          </p:cNvPr>
          <p:cNvSpPr txBox="1"/>
          <p:nvPr/>
        </p:nvSpPr>
        <p:spPr>
          <a:xfrm>
            <a:off x="35496" y="5805264"/>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a:t>
            </a:r>
            <a:r>
              <a:rPr lang="es-ES" sz="2400" u="sng" dirty="0">
                <a:solidFill>
                  <a:srgbClr val="FFFF00"/>
                </a:solidFill>
                <a:latin typeface="Calibri"/>
              </a:rPr>
              <a:t>y ya no vivo yo, mas vive Cristo en mí</a:t>
            </a:r>
            <a:r>
              <a:rPr lang="es-ES" sz="2400" dirty="0">
                <a:latin typeface="Calibri"/>
              </a:rPr>
              <a:t>; </a:t>
            </a:r>
            <a:r>
              <a:rPr lang="es-ES" sz="2400" dirty="0">
                <a:solidFill>
                  <a:srgbClr val="00B0F0"/>
                </a:solidFill>
                <a:latin typeface="Calibri"/>
              </a:rPr>
              <a:t>y </a:t>
            </a:r>
            <a:r>
              <a:rPr lang="es-ES" sz="2400" u="sng" dirty="0">
                <a:solidFill>
                  <a:srgbClr val="00B0F0"/>
                </a:solidFill>
                <a:latin typeface="Calibri"/>
              </a:rPr>
              <a:t>lo que ahora vivo en la carne</a:t>
            </a:r>
            <a:r>
              <a:rPr lang="es-ES" sz="2400" dirty="0">
                <a:solidFill>
                  <a:srgbClr val="00B0F0"/>
                </a:solidFill>
                <a:latin typeface="Calibri"/>
              </a:rPr>
              <a:t>, lo vivo en la fe del Hijo de Dios, el cual me amó y se entregó a sí mismo por mí. </a:t>
            </a:r>
          </a:p>
        </p:txBody>
      </p:sp>
      <p:sp>
        <p:nvSpPr>
          <p:cNvPr id="16" name="1 CuadroTexto">
            <a:extLst>
              <a:ext uri="{FF2B5EF4-FFF2-40B4-BE49-F238E27FC236}">
                <a16:creationId xmlns:a16="http://schemas.microsoft.com/office/drawing/2014/main" id="{70DD31AE-EED4-3598-7694-A9CA74D71AFB}"/>
              </a:ext>
            </a:extLst>
          </p:cNvPr>
          <p:cNvSpPr txBox="1"/>
          <p:nvPr/>
        </p:nvSpPr>
        <p:spPr>
          <a:xfrm>
            <a:off x="181178" y="14847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10:3-5</a:t>
            </a:r>
          </a:p>
        </p:txBody>
      </p:sp>
      <p:sp>
        <p:nvSpPr>
          <p:cNvPr id="18" name="2 CuadroTexto">
            <a:extLst>
              <a:ext uri="{FF2B5EF4-FFF2-40B4-BE49-F238E27FC236}">
                <a16:creationId xmlns:a16="http://schemas.microsoft.com/office/drawing/2014/main" id="{97D63A65-25F7-0DDF-207B-E44B12A43DCF}"/>
              </a:ext>
            </a:extLst>
          </p:cNvPr>
          <p:cNvSpPr txBox="1"/>
          <p:nvPr/>
        </p:nvSpPr>
        <p:spPr>
          <a:xfrm>
            <a:off x="35496" y="1982797"/>
            <a:ext cx="4608512"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Pues aunque andamos en la carne, no militamos según la carne; porque las armas de nuestra milicia no son carnales, sino poderosas en Dios para la destrucción de fortalezas, derribando argumentos y toda altivez que se levanta contra el conocimiento de Dios, y llevando cautivo todo pensamiento a la obediencia a Cristo.</a:t>
            </a:r>
          </a:p>
        </p:txBody>
      </p:sp>
      <p:sp>
        <p:nvSpPr>
          <p:cNvPr id="19" name="TextBox 18">
            <a:extLst>
              <a:ext uri="{FF2B5EF4-FFF2-40B4-BE49-F238E27FC236}">
                <a16:creationId xmlns:a16="http://schemas.microsoft.com/office/drawing/2014/main" id="{A5580009-55B6-48C5-219B-7FDA5C7F79C8}"/>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20" name="2 CuadroTexto">
            <a:extLst>
              <a:ext uri="{FF2B5EF4-FFF2-40B4-BE49-F238E27FC236}">
                <a16:creationId xmlns:a16="http://schemas.microsoft.com/office/drawing/2014/main" id="{E620ADA5-F70F-9CE6-EA1F-337F841A080A}"/>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146870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DEE23-0CBD-75D5-5E7F-0CD07BB624F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0037DF7-9CD7-B009-0E01-E096ED3A062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D24C6751-97D4-11E9-5509-8A13F8A21E43}"/>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2BC3A0A-4CA7-14AE-3724-450FF6453BDB}"/>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727FBA88-C40B-0669-643D-300E1C6DFE86}"/>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C7301E73-0D30-1E13-4B53-FA867E0F99D5}"/>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D73E721B-B2DC-7798-0947-0E8133AFCD5C}"/>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EBC999AC-D07D-0F91-F33D-08119F2EE2CB}"/>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5E635AF5-4740-24A3-EEB7-0FCED7CE7BBE}"/>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1 CuadroTexto">
            <a:extLst>
              <a:ext uri="{FF2B5EF4-FFF2-40B4-BE49-F238E27FC236}">
                <a16:creationId xmlns:a16="http://schemas.microsoft.com/office/drawing/2014/main" id="{E2278AB3-40AB-22B4-4C99-1FE4A63FF68C}"/>
              </a:ext>
            </a:extLst>
          </p:cNvPr>
          <p:cNvSpPr txBox="1"/>
          <p:nvPr/>
        </p:nvSpPr>
        <p:spPr>
          <a:xfrm>
            <a:off x="2411760" y="53012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15" name="2 CuadroTexto">
            <a:extLst>
              <a:ext uri="{FF2B5EF4-FFF2-40B4-BE49-F238E27FC236}">
                <a16:creationId xmlns:a16="http://schemas.microsoft.com/office/drawing/2014/main" id="{6B0A1FB8-C323-14A6-6F5A-06401AA5AA5A}"/>
              </a:ext>
            </a:extLst>
          </p:cNvPr>
          <p:cNvSpPr txBox="1"/>
          <p:nvPr/>
        </p:nvSpPr>
        <p:spPr>
          <a:xfrm>
            <a:off x="35496" y="5805264"/>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a:t>
            </a:r>
            <a:r>
              <a:rPr lang="es-ES" sz="2400" u="sng" dirty="0">
                <a:solidFill>
                  <a:srgbClr val="FFFF00"/>
                </a:solidFill>
                <a:latin typeface="Calibri"/>
              </a:rPr>
              <a:t>y ya no vivo yo, mas vive Cristo en mí</a:t>
            </a:r>
            <a:r>
              <a:rPr lang="es-ES" sz="2400" dirty="0">
                <a:latin typeface="Calibri"/>
              </a:rPr>
              <a:t>; </a:t>
            </a:r>
            <a:r>
              <a:rPr lang="es-ES" sz="2400" dirty="0">
                <a:solidFill>
                  <a:srgbClr val="00B0F0"/>
                </a:solidFill>
                <a:latin typeface="Calibri"/>
              </a:rPr>
              <a:t>y </a:t>
            </a:r>
            <a:r>
              <a:rPr lang="es-ES" sz="2400" u="sng" dirty="0">
                <a:solidFill>
                  <a:srgbClr val="00B0F0"/>
                </a:solidFill>
                <a:latin typeface="Calibri"/>
              </a:rPr>
              <a:t>lo que ahora vivo en la carne</a:t>
            </a:r>
            <a:r>
              <a:rPr lang="es-ES" sz="2400" dirty="0">
                <a:solidFill>
                  <a:srgbClr val="00B0F0"/>
                </a:solidFill>
                <a:latin typeface="Calibri"/>
              </a:rPr>
              <a:t>, lo vivo en la fe del Hijo de Dios, el cual me amó y se entregó a sí mismo por mí. </a:t>
            </a:r>
          </a:p>
        </p:txBody>
      </p:sp>
      <p:sp>
        <p:nvSpPr>
          <p:cNvPr id="16" name="1 CuadroTexto">
            <a:extLst>
              <a:ext uri="{FF2B5EF4-FFF2-40B4-BE49-F238E27FC236}">
                <a16:creationId xmlns:a16="http://schemas.microsoft.com/office/drawing/2014/main" id="{AB00BE21-D917-1856-64B4-0C514B6361DC}"/>
              </a:ext>
            </a:extLst>
          </p:cNvPr>
          <p:cNvSpPr txBox="1"/>
          <p:nvPr/>
        </p:nvSpPr>
        <p:spPr>
          <a:xfrm>
            <a:off x="181178" y="14847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10:3-5</a:t>
            </a:r>
          </a:p>
        </p:txBody>
      </p:sp>
      <p:sp>
        <p:nvSpPr>
          <p:cNvPr id="18" name="2 CuadroTexto">
            <a:extLst>
              <a:ext uri="{FF2B5EF4-FFF2-40B4-BE49-F238E27FC236}">
                <a16:creationId xmlns:a16="http://schemas.microsoft.com/office/drawing/2014/main" id="{A0BF25F8-4F1D-0938-619C-11C67CFBC571}"/>
              </a:ext>
            </a:extLst>
          </p:cNvPr>
          <p:cNvSpPr txBox="1"/>
          <p:nvPr/>
        </p:nvSpPr>
        <p:spPr>
          <a:xfrm>
            <a:off x="35496" y="1982797"/>
            <a:ext cx="4608512"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aunque andamos en la carne, no militamos según la carne; </a:t>
            </a:r>
            <a:r>
              <a:rPr lang="es-ES" sz="2400" dirty="0">
                <a:latin typeface="Calibri"/>
              </a:rPr>
              <a:t>porque las armas de nuestra milicia no son carnales, sino poderosas en Dios para la destrucción de fortalezas, derribando argumentos y toda altivez que se levanta contra el conocimiento de Dios, y llevando cautivo todo pensamiento a la obediencia a Cristo.</a:t>
            </a:r>
          </a:p>
        </p:txBody>
      </p:sp>
      <p:sp>
        <p:nvSpPr>
          <p:cNvPr id="19" name="TextBox 18">
            <a:extLst>
              <a:ext uri="{FF2B5EF4-FFF2-40B4-BE49-F238E27FC236}">
                <a16:creationId xmlns:a16="http://schemas.microsoft.com/office/drawing/2014/main" id="{83E15A28-6698-CB80-4DEB-E9F50B2999F0}"/>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20" name="2 CuadroTexto">
            <a:extLst>
              <a:ext uri="{FF2B5EF4-FFF2-40B4-BE49-F238E27FC236}">
                <a16:creationId xmlns:a16="http://schemas.microsoft.com/office/drawing/2014/main" id="{40775D33-63F5-9BA5-9975-4770FE0540CC}"/>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4084674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3ECF6-C6A8-AF71-685D-4F24CEA12D8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59CDF55-1140-0B90-DB38-85BB9B2D375D}"/>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9A7B081D-4DDD-1773-9C68-3D9A97811235}"/>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BDB988C3-B835-3FA4-FE3F-AC886256F431}"/>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CF9567CA-1066-F1FC-DFCE-4639EB0ABF93}"/>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19A3A7CB-BDB4-E99E-CF7F-2B188D0FD394}"/>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52E67A25-FA56-8ACB-9CF1-A2F4F876BC34}"/>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AF160DB5-37F0-B8AF-725F-0CEB15936D13}"/>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4A9072A3-6397-86E4-3DB1-55A49F7050DC}"/>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1 CuadroTexto">
            <a:extLst>
              <a:ext uri="{FF2B5EF4-FFF2-40B4-BE49-F238E27FC236}">
                <a16:creationId xmlns:a16="http://schemas.microsoft.com/office/drawing/2014/main" id="{CAA78BF0-2ED8-2C27-D154-31804B2D5406}"/>
              </a:ext>
            </a:extLst>
          </p:cNvPr>
          <p:cNvSpPr txBox="1"/>
          <p:nvPr/>
        </p:nvSpPr>
        <p:spPr>
          <a:xfrm>
            <a:off x="2411760" y="530120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Gálatas 2:20</a:t>
            </a:r>
          </a:p>
        </p:txBody>
      </p:sp>
      <p:sp>
        <p:nvSpPr>
          <p:cNvPr id="15" name="2 CuadroTexto">
            <a:extLst>
              <a:ext uri="{FF2B5EF4-FFF2-40B4-BE49-F238E27FC236}">
                <a16:creationId xmlns:a16="http://schemas.microsoft.com/office/drawing/2014/main" id="{65E982F5-D67A-DAF1-D523-C23053D3522D}"/>
              </a:ext>
            </a:extLst>
          </p:cNvPr>
          <p:cNvSpPr txBox="1"/>
          <p:nvPr/>
        </p:nvSpPr>
        <p:spPr>
          <a:xfrm>
            <a:off x="35496" y="5805264"/>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Con Cristo estoy juntamente crucificado, </a:t>
            </a:r>
            <a:r>
              <a:rPr lang="es-ES" sz="2400" u="sng" dirty="0">
                <a:solidFill>
                  <a:srgbClr val="FFFF00"/>
                </a:solidFill>
                <a:latin typeface="Calibri"/>
              </a:rPr>
              <a:t>y ya no vivo yo, mas vive Cristo en mí</a:t>
            </a:r>
            <a:r>
              <a:rPr lang="es-ES" sz="2400" dirty="0">
                <a:latin typeface="Calibri"/>
              </a:rPr>
              <a:t>; </a:t>
            </a:r>
            <a:r>
              <a:rPr lang="es-ES" sz="2400" dirty="0">
                <a:solidFill>
                  <a:srgbClr val="00B0F0"/>
                </a:solidFill>
                <a:latin typeface="Calibri"/>
              </a:rPr>
              <a:t>y </a:t>
            </a:r>
            <a:r>
              <a:rPr lang="es-ES" sz="2400" u="sng" dirty="0">
                <a:solidFill>
                  <a:srgbClr val="00B0F0"/>
                </a:solidFill>
                <a:latin typeface="Calibri"/>
              </a:rPr>
              <a:t>lo que ahora vivo en la carne</a:t>
            </a:r>
            <a:r>
              <a:rPr lang="es-ES" sz="2400" dirty="0">
                <a:solidFill>
                  <a:srgbClr val="00B0F0"/>
                </a:solidFill>
                <a:latin typeface="Calibri"/>
              </a:rPr>
              <a:t>, lo vivo en la fe del Hijo de Dios, el cual me amó y se entregó a sí mismo por mí. </a:t>
            </a:r>
          </a:p>
        </p:txBody>
      </p:sp>
      <p:sp>
        <p:nvSpPr>
          <p:cNvPr id="16" name="1 CuadroTexto">
            <a:extLst>
              <a:ext uri="{FF2B5EF4-FFF2-40B4-BE49-F238E27FC236}">
                <a16:creationId xmlns:a16="http://schemas.microsoft.com/office/drawing/2014/main" id="{9098FFFE-EA77-33B5-05B9-BF7EDA317040}"/>
              </a:ext>
            </a:extLst>
          </p:cNvPr>
          <p:cNvSpPr txBox="1"/>
          <p:nvPr/>
        </p:nvSpPr>
        <p:spPr>
          <a:xfrm>
            <a:off x="181178" y="14847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10:3-5</a:t>
            </a:r>
          </a:p>
        </p:txBody>
      </p:sp>
      <p:sp>
        <p:nvSpPr>
          <p:cNvPr id="18" name="2 CuadroTexto">
            <a:extLst>
              <a:ext uri="{FF2B5EF4-FFF2-40B4-BE49-F238E27FC236}">
                <a16:creationId xmlns:a16="http://schemas.microsoft.com/office/drawing/2014/main" id="{0EB801DE-AB69-66B5-EB1C-8FE22C0428FE}"/>
              </a:ext>
            </a:extLst>
          </p:cNvPr>
          <p:cNvSpPr txBox="1"/>
          <p:nvPr/>
        </p:nvSpPr>
        <p:spPr>
          <a:xfrm>
            <a:off x="35496" y="1982797"/>
            <a:ext cx="4608512"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aunque andamos en la carne, no militamos según la carne; </a:t>
            </a:r>
            <a:r>
              <a:rPr lang="es-ES" sz="2400" dirty="0">
                <a:solidFill>
                  <a:srgbClr val="00B0F0"/>
                </a:solidFill>
                <a:latin typeface="Calibri"/>
              </a:rPr>
              <a:t>porque las armas de nuestra milicia no son carnales, </a:t>
            </a:r>
            <a:r>
              <a:rPr lang="es-ES" sz="2400" u="sng" dirty="0">
                <a:solidFill>
                  <a:srgbClr val="00B0F0"/>
                </a:solidFill>
                <a:latin typeface="Calibri"/>
              </a:rPr>
              <a:t>sino poderosas en Dios</a:t>
            </a:r>
            <a:r>
              <a:rPr lang="es-ES" sz="2400" dirty="0">
                <a:solidFill>
                  <a:srgbClr val="00B0F0"/>
                </a:solidFill>
                <a:latin typeface="Calibri"/>
              </a:rPr>
              <a:t> para la destrucción de fortalezas, derribando argumentos y toda altivez que se levanta contra el conocimiento de Dios, </a:t>
            </a:r>
            <a:r>
              <a:rPr lang="es-ES" sz="2400" dirty="0">
                <a:latin typeface="Calibri"/>
              </a:rPr>
              <a:t>y llevando cautivo todo pensamiento a la obediencia a Cristo.</a:t>
            </a:r>
          </a:p>
        </p:txBody>
      </p:sp>
      <p:sp>
        <p:nvSpPr>
          <p:cNvPr id="19" name="TextBox 18">
            <a:extLst>
              <a:ext uri="{FF2B5EF4-FFF2-40B4-BE49-F238E27FC236}">
                <a16:creationId xmlns:a16="http://schemas.microsoft.com/office/drawing/2014/main" id="{52851236-7B0C-E0EC-567C-C3F4880B41FF}"/>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6" name="2 CuadroTexto">
            <a:extLst>
              <a:ext uri="{FF2B5EF4-FFF2-40B4-BE49-F238E27FC236}">
                <a16:creationId xmlns:a16="http://schemas.microsoft.com/office/drawing/2014/main" id="{0A7D865C-B44B-B5E8-5BD7-21A9E3785125}"/>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85377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F328-4ADE-311A-4607-14DA785AA8B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08D71BA-91A6-83D7-8F2C-D457A0E6042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D3607A5C-92D2-8D26-AAF1-A5DE4429A909}"/>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E030D29-CD6D-17DE-FEDF-A353385416CF}"/>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4273A3E6-CDD4-194A-E18C-A744B6659CD8}"/>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D0771A17-714C-44CB-D6D8-14EA01AA9EEE}"/>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467054D7-E36B-7EB1-C3CD-73DD3F46DF0E}"/>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CA2BDCE0-0DEE-8116-AB56-A343D6FF9479}"/>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5187FBA2-EA82-9135-915A-B32A9FE4A786}"/>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1 CuadroTexto">
            <a:extLst>
              <a:ext uri="{FF2B5EF4-FFF2-40B4-BE49-F238E27FC236}">
                <a16:creationId xmlns:a16="http://schemas.microsoft.com/office/drawing/2014/main" id="{CF6957D5-7145-FDD5-B00F-730B484270FB}"/>
              </a:ext>
            </a:extLst>
          </p:cNvPr>
          <p:cNvSpPr txBox="1"/>
          <p:nvPr/>
        </p:nvSpPr>
        <p:spPr>
          <a:xfrm>
            <a:off x="1043608" y="56113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6:17</a:t>
            </a:r>
          </a:p>
        </p:txBody>
      </p:sp>
      <p:sp>
        <p:nvSpPr>
          <p:cNvPr id="15" name="2 CuadroTexto">
            <a:extLst>
              <a:ext uri="{FF2B5EF4-FFF2-40B4-BE49-F238E27FC236}">
                <a16:creationId xmlns:a16="http://schemas.microsoft.com/office/drawing/2014/main" id="{7287A0EA-20A7-8EB1-A887-07F5686DB753}"/>
              </a:ext>
            </a:extLst>
          </p:cNvPr>
          <p:cNvSpPr txBox="1"/>
          <p:nvPr/>
        </p:nvSpPr>
        <p:spPr>
          <a:xfrm>
            <a:off x="35496" y="6093296"/>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tomad el yelmo de la salvación, y la espada del Espíritu, que es la palabra de Dios; </a:t>
            </a:r>
          </a:p>
        </p:txBody>
      </p:sp>
      <p:sp>
        <p:nvSpPr>
          <p:cNvPr id="16" name="1 CuadroTexto">
            <a:extLst>
              <a:ext uri="{FF2B5EF4-FFF2-40B4-BE49-F238E27FC236}">
                <a16:creationId xmlns:a16="http://schemas.microsoft.com/office/drawing/2014/main" id="{8A6F5169-1706-EDB5-F848-4A33587AE828}"/>
              </a:ext>
            </a:extLst>
          </p:cNvPr>
          <p:cNvSpPr txBox="1"/>
          <p:nvPr/>
        </p:nvSpPr>
        <p:spPr>
          <a:xfrm>
            <a:off x="181178" y="14847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10:3-5</a:t>
            </a:r>
          </a:p>
        </p:txBody>
      </p:sp>
      <p:sp>
        <p:nvSpPr>
          <p:cNvPr id="18" name="2 CuadroTexto">
            <a:extLst>
              <a:ext uri="{FF2B5EF4-FFF2-40B4-BE49-F238E27FC236}">
                <a16:creationId xmlns:a16="http://schemas.microsoft.com/office/drawing/2014/main" id="{D93A815C-52CE-DAF8-C5A8-AEFAC15BA50D}"/>
              </a:ext>
            </a:extLst>
          </p:cNvPr>
          <p:cNvSpPr txBox="1"/>
          <p:nvPr/>
        </p:nvSpPr>
        <p:spPr>
          <a:xfrm>
            <a:off x="35496" y="1982797"/>
            <a:ext cx="4608512"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aunque andamos en la carne, no militamos según la carne; </a:t>
            </a:r>
            <a:r>
              <a:rPr lang="es-ES" sz="2400" dirty="0">
                <a:solidFill>
                  <a:srgbClr val="00B0F0"/>
                </a:solidFill>
                <a:latin typeface="Calibri"/>
              </a:rPr>
              <a:t>porque las armas de nuestra milicia no son carnales, </a:t>
            </a:r>
            <a:r>
              <a:rPr lang="es-ES" sz="2400" u="sng" dirty="0">
                <a:solidFill>
                  <a:srgbClr val="00B0F0"/>
                </a:solidFill>
                <a:latin typeface="Calibri"/>
              </a:rPr>
              <a:t>sino poderosas en Dios</a:t>
            </a:r>
            <a:r>
              <a:rPr lang="es-ES" sz="2400" dirty="0">
                <a:solidFill>
                  <a:srgbClr val="00B0F0"/>
                </a:solidFill>
                <a:latin typeface="Calibri"/>
              </a:rPr>
              <a:t> para la destrucción de fortalezas, derribando argumentos y toda altivez que se levanta contra el conocimiento de Dios, </a:t>
            </a:r>
            <a:r>
              <a:rPr lang="es-ES" sz="2400" dirty="0">
                <a:latin typeface="Calibri"/>
              </a:rPr>
              <a:t>y llevando cautivo todo pensamiento a la obediencia a Cristo.</a:t>
            </a:r>
          </a:p>
        </p:txBody>
      </p:sp>
      <p:sp>
        <p:nvSpPr>
          <p:cNvPr id="19" name="TextBox 18">
            <a:extLst>
              <a:ext uri="{FF2B5EF4-FFF2-40B4-BE49-F238E27FC236}">
                <a16:creationId xmlns:a16="http://schemas.microsoft.com/office/drawing/2014/main" id="{79A67CE0-A277-5E69-7134-0E031E3EF59D}"/>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6" name="2 CuadroTexto">
            <a:extLst>
              <a:ext uri="{FF2B5EF4-FFF2-40B4-BE49-F238E27FC236}">
                <a16:creationId xmlns:a16="http://schemas.microsoft.com/office/drawing/2014/main" id="{445F2F7B-5CEC-BE30-A1E6-6299B735B42D}"/>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235716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79E4-82AF-2A47-8001-76E02358204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07F2A35-9279-2815-B0D7-DC72BD42515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66B4C9D6-A181-0313-5555-923AE4B13BB3}"/>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D24297C-F4FB-4147-04B1-A79971889096}"/>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385CAD7F-CD87-970A-44C8-BCEDEAA04549}"/>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2C728330-BAB5-A676-910E-EFA87886BD40}"/>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080F5F60-7A4E-4A86-D268-10F2E5BB0BF8}"/>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88812DD5-F737-4F3C-3621-6C66DEFFB338}"/>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01D30A47-A349-E411-C5C3-87122EEB8162}"/>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1 CuadroTexto">
            <a:extLst>
              <a:ext uri="{FF2B5EF4-FFF2-40B4-BE49-F238E27FC236}">
                <a16:creationId xmlns:a16="http://schemas.microsoft.com/office/drawing/2014/main" id="{D7F0CCBA-AA8E-ADE9-2669-753D6C5F4EE5}"/>
              </a:ext>
            </a:extLst>
          </p:cNvPr>
          <p:cNvSpPr txBox="1"/>
          <p:nvPr/>
        </p:nvSpPr>
        <p:spPr>
          <a:xfrm>
            <a:off x="1043608" y="56113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6:17</a:t>
            </a:r>
          </a:p>
        </p:txBody>
      </p:sp>
      <p:sp>
        <p:nvSpPr>
          <p:cNvPr id="15" name="2 CuadroTexto">
            <a:extLst>
              <a:ext uri="{FF2B5EF4-FFF2-40B4-BE49-F238E27FC236}">
                <a16:creationId xmlns:a16="http://schemas.microsoft.com/office/drawing/2014/main" id="{08110068-D0A4-CE1D-E02C-8341BB27F4F8}"/>
              </a:ext>
            </a:extLst>
          </p:cNvPr>
          <p:cNvSpPr txBox="1"/>
          <p:nvPr/>
        </p:nvSpPr>
        <p:spPr>
          <a:xfrm>
            <a:off x="35496" y="6093296"/>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tomad el yelmo de la salvación, y la espada del Espíritu, que es </a:t>
            </a:r>
            <a:r>
              <a:rPr lang="es-ES" sz="2400" u="sng" dirty="0">
                <a:solidFill>
                  <a:srgbClr val="FFFF00"/>
                </a:solidFill>
                <a:latin typeface="Calibri"/>
              </a:rPr>
              <a:t>la palabra de Dios</a:t>
            </a:r>
            <a:r>
              <a:rPr lang="es-ES" sz="2400" dirty="0">
                <a:solidFill>
                  <a:srgbClr val="FFFF00"/>
                </a:solidFill>
                <a:latin typeface="Calibri"/>
              </a:rPr>
              <a:t>; </a:t>
            </a:r>
          </a:p>
        </p:txBody>
      </p:sp>
      <p:sp>
        <p:nvSpPr>
          <p:cNvPr id="16" name="1 CuadroTexto">
            <a:extLst>
              <a:ext uri="{FF2B5EF4-FFF2-40B4-BE49-F238E27FC236}">
                <a16:creationId xmlns:a16="http://schemas.microsoft.com/office/drawing/2014/main" id="{9A2FC03C-5AA5-0D06-DF0E-C1175EC6583D}"/>
              </a:ext>
            </a:extLst>
          </p:cNvPr>
          <p:cNvSpPr txBox="1"/>
          <p:nvPr/>
        </p:nvSpPr>
        <p:spPr>
          <a:xfrm>
            <a:off x="181178" y="14847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10:3-5</a:t>
            </a:r>
          </a:p>
        </p:txBody>
      </p:sp>
      <p:sp>
        <p:nvSpPr>
          <p:cNvPr id="18" name="2 CuadroTexto">
            <a:extLst>
              <a:ext uri="{FF2B5EF4-FFF2-40B4-BE49-F238E27FC236}">
                <a16:creationId xmlns:a16="http://schemas.microsoft.com/office/drawing/2014/main" id="{DE545A12-1FDF-11C3-2DCD-B6C0CFB157FF}"/>
              </a:ext>
            </a:extLst>
          </p:cNvPr>
          <p:cNvSpPr txBox="1"/>
          <p:nvPr/>
        </p:nvSpPr>
        <p:spPr>
          <a:xfrm>
            <a:off x="35496" y="1982797"/>
            <a:ext cx="4608512"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aunque andamos en la carne, no militamos según la carne; </a:t>
            </a:r>
            <a:r>
              <a:rPr lang="es-ES" sz="2400" dirty="0">
                <a:solidFill>
                  <a:srgbClr val="00B0F0"/>
                </a:solidFill>
                <a:latin typeface="Calibri"/>
              </a:rPr>
              <a:t>porque las armas de nuestra milicia no son carnales, </a:t>
            </a:r>
            <a:r>
              <a:rPr lang="es-ES" sz="2400" u="sng" dirty="0">
                <a:solidFill>
                  <a:srgbClr val="00B0F0"/>
                </a:solidFill>
                <a:latin typeface="Calibri"/>
              </a:rPr>
              <a:t>sino poderosas en Dios</a:t>
            </a:r>
            <a:r>
              <a:rPr lang="es-ES" sz="2400" dirty="0">
                <a:solidFill>
                  <a:srgbClr val="00B0F0"/>
                </a:solidFill>
                <a:latin typeface="Calibri"/>
              </a:rPr>
              <a:t> para la destrucción de fortalezas, derribando argumentos y toda altivez que se levanta contra el conocimiento de Dios, </a:t>
            </a:r>
            <a:r>
              <a:rPr lang="es-ES" sz="2400" dirty="0">
                <a:latin typeface="Calibri"/>
              </a:rPr>
              <a:t>y llevando cautivo todo pensamiento a la obediencia a Cristo.</a:t>
            </a:r>
          </a:p>
        </p:txBody>
      </p:sp>
      <p:sp>
        <p:nvSpPr>
          <p:cNvPr id="19" name="TextBox 18">
            <a:extLst>
              <a:ext uri="{FF2B5EF4-FFF2-40B4-BE49-F238E27FC236}">
                <a16:creationId xmlns:a16="http://schemas.microsoft.com/office/drawing/2014/main" id="{18F844E4-3405-DD7D-F433-3B0A30C7011B}"/>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6" name="TextBox 5">
            <a:extLst>
              <a:ext uri="{FF2B5EF4-FFF2-40B4-BE49-F238E27FC236}">
                <a16:creationId xmlns:a16="http://schemas.microsoft.com/office/drawing/2014/main" id="{D373C2C4-FE2E-571E-58FB-D970C4511ABB}"/>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7" name="2 CuadroTexto">
            <a:extLst>
              <a:ext uri="{FF2B5EF4-FFF2-40B4-BE49-F238E27FC236}">
                <a16:creationId xmlns:a16="http://schemas.microsoft.com/office/drawing/2014/main" id="{7163B5A3-84E7-FC93-2BD5-A85AFEF127D7}"/>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Tree>
    <p:extLst>
      <p:ext uri="{BB962C8B-B14F-4D97-AF65-F5344CB8AC3E}">
        <p14:creationId xmlns:p14="http://schemas.microsoft.com/office/powerpoint/2010/main" val="21217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D232F-A4A4-B7C0-8872-1C5F02F2888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84A21AE-A945-E07B-24CD-C248F5F4A6D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3" name="TextBox 2">
            <a:extLst>
              <a:ext uri="{FF2B5EF4-FFF2-40B4-BE49-F238E27FC236}">
                <a16:creationId xmlns:a16="http://schemas.microsoft.com/office/drawing/2014/main" id="{5134678B-BDC3-553D-21C9-4FC7A6CDF184}"/>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14516F99-1616-B2F1-C17A-9C6DD926B3C0}"/>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A416F240-66B7-7200-BBFC-942C6B14684D}"/>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C2FAEA7B-8362-42B3-14CA-38F30A7B5B42}"/>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262C3A55-E6D2-82C7-D37F-AB638956D089}"/>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E08E8E7B-2F67-ADB9-A63A-7D37299A0E8E}"/>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AD29BA1A-888D-DB93-47DD-6AEE3B91DCB1}"/>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1 CuadroTexto">
            <a:extLst>
              <a:ext uri="{FF2B5EF4-FFF2-40B4-BE49-F238E27FC236}">
                <a16:creationId xmlns:a16="http://schemas.microsoft.com/office/drawing/2014/main" id="{71BB9905-F14A-0AD1-0850-887BF47DF056}"/>
              </a:ext>
            </a:extLst>
          </p:cNvPr>
          <p:cNvSpPr txBox="1"/>
          <p:nvPr/>
        </p:nvSpPr>
        <p:spPr>
          <a:xfrm>
            <a:off x="1043608" y="561130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Efesios 6:17</a:t>
            </a:r>
          </a:p>
        </p:txBody>
      </p:sp>
      <p:sp>
        <p:nvSpPr>
          <p:cNvPr id="15" name="2 CuadroTexto">
            <a:extLst>
              <a:ext uri="{FF2B5EF4-FFF2-40B4-BE49-F238E27FC236}">
                <a16:creationId xmlns:a16="http://schemas.microsoft.com/office/drawing/2014/main" id="{FDC50885-531B-125D-71AE-E5D1242A0E2E}"/>
              </a:ext>
            </a:extLst>
          </p:cNvPr>
          <p:cNvSpPr txBox="1"/>
          <p:nvPr/>
        </p:nvSpPr>
        <p:spPr>
          <a:xfrm>
            <a:off x="35496" y="6093296"/>
            <a:ext cx="9124194" cy="71218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tomad el yelmo de la salvación, y la espada del Espíritu, que es </a:t>
            </a:r>
            <a:r>
              <a:rPr lang="es-ES" sz="2400" u="sng" dirty="0">
                <a:solidFill>
                  <a:srgbClr val="FFFF00"/>
                </a:solidFill>
                <a:latin typeface="Calibri"/>
              </a:rPr>
              <a:t>la palabra de Dios</a:t>
            </a:r>
            <a:r>
              <a:rPr lang="es-ES" sz="2400" dirty="0">
                <a:solidFill>
                  <a:srgbClr val="FFFF00"/>
                </a:solidFill>
                <a:latin typeface="Calibri"/>
              </a:rPr>
              <a:t>; </a:t>
            </a:r>
          </a:p>
        </p:txBody>
      </p:sp>
      <p:sp>
        <p:nvSpPr>
          <p:cNvPr id="16" name="1 CuadroTexto">
            <a:extLst>
              <a:ext uri="{FF2B5EF4-FFF2-40B4-BE49-F238E27FC236}">
                <a16:creationId xmlns:a16="http://schemas.microsoft.com/office/drawing/2014/main" id="{978CAFAD-C8F9-673C-1911-F62E027CA6A7}"/>
              </a:ext>
            </a:extLst>
          </p:cNvPr>
          <p:cNvSpPr txBox="1"/>
          <p:nvPr/>
        </p:nvSpPr>
        <p:spPr>
          <a:xfrm>
            <a:off x="181178" y="14847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Corintios 10:3-5</a:t>
            </a:r>
          </a:p>
        </p:txBody>
      </p:sp>
      <p:sp>
        <p:nvSpPr>
          <p:cNvPr id="18" name="2 CuadroTexto">
            <a:extLst>
              <a:ext uri="{FF2B5EF4-FFF2-40B4-BE49-F238E27FC236}">
                <a16:creationId xmlns:a16="http://schemas.microsoft.com/office/drawing/2014/main" id="{BDC8850B-6313-610D-2707-882E56462496}"/>
              </a:ext>
            </a:extLst>
          </p:cNvPr>
          <p:cNvSpPr txBox="1"/>
          <p:nvPr/>
        </p:nvSpPr>
        <p:spPr>
          <a:xfrm>
            <a:off x="35496" y="1982797"/>
            <a:ext cx="4608512" cy="317439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Pues aunque andamos en la carne, no militamos según la carne; </a:t>
            </a:r>
            <a:r>
              <a:rPr lang="es-ES" sz="2400" dirty="0">
                <a:solidFill>
                  <a:srgbClr val="00B0F0"/>
                </a:solidFill>
                <a:latin typeface="Calibri"/>
              </a:rPr>
              <a:t>porque las armas de nuestra milicia no son carnales, </a:t>
            </a:r>
            <a:r>
              <a:rPr lang="es-ES" sz="2400" u="sng" dirty="0">
                <a:solidFill>
                  <a:srgbClr val="00B0F0"/>
                </a:solidFill>
                <a:latin typeface="Calibri"/>
              </a:rPr>
              <a:t>sino poderosas en Dios</a:t>
            </a:r>
            <a:r>
              <a:rPr lang="es-ES" sz="2400" dirty="0">
                <a:solidFill>
                  <a:srgbClr val="00B0F0"/>
                </a:solidFill>
                <a:latin typeface="Calibri"/>
              </a:rPr>
              <a:t> para la destrucción de fortalezas, derribando argumentos y toda altivez que se levanta contra el conocimiento de Dios, </a:t>
            </a:r>
            <a:r>
              <a:rPr lang="es-ES" sz="2400" dirty="0">
                <a:solidFill>
                  <a:srgbClr val="FFFF00"/>
                </a:solidFill>
                <a:latin typeface="Calibri"/>
              </a:rPr>
              <a:t>y llevando cautivo todo pensamiento a la obediencia a Cristo.</a:t>
            </a:r>
          </a:p>
        </p:txBody>
      </p:sp>
      <p:sp>
        <p:nvSpPr>
          <p:cNvPr id="19" name="TextBox 18">
            <a:extLst>
              <a:ext uri="{FF2B5EF4-FFF2-40B4-BE49-F238E27FC236}">
                <a16:creationId xmlns:a16="http://schemas.microsoft.com/office/drawing/2014/main" id="{F0B34263-AAA4-9DD5-AB1B-47701964ABBF}"/>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6" name="TextBox 5">
            <a:extLst>
              <a:ext uri="{FF2B5EF4-FFF2-40B4-BE49-F238E27FC236}">
                <a16:creationId xmlns:a16="http://schemas.microsoft.com/office/drawing/2014/main" id="{DA246A58-EFF6-420B-A8BB-BDE2C0AFA054}"/>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7" name="2 CuadroTexto">
            <a:extLst>
              <a:ext uri="{FF2B5EF4-FFF2-40B4-BE49-F238E27FC236}">
                <a16:creationId xmlns:a16="http://schemas.microsoft.com/office/drawing/2014/main" id="{1B810BB5-2A2B-2434-E852-20B0DA7549B1}"/>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latin typeface="Calibri"/>
              </a:rPr>
              <a:t>y el morir es ganancia. </a:t>
            </a:r>
          </a:p>
        </p:txBody>
      </p:sp>
      <p:sp>
        <p:nvSpPr>
          <p:cNvPr id="10" name="TextBox 9">
            <a:extLst>
              <a:ext uri="{FF2B5EF4-FFF2-40B4-BE49-F238E27FC236}">
                <a16:creationId xmlns:a16="http://schemas.microsoft.com/office/drawing/2014/main" id="{E1FC46B3-C3D1-FB05-CDDA-30F233D3D34D}"/>
              </a:ext>
            </a:extLst>
          </p:cNvPr>
          <p:cNvSpPr txBox="1"/>
          <p:nvPr/>
        </p:nvSpPr>
        <p:spPr>
          <a:xfrm>
            <a:off x="4572000" y="587727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227840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7BAD6-25D4-3F1F-71A0-5061C740D2E5}"/>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7676461-7826-8B07-05EE-D45DEAD0853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92CEFAC9-7569-2038-D5BE-F2B5E0B2858E}"/>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B6921428-2FBA-A876-59F2-B90C7944D3CD}"/>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B17EA35-91CD-48D6-618F-ED4B71E249AB}"/>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5FF02B33-D068-D52A-30BD-5C53F4AC8CA5}"/>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8CD5D732-237D-5E8C-C517-CB70449EFC66}"/>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22533EAE-F40C-2E05-36BD-5111ECA5F87D}"/>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D9FAD1BD-5826-D38F-4735-AF3D8EFF36E9}"/>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A7636353-5B2D-9B52-EE66-3B725C49C5D2}"/>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15857548-C17C-88E6-0E1C-BB3DCC50B2B1}"/>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6" name="1 CuadroTexto">
            <a:extLst>
              <a:ext uri="{FF2B5EF4-FFF2-40B4-BE49-F238E27FC236}">
                <a16:creationId xmlns:a16="http://schemas.microsoft.com/office/drawing/2014/main" id="{4850CBF3-0448-36D8-6C04-48AFA602C9EE}"/>
              </a:ext>
            </a:extLst>
          </p:cNvPr>
          <p:cNvSpPr txBox="1"/>
          <p:nvPr/>
        </p:nvSpPr>
        <p:spPr>
          <a:xfrm>
            <a:off x="179512" y="126934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Timoteo 4:8</a:t>
            </a:r>
          </a:p>
        </p:txBody>
      </p:sp>
      <p:sp>
        <p:nvSpPr>
          <p:cNvPr id="18" name="2 CuadroTexto">
            <a:extLst>
              <a:ext uri="{FF2B5EF4-FFF2-40B4-BE49-F238E27FC236}">
                <a16:creationId xmlns:a16="http://schemas.microsoft.com/office/drawing/2014/main" id="{7F643269-6927-1F50-701C-87AFC70DA873}"/>
              </a:ext>
            </a:extLst>
          </p:cNvPr>
          <p:cNvSpPr txBox="1"/>
          <p:nvPr/>
        </p:nvSpPr>
        <p:spPr>
          <a:xfrm>
            <a:off x="107504" y="1782394"/>
            <a:ext cx="4392488" cy="1574598"/>
          </a:xfrm>
          <a:prstGeom prst="rect">
            <a:avLst/>
          </a:prstGeom>
          <a:noFill/>
        </p:spPr>
        <p:txBody>
          <a:bodyPr wrap="square" rtlCol="0">
            <a:spAutoFit/>
          </a:bodyPr>
          <a:lstStyle/>
          <a:p>
            <a:pPr algn="ctr" fontAlgn="auto">
              <a:lnSpc>
                <a:spcPts val="2300"/>
              </a:lnSpc>
              <a:spcBef>
                <a:spcPts val="0"/>
              </a:spcBef>
              <a:spcAft>
                <a:spcPts val="0"/>
              </a:spcAft>
            </a:pPr>
            <a:r>
              <a:rPr lang="es-ES" sz="2400" dirty="0">
                <a:latin typeface="Calibri"/>
              </a:rPr>
              <a:t>Por lo demás, me está guardada la corona de justicia, la cual me dará el Señor, juez justo, en aquel día; y no sólo a mí, sino también a todos los que aman su venida.</a:t>
            </a:r>
          </a:p>
        </p:txBody>
      </p:sp>
      <p:sp>
        <p:nvSpPr>
          <p:cNvPr id="6" name="TextBox 5">
            <a:extLst>
              <a:ext uri="{FF2B5EF4-FFF2-40B4-BE49-F238E27FC236}">
                <a16:creationId xmlns:a16="http://schemas.microsoft.com/office/drawing/2014/main" id="{577C0337-C557-BE35-CA50-622157C701BE}"/>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7" name="TextBox 6">
            <a:extLst>
              <a:ext uri="{FF2B5EF4-FFF2-40B4-BE49-F238E27FC236}">
                <a16:creationId xmlns:a16="http://schemas.microsoft.com/office/drawing/2014/main" id="{F7F5CF7F-27F9-DC0A-0443-31A2E8D8DAEA}"/>
              </a:ext>
            </a:extLst>
          </p:cNvPr>
          <p:cNvSpPr txBox="1"/>
          <p:nvPr/>
        </p:nvSpPr>
        <p:spPr>
          <a:xfrm>
            <a:off x="4572000" y="587727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331887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A83788-2096-4315-CA55-170D016B1115}"/>
              </a:ext>
            </a:extLst>
          </p:cNvPr>
          <p:cNvSpPr/>
          <p:nvPr/>
        </p:nvSpPr>
        <p:spPr>
          <a:xfrm>
            <a:off x="0" y="1484784"/>
            <a:ext cx="9144000" cy="738664"/>
          </a:xfrm>
          <a:prstGeom prst="rect">
            <a:avLst/>
          </a:prstGeom>
          <a:noFill/>
        </p:spPr>
        <p:txBody>
          <a:bodyPr wrap="square">
            <a:spAutoFit/>
          </a:bodyPr>
          <a:lstStyle/>
          <a:p>
            <a:pPr marL="0" lvl="2" algn="ctr" fontAlgn="auto">
              <a:spcBef>
                <a:spcPts val="0"/>
              </a:spcBef>
              <a:spcAft>
                <a:spcPts val="0"/>
              </a:spcAft>
              <a:defRPr/>
            </a:pPr>
            <a:r>
              <a:rPr lang="es-ES" sz="4200" b="1" spc="50" dirty="0">
                <a:ln w="9525" cmpd="sng">
                  <a:solidFill>
                    <a:srgbClr val="4F81BD"/>
                  </a:solidFill>
                  <a:prstDash val="solid"/>
                </a:ln>
                <a:solidFill>
                  <a:srgbClr val="FFFF00"/>
                </a:solidFill>
                <a:effectLst>
                  <a:glow rad="38100">
                    <a:srgbClr val="4F81BD">
                      <a:alpha val="40000"/>
                    </a:srgbClr>
                  </a:glow>
                </a:effectLst>
                <a:latin typeface="Arial Rounded MT Bold" panose="020F0704030504030204" pitchFamily="34" charset="0"/>
              </a:rPr>
              <a:t>VIDA Y MUERTE</a:t>
            </a:r>
          </a:p>
        </p:txBody>
      </p:sp>
      <p:pic>
        <p:nvPicPr>
          <p:cNvPr id="4" name="Picture 3">
            <a:extLst>
              <a:ext uri="{FF2B5EF4-FFF2-40B4-BE49-F238E27FC236}">
                <a16:creationId xmlns:a16="http://schemas.microsoft.com/office/drawing/2014/main" id="{13AE2104-5BBA-7381-0D65-C2181D34D2BE}"/>
              </a:ext>
            </a:extLst>
          </p:cNvPr>
          <p:cNvPicPr>
            <a:picLocks noChangeAspect="1"/>
          </p:cNvPicPr>
          <p:nvPr/>
        </p:nvPicPr>
        <p:blipFill>
          <a:blip r:embed="rId2"/>
          <a:srcRect l="17713" r="13775"/>
          <a:stretch>
            <a:fillRect/>
          </a:stretch>
        </p:blipFill>
        <p:spPr>
          <a:xfrm>
            <a:off x="2339752" y="2420888"/>
            <a:ext cx="4464496" cy="2433499"/>
          </a:xfrm>
          <a:prstGeom prst="rect">
            <a:avLst/>
          </a:prstGeom>
          <a:effectLst>
            <a:softEdge rad="63500"/>
          </a:effectLst>
        </p:spPr>
      </p:pic>
    </p:spTree>
    <p:extLst>
      <p:ext uri="{BB962C8B-B14F-4D97-AF65-F5344CB8AC3E}">
        <p14:creationId xmlns:p14="http://schemas.microsoft.com/office/powerpoint/2010/main" val="14060228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245B7-8BE9-18BD-005B-FBEC12D5463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7B625EB-61A3-AA1D-02F1-90BB0F378A12}"/>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126CEC0B-2654-5EDF-4062-556660E55C54}"/>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360C4DBB-A2C1-E6E4-FC06-1AA0A6E412B5}"/>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0B695C84-287B-B8B2-1324-5840271AB841}"/>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2B0B8365-00A1-F3BC-E80B-5FCD96C96242}"/>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0DE1DDFA-2F57-65C0-F83E-A65D85BE91E1}"/>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40E4FFC5-338D-3A45-1E36-5141D5C9328D}"/>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6FCF95A1-BEF4-8463-C8B3-8F0639772F87}"/>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2D5B8D3A-C6B3-71CF-80CA-7D4984725052}"/>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67ADD390-8677-A616-41E0-DC5CAC65B896}"/>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6" name="1 CuadroTexto">
            <a:extLst>
              <a:ext uri="{FF2B5EF4-FFF2-40B4-BE49-F238E27FC236}">
                <a16:creationId xmlns:a16="http://schemas.microsoft.com/office/drawing/2014/main" id="{C7858B5E-6B7E-9EE8-9013-D77841978AC1}"/>
              </a:ext>
            </a:extLst>
          </p:cNvPr>
          <p:cNvSpPr txBox="1"/>
          <p:nvPr/>
        </p:nvSpPr>
        <p:spPr>
          <a:xfrm>
            <a:off x="179512" y="126934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Timoteo 4:8</a:t>
            </a:r>
          </a:p>
        </p:txBody>
      </p:sp>
      <p:sp>
        <p:nvSpPr>
          <p:cNvPr id="18" name="2 CuadroTexto">
            <a:extLst>
              <a:ext uri="{FF2B5EF4-FFF2-40B4-BE49-F238E27FC236}">
                <a16:creationId xmlns:a16="http://schemas.microsoft.com/office/drawing/2014/main" id="{595332C5-1926-D202-3373-59A13BD5FA76}"/>
              </a:ext>
            </a:extLst>
          </p:cNvPr>
          <p:cNvSpPr txBox="1"/>
          <p:nvPr/>
        </p:nvSpPr>
        <p:spPr>
          <a:xfrm>
            <a:off x="107504" y="1782394"/>
            <a:ext cx="4392488" cy="157459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 lo demás, me está guardada la corona de justicia, la cual me dará el Señor, juez justo, en aquel día;</a:t>
            </a:r>
            <a:r>
              <a:rPr lang="es-ES" sz="2400" dirty="0">
                <a:latin typeface="Calibri"/>
              </a:rPr>
              <a:t> y no sólo a mí, sino también a todos los que aman su venida.</a:t>
            </a:r>
          </a:p>
        </p:txBody>
      </p:sp>
      <p:sp>
        <p:nvSpPr>
          <p:cNvPr id="6" name="TextBox 5">
            <a:extLst>
              <a:ext uri="{FF2B5EF4-FFF2-40B4-BE49-F238E27FC236}">
                <a16:creationId xmlns:a16="http://schemas.microsoft.com/office/drawing/2014/main" id="{A549520E-98EA-9D42-B776-970052326585}"/>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7" name="TextBox 6">
            <a:extLst>
              <a:ext uri="{FF2B5EF4-FFF2-40B4-BE49-F238E27FC236}">
                <a16:creationId xmlns:a16="http://schemas.microsoft.com/office/drawing/2014/main" id="{CBC5E9B3-D155-1DD0-CC08-C830FE184955}"/>
              </a:ext>
            </a:extLst>
          </p:cNvPr>
          <p:cNvSpPr txBox="1"/>
          <p:nvPr/>
        </p:nvSpPr>
        <p:spPr>
          <a:xfrm>
            <a:off x="4572000" y="587727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3103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BB3F6-2E81-F645-0D88-824E6BB8F9C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03FD1D6-19C3-EF2D-E802-86441778D2E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D376DC29-B7B4-17B0-AA73-865E157159F9}"/>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66FFE690-DB3A-8670-877F-769C4197D141}"/>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E42560D-BEA4-914D-9802-F531ABD17E37}"/>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8AFA10D7-D520-E4A8-76C2-34DCEBE6CBF5}"/>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C18DC333-002B-F377-EA39-8BB1BE171BC6}"/>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862C37D8-74EE-74B3-C813-512BC3D5ADFB}"/>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AFA1C9E7-2C13-FAE3-B46E-D91874319284}"/>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F4265A82-0278-F79B-8116-0B50751B5CDB}"/>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BB2396E8-AD5F-D007-9576-1B9D966FD54C}"/>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6" name="1 CuadroTexto">
            <a:extLst>
              <a:ext uri="{FF2B5EF4-FFF2-40B4-BE49-F238E27FC236}">
                <a16:creationId xmlns:a16="http://schemas.microsoft.com/office/drawing/2014/main" id="{098DB0A1-E2DD-A7B8-3B92-9BEF70D27447}"/>
              </a:ext>
            </a:extLst>
          </p:cNvPr>
          <p:cNvSpPr txBox="1"/>
          <p:nvPr/>
        </p:nvSpPr>
        <p:spPr>
          <a:xfrm>
            <a:off x="179512" y="126934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Timoteo 4:8</a:t>
            </a:r>
          </a:p>
        </p:txBody>
      </p:sp>
      <p:sp>
        <p:nvSpPr>
          <p:cNvPr id="18" name="2 CuadroTexto">
            <a:extLst>
              <a:ext uri="{FF2B5EF4-FFF2-40B4-BE49-F238E27FC236}">
                <a16:creationId xmlns:a16="http://schemas.microsoft.com/office/drawing/2014/main" id="{C6734173-9126-4336-0DF7-82FFE7AEF044}"/>
              </a:ext>
            </a:extLst>
          </p:cNvPr>
          <p:cNvSpPr txBox="1"/>
          <p:nvPr/>
        </p:nvSpPr>
        <p:spPr>
          <a:xfrm>
            <a:off x="107504" y="1782394"/>
            <a:ext cx="4392488" cy="157459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 lo demás, me está guardada la corona de justicia, la cual me dará el Señor, juez justo, en aquel día;</a:t>
            </a:r>
            <a:r>
              <a:rPr lang="es-ES" sz="2400" dirty="0">
                <a:latin typeface="Calibri"/>
              </a:rPr>
              <a:t> </a:t>
            </a:r>
            <a:r>
              <a:rPr lang="es-ES" sz="2400" dirty="0">
                <a:solidFill>
                  <a:srgbClr val="00B0F0"/>
                </a:solidFill>
                <a:latin typeface="Calibri"/>
              </a:rPr>
              <a:t>y no sólo a mí, sino también a todos los que aman su venida.</a:t>
            </a:r>
          </a:p>
        </p:txBody>
      </p:sp>
      <p:sp>
        <p:nvSpPr>
          <p:cNvPr id="6" name="1 CuadroTexto">
            <a:extLst>
              <a:ext uri="{FF2B5EF4-FFF2-40B4-BE49-F238E27FC236}">
                <a16:creationId xmlns:a16="http://schemas.microsoft.com/office/drawing/2014/main" id="{9754ABB7-73DB-1751-B1FC-29757743A831}"/>
              </a:ext>
            </a:extLst>
          </p:cNvPr>
          <p:cNvSpPr txBox="1"/>
          <p:nvPr/>
        </p:nvSpPr>
        <p:spPr>
          <a:xfrm>
            <a:off x="181178"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3:7, 8</a:t>
            </a:r>
          </a:p>
        </p:txBody>
      </p:sp>
      <p:sp>
        <p:nvSpPr>
          <p:cNvPr id="7" name="2 CuadroTexto">
            <a:extLst>
              <a:ext uri="{FF2B5EF4-FFF2-40B4-BE49-F238E27FC236}">
                <a16:creationId xmlns:a16="http://schemas.microsoft.com/office/drawing/2014/main" id="{F6E3E6DD-9F49-B2A9-5BA2-F71F201C7853}"/>
              </a:ext>
            </a:extLst>
          </p:cNvPr>
          <p:cNvSpPr txBox="1"/>
          <p:nvPr/>
        </p:nvSpPr>
        <p:spPr>
          <a:xfrm>
            <a:off x="-36512" y="3766974"/>
            <a:ext cx="460851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Pero cuantas cosas eran para mí ganancia, las he estimado como pérdida por amor de Cristo. Y ciertamente, aun estimo todas las cosas como pérdida por la excelencia del conocimiento de Cristo Jesús, mi Señor, por amor del cual lo he perdido todo, y lo tengo por basura, para ganar a Cristo, </a:t>
            </a:r>
          </a:p>
        </p:txBody>
      </p:sp>
      <p:sp>
        <p:nvSpPr>
          <p:cNvPr id="10" name="TextBox 9">
            <a:extLst>
              <a:ext uri="{FF2B5EF4-FFF2-40B4-BE49-F238E27FC236}">
                <a16:creationId xmlns:a16="http://schemas.microsoft.com/office/drawing/2014/main" id="{CD962314-F68E-EF77-94F3-9053A1EDAE63}"/>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17" name="TextBox 16">
            <a:extLst>
              <a:ext uri="{FF2B5EF4-FFF2-40B4-BE49-F238E27FC236}">
                <a16:creationId xmlns:a16="http://schemas.microsoft.com/office/drawing/2014/main" id="{640E18F1-303A-1DA7-A4A6-46CBDA2D74C4}"/>
              </a:ext>
            </a:extLst>
          </p:cNvPr>
          <p:cNvSpPr txBox="1"/>
          <p:nvPr/>
        </p:nvSpPr>
        <p:spPr>
          <a:xfrm>
            <a:off x="4572000" y="587727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370188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AFDE1-4E2D-B5E8-CA9A-D9BF64F87FE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D316C55-6C34-68EF-D73B-68EC73F0191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910F8851-875E-F2BB-5EB6-E4C65A02B939}"/>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4AE7F9CF-48F7-46F0-2C45-0C0F725D5E1D}"/>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E241BF0-8936-320D-83CE-02B5C1490812}"/>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833457ED-C9C7-E0D0-5074-387AFD8C7CDA}"/>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38F50711-1D1D-1CAB-A397-9A9D56468194}"/>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F91B2670-1B95-59C3-34D6-357ACC058534}"/>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2D04F73B-F6D4-507A-655D-644EDB5F0621}"/>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E3CCBCE1-3CE0-7FDF-7BDA-9CA5AFF27A77}"/>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A8911A4A-726E-BB45-5AB0-1B3AB6F7A324}"/>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6" name="1 CuadroTexto">
            <a:extLst>
              <a:ext uri="{FF2B5EF4-FFF2-40B4-BE49-F238E27FC236}">
                <a16:creationId xmlns:a16="http://schemas.microsoft.com/office/drawing/2014/main" id="{B4D2C290-052E-B9AC-FF49-FD801F2771A7}"/>
              </a:ext>
            </a:extLst>
          </p:cNvPr>
          <p:cNvSpPr txBox="1"/>
          <p:nvPr/>
        </p:nvSpPr>
        <p:spPr>
          <a:xfrm>
            <a:off x="179512" y="126934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Timoteo 4:8</a:t>
            </a:r>
          </a:p>
        </p:txBody>
      </p:sp>
      <p:sp>
        <p:nvSpPr>
          <p:cNvPr id="18" name="2 CuadroTexto">
            <a:extLst>
              <a:ext uri="{FF2B5EF4-FFF2-40B4-BE49-F238E27FC236}">
                <a16:creationId xmlns:a16="http://schemas.microsoft.com/office/drawing/2014/main" id="{6EA103CB-1AA7-F69E-DC3E-810F8598CE1D}"/>
              </a:ext>
            </a:extLst>
          </p:cNvPr>
          <p:cNvSpPr txBox="1"/>
          <p:nvPr/>
        </p:nvSpPr>
        <p:spPr>
          <a:xfrm>
            <a:off x="107504" y="1782394"/>
            <a:ext cx="4392488" cy="157459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 lo demás, me está guardada la corona de justicia, la cual me dará el Señor, juez justo, en aquel día;</a:t>
            </a:r>
            <a:r>
              <a:rPr lang="es-ES" sz="2400" dirty="0">
                <a:latin typeface="Calibri"/>
              </a:rPr>
              <a:t> </a:t>
            </a:r>
            <a:r>
              <a:rPr lang="es-ES" sz="2400" dirty="0">
                <a:solidFill>
                  <a:srgbClr val="00B0F0"/>
                </a:solidFill>
                <a:latin typeface="Calibri"/>
              </a:rPr>
              <a:t>y no sólo a mí, sino también a todos los que aman su venida.</a:t>
            </a:r>
          </a:p>
        </p:txBody>
      </p:sp>
      <p:sp>
        <p:nvSpPr>
          <p:cNvPr id="6" name="1 CuadroTexto">
            <a:extLst>
              <a:ext uri="{FF2B5EF4-FFF2-40B4-BE49-F238E27FC236}">
                <a16:creationId xmlns:a16="http://schemas.microsoft.com/office/drawing/2014/main" id="{7B894568-EB6F-705E-7349-56C86154ADDF}"/>
              </a:ext>
            </a:extLst>
          </p:cNvPr>
          <p:cNvSpPr txBox="1"/>
          <p:nvPr/>
        </p:nvSpPr>
        <p:spPr>
          <a:xfrm>
            <a:off x="181178"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3:7, 8</a:t>
            </a:r>
          </a:p>
        </p:txBody>
      </p:sp>
      <p:sp>
        <p:nvSpPr>
          <p:cNvPr id="7" name="2 CuadroTexto">
            <a:extLst>
              <a:ext uri="{FF2B5EF4-FFF2-40B4-BE49-F238E27FC236}">
                <a16:creationId xmlns:a16="http://schemas.microsoft.com/office/drawing/2014/main" id="{5B1ADEEE-D929-0821-2D39-E555740BA56F}"/>
              </a:ext>
            </a:extLst>
          </p:cNvPr>
          <p:cNvSpPr txBox="1"/>
          <p:nvPr/>
        </p:nvSpPr>
        <p:spPr>
          <a:xfrm>
            <a:off x="-36512" y="3766974"/>
            <a:ext cx="460851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 </a:t>
            </a:r>
            <a:r>
              <a:rPr lang="es-ES" sz="2400" u="sng" dirty="0">
                <a:solidFill>
                  <a:srgbClr val="FFFF00"/>
                </a:solidFill>
                <a:latin typeface="Calibri"/>
              </a:rPr>
              <a:t>las he estimado como pérdida por amor de Cristo</a:t>
            </a:r>
            <a:r>
              <a:rPr lang="es-ES" sz="2400" dirty="0">
                <a:solidFill>
                  <a:srgbClr val="FFFF00"/>
                </a:solidFill>
                <a:latin typeface="Calibri"/>
              </a:rPr>
              <a:t>. </a:t>
            </a:r>
            <a:r>
              <a:rPr lang="es-ES" sz="2400" dirty="0">
                <a:latin typeface="Calibri"/>
              </a:rPr>
              <a:t>Y ciertamente, aun estimo todas las cosas como pérdida por la excelencia del conocimiento de Cristo Jesús, mi Señor, por amor del cual lo he perdido todo, y lo tengo por basura, para ganar a Cristo, </a:t>
            </a:r>
          </a:p>
        </p:txBody>
      </p:sp>
      <p:sp>
        <p:nvSpPr>
          <p:cNvPr id="10" name="TextBox 9">
            <a:extLst>
              <a:ext uri="{FF2B5EF4-FFF2-40B4-BE49-F238E27FC236}">
                <a16:creationId xmlns:a16="http://schemas.microsoft.com/office/drawing/2014/main" id="{FE881BE8-D6DE-1C4A-AE94-6AD523F5F5CB}"/>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17" name="TextBox 16">
            <a:extLst>
              <a:ext uri="{FF2B5EF4-FFF2-40B4-BE49-F238E27FC236}">
                <a16:creationId xmlns:a16="http://schemas.microsoft.com/office/drawing/2014/main" id="{68A41739-AAF1-7475-24E7-1FB6FFFCC493}"/>
              </a:ext>
            </a:extLst>
          </p:cNvPr>
          <p:cNvSpPr txBox="1"/>
          <p:nvPr/>
        </p:nvSpPr>
        <p:spPr>
          <a:xfrm>
            <a:off x="4572000" y="587727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359237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879B9-6389-72F5-0AF7-6D9888E5D73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2D84845-B169-056F-1034-E310CE5C721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9A430678-05E9-B859-85D0-BFB11E696537}"/>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0AB18F38-4EEE-D3D3-E75D-A481016A1317}"/>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13A1038E-7633-9910-A8FA-F8E1445E0D8F}"/>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101FE2AD-B9E9-76CF-FC74-565B60471A32}"/>
              </a:ext>
            </a:extLst>
          </p:cNvPr>
          <p:cNvSpPr txBox="1"/>
          <p:nvPr/>
        </p:nvSpPr>
        <p:spPr>
          <a:xfrm>
            <a:off x="4581909" y="242088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3D787DDE-72F0-404A-C67F-A3E24B89E34C}"/>
              </a:ext>
            </a:extLst>
          </p:cNvPr>
          <p:cNvSpPr txBox="1"/>
          <p:nvPr/>
        </p:nvSpPr>
        <p:spPr>
          <a:xfrm>
            <a:off x="4581909" y="302156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B45CC24F-E4F3-3C2A-EF18-3A00F57C2B06}"/>
              </a:ext>
            </a:extLst>
          </p:cNvPr>
          <p:cNvSpPr txBox="1"/>
          <p:nvPr/>
        </p:nvSpPr>
        <p:spPr>
          <a:xfrm>
            <a:off x="4581909" y="362223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145ACF09-FF50-3C34-B683-289A5E268185}"/>
              </a:ext>
            </a:extLst>
          </p:cNvPr>
          <p:cNvSpPr txBox="1"/>
          <p:nvPr/>
        </p:nvSpPr>
        <p:spPr>
          <a:xfrm>
            <a:off x="4572000" y="416786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DA1EC403-1FB6-CDD5-2ECE-432DAA530C6F}"/>
              </a:ext>
            </a:extLst>
          </p:cNvPr>
          <p:cNvSpPr txBox="1"/>
          <p:nvPr/>
        </p:nvSpPr>
        <p:spPr>
          <a:xfrm>
            <a:off x="4572000" y="20828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D69E8F9B-6DC0-52AF-5ACB-27241F788588}"/>
              </a:ext>
            </a:extLst>
          </p:cNvPr>
          <p:cNvSpPr txBox="1"/>
          <p:nvPr/>
        </p:nvSpPr>
        <p:spPr>
          <a:xfrm>
            <a:off x="4572000" y="474957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6" name="1 CuadroTexto">
            <a:extLst>
              <a:ext uri="{FF2B5EF4-FFF2-40B4-BE49-F238E27FC236}">
                <a16:creationId xmlns:a16="http://schemas.microsoft.com/office/drawing/2014/main" id="{2D23F1C0-FD76-67CE-BC1D-2297E7D60F63}"/>
              </a:ext>
            </a:extLst>
          </p:cNvPr>
          <p:cNvSpPr txBox="1"/>
          <p:nvPr/>
        </p:nvSpPr>
        <p:spPr>
          <a:xfrm>
            <a:off x="179512" y="126934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Timoteo 4:8</a:t>
            </a:r>
          </a:p>
        </p:txBody>
      </p:sp>
      <p:sp>
        <p:nvSpPr>
          <p:cNvPr id="18" name="2 CuadroTexto">
            <a:extLst>
              <a:ext uri="{FF2B5EF4-FFF2-40B4-BE49-F238E27FC236}">
                <a16:creationId xmlns:a16="http://schemas.microsoft.com/office/drawing/2014/main" id="{16CC5973-1D58-58A9-4FFB-CA958E2973EB}"/>
              </a:ext>
            </a:extLst>
          </p:cNvPr>
          <p:cNvSpPr txBox="1"/>
          <p:nvPr/>
        </p:nvSpPr>
        <p:spPr>
          <a:xfrm>
            <a:off x="107504" y="1782394"/>
            <a:ext cx="4392488" cy="157459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 lo demás, me está guardada la corona de justicia, la cual me dará el Señor, juez justo, en aquel día;</a:t>
            </a:r>
            <a:r>
              <a:rPr lang="es-ES" sz="2400" dirty="0">
                <a:latin typeface="Calibri"/>
              </a:rPr>
              <a:t> </a:t>
            </a:r>
            <a:r>
              <a:rPr lang="es-ES" sz="2400" dirty="0">
                <a:solidFill>
                  <a:srgbClr val="00B0F0"/>
                </a:solidFill>
                <a:latin typeface="Calibri"/>
              </a:rPr>
              <a:t>y no sólo a mí, sino también a todos los que aman su venida.</a:t>
            </a:r>
          </a:p>
        </p:txBody>
      </p:sp>
      <p:sp>
        <p:nvSpPr>
          <p:cNvPr id="6" name="1 CuadroTexto">
            <a:extLst>
              <a:ext uri="{FF2B5EF4-FFF2-40B4-BE49-F238E27FC236}">
                <a16:creationId xmlns:a16="http://schemas.microsoft.com/office/drawing/2014/main" id="{76A282D1-4568-0783-403C-C5CAA2A15E77}"/>
              </a:ext>
            </a:extLst>
          </p:cNvPr>
          <p:cNvSpPr txBox="1"/>
          <p:nvPr/>
        </p:nvSpPr>
        <p:spPr>
          <a:xfrm>
            <a:off x="181178"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3:7, 8</a:t>
            </a:r>
          </a:p>
        </p:txBody>
      </p:sp>
      <p:sp>
        <p:nvSpPr>
          <p:cNvPr id="7" name="2 CuadroTexto">
            <a:extLst>
              <a:ext uri="{FF2B5EF4-FFF2-40B4-BE49-F238E27FC236}">
                <a16:creationId xmlns:a16="http://schemas.microsoft.com/office/drawing/2014/main" id="{7650CDE1-47A6-1225-9F24-39ED5D47B7C1}"/>
              </a:ext>
            </a:extLst>
          </p:cNvPr>
          <p:cNvSpPr txBox="1"/>
          <p:nvPr/>
        </p:nvSpPr>
        <p:spPr>
          <a:xfrm>
            <a:off x="-36512" y="3766974"/>
            <a:ext cx="460851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 </a:t>
            </a:r>
            <a:r>
              <a:rPr lang="es-ES" sz="2400" u="sng" dirty="0">
                <a:solidFill>
                  <a:srgbClr val="FFFF00"/>
                </a:solidFill>
                <a:latin typeface="Calibri"/>
              </a:rPr>
              <a:t>las he estimado como pérdida por amor de Cristo</a:t>
            </a:r>
            <a:r>
              <a:rPr lang="es-ES" sz="2400" dirty="0">
                <a:solidFill>
                  <a:srgbClr val="FFFF00"/>
                </a:solidFill>
                <a:latin typeface="Calibri"/>
              </a:rPr>
              <a:t>. </a:t>
            </a:r>
            <a:r>
              <a:rPr lang="es-ES" sz="2400" dirty="0">
                <a:solidFill>
                  <a:srgbClr val="00B0F0"/>
                </a:solidFill>
                <a:latin typeface="Calibri"/>
              </a:rPr>
              <a:t>Y ciertamente, aun estimo todas las cosas como pérdida </a:t>
            </a:r>
            <a:r>
              <a:rPr lang="es-ES" sz="2400" u="sng" dirty="0">
                <a:solidFill>
                  <a:srgbClr val="00B0F0"/>
                </a:solidFill>
                <a:latin typeface="Calibri"/>
              </a:rPr>
              <a:t>por la excelencia del conocimiento de Cristo Jesús, mi Señor,</a:t>
            </a:r>
            <a:r>
              <a:rPr lang="es-ES" sz="2400" u="sng" dirty="0">
                <a:latin typeface="Calibri"/>
              </a:rPr>
              <a:t> </a:t>
            </a:r>
            <a:r>
              <a:rPr lang="es-ES" sz="2400" dirty="0">
                <a:latin typeface="Calibri"/>
              </a:rPr>
              <a:t>por amor del cual lo he perdido todo, y lo tengo por basura, para ganar a Cristo, </a:t>
            </a:r>
          </a:p>
        </p:txBody>
      </p:sp>
      <p:sp>
        <p:nvSpPr>
          <p:cNvPr id="10" name="TextBox 9">
            <a:extLst>
              <a:ext uri="{FF2B5EF4-FFF2-40B4-BE49-F238E27FC236}">
                <a16:creationId xmlns:a16="http://schemas.microsoft.com/office/drawing/2014/main" id="{A67F9201-ABD8-568F-52C9-E309EB0B1FBE}"/>
              </a:ext>
            </a:extLst>
          </p:cNvPr>
          <p:cNvSpPr txBox="1"/>
          <p:nvPr/>
        </p:nvSpPr>
        <p:spPr>
          <a:xfrm>
            <a:off x="4572000" y="533111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17" name="TextBox 16">
            <a:extLst>
              <a:ext uri="{FF2B5EF4-FFF2-40B4-BE49-F238E27FC236}">
                <a16:creationId xmlns:a16="http://schemas.microsoft.com/office/drawing/2014/main" id="{16F1495C-0B45-118D-B784-F493ADA53A5A}"/>
              </a:ext>
            </a:extLst>
          </p:cNvPr>
          <p:cNvSpPr txBox="1"/>
          <p:nvPr/>
        </p:nvSpPr>
        <p:spPr>
          <a:xfrm>
            <a:off x="4572000" y="587727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1251730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6BF89-F8C0-6E93-F741-2F772A0B631D}"/>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B20CA86-1B27-9CE4-58FE-A6FC3D386B1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2AD2C6AB-74CE-F3D8-C7C7-EEDF0347DDB7}"/>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a:t>
            </a:r>
            <a:r>
              <a:rPr lang="es-ES" sz="2400" u="sng" dirty="0">
                <a:solidFill>
                  <a:srgbClr val="FFFF00"/>
                </a:solidFill>
                <a:latin typeface="Calibri"/>
              </a:rPr>
              <a:t>el 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91EA9B7D-0E82-F37B-16ED-E4FBF63E390F}"/>
              </a:ext>
            </a:extLst>
          </p:cNvPr>
          <p:cNvSpPr txBox="1"/>
          <p:nvPr/>
        </p:nvSpPr>
        <p:spPr>
          <a:xfrm>
            <a:off x="4587690" y="105273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1B9DAFA3-1DF1-C046-DA7E-AAC759FEFBA3}"/>
              </a:ext>
            </a:extLst>
          </p:cNvPr>
          <p:cNvSpPr txBox="1"/>
          <p:nvPr/>
        </p:nvSpPr>
        <p:spPr>
          <a:xfrm>
            <a:off x="4581909" y="139218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8" name="TextBox 7">
            <a:extLst>
              <a:ext uri="{FF2B5EF4-FFF2-40B4-BE49-F238E27FC236}">
                <a16:creationId xmlns:a16="http://schemas.microsoft.com/office/drawing/2014/main" id="{126850C0-7A84-71CF-7D99-8FE0CC969A86}"/>
              </a:ext>
            </a:extLst>
          </p:cNvPr>
          <p:cNvSpPr txBox="1"/>
          <p:nvPr/>
        </p:nvSpPr>
        <p:spPr>
          <a:xfrm>
            <a:off x="4581909"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1ra expectativa: Gracias a sus oraciones y la ayuda del Espíritu de Cristo saldré libre </a:t>
            </a:r>
          </a:p>
        </p:txBody>
      </p:sp>
      <p:sp>
        <p:nvSpPr>
          <p:cNvPr id="11" name="TextBox 10">
            <a:extLst>
              <a:ext uri="{FF2B5EF4-FFF2-40B4-BE49-F238E27FC236}">
                <a16:creationId xmlns:a16="http://schemas.microsoft.com/office/drawing/2014/main" id="{D12BB80B-C114-3B18-1E96-6A618DD7D9F2}"/>
              </a:ext>
            </a:extLst>
          </p:cNvPr>
          <p:cNvSpPr txBox="1"/>
          <p:nvPr/>
        </p:nvSpPr>
        <p:spPr>
          <a:xfrm>
            <a:off x="4581909" y="266152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2da expectativa: Si no salgo libre tengo confianza en la voluntad de Dios </a:t>
            </a:r>
          </a:p>
        </p:txBody>
      </p:sp>
      <p:sp>
        <p:nvSpPr>
          <p:cNvPr id="13" name="TextBox 12">
            <a:extLst>
              <a:ext uri="{FF2B5EF4-FFF2-40B4-BE49-F238E27FC236}">
                <a16:creationId xmlns:a16="http://schemas.microsoft.com/office/drawing/2014/main" id="{F57E54CE-A9A1-8E3E-D27C-6D80A9129D3E}"/>
              </a:ext>
            </a:extLst>
          </p:cNvPr>
          <p:cNvSpPr txBox="1"/>
          <p:nvPr/>
        </p:nvSpPr>
        <p:spPr>
          <a:xfrm>
            <a:off x="4581909" y="326219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Lo importante: Ahora como siempre, Cristo será exaltado en mi cuerpo</a:t>
            </a:r>
          </a:p>
        </p:txBody>
      </p:sp>
      <p:sp>
        <p:nvSpPr>
          <p:cNvPr id="12" name="TextBox 11">
            <a:extLst>
              <a:ext uri="{FF2B5EF4-FFF2-40B4-BE49-F238E27FC236}">
                <a16:creationId xmlns:a16="http://schemas.microsoft.com/office/drawing/2014/main" id="{75AC3E03-A2A3-B714-FC7C-9739E458AFA2}"/>
              </a:ext>
            </a:extLst>
          </p:cNvPr>
          <p:cNvSpPr txBox="1"/>
          <p:nvPr/>
        </p:nvSpPr>
        <p:spPr>
          <a:xfrm>
            <a:off x="4572000" y="3807823"/>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La decisión: Por amor a las iglesias, estoy dispuesto a gastar y gastarme</a:t>
            </a:r>
          </a:p>
        </p:txBody>
      </p:sp>
      <p:sp>
        <p:nvSpPr>
          <p:cNvPr id="14" name="TextBox 13">
            <a:extLst>
              <a:ext uri="{FF2B5EF4-FFF2-40B4-BE49-F238E27FC236}">
                <a16:creationId xmlns:a16="http://schemas.microsoft.com/office/drawing/2014/main" id="{AD6F6806-53D5-8375-A427-005BA89BD836}"/>
              </a:ext>
            </a:extLst>
          </p:cNvPr>
          <p:cNvSpPr txBox="1"/>
          <p:nvPr/>
        </p:nvSpPr>
        <p:spPr>
          <a:xfrm>
            <a:off x="4572000" y="172279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30452815-8BDF-4D92-E54F-5674BDA047E1}"/>
              </a:ext>
            </a:extLst>
          </p:cNvPr>
          <p:cNvSpPr txBox="1"/>
          <p:nvPr/>
        </p:nvSpPr>
        <p:spPr>
          <a:xfrm>
            <a:off x="4572000" y="4389537"/>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24AB55BE-F16D-9831-8A53-0A04CB4B9A43}"/>
              </a:ext>
            </a:extLst>
          </p:cNvPr>
          <p:cNvSpPr txBox="1"/>
          <p:nvPr/>
        </p:nvSpPr>
        <p:spPr>
          <a:xfrm>
            <a:off x="4554638" y="4978177"/>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5A4D42C6-CD46-7FE2-9432-BE158FA67D78}"/>
              </a:ext>
            </a:extLst>
          </p:cNvPr>
          <p:cNvSpPr txBox="1"/>
          <p:nvPr/>
        </p:nvSpPr>
        <p:spPr>
          <a:xfrm>
            <a:off x="179512" y="1269341"/>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2 Timoteo 4:8</a:t>
            </a:r>
          </a:p>
        </p:txBody>
      </p:sp>
      <p:sp>
        <p:nvSpPr>
          <p:cNvPr id="18" name="2 CuadroTexto">
            <a:extLst>
              <a:ext uri="{FF2B5EF4-FFF2-40B4-BE49-F238E27FC236}">
                <a16:creationId xmlns:a16="http://schemas.microsoft.com/office/drawing/2014/main" id="{E65CE911-575F-CD5B-2157-633DCDDC3062}"/>
              </a:ext>
            </a:extLst>
          </p:cNvPr>
          <p:cNvSpPr txBox="1"/>
          <p:nvPr/>
        </p:nvSpPr>
        <p:spPr>
          <a:xfrm>
            <a:off x="107504" y="1782394"/>
            <a:ext cx="4392488" cy="157459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Por lo demás, me está guardada la corona de justicia, la cual me dará el Señor, juez justo, en aquel día;</a:t>
            </a:r>
            <a:r>
              <a:rPr lang="es-ES" sz="2400" dirty="0">
                <a:latin typeface="Calibri"/>
              </a:rPr>
              <a:t> </a:t>
            </a:r>
            <a:r>
              <a:rPr lang="es-ES" sz="2400" dirty="0">
                <a:solidFill>
                  <a:srgbClr val="00B0F0"/>
                </a:solidFill>
                <a:latin typeface="Calibri"/>
              </a:rPr>
              <a:t>y no sólo a mí, sino también a todos los que aman su venida.</a:t>
            </a:r>
          </a:p>
        </p:txBody>
      </p:sp>
      <p:sp>
        <p:nvSpPr>
          <p:cNvPr id="6" name="1 CuadroTexto">
            <a:extLst>
              <a:ext uri="{FF2B5EF4-FFF2-40B4-BE49-F238E27FC236}">
                <a16:creationId xmlns:a16="http://schemas.microsoft.com/office/drawing/2014/main" id="{9115C005-D3C8-90E2-4CAB-5A64CFCC4F8B}"/>
              </a:ext>
            </a:extLst>
          </p:cNvPr>
          <p:cNvSpPr txBox="1"/>
          <p:nvPr/>
        </p:nvSpPr>
        <p:spPr>
          <a:xfrm>
            <a:off x="181178" y="328498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3:7, 8</a:t>
            </a:r>
          </a:p>
        </p:txBody>
      </p:sp>
      <p:sp>
        <p:nvSpPr>
          <p:cNvPr id="7" name="2 CuadroTexto">
            <a:extLst>
              <a:ext uri="{FF2B5EF4-FFF2-40B4-BE49-F238E27FC236}">
                <a16:creationId xmlns:a16="http://schemas.microsoft.com/office/drawing/2014/main" id="{97BDCDDA-CFC5-7A9E-2B30-7CEC203CECB3}"/>
              </a:ext>
            </a:extLst>
          </p:cNvPr>
          <p:cNvSpPr txBox="1"/>
          <p:nvPr/>
        </p:nvSpPr>
        <p:spPr>
          <a:xfrm>
            <a:off x="-36512" y="3766974"/>
            <a:ext cx="460851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Pero cuantas cosas eran para mí ganancia, </a:t>
            </a:r>
            <a:r>
              <a:rPr lang="es-ES" sz="2400" u="sng" dirty="0">
                <a:solidFill>
                  <a:srgbClr val="FFFF00"/>
                </a:solidFill>
                <a:latin typeface="Calibri"/>
              </a:rPr>
              <a:t>las he estimado como pérdida por amor de Cristo</a:t>
            </a:r>
            <a:r>
              <a:rPr lang="es-ES" sz="2400" dirty="0">
                <a:solidFill>
                  <a:srgbClr val="FFFF00"/>
                </a:solidFill>
                <a:latin typeface="Calibri"/>
              </a:rPr>
              <a:t>. </a:t>
            </a:r>
            <a:r>
              <a:rPr lang="es-ES" sz="2400" dirty="0">
                <a:solidFill>
                  <a:srgbClr val="00B0F0"/>
                </a:solidFill>
                <a:latin typeface="Calibri"/>
              </a:rPr>
              <a:t>Y ciertamente, aun estimo todas las cosas como pérdida </a:t>
            </a:r>
            <a:r>
              <a:rPr lang="es-ES" sz="2400" u="sng" dirty="0">
                <a:solidFill>
                  <a:srgbClr val="00B0F0"/>
                </a:solidFill>
                <a:latin typeface="Calibri"/>
              </a:rPr>
              <a:t>por la excelencia del conocimiento de Cristo Jesús, mi Señor,</a:t>
            </a:r>
            <a:r>
              <a:rPr lang="es-ES" sz="2400" u="sng" dirty="0">
                <a:latin typeface="Calibri"/>
              </a:rPr>
              <a:t> </a:t>
            </a:r>
            <a:r>
              <a:rPr lang="es-ES" sz="2400" dirty="0">
                <a:solidFill>
                  <a:srgbClr val="FFFF00"/>
                </a:solidFill>
                <a:latin typeface="Calibri"/>
              </a:rPr>
              <a:t>por amor del cual lo he perdido todo, y lo tengo por basura, </a:t>
            </a:r>
            <a:r>
              <a:rPr lang="es-ES" sz="2400" u="sng" dirty="0">
                <a:solidFill>
                  <a:srgbClr val="FFFF00"/>
                </a:solidFill>
                <a:latin typeface="Calibri"/>
              </a:rPr>
              <a:t>para ganar a Cristo</a:t>
            </a:r>
            <a:r>
              <a:rPr lang="es-ES" sz="2400" dirty="0">
                <a:solidFill>
                  <a:srgbClr val="FFFF00"/>
                </a:solidFill>
                <a:latin typeface="Calibri"/>
              </a:rPr>
              <a:t>, </a:t>
            </a:r>
          </a:p>
        </p:txBody>
      </p:sp>
      <p:sp>
        <p:nvSpPr>
          <p:cNvPr id="10" name="TextBox 9">
            <a:extLst>
              <a:ext uri="{FF2B5EF4-FFF2-40B4-BE49-F238E27FC236}">
                <a16:creationId xmlns:a16="http://schemas.microsoft.com/office/drawing/2014/main" id="{EB1AA9D9-C236-9C98-07A8-20C0C8641B2B}"/>
              </a:ext>
            </a:extLst>
          </p:cNvPr>
          <p:cNvSpPr txBox="1"/>
          <p:nvPr/>
        </p:nvSpPr>
        <p:spPr>
          <a:xfrm>
            <a:off x="4572000" y="6101621"/>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FF5175EE-185A-7737-852A-D7271CE0B100}"/>
              </a:ext>
            </a:extLst>
          </p:cNvPr>
          <p:cNvSpPr txBox="1"/>
          <p:nvPr/>
        </p:nvSpPr>
        <p:spPr>
          <a:xfrm>
            <a:off x="4572000" y="497107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vencer tenemos armas espirituales poderosas como la palabra de Dios</a:t>
            </a:r>
          </a:p>
        </p:txBody>
      </p:sp>
      <p:sp>
        <p:nvSpPr>
          <p:cNvPr id="19" name="TextBox 18">
            <a:extLst>
              <a:ext uri="{FF2B5EF4-FFF2-40B4-BE49-F238E27FC236}">
                <a16:creationId xmlns:a16="http://schemas.microsoft.com/office/drawing/2014/main" id="{554CDEF4-8FD2-5EF3-44F7-FBD8AABCB7D5}"/>
              </a:ext>
            </a:extLst>
          </p:cNvPr>
          <p:cNvSpPr txBox="1"/>
          <p:nvPr/>
        </p:nvSpPr>
        <p:spPr>
          <a:xfrm>
            <a:off x="4572000" y="5517232"/>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Tree>
    <p:extLst>
      <p:ext uri="{BB962C8B-B14F-4D97-AF65-F5344CB8AC3E}">
        <p14:creationId xmlns:p14="http://schemas.microsoft.com/office/powerpoint/2010/main" val="3668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F74D-6654-3776-77C1-F4279A3BD02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83C2126-E668-2F5F-2994-0F7187B7227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F4B0ACE1-8EC5-EB04-08C2-61D365B1563A}"/>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87B31A67-7BA1-D282-6EC8-CB3700471DD0}"/>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CB1DF115-6CF3-BF01-07D2-2CFF6E772088}"/>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53CE8A7C-B4DE-580C-DE9C-CB31E4F24E7D}"/>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2572392A-F6F2-120E-CF4A-C4807872FCBF}"/>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8CED9024-787E-55A1-3D3D-8475615C7DBB}"/>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3392400A-3E98-26E8-9097-33073DBD86F6}"/>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E747F475-13C1-BB71-2D59-861974291D5C}"/>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latin typeface="Calibri"/>
              </a:rPr>
              <a:t>Mas si el vivir en la carne resulta para mí en beneficio de la obra, no sé entonces qué escoger. Porque de ambas cosas estoy puesto en estrecho, teniendo deseo de partir y estar con Cristo, lo cual es muchísimo mejor; pero quedar en la carne es más necesario por causa de vosotros. </a:t>
            </a:r>
          </a:p>
        </p:txBody>
      </p:sp>
      <p:sp>
        <p:nvSpPr>
          <p:cNvPr id="10" name="TextBox 9">
            <a:extLst>
              <a:ext uri="{FF2B5EF4-FFF2-40B4-BE49-F238E27FC236}">
                <a16:creationId xmlns:a16="http://schemas.microsoft.com/office/drawing/2014/main" id="{A4622836-42D8-696C-7498-D44A51589773}"/>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4415F49F-EE60-4DD5-ADDD-39133C722AC8}"/>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Tree>
    <p:extLst>
      <p:ext uri="{BB962C8B-B14F-4D97-AF65-F5344CB8AC3E}">
        <p14:creationId xmlns:p14="http://schemas.microsoft.com/office/powerpoint/2010/main" val="2250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p:bldP spid="18" grpId="0"/>
      <p:bldP spid="10"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83365-FE55-51F6-96AE-4509F7E8775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D25F5C6-2A30-4988-DB4E-F25EF172B4F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EA1CD4C6-0583-8495-FBFA-0A56DC4B6BA0}"/>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B5A9AC83-8369-1B84-5C6E-AEB122BA84C2}"/>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3A8668C-5712-8D6B-6E49-847CA837623E}"/>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37D666CE-38F4-9FE9-13F1-2494C3F0AD95}"/>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CFF64DBB-A284-C33F-D21C-D5A5678DE097}"/>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9E743C57-C60E-36A8-4351-B99DD4B783F0}"/>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538BF91D-03DF-D51C-C6C0-EE89D03BFBE3}"/>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D6341045-C1ED-EEA5-336C-FEFF35EE7FAF}"/>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latin typeface="Calibri"/>
              </a:rPr>
              <a:t>Porque de ambas cosas estoy puesto en estrecho, teniendo deseo de partir y estar con Cristo, lo cual es muchísimo mejor; pero quedar en la carne es más necesario por causa de vosotros. </a:t>
            </a:r>
          </a:p>
        </p:txBody>
      </p:sp>
      <p:sp>
        <p:nvSpPr>
          <p:cNvPr id="10" name="TextBox 9">
            <a:extLst>
              <a:ext uri="{FF2B5EF4-FFF2-40B4-BE49-F238E27FC236}">
                <a16:creationId xmlns:a16="http://schemas.microsoft.com/office/drawing/2014/main" id="{FCBA3BEF-AB37-3B0F-EC38-86CE1E8EBEB8}"/>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EA4179A8-E2D1-2F6B-00C2-DD18BA44CEA0}"/>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Tree>
    <p:extLst>
      <p:ext uri="{BB962C8B-B14F-4D97-AF65-F5344CB8AC3E}">
        <p14:creationId xmlns:p14="http://schemas.microsoft.com/office/powerpoint/2010/main" val="1793973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CEEBB-5722-ECF5-DF27-D800276CF39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D6D040B-0208-C1D3-BA77-C6DC76A8E8F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A5B7D256-5026-3426-0162-05578F8F60AB}"/>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14B1806F-B50A-9A7B-AD76-1B31566EED6B}"/>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0D6D765E-92DB-E90D-D1BC-276FA7AFFC45}"/>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FAB3F680-F1F4-BADC-EDBB-04E0A3611669}"/>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1149776F-36DE-5016-98A6-3F887FA7617B}"/>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EBBC5368-D954-DF95-7A62-0E699DF8613F}"/>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1F0F6C91-58A7-0464-C5C0-AB6947EA68CF}"/>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D6BAF09F-0B4A-98EF-3DE7-4B2F7627814A}"/>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latin typeface="Calibri"/>
              </a:rPr>
              <a:t>teniendo deseo de partir y estar con Cristo, lo cual es muchísimo mejor; pero quedar en la carne es más necesario por causa de vosotros. </a:t>
            </a:r>
          </a:p>
        </p:txBody>
      </p:sp>
      <p:sp>
        <p:nvSpPr>
          <p:cNvPr id="10" name="TextBox 9">
            <a:extLst>
              <a:ext uri="{FF2B5EF4-FFF2-40B4-BE49-F238E27FC236}">
                <a16:creationId xmlns:a16="http://schemas.microsoft.com/office/drawing/2014/main" id="{25A7B2CE-714B-14BB-E567-1AFE307D297E}"/>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8D0F01B2-72A1-13F5-2A26-73589D5853DC}"/>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Tree>
    <p:extLst>
      <p:ext uri="{BB962C8B-B14F-4D97-AF65-F5344CB8AC3E}">
        <p14:creationId xmlns:p14="http://schemas.microsoft.com/office/powerpoint/2010/main" val="475949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618C5-BA59-D7A7-95D9-B1315EE8CBD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FF3548F-1CCC-F5D8-C7D0-42EB3BCC60A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06061575-B37C-0B43-115E-F9126AF58FEE}"/>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E3D3D8AC-8F75-E445-C392-9847DD2AE3AE}"/>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50FB609B-89E3-188C-D235-2C2FF83C7D45}"/>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76AB7685-A20A-EDA4-A103-CA09729F2AB3}"/>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0C3E69D8-1C70-8407-0140-CAFA16E859FD}"/>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183EC48C-1A0C-85E9-696F-6A32086A462E}"/>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561E64E9-3F93-A86C-C2C0-D65214F0B079}"/>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E0B59FAF-1B93-B465-43A4-7BA128AF1741}"/>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CD8FDBA6-67A3-98BF-75C4-05D4FD5CFA60}"/>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57210793-D610-61B7-2A57-0503FE135249}"/>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C79A6EBB-3449-8938-83F0-023EA9F8C914}"/>
              </a:ext>
            </a:extLst>
          </p:cNvPr>
          <p:cNvSpPr txBox="1"/>
          <p:nvPr/>
        </p:nvSpPr>
        <p:spPr>
          <a:xfrm>
            <a:off x="162150" y="43923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 11</a:t>
            </a:r>
          </a:p>
        </p:txBody>
      </p:sp>
      <p:sp>
        <p:nvSpPr>
          <p:cNvPr id="8" name="2 CuadroTexto">
            <a:extLst>
              <a:ext uri="{FF2B5EF4-FFF2-40B4-BE49-F238E27FC236}">
                <a16:creationId xmlns:a16="http://schemas.microsoft.com/office/drawing/2014/main" id="{3F9A3626-710E-42EC-5DED-C849DD9D378E}"/>
              </a:ext>
            </a:extLst>
          </p:cNvPr>
          <p:cNvSpPr txBox="1"/>
          <p:nvPr/>
        </p:nvSpPr>
        <p:spPr>
          <a:xfrm>
            <a:off x="24589" y="4943825"/>
            <a:ext cx="4447134" cy="1869551"/>
          </a:xfrm>
          <a:prstGeom prst="rect">
            <a:avLst/>
          </a:prstGeom>
          <a:noFill/>
        </p:spPr>
        <p:txBody>
          <a:bodyPr wrap="square" rtlCol="0">
            <a:spAutoFit/>
          </a:bodyPr>
          <a:lstStyle/>
          <a:p>
            <a:pPr algn="ctr" fontAlgn="auto">
              <a:lnSpc>
                <a:spcPts val="2300"/>
              </a:lnSpc>
              <a:spcBef>
                <a:spcPts val="0"/>
              </a:spcBef>
              <a:spcAft>
                <a:spcPts val="0"/>
              </a:spcAft>
            </a:pPr>
            <a:r>
              <a:rPr lang="es-ES" sz="2400" dirty="0">
                <a:latin typeface="Calibri"/>
              </a:rPr>
              <a:t>A fin de conocerle, y el poder de su resurrección, y la participación de sus padecimientos, llegando a ser semejante a él en su muerte, si en alguna manera llegase a la resurrección de entre los muertos.</a:t>
            </a:r>
          </a:p>
        </p:txBody>
      </p:sp>
    </p:spTree>
    <p:extLst>
      <p:ext uri="{BB962C8B-B14F-4D97-AF65-F5344CB8AC3E}">
        <p14:creationId xmlns:p14="http://schemas.microsoft.com/office/powerpoint/2010/main" val="301930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4948-F2BD-7B35-FE0F-FDBA4C724D0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F8F32D1-F539-30CC-EC15-4A665AD6AD4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D6B91A18-A963-CAD7-1967-DF11A00F9CAF}"/>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C929557F-A1C9-F4DD-15C2-023C690A3027}"/>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A143CC07-55BB-516E-A0F3-B99CB2B86CB2}"/>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00911F8-06B4-63C4-5063-E61C40A09CC8}"/>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5F72E064-F521-578C-7DBC-15C6C96F50CE}"/>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D2EF344E-AEE6-A6EF-204D-EA658D1FB39F}"/>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C708C589-2027-FA06-6356-7C24E99B04C3}"/>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FF505F53-5C14-DBC4-30D6-3A103B55F6A8}"/>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66C198CC-D1BF-C540-893F-A1C88A39A4FD}"/>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DC6A32BC-A37F-DDE1-CE05-C89D5C559878}"/>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6CF0FED3-6198-0D4D-698D-7BFD3517672C}"/>
              </a:ext>
            </a:extLst>
          </p:cNvPr>
          <p:cNvSpPr txBox="1"/>
          <p:nvPr/>
        </p:nvSpPr>
        <p:spPr>
          <a:xfrm>
            <a:off x="162150" y="43923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 11</a:t>
            </a:r>
          </a:p>
        </p:txBody>
      </p:sp>
      <p:sp>
        <p:nvSpPr>
          <p:cNvPr id="8" name="2 CuadroTexto">
            <a:extLst>
              <a:ext uri="{FF2B5EF4-FFF2-40B4-BE49-F238E27FC236}">
                <a16:creationId xmlns:a16="http://schemas.microsoft.com/office/drawing/2014/main" id="{54C131E8-3B87-0F29-2065-765EC4B6524D}"/>
              </a:ext>
            </a:extLst>
          </p:cNvPr>
          <p:cNvSpPr txBox="1"/>
          <p:nvPr/>
        </p:nvSpPr>
        <p:spPr>
          <a:xfrm>
            <a:off x="24589" y="4943825"/>
            <a:ext cx="4447134" cy="1869551"/>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fin de conocerle, y el poder de su resurrección, y la participación de sus padecimientos, llegando a ser semejante a él en su muerte, </a:t>
            </a:r>
            <a:r>
              <a:rPr lang="es-ES" sz="2400" dirty="0">
                <a:latin typeface="Calibri"/>
              </a:rPr>
              <a:t>si en alguna manera llegase a la resurrección de entre los muertos.</a:t>
            </a:r>
          </a:p>
        </p:txBody>
      </p:sp>
    </p:spTree>
    <p:extLst>
      <p:ext uri="{BB962C8B-B14F-4D97-AF65-F5344CB8AC3E}">
        <p14:creationId xmlns:p14="http://schemas.microsoft.com/office/powerpoint/2010/main" val="401006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70D29A9B-7545-1AED-1C54-EDAC1F9FFFF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7ADD9916-D4E8-22C8-EDA8-F99797783B2C}"/>
              </a:ext>
            </a:extLst>
          </p:cNvPr>
          <p:cNvSpPr txBox="1"/>
          <p:nvPr/>
        </p:nvSpPr>
        <p:spPr>
          <a:xfrm>
            <a:off x="0" y="477599"/>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“Para mí el vivir es Cristo, y el morir es ganancia”.</a:t>
            </a:r>
          </a:p>
        </p:txBody>
      </p:sp>
      <p:sp>
        <p:nvSpPr>
          <p:cNvPr id="3" name="TextBox 2">
            <a:extLst>
              <a:ext uri="{FF2B5EF4-FFF2-40B4-BE49-F238E27FC236}">
                <a16:creationId xmlns:a16="http://schemas.microsoft.com/office/drawing/2014/main" id="{B1608D85-DF3A-F748-B844-20B2425D7CA7}"/>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Tree>
    <p:extLst>
      <p:ext uri="{BB962C8B-B14F-4D97-AF65-F5344CB8AC3E}">
        <p14:creationId xmlns:p14="http://schemas.microsoft.com/office/powerpoint/2010/main" val="39563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EE0BA-1548-DA34-F233-E6C534D81DB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64E9817-1A6E-E429-B567-206FBC1EBB5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E985F7AE-8069-ACAE-1831-0F3EEAC72827}"/>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BDEE8475-0AA0-D563-1E11-4F3121CA2183}"/>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C92D5EE8-7BEF-4A97-8377-CA1AA16248F5}"/>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BDD2F1D-C620-447A-95CB-28C8F945F910}"/>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2E5ED758-9586-C20A-F2D2-304F48DBCFE8}"/>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43F2EEC3-29EA-7902-5F4A-8F65EC2DEDD6}"/>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0D330D25-8998-58DD-BEC4-BD8BD9249B82}"/>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C249E2B3-7AE4-322D-331D-EDBB425DA8EE}"/>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94D0FDEB-1725-8174-3986-84DA4098B869}"/>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C0CCFBEB-CEC7-AFA2-2931-C0362E6F40DC}"/>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8404527A-CF1A-7211-B747-02C11B410EEE}"/>
              </a:ext>
            </a:extLst>
          </p:cNvPr>
          <p:cNvSpPr txBox="1"/>
          <p:nvPr/>
        </p:nvSpPr>
        <p:spPr>
          <a:xfrm>
            <a:off x="162150" y="43923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 11</a:t>
            </a:r>
          </a:p>
        </p:txBody>
      </p:sp>
      <p:sp>
        <p:nvSpPr>
          <p:cNvPr id="8" name="2 CuadroTexto">
            <a:extLst>
              <a:ext uri="{FF2B5EF4-FFF2-40B4-BE49-F238E27FC236}">
                <a16:creationId xmlns:a16="http://schemas.microsoft.com/office/drawing/2014/main" id="{704E9075-D15A-F28A-E029-0B38F632666E}"/>
              </a:ext>
            </a:extLst>
          </p:cNvPr>
          <p:cNvSpPr txBox="1"/>
          <p:nvPr/>
        </p:nvSpPr>
        <p:spPr>
          <a:xfrm>
            <a:off x="24589" y="4943825"/>
            <a:ext cx="4447134" cy="1869551"/>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fin de conocerle, y el poder de su resurrección, y la participación de sus padecimientos, llegando a ser semejante a él en su muerte, </a:t>
            </a:r>
            <a:r>
              <a:rPr lang="es-ES" sz="2400" dirty="0">
                <a:solidFill>
                  <a:srgbClr val="00B0F0"/>
                </a:solidFill>
                <a:latin typeface="Calibri"/>
              </a:rPr>
              <a:t>si en alguna manera llegase a la resurrección de entre los muertos.</a:t>
            </a:r>
          </a:p>
        </p:txBody>
      </p:sp>
      <p:sp>
        <p:nvSpPr>
          <p:cNvPr id="12" name="1 CuadroTexto">
            <a:extLst>
              <a:ext uri="{FF2B5EF4-FFF2-40B4-BE49-F238E27FC236}">
                <a16:creationId xmlns:a16="http://schemas.microsoft.com/office/drawing/2014/main" id="{16027DB5-B333-AA30-C449-D2703990277F}"/>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3" name="2 CuadroTexto">
            <a:extLst>
              <a:ext uri="{FF2B5EF4-FFF2-40B4-BE49-F238E27FC236}">
                <a16:creationId xmlns:a16="http://schemas.microsoft.com/office/drawing/2014/main" id="{D8F6CC0D-9E59-85C1-04F4-51F900404F97}"/>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si creemos que Jesús murió y resucitó, así también traerá Dios con Jesús a los que durmieron en él.  </a:t>
            </a:r>
          </a:p>
        </p:txBody>
      </p:sp>
    </p:spTree>
    <p:extLst>
      <p:ext uri="{BB962C8B-B14F-4D97-AF65-F5344CB8AC3E}">
        <p14:creationId xmlns:p14="http://schemas.microsoft.com/office/powerpoint/2010/main" val="83339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95767-70D9-00CE-F2C4-F16A4892BDC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A6B4BCD-CCFB-7CE0-28D1-62FD9881AA0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C8F1F313-25DB-EE35-6C17-E5DF1E34219C}"/>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BDC6FEF0-7606-8245-94C2-8DCAA2EDE764}"/>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F78FEA7-EBFC-5C4F-0225-62959988D2C4}"/>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F377ADAB-3C4E-A452-7128-F74A8DC7EC02}"/>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94B17430-7AA0-6B6D-50FF-340B4F3BB881}"/>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747D37DE-F943-FA85-1B6D-502673E294C0}"/>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982BE874-0376-C54F-E569-6EBBE2C96E98}"/>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7B8F0803-E85D-3DD6-AA81-132BB545281A}"/>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48C80D70-FE54-B685-0CD2-56B5D54940D7}"/>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30512F79-F8B7-1AE7-9D8C-EF5E732F0174}"/>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A6036A86-0C67-C6F8-C042-899C6CC9A16B}"/>
              </a:ext>
            </a:extLst>
          </p:cNvPr>
          <p:cNvSpPr txBox="1"/>
          <p:nvPr/>
        </p:nvSpPr>
        <p:spPr>
          <a:xfrm>
            <a:off x="162150" y="43923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 11</a:t>
            </a:r>
          </a:p>
        </p:txBody>
      </p:sp>
      <p:sp>
        <p:nvSpPr>
          <p:cNvPr id="8" name="2 CuadroTexto">
            <a:extLst>
              <a:ext uri="{FF2B5EF4-FFF2-40B4-BE49-F238E27FC236}">
                <a16:creationId xmlns:a16="http://schemas.microsoft.com/office/drawing/2014/main" id="{88D9ABD9-67FF-D472-EFE2-C603CE300C8E}"/>
              </a:ext>
            </a:extLst>
          </p:cNvPr>
          <p:cNvSpPr txBox="1"/>
          <p:nvPr/>
        </p:nvSpPr>
        <p:spPr>
          <a:xfrm>
            <a:off x="24589" y="4943825"/>
            <a:ext cx="4447134" cy="1869551"/>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fin de conocerle, y el poder de su resurrección, y la participación de sus padecimientos, llegando a ser semejante a él en su muerte, </a:t>
            </a:r>
            <a:r>
              <a:rPr lang="es-ES" sz="2400" dirty="0">
                <a:solidFill>
                  <a:srgbClr val="00B0F0"/>
                </a:solidFill>
                <a:latin typeface="Calibri"/>
              </a:rPr>
              <a:t>si en alguna manera llegase a la resurrección de entre los muertos.</a:t>
            </a:r>
          </a:p>
        </p:txBody>
      </p:sp>
      <p:sp>
        <p:nvSpPr>
          <p:cNvPr id="12" name="1 CuadroTexto">
            <a:extLst>
              <a:ext uri="{FF2B5EF4-FFF2-40B4-BE49-F238E27FC236}">
                <a16:creationId xmlns:a16="http://schemas.microsoft.com/office/drawing/2014/main" id="{DAE362AD-F95E-1CA6-C426-29801C6FE633}"/>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3" name="2 CuadroTexto">
            <a:extLst>
              <a:ext uri="{FF2B5EF4-FFF2-40B4-BE49-F238E27FC236}">
                <a16:creationId xmlns:a16="http://schemas.microsoft.com/office/drawing/2014/main" id="{62FE09F8-7F12-C44A-B012-28FC7BAC8110}"/>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así también traerá Dios con Jesús a los que durmieron en él.  </a:t>
            </a:r>
          </a:p>
        </p:txBody>
      </p:sp>
    </p:spTree>
    <p:extLst>
      <p:ext uri="{BB962C8B-B14F-4D97-AF65-F5344CB8AC3E}">
        <p14:creationId xmlns:p14="http://schemas.microsoft.com/office/powerpoint/2010/main" val="693227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F60A5-7CA3-CE4B-1348-47F95BB6D21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58F8110-C64D-E8E6-596C-428AA610D2B6}"/>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3B3D8326-9FFE-A550-11AB-03CE675F6E16}"/>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20A5CEC2-206E-7FD1-8B29-51D972A3DDF3}"/>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B82CD14-C83E-969F-E385-F33E7C5E587D}"/>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F8522CEA-0D44-5C17-56D7-5164F11E3E09}"/>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A76B10CA-F8B9-C493-0925-729095956D78}"/>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F5EE6825-4EDF-F3C1-9838-87F56E4781D4}"/>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07D390C5-D059-E969-2FB2-2DA4276244ED}"/>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2F70C739-9B38-44D9-D89D-95003F57A9C8}"/>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AF061688-3B77-C9AF-63CF-B14BFA09B379}"/>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20EFA63B-0045-9C54-5496-83095B0D9B6C}"/>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17AE1500-0EF9-2552-C285-B67E83F6331D}"/>
              </a:ext>
            </a:extLst>
          </p:cNvPr>
          <p:cNvSpPr txBox="1"/>
          <p:nvPr/>
        </p:nvSpPr>
        <p:spPr>
          <a:xfrm>
            <a:off x="162150" y="4392316"/>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3:10, 11</a:t>
            </a:r>
          </a:p>
        </p:txBody>
      </p:sp>
      <p:sp>
        <p:nvSpPr>
          <p:cNvPr id="8" name="2 CuadroTexto">
            <a:extLst>
              <a:ext uri="{FF2B5EF4-FFF2-40B4-BE49-F238E27FC236}">
                <a16:creationId xmlns:a16="http://schemas.microsoft.com/office/drawing/2014/main" id="{ADAFC9E7-BD3B-C32E-EFB4-6748D6C93DF5}"/>
              </a:ext>
            </a:extLst>
          </p:cNvPr>
          <p:cNvSpPr txBox="1"/>
          <p:nvPr/>
        </p:nvSpPr>
        <p:spPr>
          <a:xfrm>
            <a:off x="24589" y="4943825"/>
            <a:ext cx="4447134" cy="1869551"/>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A fin de conocerle, y el poder de su resurrección, y la participación de sus padecimientos, llegando a ser semejante a él en su muerte, </a:t>
            </a:r>
            <a:r>
              <a:rPr lang="es-ES" sz="2400" dirty="0">
                <a:solidFill>
                  <a:srgbClr val="00B0F0"/>
                </a:solidFill>
                <a:latin typeface="Calibri"/>
              </a:rPr>
              <a:t>si en alguna manera llegase a la resurrección de entre los muertos.</a:t>
            </a:r>
          </a:p>
        </p:txBody>
      </p:sp>
      <p:sp>
        <p:nvSpPr>
          <p:cNvPr id="12" name="1 CuadroTexto">
            <a:extLst>
              <a:ext uri="{FF2B5EF4-FFF2-40B4-BE49-F238E27FC236}">
                <a16:creationId xmlns:a16="http://schemas.microsoft.com/office/drawing/2014/main" id="{B9AFC90B-CE32-E4F0-622F-5B48B541263C}"/>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3" name="2 CuadroTexto">
            <a:extLst>
              <a:ext uri="{FF2B5EF4-FFF2-40B4-BE49-F238E27FC236}">
                <a16:creationId xmlns:a16="http://schemas.microsoft.com/office/drawing/2014/main" id="{2BF26FDB-4C71-562E-4EF3-FE1D49BE0EC5}"/>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t>
            </a:r>
            <a:r>
              <a:rPr lang="es-ES" sz="2400" dirty="0">
                <a:solidFill>
                  <a:srgbClr val="00B0F0"/>
                </a:solidFill>
                <a:latin typeface="Calibri"/>
              </a:rPr>
              <a:t>así también traerá Dios con Jesús a los que </a:t>
            </a:r>
            <a:r>
              <a:rPr lang="es-ES" sz="2400" u="sng" dirty="0">
                <a:solidFill>
                  <a:srgbClr val="00B0F0"/>
                </a:solidFill>
                <a:latin typeface="Calibri"/>
              </a:rPr>
              <a:t>durmieron en él.  </a:t>
            </a:r>
          </a:p>
        </p:txBody>
      </p:sp>
    </p:spTree>
    <p:extLst>
      <p:ext uri="{BB962C8B-B14F-4D97-AF65-F5344CB8AC3E}">
        <p14:creationId xmlns:p14="http://schemas.microsoft.com/office/powerpoint/2010/main" val="4162458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08017-C7D4-A494-4577-C7BD1E54C4F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925F44E-7ECC-F62F-C2C6-BAD76CBC9E97}"/>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145875A7-1C39-5F6A-F8CC-4F23D59D2D2A}"/>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0FFB8723-0A1A-83B4-A988-36E316B1A93B}"/>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7719499E-ECC1-9C8E-82AD-441785A8C620}"/>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4B9EE8C-6DFB-9418-E84B-39E7BC760C12}"/>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A77E5599-CDFA-03FA-8A4C-C3EB44D667EC}"/>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30BBDD14-6103-22E3-FA61-22213FB52179}"/>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535ED36C-1716-717D-60EA-5DE11150EBCA}"/>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B6D26DD6-4E3E-4C91-D92D-5D309030E921}"/>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C7291113-5039-716B-77C2-8F39C820CBB5}"/>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E40D5E81-54AA-0D4F-08F1-7AC24B269E23}"/>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9C742686-9593-FCA7-AAAD-2E2018276B91}"/>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4279D3DF-C71C-D2E9-495D-6553CCB74778}"/>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Dicho esto, les dijo después: Nuestro amigo Lázaro duerme; mas voy para despertarle. Dijeron entonces sus discípulos: Señor, si duerme, sanará. Pero Jesús decía esto de la muerte de Lázaro; y ellos pensaron que hablaba del reposar del sueño. Entonces Jesús les dijo claramente: Lázaro ha muerto;</a:t>
            </a:r>
          </a:p>
        </p:txBody>
      </p:sp>
      <p:sp>
        <p:nvSpPr>
          <p:cNvPr id="7" name="1 CuadroTexto">
            <a:extLst>
              <a:ext uri="{FF2B5EF4-FFF2-40B4-BE49-F238E27FC236}">
                <a16:creationId xmlns:a16="http://schemas.microsoft.com/office/drawing/2014/main" id="{39E0AA2F-7BBB-A7FB-8903-18272B46A23A}"/>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1" name="2 CuadroTexto">
            <a:extLst>
              <a:ext uri="{FF2B5EF4-FFF2-40B4-BE49-F238E27FC236}">
                <a16:creationId xmlns:a16="http://schemas.microsoft.com/office/drawing/2014/main" id="{9CC6EAB1-3C0B-AD93-E397-F73B728A8929}"/>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t>
            </a:r>
            <a:r>
              <a:rPr lang="es-ES" sz="2400" dirty="0">
                <a:solidFill>
                  <a:srgbClr val="00B0F0"/>
                </a:solidFill>
                <a:latin typeface="Calibri"/>
              </a:rPr>
              <a:t>así también traerá Dios con Jesús a los que </a:t>
            </a:r>
            <a:r>
              <a:rPr lang="es-ES" sz="2400" u="sng" dirty="0">
                <a:solidFill>
                  <a:srgbClr val="00B0F0"/>
                </a:solidFill>
                <a:latin typeface="Calibri"/>
              </a:rPr>
              <a:t>durmieron en él.  </a:t>
            </a:r>
          </a:p>
        </p:txBody>
      </p:sp>
    </p:spTree>
    <p:extLst>
      <p:ext uri="{BB962C8B-B14F-4D97-AF65-F5344CB8AC3E}">
        <p14:creationId xmlns:p14="http://schemas.microsoft.com/office/powerpoint/2010/main" val="21378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0634D-163C-7F83-71FC-F3794BEB865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BE32DB9-17A2-EF3E-3092-B989B345FFC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A1A556A5-7F1F-0941-C9D3-D041AB6F8C3B}"/>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68E8315D-3F0A-BD13-1DF2-A07EE00EA749}"/>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0D9678DE-628A-90D1-B502-957AA630649E}"/>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BC06070-5E60-2FBF-A220-E5A2866CD899}"/>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040972B8-043B-B63D-C56A-E2BA73C3FD38}"/>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F42357CD-0149-4377-D59D-34D1E9ABFA4E}"/>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F6E9985B-B7C1-BA35-8142-5BB628ACC0AB}"/>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E1947C34-E3AD-D546-A320-17C52186BF73}"/>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01160BC9-47D7-1A4F-9CB4-3C69560A4C38}"/>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8A21F7DD-2CB3-E5A6-DE62-C37ABC30737E}"/>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8D2AE696-B0AD-A3C8-12B9-51A057B4923C}"/>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89A1E35F-3D6D-CB77-698F-F3DA2743B7DA}"/>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latin typeface="Calibri"/>
              </a:rPr>
              <a:t>Dijeron entonces sus discípulos: Señor, si duerme, sanará. Pero Jesús decía esto de la muerte de Lázaro; y ellos pensaron que hablaba del reposar del sueño. Entonces Jesús les dijo claramente: Lázaro ha muerto;</a:t>
            </a:r>
          </a:p>
        </p:txBody>
      </p:sp>
      <p:sp>
        <p:nvSpPr>
          <p:cNvPr id="7" name="1 CuadroTexto">
            <a:extLst>
              <a:ext uri="{FF2B5EF4-FFF2-40B4-BE49-F238E27FC236}">
                <a16:creationId xmlns:a16="http://schemas.microsoft.com/office/drawing/2014/main" id="{1E55A253-2FA0-4F0C-3872-4243B4116491}"/>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1" name="2 CuadroTexto">
            <a:extLst>
              <a:ext uri="{FF2B5EF4-FFF2-40B4-BE49-F238E27FC236}">
                <a16:creationId xmlns:a16="http://schemas.microsoft.com/office/drawing/2014/main" id="{6387E2AD-C442-EE07-F534-B4E93CA90B6A}"/>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t>
            </a:r>
            <a:r>
              <a:rPr lang="es-ES" sz="2400" dirty="0">
                <a:solidFill>
                  <a:srgbClr val="00B0F0"/>
                </a:solidFill>
                <a:latin typeface="Calibri"/>
              </a:rPr>
              <a:t>así también traerá Dios con Jesús a los que </a:t>
            </a:r>
            <a:r>
              <a:rPr lang="es-ES" sz="2400" u="sng" dirty="0">
                <a:solidFill>
                  <a:srgbClr val="00B0F0"/>
                </a:solidFill>
                <a:latin typeface="Calibri"/>
              </a:rPr>
              <a:t>durmieron en él.  </a:t>
            </a:r>
          </a:p>
        </p:txBody>
      </p:sp>
    </p:spTree>
    <p:extLst>
      <p:ext uri="{BB962C8B-B14F-4D97-AF65-F5344CB8AC3E}">
        <p14:creationId xmlns:p14="http://schemas.microsoft.com/office/powerpoint/2010/main" val="36540125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C12AB-1734-BF29-0ADB-CD6EA9D4286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E6D0955-DCF0-15C8-52BA-547F3E5DACE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E0B2A7EE-A9BC-D12C-A446-8105ED934706}"/>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7055FBA4-FDCA-D337-9F16-0D504580857E}"/>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B9011322-A64A-6062-983D-9A0018EAE137}"/>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47BF4339-AD0E-A524-7967-420195E72F3E}"/>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C07D4923-963F-A46C-8D21-A754F7F5E15E}"/>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04C1F46D-886D-D79E-A1E2-6D0EEF628D9F}"/>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12E3120D-9FFF-0BC9-0465-BA9937ACE6C9}"/>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7DF1E6B4-A73B-A8DF-1987-5EED165030FB}"/>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95FEF4D1-ECD7-F065-FB2A-2841C5361151}"/>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C4A76CDD-DA7B-56FA-C7BB-7ECDE0834922}"/>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438BAC0D-36F6-C64C-74F9-B576B2039AF9}"/>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6B798414-C131-7723-EA5D-CED61E8F439E}"/>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solidFill>
                  <a:srgbClr val="00B0F0"/>
                </a:solidFill>
                <a:latin typeface="Calibri"/>
              </a:rPr>
              <a:t>Dijeron entonces sus discípulos: Señor, si duerme, sanará.</a:t>
            </a:r>
            <a:r>
              <a:rPr lang="es-ES" sz="2300" dirty="0">
                <a:latin typeface="Calibri"/>
              </a:rPr>
              <a:t> Pero Jesús decía esto de la muerte de Lázaro; y ellos pensaron que hablaba del reposar del sueño. Entonces Jesús les dijo claramente: Lázaro ha muerto;</a:t>
            </a:r>
          </a:p>
        </p:txBody>
      </p:sp>
      <p:sp>
        <p:nvSpPr>
          <p:cNvPr id="7" name="1 CuadroTexto">
            <a:extLst>
              <a:ext uri="{FF2B5EF4-FFF2-40B4-BE49-F238E27FC236}">
                <a16:creationId xmlns:a16="http://schemas.microsoft.com/office/drawing/2014/main" id="{7096800C-EB0E-439A-ED3E-7E7868E801B0}"/>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1" name="2 CuadroTexto">
            <a:extLst>
              <a:ext uri="{FF2B5EF4-FFF2-40B4-BE49-F238E27FC236}">
                <a16:creationId xmlns:a16="http://schemas.microsoft.com/office/drawing/2014/main" id="{3E72D692-5624-3A3B-3D12-C0D00A27151E}"/>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t>
            </a:r>
            <a:r>
              <a:rPr lang="es-ES" sz="2400" dirty="0">
                <a:solidFill>
                  <a:srgbClr val="00B0F0"/>
                </a:solidFill>
                <a:latin typeface="Calibri"/>
              </a:rPr>
              <a:t>así también traerá Dios con Jesús a los que </a:t>
            </a:r>
            <a:r>
              <a:rPr lang="es-ES" sz="2400" u="sng" dirty="0">
                <a:solidFill>
                  <a:srgbClr val="00B0F0"/>
                </a:solidFill>
                <a:latin typeface="Calibri"/>
              </a:rPr>
              <a:t>durmieron en él.  </a:t>
            </a:r>
          </a:p>
        </p:txBody>
      </p:sp>
    </p:spTree>
    <p:extLst>
      <p:ext uri="{BB962C8B-B14F-4D97-AF65-F5344CB8AC3E}">
        <p14:creationId xmlns:p14="http://schemas.microsoft.com/office/powerpoint/2010/main" val="1873163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F151-85DF-07BA-CA2D-8DFD3434995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114279C-0150-E44F-5DF9-D6E3E5BEB1D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67DB762F-550B-E351-5433-BEF22F4EA098}"/>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B795CF12-A6CB-4049-0235-EE4CCFCFBACF}"/>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0E76972-17A2-E2B0-80B4-D7D4C760308B}"/>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49E0BD2-08DB-C07D-8381-9F5B585FF56A}"/>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669EE7D6-BE68-5CFB-0C33-FCD337CDFCBC}"/>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CF03C480-8FCA-963D-6211-CB64A5769383}"/>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BB59505A-341F-0ECA-D4D3-94C986E99B5B}"/>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A1FAF986-BEDE-1648-CA8E-E8CD144F2F66}"/>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1BAB3D3C-1108-A9C2-50CE-37C8D2EE9937}"/>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02DD41E6-0868-46F1-65EA-1189FF6CE17F}"/>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E6E24558-D5D8-C90A-B7BD-B1229CF705C6}"/>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DDCEF8F5-17FE-10BD-F6D7-9E852E91B08E}"/>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solidFill>
                  <a:srgbClr val="00B0F0"/>
                </a:solidFill>
                <a:latin typeface="Calibri"/>
              </a:rPr>
              <a:t>Dijeron entonces sus discípulos: Señor, si duerme, sanará.</a:t>
            </a:r>
            <a:r>
              <a:rPr lang="es-ES" sz="2300" dirty="0">
                <a:latin typeface="Calibri"/>
              </a:rPr>
              <a:t> </a:t>
            </a:r>
            <a:r>
              <a:rPr lang="es-ES" sz="2300" dirty="0">
                <a:solidFill>
                  <a:srgbClr val="FFFF00"/>
                </a:solidFill>
                <a:latin typeface="Calibri"/>
              </a:rPr>
              <a:t>Pero Jesús decía esto de la muerte de Lázaro; y ellos pensaron que hablaba del reposar del sueño. </a:t>
            </a:r>
            <a:r>
              <a:rPr lang="es-ES" sz="2300" dirty="0">
                <a:latin typeface="Calibri"/>
              </a:rPr>
              <a:t>Entonces Jesús les dijo claramente: Lázaro ha muerto;</a:t>
            </a:r>
          </a:p>
        </p:txBody>
      </p:sp>
      <p:sp>
        <p:nvSpPr>
          <p:cNvPr id="7" name="1 CuadroTexto">
            <a:extLst>
              <a:ext uri="{FF2B5EF4-FFF2-40B4-BE49-F238E27FC236}">
                <a16:creationId xmlns:a16="http://schemas.microsoft.com/office/drawing/2014/main" id="{E8938CAC-8858-38CA-B268-DFE3E724C04B}"/>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1" name="2 CuadroTexto">
            <a:extLst>
              <a:ext uri="{FF2B5EF4-FFF2-40B4-BE49-F238E27FC236}">
                <a16:creationId xmlns:a16="http://schemas.microsoft.com/office/drawing/2014/main" id="{1251DFAB-C3D3-486A-B4D9-95561BB9F318}"/>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t>
            </a:r>
            <a:r>
              <a:rPr lang="es-ES" sz="2400" dirty="0">
                <a:solidFill>
                  <a:srgbClr val="00B0F0"/>
                </a:solidFill>
                <a:latin typeface="Calibri"/>
              </a:rPr>
              <a:t>así también traerá Dios con Jesús a los que </a:t>
            </a:r>
            <a:r>
              <a:rPr lang="es-ES" sz="2400" u="sng" dirty="0">
                <a:solidFill>
                  <a:srgbClr val="00B0F0"/>
                </a:solidFill>
                <a:latin typeface="Calibri"/>
              </a:rPr>
              <a:t>durmieron en él.  </a:t>
            </a:r>
          </a:p>
        </p:txBody>
      </p:sp>
    </p:spTree>
    <p:extLst>
      <p:ext uri="{BB962C8B-B14F-4D97-AF65-F5344CB8AC3E}">
        <p14:creationId xmlns:p14="http://schemas.microsoft.com/office/powerpoint/2010/main" val="1336289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F553D-527C-5C1B-BBBF-0E67C472BCA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9FB1416-3001-C12D-5DC0-3F5AC83BB5C0}"/>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A34BA474-E969-7C56-0992-DCB83B3C8D80}"/>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C8A731E9-A67E-099C-8483-BC1BCA55A208}"/>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333621A2-FE6F-8968-A205-78E9997E468E}"/>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7E60F982-2A39-F629-9D15-4747173938FA}"/>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69BFFBF8-8D1D-5C77-3BF4-6E5AA3EC8729}"/>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28354593-6471-4717-CDC1-9129FD3FB29C}"/>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739F9135-97C8-AB4E-7795-76626C9AC982}"/>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F7E36DD2-E3A3-F70D-D27F-254B9297AFA5}"/>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8A83BA3A-BD21-3980-2179-1CEB621507BB}"/>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D76A5847-83FD-68E5-E4AA-46AE39565B2D}"/>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2CA2B578-42C5-D138-C4C7-4F8AF8223A54}"/>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F35E303C-547B-B3C0-12FD-BAEE59F6F45F}"/>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solidFill>
                  <a:srgbClr val="00B0F0"/>
                </a:solidFill>
                <a:latin typeface="Calibri"/>
              </a:rPr>
              <a:t>Dijeron entonces sus discípulos: Señor, si duerme, sanará.</a:t>
            </a:r>
            <a:r>
              <a:rPr lang="es-ES" sz="2300" dirty="0">
                <a:latin typeface="Calibri"/>
              </a:rPr>
              <a:t> </a:t>
            </a:r>
            <a:r>
              <a:rPr lang="es-ES" sz="2300" dirty="0">
                <a:solidFill>
                  <a:srgbClr val="FFFF00"/>
                </a:solidFill>
                <a:latin typeface="Calibri"/>
              </a:rPr>
              <a:t>Pero Jesús decía esto de la muerte de Lázaro; y ellos pensaron que hablaba del reposar del sueño. </a:t>
            </a:r>
            <a:r>
              <a:rPr lang="es-ES" sz="2300" dirty="0">
                <a:solidFill>
                  <a:srgbClr val="00B0F0"/>
                </a:solidFill>
                <a:latin typeface="Calibri"/>
              </a:rPr>
              <a:t>Entonces Jesús les dijo claramente: </a:t>
            </a:r>
            <a:r>
              <a:rPr lang="es-ES" sz="2300" u="sng" dirty="0">
                <a:solidFill>
                  <a:srgbClr val="00B0F0"/>
                </a:solidFill>
                <a:latin typeface="Calibri"/>
              </a:rPr>
              <a:t>Lázaro ha muerto</a:t>
            </a:r>
            <a:r>
              <a:rPr lang="es-ES" sz="2300" dirty="0">
                <a:solidFill>
                  <a:srgbClr val="00B0F0"/>
                </a:solidFill>
                <a:latin typeface="Calibri"/>
              </a:rPr>
              <a:t>;</a:t>
            </a:r>
          </a:p>
        </p:txBody>
      </p:sp>
      <p:sp>
        <p:nvSpPr>
          <p:cNvPr id="7" name="1 CuadroTexto">
            <a:extLst>
              <a:ext uri="{FF2B5EF4-FFF2-40B4-BE49-F238E27FC236}">
                <a16:creationId xmlns:a16="http://schemas.microsoft.com/office/drawing/2014/main" id="{839E0D0E-8C69-29A6-F3D7-96EC98C62849}"/>
              </a:ext>
            </a:extLst>
          </p:cNvPr>
          <p:cNvSpPr txBox="1"/>
          <p:nvPr/>
        </p:nvSpPr>
        <p:spPr>
          <a:xfrm>
            <a:off x="5555224" y="4712245"/>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4:14</a:t>
            </a:r>
          </a:p>
        </p:txBody>
      </p:sp>
      <p:sp>
        <p:nvSpPr>
          <p:cNvPr id="11" name="2 CuadroTexto">
            <a:extLst>
              <a:ext uri="{FF2B5EF4-FFF2-40B4-BE49-F238E27FC236}">
                <a16:creationId xmlns:a16="http://schemas.microsoft.com/office/drawing/2014/main" id="{C85DEAE7-8A0D-3A4D-A571-E6A6C57A36E0}"/>
              </a:ext>
            </a:extLst>
          </p:cNvPr>
          <p:cNvSpPr txBox="1"/>
          <p:nvPr/>
        </p:nvSpPr>
        <p:spPr>
          <a:xfrm>
            <a:off x="5843256" y="5177864"/>
            <a:ext cx="3271244"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si creemos que Jesús murió y resucitó,</a:t>
            </a:r>
            <a:r>
              <a:rPr lang="es-ES" sz="2400" dirty="0">
                <a:latin typeface="Calibri"/>
              </a:rPr>
              <a:t> </a:t>
            </a:r>
            <a:r>
              <a:rPr lang="es-ES" sz="2400" dirty="0">
                <a:solidFill>
                  <a:srgbClr val="00B0F0"/>
                </a:solidFill>
                <a:latin typeface="Calibri"/>
              </a:rPr>
              <a:t>así también traerá Dios con Jesús a los que </a:t>
            </a:r>
            <a:r>
              <a:rPr lang="es-ES" sz="2400" u="sng" dirty="0">
                <a:solidFill>
                  <a:srgbClr val="00B0F0"/>
                </a:solidFill>
                <a:latin typeface="Calibri"/>
              </a:rPr>
              <a:t>durmieron en él.  </a:t>
            </a:r>
          </a:p>
        </p:txBody>
      </p:sp>
    </p:spTree>
    <p:extLst>
      <p:ext uri="{BB962C8B-B14F-4D97-AF65-F5344CB8AC3E}">
        <p14:creationId xmlns:p14="http://schemas.microsoft.com/office/powerpoint/2010/main" val="1017685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CD869-C632-48FA-73DE-540314A3CD9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7D0FE7B-8097-7A62-B19E-E05018A9484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B2766B8C-AD73-4E04-6BDC-205D77DC1FCC}"/>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98B04264-0388-7DCF-3EBF-FAE836FAF187}"/>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7B50F9B2-CC57-9D84-5FA5-194113E54E70}"/>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679B2CE-7481-7DF8-915B-FEE6F8FF9B14}"/>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77E10F8F-3A5E-90FC-CA18-B42CB84055C8}"/>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198D5A67-4FFB-3D33-2306-3492399687E3}"/>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CFA5CBC0-67C7-795C-97E3-BFD8952D4B46}"/>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0501DCD7-C70F-5839-4686-C68683361EB4}"/>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C7FB36D8-6FDA-87AD-AFF3-788B9F78525F}"/>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123AB05D-E5FA-4E16-57D3-9366A4E77005}"/>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B8119214-F630-EE01-214D-7F63AF6B0868}"/>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E18CC0B6-6E50-1E57-A2CA-8D8B5B17DDF7}"/>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solidFill>
                  <a:srgbClr val="00B0F0"/>
                </a:solidFill>
                <a:latin typeface="Calibri"/>
              </a:rPr>
              <a:t>Dijeron entonces sus discípulos: Señor, si duerme, sanará.</a:t>
            </a:r>
            <a:r>
              <a:rPr lang="es-ES" sz="2300" dirty="0">
                <a:latin typeface="Calibri"/>
              </a:rPr>
              <a:t> </a:t>
            </a:r>
            <a:r>
              <a:rPr lang="es-ES" sz="2300" dirty="0">
                <a:solidFill>
                  <a:srgbClr val="FFFF00"/>
                </a:solidFill>
                <a:latin typeface="Calibri"/>
              </a:rPr>
              <a:t>Pero Jesús decía esto de la muerte de Lázaro; y ellos pensaron que hablaba del reposar del sueño. </a:t>
            </a:r>
            <a:r>
              <a:rPr lang="es-ES" sz="2300" dirty="0">
                <a:solidFill>
                  <a:srgbClr val="00B0F0"/>
                </a:solidFill>
                <a:latin typeface="Calibri"/>
              </a:rPr>
              <a:t>Entonces Jesús les dijo claramente: </a:t>
            </a:r>
            <a:r>
              <a:rPr lang="es-ES" sz="2300" u="sng" dirty="0">
                <a:solidFill>
                  <a:srgbClr val="00B0F0"/>
                </a:solidFill>
                <a:latin typeface="Calibri"/>
              </a:rPr>
              <a:t>Lázaro ha muerto</a:t>
            </a:r>
            <a:r>
              <a:rPr lang="es-ES" sz="2300" dirty="0">
                <a:solidFill>
                  <a:srgbClr val="00B0F0"/>
                </a:solidFill>
                <a:latin typeface="Calibri"/>
              </a:rPr>
              <a:t>;</a:t>
            </a:r>
          </a:p>
        </p:txBody>
      </p:sp>
      <p:sp>
        <p:nvSpPr>
          <p:cNvPr id="7" name="1 CuadroTexto">
            <a:extLst>
              <a:ext uri="{FF2B5EF4-FFF2-40B4-BE49-F238E27FC236}">
                <a16:creationId xmlns:a16="http://schemas.microsoft.com/office/drawing/2014/main" id="{0E4B1BE6-4441-5745-412A-5B7964F889B7}"/>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7AF39ED8-7E8F-F85D-A0D8-0EB59C730F81}"/>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los que viven saben que han de morir; pero los muertos nada saben, ni tienen más paga; porque su memoria es puesta en olvido. </a:t>
            </a:r>
          </a:p>
        </p:txBody>
      </p:sp>
    </p:spTree>
    <p:extLst>
      <p:ext uri="{BB962C8B-B14F-4D97-AF65-F5344CB8AC3E}">
        <p14:creationId xmlns:p14="http://schemas.microsoft.com/office/powerpoint/2010/main" val="20427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F5C0E-F531-3B5C-6917-924AAACF542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6678032-DD92-992B-FF98-E698EFE87F3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D28EA75B-4CEB-7EF1-899D-A6942384125E}"/>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AE2471CD-CD5B-B665-2394-0B02017FD747}"/>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8095E931-CCCE-F403-E4E6-BD4BA2BC0E2A}"/>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C4305E5F-AF26-DA49-7357-EB4E33EF425A}"/>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F9BFD8A6-E5A0-95B2-BC9D-09790F7598D8}"/>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710DC0CB-3B17-615E-9041-6F9CEA40CD6E}"/>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3165E8D5-0D45-C636-B0A2-36FF7919209A}"/>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3BC3F6D2-6829-0E1B-C94D-602A5E8DA26D}"/>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BCFB4583-648E-9749-BCB5-E4073D0216C7}"/>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3B09D6EE-7190-9631-1183-1E46526F7876}"/>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AC1627B8-E325-C701-769E-1046FEEE4CF1}"/>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DA3AAF62-347B-DAD7-275A-0D8EC6B64C41}"/>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solidFill>
                  <a:srgbClr val="00B0F0"/>
                </a:solidFill>
                <a:latin typeface="Calibri"/>
              </a:rPr>
              <a:t>Dijeron entonces sus discípulos: Señor, si duerme, sanará.</a:t>
            </a:r>
            <a:r>
              <a:rPr lang="es-ES" sz="2300" dirty="0">
                <a:latin typeface="Calibri"/>
              </a:rPr>
              <a:t> </a:t>
            </a:r>
            <a:r>
              <a:rPr lang="es-ES" sz="2300" dirty="0">
                <a:solidFill>
                  <a:srgbClr val="FFFF00"/>
                </a:solidFill>
                <a:latin typeface="Calibri"/>
              </a:rPr>
              <a:t>Pero Jesús decía esto de la muerte de Lázaro; y ellos pensaron que hablaba del reposar del sueño. </a:t>
            </a:r>
            <a:r>
              <a:rPr lang="es-ES" sz="2300" dirty="0">
                <a:solidFill>
                  <a:srgbClr val="00B0F0"/>
                </a:solidFill>
                <a:latin typeface="Calibri"/>
              </a:rPr>
              <a:t>Entonces Jesús les dijo claramente: </a:t>
            </a:r>
            <a:r>
              <a:rPr lang="es-ES" sz="2300" u="sng" dirty="0">
                <a:solidFill>
                  <a:srgbClr val="00B0F0"/>
                </a:solidFill>
                <a:latin typeface="Calibri"/>
              </a:rPr>
              <a:t>Lázaro ha muerto</a:t>
            </a:r>
            <a:r>
              <a:rPr lang="es-ES" sz="2300" dirty="0">
                <a:solidFill>
                  <a:srgbClr val="00B0F0"/>
                </a:solidFill>
                <a:latin typeface="Calibri"/>
              </a:rPr>
              <a:t>;</a:t>
            </a:r>
          </a:p>
        </p:txBody>
      </p:sp>
      <p:sp>
        <p:nvSpPr>
          <p:cNvPr id="7" name="1 CuadroTexto">
            <a:extLst>
              <a:ext uri="{FF2B5EF4-FFF2-40B4-BE49-F238E27FC236}">
                <a16:creationId xmlns:a16="http://schemas.microsoft.com/office/drawing/2014/main" id="{AFC66352-7E42-5F7E-E256-985973BE0C3E}"/>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18078C00-4E68-4E3F-A1B9-D7F514CCCA3A}"/>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los que viven saben que han de morir; </a:t>
            </a:r>
            <a:r>
              <a:rPr lang="es-ES" sz="2400" dirty="0">
                <a:latin typeface="Calibri"/>
              </a:rPr>
              <a:t>pero los muertos nada saben, ni tienen más paga; porque su memoria es puesta en olvido. </a:t>
            </a:r>
          </a:p>
        </p:txBody>
      </p:sp>
    </p:spTree>
    <p:extLst>
      <p:ext uri="{BB962C8B-B14F-4D97-AF65-F5344CB8AC3E}">
        <p14:creationId xmlns:p14="http://schemas.microsoft.com/office/powerpoint/2010/main" val="161352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4BB61-7DF2-F55D-416C-A18F67267D8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48F4A1A-050F-9AFA-837D-2B4638BE6C5E}"/>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5ABDFB96-09CB-8690-C64C-9A942F03E7C5}"/>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Como me es justo sentir esto de todos vosotros, por cuanto os tengo en el corazón; y en mis prisiones, y en la defensa y confirmación del evangelio, todos vosotros sois participantes conmigo de la gracia. </a:t>
            </a:r>
          </a:p>
        </p:txBody>
      </p:sp>
      <p:sp>
        <p:nvSpPr>
          <p:cNvPr id="3" name="TextBox 2">
            <a:extLst>
              <a:ext uri="{FF2B5EF4-FFF2-40B4-BE49-F238E27FC236}">
                <a16:creationId xmlns:a16="http://schemas.microsoft.com/office/drawing/2014/main" id="{02F22A80-4B7F-3A5F-4623-841572885C39}"/>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5C12F93E-ED39-7010-0B39-A43D85B0C0F4}"/>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Tree>
    <p:extLst>
      <p:ext uri="{BB962C8B-B14F-4D97-AF65-F5344CB8AC3E}">
        <p14:creationId xmlns:p14="http://schemas.microsoft.com/office/powerpoint/2010/main" val="91106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59FF6-C84D-CDA4-7A17-E2E9CAD5C37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559891EE-D143-E52F-B9EC-0FE4FA2FD89A}"/>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36F45559-D5CE-34DA-4C18-2042868B14E9}"/>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0575B083-68C9-70BE-B4F0-A295CBFC74C8}"/>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D94F8D5-268A-9C85-B068-C6BCAE7FCBD8}"/>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650B4130-AB50-FCAB-CBFE-9CA4636F8A09}"/>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D24AA898-93F1-A73E-2EBA-BDBF17EBAFB7}"/>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E9DA5264-0698-61B0-0B52-AEBDEECC9CA7}"/>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78A54895-8D7F-E1B2-E1C3-67FD650DF0C9}"/>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17577E2B-749A-54A6-BD45-B02AF193D888}"/>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B0710253-9863-B7BC-CDB1-59C9D7D3C837}"/>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E0D38E78-8F56-005A-934C-CA1094181371}"/>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3B351F2F-6E13-D624-26A1-F85C796DC8FC}"/>
              </a:ext>
            </a:extLst>
          </p:cNvPr>
          <p:cNvSpPr txBox="1"/>
          <p:nvPr/>
        </p:nvSpPr>
        <p:spPr>
          <a:xfrm>
            <a:off x="539552" y="407707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11:11-14</a:t>
            </a:r>
          </a:p>
        </p:txBody>
      </p:sp>
      <p:sp>
        <p:nvSpPr>
          <p:cNvPr id="8" name="2 CuadroTexto">
            <a:extLst>
              <a:ext uri="{FF2B5EF4-FFF2-40B4-BE49-F238E27FC236}">
                <a16:creationId xmlns:a16="http://schemas.microsoft.com/office/drawing/2014/main" id="{F9B44C58-DFD6-5B83-7BD4-0BFE27CFA612}"/>
              </a:ext>
            </a:extLst>
          </p:cNvPr>
          <p:cNvSpPr txBox="1"/>
          <p:nvPr/>
        </p:nvSpPr>
        <p:spPr>
          <a:xfrm>
            <a:off x="-15964" y="4565709"/>
            <a:ext cx="5433168" cy="2247667"/>
          </a:xfrm>
          <a:prstGeom prst="rect">
            <a:avLst/>
          </a:prstGeom>
          <a:noFill/>
        </p:spPr>
        <p:txBody>
          <a:bodyPr wrap="square" rtlCol="0">
            <a:spAutoFit/>
          </a:bodyPr>
          <a:lstStyle/>
          <a:p>
            <a:pPr algn="ctr" fontAlgn="auto">
              <a:lnSpc>
                <a:spcPts val="2400"/>
              </a:lnSpc>
              <a:spcBef>
                <a:spcPts val="0"/>
              </a:spcBef>
              <a:spcAft>
                <a:spcPts val="0"/>
              </a:spcAft>
            </a:pPr>
            <a:r>
              <a:rPr lang="es-ES" sz="2300" dirty="0">
                <a:solidFill>
                  <a:srgbClr val="FFFF00"/>
                </a:solidFill>
                <a:latin typeface="Calibri"/>
              </a:rPr>
              <a:t>Dicho esto, les dijo después: Nuestro amigo Lázaro duerme; mas voy para despertarle. </a:t>
            </a:r>
            <a:r>
              <a:rPr lang="es-ES" sz="2300" dirty="0">
                <a:solidFill>
                  <a:srgbClr val="00B0F0"/>
                </a:solidFill>
                <a:latin typeface="Calibri"/>
              </a:rPr>
              <a:t>Dijeron entonces sus discípulos: Señor, si duerme, sanará.</a:t>
            </a:r>
            <a:r>
              <a:rPr lang="es-ES" sz="2300" dirty="0">
                <a:latin typeface="Calibri"/>
              </a:rPr>
              <a:t> </a:t>
            </a:r>
            <a:r>
              <a:rPr lang="es-ES" sz="2300" dirty="0">
                <a:solidFill>
                  <a:srgbClr val="FFFF00"/>
                </a:solidFill>
                <a:latin typeface="Calibri"/>
              </a:rPr>
              <a:t>Pero Jesús decía esto de la muerte de Lázaro; y ellos pensaron que hablaba del reposar del sueño. </a:t>
            </a:r>
            <a:r>
              <a:rPr lang="es-ES" sz="2300" dirty="0">
                <a:solidFill>
                  <a:srgbClr val="00B0F0"/>
                </a:solidFill>
                <a:latin typeface="Calibri"/>
              </a:rPr>
              <a:t>Entonces Jesús les dijo claramente: </a:t>
            </a:r>
            <a:r>
              <a:rPr lang="es-ES" sz="2300" u="sng" dirty="0">
                <a:solidFill>
                  <a:srgbClr val="00B0F0"/>
                </a:solidFill>
                <a:latin typeface="Calibri"/>
              </a:rPr>
              <a:t>Lázaro ha muerto</a:t>
            </a:r>
            <a:r>
              <a:rPr lang="es-ES" sz="2300" dirty="0">
                <a:solidFill>
                  <a:srgbClr val="00B0F0"/>
                </a:solidFill>
                <a:latin typeface="Calibri"/>
              </a:rPr>
              <a:t>;</a:t>
            </a:r>
          </a:p>
        </p:txBody>
      </p:sp>
      <p:sp>
        <p:nvSpPr>
          <p:cNvPr id="7" name="1 CuadroTexto">
            <a:extLst>
              <a:ext uri="{FF2B5EF4-FFF2-40B4-BE49-F238E27FC236}">
                <a16:creationId xmlns:a16="http://schemas.microsoft.com/office/drawing/2014/main" id="{C7B81055-984D-2352-6B34-A0076FDFB673}"/>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F983046B-3D7A-6CE6-348F-3DC36079BD46}"/>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los que viven saben que han de morir; </a:t>
            </a:r>
            <a:r>
              <a:rPr lang="es-ES" sz="2400" dirty="0">
                <a:solidFill>
                  <a:srgbClr val="00B0F0"/>
                </a:solidFill>
                <a:latin typeface="Calibri"/>
              </a:rPr>
              <a:t>pero los muertos nada saben, ni tienen más paga; porque su memoria es puesta en olvido. </a:t>
            </a:r>
          </a:p>
        </p:txBody>
      </p:sp>
    </p:spTree>
    <p:extLst>
      <p:ext uri="{BB962C8B-B14F-4D97-AF65-F5344CB8AC3E}">
        <p14:creationId xmlns:p14="http://schemas.microsoft.com/office/powerpoint/2010/main" val="673537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BD712-AD62-A937-7B92-98780C706837}"/>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EEFB12DE-F1EF-C762-DD54-792D561D52FC}"/>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350D065C-D857-5D39-7601-A3FB69711C4A}"/>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6522C097-3BD4-99EF-08CF-0DCFFA7FAABF}"/>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D83183D-0CDA-9E00-42EC-1E9856FE32E0}"/>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5EFE69EE-73CF-02B7-91C2-EBF324FDCE1A}"/>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68BCE2C1-4EC3-C29A-55E4-786BA267FB2B}"/>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71F9E48C-A86D-F542-9B1B-9BBBD145C368}"/>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610213DB-2541-D0D9-B3F7-977E7712DC03}"/>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B6C16D21-B25F-0961-9162-1E923E4E0C58}"/>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C5E4A42C-4D00-905C-3E9B-B85AAA6EB5C6}"/>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60536468-EB21-17F9-DC4A-44BEC85FD873}"/>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D978F412-2362-7C58-C94B-C7ED81C0131E}"/>
              </a:ext>
            </a:extLst>
          </p:cNvPr>
          <p:cNvSpPr txBox="1"/>
          <p:nvPr/>
        </p:nvSpPr>
        <p:spPr>
          <a:xfrm>
            <a:off x="35496"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4:16</a:t>
            </a:r>
          </a:p>
        </p:txBody>
      </p:sp>
      <p:sp>
        <p:nvSpPr>
          <p:cNvPr id="8" name="2 CuadroTexto">
            <a:extLst>
              <a:ext uri="{FF2B5EF4-FFF2-40B4-BE49-F238E27FC236}">
                <a16:creationId xmlns:a16="http://schemas.microsoft.com/office/drawing/2014/main" id="{231951AD-BD33-D8F6-7EAD-79A1A9029A07}"/>
              </a:ext>
            </a:extLst>
          </p:cNvPr>
          <p:cNvSpPr txBox="1"/>
          <p:nvPr/>
        </p:nvSpPr>
        <p:spPr>
          <a:xfrm>
            <a:off x="64428" y="5181263"/>
            <a:ext cx="4443948" cy="1632113"/>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el Señor mismo con voz de mando, con voz de arcángel, y con trompeta de Dios, descenderá del cielo; y los muertos en Cristo resucitarán primero. </a:t>
            </a:r>
          </a:p>
        </p:txBody>
      </p:sp>
      <p:sp>
        <p:nvSpPr>
          <p:cNvPr id="7" name="1 CuadroTexto">
            <a:extLst>
              <a:ext uri="{FF2B5EF4-FFF2-40B4-BE49-F238E27FC236}">
                <a16:creationId xmlns:a16="http://schemas.microsoft.com/office/drawing/2014/main" id="{8AC32BF9-9AFA-530E-24AB-CD8F4248FC33}"/>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B19B4F66-509B-9B6B-471B-1AA5DA143D11}"/>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los que viven saben que han de morir; </a:t>
            </a:r>
            <a:r>
              <a:rPr lang="es-ES" sz="2400" dirty="0">
                <a:solidFill>
                  <a:srgbClr val="00B0F0"/>
                </a:solidFill>
                <a:latin typeface="Calibri"/>
              </a:rPr>
              <a:t>pero los muertos nada saben, ni tienen más paga; porque su memoria es puesta en olvido. </a:t>
            </a:r>
          </a:p>
        </p:txBody>
      </p:sp>
    </p:spTree>
    <p:extLst>
      <p:ext uri="{BB962C8B-B14F-4D97-AF65-F5344CB8AC3E}">
        <p14:creationId xmlns:p14="http://schemas.microsoft.com/office/powerpoint/2010/main" val="627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C43D2-B7F9-A329-4139-FD7E1E37118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2E58200C-5CEB-CAA9-F843-120B80258C74}"/>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F3779235-3924-0B9C-30AB-E4A667DA38C0}"/>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66BEDBAF-A59B-1655-CDA4-978CFA51F71A}"/>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D23CA02-4D98-4464-045E-D0152EA5A8D5}"/>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4B9F784B-AD62-691D-814F-EDF0B354027C}"/>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8DC9B1C1-FF83-832E-FAD0-6D10DC3E49DB}"/>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9470D347-7BE0-69C9-45FD-1C0EF8EE4793}"/>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6DB60A6C-AE7B-0949-2FA9-8CA51ED8E2C5}"/>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64462764-2FE6-DDA0-DF6B-F21864425698}"/>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3ABB27DB-105A-9235-8FE0-3BFA9D82E6AE}"/>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A929335A-978D-5A2A-22CD-EF12500715D6}"/>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E5839C27-D311-E67C-306B-A325C523E480}"/>
              </a:ext>
            </a:extLst>
          </p:cNvPr>
          <p:cNvSpPr txBox="1"/>
          <p:nvPr/>
        </p:nvSpPr>
        <p:spPr>
          <a:xfrm>
            <a:off x="35496"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4:16</a:t>
            </a:r>
          </a:p>
        </p:txBody>
      </p:sp>
      <p:sp>
        <p:nvSpPr>
          <p:cNvPr id="8" name="2 CuadroTexto">
            <a:extLst>
              <a:ext uri="{FF2B5EF4-FFF2-40B4-BE49-F238E27FC236}">
                <a16:creationId xmlns:a16="http://schemas.microsoft.com/office/drawing/2014/main" id="{A3AC47E8-BBDD-7DDA-C4CE-58E38D03EC9A}"/>
              </a:ext>
            </a:extLst>
          </p:cNvPr>
          <p:cNvSpPr txBox="1"/>
          <p:nvPr/>
        </p:nvSpPr>
        <p:spPr>
          <a:xfrm>
            <a:off x="64428" y="5181263"/>
            <a:ext cx="4443948" cy="163211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el Señor mismo con voz de mando, con voz de arcángel, y con trompeta de Dios, descenderá del cielo;</a:t>
            </a:r>
            <a:r>
              <a:rPr lang="es-ES" sz="2400" dirty="0">
                <a:latin typeface="Calibri"/>
              </a:rPr>
              <a:t> y los muertos en Cristo resucitarán primero. </a:t>
            </a:r>
          </a:p>
        </p:txBody>
      </p:sp>
      <p:sp>
        <p:nvSpPr>
          <p:cNvPr id="7" name="1 CuadroTexto">
            <a:extLst>
              <a:ext uri="{FF2B5EF4-FFF2-40B4-BE49-F238E27FC236}">
                <a16:creationId xmlns:a16="http://schemas.microsoft.com/office/drawing/2014/main" id="{5EEC77BC-2682-18B7-384A-4B2192CF6FF0}"/>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E7096542-68EF-0654-3D6E-8CAF85EF34AD}"/>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los que viven saben que han de morir; </a:t>
            </a:r>
            <a:r>
              <a:rPr lang="es-ES" sz="2400" dirty="0">
                <a:solidFill>
                  <a:srgbClr val="00B0F0"/>
                </a:solidFill>
                <a:latin typeface="Calibri"/>
              </a:rPr>
              <a:t>pero los muertos nada saben, ni tienen más paga; porque su memoria es puesta en olvido. </a:t>
            </a:r>
          </a:p>
        </p:txBody>
      </p:sp>
    </p:spTree>
    <p:extLst>
      <p:ext uri="{BB962C8B-B14F-4D97-AF65-F5344CB8AC3E}">
        <p14:creationId xmlns:p14="http://schemas.microsoft.com/office/powerpoint/2010/main" val="3909472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6FB4F-6026-7154-83A3-187DA0A364DC}"/>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48CE753-4BBE-9EB1-4EAB-AF3E8597955F}"/>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1FBE63D1-49DD-E5BA-FA2C-35B2ADF11C39}"/>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2363AC88-6D34-5FCE-7992-FE9B0D030BB1}"/>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3B941C2-8D53-419A-0270-1F09DCBFC4C0}"/>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EDCE4754-9423-0FA9-305B-5E287811E031}"/>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1E9693A6-5BC8-D9D5-43C2-2A81B1FDBB6A}"/>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5AF269FD-1F17-9A0B-C010-71FECDF7E09D}"/>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23FCE66C-BB0B-5259-DBC3-3B2FBA5EA80A}"/>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F98CC802-2E7B-6666-61BD-88F49C52AF28}"/>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pero quedar en la carne es más necesario por causa de vosotros. </a:t>
            </a:r>
          </a:p>
        </p:txBody>
      </p:sp>
      <p:sp>
        <p:nvSpPr>
          <p:cNvPr id="10" name="TextBox 9">
            <a:extLst>
              <a:ext uri="{FF2B5EF4-FFF2-40B4-BE49-F238E27FC236}">
                <a16:creationId xmlns:a16="http://schemas.microsoft.com/office/drawing/2014/main" id="{D9852B9C-4DAE-5C9E-B100-109C4E091160}"/>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02F782BE-2423-3EA0-E299-1F97094B876B}"/>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C148E5B5-A73B-1248-AAFA-328182CF9EB6}"/>
              </a:ext>
            </a:extLst>
          </p:cNvPr>
          <p:cNvSpPr txBox="1"/>
          <p:nvPr/>
        </p:nvSpPr>
        <p:spPr>
          <a:xfrm>
            <a:off x="35496"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4:16</a:t>
            </a:r>
          </a:p>
        </p:txBody>
      </p:sp>
      <p:sp>
        <p:nvSpPr>
          <p:cNvPr id="8" name="2 CuadroTexto">
            <a:extLst>
              <a:ext uri="{FF2B5EF4-FFF2-40B4-BE49-F238E27FC236}">
                <a16:creationId xmlns:a16="http://schemas.microsoft.com/office/drawing/2014/main" id="{CAFA7197-C7C2-845E-D0A8-FF00AA6B4611}"/>
              </a:ext>
            </a:extLst>
          </p:cNvPr>
          <p:cNvSpPr txBox="1"/>
          <p:nvPr/>
        </p:nvSpPr>
        <p:spPr>
          <a:xfrm>
            <a:off x="64428" y="5181263"/>
            <a:ext cx="4443948" cy="163211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el Señor mismo con voz de mando, con voz de arcángel, y con trompeta de Dios, descenderá del cielo;</a:t>
            </a:r>
            <a:r>
              <a:rPr lang="es-ES" sz="2400" dirty="0">
                <a:latin typeface="Calibri"/>
              </a:rPr>
              <a:t> </a:t>
            </a:r>
            <a:r>
              <a:rPr lang="es-ES" sz="2400" dirty="0">
                <a:solidFill>
                  <a:srgbClr val="00B0F0"/>
                </a:solidFill>
                <a:latin typeface="Calibri"/>
              </a:rPr>
              <a:t>y los muertos en Cristo resucitarán primero. </a:t>
            </a:r>
          </a:p>
        </p:txBody>
      </p:sp>
      <p:sp>
        <p:nvSpPr>
          <p:cNvPr id="7" name="1 CuadroTexto">
            <a:extLst>
              <a:ext uri="{FF2B5EF4-FFF2-40B4-BE49-F238E27FC236}">
                <a16:creationId xmlns:a16="http://schemas.microsoft.com/office/drawing/2014/main" id="{F312BA61-7E4D-EE90-0A0C-F70210FF243C}"/>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BE067AB1-A3F5-420A-611A-8339BA5496AB}"/>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los que viven saben que han de morir; </a:t>
            </a:r>
            <a:r>
              <a:rPr lang="es-ES" sz="2400" dirty="0">
                <a:solidFill>
                  <a:srgbClr val="00B0F0"/>
                </a:solidFill>
                <a:latin typeface="Calibri"/>
              </a:rPr>
              <a:t>pero los muertos nada saben, ni tienen más paga; porque su memoria es puesta en olvido. </a:t>
            </a:r>
          </a:p>
        </p:txBody>
      </p:sp>
      <p:sp>
        <p:nvSpPr>
          <p:cNvPr id="13" name="TextBox 12">
            <a:extLst>
              <a:ext uri="{FF2B5EF4-FFF2-40B4-BE49-F238E27FC236}">
                <a16:creationId xmlns:a16="http://schemas.microsoft.com/office/drawing/2014/main" id="{25AEE43C-A391-6D01-8849-C6844DFA4C36}"/>
              </a:ext>
            </a:extLst>
          </p:cNvPr>
          <p:cNvSpPr txBox="1"/>
          <p:nvPr/>
        </p:nvSpPr>
        <p:spPr>
          <a:xfrm>
            <a:off x="4554638" y="3905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Tree>
    <p:extLst>
      <p:ext uri="{BB962C8B-B14F-4D97-AF65-F5344CB8AC3E}">
        <p14:creationId xmlns:p14="http://schemas.microsoft.com/office/powerpoint/2010/main" val="202065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FDDA6-73BB-7078-11D6-FB4810C66A51}"/>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2C5C37A-B37B-E682-4579-0E2D60A3B54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1:21</a:t>
            </a:r>
          </a:p>
        </p:txBody>
      </p:sp>
      <p:sp>
        <p:nvSpPr>
          <p:cNvPr id="5" name="2 CuadroTexto">
            <a:extLst>
              <a:ext uri="{FF2B5EF4-FFF2-40B4-BE49-F238E27FC236}">
                <a16:creationId xmlns:a16="http://schemas.microsoft.com/office/drawing/2014/main" id="{6106DC8E-1D92-6770-B979-4E1E91D2822C}"/>
              </a:ext>
            </a:extLst>
          </p:cNvPr>
          <p:cNvSpPr txBox="1"/>
          <p:nvPr/>
        </p:nvSpPr>
        <p:spPr>
          <a:xfrm>
            <a:off x="0" y="464825"/>
            <a:ext cx="9124194" cy="40440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para mí el </a:t>
            </a:r>
            <a:r>
              <a:rPr lang="es-ES" sz="2400" u="sng" dirty="0">
                <a:solidFill>
                  <a:srgbClr val="FFFF00"/>
                </a:solidFill>
                <a:latin typeface="Calibri"/>
              </a:rPr>
              <a:t>vivir es Cristo</a:t>
            </a:r>
            <a:r>
              <a:rPr lang="es-ES" sz="2400" dirty="0">
                <a:solidFill>
                  <a:srgbClr val="FFFF00"/>
                </a:solidFill>
                <a:latin typeface="Calibri"/>
              </a:rPr>
              <a:t>, </a:t>
            </a:r>
            <a:r>
              <a:rPr lang="es-ES" sz="2400" dirty="0">
                <a:solidFill>
                  <a:srgbClr val="00B0F0"/>
                </a:solidFill>
                <a:latin typeface="Calibri"/>
              </a:rPr>
              <a:t>y el morir es ganancia. </a:t>
            </a:r>
          </a:p>
        </p:txBody>
      </p:sp>
      <p:sp>
        <p:nvSpPr>
          <p:cNvPr id="3" name="TextBox 2">
            <a:extLst>
              <a:ext uri="{FF2B5EF4-FFF2-40B4-BE49-F238E27FC236}">
                <a16:creationId xmlns:a16="http://schemas.microsoft.com/office/drawing/2014/main" id="{52449A04-DBDE-E236-6726-56BEBEF22C6B}"/>
              </a:ext>
            </a:extLst>
          </p:cNvPr>
          <p:cNvSpPr txBox="1"/>
          <p:nvPr/>
        </p:nvSpPr>
        <p:spPr>
          <a:xfrm>
            <a:off x="4587690" y="908720"/>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B989B880-C74F-EFB7-912D-ED5FB36C2E65}"/>
              </a:ext>
            </a:extLst>
          </p:cNvPr>
          <p:cNvSpPr txBox="1"/>
          <p:nvPr/>
        </p:nvSpPr>
        <p:spPr>
          <a:xfrm>
            <a:off x="4581909" y="124817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B3564786-8104-995E-09DC-F7A762401009}"/>
              </a:ext>
            </a:extLst>
          </p:cNvPr>
          <p:cNvSpPr txBox="1"/>
          <p:nvPr/>
        </p:nvSpPr>
        <p:spPr>
          <a:xfrm>
            <a:off x="4572000" y="157877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8F374643-8978-D1BC-D6D7-1A8EA66BD489}"/>
              </a:ext>
            </a:extLst>
          </p:cNvPr>
          <p:cNvSpPr txBox="1"/>
          <p:nvPr/>
        </p:nvSpPr>
        <p:spPr>
          <a:xfrm>
            <a:off x="4572000" y="2204864"/>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F546AF8E-BB8B-2EDB-572B-07499E0F92BF}"/>
              </a:ext>
            </a:extLst>
          </p:cNvPr>
          <p:cNvSpPr txBox="1"/>
          <p:nvPr/>
        </p:nvSpPr>
        <p:spPr>
          <a:xfrm>
            <a:off x="4554638" y="2793504"/>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6" name="1 CuadroTexto">
            <a:extLst>
              <a:ext uri="{FF2B5EF4-FFF2-40B4-BE49-F238E27FC236}">
                <a16:creationId xmlns:a16="http://schemas.microsoft.com/office/drawing/2014/main" id="{983BE04C-6D3C-E44F-375D-D4158B653833}"/>
              </a:ext>
            </a:extLst>
          </p:cNvPr>
          <p:cNvSpPr txBox="1"/>
          <p:nvPr/>
        </p:nvSpPr>
        <p:spPr>
          <a:xfrm>
            <a:off x="179512" y="83671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1:22-24</a:t>
            </a:r>
          </a:p>
        </p:txBody>
      </p:sp>
      <p:sp>
        <p:nvSpPr>
          <p:cNvPr id="18" name="2 CuadroTexto">
            <a:extLst>
              <a:ext uri="{FF2B5EF4-FFF2-40B4-BE49-F238E27FC236}">
                <a16:creationId xmlns:a16="http://schemas.microsoft.com/office/drawing/2014/main" id="{EE6CD6FC-6968-38A4-62BC-5859835371AD}"/>
              </a:ext>
            </a:extLst>
          </p:cNvPr>
          <p:cNvSpPr txBox="1"/>
          <p:nvPr/>
        </p:nvSpPr>
        <p:spPr>
          <a:xfrm>
            <a:off x="52858" y="1349765"/>
            <a:ext cx="4447134" cy="2754408"/>
          </a:xfrm>
          <a:prstGeom prst="rect">
            <a:avLst/>
          </a:prstGeom>
          <a:noFill/>
        </p:spPr>
        <p:txBody>
          <a:bodyPr wrap="square" rtlCol="0">
            <a:spAutoFit/>
          </a:bodyPr>
          <a:lstStyle/>
          <a:p>
            <a:pPr algn="ctr" fontAlgn="auto">
              <a:lnSpc>
                <a:spcPts val="2300"/>
              </a:lnSpc>
              <a:spcBef>
                <a:spcPts val="0"/>
              </a:spcBef>
              <a:spcAft>
                <a:spcPts val="0"/>
              </a:spcAft>
            </a:pPr>
            <a:r>
              <a:rPr lang="es-ES" sz="2400" dirty="0">
                <a:solidFill>
                  <a:srgbClr val="FFFF00"/>
                </a:solidFill>
                <a:latin typeface="Calibri"/>
              </a:rPr>
              <a:t>Mas si el </a:t>
            </a:r>
            <a:r>
              <a:rPr lang="es-ES" sz="2400" u="sng" dirty="0">
                <a:solidFill>
                  <a:srgbClr val="FFFF00"/>
                </a:solidFill>
                <a:latin typeface="Calibri"/>
              </a:rPr>
              <a:t>vivir en la carne</a:t>
            </a:r>
            <a:r>
              <a:rPr lang="es-ES" sz="2400" dirty="0">
                <a:solidFill>
                  <a:srgbClr val="FFFF00"/>
                </a:solidFill>
                <a:latin typeface="Calibri"/>
              </a:rPr>
              <a:t> resulta para mí en beneficio de la obra, no sé entonces qué escoger. </a:t>
            </a:r>
            <a:r>
              <a:rPr lang="es-ES" sz="2400" dirty="0">
                <a:solidFill>
                  <a:srgbClr val="00B0F0"/>
                </a:solidFill>
                <a:latin typeface="Calibri"/>
              </a:rPr>
              <a:t>Porque de ambas cosas estoy puesto en estrecho, </a:t>
            </a:r>
            <a:r>
              <a:rPr lang="es-ES" sz="2400" dirty="0">
                <a:solidFill>
                  <a:srgbClr val="FFFF00"/>
                </a:solidFill>
                <a:latin typeface="Calibri"/>
              </a:rPr>
              <a:t>teniendo deseo de partir y </a:t>
            </a:r>
            <a:r>
              <a:rPr lang="es-ES" sz="2400" u="sng" dirty="0">
                <a:solidFill>
                  <a:srgbClr val="FFFF00"/>
                </a:solidFill>
                <a:latin typeface="Calibri"/>
              </a:rPr>
              <a:t>estar con Cristo</a:t>
            </a:r>
            <a:r>
              <a:rPr lang="es-ES" sz="2400" dirty="0">
                <a:solidFill>
                  <a:srgbClr val="FFFF00"/>
                </a:solidFill>
                <a:latin typeface="Calibri"/>
              </a:rPr>
              <a:t>, lo cual es muchísimo mejor;</a:t>
            </a:r>
            <a:r>
              <a:rPr lang="es-ES" sz="2400" dirty="0">
                <a:latin typeface="Calibri"/>
              </a:rPr>
              <a:t> </a:t>
            </a:r>
            <a:r>
              <a:rPr lang="es-ES" sz="2400" dirty="0">
                <a:solidFill>
                  <a:srgbClr val="00B0F0"/>
                </a:solidFill>
                <a:latin typeface="Calibri"/>
              </a:rPr>
              <a:t>pero quedar en la carne es más necesario por causa de vosotros. </a:t>
            </a:r>
          </a:p>
        </p:txBody>
      </p:sp>
      <p:sp>
        <p:nvSpPr>
          <p:cNvPr id="10" name="TextBox 9">
            <a:extLst>
              <a:ext uri="{FF2B5EF4-FFF2-40B4-BE49-F238E27FC236}">
                <a16:creationId xmlns:a16="http://schemas.microsoft.com/office/drawing/2014/main" id="{DF5593DA-42AD-70D8-8B9B-15A564E2FEB2}"/>
              </a:ext>
            </a:extLst>
          </p:cNvPr>
          <p:cNvSpPr txBox="1"/>
          <p:nvPr/>
        </p:nvSpPr>
        <p:spPr>
          <a:xfrm>
            <a:off x="4554638" y="3349476"/>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F014EFDE-6AD3-F72C-6864-DEE5C0592D7F}"/>
              </a:ext>
            </a:extLst>
          </p:cNvPr>
          <p:cNvSpPr txBox="1"/>
          <p:nvPr/>
        </p:nvSpPr>
        <p:spPr>
          <a:xfrm>
            <a:off x="4572000" y="189312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6" name="1 CuadroTexto">
            <a:extLst>
              <a:ext uri="{FF2B5EF4-FFF2-40B4-BE49-F238E27FC236}">
                <a16:creationId xmlns:a16="http://schemas.microsoft.com/office/drawing/2014/main" id="{472AA574-4220-22C8-92A5-AC5F94F86E7F}"/>
              </a:ext>
            </a:extLst>
          </p:cNvPr>
          <p:cNvSpPr txBox="1"/>
          <p:nvPr/>
        </p:nvSpPr>
        <p:spPr>
          <a:xfrm>
            <a:off x="35496" y="467520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1 Tes 4:16</a:t>
            </a:r>
          </a:p>
        </p:txBody>
      </p:sp>
      <p:sp>
        <p:nvSpPr>
          <p:cNvPr id="8" name="2 CuadroTexto">
            <a:extLst>
              <a:ext uri="{FF2B5EF4-FFF2-40B4-BE49-F238E27FC236}">
                <a16:creationId xmlns:a16="http://schemas.microsoft.com/office/drawing/2014/main" id="{9FFB3C8B-CADE-1964-5037-D06F172CA30F}"/>
              </a:ext>
            </a:extLst>
          </p:cNvPr>
          <p:cNvSpPr txBox="1"/>
          <p:nvPr/>
        </p:nvSpPr>
        <p:spPr>
          <a:xfrm>
            <a:off x="64428" y="5181263"/>
            <a:ext cx="4443948" cy="1632113"/>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el Señor mismo con voz de mando, con voz de arcángel, y con trompeta de Dios, descenderá del cielo;</a:t>
            </a:r>
            <a:r>
              <a:rPr lang="es-ES" sz="2400" dirty="0">
                <a:latin typeface="Calibri"/>
              </a:rPr>
              <a:t> </a:t>
            </a:r>
            <a:r>
              <a:rPr lang="es-ES" sz="2400" dirty="0">
                <a:solidFill>
                  <a:srgbClr val="00B0F0"/>
                </a:solidFill>
                <a:latin typeface="Calibri"/>
              </a:rPr>
              <a:t>y los muertos en Cristo resucitarán primero. </a:t>
            </a:r>
          </a:p>
        </p:txBody>
      </p:sp>
      <p:sp>
        <p:nvSpPr>
          <p:cNvPr id="7" name="1 CuadroTexto">
            <a:extLst>
              <a:ext uri="{FF2B5EF4-FFF2-40B4-BE49-F238E27FC236}">
                <a16:creationId xmlns:a16="http://schemas.microsoft.com/office/drawing/2014/main" id="{FEF120BE-2529-CE73-68B8-93D8F98CB895}"/>
              </a:ext>
            </a:extLst>
          </p:cNvPr>
          <p:cNvSpPr txBox="1"/>
          <p:nvPr/>
        </p:nvSpPr>
        <p:spPr>
          <a:xfrm>
            <a:off x="5555224" y="4437112"/>
            <a:ext cx="3697296"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Eclesiastés 9:5</a:t>
            </a:r>
          </a:p>
        </p:txBody>
      </p:sp>
      <p:sp>
        <p:nvSpPr>
          <p:cNvPr id="11" name="2 CuadroTexto">
            <a:extLst>
              <a:ext uri="{FF2B5EF4-FFF2-40B4-BE49-F238E27FC236}">
                <a16:creationId xmlns:a16="http://schemas.microsoft.com/office/drawing/2014/main" id="{68094506-9A7A-9403-6BA2-42F5E58F2A65}"/>
              </a:ext>
            </a:extLst>
          </p:cNvPr>
          <p:cNvSpPr txBox="1"/>
          <p:nvPr/>
        </p:nvSpPr>
        <p:spPr>
          <a:xfrm>
            <a:off x="5724128" y="4869160"/>
            <a:ext cx="3410943"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los que viven saben que han de morir; </a:t>
            </a:r>
            <a:r>
              <a:rPr lang="es-ES" sz="2400" dirty="0">
                <a:solidFill>
                  <a:srgbClr val="00B0F0"/>
                </a:solidFill>
                <a:latin typeface="Calibri"/>
              </a:rPr>
              <a:t>pero los muertos nada saben, ni tienen más paga; porque su memoria es puesta en olvido. </a:t>
            </a:r>
          </a:p>
        </p:txBody>
      </p:sp>
      <p:sp>
        <p:nvSpPr>
          <p:cNvPr id="12" name="TextBox 11">
            <a:extLst>
              <a:ext uri="{FF2B5EF4-FFF2-40B4-BE49-F238E27FC236}">
                <a16:creationId xmlns:a16="http://schemas.microsoft.com/office/drawing/2014/main" id="{4F9DC80D-4DB6-A51B-8648-064CBBD58EE6}"/>
              </a:ext>
            </a:extLst>
          </p:cNvPr>
          <p:cNvSpPr txBox="1"/>
          <p:nvPr/>
        </p:nvSpPr>
        <p:spPr>
          <a:xfrm>
            <a:off x="4554638" y="3905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3" name="TextBox 12">
            <a:extLst>
              <a:ext uri="{FF2B5EF4-FFF2-40B4-BE49-F238E27FC236}">
                <a16:creationId xmlns:a16="http://schemas.microsoft.com/office/drawing/2014/main" id="{4445D459-D55F-BED5-16FD-3AD9F05D8E60}"/>
              </a:ext>
            </a:extLst>
          </p:cNvPr>
          <p:cNvSpPr txBox="1"/>
          <p:nvPr/>
        </p:nvSpPr>
        <p:spPr>
          <a:xfrm>
            <a:off x="4551675" y="4498958"/>
            <a:ext cx="4536504" cy="339452"/>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ustedes es mejor que siga predicando</a:t>
            </a:r>
          </a:p>
        </p:txBody>
      </p:sp>
    </p:spTree>
    <p:extLst>
      <p:ext uri="{BB962C8B-B14F-4D97-AF65-F5344CB8AC3E}">
        <p14:creationId xmlns:p14="http://schemas.microsoft.com/office/powerpoint/2010/main" val="3792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5F877-DD4A-CDF0-5B51-B2CCD725E2D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E874EF9-BCBF-DAB6-F8F1-B3B88E54E09B}"/>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17:24</a:t>
            </a:r>
          </a:p>
        </p:txBody>
      </p:sp>
      <p:sp>
        <p:nvSpPr>
          <p:cNvPr id="5" name="2 CuadroTexto">
            <a:extLst>
              <a:ext uri="{FF2B5EF4-FFF2-40B4-BE49-F238E27FC236}">
                <a16:creationId xmlns:a16="http://schemas.microsoft.com/office/drawing/2014/main" id="{C4211BD8-1D59-51F0-65A9-DD52909D3083}"/>
              </a:ext>
            </a:extLst>
          </p:cNvPr>
          <p:cNvSpPr txBox="1"/>
          <p:nvPr/>
        </p:nvSpPr>
        <p:spPr>
          <a:xfrm>
            <a:off x="0" y="477599"/>
            <a:ext cx="458190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Padre, aquellos que me has dado, quiero que donde yo estoy, también ellos estén conmigo, para que vean mi gloria que me has dado; porque me has amado desde antes de la fundación del mundo. </a:t>
            </a:r>
          </a:p>
        </p:txBody>
      </p:sp>
      <p:sp>
        <p:nvSpPr>
          <p:cNvPr id="3" name="TextBox 2">
            <a:extLst>
              <a:ext uri="{FF2B5EF4-FFF2-40B4-BE49-F238E27FC236}">
                <a16:creationId xmlns:a16="http://schemas.microsoft.com/office/drawing/2014/main" id="{7DAB9D41-5A0F-30D7-970A-EFE30CC4191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C2EB018-0229-09C8-994C-7A887D044C7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6A47BE80-BB61-D86B-4340-9F8E7D40C30A}"/>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C77DED3E-2B07-21EC-FD6B-3AE616F624FC}"/>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2EE1A666-38A5-E7C3-5289-81E14173A8FD}"/>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C5F37A46-2D8B-DB2F-0EBE-00A1AF6CA70F}"/>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22230FE0-A222-2B40-506E-6B7AFF4C97B6}"/>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BB6AFAE0-96F2-487C-9701-C99BBCF78550}"/>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FE9C0D2F-DD11-53B5-0B5E-54E08138A1E9}"/>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Tree>
    <p:extLst>
      <p:ext uri="{BB962C8B-B14F-4D97-AF65-F5344CB8AC3E}">
        <p14:creationId xmlns:p14="http://schemas.microsoft.com/office/powerpoint/2010/main" val="222322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P spid="15" grpId="0" animBg="1"/>
      <p:bldP spid="10" grpId="0" animBg="1"/>
      <p:bldP spid="12" grpId="0" animBg="1"/>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D5BA-2D55-2002-B4A1-842CB9C3A58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0640DD9-C03C-BE74-6D04-DB6E285D3EC4}"/>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17:24</a:t>
            </a:r>
          </a:p>
        </p:txBody>
      </p:sp>
      <p:sp>
        <p:nvSpPr>
          <p:cNvPr id="5" name="2 CuadroTexto">
            <a:extLst>
              <a:ext uri="{FF2B5EF4-FFF2-40B4-BE49-F238E27FC236}">
                <a16:creationId xmlns:a16="http://schemas.microsoft.com/office/drawing/2014/main" id="{5E9299B7-4D38-1904-87EE-A39744CD372C}"/>
              </a:ext>
            </a:extLst>
          </p:cNvPr>
          <p:cNvSpPr txBox="1"/>
          <p:nvPr/>
        </p:nvSpPr>
        <p:spPr>
          <a:xfrm>
            <a:off x="0" y="477599"/>
            <a:ext cx="458190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Padre, aquellos que me has dado, quiero que </a:t>
            </a:r>
            <a:r>
              <a:rPr lang="es-ES" sz="2400" u="sng" dirty="0">
                <a:solidFill>
                  <a:srgbClr val="FFFF00"/>
                </a:solidFill>
                <a:latin typeface="Calibri"/>
              </a:rPr>
              <a:t>donde yo estoy, también ellos estén conmigo</a:t>
            </a:r>
            <a:r>
              <a:rPr lang="es-ES" sz="2400" dirty="0">
                <a:solidFill>
                  <a:srgbClr val="FFFF00"/>
                </a:solidFill>
                <a:latin typeface="Calibri"/>
              </a:rPr>
              <a:t>, para que vean mi gloria que me has dado;</a:t>
            </a:r>
            <a:r>
              <a:rPr lang="es-ES" sz="2400" dirty="0">
                <a:latin typeface="Calibri"/>
              </a:rPr>
              <a:t> porque me has amado desde antes de la fundación del mundo. </a:t>
            </a:r>
          </a:p>
        </p:txBody>
      </p:sp>
      <p:sp>
        <p:nvSpPr>
          <p:cNvPr id="3" name="TextBox 2">
            <a:extLst>
              <a:ext uri="{FF2B5EF4-FFF2-40B4-BE49-F238E27FC236}">
                <a16:creationId xmlns:a16="http://schemas.microsoft.com/office/drawing/2014/main" id="{296D2D49-4015-D2D5-4907-C6C917DA051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41BD0B4-A287-702D-BE4B-65069FFBB11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8C557F9D-C023-E260-DCDB-A4D5D7450C8B}"/>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D8AD8CC5-19DB-D032-1618-020FEDF63E4D}"/>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00273419-60F7-3D76-A951-5B6CD79C4D5B}"/>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62DA671D-5CE3-D1B1-F6DC-1020AEF6F7F7}"/>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304F8369-C70F-C945-96A0-976A13C8E871}"/>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2DD0BECF-45DD-885B-33E0-727DFF6DCD7F}"/>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F3E30133-997D-2423-D35A-C59D0B963D9E}"/>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FFD85527-1A16-4DEB-1219-9F678548B126}"/>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7" name="1 CuadroTexto">
            <a:extLst>
              <a:ext uri="{FF2B5EF4-FFF2-40B4-BE49-F238E27FC236}">
                <a16:creationId xmlns:a16="http://schemas.microsoft.com/office/drawing/2014/main" id="{5C7F6743-D62B-830A-1D65-DB6BC5F01FAA}"/>
              </a:ext>
            </a:extLst>
          </p:cNvPr>
          <p:cNvSpPr txBox="1"/>
          <p:nvPr/>
        </p:nvSpPr>
        <p:spPr>
          <a:xfrm>
            <a:off x="107504" y="23488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8" name="2 CuadroTexto">
            <a:extLst>
              <a:ext uri="{FF2B5EF4-FFF2-40B4-BE49-F238E27FC236}">
                <a16:creationId xmlns:a16="http://schemas.microsoft.com/office/drawing/2014/main" id="{6F92801A-5940-16E3-6ED6-3AF9A5F1496E}"/>
              </a:ext>
            </a:extLst>
          </p:cNvPr>
          <p:cNvSpPr txBox="1"/>
          <p:nvPr/>
        </p:nvSpPr>
        <p:spPr>
          <a:xfrm>
            <a:off x="0" y="281370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Solamente que os comportéis como es digno del evangelio de Cristo, para que o sea que vaya a veros, o que esté ausente, oiga de vosotros que estáis firmes en un mismo espíritu, combatiendo unánimes por la fe del evangelio, </a:t>
            </a:r>
          </a:p>
        </p:txBody>
      </p:sp>
    </p:spTree>
    <p:extLst>
      <p:ext uri="{BB962C8B-B14F-4D97-AF65-F5344CB8AC3E}">
        <p14:creationId xmlns:p14="http://schemas.microsoft.com/office/powerpoint/2010/main" val="28731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CC940-E577-BBC2-5678-D97A0FAA7853}"/>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0492787-E812-D18E-600F-411F42DCD5E8}"/>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Juan 17:24</a:t>
            </a:r>
          </a:p>
        </p:txBody>
      </p:sp>
      <p:sp>
        <p:nvSpPr>
          <p:cNvPr id="5" name="2 CuadroTexto">
            <a:extLst>
              <a:ext uri="{FF2B5EF4-FFF2-40B4-BE49-F238E27FC236}">
                <a16:creationId xmlns:a16="http://schemas.microsoft.com/office/drawing/2014/main" id="{5DF79604-0545-85B0-646B-B83717F6EADF}"/>
              </a:ext>
            </a:extLst>
          </p:cNvPr>
          <p:cNvSpPr txBox="1"/>
          <p:nvPr/>
        </p:nvSpPr>
        <p:spPr>
          <a:xfrm>
            <a:off x="0" y="477599"/>
            <a:ext cx="4581909" cy="194328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Padre, aquellos que me has dado, quiero que </a:t>
            </a:r>
            <a:r>
              <a:rPr lang="es-ES" sz="2400" u="sng" dirty="0">
                <a:solidFill>
                  <a:srgbClr val="FFFF00"/>
                </a:solidFill>
                <a:latin typeface="Calibri"/>
              </a:rPr>
              <a:t>donde yo estoy, también ellos estén conmigo</a:t>
            </a:r>
            <a:r>
              <a:rPr lang="es-ES" sz="2400" dirty="0">
                <a:solidFill>
                  <a:srgbClr val="FFFF00"/>
                </a:solidFill>
                <a:latin typeface="Calibri"/>
              </a:rPr>
              <a:t>, para que vean mi gloria que me has dado;</a:t>
            </a:r>
            <a:r>
              <a:rPr lang="es-ES" sz="2400" dirty="0">
                <a:latin typeface="Calibri"/>
              </a:rPr>
              <a:t> porque me has amado desde antes de la fundación del mundo. </a:t>
            </a:r>
          </a:p>
        </p:txBody>
      </p:sp>
      <p:sp>
        <p:nvSpPr>
          <p:cNvPr id="3" name="TextBox 2">
            <a:extLst>
              <a:ext uri="{FF2B5EF4-FFF2-40B4-BE49-F238E27FC236}">
                <a16:creationId xmlns:a16="http://schemas.microsoft.com/office/drawing/2014/main" id="{E759F631-E389-3F9D-EDAD-7C66A9D9464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11521D81-54CA-7C23-1593-6AEC6A8EE2A8}"/>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87CE3571-62F6-7133-870D-0602CDBD7AF1}"/>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071C16F8-187F-3294-BE22-A7B9FBC8D52C}"/>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5594EE4D-7256-0EF5-5E27-7F370DDA6B59}"/>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07284B61-A267-B457-5C47-581CAB7ECAAA}"/>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BB358B5F-B33E-2984-B2F7-B750EA0F5C4B}"/>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7178964D-A9C1-765F-81AC-894744E5E545}"/>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9AD04636-F8F0-CA6D-48CA-3519942CFA2E}"/>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2D40201C-3C7A-2E1B-E441-E3822EDF23D7}"/>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7" name="1 CuadroTexto">
            <a:extLst>
              <a:ext uri="{FF2B5EF4-FFF2-40B4-BE49-F238E27FC236}">
                <a16:creationId xmlns:a16="http://schemas.microsoft.com/office/drawing/2014/main" id="{7BA283D2-6046-38D9-BDE6-9C72154E45BC}"/>
              </a:ext>
            </a:extLst>
          </p:cNvPr>
          <p:cNvSpPr txBox="1"/>
          <p:nvPr/>
        </p:nvSpPr>
        <p:spPr>
          <a:xfrm>
            <a:off x="107504" y="23488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8" name="2 CuadroTexto">
            <a:extLst>
              <a:ext uri="{FF2B5EF4-FFF2-40B4-BE49-F238E27FC236}">
                <a16:creationId xmlns:a16="http://schemas.microsoft.com/office/drawing/2014/main" id="{9CD19942-9278-1C66-9330-43B52E8A2F83}"/>
              </a:ext>
            </a:extLst>
          </p:cNvPr>
          <p:cNvSpPr txBox="1"/>
          <p:nvPr/>
        </p:nvSpPr>
        <p:spPr>
          <a:xfrm>
            <a:off x="0" y="281370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para que o sea que vaya a veros, o que esté ausente, oiga de vosotros que estáis firmes en un mismo espíritu, combatiendo unánimes por la fe del evangelio, </a:t>
            </a:r>
          </a:p>
        </p:txBody>
      </p:sp>
      <p:sp>
        <p:nvSpPr>
          <p:cNvPr id="11" name="2 CuadroTexto">
            <a:extLst>
              <a:ext uri="{FF2B5EF4-FFF2-40B4-BE49-F238E27FC236}">
                <a16:creationId xmlns:a16="http://schemas.microsoft.com/office/drawing/2014/main" id="{ED01036C-A2DF-4102-8A7C-530CC54594FA}"/>
              </a:ext>
            </a:extLst>
          </p:cNvPr>
          <p:cNvSpPr txBox="1"/>
          <p:nvPr/>
        </p:nvSpPr>
        <p:spPr>
          <a:xfrm>
            <a:off x="0" y="5242177"/>
            <a:ext cx="9125490" cy="1571199"/>
          </a:xfrm>
          <a:prstGeom prst="rect">
            <a:avLst/>
          </a:prstGeom>
          <a:solidFill>
            <a:schemeClr val="bg1">
              <a:lumMod val="50000"/>
            </a:schemeClr>
          </a:solidFill>
          <a:ln>
            <a:solidFill>
              <a:schemeClr val="tx1"/>
            </a:solidFill>
          </a:ln>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Sobre todo, deben vivir como ciudadanos del cielo, comportándose de un modo digno de la Buena Noticia acerca de Cristo. </a:t>
            </a:r>
            <a:r>
              <a:rPr lang="es-ES" sz="2300" dirty="0">
                <a:latin typeface="Calibri"/>
              </a:rPr>
              <a:t>Entonces, sea que vuelva a verlos o solamente tenga noticias de ustedes, sabré que están firmes y unidos en un mismo espíritu y propósito, luchando juntos por la fe, es decir, la Buena Noticia (NTV).</a:t>
            </a:r>
          </a:p>
        </p:txBody>
      </p:sp>
    </p:spTree>
    <p:extLst>
      <p:ext uri="{BB962C8B-B14F-4D97-AF65-F5344CB8AC3E}">
        <p14:creationId xmlns:p14="http://schemas.microsoft.com/office/powerpoint/2010/main" val="209428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75A40-F102-38F5-C6C3-282739EF600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E9777E9-22B3-DD60-C737-7CA26657A02F}"/>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3:20</a:t>
            </a:r>
          </a:p>
        </p:txBody>
      </p:sp>
      <p:sp>
        <p:nvSpPr>
          <p:cNvPr id="5" name="2 CuadroTexto">
            <a:extLst>
              <a:ext uri="{FF2B5EF4-FFF2-40B4-BE49-F238E27FC236}">
                <a16:creationId xmlns:a16="http://schemas.microsoft.com/office/drawing/2014/main" id="{3EC272E7-B7FC-20EB-E70F-C5B208AE3F3D}"/>
              </a:ext>
            </a:extLst>
          </p:cNvPr>
          <p:cNvSpPr txBox="1"/>
          <p:nvPr/>
        </p:nvSpPr>
        <p:spPr>
          <a:xfrm>
            <a:off x="0" y="477599"/>
            <a:ext cx="458190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Mas nuestra ciudadanía está en los cielos, de donde también esperamos al Salvador, al Señor Jesucristo;</a:t>
            </a:r>
          </a:p>
        </p:txBody>
      </p:sp>
      <p:sp>
        <p:nvSpPr>
          <p:cNvPr id="3" name="TextBox 2">
            <a:extLst>
              <a:ext uri="{FF2B5EF4-FFF2-40B4-BE49-F238E27FC236}">
                <a16:creationId xmlns:a16="http://schemas.microsoft.com/office/drawing/2014/main" id="{D7EAA910-ED26-1D0E-C585-747C294A842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4004FD48-38DC-8A8E-D0FA-C07F364A7CF3}"/>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5791010A-7613-A288-95FA-5FF8E4A87491}"/>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F5FAE0AD-9918-8B0D-FC5B-A0F73D4FDDB0}"/>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71332520-4EBD-E6F8-18AC-A3FAC82A8DC1}"/>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132A4778-8B7B-5683-AA8C-6E395FBCC804}"/>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74803D1B-D523-A8D2-EE7C-56BE3E884627}"/>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619AB7BB-C590-5818-3E21-7E96FAA463BF}"/>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7D4C290C-C52E-1D89-5F46-6F659167F146}"/>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23BD5526-689D-BC2A-D077-507DA34DC161}"/>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7" name="1 CuadroTexto">
            <a:extLst>
              <a:ext uri="{FF2B5EF4-FFF2-40B4-BE49-F238E27FC236}">
                <a16:creationId xmlns:a16="http://schemas.microsoft.com/office/drawing/2014/main" id="{DAEA3A3D-4EA6-E624-132D-59755D0F6053}"/>
              </a:ext>
            </a:extLst>
          </p:cNvPr>
          <p:cNvSpPr txBox="1"/>
          <p:nvPr/>
        </p:nvSpPr>
        <p:spPr>
          <a:xfrm>
            <a:off x="107504" y="23488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8" name="2 CuadroTexto">
            <a:extLst>
              <a:ext uri="{FF2B5EF4-FFF2-40B4-BE49-F238E27FC236}">
                <a16:creationId xmlns:a16="http://schemas.microsoft.com/office/drawing/2014/main" id="{A6D86103-7171-6830-BFC7-34F4CB543F45}"/>
              </a:ext>
            </a:extLst>
          </p:cNvPr>
          <p:cNvSpPr txBox="1"/>
          <p:nvPr/>
        </p:nvSpPr>
        <p:spPr>
          <a:xfrm>
            <a:off x="0" y="281370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para que o sea que vaya a veros, o que esté ausente, oiga de vosotros que estáis firmes en un mismo espíritu, combatiendo unánimes por la fe del evangelio, </a:t>
            </a:r>
          </a:p>
        </p:txBody>
      </p:sp>
      <p:sp>
        <p:nvSpPr>
          <p:cNvPr id="11" name="2 CuadroTexto">
            <a:extLst>
              <a:ext uri="{FF2B5EF4-FFF2-40B4-BE49-F238E27FC236}">
                <a16:creationId xmlns:a16="http://schemas.microsoft.com/office/drawing/2014/main" id="{6B5E1D2E-9B82-29EA-813E-AFA53FD62DD5}"/>
              </a:ext>
            </a:extLst>
          </p:cNvPr>
          <p:cNvSpPr txBox="1"/>
          <p:nvPr/>
        </p:nvSpPr>
        <p:spPr>
          <a:xfrm>
            <a:off x="0" y="5242177"/>
            <a:ext cx="9125490" cy="1571199"/>
          </a:xfrm>
          <a:prstGeom prst="rect">
            <a:avLst/>
          </a:prstGeom>
          <a:solidFill>
            <a:schemeClr val="bg1">
              <a:lumMod val="50000"/>
            </a:schemeClr>
          </a:solidFill>
          <a:ln>
            <a:solidFill>
              <a:schemeClr val="tx1"/>
            </a:solidFill>
          </a:ln>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Sobre todo, deben vivir como ciudadanos del cielo, comportándose de un modo digno de la Buena Noticia acerca de Cristo. </a:t>
            </a:r>
            <a:r>
              <a:rPr lang="es-ES" sz="2300" dirty="0">
                <a:latin typeface="Calibri"/>
              </a:rPr>
              <a:t>Entonces, sea que vuelva a verlos o solamente tenga noticias de ustedes, sabré que están firmes y unidos en un mismo espíritu y propósito, luchando juntos por la fe, es decir, la Buena Noticia (NTV).</a:t>
            </a:r>
          </a:p>
        </p:txBody>
      </p:sp>
    </p:spTree>
    <p:extLst>
      <p:ext uri="{BB962C8B-B14F-4D97-AF65-F5344CB8AC3E}">
        <p14:creationId xmlns:p14="http://schemas.microsoft.com/office/powerpoint/2010/main" val="20407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42F6-168A-BD7A-57A5-6A807FC1D49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2283A06-AE18-30C1-8AF3-7C7A303CE7DA}"/>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3:20</a:t>
            </a:r>
          </a:p>
        </p:txBody>
      </p:sp>
      <p:sp>
        <p:nvSpPr>
          <p:cNvPr id="5" name="2 CuadroTexto">
            <a:extLst>
              <a:ext uri="{FF2B5EF4-FFF2-40B4-BE49-F238E27FC236}">
                <a16:creationId xmlns:a16="http://schemas.microsoft.com/office/drawing/2014/main" id="{123D621D-8CAD-877F-681D-0AF3ECCAA385}"/>
              </a:ext>
            </a:extLst>
          </p:cNvPr>
          <p:cNvSpPr txBox="1"/>
          <p:nvPr/>
        </p:nvSpPr>
        <p:spPr>
          <a:xfrm>
            <a:off x="0" y="477599"/>
            <a:ext cx="4581909"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Mas </a:t>
            </a:r>
            <a:r>
              <a:rPr lang="es-ES" sz="2400" u="sng" dirty="0">
                <a:solidFill>
                  <a:srgbClr val="FFFF00"/>
                </a:solidFill>
                <a:latin typeface="Calibri"/>
              </a:rPr>
              <a:t>nuestra ciudadanía está en los cielos</a:t>
            </a:r>
            <a:r>
              <a:rPr lang="es-ES" sz="2400" dirty="0">
                <a:solidFill>
                  <a:srgbClr val="FFFF00"/>
                </a:solidFill>
                <a:latin typeface="Calibri"/>
              </a:rPr>
              <a:t>, de donde también esperamos al Salvador, al Señor Jesucristo;</a:t>
            </a:r>
          </a:p>
        </p:txBody>
      </p:sp>
      <p:sp>
        <p:nvSpPr>
          <p:cNvPr id="3" name="TextBox 2">
            <a:extLst>
              <a:ext uri="{FF2B5EF4-FFF2-40B4-BE49-F238E27FC236}">
                <a16:creationId xmlns:a16="http://schemas.microsoft.com/office/drawing/2014/main" id="{BAA3C83B-7E62-A0C8-DAAB-0A6002AA9FC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A0353BC1-EBAD-50A3-3846-0814F8B5A4B1}"/>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EE4EE335-940D-AD70-464A-20A37D11220D}"/>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4FE2E0FD-DBBB-8575-D436-5E0A08083F73}"/>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E5717871-B3C5-416C-FB30-4A870AF79276}"/>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B8DD897F-94D9-825C-D24F-7E46C6F1F628}"/>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1B64B4E0-68BA-9514-ABED-CBF200871DBF}"/>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0250F2CB-7A47-F1C5-EAEB-7B950EB6A05E}"/>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D9055CF8-AE28-DD4B-67A8-CB85B03C7B53}"/>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5C7D4900-C281-6135-2027-9EA9F1C5582E}"/>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7" name="1 CuadroTexto">
            <a:extLst>
              <a:ext uri="{FF2B5EF4-FFF2-40B4-BE49-F238E27FC236}">
                <a16:creationId xmlns:a16="http://schemas.microsoft.com/office/drawing/2014/main" id="{BC34A35C-1F5C-7ABB-2CC4-F8AA9FA83937}"/>
              </a:ext>
            </a:extLst>
          </p:cNvPr>
          <p:cNvSpPr txBox="1"/>
          <p:nvPr/>
        </p:nvSpPr>
        <p:spPr>
          <a:xfrm>
            <a:off x="107504" y="234888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8" name="2 CuadroTexto">
            <a:extLst>
              <a:ext uri="{FF2B5EF4-FFF2-40B4-BE49-F238E27FC236}">
                <a16:creationId xmlns:a16="http://schemas.microsoft.com/office/drawing/2014/main" id="{787F83E6-2AFE-C994-45E0-F66FB709185F}"/>
              </a:ext>
            </a:extLst>
          </p:cNvPr>
          <p:cNvSpPr txBox="1"/>
          <p:nvPr/>
        </p:nvSpPr>
        <p:spPr>
          <a:xfrm>
            <a:off x="0" y="281370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para que o sea que vaya a veros, o que esté ausente, oiga de vosotros que estáis firmes en un mismo espíritu, combatiendo unánimes por la fe del evangelio, </a:t>
            </a:r>
          </a:p>
        </p:txBody>
      </p:sp>
      <p:sp>
        <p:nvSpPr>
          <p:cNvPr id="11" name="2 CuadroTexto">
            <a:extLst>
              <a:ext uri="{FF2B5EF4-FFF2-40B4-BE49-F238E27FC236}">
                <a16:creationId xmlns:a16="http://schemas.microsoft.com/office/drawing/2014/main" id="{0DFF4336-F0B2-896A-9636-118B727701AE}"/>
              </a:ext>
            </a:extLst>
          </p:cNvPr>
          <p:cNvSpPr txBox="1"/>
          <p:nvPr/>
        </p:nvSpPr>
        <p:spPr>
          <a:xfrm>
            <a:off x="0" y="5242177"/>
            <a:ext cx="9125490" cy="1571199"/>
          </a:xfrm>
          <a:prstGeom prst="rect">
            <a:avLst/>
          </a:prstGeom>
          <a:solidFill>
            <a:schemeClr val="bg1">
              <a:lumMod val="50000"/>
            </a:schemeClr>
          </a:solidFill>
          <a:ln>
            <a:solidFill>
              <a:schemeClr val="tx1"/>
            </a:solidFill>
          </a:ln>
        </p:spPr>
        <p:txBody>
          <a:bodyPr wrap="square" rtlCol="0">
            <a:spAutoFit/>
          </a:bodyPr>
          <a:lstStyle/>
          <a:p>
            <a:pPr algn="ctr" fontAlgn="auto">
              <a:lnSpc>
                <a:spcPts val="2300"/>
              </a:lnSpc>
              <a:spcBef>
                <a:spcPts val="0"/>
              </a:spcBef>
              <a:spcAft>
                <a:spcPts val="0"/>
              </a:spcAft>
            </a:pPr>
            <a:r>
              <a:rPr lang="es-ES" sz="2300" dirty="0">
                <a:solidFill>
                  <a:srgbClr val="FFFF00"/>
                </a:solidFill>
                <a:latin typeface="Calibri"/>
              </a:rPr>
              <a:t>Sobre todo, deben vivir como ciudadanos del cielo, comportándose de un modo digno de la Buena Noticia acerca de Cristo. </a:t>
            </a:r>
            <a:r>
              <a:rPr lang="es-ES" sz="2300" dirty="0">
                <a:latin typeface="Calibri"/>
              </a:rPr>
              <a:t>Entonces, sea que vuelva a verlos o solamente tenga noticias de ustedes, sabré que están firmes y unidos en un mismo espíritu y propósito, luchando juntos por la fe, es decir, la Buena Noticia (NTV).</a:t>
            </a:r>
          </a:p>
        </p:txBody>
      </p:sp>
      <p:sp>
        <p:nvSpPr>
          <p:cNvPr id="18" name="TextBox 17">
            <a:extLst>
              <a:ext uri="{FF2B5EF4-FFF2-40B4-BE49-F238E27FC236}">
                <a16:creationId xmlns:a16="http://schemas.microsoft.com/office/drawing/2014/main" id="{7D15AA49-2776-4D57-18F2-1D4949303CE9}"/>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Tree>
    <p:extLst>
      <p:ext uri="{BB962C8B-B14F-4D97-AF65-F5344CB8AC3E}">
        <p14:creationId xmlns:p14="http://schemas.microsoft.com/office/powerpoint/2010/main" val="172856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E0E2C-564E-6EC3-77F1-A0295D1BA01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90193F0A-0E9D-8A44-D11B-0D4BE5F8CA39}"/>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3595BAB0-2EC8-9DBD-AC10-F13FF5C560F6}"/>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a:t>
            </a:r>
            <a:r>
              <a:rPr lang="es-ES" sz="2400" dirty="0">
                <a:latin typeface="Calibri"/>
              </a:rPr>
              <a:t> y en mis prisiones, y en la defensa y confirmación del evangelio, todos vosotros sois participantes conmigo de la gracia. </a:t>
            </a:r>
          </a:p>
        </p:txBody>
      </p:sp>
      <p:sp>
        <p:nvSpPr>
          <p:cNvPr id="3" name="TextBox 2">
            <a:extLst>
              <a:ext uri="{FF2B5EF4-FFF2-40B4-BE49-F238E27FC236}">
                <a16:creationId xmlns:a16="http://schemas.microsoft.com/office/drawing/2014/main" id="{CE1AB29A-1896-31DD-CC21-6915DB617867}"/>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51CC57E-231F-734B-6357-2FB3539E0757}"/>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Tree>
    <p:extLst>
      <p:ext uri="{BB962C8B-B14F-4D97-AF65-F5344CB8AC3E}">
        <p14:creationId xmlns:p14="http://schemas.microsoft.com/office/powerpoint/2010/main" val="3523341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FF096-6448-AD4A-0C6B-EFFB01176296}"/>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3449BF3B-B081-C7D0-C212-CEEBB5439956}"/>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2E2AE906-A8FA-8C90-EFE7-1B7B535925B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78DF3EB3-6AA4-2BA7-EB63-6AA3AE29FD35}"/>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9EBF6DF5-4EBF-61C5-1154-D80A660DD996}"/>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F10FCF9F-DCDD-B126-385B-5349FE1EF7A9}"/>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C216D9AA-68EF-B43F-B915-A36FC7927D60}"/>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9D9F70B7-F4F8-067A-DCD5-EBBA311004C4}"/>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5D5376AA-9065-0E8C-EBF3-5BC77C1CEBA7}"/>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5834D86C-D932-AB2A-9704-203C1459E1BE}"/>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FA2D4D12-1CDF-5F3B-5273-255ABC6724BB}"/>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3E7F6D7F-A763-B068-E95C-029EDE51E9D4}"/>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FED8F664-BE21-B992-B8A2-6F55F0E431F1}"/>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4B4A046A-917A-080F-3B0F-4CB1315AFDF3}"/>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Bienaventurados los pobres en espíritu, porque de ellos es el reino de los cielos. Bienaventurados los que lloran, porque ellos recibirán consolación. Bienaventurados los mansos, porque ellos recibirán la tierra por heredad. Bienaventurados los que tienen hambre y sed de justicia, porque ellos serán saciados. Bienaventurados los misericordiosos, porque ellos alcanzarán misericordia. Bienaventurados los de limpio corazón, porque ellos verán a Dios. 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54225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005C-DE2B-5522-F3FF-FC05B141947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BD9F0AC0-AA66-5E79-6A0B-52CF472706BE}"/>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D41AB86D-35B4-8556-E388-B15582AF741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4EA30279-2914-4140-95A6-E496A7F3849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0068F6A6-DEC7-AD0C-BAA3-28680588965B}"/>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1EBED5CC-BDEB-BA82-1474-425317DE5E10}"/>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81D59DCE-F204-BFE1-AB75-C1A46F9BA539}"/>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C2E8EE05-1201-315F-94CC-0325AE1EBA95}"/>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84DDB4F8-482F-F1FF-683B-847967AA4829}"/>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5C035EE6-F30C-049E-5D2A-063FB18F05D0}"/>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2EF2502A-8D67-F20B-BE6E-C6C9A15A1BAC}"/>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802D4835-6073-71DA-D343-D897ED604696}"/>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927AD699-E533-0B62-9E2F-A322BB04C6E0}"/>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89A0649D-ED94-478A-F873-37715541B318}"/>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latin typeface="Calibri"/>
              </a:rPr>
              <a:t>Bienaventurados los que lloran, porque ellos recibirán consolación. Bienaventurados los mansos, porque ellos recibirán la tierra por heredad. Bienaventurados los que tienen hambre y sed de justicia, porque ellos serán saciados. Bienaventurados los misericordiosos, porque ellos alcanzarán misericordia. Bienaventurados los de limpio corazón, porque ellos verán a Dios. 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3479200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CA49F-420C-D8A7-148C-DDD6396C7650}"/>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7D2663C-5507-E649-8D32-1551E3263C6A}"/>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FB925B37-DF90-E4B3-389E-21B1E30C95A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885A769-1E33-37D2-B556-6076AA25625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B1C2C534-C3CD-5B00-032D-EB2CB84DA80D}"/>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1E7C6B5C-1F9A-87D7-51C8-642703F73A7E}"/>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58E5187F-74ED-1C7B-13AB-1E8E9D875AEE}"/>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BE5C4E86-9274-FC39-B591-A10A8F29958E}"/>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C752DDB7-67EC-AD02-8D9E-6644CA253F4A}"/>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94EAC7B8-DFBF-366E-FACF-440F65363978}"/>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C0B0C85B-5276-ACF5-F724-D4381ED28D5A}"/>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7BAA7BBC-2168-07A1-BCE4-A8F3779DCA7B}"/>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68F1E695-C945-7DBF-FAB6-3976CA69A8AA}"/>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6119561A-594E-C95A-29FC-AFCE712AF1E8}"/>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latin typeface="Calibri"/>
              </a:rPr>
              <a:t>Bienaventurados los mansos, porque ellos recibirán la tierra por heredad. Bienaventurados los que tienen hambre y sed de justicia, porque ellos serán saciados. Bienaventurados los misericordiosos, porque ellos alcanzarán misericordia. Bienaventurados los de limpio corazón, porque ellos verán a Dios. 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1245116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8DC34-2008-A66D-E89B-705216987912}"/>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01DE8571-E47C-2985-9DDF-F50CF1292633}"/>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50B6F103-C65E-B607-D5AB-C2FC8232389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150F3F9-2947-B7D3-24F5-DE611C93D070}"/>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59100879-BF87-5B9D-52FE-3E603C2A4EC5}"/>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6AAC62C8-3B74-F268-009A-61828A92C9E7}"/>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D1855F35-6605-1DDD-70C5-0DF5298B33AD}"/>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609C4FF3-4E7C-4072-A666-9A020E2D4312}"/>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29426862-DE46-839D-7DC1-73FEBFED788A}"/>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424A4AE7-E49F-9268-A784-1E8732C00834}"/>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2D05966D-543D-09FF-A0F8-CE87E19BB559}"/>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22343843-98D2-E99B-2E98-94A56F0F1234}"/>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6B2240F7-B9B8-5AEE-F25E-855767A72BC8}"/>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95853487-E3F4-250E-DF9D-A058361575F7}"/>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latin typeface="Calibri"/>
              </a:rPr>
              <a:t>Bienaventurados los que tienen hambre y sed de justicia, porque ellos serán saciados. Bienaventurados los misericordiosos, porque ellos alcanzarán misericordia. Bienaventurados los de limpio corazón, porque ellos verán a Dios. 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3855939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69C07-39B9-0563-3EE6-0F564387A59A}"/>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FC278EC7-8257-B235-2A11-01C524D72B49}"/>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1A15EA3F-3608-3CBA-437D-403E02DA183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F397288A-6711-A0EB-E4F1-F1972742E32D}"/>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FE160232-D990-1F84-C135-6B0D5FA7B846}"/>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1315E99C-F221-C35E-B94E-37D6D0958CD0}"/>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3DE13081-A8B9-A15A-76BA-F49725505375}"/>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0B3FBCA1-3D20-6905-6242-BC57629D303C}"/>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DDD6C43B-46E6-8000-B302-40365326F368}"/>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0D1F6F6A-A4EB-EDF1-1143-AE4CD87AC165}"/>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EA5A57C5-AB76-2583-CA1B-0B93532B5423}"/>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9FBEAECA-7B00-1779-35C7-F39A369270EE}"/>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12CCDB28-5352-A637-D4AE-A3E7181AB161}"/>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75798992-6E05-0E96-DB89-878E594C225C}"/>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latin typeface="Calibri"/>
              </a:rPr>
              <a:t>Bienaventurados los misericordiosos, porque ellos alcanzarán misericordia. Bienaventurados los de limpio corazón, porque ellos verán a Dios. 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1449040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F7407-5002-67EE-B8C5-50FBFA38B17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853DAFE-6565-D0FD-4105-0B5AD027D436}"/>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5059621E-4FAC-781C-0101-264B2E29300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907A8F8F-0B98-F426-B8A9-0AC10414C0CA}"/>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E775CBCB-EE10-AD15-696F-7C75E1C16384}"/>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B109219F-95D2-9D7C-90AE-A58AB4F7172F}"/>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6AA5089B-B3B4-10BB-9D92-6B553DB23BB7}"/>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BA85A2F1-92F6-CDB5-0D1C-5B434532AC00}"/>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A49044BF-B20E-FF21-6CF1-124B6D31FFFC}"/>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56A1D4B5-94C6-6F8A-BA77-8C979041FB89}"/>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CADAE329-9DAE-6F41-5A6A-9D284F3E58A2}"/>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6B2F9999-BA78-69ED-0AF0-764451725ED3}"/>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50C0E5AE-8857-8E0D-F179-CB7FC67403B2}"/>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28C239FA-8175-C479-43AB-70140B0E238C}"/>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solidFill>
                  <a:srgbClr val="FFFF00"/>
                </a:solidFill>
                <a:latin typeface="Calibri"/>
              </a:rPr>
              <a:t>Bienaventurados </a:t>
            </a:r>
            <a:r>
              <a:rPr lang="es-ES" sz="2300" u="sng" dirty="0">
                <a:solidFill>
                  <a:srgbClr val="FFFF00"/>
                </a:solidFill>
                <a:latin typeface="Calibri"/>
              </a:rPr>
              <a:t>los misericordiosos</a:t>
            </a:r>
            <a:r>
              <a:rPr lang="es-ES" sz="2300" dirty="0">
                <a:solidFill>
                  <a:srgbClr val="FFFF00"/>
                </a:solidFill>
                <a:latin typeface="Calibri"/>
              </a:rPr>
              <a:t>, porque ellos alcanzarán misericordia. </a:t>
            </a:r>
            <a:r>
              <a:rPr lang="es-ES" sz="2300" dirty="0">
                <a:latin typeface="Calibri"/>
              </a:rPr>
              <a:t>Bienaventurados los de limpio corazón, porque ellos verán a Dios. 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18649603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0EA8-8EA6-334C-D80C-9C9300D52D6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41FA4CB4-9EFA-FFC4-9534-DA2E727D5C4A}"/>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BF3DEF85-BABA-7647-8027-26E38DE3BE0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42DA7468-6C70-6CD8-08AA-3D77FD6C132E}"/>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FBE4B45A-EA10-1CFE-16FB-09D0B5592DC2}"/>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D47D6B3B-830C-46B3-8DCD-26720578829B}"/>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0C483863-0433-6A0B-F445-0F76FA7508C1}"/>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4FDA192B-710B-5946-BDF8-AE5071DBAD40}"/>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A77294A2-0BC6-15FF-2759-0677AF9DA4EB}"/>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604429F3-7A36-2D48-2F9C-95AE52C006EB}"/>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19B6F8B0-78FE-9ABB-6842-1CFBC3980F49}"/>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5C1F679D-0B2F-5F0C-FA8A-BEED6033DCA6}"/>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E7B4B8B8-3F6B-C5E4-2D71-EBFEEE134731}"/>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49A2CDB7-46EE-D2FE-C75E-D2070578A638}"/>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solidFill>
                  <a:srgbClr val="FFFF00"/>
                </a:solidFill>
                <a:latin typeface="Calibri"/>
              </a:rPr>
              <a:t>Bienaventurados </a:t>
            </a:r>
            <a:r>
              <a:rPr lang="es-ES" sz="2300" u="sng" dirty="0">
                <a:solidFill>
                  <a:srgbClr val="FFFF00"/>
                </a:solidFill>
                <a:latin typeface="Calibri"/>
              </a:rPr>
              <a:t>los misericordiosos</a:t>
            </a:r>
            <a:r>
              <a:rPr lang="es-ES" sz="2300" dirty="0">
                <a:solidFill>
                  <a:srgbClr val="FFFF00"/>
                </a:solidFill>
                <a:latin typeface="Calibri"/>
              </a:rPr>
              <a:t>, porque ellos alcanzarán misericordia. </a:t>
            </a:r>
            <a:r>
              <a:rPr lang="es-ES" sz="2300" dirty="0">
                <a:solidFill>
                  <a:srgbClr val="00B0F0"/>
                </a:solidFill>
                <a:latin typeface="Calibri"/>
              </a:rPr>
              <a:t>Bienaventurados </a:t>
            </a:r>
            <a:r>
              <a:rPr lang="es-ES" sz="2300" u="sng" dirty="0">
                <a:solidFill>
                  <a:srgbClr val="00B0F0"/>
                </a:solidFill>
                <a:latin typeface="Calibri"/>
              </a:rPr>
              <a:t>los de limpio corazón</a:t>
            </a:r>
            <a:r>
              <a:rPr lang="es-ES" sz="2300" dirty="0">
                <a:solidFill>
                  <a:srgbClr val="00B0F0"/>
                </a:solidFill>
                <a:latin typeface="Calibri"/>
              </a:rPr>
              <a:t>, porque ellos verán a Dios. </a:t>
            </a:r>
            <a:r>
              <a:rPr lang="es-ES" sz="2300" dirty="0">
                <a:latin typeface="Calibri"/>
              </a:rPr>
              <a:t>Bienaventurados los pacificadores, porque ellos serán llamados hijos de Dios. Bienaventurados los que padecen persecución por causa de la justicia, porque de ellos es el reino de los cielos.</a:t>
            </a:r>
          </a:p>
        </p:txBody>
      </p:sp>
    </p:spTree>
    <p:extLst>
      <p:ext uri="{BB962C8B-B14F-4D97-AF65-F5344CB8AC3E}">
        <p14:creationId xmlns:p14="http://schemas.microsoft.com/office/powerpoint/2010/main" val="1767567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31138-9D15-9D45-4402-75FACAD20AF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1D64ECC-3FBA-F5CA-CD30-B10DD1162F1A}"/>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24E0D192-5893-1E12-CD7B-C2A2A4A6A3D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438A9223-DB1A-1E95-3CCA-6A53AFF2FA3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B7B2A3E-559A-8434-6D27-7205EDE6E2A3}"/>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098D4762-578D-625D-1393-AA22C35E0F7F}"/>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60971ACA-602A-8112-3C1A-6C1661B24B1E}"/>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FC74D8EE-07DA-6227-DB74-B19503F1CECE}"/>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862AB662-A5AC-0413-E9E4-AAF6A3C16883}"/>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1AEA6B3A-16A4-F063-4283-4C14FD3EB73A}"/>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BFA582A4-5C10-AD2E-4CD7-BDF68A91C237}"/>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49D1D709-0665-3F49-D796-036D5FCC691F}"/>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2E27376E-F176-8F59-385E-1D641A73FCA0}"/>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9F5D4C9F-3EBE-722B-8006-2587464A0960}"/>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solidFill>
                  <a:srgbClr val="FFFF00"/>
                </a:solidFill>
                <a:latin typeface="Calibri"/>
              </a:rPr>
              <a:t>Bienaventurados </a:t>
            </a:r>
            <a:r>
              <a:rPr lang="es-ES" sz="2300" u="sng" dirty="0">
                <a:solidFill>
                  <a:srgbClr val="FFFF00"/>
                </a:solidFill>
                <a:latin typeface="Calibri"/>
              </a:rPr>
              <a:t>los misericordiosos</a:t>
            </a:r>
            <a:r>
              <a:rPr lang="es-ES" sz="2300" dirty="0">
                <a:solidFill>
                  <a:srgbClr val="FFFF00"/>
                </a:solidFill>
                <a:latin typeface="Calibri"/>
              </a:rPr>
              <a:t>, porque ellos alcanzarán misericordia. </a:t>
            </a:r>
            <a:r>
              <a:rPr lang="es-ES" sz="2300" dirty="0">
                <a:solidFill>
                  <a:srgbClr val="00B0F0"/>
                </a:solidFill>
                <a:latin typeface="Calibri"/>
              </a:rPr>
              <a:t>Bienaventurados </a:t>
            </a:r>
            <a:r>
              <a:rPr lang="es-ES" sz="2300" u="sng" dirty="0">
                <a:solidFill>
                  <a:srgbClr val="00B0F0"/>
                </a:solidFill>
                <a:latin typeface="Calibri"/>
              </a:rPr>
              <a:t>los de limpio corazón</a:t>
            </a:r>
            <a:r>
              <a:rPr lang="es-ES" sz="2300" dirty="0">
                <a:solidFill>
                  <a:srgbClr val="00B0F0"/>
                </a:solidFill>
                <a:latin typeface="Calibri"/>
              </a:rPr>
              <a:t>, porque ellos verán a Dios. </a:t>
            </a:r>
            <a:r>
              <a:rPr lang="es-ES" sz="2300" dirty="0">
                <a:solidFill>
                  <a:srgbClr val="FFFF00"/>
                </a:solidFill>
                <a:latin typeface="Calibri"/>
              </a:rPr>
              <a:t>Bienaventurados </a:t>
            </a:r>
            <a:r>
              <a:rPr lang="es-ES" sz="2300" u="sng" dirty="0">
                <a:solidFill>
                  <a:srgbClr val="FFFF00"/>
                </a:solidFill>
                <a:latin typeface="Calibri"/>
              </a:rPr>
              <a:t>los pacificadores</a:t>
            </a:r>
            <a:r>
              <a:rPr lang="es-ES" sz="2300" dirty="0">
                <a:solidFill>
                  <a:srgbClr val="FFFF00"/>
                </a:solidFill>
                <a:latin typeface="Calibri"/>
              </a:rPr>
              <a:t>, porque ellos serán llamados hijos de Dios. </a:t>
            </a:r>
            <a:r>
              <a:rPr lang="es-ES" sz="2300" dirty="0">
                <a:latin typeface="Calibri"/>
              </a:rPr>
              <a:t>Bienaventurados los que padecen persecución por causa de la justicia, porque de ellos es el reino de los cielos.</a:t>
            </a:r>
          </a:p>
        </p:txBody>
      </p:sp>
    </p:spTree>
    <p:extLst>
      <p:ext uri="{BB962C8B-B14F-4D97-AF65-F5344CB8AC3E}">
        <p14:creationId xmlns:p14="http://schemas.microsoft.com/office/powerpoint/2010/main" val="1284485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1E8D7-3569-61EC-C569-B5D81EB325AF}"/>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64B2E1A2-900A-A22A-A657-5FA7281F2272}"/>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699141F4-4C24-0772-4A78-9184FC44F222}"/>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45F5DA7-1A84-D76B-A681-40D5C36D2FC1}"/>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B2D0E1C0-2A9A-58CD-6FC6-9348A820DE72}"/>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D2E175E0-DDF9-5268-8059-2EB05CFA724F}"/>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EB09BD79-5D21-4766-13A9-C789D35E5590}"/>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FF058ED8-F119-2A3A-3953-7FB55395971E}"/>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47AA931B-530D-BCF7-A365-7C89E46824B6}"/>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A34303BD-B7EE-77B0-D24D-3EC249F80A76}"/>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53414B4A-8B6F-3152-50F1-5E2F3F15D807}"/>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FAE862F0-1E7D-F9C9-0604-79D198C8B16C}"/>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F91C325A-0F3B-9E19-CDE3-F3C0228EAD79}"/>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B109C2F5-E785-9E48-0C8C-8F4F89F5B659}"/>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solidFill>
                  <a:srgbClr val="FFFF00"/>
                </a:solidFill>
                <a:latin typeface="Calibri"/>
              </a:rPr>
              <a:t>Bienaventurados </a:t>
            </a:r>
            <a:r>
              <a:rPr lang="es-ES" sz="2300" u="sng" dirty="0">
                <a:solidFill>
                  <a:srgbClr val="FFFF00"/>
                </a:solidFill>
                <a:latin typeface="Calibri"/>
              </a:rPr>
              <a:t>los misericordiosos</a:t>
            </a:r>
            <a:r>
              <a:rPr lang="es-ES" sz="2300" dirty="0">
                <a:solidFill>
                  <a:srgbClr val="FFFF00"/>
                </a:solidFill>
                <a:latin typeface="Calibri"/>
              </a:rPr>
              <a:t>, porque ellos alcanzarán misericordia. </a:t>
            </a:r>
            <a:r>
              <a:rPr lang="es-ES" sz="2300" dirty="0">
                <a:solidFill>
                  <a:srgbClr val="00B0F0"/>
                </a:solidFill>
                <a:latin typeface="Calibri"/>
              </a:rPr>
              <a:t>Bienaventurados </a:t>
            </a:r>
            <a:r>
              <a:rPr lang="es-ES" sz="2300" u="sng" dirty="0">
                <a:solidFill>
                  <a:srgbClr val="00B0F0"/>
                </a:solidFill>
                <a:latin typeface="Calibri"/>
              </a:rPr>
              <a:t>los de limpio corazón</a:t>
            </a:r>
            <a:r>
              <a:rPr lang="es-ES" sz="2300" dirty="0">
                <a:solidFill>
                  <a:srgbClr val="00B0F0"/>
                </a:solidFill>
                <a:latin typeface="Calibri"/>
              </a:rPr>
              <a:t>, porque ellos verán a Dios. </a:t>
            </a:r>
            <a:r>
              <a:rPr lang="es-ES" sz="2300" dirty="0">
                <a:solidFill>
                  <a:srgbClr val="FFFF00"/>
                </a:solidFill>
                <a:latin typeface="Calibri"/>
              </a:rPr>
              <a:t>Bienaventurados </a:t>
            </a:r>
            <a:r>
              <a:rPr lang="es-ES" sz="2300" u="sng" dirty="0">
                <a:solidFill>
                  <a:srgbClr val="FFFF00"/>
                </a:solidFill>
                <a:latin typeface="Calibri"/>
              </a:rPr>
              <a:t>los pacificadores</a:t>
            </a:r>
            <a:r>
              <a:rPr lang="es-ES" sz="2300" dirty="0">
                <a:solidFill>
                  <a:srgbClr val="FFFF00"/>
                </a:solidFill>
                <a:latin typeface="Calibri"/>
              </a:rPr>
              <a:t>, porque ellos serán llamados hijos de Dios. </a:t>
            </a:r>
            <a:r>
              <a:rPr lang="es-ES" sz="2300" dirty="0">
                <a:solidFill>
                  <a:srgbClr val="00B0F0"/>
                </a:solidFill>
                <a:latin typeface="Calibri"/>
              </a:rPr>
              <a:t>Bienaventurados </a:t>
            </a:r>
            <a:r>
              <a:rPr lang="es-ES" sz="2300" u="sng" dirty="0">
                <a:solidFill>
                  <a:srgbClr val="00B0F0"/>
                </a:solidFill>
                <a:latin typeface="Calibri"/>
              </a:rPr>
              <a:t>los que padecen persecución por causa de la justicia</a:t>
            </a:r>
            <a:r>
              <a:rPr lang="es-ES" sz="2300" dirty="0">
                <a:solidFill>
                  <a:srgbClr val="00B0F0"/>
                </a:solidFill>
                <a:latin typeface="Calibri"/>
              </a:rPr>
              <a:t>, porque de ellos es el reino de los cielos.</a:t>
            </a:r>
          </a:p>
        </p:txBody>
      </p:sp>
      <p:sp>
        <p:nvSpPr>
          <p:cNvPr id="5" name="1 CuadroTexto">
            <a:extLst>
              <a:ext uri="{FF2B5EF4-FFF2-40B4-BE49-F238E27FC236}">
                <a16:creationId xmlns:a16="http://schemas.microsoft.com/office/drawing/2014/main" id="{6AC5B3FC-4470-6245-8835-2088B0DEFDAB}"/>
              </a:ext>
            </a:extLst>
          </p:cNvPr>
          <p:cNvSpPr txBox="1"/>
          <p:nvPr/>
        </p:nvSpPr>
        <p:spPr>
          <a:xfrm>
            <a:off x="4716016" y="4864025"/>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Miqueas 6:8</a:t>
            </a:r>
          </a:p>
        </p:txBody>
      </p:sp>
      <p:sp>
        <p:nvSpPr>
          <p:cNvPr id="7" name="2 CuadroTexto">
            <a:extLst>
              <a:ext uri="{FF2B5EF4-FFF2-40B4-BE49-F238E27FC236}">
                <a16:creationId xmlns:a16="http://schemas.microsoft.com/office/drawing/2014/main" id="{745835BF-12C1-4EF5-EFB7-1B9B9F2FE555}"/>
              </a:ext>
            </a:extLst>
          </p:cNvPr>
          <p:cNvSpPr txBox="1"/>
          <p:nvPr/>
        </p:nvSpPr>
        <p:spPr>
          <a:xfrm>
            <a:off x="4886635" y="5347715"/>
            <a:ext cx="4077853"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latin typeface="Calibri"/>
              </a:rPr>
              <a:t>Oh hombre, él te ha declarado lo que es bueno, y qué pide Jehová de ti: solamente hacer justicia, y amar misericordia, y humillarte ante tu Dios. </a:t>
            </a:r>
          </a:p>
        </p:txBody>
      </p:sp>
    </p:spTree>
    <p:extLst>
      <p:ext uri="{BB962C8B-B14F-4D97-AF65-F5344CB8AC3E}">
        <p14:creationId xmlns:p14="http://schemas.microsoft.com/office/powerpoint/2010/main" val="28783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DC642-9900-5B37-5240-76022E2BD15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C35C69D4-2A3C-18FD-1F7E-3AF563E423A6}"/>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7AD4250E-7618-F8F8-955A-868B9E30B43E}"/>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3CC1145-F6AC-D04D-073E-870600529B37}"/>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70871239-03D9-CA8C-D3D8-D1C807E428F4}"/>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7434BEA1-0CE0-9A51-C543-FAB7E86BF48A}"/>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291C4383-4398-FD60-A765-3312DCE8D44A}"/>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C8C39F5F-992C-33B2-03CE-CB0048A11A18}"/>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FE132EA5-883A-BB6E-5670-43479D0FDEAE}"/>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395DE2C6-42A8-9F4F-4B27-148DC546AC8F}"/>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AAD0B33F-5121-B1FA-7B58-DD2F6E93385B}"/>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7B2F0794-B9CA-E3AA-A593-FF77A3937021}"/>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725132D0-70B2-2073-BF9C-3AA330C924DF}"/>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BC11A42D-CD3F-DBF5-0601-A4905101B73C}"/>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solidFill>
                  <a:srgbClr val="FFFF00"/>
                </a:solidFill>
                <a:latin typeface="Calibri"/>
              </a:rPr>
              <a:t>Bienaventurados </a:t>
            </a:r>
            <a:r>
              <a:rPr lang="es-ES" sz="2300" u="sng" dirty="0">
                <a:solidFill>
                  <a:srgbClr val="FFFF00"/>
                </a:solidFill>
                <a:latin typeface="Calibri"/>
              </a:rPr>
              <a:t>los misericordiosos</a:t>
            </a:r>
            <a:r>
              <a:rPr lang="es-ES" sz="2300" dirty="0">
                <a:solidFill>
                  <a:srgbClr val="FFFF00"/>
                </a:solidFill>
                <a:latin typeface="Calibri"/>
              </a:rPr>
              <a:t>, porque ellos alcanzarán misericordia. </a:t>
            </a:r>
            <a:r>
              <a:rPr lang="es-ES" sz="2300" dirty="0">
                <a:solidFill>
                  <a:srgbClr val="00B0F0"/>
                </a:solidFill>
                <a:latin typeface="Calibri"/>
              </a:rPr>
              <a:t>Bienaventurados </a:t>
            </a:r>
            <a:r>
              <a:rPr lang="es-ES" sz="2300" u="sng" dirty="0">
                <a:solidFill>
                  <a:srgbClr val="00B0F0"/>
                </a:solidFill>
                <a:latin typeface="Calibri"/>
              </a:rPr>
              <a:t>los de limpio corazón</a:t>
            </a:r>
            <a:r>
              <a:rPr lang="es-ES" sz="2300" dirty="0">
                <a:solidFill>
                  <a:srgbClr val="00B0F0"/>
                </a:solidFill>
                <a:latin typeface="Calibri"/>
              </a:rPr>
              <a:t>, porque ellos verán a Dios. </a:t>
            </a:r>
            <a:r>
              <a:rPr lang="es-ES" sz="2300" dirty="0">
                <a:solidFill>
                  <a:srgbClr val="FFFF00"/>
                </a:solidFill>
                <a:latin typeface="Calibri"/>
              </a:rPr>
              <a:t>Bienaventurados </a:t>
            </a:r>
            <a:r>
              <a:rPr lang="es-ES" sz="2300" u="sng" dirty="0">
                <a:solidFill>
                  <a:srgbClr val="FFFF00"/>
                </a:solidFill>
                <a:latin typeface="Calibri"/>
              </a:rPr>
              <a:t>los pacificadores</a:t>
            </a:r>
            <a:r>
              <a:rPr lang="es-ES" sz="2300" dirty="0">
                <a:solidFill>
                  <a:srgbClr val="FFFF00"/>
                </a:solidFill>
                <a:latin typeface="Calibri"/>
              </a:rPr>
              <a:t>, porque ellos serán llamados hijos de Dios. </a:t>
            </a:r>
            <a:r>
              <a:rPr lang="es-ES" sz="2300" dirty="0">
                <a:solidFill>
                  <a:srgbClr val="00B0F0"/>
                </a:solidFill>
                <a:latin typeface="Calibri"/>
              </a:rPr>
              <a:t>Bienaventurados </a:t>
            </a:r>
            <a:r>
              <a:rPr lang="es-ES" sz="2300" u="sng" dirty="0">
                <a:solidFill>
                  <a:srgbClr val="00B0F0"/>
                </a:solidFill>
                <a:latin typeface="Calibri"/>
              </a:rPr>
              <a:t>los que padecen persecución por causa de la justicia</a:t>
            </a:r>
            <a:r>
              <a:rPr lang="es-ES" sz="2300" dirty="0">
                <a:solidFill>
                  <a:srgbClr val="00B0F0"/>
                </a:solidFill>
                <a:latin typeface="Calibri"/>
              </a:rPr>
              <a:t>, porque de ellos es el reino de los cielos.</a:t>
            </a:r>
          </a:p>
        </p:txBody>
      </p:sp>
      <p:sp>
        <p:nvSpPr>
          <p:cNvPr id="5" name="1 CuadroTexto">
            <a:extLst>
              <a:ext uri="{FF2B5EF4-FFF2-40B4-BE49-F238E27FC236}">
                <a16:creationId xmlns:a16="http://schemas.microsoft.com/office/drawing/2014/main" id="{F6A506E5-1583-6E19-010C-DA64F915FC3B}"/>
              </a:ext>
            </a:extLst>
          </p:cNvPr>
          <p:cNvSpPr txBox="1"/>
          <p:nvPr/>
        </p:nvSpPr>
        <p:spPr>
          <a:xfrm>
            <a:off x="4716016" y="4864025"/>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Miqueas 6:8</a:t>
            </a:r>
          </a:p>
        </p:txBody>
      </p:sp>
      <p:sp>
        <p:nvSpPr>
          <p:cNvPr id="7" name="2 CuadroTexto">
            <a:extLst>
              <a:ext uri="{FF2B5EF4-FFF2-40B4-BE49-F238E27FC236}">
                <a16:creationId xmlns:a16="http://schemas.microsoft.com/office/drawing/2014/main" id="{20198D47-622A-EE70-15B9-502ECBCE090F}"/>
              </a:ext>
            </a:extLst>
          </p:cNvPr>
          <p:cNvSpPr txBox="1"/>
          <p:nvPr/>
        </p:nvSpPr>
        <p:spPr>
          <a:xfrm>
            <a:off x="4886635" y="5347715"/>
            <a:ext cx="4077853"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Oh hombre, él te ha declarado lo que es bueno, y qué pide Jehová de ti:</a:t>
            </a:r>
            <a:r>
              <a:rPr lang="es-ES" sz="2300" dirty="0">
                <a:latin typeface="Calibri"/>
              </a:rPr>
              <a:t> solamente hacer justicia, y amar misericordia, y humillarte ante tu Dios. </a:t>
            </a:r>
          </a:p>
        </p:txBody>
      </p:sp>
    </p:spTree>
    <p:extLst>
      <p:ext uri="{BB962C8B-B14F-4D97-AF65-F5344CB8AC3E}">
        <p14:creationId xmlns:p14="http://schemas.microsoft.com/office/powerpoint/2010/main" val="153437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DA70A-AFA9-BED6-C528-0666EC18B5E4}"/>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A3EC2A33-765A-6CF0-6D3F-5018AC5F4135}"/>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14BFBFC3-5F5B-B828-AF80-EA5EFEAA7DF7}"/>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a:t>
            </a:r>
            <a:r>
              <a:rPr lang="es-ES" sz="2400" dirty="0">
                <a:latin typeface="Calibri"/>
              </a:rPr>
              <a:t> </a:t>
            </a:r>
            <a:r>
              <a:rPr lang="es-ES" sz="2400" dirty="0">
                <a:solidFill>
                  <a:srgbClr val="00B0F0"/>
                </a:solidFill>
                <a:latin typeface="Calibri"/>
              </a:rPr>
              <a:t>y en mis prisiones, y en la defensa y confirmación del evangelio, todos vosotros sois participantes conmigo de la gracia. </a:t>
            </a:r>
          </a:p>
        </p:txBody>
      </p:sp>
      <p:sp>
        <p:nvSpPr>
          <p:cNvPr id="3" name="TextBox 2">
            <a:extLst>
              <a:ext uri="{FF2B5EF4-FFF2-40B4-BE49-F238E27FC236}">
                <a16:creationId xmlns:a16="http://schemas.microsoft.com/office/drawing/2014/main" id="{E85D0ACF-54A6-5421-393F-4B172FC4CFFE}"/>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CF643E05-230B-D143-9245-20476F67541D}"/>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8DA5BE75-DB51-6429-040C-5D56474A16B1}"/>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DC333293-23FC-B088-23EE-F9C07F6031F8}"/>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Porque sé que por vuestra</a:t>
            </a:r>
            <a:r>
              <a:rPr lang="es-ES" sz="2400" spc="-150" dirty="0">
                <a:latin typeface="Calibri"/>
              </a:rPr>
              <a:t> </a:t>
            </a:r>
            <a:r>
              <a:rPr lang="es-ES" sz="2400" dirty="0">
                <a:latin typeface="Calibri"/>
              </a:rPr>
              <a:t>oración y la suministración del Espíritu de Jesucristo, esto resultará en mi liberación, conforme a mi anhelo y esperanza de que en nada seré avergonzado; antes bien con toda confianza, como siempre, ahora también será magnificado Cristo en mi cuerpo, o por vida o por muerte. </a:t>
            </a:r>
          </a:p>
        </p:txBody>
      </p:sp>
    </p:spTree>
    <p:extLst>
      <p:ext uri="{BB962C8B-B14F-4D97-AF65-F5344CB8AC3E}">
        <p14:creationId xmlns:p14="http://schemas.microsoft.com/office/powerpoint/2010/main" val="409637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BA83E-D7C8-01A8-5CFE-C44B42533E1B}"/>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1C6D5E4E-2B89-B2F1-E544-35CE341D818F}"/>
              </a:ext>
            </a:extLst>
          </p:cNvPr>
          <p:cNvSpPr txBox="1"/>
          <p:nvPr/>
        </p:nvSpPr>
        <p:spPr>
          <a:xfrm>
            <a:off x="107504"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Mateo 5:3-10</a:t>
            </a:r>
          </a:p>
        </p:txBody>
      </p:sp>
      <p:sp>
        <p:nvSpPr>
          <p:cNvPr id="3" name="TextBox 2">
            <a:extLst>
              <a:ext uri="{FF2B5EF4-FFF2-40B4-BE49-F238E27FC236}">
                <a16:creationId xmlns:a16="http://schemas.microsoft.com/office/drawing/2014/main" id="{66DEFE66-9672-1AD9-71D3-13696081616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5A1660C-F044-3577-4C98-4D26DBF1C666}"/>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26084CFB-1C25-7CFA-FFA8-DAE40640F952}"/>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9" name="TextBox 8">
            <a:extLst>
              <a:ext uri="{FF2B5EF4-FFF2-40B4-BE49-F238E27FC236}">
                <a16:creationId xmlns:a16="http://schemas.microsoft.com/office/drawing/2014/main" id="{8D53AD88-D20D-92B5-C52C-2519AEC6923B}"/>
              </a:ext>
            </a:extLst>
          </p:cNvPr>
          <p:cNvSpPr txBox="1"/>
          <p:nvPr/>
        </p:nvSpPr>
        <p:spPr>
          <a:xfrm>
            <a:off x="4572000" y="170080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vivir es Cristo” porque “ya no vivo yo, mas vive Cristo en mí” </a:t>
            </a:r>
          </a:p>
        </p:txBody>
      </p:sp>
      <p:sp>
        <p:nvSpPr>
          <p:cNvPr id="15" name="TextBox 14">
            <a:extLst>
              <a:ext uri="{FF2B5EF4-FFF2-40B4-BE49-F238E27FC236}">
                <a16:creationId xmlns:a16="http://schemas.microsoft.com/office/drawing/2014/main" id="{E4B15FC2-6E69-4CB0-6EBF-14D03F4661EA}"/>
              </a:ext>
            </a:extLst>
          </p:cNvPr>
          <p:cNvSpPr txBox="1"/>
          <p:nvPr/>
        </p:nvSpPr>
        <p:spPr>
          <a:xfrm>
            <a:off x="4554638" y="2289448"/>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Mis planes, mis esperanzas, todas mis aspiraciones están centradas en Cristo</a:t>
            </a:r>
          </a:p>
        </p:txBody>
      </p:sp>
      <p:sp>
        <p:nvSpPr>
          <p:cNvPr id="10" name="TextBox 9">
            <a:extLst>
              <a:ext uri="{FF2B5EF4-FFF2-40B4-BE49-F238E27FC236}">
                <a16:creationId xmlns:a16="http://schemas.microsoft.com/office/drawing/2014/main" id="{5D0C48B2-6699-C175-F5BE-E27D4C067B15}"/>
              </a:ext>
            </a:extLst>
          </p:cNvPr>
          <p:cNvSpPr txBox="1"/>
          <p:nvPr/>
        </p:nvSpPr>
        <p:spPr>
          <a:xfrm>
            <a:off x="4554638" y="284542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9EDC99B5-B3B2-DEE6-CA85-D9245A76C1BE}"/>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4332BA96-2186-F660-3D5A-F5F811884EC3}"/>
              </a:ext>
            </a:extLst>
          </p:cNvPr>
          <p:cNvSpPr txBox="1"/>
          <p:nvPr/>
        </p:nvSpPr>
        <p:spPr>
          <a:xfrm>
            <a:off x="4554638" y="3401392"/>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33F85F2E-BB8C-A52D-CD7B-58A4A63D2EFF}"/>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F9205B2F-30D4-7FD3-F4DA-A6C945CC21A6}"/>
              </a:ext>
            </a:extLst>
          </p:cNvPr>
          <p:cNvSpPr txBox="1"/>
          <p:nvPr/>
        </p:nvSpPr>
        <p:spPr>
          <a:xfrm>
            <a:off x="4572000" y="4018853"/>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28D4019C-22D0-DC42-FCF5-CF50E28A1720}"/>
              </a:ext>
            </a:extLst>
          </p:cNvPr>
          <p:cNvSpPr txBox="1"/>
          <p:nvPr/>
        </p:nvSpPr>
        <p:spPr>
          <a:xfrm>
            <a:off x="4572000" y="4581128"/>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3" name="2 CuadroTexto">
            <a:extLst>
              <a:ext uri="{FF2B5EF4-FFF2-40B4-BE49-F238E27FC236}">
                <a16:creationId xmlns:a16="http://schemas.microsoft.com/office/drawing/2014/main" id="{CA48A281-C00D-2254-93B2-C5D9843E15D7}"/>
              </a:ext>
            </a:extLst>
          </p:cNvPr>
          <p:cNvSpPr txBox="1"/>
          <p:nvPr/>
        </p:nvSpPr>
        <p:spPr>
          <a:xfrm>
            <a:off x="0" y="492606"/>
            <a:ext cx="4536505" cy="6248762"/>
          </a:xfrm>
          <a:prstGeom prst="rect">
            <a:avLst/>
          </a:prstGeom>
          <a:noFill/>
        </p:spPr>
        <p:txBody>
          <a:bodyPr wrap="square" rtlCol="0">
            <a:spAutoFit/>
          </a:bodyPr>
          <a:lstStyle/>
          <a:p>
            <a:pPr algn="ctr" fontAlgn="auto">
              <a:lnSpc>
                <a:spcPts val="2400"/>
              </a:lnSpc>
              <a:spcBef>
                <a:spcPts val="0"/>
              </a:spcBef>
              <a:spcAft>
                <a:spcPts val="0"/>
              </a:spcAft>
            </a:pPr>
            <a:r>
              <a:rPr lang="es-ES" sz="2300" dirty="0">
                <a:latin typeface="Calibri"/>
              </a:rPr>
              <a:t> </a:t>
            </a:r>
            <a:r>
              <a:rPr lang="es-ES" sz="2300" dirty="0">
                <a:solidFill>
                  <a:srgbClr val="FFFF00"/>
                </a:solidFill>
                <a:latin typeface="Calibri"/>
              </a:rPr>
              <a:t>Bienaventurados </a:t>
            </a:r>
            <a:r>
              <a:rPr lang="es-ES" sz="2300" u="sng" dirty="0">
                <a:solidFill>
                  <a:srgbClr val="FFFF00"/>
                </a:solidFill>
                <a:latin typeface="Calibri"/>
              </a:rPr>
              <a:t>los pobres en espíritu</a:t>
            </a:r>
            <a:r>
              <a:rPr lang="es-ES" sz="2300" dirty="0">
                <a:solidFill>
                  <a:srgbClr val="FFFF00"/>
                </a:solidFill>
                <a:latin typeface="Calibri"/>
              </a:rPr>
              <a:t>, porque de ellos es el reino de los cielos. </a:t>
            </a:r>
            <a:r>
              <a:rPr lang="es-ES" sz="2300" dirty="0">
                <a:solidFill>
                  <a:srgbClr val="00B0F0"/>
                </a:solidFill>
                <a:latin typeface="Calibri"/>
              </a:rPr>
              <a:t>Bienaventurados </a:t>
            </a:r>
            <a:r>
              <a:rPr lang="es-ES" sz="2300" u="sng" dirty="0">
                <a:solidFill>
                  <a:srgbClr val="00B0F0"/>
                </a:solidFill>
                <a:latin typeface="Calibri"/>
              </a:rPr>
              <a:t>los que lloran</a:t>
            </a:r>
            <a:r>
              <a:rPr lang="es-ES" sz="2300" dirty="0">
                <a:solidFill>
                  <a:srgbClr val="00B0F0"/>
                </a:solidFill>
                <a:latin typeface="Calibri"/>
              </a:rPr>
              <a:t>, porque ellos recibirán consolación. </a:t>
            </a:r>
            <a:r>
              <a:rPr lang="es-ES" sz="2300" dirty="0">
                <a:solidFill>
                  <a:srgbClr val="FFFF00"/>
                </a:solidFill>
                <a:latin typeface="Calibri"/>
              </a:rPr>
              <a:t>Bienaventurados los mansos, porque ellos recibirán la tierra por heredad. </a:t>
            </a:r>
            <a:r>
              <a:rPr lang="es-ES" sz="2300" dirty="0">
                <a:solidFill>
                  <a:srgbClr val="00B0F0"/>
                </a:solidFill>
                <a:latin typeface="Calibri"/>
              </a:rPr>
              <a:t>Bienaventurados </a:t>
            </a:r>
            <a:r>
              <a:rPr lang="es-ES" sz="2300" u="sng" dirty="0">
                <a:solidFill>
                  <a:srgbClr val="00B0F0"/>
                </a:solidFill>
                <a:latin typeface="Calibri"/>
              </a:rPr>
              <a:t>los que tienen hambre y sed de justicia</a:t>
            </a:r>
            <a:r>
              <a:rPr lang="es-ES" sz="2300" dirty="0">
                <a:solidFill>
                  <a:srgbClr val="00B0F0"/>
                </a:solidFill>
                <a:latin typeface="Calibri"/>
              </a:rPr>
              <a:t>, porque ellos serán saciados. </a:t>
            </a:r>
            <a:r>
              <a:rPr lang="es-ES" sz="2300" dirty="0">
                <a:solidFill>
                  <a:srgbClr val="FFFF00"/>
                </a:solidFill>
                <a:latin typeface="Calibri"/>
              </a:rPr>
              <a:t>Bienaventurados </a:t>
            </a:r>
            <a:r>
              <a:rPr lang="es-ES" sz="2300" u="sng" dirty="0">
                <a:solidFill>
                  <a:srgbClr val="FFFF00"/>
                </a:solidFill>
                <a:latin typeface="Calibri"/>
              </a:rPr>
              <a:t>los misericordiosos</a:t>
            </a:r>
            <a:r>
              <a:rPr lang="es-ES" sz="2300" dirty="0">
                <a:solidFill>
                  <a:srgbClr val="FFFF00"/>
                </a:solidFill>
                <a:latin typeface="Calibri"/>
              </a:rPr>
              <a:t>, porque ellos alcanzarán misericordia. </a:t>
            </a:r>
            <a:r>
              <a:rPr lang="es-ES" sz="2300" dirty="0">
                <a:solidFill>
                  <a:srgbClr val="00B0F0"/>
                </a:solidFill>
                <a:latin typeface="Calibri"/>
              </a:rPr>
              <a:t>Bienaventurados </a:t>
            </a:r>
            <a:r>
              <a:rPr lang="es-ES" sz="2300" u="sng" dirty="0">
                <a:solidFill>
                  <a:srgbClr val="00B0F0"/>
                </a:solidFill>
                <a:latin typeface="Calibri"/>
              </a:rPr>
              <a:t>los de limpio corazón</a:t>
            </a:r>
            <a:r>
              <a:rPr lang="es-ES" sz="2300" dirty="0">
                <a:solidFill>
                  <a:srgbClr val="00B0F0"/>
                </a:solidFill>
                <a:latin typeface="Calibri"/>
              </a:rPr>
              <a:t>, porque ellos verán a Dios. </a:t>
            </a:r>
            <a:r>
              <a:rPr lang="es-ES" sz="2300" dirty="0">
                <a:solidFill>
                  <a:srgbClr val="FFFF00"/>
                </a:solidFill>
                <a:latin typeface="Calibri"/>
              </a:rPr>
              <a:t>Bienaventurados </a:t>
            </a:r>
            <a:r>
              <a:rPr lang="es-ES" sz="2300" u="sng" dirty="0">
                <a:solidFill>
                  <a:srgbClr val="FFFF00"/>
                </a:solidFill>
                <a:latin typeface="Calibri"/>
              </a:rPr>
              <a:t>los pacificadores</a:t>
            </a:r>
            <a:r>
              <a:rPr lang="es-ES" sz="2300" dirty="0">
                <a:solidFill>
                  <a:srgbClr val="FFFF00"/>
                </a:solidFill>
                <a:latin typeface="Calibri"/>
              </a:rPr>
              <a:t>, porque ellos serán llamados hijos de Dios. </a:t>
            </a:r>
            <a:r>
              <a:rPr lang="es-ES" sz="2300" dirty="0">
                <a:solidFill>
                  <a:srgbClr val="00B0F0"/>
                </a:solidFill>
                <a:latin typeface="Calibri"/>
              </a:rPr>
              <a:t>Bienaventurados </a:t>
            </a:r>
            <a:r>
              <a:rPr lang="es-ES" sz="2300" u="sng" dirty="0">
                <a:solidFill>
                  <a:srgbClr val="00B0F0"/>
                </a:solidFill>
                <a:latin typeface="Calibri"/>
              </a:rPr>
              <a:t>los que padecen persecución por causa de la justicia</a:t>
            </a:r>
            <a:r>
              <a:rPr lang="es-ES" sz="2300" dirty="0">
                <a:solidFill>
                  <a:srgbClr val="00B0F0"/>
                </a:solidFill>
                <a:latin typeface="Calibri"/>
              </a:rPr>
              <a:t>, porque de ellos es el reino de los cielos.</a:t>
            </a:r>
          </a:p>
        </p:txBody>
      </p:sp>
      <p:sp>
        <p:nvSpPr>
          <p:cNvPr id="5" name="1 CuadroTexto">
            <a:extLst>
              <a:ext uri="{FF2B5EF4-FFF2-40B4-BE49-F238E27FC236}">
                <a16:creationId xmlns:a16="http://schemas.microsoft.com/office/drawing/2014/main" id="{D400B60D-5164-D8F7-8383-570B40E3845F}"/>
              </a:ext>
            </a:extLst>
          </p:cNvPr>
          <p:cNvSpPr txBox="1"/>
          <p:nvPr/>
        </p:nvSpPr>
        <p:spPr>
          <a:xfrm>
            <a:off x="4716016" y="4864025"/>
            <a:ext cx="4248472"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2800" b="1" dirty="0">
                <a:ln w="11430"/>
                <a:solidFill>
                  <a:prstClr val="white"/>
                </a:solidFill>
                <a:effectLst>
                  <a:outerShdw blurRad="80000" dist="40000" dir="5040000" algn="tl">
                    <a:srgbClr val="000000">
                      <a:alpha val="30000"/>
                    </a:srgbClr>
                  </a:outerShdw>
                </a:effectLst>
                <a:latin typeface="Arial Rounded MT Bold" pitchFamily="34" charset="0"/>
              </a:rPr>
              <a:t>Miqueas 6:8</a:t>
            </a:r>
          </a:p>
        </p:txBody>
      </p:sp>
      <p:sp>
        <p:nvSpPr>
          <p:cNvPr id="7" name="2 CuadroTexto">
            <a:extLst>
              <a:ext uri="{FF2B5EF4-FFF2-40B4-BE49-F238E27FC236}">
                <a16:creationId xmlns:a16="http://schemas.microsoft.com/office/drawing/2014/main" id="{D52260D6-672D-8351-4209-41546DBD6909}"/>
              </a:ext>
            </a:extLst>
          </p:cNvPr>
          <p:cNvSpPr txBox="1"/>
          <p:nvPr/>
        </p:nvSpPr>
        <p:spPr>
          <a:xfrm>
            <a:off x="4886635" y="5347715"/>
            <a:ext cx="4077853" cy="1510285"/>
          </a:xfrm>
          <a:prstGeom prst="rect">
            <a:avLst/>
          </a:prstGeom>
          <a:noFill/>
        </p:spPr>
        <p:txBody>
          <a:bodyPr wrap="square" rtlCol="0">
            <a:spAutoFit/>
          </a:bodyPr>
          <a:lstStyle/>
          <a:p>
            <a:pPr algn="ctr" fontAlgn="auto">
              <a:lnSpc>
                <a:spcPts val="2200"/>
              </a:lnSpc>
              <a:spcBef>
                <a:spcPts val="0"/>
              </a:spcBef>
              <a:spcAft>
                <a:spcPts val="0"/>
              </a:spcAft>
            </a:pPr>
            <a:r>
              <a:rPr lang="es-ES" sz="2300" dirty="0">
                <a:solidFill>
                  <a:srgbClr val="FFFF00"/>
                </a:solidFill>
                <a:latin typeface="Calibri"/>
              </a:rPr>
              <a:t>Oh hombre, él te ha declarado lo que es bueno, y qué pide Jehová de ti:</a:t>
            </a:r>
            <a:r>
              <a:rPr lang="es-ES" sz="2300" dirty="0">
                <a:latin typeface="Calibri"/>
              </a:rPr>
              <a:t> </a:t>
            </a:r>
            <a:r>
              <a:rPr lang="es-ES" sz="2300" dirty="0">
                <a:solidFill>
                  <a:srgbClr val="00B0F0"/>
                </a:solidFill>
                <a:latin typeface="Calibri"/>
              </a:rPr>
              <a:t>solamente hacer justicia, y amar misericordia, y humillarte ante tu Dios. </a:t>
            </a:r>
          </a:p>
        </p:txBody>
      </p:sp>
      <p:sp>
        <p:nvSpPr>
          <p:cNvPr id="8" name="TextBox 7">
            <a:extLst>
              <a:ext uri="{FF2B5EF4-FFF2-40B4-BE49-F238E27FC236}">
                <a16:creationId xmlns:a16="http://schemas.microsoft.com/office/drawing/2014/main" id="{0268E4DA-60DD-8D89-95EA-658A95009061}"/>
              </a:ext>
            </a:extLst>
          </p:cNvPr>
          <p:cNvSpPr txBox="1"/>
          <p:nvPr/>
        </p:nvSpPr>
        <p:spPr>
          <a:xfrm>
            <a:off x="4572000" y="4906410"/>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Tree>
    <p:extLst>
      <p:ext uri="{BB962C8B-B14F-4D97-AF65-F5344CB8AC3E}">
        <p14:creationId xmlns:p14="http://schemas.microsoft.com/office/powerpoint/2010/main" val="7050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 presetClass="exit"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91849-BD99-1D97-6EF0-A398EB8379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0E0755-B12B-B07D-722D-0F09FA6083A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8459202-3627-3EAA-1F7F-BE4439352191}"/>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28FF7BA-59C0-6F76-C7AE-DA8075E6361C}"/>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B64FA1BE-7A10-4AF3-66C8-07857349ED77}"/>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F07745F7-E546-1718-7BF2-2A9CEFDF7278}"/>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DCA47939-A865-644F-207A-87D9AA449EAC}"/>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08770EE6-C283-85C7-2DDD-A321B8906752}"/>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A2F89D0C-2849-8B07-BA16-B1AFDF3EC97F}"/>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F47B6B15-3AAD-06EF-CE95-2D5F00DAB27D}"/>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1" name="TextBox 10">
            <a:extLst>
              <a:ext uri="{FF2B5EF4-FFF2-40B4-BE49-F238E27FC236}">
                <a16:creationId xmlns:a16="http://schemas.microsoft.com/office/drawing/2014/main" id="{525F9DE0-B322-9340-CB3C-B1ECD939D434}"/>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2C907D7B-54F0-0409-81A9-D650A064FE1F}"/>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9D03115A-915C-BD96-1988-E6051FF08082}"/>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para que o sea que vaya a veros, o que esté ausente, oiga de vosotros que estáis firmes en un mismo espíritu, combatiendo unánimes por la fe del evangelio, </a:t>
            </a:r>
          </a:p>
        </p:txBody>
      </p:sp>
      <p:sp>
        <p:nvSpPr>
          <p:cNvPr id="21" name="TextBox 20">
            <a:extLst>
              <a:ext uri="{FF2B5EF4-FFF2-40B4-BE49-F238E27FC236}">
                <a16:creationId xmlns:a16="http://schemas.microsoft.com/office/drawing/2014/main" id="{611456D9-F6F1-B0D6-61ED-4EC7EC88B869}"/>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Tree>
    <p:extLst>
      <p:ext uri="{BB962C8B-B14F-4D97-AF65-F5344CB8AC3E}">
        <p14:creationId xmlns:p14="http://schemas.microsoft.com/office/powerpoint/2010/main" val="403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6" grpId="0" animBg="1"/>
      <p:bldP spid="18" grpId="0" animBg="1"/>
      <p:bldP spid="11" grpId="0" animBg="1"/>
      <p:bldP spid="16" grpId="0"/>
      <p:bldP spid="20" grpId="0"/>
      <p:bldP spid="2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D0AC-395B-6973-331A-839CAB3E05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B67654-AC86-26EB-6B75-D4E2572DBD2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F31C521-6D36-BC06-8125-FF37615AB5EE}"/>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EC655073-A268-5C68-C27E-C24FFD0B0DCA}"/>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0987A62C-B0D1-A608-3035-11EF96E26213}"/>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490766F3-B72F-B31A-40F3-80EAF1C8C25D}"/>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1FE1D3C9-26C4-9FF2-713E-33F180B55A49}"/>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C4707BD7-0ABE-938E-6F38-FD51B1E76D98}"/>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84046D9C-B2E7-EBE6-81F3-056FFC1A6CB9}"/>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C59D4F4C-08BE-573C-B4C4-B1FEE01F42A9}"/>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1" name="TextBox 10">
            <a:extLst>
              <a:ext uri="{FF2B5EF4-FFF2-40B4-BE49-F238E27FC236}">
                <a16:creationId xmlns:a16="http://schemas.microsoft.com/office/drawing/2014/main" id="{6F36944B-604D-BBF6-A734-4A1DD933F5AD}"/>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952B9CD8-31D1-6ADE-63BA-FC8D45D63C51}"/>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84017F0A-3DF9-58D4-8017-96B9B558EFC9}"/>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397216F4-44C3-EC8F-5326-0281A1A847AD}"/>
              </a:ext>
            </a:extLst>
          </p:cNvPr>
          <p:cNvSpPr txBox="1"/>
          <p:nvPr/>
        </p:nvSpPr>
        <p:spPr>
          <a:xfrm>
            <a:off x="169603" y="258531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5" name="2 CuadroTexto">
            <a:extLst>
              <a:ext uri="{FF2B5EF4-FFF2-40B4-BE49-F238E27FC236}">
                <a16:creationId xmlns:a16="http://schemas.microsoft.com/office/drawing/2014/main" id="{05487EB3-7817-E16C-7023-EFB3DF1953A2}"/>
              </a:ext>
            </a:extLst>
          </p:cNvPr>
          <p:cNvSpPr txBox="1"/>
          <p:nvPr/>
        </p:nvSpPr>
        <p:spPr>
          <a:xfrm>
            <a:off x="174321" y="3068960"/>
            <a:ext cx="414986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Entonces el dragón se llenó de ira contra la mujer; y se fue a hacer guerra contra el resto de la descendencia de ella, los que guardan los mandamientos de Dios y tienen el testimonio de Jesucristo.</a:t>
            </a:r>
          </a:p>
        </p:txBody>
      </p:sp>
      <p:sp>
        <p:nvSpPr>
          <p:cNvPr id="7" name="TextBox 6">
            <a:extLst>
              <a:ext uri="{FF2B5EF4-FFF2-40B4-BE49-F238E27FC236}">
                <a16:creationId xmlns:a16="http://schemas.microsoft.com/office/drawing/2014/main" id="{6A44C4BB-7E06-2699-9455-08B1F8046058}"/>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Tree>
    <p:extLst>
      <p:ext uri="{BB962C8B-B14F-4D97-AF65-F5344CB8AC3E}">
        <p14:creationId xmlns:p14="http://schemas.microsoft.com/office/powerpoint/2010/main" val="231314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A65E-237A-3C48-99E2-DB65393ADA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3866FF-0150-5CBA-EEED-3885F6F0536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FC2F8AAA-706B-444B-54E7-21F93CB42A7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0BA1090-D45C-0334-52D6-4D3FCC14F425}"/>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BF989AB8-5692-DBBA-A127-33D7B416598A}"/>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414996E7-A84C-534C-DF0B-417BF2841BB2}"/>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99B5EA09-E2A0-5D8B-5E39-F978CB850236}"/>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2DFB53F1-578D-0E8E-E22B-D0710E82171F}"/>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D73511DB-24BA-D97F-C68F-BCAEFC116550}"/>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1055CDD1-170D-7B45-2737-E7E1CBC29A0A}"/>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1" name="TextBox 10">
            <a:extLst>
              <a:ext uri="{FF2B5EF4-FFF2-40B4-BE49-F238E27FC236}">
                <a16:creationId xmlns:a16="http://schemas.microsoft.com/office/drawing/2014/main" id="{F4C6A7F8-22E5-8A5B-9C61-623D2612A0BA}"/>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F15BC0D6-2A11-4C67-6290-062864799B67}"/>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7D9B3A60-34C9-7771-D39F-A66F98227807}"/>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419EB480-8A7F-AA1A-6BA3-5BA2FEDAE8FB}"/>
              </a:ext>
            </a:extLst>
          </p:cNvPr>
          <p:cNvSpPr txBox="1"/>
          <p:nvPr/>
        </p:nvSpPr>
        <p:spPr>
          <a:xfrm>
            <a:off x="169603" y="258531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5" name="2 CuadroTexto">
            <a:extLst>
              <a:ext uri="{FF2B5EF4-FFF2-40B4-BE49-F238E27FC236}">
                <a16:creationId xmlns:a16="http://schemas.microsoft.com/office/drawing/2014/main" id="{F12EDC46-E621-5A8B-C907-9BAB068CF420}"/>
              </a:ext>
            </a:extLst>
          </p:cNvPr>
          <p:cNvSpPr txBox="1"/>
          <p:nvPr/>
        </p:nvSpPr>
        <p:spPr>
          <a:xfrm>
            <a:off x="174321" y="3068960"/>
            <a:ext cx="414986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el dragón se llenó de ira contra la mujer; y se fue a hacer guerra contra el resto de la descendencia de ella,</a:t>
            </a:r>
            <a:r>
              <a:rPr lang="es-ES" sz="2400" dirty="0">
                <a:latin typeface="Calibri"/>
              </a:rPr>
              <a:t> los que guardan los mandamientos de Dios y tienen el testimonio de Jesucristo.</a:t>
            </a:r>
          </a:p>
        </p:txBody>
      </p:sp>
      <p:sp>
        <p:nvSpPr>
          <p:cNvPr id="7" name="TextBox 6">
            <a:extLst>
              <a:ext uri="{FF2B5EF4-FFF2-40B4-BE49-F238E27FC236}">
                <a16:creationId xmlns:a16="http://schemas.microsoft.com/office/drawing/2014/main" id="{DCF9E9E7-1194-25A1-3031-579B0A5152BD}"/>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Tree>
    <p:extLst>
      <p:ext uri="{BB962C8B-B14F-4D97-AF65-F5344CB8AC3E}">
        <p14:creationId xmlns:p14="http://schemas.microsoft.com/office/powerpoint/2010/main" val="20792492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ED5B4-20F0-B942-04D0-A66730A59B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A7958D-167A-69A9-141E-CC8902540ED1}"/>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52D7DC62-FDF6-C543-5EFC-3F763B891ED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6FE8B834-CFD2-53D2-9D7F-BE7E9FD045B7}"/>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455E42E8-BF72-3599-7DB4-E670C77E166F}"/>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9B35A20D-675B-A169-91F6-1101F4143746}"/>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CEE5232D-36A2-9FE2-A482-549EA27335D6}"/>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A7882858-41F0-5060-6F7D-49DD6AEBFA0B}"/>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E7A6EF52-D4E8-1FAA-D44E-E7A54D5BFD51}"/>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D0145D48-5566-C0DE-99C8-A86271AB4184}"/>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1" name="TextBox 10">
            <a:extLst>
              <a:ext uri="{FF2B5EF4-FFF2-40B4-BE49-F238E27FC236}">
                <a16:creationId xmlns:a16="http://schemas.microsoft.com/office/drawing/2014/main" id="{C74EF595-98D9-7066-8CF6-F35548272CCF}"/>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075733C8-13A8-842E-F334-C7AD8C3C6F85}"/>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606E8251-0ECA-1672-91EB-8EA396FFAA37}"/>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818078F6-66D9-A1E0-0351-90B954D909BB}"/>
              </a:ext>
            </a:extLst>
          </p:cNvPr>
          <p:cNvSpPr txBox="1"/>
          <p:nvPr/>
        </p:nvSpPr>
        <p:spPr>
          <a:xfrm>
            <a:off x="169603" y="258531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12:17</a:t>
            </a:r>
          </a:p>
        </p:txBody>
      </p:sp>
      <p:sp>
        <p:nvSpPr>
          <p:cNvPr id="5" name="2 CuadroTexto">
            <a:extLst>
              <a:ext uri="{FF2B5EF4-FFF2-40B4-BE49-F238E27FC236}">
                <a16:creationId xmlns:a16="http://schemas.microsoft.com/office/drawing/2014/main" id="{889E1E33-F010-C93D-5024-580F5C911DDE}"/>
              </a:ext>
            </a:extLst>
          </p:cNvPr>
          <p:cNvSpPr txBox="1"/>
          <p:nvPr/>
        </p:nvSpPr>
        <p:spPr>
          <a:xfrm>
            <a:off x="174321" y="3068960"/>
            <a:ext cx="4149861"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Entonces el dragón se llenó de ira contra la mujer; y se fue a hacer guerra contra el resto de la descendencia de ella,</a:t>
            </a:r>
            <a:r>
              <a:rPr lang="es-ES" sz="2400" dirty="0">
                <a:latin typeface="Calibri"/>
              </a:rPr>
              <a:t> </a:t>
            </a:r>
            <a:r>
              <a:rPr lang="es-ES" sz="2400" dirty="0">
                <a:solidFill>
                  <a:srgbClr val="00B0F0"/>
                </a:solidFill>
                <a:latin typeface="Calibri"/>
              </a:rPr>
              <a:t>los que guardan los mandamientos de Dios y tienen el testimonio de Jesucristo.</a:t>
            </a:r>
          </a:p>
        </p:txBody>
      </p:sp>
      <p:cxnSp>
        <p:nvCxnSpPr>
          <p:cNvPr id="21" name="Straight Connector 20">
            <a:extLst>
              <a:ext uri="{FF2B5EF4-FFF2-40B4-BE49-F238E27FC236}">
                <a16:creationId xmlns:a16="http://schemas.microsoft.com/office/drawing/2014/main" id="{4E387247-C085-6245-A01C-7992B5C59EE9}"/>
              </a:ext>
            </a:extLst>
          </p:cNvPr>
          <p:cNvCxnSpPr>
            <a:cxnSpLocks/>
          </p:cNvCxnSpPr>
          <p:nvPr/>
        </p:nvCxnSpPr>
        <p:spPr>
          <a:xfrm>
            <a:off x="467544" y="2352402"/>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53192B3-060B-76A5-EFB7-CE8F97E10256}"/>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9D1DDCC-0A12-1EE0-D137-A3F6A7EA9DD8}"/>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27" name="2 CuadroTexto">
            <a:extLst>
              <a:ext uri="{FF2B5EF4-FFF2-40B4-BE49-F238E27FC236}">
                <a16:creationId xmlns:a16="http://schemas.microsoft.com/office/drawing/2014/main" id="{BD044EEE-8E60-1655-173E-CA2FAFCC104A}"/>
              </a:ext>
            </a:extLst>
          </p:cNvPr>
          <p:cNvSpPr txBox="1"/>
          <p:nvPr/>
        </p:nvSpPr>
        <p:spPr>
          <a:xfrm>
            <a:off x="35496" y="5661248"/>
            <a:ext cx="9118413" cy="1176732"/>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Pase lo que pase, compórtense de una manera digna del evangelio de Cristo. De este modo, ya sea que vaya a verlos o que, estando ausente, solo tenga noticias de ustedes, sabré que </a:t>
            </a:r>
            <a:r>
              <a:rPr lang="es-ES" sz="2200" dirty="0">
                <a:solidFill>
                  <a:srgbClr val="FFFF00"/>
                </a:solidFill>
                <a:latin typeface="Calibri"/>
              </a:rPr>
              <a:t>siguen firmes en un mismo propósito</a:t>
            </a:r>
            <a:r>
              <a:rPr lang="es-ES" sz="2200" dirty="0">
                <a:latin typeface="Calibri"/>
              </a:rPr>
              <a:t>, luchando unánimes por la fe del evangelio (NVI).</a:t>
            </a:r>
          </a:p>
        </p:txBody>
      </p:sp>
      <p:sp>
        <p:nvSpPr>
          <p:cNvPr id="28" name="TextBox 27">
            <a:extLst>
              <a:ext uri="{FF2B5EF4-FFF2-40B4-BE49-F238E27FC236}">
                <a16:creationId xmlns:a16="http://schemas.microsoft.com/office/drawing/2014/main" id="{FB7F622C-365D-8489-077C-DBB085626E67}"/>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spTree>
    <p:extLst>
      <p:ext uri="{BB962C8B-B14F-4D97-AF65-F5344CB8AC3E}">
        <p14:creationId xmlns:p14="http://schemas.microsoft.com/office/powerpoint/2010/main" val="30356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79132-DB3E-12C2-BD43-284097E181B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EC08A74-D505-5314-DC49-C588F03637B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A0982A09-356D-DCE3-97FA-1F57A544E8B5}"/>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D4BCF536-4653-1E5A-6DA8-2BCAC47E3604}"/>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C0B263FC-7EB4-C766-F1F1-C01F4A7E0B51}"/>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7EFD0BE6-7279-5F65-0DFD-81BBFD7A1C4D}"/>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7649A5EC-E926-98B6-276B-AB8D140029C1}"/>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A55BD8B2-F0E8-C97A-F4F3-9F3DA057BF23}"/>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8545608E-5D7E-985A-03D1-2F8B5D1CFC97}"/>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DF05CCF4-8F54-46B1-A380-98DBB7329209}"/>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11" name="TextBox 10">
            <a:extLst>
              <a:ext uri="{FF2B5EF4-FFF2-40B4-BE49-F238E27FC236}">
                <a16:creationId xmlns:a16="http://schemas.microsoft.com/office/drawing/2014/main" id="{B47E1678-C267-735F-48DB-55A6997E8418}"/>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9F105FC0-6999-F9F6-7279-66147DE37557}"/>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858E9EF1-D2DD-47B3-B6C2-AA0089BDB6CF}"/>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53AFC863-DADC-8123-5596-BFCB4D02EB6A}"/>
              </a:ext>
            </a:extLst>
          </p:cNvPr>
          <p:cNvSpPr txBox="1"/>
          <p:nvPr/>
        </p:nvSpPr>
        <p:spPr>
          <a:xfrm>
            <a:off x="169603" y="258531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14:6</a:t>
            </a:r>
          </a:p>
        </p:txBody>
      </p:sp>
      <p:sp>
        <p:nvSpPr>
          <p:cNvPr id="5" name="2 CuadroTexto">
            <a:extLst>
              <a:ext uri="{FF2B5EF4-FFF2-40B4-BE49-F238E27FC236}">
                <a16:creationId xmlns:a16="http://schemas.microsoft.com/office/drawing/2014/main" id="{16FB0AF9-80F9-9948-1560-DAE2A135FF2C}"/>
              </a:ext>
            </a:extLst>
          </p:cNvPr>
          <p:cNvSpPr txBox="1"/>
          <p:nvPr/>
        </p:nvSpPr>
        <p:spPr>
          <a:xfrm>
            <a:off x="35497" y="3089632"/>
            <a:ext cx="451914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Vi volar por en medio del cielo a otro ángel, que tenía el evangelio eterno para predicarlo a los moradores de la tierra, a toda nación, tribu, lengua y pueblo, </a:t>
            </a:r>
          </a:p>
        </p:txBody>
      </p:sp>
      <p:cxnSp>
        <p:nvCxnSpPr>
          <p:cNvPr id="21" name="Straight Connector 20">
            <a:extLst>
              <a:ext uri="{FF2B5EF4-FFF2-40B4-BE49-F238E27FC236}">
                <a16:creationId xmlns:a16="http://schemas.microsoft.com/office/drawing/2014/main" id="{30791171-9EF5-E540-6AFA-2B6AE6327317}"/>
              </a:ext>
            </a:extLst>
          </p:cNvPr>
          <p:cNvCxnSpPr>
            <a:cxnSpLocks/>
          </p:cNvCxnSpPr>
          <p:nvPr/>
        </p:nvCxnSpPr>
        <p:spPr>
          <a:xfrm>
            <a:off x="467544" y="2352402"/>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A8EB5C9-552F-A7D6-7326-8CF58D461F26}"/>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464240-D4A5-5DCD-E4F2-734630DC9B64}"/>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5" name="2 CuadroTexto">
            <a:extLst>
              <a:ext uri="{FF2B5EF4-FFF2-40B4-BE49-F238E27FC236}">
                <a16:creationId xmlns:a16="http://schemas.microsoft.com/office/drawing/2014/main" id="{7D2FC342-08E4-CA6B-C791-32851FB36E3D}"/>
              </a:ext>
            </a:extLst>
          </p:cNvPr>
          <p:cNvSpPr txBox="1"/>
          <p:nvPr/>
        </p:nvSpPr>
        <p:spPr>
          <a:xfrm>
            <a:off x="35496" y="5661248"/>
            <a:ext cx="9118413" cy="1176732"/>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Pase lo que pase, compórtense de una manera digna del evangelio de Cristo. De este modo, ya sea que vaya a verlos o que, estando ausente, solo tenga noticias de ustedes, sabré que </a:t>
            </a:r>
            <a:r>
              <a:rPr lang="es-ES" sz="2200" dirty="0">
                <a:solidFill>
                  <a:srgbClr val="FFFF00"/>
                </a:solidFill>
                <a:latin typeface="Calibri"/>
              </a:rPr>
              <a:t>siguen firmes en un mismo propósito</a:t>
            </a:r>
            <a:r>
              <a:rPr lang="es-ES" sz="2200" dirty="0">
                <a:latin typeface="Calibri"/>
              </a:rPr>
              <a:t>, luchando unánimes por la fe del evangelio (NVI).</a:t>
            </a:r>
          </a:p>
        </p:txBody>
      </p:sp>
      <p:sp>
        <p:nvSpPr>
          <p:cNvPr id="22" name="TextBox 21">
            <a:extLst>
              <a:ext uri="{FF2B5EF4-FFF2-40B4-BE49-F238E27FC236}">
                <a16:creationId xmlns:a16="http://schemas.microsoft.com/office/drawing/2014/main" id="{30C70693-B9BF-0F98-B7C5-D5A49E2C5330}"/>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spTree>
    <p:extLst>
      <p:ext uri="{BB962C8B-B14F-4D97-AF65-F5344CB8AC3E}">
        <p14:creationId xmlns:p14="http://schemas.microsoft.com/office/powerpoint/2010/main" val="41037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5CD7F-C4F4-B77E-4B5F-32A0A04154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EC41BA-0D3C-8612-DAA0-BFD1CA5DEE2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A170C1DA-0E0D-C231-834F-53C597FA5791}"/>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CBCF6BC6-269D-8E90-2F53-B0D7D19F7BC3}"/>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67D062FD-7A50-87F2-CA05-8439A8FE4726}"/>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2F90EE3A-8774-BB27-0801-6C12E78F760A}"/>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CB0F792D-3BAB-975D-23B2-6E1B8B664D8F}"/>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3779E70A-3175-E5F1-CEA8-9DBA1B8C8800}"/>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15AB29E1-1622-9798-4A47-54E64DAE00A6}"/>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04E81EC2-209B-F601-70A5-1A4A3BF37082}"/>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174CF14B-6D7C-B869-2AEF-614F65770D38}"/>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53F6CFE9-8B6B-262D-65A8-0DB72EB6CFEA}"/>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3B057D8B-2236-4062-9370-B2193E757A2C}"/>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FA5BCC1F-68B4-4946-9F4B-4BAA67D4A83F}"/>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1656221A-7F90-C97C-06E7-456A068586DB}"/>
              </a:ext>
            </a:extLst>
          </p:cNvPr>
          <p:cNvSpPr txBox="1"/>
          <p:nvPr/>
        </p:nvSpPr>
        <p:spPr>
          <a:xfrm>
            <a:off x="169603" y="2585318"/>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Apocalipsis 14:6</a:t>
            </a:r>
          </a:p>
        </p:txBody>
      </p:sp>
      <p:sp>
        <p:nvSpPr>
          <p:cNvPr id="5" name="2 CuadroTexto">
            <a:extLst>
              <a:ext uri="{FF2B5EF4-FFF2-40B4-BE49-F238E27FC236}">
                <a16:creationId xmlns:a16="http://schemas.microsoft.com/office/drawing/2014/main" id="{CB922CD0-9B6F-0B83-0C23-CF3542FFDCF7}"/>
              </a:ext>
            </a:extLst>
          </p:cNvPr>
          <p:cNvSpPr txBox="1"/>
          <p:nvPr/>
        </p:nvSpPr>
        <p:spPr>
          <a:xfrm>
            <a:off x="35497" y="3089632"/>
            <a:ext cx="4519142" cy="163551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Vi volar por en medio del cielo a otro ángel, que </a:t>
            </a:r>
            <a:r>
              <a:rPr lang="es-ES" sz="2400" u="sng" dirty="0">
                <a:solidFill>
                  <a:srgbClr val="FFFF00"/>
                </a:solidFill>
                <a:latin typeface="Calibri"/>
              </a:rPr>
              <a:t>tenía el evangelio eterno para predicarlo a los moradores de la tierra, a toda nación, tribu, lengua y pueblo</a:t>
            </a:r>
            <a:r>
              <a:rPr lang="es-ES" sz="2400" dirty="0">
                <a:latin typeface="Calibri"/>
              </a:rPr>
              <a:t>, </a:t>
            </a:r>
          </a:p>
        </p:txBody>
      </p:sp>
      <p:sp>
        <p:nvSpPr>
          <p:cNvPr id="9" name="2 CuadroTexto">
            <a:extLst>
              <a:ext uri="{FF2B5EF4-FFF2-40B4-BE49-F238E27FC236}">
                <a16:creationId xmlns:a16="http://schemas.microsoft.com/office/drawing/2014/main" id="{B16C36E8-1F98-7C23-CE89-58B1E4CF3FFA}"/>
              </a:ext>
            </a:extLst>
          </p:cNvPr>
          <p:cNvSpPr txBox="1"/>
          <p:nvPr/>
        </p:nvSpPr>
        <p:spPr>
          <a:xfrm>
            <a:off x="35496" y="5661248"/>
            <a:ext cx="9118413" cy="1176732"/>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Pase lo que pase, compórtense de una manera digna del evangelio de Cristo. De este modo, ya sea que vaya a verlos o que, estando ausente, solo tenga noticias de ustedes, sabré que </a:t>
            </a:r>
            <a:r>
              <a:rPr lang="es-ES" sz="2200" dirty="0">
                <a:solidFill>
                  <a:srgbClr val="FFFF00"/>
                </a:solidFill>
                <a:latin typeface="Calibri"/>
              </a:rPr>
              <a:t>siguen firmes en un mismo propósito</a:t>
            </a:r>
            <a:r>
              <a:rPr lang="es-ES" sz="2200" dirty="0">
                <a:latin typeface="Calibri"/>
              </a:rPr>
              <a:t>, luchando unánimes por la fe del evangelio (NVI).</a:t>
            </a:r>
          </a:p>
        </p:txBody>
      </p:sp>
      <p:sp>
        <p:nvSpPr>
          <p:cNvPr id="13" name="TextBox 12">
            <a:extLst>
              <a:ext uri="{FF2B5EF4-FFF2-40B4-BE49-F238E27FC236}">
                <a16:creationId xmlns:a16="http://schemas.microsoft.com/office/drawing/2014/main" id="{92758EB4-B98D-5132-BD71-918EC90F12B3}"/>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9B9A8D43-A357-7C22-AFA7-A6F4970DA5B9}"/>
              </a:ext>
            </a:extLst>
          </p:cNvPr>
          <p:cNvCxnSpPr>
            <a:cxnSpLocks/>
          </p:cNvCxnSpPr>
          <p:nvPr/>
        </p:nvCxnSpPr>
        <p:spPr>
          <a:xfrm>
            <a:off x="467544" y="2352402"/>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0F07A3-A1A0-2E7D-A3AE-20C83F6CCB90}"/>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DE7192-7621-6AC2-22AC-AA7EF3335543}"/>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0DAC3AB8-B3D0-7C4F-FEEB-9C2E338E6C2E}"/>
              </a:ext>
            </a:extLst>
          </p:cNvPr>
          <p:cNvCxnSpPr>
            <a:cxnSpLocks/>
          </p:cNvCxnSpPr>
          <p:nvPr/>
        </p:nvCxnSpPr>
        <p:spPr>
          <a:xfrm>
            <a:off x="2466464" y="2352402"/>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43E14E-17CF-463B-AD1B-CD66AC7ADC5F}"/>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307C-7EFE-9DE1-B319-B20EFE7D1A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A44994-D6AE-A0B3-2C26-99D81B764C56}"/>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65B716BF-02A7-D4E5-7D6A-090CE091FFFA}"/>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941CC7B-85BB-17BE-C867-3AD3FAD9C7D5}"/>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DC819D75-85D8-5C71-D292-E5C23FBD7D46}"/>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D4FE12EF-F65C-DD0E-947C-C2816A9F19F8}"/>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D54271C7-5D56-AE75-6A4B-F1E24683908F}"/>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DF8268DF-BDD7-B587-C9B6-B35F71CCF7AF}"/>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FD597E77-8F9B-50A7-E48A-2210A041F77C}"/>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92B6E83F-0703-EB1B-0A3D-FEA6E0628C87}"/>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2AD301C3-1937-9DB6-7EFC-0B8FEFE074EC}"/>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45A0B562-ABBC-CAFA-2668-5409AB9C96E5}"/>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CCABDB01-7394-CA23-E248-8E69EED1544E}"/>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1A0AA31A-7A40-4BCF-BD13-00997C6150CC}"/>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81A0EE95-D7CA-DC02-1D47-468AC122322E}"/>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Marcos 3:25</a:t>
            </a:r>
          </a:p>
        </p:txBody>
      </p:sp>
      <p:sp>
        <p:nvSpPr>
          <p:cNvPr id="5" name="2 CuadroTexto">
            <a:extLst>
              <a:ext uri="{FF2B5EF4-FFF2-40B4-BE49-F238E27FC236}">
                <a16:creationId xmlns:a16="http://schemas.microsoft.com/office/drawing/2014/main" id="{27C56235-B2DD-50A3-053C-4EF202022912}"/>
              </a:ext>
            </a:extLst>
          </p:cNvPr>
          <p:cNvSpPr txBox="1"/>
          <p:nvPr/>
        </p:nvSpPr>
        <p:spPr>
          <a:xfrm>
            <a:off x="35497" y="3129121"/>
            <a:ext cx="451914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Y si una casa está dividida contra sí misma, tal casa no puede permanecer. </a:t>
            </a:r>
          </a:p>
        </p:txBody>
      </p:sp>
      <p:sp>
        <p:nvSpPr>
          <p:cNvPr id="9" name="2 CuadroTexto">
            <a:extLst>
              <a:ext uri="{FF2B5EF4-FFF2-40B4-BE49-F238E27FC236}">
                <a16:creationId xmlns:a16="http://schemas.microsoft.com/office/drawing/2014/main" id="{B2FA0E8A-7678-0880-EAE4-AAD5BDE5E184}"/>
              </a:ext>
            </a:extLst>
          </p:cNvPr>
          <p:cNvSpPr txBox="1"/>
          <p:nvPr/>
        </p:nvSpPr>
        <p:spPr>
          <a:xfrm>
            <a:off x="35496" y="5661248"/>
            <a:ext cx="9118413" cy="1176732"/>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Pase lo que pase, compórtense de una manera digna del evangelio de Cristo. De este modo, ya sea que vaya a verlos o que, estando ausente, solo tenga noticias de ustedes, sabré que </a:t>
            </a:r>
            <a:r>
              <a:rPr lang="es-ES" sz="2200" dirty="0">
                <a:solidFill>
                  <a:srgbClr val="FFFF00"/>
                </a:solidFill>
                <a:latin typeface="Calibri"/>
              </a:rPr>
              <a:t>siguen firmes en un mismo propósito</a:t>
            </a:r>
            <a:r>
              <a:rPr lang="es-ES" sz="2200" dirty="0">
                <a:latin typeface="Calibri"/>
              </a:rPr>
              <a:t>, luchando unánimes por la fe del evangelio (NVI).</a:t>
            </a:r>
          </a:p>
        </p:txBody>
      </p:sp>
      <p:sp>
        <p:nvSpPr>
          <p:cNvPr id="13" name="TextBox 12">
            <a:extLst>
              <a:ext uri="{FF2B5EF4-FFF2-40B4-BE49-F238E27FC236}">
                <a16:creationId xmlns:a16="http://schemas.microsoft.com/office/drawing/2014/main" id="{558F7814-FD53-A81A-B011-E2FE60DE9FE1}"/>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BD199B78-C260-E939-8A3E-05231A936744}"/>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8FABD99-E918-C6C4-EB69-486E9647AFFD}"/>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F2156C-B621-8F35-85BD-79158D9E8C55}"/>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A9CFC51E-B713-ED4D-F9BA-E914E1D286CC}"/>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FE958B-CAB2-B88A-6E34-D872960F7F3E}"/>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3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DB7F8-4D5A-7958-5560-83E7D9191B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86818F-BF07-01A3-8699-7B75BA46862B}"/>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5490BBD1-B518-027A-5EBE-32C0BAED852A}"/>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E4C722D0-E7F8-E95B-9ED8-3849397F0859}"/>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4A1D8A63-FB02-1E57-23D2-781FB22FBB45}"/>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5DEB6884-139F-8EA1-4415-E15D3291FD1A}"/>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C7F0857E-8297-05CE-9BC9-BBA5BD51D70A}"/>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FF0F92E6-8D61-593F-73DB-D28BC0E454A2}"/>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AB378ACF-7F93-B208-64FF-20CAD9E4EFFC}"/>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952B4F90-1500-FFC9-E6FB-9857D17D4736}"/>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7344A06B-EA76-F1F9-1F74-1261D9B87C6B}"/>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C111C8D4-C3EC-5A9C-F4FE-3B8647B6E0AB}"/>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682A32EC-95E3-650E-E67F-1A64010E6AB0}"/>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822158CC-48F3-5030-A67C-ECEBD6DE03ED}"/>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4540D0C6-4697-C490-52CB-D67B36A8D09B}"/>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Marcos 3:25</a:t>
            </a:r>
          </a:p>
        </p:txBody>
      </p:sp>
      <p:sp>
        <p:nvSpPr>
          <p:cNvPr id="5" name="2 CuadroTexto">
            <a:extLst>
              <a:ext uri="{FF2B5EF4-FFF2-40B4-BE49-F238E27FC236}">
                <a16:creationId xmlns:a16="http://schemas.microsoft.com/office/drawing/2014/main" id="{A35F061E-4A20-49FE-DC8C-8E231B1EC0AA}"/>
              </a:ext>
            </a:extLst>
          </p:cNvPr>
          <p:cNvSpPr txBox="1"/>
          <p:nvPr/>
        </p:nvSpPr>
        <p:spPr>
          <a:xfrm>
            <a:off x="35497" y="3129121"/>
            <a:ext cx="451914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si una casa está dividida contra sí misma,</a:t>
            </a:r>
            <a:r>
              <a:rPr lang="es-ES" sz="2400" dirty="0">
                <a:latin typeface="Calibri"/>
              </a:rPr>
              <a:t> tal casa no puede permanecer. </a:t>
            </a:r>
          </a:p>
        </p:txBody>
      </p:sp>
      <p:sp>
        <p:nvSpPr>
          <p:cNvPr id="9" name="2 CuadroTexto">
            <a:extLst>
              <a:ext uri="{FF2B5EF4-FFF2-40B4-BE49-F238E27FC236}">
                <a16:creationId xmlns:a16="http://schemas.microsoft.com/office/drawing/2014/main" id="{DE1C75AD-6CBF-66C6-F51D-405A11A98639}"/>
              </a:ext>
            </a:extLst>
          </p:cNvPr>
          <p:cNvSpPr txBox="1"/>
          <p:nvPr/>
        </p:nvSpPr>
        <p:spPr>
          <a:xfrm>
            <a:off x="35496" y="5661248"/>
            <a:ext cx="9118413" cy="1176732"/>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Pase lo que pase, compórtense de una manera digna del evangelio de Cristo. De este modo, ya sea que vaya a verlos o que, estando ausente, solo tenga noticias de ustedes, sabré que </a:t>
            </a:r>
            <a:r>
              <a:rPr lang="es-ES" sz="2200" dirty="0">
                <a:solidFill>
                  <a:srgbClr val="FFFF00"/>
                </a:solidFill>
                <a:latin typeface="Calibri"/>
              </a:rPr>
              <a:t>siguen firmes en un mismo propósito</a:t>
            </a:r>
            <a:r>
              <a:rPr lang="es-ES" sz="2200" dirty="0">
                <a:latin typeface="Calibri"/>
              </a:rPr>
              <a:t>, luchando unánimes por la fe del evangelio (NVI).</a:t>
            </a:r>
          </a:p>
        </p:txBody>
      </p:sp>
      <p:sp>
        <p:nvSpPr>
          <p:cNvPr id="13" name="TextBox 12">
            <a:extLst>
              <a:ext uri="{FF2B5EF4-FFF2-40B4-BE49-F238E27FC236}">
                <a16:creationId xmlns:a16="http://schemas.microsoft.com/office/drawing/2014/main" id="{40AD78FB-1CA8-8E35-29FC-EB167404D487}"/>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380A5295-5DCC-AE1E-73EF-A4CC6D40E476}"/>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3D3EB9-BB78-66DF-E8F9-63254F06BC5E}"/>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C4AC8F7-FED4-C116-31BF-C59AEE2615D2}"/>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E14218EB-BC8C-EBBF-65D0-17FB843335BC}"/>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7A0793-4EF6-1CC9-592B-1D69B76DEF35}"/>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54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768D0-2A82-7D7E-81CD-0690FD1424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B2D54E3-C8B4-F684-B950-B55D9F5900A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4DD7D7BF-7236-4607-2F0E-9AA1D82FA7B2}"/>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7B4D549E-8219-CA52-A107-46FB33544DFA}"/>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A33B5C17-2DC4-DF66-EE2A-0C7189DB6C94}"/>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E9202F02-0516-ABE6-6491-8ECD1186F934}"/>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B45EB233-136F-994C-A1B2-B4F4CE73A3BF}"/>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EA877366-21FD-1EAB-ED5A-AD118031D260}"/>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848195BE-809E-31C7-EDDF-AA77A6283458}"/>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10DEAFAF-1358-035F-C3C2-3840964E0464}"/>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CE819D92-04F4-D9F3-DD76-3EBB7CADCF01}"/>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A3F1C0FE-3B38-7D6B-969C-01B23D21A001}"/>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75164904-01B6-2550-639D-6A93671FB873}"/>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BF9D7CF7-9AF2-25E3-4684-088D017F8413}"/>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93F2853F-0352-1D9E-FCEB-6A8CFD464AEA}"/>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Marcos 3:25</a:t>
            </a:r>
          </a:p>
        </p:txBody>
      </p:sp>
      <p:sp>
        <p:nvSpPr>
          <p:cNvPr id="5" name="2 CuadroTexto">
            <a:extLst>
              <a:ext uri="{FF2B5EF4-FFF2-40B4-BE49-F238E27FC236}">
                <a16:creationId xmlns:a16="http://schemas.microsoft.com/office/drawing/2014/main" id="{6C62214A-EBF0-6872-6388-108A1A4AE19D}"/>
              </a:ext>
            </a:extLst>
          </p:cNvPr>
          <p:cNvSpPr txBox="1"/>
          <p:nvPr/>
        </p:nvSpPr>
        <p:spPr>
          <a:xfrm>
            <a:off x="35497" y="3129121"/>
            <a:ext cx="4519142"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Y si una casa está dividida contra sí misma,</a:t>
            </a:r>
            <a:r>
              <a:rPr lang="es-ES" sz="2400" dirty="0">
                <a:latin typeface="Calibri"/>
              </a:rPr>
              <a:t> </a:t>
            </a:r>
            <a:r>
              <a:rPr lang="es-ES" sz="2400" dirty="0">
                <a:solidFill>
                  <a:srgbClr val="00B0F0"/>
                </a:solidFill>
                <a:latin typeface="Calibri"/>
              </a:rPr>
              <a:t>tal casa no puede permanecer. </a:t>
            </a:r>
          </a:p>
        </p:txBody>
      </p:sp>
      <p:sp>
        <p:nvSpPr>
          <p:cNvPr id="9" name="2 CuadroTexto">
            <a:extLst>
              <a:ext uri="{FF2B5EF4-FFF2-40B4-BE49-F238E27FC236}">
                <a16:creationId xmlns:a16="http://schemas.microsoft.com/office/drawing/2014/main" id="{3BE53C39-C001-3A90-82A9-ED7F339D5ED1}"/>
              </a:ext>
            </a:extLst>
          </p:cNvPr>
          <p:cNvSpPr txBox="1"/>
          <p:nvPr/>
        </p:nvSpPr>
        <p:spPr>
          <a:xfrm>
            <a:off x="35496" y="5661248"/>
            <a:ext cx="9118413" cy="1176732"/>
          </a:xfrm>
          <a:prstGeom prst="rect">
            <a:avLst/>
          </a:prstGeom>
          <a:solidFill>
            <a:schemeClr val="bg1">
              <a:lumMod val="50000"/>
            </a:schemeClr>
          </a:solidFill>
          <a:ln>
            <a:solidFill>
              <a:schemeClr val="tx1"/>
            </a:solidFill>
          </a:ln>
        </p:spPr>
        <p:txBody>
          <a:bodyPr wrap="square" rtlCol="0">
            <a:spAutoFit/>
          </a:bodyPr>
          <a:lstStyle/>
          <a:p>
            <a:pPr algn="ctr" fontAlgn="auto">
              <a:lnSpc>
                <a:spcPts val="2100"/>
              </a:lnSpc>
              <a:spcBef>
                <a:spcPts val="0"/>
              </a:spcBef>
              <a:spcAft>
                <a:spcPts val="0"/>
              </a:spcAft>
            </a:pPr>
            <a:r>
              <a:rPr lang="es-ES" sz="2200" dirty="0">
                <a:latin typeface="Calibri"/>
              </a:rPr>
              <a:t>Pase lo que pase, compórtense de una manera digna del evangelio de Cristo. De este modo, ya sea que vaya a verlos o que, estando ausente, solo tenga noticias de ustedes, sabré que </a:t>
            </a:r>
            <a:r>
              <a:rPr lang="es-ES" sz="2200" dirty="0">
                <a:solidFill>
                  <a:srgbClr val="FFFF00"/>
                </a:solidFill>
                <a:latin typeface="Calibri"/>
              </a:rPr>
              <a:t>siguen firmes en un mismo propósito</a:t>
            </a:r>
            <a:r>
              <a:rPr lang="es-ES" sz="2200" dirty="0">
                <a:latin typeface="Calibri"/>
              </a:rPr>
              <a:t>, luchando unánimes por la fe del evangelio (NVI).</a:t>
            </a:r>
          </a:p>
        </p:txBody>
      </p:sp>
      <p:sp>
        <p:nvSpPr>
          <p:cNvPr id="13" name="TextBox 12">
            <a:extLst>
              <a:ext uri="{FF2B5EF4-FFF2-40B4-BE49-F238E27FC236}">
                <a16:creationId xmlns:a16="http://schemas.microsoft.com/office/drawing/2014/main" id="{DDEA2A1E-7FF7-D306-3FE4-3CD2761F73D7}"/>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D23F3F92-21A3-AE11-B020-7B59D5340154}"/>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6274000-2E5E-C266-7CDC-7337E7A3AB0D}"/>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F6DFF8-0721-0AB7-2470-3E2D2D506FE9}"/>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6246F0DC-BCDE-6623-1259-B823BC07CCDB}"/>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BAA8CC-501A-E6B0-BD5A-AE9D0EA9CC12}"/>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57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7A21-02F1-8088-8B3C-D41016116E78}"/>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D9B56FDA-88BE-17D6-0666-9784F4CD6F8B}"/>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B1727542-75C9-EBE9-B893-7197F66FA925}"/>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a:t>
            </a:r>
            <a:r>
              <a:rPr lang="es-ES" sz="2400" dirty="0">
                <a:latin typeface="Calibri"/>
              </a:rPr>
              <a:t> </a:t>
            </a:r>
            <a:r>
              <a:rPr lang="es-ES" sz="2400" dirty="0">
                <a:solidFill>
                  <a:srgbClr val="00B0F0"/>
                </a:solidFill>
                <a:latin typeface="Calibri"/>
              </a:rPr>
              <a:t>y en mis prisiones, y en la defensa y confirmación del evangelio, todos vosotros sois participantes conmigo de la gracia. </a:t>
            </a:r>
          </a:p>
        </p:txBody>
      </p:sp>
      <p:sp>
        <p:nvSpPr>
          <p:cNvPr id="3" name="TextBox 2">
            <a:extLst>
              <a:ext uri="{FF2B5EF4-FFF2-40B4-BE49-F238E27FC236}">
                <a16:creationId xmlns:a16="http://schemas.microsoft.com/office/drawing/2014/main" id="{710DD971-D5D6-6919-E846-D2D74F1B02E2}"/>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4DD13D3-0E1E-3189-BB42-4492B9771176}"/>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6B6A85FB-C006-4F74-0CB2-ABEAF75E39BF}"/>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AB6919B8-0A71-74E1-1ADF-7EEDCFA4AFAA}"/>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dirty="0">
                <a:latin typeface="Calibri"/>
              </a:rPr>
              <a:t>antes bien con toda confianza, como siempre, ahora también será magnificado Cristo en mi cuerpo, o por vida o por muerte. </a:t>
            </a:r>
          </a:p>
        </p:txBody>
      </p:sp>
      <p:sp>
        <p:nvSpPr>
          <p:cNvPr id="9" name="1 CuadroTexto">
            <a:extLst>
              <a:ext uri="{FF2B5EF4-FFF2-40B4-BE49-F238E27FC236}">
                <a16:creationId xmlns:a16="http://schemas.microsoft.com/office/drawing/2014/main" id="{63B5732D-2558-B323-5B90-009EB05B01EC}"/>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D0F34167-6F21-4718-E56E-5480F546777C}"/>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He aquí nuestro Dios a quien servimos puede librarnos del horno de fuego ardiendo; y de tu mano, oh rey, nos librará. Y si no, sepas, oh rey, que no serviremos a tus dioses, ni tampoco adoraremos la estatua que has levantado. </a:t>
            </a:r>
          </a:p>
        </p:txBody>
      </p:sp>
    </p:spTree>
    <p:extLst>
      <p:ext uri="{BB962C8B-B14F-4D97-AF65-F5344CB8AC3E}">
        <p14:creationId xmlns:p14="http://schemas.microsoft.com/office/powerpoint/2010/main" val="59117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7819C-2B90-B83B-BC77-B9E18A6D10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3B90462-A52E-CD14-024E-8DABF1A06C40}"/>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5717211F-9F58-3015-9A40-6453851F095B}"/>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6D5C478E-6090-1F1D-8AEE-763D8FF7BEFE}"/>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1CF2C5B3-BB87-DC23-6EB5-49A4D60097A5}"/>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E69993DB-1916-73E0-62B5-E89A06E3167F}"/>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49EE0532-6F2E-7BFA-6DDA-FF0E07A2FF28}"/>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BA7FE4FA-737B-074C-83FB-E5F337E74AC7}"/>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71F7B131-64B1-36A6-5C41-3B7AEC44E64A}"/>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999104E2-75BA-A580-3837-7C764E41BEC3}"/>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FB42FD06-DAA0-810F-55D2-10179D753A0D}"/>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1B503CEE-EFAC-0386-8F33-9C2914E13B52}"/>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07824181-066A-95B3-8911-C036C97326CF}"/>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2D8A4C08-D244-699A-04D6-7A92E9C8135C}"/>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F55F7E50-3C11-5C2D-5232-D0E6562E11EF}"/>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17:22, 23</a:t>
            </a:r>
          </a:p>
        </p:txBody>
      </p:sp>
      <p:sp>
        <p:nvSpPr>
          <p:cNvPr id="5" name="2 CuadroTexto">
            <a:extLst>
              <a:ext uri="{FF2B5EF4-FFF2-40B4-BE49-F238E27FC236}">
                <a16:creationId xmlns:a16="http://schemas.microsoft.com/office/drawing/2014/main" id="{36B83349-77FF-C3B3-D272-34140F538A53}"/>
              </a:ext>
            </a:extLst>
          </p:cNvPr>
          <p:cNvSpPr txBox="1"/>
          <p:nvPr/>
        </p:nvSpPr>
        <p:spPr>
          <a:xfrm>
            <a:off x="35497" y="3129121"/>
            <a:ext cx="451914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La gloria que me diste, yo les he dado, para que sean uno, así como nosotros somos uno. Yo en ellos, y tú en mí, para que sean perfectos en unidad, para que el mundo conozca que tú me enviaste, y que los has amado a ellos como también a mí me has amado. </a:t>
            </a:r>
          </a:p>
        </p:txBody>
      </p:sp>
      <p:sp>
        <p:nvSpPr>
          <p:cNvPr id="13" name="TextBox 12">
            <a:extLst>
              <a:ext uri="{FF2B5EF4-FFF2-40B4-BE49-F238E27FC236}">
                <a16:creationId xmlns:a16="http://schemas.microsoft.com/office/drawing/2014/main" id="{CE46267E-CC89-FBD2-4ED8-04E9126B94A1}"/>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F45697F8-5A5E-BD33-46FA-53B41D41B436}"/>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05E0D51-8CCD-40AB-5555-19C4CCB4D3CB}"/>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FDB8390-75D7-9404-2D35-A051967CF4F0}"/>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01F47A7E-5D9A-A726-4F66-A30256B2978B}"/>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9502561-980C-60B8-34E6-6D407E7A3EE3}"/>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9CFA3-6602-8BBB-3960-15FCA626F0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D76CA9-8110-0B8A-60A0-F295C1E6CC0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58CB0FA6-0015-BDCC-C2FD-3511408A103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A638CF15-A393-EF2C-7A5D-952139452330}"/>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50E0CCC4-EAD5-CAA3-299E-C71BBF5AC09B}"/>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1AE883E2-F2AA-68F9-623B-61BBDCAFC415}"/>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C2B886E5-D09E-A841-D1EF-3EA9460E261C}"/>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9D3CE3A9-20A4-11EE-C5C7-93B0895F2CA7}"/>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47A6A9E8-C19C-0791-05F5-4FECFB0220F5}"/>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0B3258C0-82D9-6CB2-5F3E-134F542EF02A}"/>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2F720DE9-E7C6-52CF-339E-5C309E290580}"/>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362D6E01-7812-0D6B-EFC5-D5ED16D27E3F}"/>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B0CFED32-E2B0-03AB-9225-C0308681AA65}"/>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1DA730D1-ABD8-03C3-F7FD-74A23CFE5F2E}"/>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C22AB6B2-1BF5-8116-171A-A09309D73B08}"/>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17:22, 23</a:t>
            </a:r>
          </a:p>
        </p:txBody>
      </p:sp>
      <p:sp>
        <p:nvSpPr>
          <p:cNvPr id="5" name="2 CuadroTexto">
            <a:extLst>
              <a:ext uri="{FF2B5EF4-FFF2-40B4-BE49-F238E27FC236}">
                <a16:creationId xmlns:a16="http://schemas.microsoft.com/office/drawing/2014/main" id="{4DFF688C-3A6A-2D0C-836D-909E64791B4C}"/>
              </a:ext>
            </a:extLst>
          </p:cNvPr>
          <p:cNvSpPr txBox="1"/>
          <p:nvPr/>
        </p:nvSpPr>
        <p:spPr>
          <a:xfrm>
            <a:off x="35497" y="3129121"/>
            <a:ext cx="451914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gloria que me diste, yo les he dado, para que sean uno, así como nosotros somos uno.</a:t>
            </a:r>
            <a:r>
              <a:rPr lang="es-ES" sz="2400" dirty="0">
                <a:latin typeface="Calibri"/>
              </a:rPr>
              <a:t> Yo en ellos, y tú en mí, para que sean perfectos en unidad, para que el mundo conozca que tú me enviaste, y que los has amado a ellos como también a mí me has amado. </a:t>
            </a:r>
          </a:p>
        </p:txBody>
      </p:sp>
      <p:sp>
        <p:nvSpPr>
          <p:cNvPr id="13" name="TextBox 12">
            <a:extLst>
              <a:ext uri="{FF2B5EF4-FFF2-40B4-BE49-F238E27FC236}">
                <a16:creationId xmlns:a16="http://schemas.microsoft.com/office/drawing/2014/main" id="{B96A789D-A4AA-5197-3512-3D7BDB2860E4}"/>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41FBDDBD-3040-C79E-F4FA-166762BB0050}"/>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1F4E84-2CC4-4312-3C32-FF11AB28C271}"/>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0401F6B-F1B3-05A8-0AD5-1A8F2E266A8C}"/>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C679D31D-36DE-0A46-EF0C-3C4660F316EF}"/>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35EFAC-BA55-7428-E4E0-9E24D2170600}"/>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6708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98BA9-5089-CE96-4798-5C80B0DBD8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084857-6327-1775-A996-915DEFB7E33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E7140415-BD89-416F-4B55-2764024B22BC}"/>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BB0607F4-10D1-97D3-3097-3F91F2E092EA}"/>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3B90FF5F-748C-4EF9-9524-8CA3CB191368}"/>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0A32D30A-832A-CB2A-69C1-D457F7859A45}"/>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7B3CC940-DD1D-B341-F1AC-0FC511B2C25D}"/>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AE89EB97-C67C-23A6-6716-7C601475EABD}"/>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8B1C58BA-2DD1-7665-C580-88A863FBD712}"/>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0B63E2F2-493B-B8BD-BDFE-FA36AADC00A2}"/>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CA4784B2-7C07-6E1B-FFD9-70D445158F3E}"/>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C71C98B9-025F-29C8-98F4-BA5AC053CFA3}"/>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F48C0D8B-E2DB-4F04-83AB-EE4D91800E68}"/>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A4385325-347A-6332-CF19-DD7A1B55EB2D}"/>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81E0EE01-9E7E-F561-B559-B321CF55C5D0}"/>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17:22, 23</a:t>
            </a:r>
          </a:p>
        </p:txBody>
      </p:sp>
      <p:sp>
        <p:nvSpPr>
          <p:cNvPr id="5" name="2 CuadroTexto">
            <a:extLst>
              <a:ext uri="{FF2B5EF4-FFF2-40B4-BE49-F238E27FC236}">
                <a16:creationId xmlns:a16="http://schemas.microsoft.com/office/drawing/2014/main" id="{F3ABBC1D-AF88-E4EC-7BA1-180BCDF8FFF6}"/>
              </a:ext>
            </a:extLst>
          </p:cNvPr>
          <p:cNvSpPr txBox="1"/>
          <p:nvPr/>
        </p:nvSpPr>
        <p:spPr>
          <a:xfrm>
            <a:off x="35497" y="3129121"/>
            <a:ext cx="451914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gloria que me diste, yo les he dado, para que sean uno, así como nosotros somos uno.</a:t>
            </a:r>
            <a:r>
              <a:rPr lang="es-ES" sz="2400" dirty="0">
                <a:latin typeface="Calibri"/>
              </a:rPr>
              <a:t> </a:t>
            </a:r>
            <a:r>
              <a:rPr lang="es-ES" sz="2400" dirty="0">
                <a:solidFill>
                  <a:srgbClr val="00B0F0"/>
                </a:solidFill>
                <a:latin typeface="Calibri"/>
              </a:rPr>
              <a:t>Yo en ellos, y tú en mí, para que sean perfectos en unidad,</a:t>
            </a:r>
            <a:r>
              <a:rPr lang="es-ES" sz="2400" dirty="0">
                <a:latin typeface="Calibri"/>
              </a:rPr>
              <a:t> para que el mundo conozca que tú me enviaste, y que los has amado a ellos como también a mí me has amado. </a:t>
            </a:r>
          </a:p>
        </p:txBody>
      </p:sp>
      <p:sp>
        <p:nvSpPr>
          <p:cNvPr id="13" name="TextBox 12">
            <a:extLst>
              <a:ext uri="{FF2B5EF4-FFF2-40B4-BE49-F238E27FC236}">
                <a16:creationId xmlns:a16="http://schemas.microsoft.com/office/drawing/2014/main" id="{DA8F4C19-F97D-6FB7-0BEA-E140CA841424}"/>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7734A89B-FB7B-3AE7-3E23-A99128D0EACF}"/>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EEA256-4D2A-6C48-8542-CD93E1A81A73}"/>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D8B483C-C606-EE75-B86F-FBC5DE8D6CA6}"/>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7DA93A96-A987-762E-F269-6CAF0D1C7828}"/>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E91E447-2D19-6337-DC18-38E6857AD310}"/>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6857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2C457-2C6E-81DF-4329-8B18A4CCFB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A9C500E-EA74-1369-9D35-5B4284B15AD9}"/>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2096D28D-9233-CBEC-661D-D3FFE6B331ED}"/>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E8089FC-49AC-AC09-2EFA-75FCAF884FB2}"/>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C25B6A0B-EE8D-1CCD-E15A-35CB9868D187}"/>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C942DF1D-CBB6-D67E-9C51-048AF3EC2DB2}"/>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67B3FC01-3A16-1076-BB5E-FF0AA7AF4E70}"/>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D81B39C6-6A9A-1F30-7DB7-D33D96ECE789}"/>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EE949139-7D6B-1A4D-0654-084C45CBEA70}"/>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641FE55A-4D90-F423-3988-4236F3ECD8AE}"/>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FF9C5780-78A2-3712-83FC-4C21B72BED7D}"/>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E1846460-3111-B23A-185D-FFA9500DFE10}"/>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1073FE5D-BEB3-D2B5-C9DA-1D7AFFCA78E8}"/>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6644D815-C447-D40B-F692-2308C704164D}"/>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8C992161-C635-6757-76AE-9EE1CA6A4F47}"/>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17:22, 23</a:t>
            </a:r>
          </a:p>
        </p:txBody>
      </p:sp>
      <p:sp>
        <p:nvSpPr>
          <p:cNvPr id="5" name="2 CuadroTexto">
            <a:extLst>
              <a:ext uri="{FF2B5EF4-FFF2-40B4-BE49-F238E27FC236}">
                <a16:creationId xmlns:a16="http://schemas.microsoft.com/office/drawing/2014/main" id="{1A05F249-622D-2755-EAD9-1070A21382B1}"/>
              </a:ext>
            </a:extLst>
          </p:cNvPr>
          <p:cNvSpPr txBox="1"/>
          <p:nvPr/>
        </p:nvSpPr>
        <p:spPr>
          <a:xfrm>
            <a:off x="35497" y="3129121"/>
            <a:ext cx="4519142" cy="2558842"/>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La gloria que me diste, yo les he dado, para que sean uno, así como nosotros somos uno.</a:t>
            </a:r>
            <a:r>
              <a:rPr lang="es-ES" sz="2400" dirty="0">
                <a:latin typeface="Calibri"/>
              </a:rPr>
              <a:t> </a:t>
            </a:r>
            <a:r>
              <a:rPr lang="es-ES" sz="2400" dirty="0">
                <a:solidFill>
                  <a:srgbClr val="00B0F0"/>
                </a:solidFill>
                <a:latin typeface="Calibri"/>
              </a:rPr>
              <a:t>Yo en ellos, y tú en mí, para que sean perfectos en unidad,</a:t>
            </a:r>
            <a:r>
              <a:rPr lang="es-ES" sz="2400" dirty="0">
                <a:latin typeface="Calibri"/>
              </a:rPr>
              <a:t> </a:t>
            </a:r>
            <a:r>
              <a:rPr lang="es-ES" sz="2400" dirty="0">
                <a:solidFill>
                  <a:srgbClr val="FFFF00"/>
                </a:solidFill>
                <a:latin typeface="Calibri"/>
              </a:rPr>
              <a:t>para que el mundo conozca que tú me enviaste, y que los has amado a ellos como también a mí me has amado. </a:t>
            </a:r>
          </a:p>
        </p:txBody>
      </p:sp>
      <p:sp>
        <p:nvSpPr>
          <p:cNvPr id="13" name="TextBox 12">
            <a:extLst>
              <a:ext uri="{FF2B5EF4-FFF2-40B4-BE49-F238E27FC236}">
                <a16:creationId xmlns:a16="http://schemas.microsoft.com/office/drawing/2014/main" id="{3E531DE1-2A1B-EE46-3B6A-83459A195F05}"/>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79A43287-DC6D-8AD9-6391-62B130E8FA9B}"/>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B1F8E5-3F8F-9FB2-6306-96A80CF93971}"/>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5DE45A-F3CA-0313-97A8-6F7231612C58}"/>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DAB3E3C9-1BFB-CF2F-1FBE-893A9E15A2EB}"/>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B90D8F5-F10E-513D-74A2-ACE9A52BA12D}"/>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3A54EB-CAB2-7B1E-E1BF-36FE545574CB}"/>
              </a:ext>
            </a:extLst>
          </p:cNvPr>
          <p:cNvSpPr txBox="1"/>
          <p:nvPr/>
        </p:nvSpPr>
        <p:spPr>
          <a:xfrm>
            <a:off x="4545925" y="5699874"/>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Manténganse luchando unidos para que su predicación sea efectiva</a:t>
            </a:r>
          </a:p>
        </p:txBody>
      </p:sp>
      <p:cxnSp>
        <p:nvCxnSpPr>
          <p:cNvPr id="22" name="Straight Connector 21">
            <a:extLst>
              <a:ext uri="{FF2B5EF4-FFF2-40B4-BE49-F238E27FC236}">
                <a16:creationId xmlns:a16="http://schemas.microsoft.com/office/drawing/2014/main" id="{A3B47B14-06DA-3EA3-8698-D6D098E07A6F}"/>
              </a:ext>
            </a:extLst>
          </p:cNvPr>
          <p:cNvCxnSpPr>
            <a:cxnSpLocks/>
          </p:cNvCxnSpPr>
          <p:nvPr/>
        </p:nvCxnSpPr>
        <p:spPr>
          <a:xfrm>
            <a:off x="1490214" y="2643956"/>
            <a:ext cx="264973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5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EE5BF-B138-66B0-B15F-C91B11CBC42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94EB09-0D93-54E2-6C85-096E389CFD5F}"/>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321CFEC8-7C84-C6E2-9E05-C884C457AE0A}"/>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365E3110-5AC2-2D0A-79BC-C43B8D1423A4}"/>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A876B1B2-6457-978C-A026-C7CEFB9C5CCE}"/>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2A0FCE5E-C101-2B2F-7BD9-5AA42040BAAF}"/>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10019B7B-3715-D35C-6400-01C9AADF4F33}"/>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3F690470-4CAC-5A23-C917-B7A3578DB5A0}"/>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5AD31820-DF7F-9A2A-331B-7CC592ED9308}"/>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01EF78DA-7BA4-8774-3274-F8164D3ED275}"/>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74E4F66B-0F4E-BA6F-0CDC-77E0BC064CFD}"/>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57E4D9A0-1283-A249-7433-FD9C5DC48924}"/>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DDAE96EF-065F-7DB1-0A7A-6F8B84BA7653}"/>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18A71EF1-00AE-A001-851A-44B1DB31C753}"/>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08F87B8B-C9FA-06B1-9B7C-A084E8BE99CC}"/>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17:17-19</a:t>
            </a:r>
          </a:p>
        </p:txBody>
      </p:sp>
      <p:sp>
        <p:nvSpPr>
          <p:cNvPr id="5" name="2 CuadroTexto">
            <a:extLst>
              <a:ext uri="{FF2B5EF4-FFF2-40B4-BE49-F238E27FC236}">
                <a16:creationId xmlns:a16="http://schemas.microsoft.com/office/drawing/2014/main" id="{DE14A0BD-E889-CFDC-1725-029EB1F1717B}"/>
              </a:ext>
            </a:extLst>
          </p:cNvPr>
          <p:cNvSpPr txBox="1"/>
          <p:nvPr/>
        </p:nvSpPr>
        <p:spPr>
          <a:xfrm>
            <a:off x="251520" y="3129121"/>
            <a:ext cx="4087095"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latin typeface="Calibri"/>
              </a:rPr>
              <a:t>Santifícalos en tu verdad; tu palabra es verdad. Como tú me enviaste al mundo, así yo los he enviado al mundo. Y por ellos yo me santifico a mí mismo, para que también ellos sean santificados en la verdad. </a:t>
            </a:r>
          </a:p>
        </p:txBody>
      </p:sp>
      <p:sp>
        <p:nvSpPr>
          <p:cNvPr id="13" name="TextBox 12">
            <a:extLst>
              <a:ext uri="{FF2B5EF4-FFF2-40B4-BE49-F238E27FC236}">
                <a16:creationId xmlns:a16="http://schemas.microsoft.com/office/drawing/2014/main" id="{5E71B07D-908F-8081-9CB7-6AF057C5346A}"/>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91670009-D39F-F5E2-61A4-F2152B8EA0A6}"/>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C066F6-B84B-962C-8633-62F80B1AA58E}"/>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D02CF1-61F0-3947-22F4-3953DA3DA3EB}"/>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78D18DAA-E2C5-8CC7-B0B0-4393BA834A4C}"/>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2E5896C-B7EB-E88F-854D-B75C22992E42}"/>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3107C4-9DF4-1120-B3BE-48ADB672442A}"/>
              </a:ext>
            </a:extLst>
          </p:cNvPr>
          <p:cNvSpPr txBox="1"/>
          <p:nvPr/>
        </p:nvSpPr>
        <p:spPr>
          <a:xfrm>
            <a:off x="4545925" y="5699874"/>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Manténganse luchando unidos para que su predicación sea efectiva</a:t>
            </a:r>
          </a:p>
        </p:txBody>
      </p:sp>
      <p:cxnSp>
        <p:nvCxnSpPr>
          <p:cNvPr id="22" name="Straight Connector 21">
            <a:extLst>
              <a:ext uri="{FF2B5EF4-FFF2-40B4-BE49-F238E27FC236}">
                <a16:creationId xmlns:a16="http://schemas.microsoft.com/office/drawing/2014/main" id="{649BC51F-F17B-C3BA-135B-92C7EE75FB1B}"/>
              </a:ext>
            </a:extLst>
          </p:cNvPr>
          <p:cNvCxnSpPr>
            <a:cxnSpLocks/>
          </p:cNvCxnSpPr>
          <p:nvPr/>
        </p:nvCxnSpPr>
        <p:spPr>
          <a:xfrm>
            <a:off x="1490214" y="2643956"/>
            <a:ext cx="264973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47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A347-4774-B96A-E634-992A7171F7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23D002-0208-7557-F7BE-40C2376E12F7}"/>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15F3880D-8187-130B-0B9F-C8720449C0BA}"/>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412D1E2B-1EB4-DDB5-7937-1E21E4DDFE82}"/>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8925C55C-9CAF-1A85-5561-6D009E948302}"/>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B5F96BB4-CCA0-04D6-0C19-059DC300CD65}"/>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D6B23665-C4CA-788E-CDB9-62CC13BF58E6}"/>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E839E507-A577-E62A-0F48-2A81FD5F9D46}"/>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53424554-57D5-149B-39DC-EAF859E9B909}"/>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45503944-D40C-F549-FEDF-6AC57CD4CA7C}"/>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E762F332-2D20-1345-BDD6-5DBC6236248A}"/>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D9141B57-A00F-9403-8BD2-3BD843E56DF3}"/>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B13BC854-82F4-C2F9-AC64-BA9032DFA070}"/>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C5D5929D-7174-E1F0-F709-CAC148C571CF}"/>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DAA6494C-5B4D-8B59-D268-FFF9DC8F724A}"/>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17:17-19</a:t>
            </a:r>
          </a:p>
        </p:txBody>
      </p:sp>
      <p:sp>
        <p:nvSpPr>
          <p:cNvPr id="5" name="2 CuadroTexto">
            <a:extLst>
              <a:ext uri="{FF2B5EF4-FFF2-40B4-BE49-F238E27FC236}">
                <a16:creationId xmlns:a16="http://schemas.microsoft.com/office/drawing/2014/main" id="{EDF4C302-7572-12A6-3CDD-8B9981EF12C4}"/>
              </a:ext>
            </a:extLst>
          </p:cNvPr>
          <p:cNvSpPr txBox="1"/>
          <p:nvPr/>
        </p:nvSpPr>
        <p:spPr>
          <a:xfrm>
            <a:off x="251520" y="3129121"/>
            <a:ext cx="4087095"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Santifícalos en tu verdad; tu palabra es verdad.</a:t>
            </a:r>
            <a:r>
              <a:rPr lang="es-ES" sz="2400" dirty="0">
                <a:latin typeface="Calibri"/>
              </a:rPr>
              <a:t> Como tú me enviaste al mundo, así yo los he enviado al mundo. Y por ellos yo me santifico a mí mismo, para que también ellos sean santificados en la verdad. </a:t>
            </a:r>
          </a:p>
        </p:txBody>
      </p:sp>
      <p:sp>
        <p:nvSpPr>
          <p:cNvPr id="13" name="TextBox 12">
            <a:extLst>
              <a:ext uri="{FF2B5EF4-FFF2-40B4-BE49-F238E27FC236}">
                <a16:creationId xmlns:a16="http://schemas.microsoft.com/office/drawing/2014/main" id="{55ADDEF5-AA55-5689-9787-37CB99753278}"/>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F64314E6-03CE-443C-6212-45F72FAE766C}"/>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FDEF8D-1057-F1D4-55AD-08006FABD7F2}"/>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24FEDC-2FFB-5815-4EF6-509F83B6FE5D}"/>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B8CC37EB-8CD2-976C-614C-767F1A011657}"/>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69BE950-F855-D48F-8D17-262BF269D809}"/>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108FD8-12EC-B4FD-5FC2-35C69ABE4B81}"/>
              </a:ext>
            </a:extLst>
          </p:cNvPr>
          <p:cNvSpPr txBox="1"/>
          <p:nvPr/>
        </p:nvSpPr>
        <p:spPr>
          <a:xfrm>
            <a:off x="4545925" y="5699874"/>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Manténganse luchando unidos para que su predicación sea efectiva</a:t>
            </a:r>
          </a:p>
        </p:txBody>
      </p:sp>
      <p:cxnSp>
        <p:nvCxnSpPr>
          <p:cNvPr id="22" name="Straight Connector 21">
            <a:extLst>
              <a:ext uri="{FF2B5EF4-FFF2-40B4-BE49-F238E27FC236}">
                <a16:creationId xmlns:a16="http://schemas.microsoft.com/office/drawing/2014/main" id="{F3A9B984-A44F-53F0-8190-E387078DD3B2}"/>
              </a:ext>
            </a:extLst>
          </p:cNvPr>
          <p:cNvCxnSpPr>
            <a:cxnSpLocks/>
          </p:cNvCxnSpPr>
          <p:nvPr/>
        </p:nvCxnSpPr>
        <p:spPr>
          <a:xfrm>
            <a:off x="1490214" y="2643956"/>
            <a:ext cx="264973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2392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718B6-2B83-F12A-3A15-1A526B983B0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6D8117-950B-B878-BDD5-5FAD9CEA9AF4}"/>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C5A70EA-7941-1EF9-CFCF-39FE8732EAE2}"/>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A45B135-1DBD-C742-95C1-A539D4112143}"/>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0A41E9BA-0D51-3D08-17BE-5B83DC52EA5E}"/>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1AC3540D-1906-6E21-4BF7-F8AA580C5475}"/>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D2F03BC7-6959-12B6-6FFC-B8D23EB4327F}"/>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28F0F349-1660-C04B-07C7-AD2528634BC3}"/>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3F75343A-73D4-72FB-2093-6EF621A28781}"/>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FEFC6FB3-1F31-E5F8-3147-49C9C2A49BAF}"/>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20B8365A-2581-8A3F-70E2-52D3B58E5AEA}"/>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E1598166-6C48-C0BD-0536-336D0461167D}"/>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C743BEC3-A38F-6BD9-FAC9-48C3E4DDD269}"/>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053A97D5-6D73-AD95-58EA-F4A7CCE70D45}"/>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5EB94E73-DB15-4F2A-2929-8ECF6401F81E}"/>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17:17-19</a:t>
            </a:r>
          </a:p>
        </p:txBody>
      </p:sp>
      <p:sp>
        <p:nvSpPr>
          <p:cNvPr id="5" name="2 CuadroTexto">
            <a:extLst>
              <a:ext uri="{FF2B5EF4-FFF2-40B4-BE49-F238E27FC236}">
                <a16:creationId xmlns:a16="http://schemas.microsoft.com/office/drawing/2014/main" id="{E976A513-3100-F05C-5712-11E4D809880D}"/>
              </a:ext>
            </a:extLst>
          </p:cNvPr>
          <p:cNvSpPr txBox="1"/>
          <p:nvPr/>
        </p:nvSpPr>
        <p:spPr>
          <a:xfrm>
            <a:off x="251520" y="3129121"/>
            <a:ext cx="4087095"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Santifícalos en tu verdad; tu palabra es verdad.</a:t>
            </a:r>
            <a:r>
              <a:rPr lang="es-ES" sz="2400" dirty="0">
                <a:latin typeface="Calibri"/>
              </a:rPr>
              <a:t> </a:t>
            </a:r>
            <a:r>
              <a:rPr lang="es-ES" sz="2400" dirty="0">
                <a:solidFill>
                  <a:srgbClr val="00B0F0"/>
                </a:solidFill>
                <a:latin typeface="Calibri"/>
              </a:rPr>
              <a:t>Como tú me enviaste al mundo, así yo los he enviado al mundo.</a:t>
            </a:r>
            <a:r>
              <a:rPr lang="es-ES" sz="2400" dirty="0">
                <a:latin typeface="Calibri"/>
              </a:rPr>
              <a:t> Y por ellos yo me santifico a mí mismo, para que también ellos sean santificados en la verdad. </a:t>
            </a:r>
          </a:p>
        </p:txBody>
      </p:sp>
      <p:sp>
        <p:nvSpPr>
          <p:cNvPr id="13" name="TextBox 12">
            <a:extLst>
              <a:ext uri="{FF2B5EF4-FFF2-40B4-BE49-F238E27FC236}">
                <a16:creationId xmlns:a16="http://schemas.microsoft.com/office/drawing/2014/main" id="{52ED851E-0E65-172D-D928-76FF92C8E9FF}"/>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8187104D-22CF-1779-E399-C2248742DA5E}"/>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93C68E-45F9-AB41-FE26-A942E0D71522}"/>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CA76CF2-23C7-066F-4885-12E146653926}"/>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AC662D80-AE5D-7EAB-1C0F-46C5550B4CE7}"/>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5832D61-F4C3-0F36-17C3-F14077DDCAD0}"/>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41375-9AFF-917D-70EF-8C3ADFB305C7}"/>
              </a:ext>
            </a:extLst>
          </p:cNvPr>
          <p:cNvSpPr txBox="1"/>
          <p:nvPr/>
        </p:nvSpPr>
        <p:spPr>
          <a:xfrm>
            <a:off x="4545925" y="5699874"/>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Manténganse luchando unidos para que su predicación sea efectiva</a:t>
            </a:r>
          </a:p>
        </p:txBody>
      </p:sp>
      <p:cxnSp>
        <p:nvCxnSpPr>
          <p:cNvPr id="22" name="Straight Connector 21">
            <a:extLst>
              <a:ext uri="{FF2B5EF4-FFF2-40B4-BE49-F238E27FC236}">
                <a16:creationId xmlns:a16="http://schemas.microsoft.com/office/drawing/2014/main" id="{8E52EA70-E223-E29F-36F1-8B617FE21FA4}"/>
              </a:ext>
            </a:extLst>
          </p:cNvPr>
          <p:cNvCxnSpPr>
            <a:cxnSpLocks/>
          </p:cNvCxnSpPr>
          <p:nvPr/>
        </p:nvCxnSpPr>
        <p:spPr>
          <a:xfrm>
            <a:off x="1490214" y="2643956"/>
            <a:ext cx="264973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4615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1E4F-4FEF-D0B1-5783-A9B31C7617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E4CF0B-169A-1FC7-11FB-79DC031FD153}"/>
              </a:ext>
            </a:extLst>
          </p:cNvPr>
          <p:cNvSpPr txBox="1"/>
          <p:nvPr/>
        </p:nvSpPr>
        <p:spPr>
          <a:xfrm>
            <a:off x="4587690" y="44624"/>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F662E2C7-11D3-7BCE-1127-D8D5463E134E}"/>
              </a:ext>
            </a:extLst>
          </p:cNvPr>
          <p:cNvSpPr txBox="1"/>
          <p:nvPr/>
        </p:nvSpPr>
        <p:spPr>
          <a:xfrm>
            <a:off x="4581909" y="384076"/>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14" name="TextBox 13">
            <a:extLst>
              <a:ext uri="{FF2B5EF4-FFF2-40B4-BE49-F238E27FC236}">
                <a16:creationId xmlns:a16="http://schemas.microsoft.com/office/drawing/2014/main" id="{12BD31F5-EAFD-80A6-1A6C-1A1F8DD417F2}"/>
              </a:ext>
            </a:extLst>
          </p:cNvPr>
          <p:cNvSpPr txBox="1"/>
          <p:nvPr/>
        </p:nvSpPr>
        <p:spPr>
          <a:xfrm>
            <a:off x="4572000" y="71467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Morir es ganancia</a:t>
            </a:r>
          </a:p>
        </p:txBody>
      </p:sp>
      <p:sp>
        <p:nvSpPr>
          <p:cNvPr id="10" name="TextBox 9">
            <a:extLst>
              <a:ext uri="{FF2B5EF4-FFF2-40B4-BE49-F238E27FC236}">
                <a16:creationId xmlns:a16="http://schemas.microsoft.com/office/drawing/2014/main" id="{7558E81D-8597-B9A6-97A4-76796F35FB05}"/>
              </a:ext>
            </a:extLst>
          </p:cNvPr>
          <p:cNvSpPr txBox="1"/>
          <p:nvPr/>
        </p:nvSpPr>
        <p:spPr>
          <a:xfrm>
            <a:off x="4554638" y="2060848"/>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Para mí “el morir es ganancia” porque “me está guardada la corona de justicia” </a:t>
            </a:r>
          </a:p>
        </p:txBody>
      </p:sp>
      <p:sp>
        <p:nvSpPr>
          <p:cNvPr id="17" name="TextBox 16">
            <a:extLst>
              <a:ext uri="{FF2B5EF4-FFF2-40B4-BE49-F238E27FC236}">
                <a16:creationId xmlns:a16="http://schemas.microsoft.com/office/drawing/2014/main" id="{97432CD2-A0A3-CC2E-D527-6B3347502661}"/>
              </a:ext>
            </a:extLst>
          </p:cNvPr>
          <p:cNvSpPr txBox="1"/>
          <p:nvPr/>
        </p:nvSpPr>
        <p:spPr>
          <a:xfrm>
            <a:off x="4572000" y="1029030"/>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Tener confianza</a:t>
            </a:r>
          </a:p>
        </p:txBody>
      </p:sp>
      <p:sp>
        <p:nvSpPr>
          <p:cNvPr id="12" name="TextBox 11">
            <a:extLst>
              <a:ext uri="{FF2B5EF4-FFF2-40B4-BE49-F238E27FC236}">
                <a16:creationId xmlns:a16="http://schemas.microsoft.com/office/drawing/2014/main" id="{3DE8C2A5-CB20-C1DB-7DDA-75401EF5BC07}"/>
              </a:ext>
            </a:extLst>
          </p:cNvPr>
          <p:cNvSpPr txBox="1"/>
          <p:nvPr/>
        </p:nvSpPr>
        <p:spPr>
          <a:xfrm>
            <a:off x="4554638" y="2616820"/>
            <a:ext cx="4536504" cy="583108"/>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Mi esperanza es estar con Cristo cuando me resucite y reciba la corona de justicia</a:t>
            </a:r>
          </a:p>
        </p:txBody>
      </p:sp>
      <p:sp>
        <p:nvSpPr>
          <p:cNvPr id="19" name="TextBox 18">
            <a:extLst>
              <a:ext uri="{FF2B5EF4-FFF2-40B4-BE49-F238E27FC236}">
                <a16:creationId xmlns:a16="http://schemas.microsoft.com/office/drawing/2014/main" id="{6AF7F5C6-158F-3C59-CCFB-83D367306C4F}"/>
              </a:ext>
            </a:extLst>
          </p:cNvPr>
          <p:cNvSpPr txBox="1"/>
          <p:nvPr/>
        </p:nvSpPr>
        <p:spPr>
          <a:xfrm>
            <a:off x="4572000" y="1368482"/>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Permanezcan unidos</a:t>
            </a:r>
          </a:p>
        </p:txBody>
      </p:sp>
      <p:sp>
        <p:nvSpPr>
          <p:cNvPr id="6" name="TextBox 5">
            <a:extLst>
              <a:ext uri="{FF2B5EF4-FFF2-40B4-BE49-F238E27FC236}">
                <a16:creationId xmlns:a16="http://schemas.microsoft.com/office/drawing/2014/main" id="{E379C90D-E703-3131-83A6-8D5B708F9D8B}"/>
              </a:ext>
            </a:extLst>
          </p:cNvPr>
          <p:cNvSpPr txBox="1"/>
          <p:nvPr/>
        </p:nvSpPr>
        <p:spPr>
          <a:xfrm>
            <a:off x="4572000" y="3234281"/>
            <a:ext cx="4536504" cy="583108"/>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desea vivir con nosotros en la patria celestial</a:t>
            </a:r>
          </a:p>
        </p:txBody>
      </p:sp>
      <p:sp>
        <p:nvSpPr>
          <p:cNvPr id="18" name="TextBox 17">
            <a:extLst>
              <a:ext uri="{FF2B5EF4-FFF2-40B4-BE49-F238E27FC236}">
                <a16:creationId xmlns:a16="http://schemas.microsoft.com/office/drawing/2014/main" id="{261078C0-AA5E-567B-1E18-8E99E266403A}"/>
              </a:ext>
            </a:extLst>
          </p:cNvPr>
          <p:cNvSpPr txBox="1"/>
          <p:nvPr/>
        </p:nvSpPr>
        <p:spPr>
          <a:xfrm>
            <a:off x="4572000" y="3796556"/>
            <a:ext cx="4536504" cy="339452"/>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Compórtense como ciudadanos del cielo</a:t>
            </a:r>
          </a:p>
        </p:txBody>
      </p:sp>
      <p:sp>
        <p:nvSpPr>
          <p:cNvPr id="8" name="TextBox 7">
            <a:extLst>
              <a:ext uri="{FF2B5EF4-FFF2-40B4-BE49-F238E27FC236}">
                <a16:creationId xmlns:a16="http://schemas.microsoft.com/office/drawing/2014/main" id="{57BD812F-BBA2-963C-0E9D-4CC518FEAB38}"/>
              </a:ext>
            </a:extLst>
          </p:cNvPr>
          <p:cNvSpPr txBox="1"/>
          <p:nvPr/>
        </p:nvSpPr>
        <p:spPr>
          <a:xfrm>
            <a:off x="4572000" y="4121838"/>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Como ciudadanos del reino de Dios sean justos, amen misericordia y honren a Dios</a:t>
            </a:r>
          </a:p>
        </p:txBody>
      </p:sp>
      <p:sp>
        <p:nvSpPr>
          <p:cNvPr id="11" name="TextBox 10">
            <a:extLst>
              <a:ext uri="{FF2B5EF4-FFF2-40B4-BE49-F238E27FC236}">
                <a16:creationId xmlns:a16="http://schemas.microsoft.com/office/drawing/2014/main" id="{9A1E58A9-391E-FAB4-A39C-815F20DA0913}"/>
              </a:ext>
            </a:extLst>
          </p:cNvPr>
          <p:cNvSpPr txBox="1"/>
          <p:nvPr/>
        </p:nvSpPr>
        <p:spPr>
          <a:xfrm>
            <a:off x="4587136" y="1707934"/>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Unidos y sin temor</a:t>
            </a:r>
          </a:p>
        </p:txBody>
      </p:sp>
      <p:sp>
        <p:nvSpPr>
          <p:cNvPr id="16" name="1 CuadroTexto">
            <a:extLst>
              <a:ext uri="{FF2B5EF4-FFF2-40B4-BE49-F238E27FC236}">
                <a16:creationId xmlns:a16="http://schemas.microsoft.com/office/drawing/2014/main" id="{89907E13-C09E-AAAF-E1EB-2D3FF5BC465F}"/>
              </a:ext>
            </a:extLst>
          </p:cNvPr>
          <p:cNvSpPr txBox="1"/>
          <p:nvPr/>
        </p:nvSpPr>
        <p:spPr>
          <a:xfrm>
            <a:off x="107504" y="-697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1:27</a:t>
            </a:r>
          </a:p>
        </p:txBody>
      </p:sp>
      <p:sp>
        <p:nvSpPr>
          <p:cNvPr id="20" name="2 CuadroTexto">
            <a:extLst>
              <a:ext uri="{FF2B5EF4-FFF2-40B4-BE49-F238E27FC236}">
                <a16:creationId xmlns:a16="http://schemas.microsoft.com/office/drawing/2014/main" id="{7667A7C5-91B1-1ED8-2C1C-429EAC29AC0C}"/>
              </a:ext>
            </a:extLst>
          </p:cNvPr>
          <p:cNvSpPr txBox="1"/>
          <p:nvPr/>
        </p:nvSpPr>
        <p:spPr>
          <a:xfrm>
            <a:off x="0" y="457855"/>
            <a:ext cx="4581909"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Solamente que os comportéis como es digno del evangelio de Cristo,</a:t>
            </a:r>
            <a:r>
              <a:rPr lang="es-ES" sz="2400" dirty="0">
                <a:latin typeface="Calibri"/>
              </a:rPr>
              <a:t> </a:t>
            </a:r>
            <a:r>
              <a:rPr lang="es-ES" sz="2400" dirty="0">
                <a:solidFill>
                  <a:srgbClr val="00B0F0"/>
                </a:solidFill>
                <a:latin typeface="Calibri"/>
              </a:rPr>
              <a:t>para que o sea que vaya a veros, o que esté ausente, oiga de vosotros </a:t>
            </a:r>
            <a:r>
              <a:rPr lang="es-ES" sz="2400" u="sng" dirty="0">
                <a:solidFill>
                  <a:srgbClr val="00B0F0"/>
                </a:solidFill>
                <a:latin typeface="Calibri"/>
              </a:rPr>
              <a:t>que estáis firmes </a:t>
            </a:r>
            <a:r>
              <a:rPr lang="es-ES" sz="2400" dirty="0">
                <a:solidFill>
                  <a:srgbClr val="00B0F0"/>
                </a:solidFill>
                <a:latin typeface="Calibri"/>
              </a:rPr>
              <a:t>en un mismo espíritu, combatiendo unánimes por la fe del evangelio, </a:t>
            </a:r>
          </a:p>
        </p:txBody>
      </p:sp>
      <p:sp>
        <p:nvSpPr>
          <p:cNvPr id="4" name="1 CuadroTexto">
            <a:extLst>
              <a:ext uri="{FF2B5EF4-FFF2-40B4-BE49-F238E27FC236}">
                <a16:creationId xmlns:a16="http://schemas.microsoft.com/office/drawing/2014/main" id="{DE5C0E5B-9800-89C1-83BF-49B51C31D2BF}"/>
              </a:ext>
            </a:extLst>
          </p:cNvPr>
          <p:cNvSpPr txBox="1"/>
          <p:nvPr/>
        </p:nvSpPr>
        <p:spPr>
          <a:xfrm>
            <a:off x="169603" y="2624807"/>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Juan 17:17-19</a:t>
            </a:r>
          </a:p>
        </p:txBody>
      </p:sp>
      <p:sp>
        <p:nvSpPr>
          <p:cNvPr id="5" name="2 CuadroTexto">
            <a:extLst>
              <a:ext uri="{FF2B5EF4-FFF2-40B4-BE49-F238E27FC236}">
                <a16:creationId xmlns:a16="http://schemas.microsoft.com/office/drawing/2014/main" id="{12B35DED-1CCD-78FD-F9E6-8608CFE8510A}"/>
              </a:ext>
            </a:extLst>
          </p:cNvPr>
          <p:cNvSpPr txBox="1"/>
          <p:nvPr/>
        </p:nvSpPr>
        <p:spPr>
          <a:xfrm>
            <a:off x="251520" y="3129121"/>
            <a:ext cx="4087095" cy="2251065"/>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Santifícalos en tu verdad; tu palabra es verdad.</a:t>
            </a:r>
            <a:r>
              <a:rPr lang="es-ES" sz="2400" dirty="0">
                <a:latin typeface="Calibri"/>
              </a:rPr>
              <a:t> </a:t>
            </a:r>
            <a:r>
              <a:rPr lang="es-ES" sz="2400" dirty="0">
                <a:solidFill>
                  <a:srgbClr val="00B0F0"/>
                </a:solidFill>
                <a:latin typeface="Calibri"/>
              </a:rPr>
              <a:t>Como tú me enviaste al mundo, así yo los he enviado al mundo.</a:t>
            </a:r>
            <a:r>
              <a:rPr lang="es-ES" sz="2400" dirty="0">
                <a:latin typeface="Calibri"/>
              </a:rPr>
              <a:t> </a:t>
            </a:r>
            <a:r>
              <a:rPr lang="es-ES" sz="2400" dirty="0">
                <a:solidFill>
                  <a:srgbClr val="FFFF00"/>
                </a:solidFill>
                <a:latin typeface="Calibri"/>
              </a:rPr>
              <a:t>Y por ellos yo me santifico a mí mismo, para que también ellos sean santificados en la verdad. </a:t>
            </a:r>
          </a:p>
        </p:txBody>
      </p:sp>
      <p:sp>
        <p:nvSpPr>
          <p:cNvPr id="13" name="TextBox 12">
            <a:extLst>
              <a:ext uri="{FF2B5EF4-FFF2-40B4-BE49-F238E27FC236}">
                <a16:creationId xmlns:a16="http://schemas.microsoft.com/office/drawing/2014/main" id="{722D42F4-7D94-8795-B82E-858F41A14452}"/>
              </a:ext>
            </a:extLst>
          </p:cNvPr>
          <p:cNvSpPr txBox="1"/>
          <p:nvPr/>
        </p:nvSpPr>
        <p:spPr>
          <a:xfrm>
            <a:off x="4554638" y="4646092"/>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Van ha tener problemas, pero Como iglesia manténganse firmes</a:t>
            </a:r>
          </a:p>
        </p:txBody>
      </p:sp>
      <p:cxnSp>
        <p:nvCxnSpPr>
          <p:cNvPr id="21" name="Straight Connector 20">
            <a:extLst>
              <a:ext uri="{FF2B5EF4-FFF2-40B4-BE49-F238E27FC236}">
                <a16:creationId xmlns:a16="http://schemas.microsoft.com/office/drawing/2014/main" id="{059121F6-CE39-B3BD-40CB-3A3883EC7D85}"/>
              </a:ext>
            </a:extLst>
          </p:cNvPr>
          <p:cNvCxnSpPr>
            <a:cxnSpLocks/>
          </p:cNvCxnSpPr>
          <p:nvPr/>
        </p:nvCxnSpPr>
        <p:spPr>
          <a:xfrm>
            <a:off x="467544" y="2348880"/>
            <a:ext cx="18234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2E6E64-30A7-F7E9-1A9E-218E8FB4651C}"/>
              </a:ext>
            </a:extLst>
          </p:cNvPr>
          <p:cNvCxnSpPr>
            <a:cxnSpLocks/>
          </p:cNvCxnSpPr>
          <p:nvPr/>
        </p:nvCxnSpPr>
        <p:spPr>
          <a:xfrm>
            <a:off x="3635896" y="1988840"/>
            <a:ext cx="6539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454CDF-F80C-759C-AE6A-B50401ADDEF2}"/>
              </a:ext>
            </a:extLst>
          </p:cNvPr>
          <p:cNvSpPr txBox="1"/>
          <p:nvPr/>
        </p:nvSpPr>
        <p:spPr>
          <a:xfrm>
            <a:off x="4554637" y="5150066"/>
            <a:ext cx="4536504" cy="538224"/>
          </a:xfrm>
          <a:prstGeom prst="rect">
            <a:avLst/>
          </a:prstGeom>
          <a:solidFill>
            <a:schemeClr val="tx2">
              <a:lumMod val="90000"/>
            </a:schemeClr>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Cumplan su misión profética de predicar el evangelio a todo el mundo </a:t>
            </a:r>
          </a:p>
        </p:txBody>
      </p:sp>
      <p:cxnSp>
        <p:nvCxnSpPr>
          <p:cNvPr id="15" name="Straight Connector 14">
            <a:extLst>
              <a:ext uri="{FF2B5EF4-FFF2-40B4-BE49-F238E27FC236}">
                <a16:creationId xmlns:a16="http://schemas.microsoft.com/office/drawing/2014/main" id="{8476A09C-A34F-56D4-D8FB-9B9BF265FAA4}"/>
              </a:ext>
            </a:extLst>
          </p:cNvPr>
          <p:cNvCxnSpPr>
            <a:cxnSpLocks/>
          </p:cNvCxnSpPr>
          <p:nvPr/>
        </p:nvCxnSpPr>
        <p:spPr>
          <a:xfrm>
            <a:off x="2466464" y="2348880"/>
            <a:ext cx="16014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460855-9AFE-7E5B-1E35-F33987E6EC20}"/>
              </a:ext>
            </a:extLst>
          </p:cNvPr>
          <p:cNvCxnSpPr>
            <a:cxnSpLocks/>
          </p:cNvCxnSpPr>
          <p:nvPr/>
        </p:nvCxnSpPr>
        <p:spPr>
          <a:xfrm>
            <a:off x="251520" y="2644317"/>
            <a:ext cx="122413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DE96293-4EB5-5B25-6C05-41244D2CC636}"/>
              </a:ext>
            </a:extLst>
          </p:cNvPr>
          <p:cNvSpPr txBox="1"/>
          <p:nvPr/>
        </p:nvSpPr>
        <p:spPr>
          <a:xfrm>
            <a:off x="4545925" y="5699874"/>
            <a:ext cx="4536504" cy="538224"/>
          </a:xfrm>
          <a:prstGeom prst="rect">
            <a:avLst/>
          </a:prstGeom>
          <a:solidFill>
            <a:srgbClr val="C3F4FF"/>
          </a:solidFill>
          <a:scene3d>
            <a:camera prst="orthographicFront"/>
            <a:lightRig rig="threePt" dir="t"/>
          </a:scene3d>
          <a:sp3d>
            <a:bevelT w="165100" prst="coolSlant"/>
          </a:sp3d>
        </p:spPr>
        <p:txBody>
          <a:bodyPr wrap="square">
            <a:spAutoFit/>
          </a:bodyPr>
          <a:lstStyle/>
          <a:p>
            <a:pPr algn="ctr" fontAlgn="auto">
              <a:lnSpc>
                <a:spcPts val="17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Manténganse luchando unidos para que su predicación sea efectiva</a:t>
            </a:r>
          </a:p>
        </p:txBody>
      </p:sp>
      <p:cxnSp>
        <p:nvCxnSpPr>
          <p:cNvPr id="22" name="Straight Connector 21">
            <a:extLst>
              <a:ext uri="{FF2B5EF4-FFF2-40B4-BE49-F238E27FC236}">
                <a16:creationId xmlns:a16="http://schemas.microsoft.com/office/drawing/2014/main" id="{4D764D8D-AE8A-758C-7E24-04A952B44AA5}"/>
              </a:ext>
            </a:extLst>
          </p:cNvPr>
          <p:cNvCxnSpPr>
            <a:cxnSpLocks/>
          </p:cNvCxnSpPr>
          <p:nvPr/>
        </p:nvCxnSpPr>
        <p:spPr>
          <a:xfrm>
            <a:off x="1490214" y="2643956"/>
            <a:ext cx="264973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019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5FE9-9A61-0CD9-04D9-909072C4E7E9}"/>
            </a:ext>
          </a:extLst>
        </p:cNvPr>
        <p:cNvGrpSpPr/>
        <p:nvPr/>
      </p:nvGrpSpPr>
      <p:grpSpPr>
        <a:xfrm>
          <a:off x="0" y="0"/>
          <a:ext cx="0" cy="0"/>
          <a:chOff x="0" y="0"/>
          <a:chExt cx="0" cy="0"/>
        </a:xfrm>
      </p:grpSpPr>
      <p:sp>
        <p:nvSpPr>
          <p:cNvPr id="4" name="1 CuadroTexto">
            <a:extLst>
              <a:ext uri="{FF2B5EF4-FFF2-40B4-BE49-F238E27FC236}">
                <a16:creationId xmlns:a16="http://schemas.microsoft.com/office/drawing/2014/main" id="{8B0EB760-9A81-7822-F14E-B5B21C6DD5F8}"/>
              </a:ext>
            </a:extLst>
          </p:cNvPr>
          <p:cNvSpPr txBox="1"/>
          <p:nvPr/>
        </p:nvSpPr>
        <p:spPr>
          <a:xfrm>
            <a:off x="2411760" y="0"/>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solidFill>
                  <a:prstClr val="white"/>
                </a:solidFill>
                <a:effectLst>
                  <a:outerShdw blurRad="80000" dist="40000" dir="5040000" algn="tl">
                    <a:srgbClr val="000000">
                      <a:alpha val="30000"/>
                    </a:srgbClr>
                  </a:outerShdw>
                </a:effectLst>
                <a:latin typeface="Arial Rounded MT Bold" pitchFamily="34" charset="0"/>
              </a:rPr>
              <a:t>Filipenses 1:7</a:t>
            </a:r>
            <a:endParaRPr lang="es-ES" sz="2400" b="1" dirty="0">
              <a:ln w="11430"/>
              <a:solidFill>
                <a:prstClr val="white"/>
              </a:solidFill>
              <a:effectLst>
                <a:outerShdw blurRad="80000" dist="40000" dir="5040000" algn="tl">
                  <a:srgbClr val="000000">
                    <a:alpha val="30000"/>
                  </a:srgbClr>
                </a:outerShdw>
              </a:effectLst>
              <a:latin typeface="Arial Rounded MT Bold" pitchFamily="34" charset="0"/>
            </a:endParaRPr>
          </a:p>
        </p:txBody>
      </p:sp>
      <p:sp>
        <p:nvSpPr>
          <p:cNvPr id="5" name="2 CuadroTexto">
            <a:extLst>
              <a:ext uri="{FF2B5EF4-FFF2-40B4-BE49-F238E27FC236}">
                <a16:creationId xmlns:a16="http://schemas.microsoft.com/office/drawing/2014/main" id="{8CFCA6B1-C4D9-BE2C-A563-1B31F0CDDFCB}"/>
              </a:ext>
            </a:extLst>
          </p:cNvPr>
          <p:cNvSpPr txBox="1"/>
          <p:nvPr/>
        </p:nvSpPr>
        <p:spPr>
          <a:xfrm>
            <a:off x="0" y="464825"/>
            <a:ext cx="9124194" cy="101995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Como me es justo sentir esto de todos vosotros, por cuanto os tengo en el corazón;</a:t>
            </a:r>
            <a:r>
              <a:rPr lang="es-ES" sz="2400" dirty="0">
                <a:latin typeface="Calibri"/>
              </a:rPr>
              <a:t> </a:t>
            </a:r>
            <a:r>
              <a:rPr lang="es-ES" sz="2400" dirty="0">
                <a:solidFill>
                  <a:srgbClr val="00B0F0"/>
                </a:solidFill>
                <a:latin typeface="Calibri"/>
              </a:rPr>
              <a:t>y en mis prisiones, y en la defensa y confirmación del evangelio, todos vosotros sois participantes conmigo de la gracia. </a:t>
            </a:r>
          </a:p>
        </p:txBody>
      </p:sp>
      <p:sp>
        <p:nvSpPr>
          <p:cNvPr id="3" name="TextBox 2">
            <a:extLst>
              <a:ext uri="{FF2B5EF4-FFF2-40B4-BE49-F238E27FC236}">
                <a16:creationId xmlns:a16="http://schemas.microsoft.com/office/drawing/2014/main" id="{1D36B124-CFAD-D9A2-D522-14CEB94CD71A}"/>
              </a:ext>
            </a:extLst>
          </p:cNvPr>
          <p:cNvSpPr txBox="1"/>
          <p:nvPr/>
        </p:nvSpPr>
        <p:spPr>
          <a:xfrm>
            <a:off x="4587690" y="1412776"/>
            <a:ext cx="4536504" cy="339452"/>
          </a:xfrm>
          <a:prstGeom prst="rect">
            <a:avLst/>
          </a:prstGeom>
          <a:solidFill>
            <a:srgbClr val="FFFF0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Vida y muerte</a:t>
            </a:r>
          </a:p>
        </p:txBody>
      </p:sp>
      <p:sp>
        <p:nvSpPr>
          <p:cNvPr id="2" name="TextBox 1">
            <a:extLst>
              <a:ext uri="{FF2B5EF4-FFF2-40B4-BE49-F238E27FC236}">
                <a16:creationId xmlns:a16="http://schemas.microsoft.com/office/drawing/2014/main" id="{DD5B4CF8-5CC0-76FD-25A7-841DCBE83D09}"/>
              </a:ext>
            </a:extLst>
          </p:cNvPr>
          <p:cNvSpPr txBox="1"/>
          <p:nvPr/>
        </p:nvSpPr>
        <p:spPr>
          <a:xfrm>
            <a:off x="4581909" y="1752228"/>
            <a:ext cx="4536504" cy="339452"/>
          </a:xfrm>
          <a:prstGeom prst="rect">
            <a:avLst/>
          </a:prstGeom>
          <a:solidFill>
            <a:srgbClr val="00B0F0"/>
          </a:solidFill>
          <a:scene3d>
            <a:camera prst="orthographicFront"/>
            <a:lightRig rig="threePt" dir="t"/>
          </a:scene3d>
          <a:sp3d>
            <a:bevelT w="165100" prst="coolSlant"/>
          </a:sp3d>
        </p:spPr>
        <p:txBody>
          <a:bodyPr wrap="square">
            <a:spAutoFit/>
          </a:bodyPr>
          <a:lstStyle/>
          <a:p>
            <a:pPr algn="ctr" fontAlgn="auto">
              <a:lnSpc>
                <a:spcPts val="1900"/>
              </a:lnSpc>
              <a:spcBef>
                <a:spcPts val="0"/>
              </a:spcBef>
              <a:spcAft>
                <a:spcPts val="0"/>
              </a:spcAft>
              <a:defRPr/>
            </a:pPr>
            <a:r>
              <a:rPr lang="es-ES" sz="1900" b="1" dirty="0">
                <a:solidFill>
                  <a:prstClr val="black"/>
                </a:solidFill>
                <a:latin typeface="Calibri" panose="020F0502020204030204" pitchFamily="34" charset="0"/>
                <a:cs typeface="Calibri" panose="020F0502020204030204" pitchFamily="34" charset="0"/>
              </a:rPr>
              <a:t>“Cristo será magnificado”</a:t>
            </a:r>
          </a:p>
        </p:txBody>
      </p:sp>
      <p:sp>
        <p:nvSpPr>
          <p:cNvPr id="6" name="1 CuadroTexto">
            <a:extLst>
              <a:ext uri="{FF2B5EF4-FFF2-40B4-BE49-F238E27FC236}">
                <a16:creationId xmlns:a16="http://schemas.microsoft.com/office/drawing/2014/main" id="{65329152-DD80-BAC3-19B1-DB299D4539E1}"/>
              </a:ext>
            </a:extLst>
          </p:cNvPr>
          <p:cNvSpPr txBox="1"/>
          <p:nvPr/>
        </p:nvSpPr>
        <p:spPr>
          <a:xfrm>
            <a:off x="323528" y="1368152"/>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Filipenses 1:19, 20</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7" name="2 CuadroTexto">
            <a:extLst>
              <a:ext uri="{FF2B5EF4-FFF2-40B4-BE49-F238E27FC236}">
                <a16:creationId xmlns:a16="http://schemas.microsoft.com/office/drawing/2014/main" id="{A616E0A8-2722-3668-B082-0E5B12C16699}"/>
              </a:ext>
            </a:extLst>
          </p:cNvPr>
          <p:cNvSpPr txBox="1"/>
          <p:nvPr/>
        </p:nvSpPr>
        <p:spPr>
          <a:xfrm>
            <a:off x="-36512" y="1841802"/>
            <a:ext cx="4683852" cy="2866619"/>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Porque sé que </a:t>
            </a:r>
            <a:r>
              <a:rPr lang="es-ES" sz="2400" u="sng" dirty="0">
                <a:solidFill>
                  <a:srgbClr val="FFFF00"/>
                </a:solidFill>
                <a:latin typeface="Calibri"/>
              </a:rPr>
              <a:t>por vuestra</a:t>
            </a:r>
            <a:r>
              <a:rPr lang="es-ES" sz="2400" u="sng" spc="-150" dirty="0">
                <a:solidFill>
                  <a:srgbClr val="FFFF00"/>
                </a:solidFill>
                <a:latin typeface="Calibri"/>
              </a:rPr>
              <a:t> </a:t>
            </a:r>
            <a:r>
              <a:rPr lang="es-ES" sz="2400" u="sng" dirty="0">
                <a:solidFill>
                  <a:srgbClr val="FFFF00"/>
                </a:solidFill>
                <a:latin typeface="Calibri"/>
              </a:rPr>
              <a:t>oración y la suministración del Espíritu de Jesucristo</a:t>
            </a:r>
            <a:r>
              <a:rPr lang="es-ES" sz="2400" dirty="0">
                <a:solidFill>
                  <a:srgbClr val="FFFF00"/>
                </a:solidFill>
                <a:latin typeface="Calibri"/>
              </a:rPr>
              <a:t>, esto resultará en mi liberación, </a:t>
            </a:r>
            <a:r>
              <a:rPr lang="es-ES" sz="2400" u="sng" dirty="0">
                <a:solidFill>
                  <a:srgbClr val="FFFF00"/>
                </a:solidFill>
                <a:latin typeface="Calibri"/>
              </a:rPr>
              <a:t>conforme a mi anhelo y esperanza</a:t>
            </a:r>
            <a:r>
              <a:rPr lang="es-ES" sz="2400" dirty="0">
                <a:solidFill>
                  <a:srgbClr val="FFFF00"/>
                </a:solidFill>
                <a:latin typeface="Calibri"/>
              </a:rPr>
              <a:t> de que en nada seré avergonzado; </a:t>
            </a:r>
            <a:r>
              <a:rPr lang="es-ES" sz="2400" dirty="0">
                <a:latin typeface="Calibri"/>
              </a:rPr>
              <a:t>antes bien con toda confianza, como siempre, ahora también será magnificado Cristo en mi cuerpo, o por vida o por muerte. </a:t>
            </a:r>
          </a:p>
        </p:txBody>
      </p:sp>
      <p:sp>
        <p:nvSpPr>
          <p:cNvPr id="9" name="1 CuadroTexto">
            <a:extLst>
              <a:ext uri="{FF2B5EF4-FFF2-40B4-BE49-F238E27FC236}">
                <a16:creationId xmlns:a16="http://schemas.microsoft.com/office/drawing/2014/main" id="{6D3F2ABB-834F-9277-5D67-FE4D1F03A84C}"/>
              </a:ext>
            </a:extLst>
          </p:cNvPr>
          <p:cNvSpPr txBox="1"/>
          <p:nvPr/>
        </p:nvSpPr>
        <p:spPr>
          <a:xfrm>
            <a:off x="2341253" y="4963234"/>
            <a:ext cx="4248472" cy="5539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pPr>
            <a:r>
              <a:rPr lang="es-ES" sz="3000" b="1" dirty="0">
                <a:ln w="11430"/>
                <a:effectLst>
                  <a:outerShdw blurRad="80000" dist="40000" dir="5040000" algn="tl">
                    <a:srgbClr val="000000">
                      <a:alpha val="30000"/>
                    </a:srgbClr>
                  </a:outerShdw>
                </a:effectLst>
                <a:latin typeface="Arial Rounded MT Bold" pitchFamily="34" charset="0"/>
              </a:rPr>
              <a:t>Daniel 3:17, 18</a:t>
            </a:r>
            <a:endParaRPr lang="es-ES" sz="2400" b="1" dirty="0">
              <a:ln w="11430"/>
              <a:effectLst>
                <a:outerShdw blurRad="80000" dist="40000" dir="5040000" algn="tl">
                  <a:srgbClr val="000000">
                    <a:alpha val="30000"/>
                  </a:srgbClr>
                </a:outerShdw>
              </a:effectLst>
              <a:latin typeface="Arial Rounded MT Bold" pitchFamily="34" charset="0"/>
            </a:endParaRPr>
          </a:p>
        </p:txBody>
      </p:sp>
      <p:sp>
        <p:nvSpPr>
          <p:cNvPr id="10" name="2 CuadroTexto">
            <a:extLst>
              <a:ext uri="{FF2B5EF4-FFF2-40B4-BE49-F238E27FC236}">
                <a16:creationId xmlns:a16="http://schemas.microsoft.com/office/drawing/2014/main" id="{27EC4303-D9AC-2DCB-88E4-8A4CDBB8A861}"/>
              </a:ext>
            </a:extLst>
          </p:cNvPr>
          <p:cNvSpPr txBox="1"/>
          <p:nvPr/>
        </p:nvSpPr>
        <p:spPr>
          <a:xfrm>
            <a:off x="-1" y="5485640"/>
            <a:ext cx="9118413" cy="1327736"/>
          </a:xfrm>
          <a:prstGeom prst="rect">
            <a:avLst/>
          </a:prstGeom>
          <a:noFill/>
        </p:spPr>
        <p:txBody>
          <a:bodyPr wrap="square" rtlCol="0">
            <a:spAutoFit/>
          </a:bodyPr>
          <a:lstStyle/>
          <a:p>
            <a:pPr algn="ctr" fontAlgn="auto">
              <a:lnSpc>
                <a:spcPts val="2400"/>
              </a:lnSpc>
              <a:spcBef>
                <a:spcPts val="0"/>
              </a:spcBef>
              <a:spcAft>
                <a:spcPts val="0"/>
              </a:spcAft>
            </a:pPr>
            <a:r>
              <a:rPr lang="es-ES" sz="2400" dirty="0">
                <a:solidFill>
                  <a:srgbClr val="FFFF00"/>
                </a:solidFill>
                <a:latin typeface="Calibri"/>
              </a:rPr>
              <a:t>He aquí nuestro Dios a quien servimos puede librarnos del horno de fuego ardiendo; y de tu mano, oh rey, nos librará. </a:t>
            </a:r>
            <a:r>
              <a:rPr lang="es-ES" sz="2400" dirty="0">
                <a:latin typeface="Calibri"/>
              </a:rPr>
              <a:t>Y si no, sepas, oh rey, que no serviremos a tus dioses, ni tampoco adoraremos la estatua que has levantado. </a:t>
            </a:r>
          </a:p>
        </p:txBody>
      </p:sp>
    </p:spTree>
    <p:extLst>
      <p:ext uri="{BB962C8B-B14F-4D97-AF65-F5344CB8AC3E}">
        <p14:creationId xmlns:p14="http://schemas.microsoft.com/office/powerpoint/2010/main" val="1902013150"/>
      </p:ext>
    </p:extLst>
  </p:cSld>
  <p:clrMapOvr>
    <a:masterClrMapping/>
  </p:clrMapOvr>
</p:sld>
</file>

<file path=ppt/theme/theme1.xml><?xml version="1.0" encoding="utf-8"?>
<a:theme xmlns:a="http://schemas.openxmlformats.org/drawingml/2006/main" name="Corte">
  <a:themeElements>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Cor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t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Cort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ort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Cort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Cort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Cort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Cort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Cort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Cort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461175</TotalTime>
  <Words>16921</Words>
  <Application>Microsoft Office PowerPoint</Application>
  <PresentationFormat>Apresentação na tela (4:3)</PresentationFormat>
  <Paragraphs>1235</Paragraphs>
  <Slides>87</Slides>
  <Notes>85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87</vt:i4>
      </vt:variant>
    </vt:vector>
  </HeadingPairs>
  <TitlesOfParts>
    <vt:vector size="93" baseType="lpstr">
      <vt:lpstr>Arial</vt:lpstr>
      <vt:lpstr>Arial Rounded MT Bold</vt:lpstr>
      <vt:lpstr>Calibri</vt:lpstr>
      <vt:lpstr>Tahoma</vt:lpstr>
      <vt:lpstr>Wingdings</vt:lpstr>
      <vt:lpstr>Corte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 Urrutia</dc:title>
  <dc:creator>Héctor</dc:creator>
  <cp:lastModifiedBy>jose ferreira Neto</cp:lastModifiedBy>
  <cp:revision>2782</cp:revision>
  <dcterms:created xsi:type="dcterms:W3CDTF">2006-07-04T03:12:34Z</dcterms:created>
  <dcterms:modified xsi:type="dcterms:W3CDTF">2026-01-14T21:03:10Z</dcterms:modified>
</cp:coreProperties>
</file>