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59" r:id="rId6"/>
    <p:sldId id="263" r:id="rId7"/>
    <p:sldId id="277" r:id="rId8"/>
    <p:sldId id="270" r:id="rId9"/>
    <p:sldId id="280" r:id="rId10"/>
    <p:sldId id="264" r:id="rId11"/>
    <p:sldId id="265" r:id="rId12"/>
    <p:sldId id="273" r:id="rId13"/>
    <p:sldId id="281" r:id="rId14"/>
    <p:sldId id="266" r:id="rId15"/>
    <p:sldId id="267" r:id="rId16"/>
    <p:sldId id="275" r:id="rId17"/>
    <p:sldId id="276" r:id="rId18"/>
    <p:sldId id="268" r:id="rId19"/>
    <p:sldId id="262" r:id="rId20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23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17465-1BCA-F5D6-0E4A-A2B7659E3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DCABE4-AA19-8021-5152-1513930B7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3D17D6-56A8-54E9-3C48-09D671962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10/1/2026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7C5377-9234-E987-7242-A4C94738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D4E6F5-2434-A8BD-1E9E-D87DD3B0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267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84287-9CBD-F669-303B-7DAADBD59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663023-8F55-AAB5-9686-329021CDC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B086EA-4474-D39E-C170-8B38FD93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10/1/2026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CA70EC-4193-AD9A-2615-41636AA5C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27938F-331E-B362-1165-1984831C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619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CCE60E-9C44-1E4A-C4E9-1F73E4BA7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577555-7B1F-7BFE-B854-37C2F98A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AECDF1-D447-979F-DA7D-0F255051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10/1/2026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49C66B-2A5A-FE0D-FC68-E1DCD42D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54C2B6-2F2B-6110-4A83-3D8E568B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9098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80E1D-916F-EFE8-4300-E890F340B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665C35-6F93-0C16-A528-8CF15CCAF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1CCCC9-BE4D-9F51-2168-C3FB6E0E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10/1/2026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F7A058-9E11-4582-243F-36A1EC4B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C55443-5D93-79AB-6440-B47E8782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8476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7610E-CB08-DFFF-B6CC-850C84DD6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122F5-72EB-E033-1F6F-B337497FE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04E98F-78BD-F96E-1402-2DE22265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10/1/2026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A43D85-2298-6A11-D06E-F5C8851B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765C96-8B2A-1830-038C-A2439CA2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05401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32346-DCF9-4835-6915-01DABBC5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D6AA1C-EA10-03A1-259D-876CA2691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95CF01-F9E5-4EC5-D129-FADFFEFA2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0A3C0C-5BCE-62E9-1ACC-5F775E67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10/1/2026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5E9BDE-94EC-0F1A-42ED-470A42A1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9D2FD-70DE-BDB8-22E4-00F1E4B57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9895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71F59-5E2D-F5B3-CF3B-9D4CE806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7ADFAB-9F5E-74E1-263B-25D7F138E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7D53DE-7152-E5F8-F0B5-0C5BD1258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47CAD2-082E-C459-592D-78FD576436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DDF5C50-F3C3-95D0-E7C5-FA1C55C0D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653938-E553-D3CF-8C7E-6F282D583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10/1/2026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DE763C-58BB-DBF9-A6FE-9D99DD6F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FCD20F6-9090-85DD-4FB1-510065D5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0878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37211-56EF-C7E1-791D-913634502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025983-0E63-C7F8-A717-205813AAC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10/1/2026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D9D856-A6D9-73D7-95DA-1650B0AF7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AF7530-DACA-E48C-BAEF-D10065A8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2597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25A960-579C-D6BF-D3B3-17C1E018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10/1/2026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1AA407-B8ED-9EB4-3D1E-3AC252A5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2C0FC1F-7DAA-F4C5-0DBA-40759063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3745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CED08-B859-6C26-073A-4A35B81C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A2B6F8-179B-6237-5EBA-0C0E3DF0D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89599E-9A62-63CA-FAE1-31F545355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64D3D5-86F4-A935-2E1D-248C2F44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10/1/2026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DC9FF5-31DC-1BA0-DB28-278BEB5F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82B62B-32C9-3732-2057-D57FB32A6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34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E9C1C-0B93-9288-C844-1B980F451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9C9398-CB18-B37E-8F3E-EE7261776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75CD76-D70B-B262-583D-C28961D4A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DDD1BA-8E5D-879E-DD42-8D0723D3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10/1/2026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2087DF-C5E0-114C-80C8-C704E2AE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083DD4-C5BF-1160-9054-F1FAC5A3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89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31C6F9-FB4E-4D0B-CDC2-4E536C29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3DC1FC-BF36-8396-83B6-0346401FD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94FC0-95FB-B754-F994-E362FAAE4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A84FF7-8C2D-43EA-A012-269D887DCABE}" type="datetimeFigureOut">
              <a:rPr lang="es-DO" smtClean="0"/>
              <a:t>10/1/2026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F885D7-AAAD-37BA-2E21-0A0A670AD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8B124C-4610-114A-B405-AC9C76B53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107862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8D8B1008-3F9B-F15C-EF7B-62A9F3D0EE1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C43D8F2-0880-3D40-2059-E65B6217DC97}"/>
              </a:ext>
            </a:extLst>
          </p:cNvPr>
          <p:cNvSpPr txBox="1"/>
          <p:nvPr/>
        </p:nvSpPr>
        <p:spPr>
          <a:xfrm>
            <a:off x="595223" y="1289976"/>
            <a:ext cx="32780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latin typeface="Bahnschrift SemiCondensed" panose="020B0502040204020203" pitchFamily="34" charset="0"/>
              </a:rPr>
              <a:t>VIDA Y MUERTE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6E187A9-56FC-5F5A-6E5B-98B428B003D2}"/>
              </a:ext>
            </a:extLst>
          </p:cNvPr>
          <p:cNvSpPr txBox="1"/>
          <p:nvPr/>
        </p:nvSpPr>
        <p:spPr>
          <a:xfrm>
            <a:off x="8229600" y="2415396"/>
            <a:ext cx="1561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Lección 3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831E35F-A1B6-7A85-7FE3-FEE3247A556F}"/>
              </a:ext>
            </a:extLst>
          </p:cNvPr>
          <p:cNvSpPr txBox="1"/>
          <p:nvPr/>
        </p:nvSpPr>
        <p:spPr>
          <a:xfrm>
            <a:off x="8199407" y="3641316"/>
            <a:ext cx="156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Sábado 17/01/2026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2DB6B6-C289-1A78-5983-ABAA6658B385}"/>
              </a:ext>
            </a:extLst>
          </p:cNvPr>
          <p:cNvSpPr txBox="1"/>
          <p:nvPr/>
        </p:nvSpPr>
        <p:spPr>
          <a:xfrm>
            <a:off x="155277" y="3226283"/>
            <a:ext cx="39250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>
                <a:latin typeface="Bahnschrift SemiCondensed" panose="020B0502040204020203" pitchFamily="34" charset="0"/>
              </a:rPr>
              <a:t>“Para mí el vivir es Cristo, y el morir es ganancia”</a:t>
            </a:r>
          </a:p>
          <a:p>
            <a:r>
              <a:rPr lang="es-ES" sz="3600">
                <a:latin typeface="Bahnschrift SemiCondensed" panose="020B0502040204020203" pitchFamily="34" charset="0"/>
              </a:rPr>
              <a:t>(Fil. 1:21)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D8A21BD-E085-056C-8F07-409C2FFAA7AA}"/>
              </a:ext>
            </a:extLst>
          </p:cNvPr>
          <p:cNvSpPr txBox="1"/>
          <p:nvPr/>
        </p:nvSpPr>
        <p:spPr>
          <a:xfrm>
            <a:off x="0" y="2686652"/>
            <a:ext cx="1949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latin typeface="Bahnschrift SemiCondensed" panose="020B0502040204020203" pitchFamily="34" charset="0"/>
              </a:rPr>
              <a:t>Para memorizar</a:t>
            </a:r>
          </a:p>
        </p:txBody>
      </p:sp>
    </p:spTree>
    <p:extLst>
      <p:ext uri="{BB962C8B-B14F-4D97-AF65-F5344CB8AC3E}">
        <p14:creationId xmlns:p14="http://schemas.microsoft.com/office/powerpoint/2010/main" val="1111878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B1C63-48A6-0549-9B64-4025742D6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724394AE-8972-99A7-A9F9-B55D8FFB78A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231E66A-DE8C-7068-7E97-152F89BD52F7}"/>
              </a:ext>
            </a:extLst>
          </p:cNvPr>
          <p:cNvSpPr txBox="1"/>
          <p:nvPr/>
        </p:nvSpPr>
        <p:spPr>
          <a:xfrm>
            <a:off x="1500996" y="797510"/>
            <a:ext cx="706503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Bahnschrift SemiCondensed" panose="020B0502040204020203" pitchFamily="34" charset="0"/>
              </a:rPr>
              <a:t>Estar con Cristo. Pablo no está presentando aquí una exposición doctrinal en cuanto a lo que sucede al morir. Está explicando su "deseo", que era el de abandonar su agitada existencia y estar con Cristo, sin hacer referencia al lapso que podría transcurrir entre ambos sucesos. Anhelaba, con toda la fuerza ardiente de su naturaleza, vivir con Aquel a quien tan fielmente servía. Su esperanza tenía como centro la compañía personal de Jesús a través de toda la vida futura. </a:t>
            </a:r>
            <a:r>
              <a:rPr lang="es-ES" sz="28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Comentario bíblico adventista, Fil. 1:23.</a:t>
            </a:r>
            <a:endParaRPr lang="es-DO" sz="28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F38458F-37CB-9A76-F1DC-0BA4FFA870F0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309184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05296-2ACE-0396-0DA8-652AA8BD8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FFF12C7C-393A-F78E-E06B-3AFEF78215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E93E41-6BFE-1355-6036-91063F2A041B}"/>
              </a:ext>
            </a:extLst>
          </p:cNvPr>
          <p:cNvSpPr txBox="1"/>
          <p:nvPr/>
        </p:nvSpPr>
        <p:spPr>
          <a:xfrm>
            <a:off x="232913" y="2244059"/>
            <a:ext cx="43477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¿Para qué es indispensable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 la unidad de la iglesia?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9EB2CB-72EC-142C-267A-12BDA8CB0C54}"/>
              </a:ext>
            </a:extLst>
          </p:cNvPr>
          <p:cNvSpPr txBox="1"/>
          <p:nvPr/>
        </p:nvSpPr>
        <p:spPr>
          <a:xfrm>
            <a:off x="5762445" y="2244059"/>
            <a:ext cx="58487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Para que el </a:t>
            </a:r>
          </a:p>
          <a:p>
            <a:pPr algn="ctr"/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mundo crea que Jesús fue enviado por Dios.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B08E6F3-87BD-C34A-E008-F9AB30ED131D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9810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B7209-3D62-2B8A-8015-9C4A53824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8861A51-F6FD-77D4-7C7D-E423D15FDD3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699FA97-E483-1912-A340-3A2C501F4D07}"/>
              </a:ext>
            </a:extLst>
          </p:cNvPr>
          <p:cNvSpPr txBox="1"/>
          <p:nvPr/>
        </p:nvSpPr>
        <p:spPr>
          <a:xfrm>
            <a:off x="2173856" y="940281"/>
            <a:ext cx="100181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20 Mas no ruego solamente por estos, sino también por los que han de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creer en mí 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por la palabra de ellos, 21 para que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todos sean uno; como tú, oh Padre, en mí, y yo en ti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que también ellos sean uno en nosotros; para que el mundo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crea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que tú me enviaste. 22 La gloria que me diste, yo les he dado, para que sean uno, así como nosotros somos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uno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23 Yo en ellos, y tú en mí, para que sean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perfectos en unidad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para que el mundo conozca que tú me enviaste, y que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los has amado a ellos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como también a mí me has amado.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26F137B-6821-4D03-4CD4-A6651F94E921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Juan 17: 20-23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546570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77D26-15CF-25B4-2631-988D71F9B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23A9CE5-E499-8265-D4C1-B107DD0F7CB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72AE474-B38B-E257-F3B1-D81826314908}"/>
              </a:ext>
            </a:extLst>
          </p:cNvPr>
          <p:cNvSpPr txBox="1"/>
          <p:nvPr/>
        </p:nvSpPr>
        <p:spPr>
          <a:xfrm>
            <a:off x="2173856" y="940281"/>
            <a:ext cx="100181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27 Solamente que os comportéis como es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digno del evangelio de Cristo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para que o sea que vaya a veros, o que esté ausente, oiga de vosotros que estáis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firmes en un mismo espíritu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combatiendo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unánimes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por la fe del evangelio,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5F33065-F0CB-FE2C-1842-550E71E5CA5F}"/>
              </a:ext>
            </a:extLst>
          </p:cNvPr>
          <p:cNvSpPr txBox="1"/>
          <p:nvPr/>
        </p:nvSpPr>
        <p:spPr>
          <a:xfrm>
            <a:off x="2994803" y="208597"/>
            <a:ext cx="25261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1: 27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1269837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73E3B-0BFB-AF41-2429-CA3B0AB1C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CE9F917-68EF-49D9-BBAE-DDE43810E25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0EEF53F-A19D-4025-40E4-C16C481E8721}"/>
              </a:ext>
            </a:extLst>
          </p:cNvPr>
          <p:cNvSpPr txBox="1"/>
          <p:nvPr/>
        </p:nvSpPr>
        <p:spPr>
          <a:xfrm>
            <a:off x="1500996" y="797510"/>
            <a:ext cx="706503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000" dirty="0">
                <a:latin typeface="Bahnschrift SemiCondensed" panose="020B0502040204020203" pitchFamily="34" charset="0"/>
              </a:rPr>
              <a:t>“A medida que la iglesia ha cultivado el orgullo y la ambición mundanal, el Espíritu de Cristo se ha ido apartando de ella, y se han introducido la emulación y la contienda, distrayéndola y debilitándola” </a:t>
            </a:r>
            <a:r>
              <a:rPr lang="es-ES" sz="40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EGW, Testimonios para la iglesia, t. 5, pp. 222, 223.</a:t>
            </a:r>
            <a:endParaRPr lang="es-DO" sz="40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9FBA2D3-89AB-18F1-1846-1B4F0770158D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302950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08071-F5E3-00F9-113A-0A9CEF7EC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B0D9AF4A-479E-7B84-6C73-8EAEA147DCF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8915C3-F16B-64EF-DB82-E2FC5A0F5C17}"/>
              </a:ext>
            </a:extLst>
          </p:cNvPr>
          <p:cNvSpPr txBox="1"/>
          <p:nvPr/>
        </p:nvSpPr>
        <p:spPr>
          <a:xfrm>
            <a:off x="232913" y="2244059"/>
            <a:ext cx="43477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enfrentar la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 oposición y el sufrimiento?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967E160-4B2B-F0D5-6C7A-D3109A394A3F}"/>
              </a:ext>
            </a:extLst>
          </p:cNvPr>
          <p:cNvSpPr txBox="1"/>
          <p:nvPr/>
        </p:nvSpPr>
        <p:spPr>
          <a:xfrm>
            <a:off x="5779697" y="1787357"/>
            <a:ext cx="58487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Sin dejarse intimidar y manteniendo la</a:t>
            </a:r>
          </a:p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 unidad, entendiendo que sufrir por Cristo es un privilegio concedido y que Satanás es un enemigo derrotado.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5A327B-9EC5-3750-6D68-FBAD4301A2CC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96826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40528-F10B-568A-AD87-3F9157D02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1C90384-6AFE-4B67-6C15-A30DBECA931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4B5025-2E66-A2D3-8C75-BD5FC317D1E0}"/>
              </a:ext>
            </a:extLst>
          </p:cNvPr>
          <p:cNvSpPr txBox="1"/>
          <p:nvPr/>
        </p:nvSpPr>
        <p:spPr>
          <a:xfrm>
            <a:off x="2173856" y="940281"/>
            <a:ext cx="100181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28 y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en nada intimidados 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por los que se oponen, que para ellos ciertamente es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indicio de perdición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mas para vosotros de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salvación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y esto de Dios. 29 Porque a vosotros os es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concedido a causa de Cristo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no solo que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creáis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en él, sino también que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padezcáis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por él,</a:t>
            </a:r>
            <a:endParaRPr lang="es-DO" sz="4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C3F3CE-15C9-AC1E-8911-6B6A2F8CDDE5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Fil. 1: 28-29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702620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5215C0-EE78-E584-7406-3D89E34BE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48931CF-D92E-FAD0-8A02-03C342B2A16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C03E477-64E6-56E1-7BBC-811C1DC3ACDF}"/>
              </a:ext>
            </a:extLst>
          </p:cNvPr>
          <p:cNvSpPr txBox="1"/>
          <p:nvPr/>
        </p:nvSpPr>
        <p:spPr>
          <a:xfrm>
            <a:off x="2173856" y="940281"/>
            <a:ext cx="100181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10 Pero tú has seguido mi doctrina, conducta, propósito, fe, longanimidad, amor, paciencia, 11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persecuciones, padecimientos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como los que me sobrevinieron en Antioquía, en </a:t>
            </a:r>
            <a:r>
              <a:rPr lang="es-ES" sz="40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Iconio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en </a:t>
            </a:r>
            <a:r>
              <a:rPr lang="es-ES" sz="40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Listra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persecuciones que he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sufrido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de todas me ha librado el Señor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12 Y también todos los que quieren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vivir piadosamente en Cristo Jesús 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padecerán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persecución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D8AC9CB-C384-DEE2-CFDF-EC5B411A08CF}"/>
              </a:ext>
            </a:extLst>
          </p:cNvPr>
          <p:cNvSpPr txBox="1"/>
          <p:nvPr/>
        </p:nvSpPr>
        <p:spPr>
          <a:xfrm>
            <a:off x="2994803" y="208597"/>
            <a:ext cx="3431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/>
              <a:t>2 Ti. 3: 10-12 </a:t>
            </a:r>
            <a:endParaRPr lang="es-DO" sz="3200" dirty="0"/>
          </a:p>
        </p:txBody>
      </p:sp>
    </p:spTree>
    <p:extLst>
      <p:ext uri="{BB962C8B-B14F-4D97-AF65-F5344CB8AC3E}">
        <p14:creationId xmlns:p14="http://schemas.microsoft.com/office/powerpoint/2010/main" val="31353029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21B2A-8C16-1AB3-D35C-DF5161823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47727B4-B709-E5D5-1C17-7C9BD376E50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FF2276F-6FC1-7A35-0852-8AFA94EC3E44}"/>
              </a:ext>
            </a:extLst>
          </p:cNvPr>
          <p:cNvSpPr txBox="1"/>
          <p:nvPr/>
        </p:nvSpPr>
        <p:spPr>
          <a:xfrm>
            <a:off x="1509622" y="1254710"/>
            <a:ext cx="706503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dirty="0">
                <a:latin typeface="Bahnschrift SemiCondensed" panose="020B0502040204020203" pitchFamily="34" charset="0"/>
              </a:rPr>
              <a:t>La estrategia de Satanás consiste en dividir y conquistar. La desunión es mortal. Jesús dijo: “Si una casa estuviera dividida contra sí misma, no podría permanecer” (Mar. 3:25). Este un principio sencillo que Satanás está encantado de que olvidemos. </a:t>
            </a:r>
            <a:r>
              <a:rPr lang="es-ES" sz="36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Lección del jueves.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4064D6D-61B4-7431-244C-3E7A42D75B6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637190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D5AC7E38-D8C6-E506-6549-24F9C8A0076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29B50E6-06C2-99F8-81D8-C1E398EB6273}"/>
              </a:ext>
            </a:extLst>
          </p:cNvPr>
          <p:cNvSpPr txBox="1"/>
          <p:nvPr/>
        </p:nvSpPr>
        <p:spPr>
          <a:xfrm>
            <a:off x="2165231" y="1889185"/>
            <a:ext cx="492568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latin typeface="Bahnschrift SemiCondensed" panose="020B0502040204020203" pitchFamily="34" charset="0"/>
              </a:rPr>
              <a:t>¿Quieres magnificar a Cristo en tu vida y hasta tu muerte, con la esperanza de la resurrección?</a:t>
            </a:r>
            <a:endParaRPr lang="es-DO" sz="40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18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C97BCF10-3994-57FA-6DA0-D1A9A3CCF4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AB7220D-74CD-2839-12B7-22BB959B8F94}"/>
              </a:ext>
            </a:extLst>
          </p:cNvPr>
          <p:cNvSpPr txBox="1"/>
          <p:nvPr/>
        </p:nvSpPr>
        <p:spPr>
          <a:xfrm>
            <a:off x="4071669" y="3165895"/>
            <a:ext cx="7090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6000">
                <a:latin typeface="Bahnschrift SemiCondensed" panose="020B0502040204020203" pitchFamily="34" charset="0"/>
              </a:rPr>
              <a:t>Magnificando a Cristo</a:t>
            </a:r>
            <a:endParaRPr lang="es-DO" sz="60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837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9AB50EF-B3B7-3AF8-041D-E3B990C945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8F431D-98E2-8B64-DE55-2276C895E6A7}"/>
              </a:ext>
            </a:extLst>
          </p:cNvPr>
          <p:cNvSpPr txBox="1"/>
          <p:nvPr/>
        </p:nvSpPr>
        <p:spPr>
          <a:xfrm>
            <a:off x="267419" y="2284418"/>
            <a:ext cx="43477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¿Cuál era la prioridad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 absoluta de Pablo?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08445C-4AAE-6714-70CA-B7BC0AFEC58F}"/>
              </a:ext>
            </a:extLst>
          </p:cNvPr>
          <p:cNvSpPr txBox="1"/>
          <p:nvPr/>
        </p:nvSpPr>
        <p:spPr>
          <a:xfrm>
            <a:off x="5831456" y="1932317"/>
            <a:ext cx="58487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Magnificar a </a:t>
            </a:r>
          </a:p>
          <a:p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Cristo, ya sea mediante su vida o bien su muerte.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E0A02A-F794-C222-B345-31AB924B8675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8213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D95B2244-BE68-6E68-60A6-2CFF119A39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E899A8D-0EE2-760A-7726-76B47322B8F7}"/>
              </a:ext>
            </a:extLst>
          </p:cNvPr>
          <p:cNvSpPr txBox="1"/>
          <p:nvPr/>
        </p:nvSpPr>
        <p:spPr>
          <a:xfrm>
            <a:off x="2173856" y="1224951"/>
            <a:ext cx="956669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19 Porque sé que por vuestra oración y la suministración del Espíritu de Jesucristo, esto resultará en mi liberación, 20 conforme a mi anhelo y esperanza de que en nada seré avergonzado; antes bien con toda confianza, como siempre, ahora también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será magnificado Cristo en mi cuerpo, o por vida o por muerte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21 Porque para mí el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vivir es Cristo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el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morir es ganancia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22 Mas si el vivir en la carne resulta para mí en beneficio de la obra, no sé entonces qué escoger.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0EC82B-3E17-6CFB-B2D3-7901578CF7BE}"/>
              </a:ext>
            </a:extLst>
          </p:cNvPr>
          <p:cNvSpPr txBox="1"/>
          <p:nvPr/>
        </p:nvSpPr>
        <p:spPr>
          <a:xfrm>
            <a:off x="2986177" y="182844"/>
            <a:ext cx="43563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1: 19-22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63380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D07F05CB-951F-5165-7746-9B82807DA3E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EE57D96-E0A6-570F-3A09-E377EBEB0548}"/>
              </a:ext>
            </a:extLst>
          </p:cNvPr>
          <p:cNvSpPr txBox="1"/>
          <p:nvPr/>
        </p:nvSpPr>
        <p:spPr>
          <a:xfrm>
            <a:off x="1500996" y="737127"/>
            <a:ext cx="7065033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>
                <a:latin typeface="Bahnschrift SemiCondensed" panose="020B0502040204020203" pitchFamily="34" charset="0"/>
              </a:rPr>
              <a:t>Nuestra batalla es espiritual, pues estamos en una guerra de ideas y valores. Sin embargo, Cristo ya obtuvo la victoria por nosotros en la Cruz, y nunca seremos derrotados si permanecemos unidos a él, incluso si ello nos cuesta la vida. Pablo estuvo dispuesto a sobrellevar todo lo que le sucediera aquí en la Tierra, por injusto que fuera, pues había confiado su vida y su futuro a un tribunal superior. </a:t>
            </a:r>
            <a:r>
              <a:rPr lang="es-ES" sz="32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Lección del lunes.</a:t>
            </a:r>
            <a:endParaRPr lang="es-DO" sz="32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1A30BC-8F4B-1A62-480C-6750069F15E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201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60634-ECE0-5912-76D1-85D40488C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DD905540-45DB-B6BB-5A02-47E6AF5EA81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8A15A85-2669-F5FC-7421-41A1AD413507}"/>
              </a:ext>
            </a:extLst>
          </p:cNvPr>
          <p:cNvSpPr txBox="1"/>
          <p:nvPr/>
        </p:nvSpPr>
        <p:spPr>
          <a:xfrm>
            <a:off x="241540" y="2172274"/>
            <a:ext cx="43477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significa 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"partir y estar con Cristo"?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5CFC39-FD28-DA61-7D4B-BA9E910014D4}"/>
              </a:ext>
            </a:extLst>
          </p:cNvPr>
          <p:cNvSpPr txBox="1"/>
          <p:nvPr/>
        </p:nvSpPr>
        <p:spPr>
          <a:xfrm>
            <a:off x="5805577" y="1868008"/>
            <a:ext cx="58487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No implica ir al cielo inmediatamente, </a:t>
            </a:r>
          </a:p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sino "dormir" en la tumba sin consciencia hasta que Cristo regrese y “despierte” a los fieles en la resurrección.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C9CE0C-73B2-8A6A-3C34-39CF17C52086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5004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6D545-9D33-DB74-0FC3-1359B87DC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199433D-143A-4F72-B4F0-9CCA8281290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BC3D220-A863-712D-EEA1-DF10613072B4}"/>
              </a:ext>
            </a:extLst>
          </p:cNvPr>
          <p:cNvSpPr txBox="1"/>
          <p:nvPr/>
        </p:nvSpPr>
        <p:spPr>
          <a:xfrm>
            <a:off x="2173856" y="940281"/>
            <a:ext cx="100181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23 Porque de ambas cosas estoy puesto en estrecho, teniendo deseo de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partir y estar con Cristo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lo cual es muchísimo mejor; 24 pero quedar en la carne es más necesario por causa de vosotros.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C82D8A-4C58-252A-EAD0-C3FDE91300FA}"/>
              </a:ext>
            </a:extLst>
          </p:cNvPr>
          <p:cNvSpPr txBox="1"/>
          <p:nvPr/>
        </p:nvSpPr>
        <p:spPr>
          <a:xfrm>
            <a:off x="2986177" y="182844"/>
            <a:ext cx="34318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1: 23-24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119086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8402F-B7EC-D111-D66D-9740A81FF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8CA52FC-AC1E-D8A6-1200-8EFF3D13FB9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157818A-E073-3DBE-5D4E-168671964A8F}"/>
              </a:ext>
            </a:extLst>
          </p:cNvPr>
          <p:cNvSpPr txBox="1"/>
          <p:nvPr/>
        </p:nvSpPr>
        <p:spPr>
          <a:xfrm>
            <a:off x="2173856" y="940281"/>
            <a:ext cx="1001814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16 Porque el Señor mismo con voz de mando, con voz de arcángel, y con trompeta de Dios, descenderá del cielo; y los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muertos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en Cristo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resucitarán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primero.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55774EE-F125-300B-D901-6FE79576AF66}"/>
              </a:ext>
            </a:extLst>
          </p:cNvPr>
          <p:cNvSpPr txBox="1"/>
          <p:nvPr/>
        </p:nvSpPr>
        <p:spPr>
          <a:xfrm>
            <a:off x="2425460" y="254631"/>
            <a:ext cx="4501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 dirty="0"/>
              <a:t>1 Tesalonicenses 4: 16 </a:t>
            </a:r>
          </a:p>
        </p:txBody>
      </p:sp>
    </p:spTree>
    <p:extLst>
      <p:ext uri="{BB962C8B-B14F-4D97-AF65-F5344CB8AC3E}">
        <p14:creationId xmlns:p14="http://schemas.microsoft.com/office/powerpoint/2010/main" val="916622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00461-F888-CF0E-6384-057D01C96E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5083050-C272-A237-FEA0-EF22589A882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921136C-A885-5FCA-A8DF-87CA11F48B64}"/>
              </a:ext>
            </a:extLst>
          </p:cNvPr>
          <p:cNvSpPr txBox="1"/>
          <p:nvPr/>
        </p:nvSpPr>
        <p:spPr>
          <a:xfrm>
            <a:off x="2173856" y="940281"/>
            <a:ext cx="1001814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11 Dicho esto, les dijo [Jesús] después: Nuestro amigo Lázaro </a:t>
            </a:r>
            <a:r>
              <a:rPr lang="es-ES" sz="6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duerme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mas </a:t>
            </a:r>
            <a:r>
              <a:rPr lang="es-ES" sz="6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voy para despertarle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AE9FB54-D4DF-CDF9-E6FE-5FEDB49EF0FA}"/>
              </a:ext>
            </a:extLst>
          </p:cNvPr>
          <p:cNvSpPr txBox="1"/>
          <p:nvPr/>
        </p:nvSpPr>
        <p:spPr>
          <a:xfrm>
            <a:off x="2425460" y="170840"/>
            <a:ext cx="44670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Juan 11: 11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5941810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1005</Words>
  <Application>Microsoft Office PowerPoint</Application>
  <PresentationFormat>Widescreen</PresentationFormat>
  <Paragraphs>52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5" baseType="lpstr">
      <vt:lpstr>Aptos</vt:lpstr>
      <vt:lpstr>Aptos Display</vt:lpstr>
      <vt:lpstr>Arial</vt:lpstr>
      <vt:lpstr>Baguet Script</vt:lpstr>
      <vt:lpstr>Bahnschrift SemiCondensed</vt:lpstr>
      <vt:lpstr>Tema de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jose ferreira Neto</cp:lastModifiedBy>
  <cp:revision>4</cp:revision>
  <dcterms:created xsi:type="dcterms:W3CDTF">2025-12-27T03:06:52Z</dcterms:created>
  <dcterms:modified xsi:type="dcterms:W3CDTF">2026-01-10T19:48:15Z</dcterms:modified>
</cp:coreProperties>
</file>