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76" r:id="rId6"/>
    <p:sldId id="261" r:id="rId7"/>
    <p:sldId id="263" r:id="rId8"/>
    <p:sldId id="269" r:id="rId9"/>
    <p:sldId id="274" r:id="rId10"/>
    <p:sldId id="264" r:id="rId11"/>
    <p:sldId id="265" r:id="rId12"/>
    <p:sldId id="270" r:id="rId13"/>
    <p:sldId id="271" r:id="rId14"/>
    <p:sldId id="266" r:id="rId15"/>
    <p:sldId id="267" r:id="rId16"/>
    <p:sldId id="272" r:id="rId17"/>
    <p:sldId id="273" r:id="rId18"/>
    <p:sldId id="268" r:id="rId19"/>
    <p:sldId id="262" r:id="rId20"/>
  </p:sldIdLst>
  <p:sldSz cx="12192000" cy="6858000"/>
  <p:notesSz cx="6858000" cy="9144000"/>
  <p:photoAlbum/>
  <p:defaultTextStyle>
    <a:defPPr>
      <a:defRPr lang="es-D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7" d="100"/>
          <a:sy n="57" d="100"/>
        </p:scale>
        <p:origin x="1236" y="2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BF42E46-B9AD-CBFB-94A1-39EF5718C1C6}"/>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DO"/>
          </a:p>
        </p:txBody>
      </p:sp>
      <p:sp>
        <p:nvSpPr>
          <p:cNvPr id="3" name="Subtítulo 2">
            <a:extLst>
              <a:ext uri="{FF2B5EF4-FFF2-40B4-BE49-F238E27FC236}">
                <a16:creationId xmlns:a16="http://schemas.microsoft.com/office/drawing/2014/main" id="{467A572B-0A61-68A3-58A6-4520137E40E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DO"/>
          </a:p>
        </p:txBody>
      </p:sp>
      <p:sp>
        <p:nvSpPr>
          <p:cNvPr id="4" name="Marcador de fecha 3">
            <a:extLst>
              <a:ext uri="{FF2B5EF4-FFF2-40B4-BE49-F238E27FC236}">
                <a16:creationId xmlns:a16="http://schemas.microsoft.com/office/drawing/2014/main" id="{113DA4A3-8C37-1D3F-0FC5-8C65F069EB5F}"/>
              </a:ext>
            </a:extLst>
          </p:cNvPr>
          <p:cNvSpPr>
            <a:spLocks noGrp="1"/>
          </p:cNvSpPr>
          <p:nvPr>
            <p:ph type="dt" sz="half" idx="10"/>
          </p:nvPr>
        </p:nvSpPr>
        <p:spPr/>
        <p:txBody>
          <a:bodyPr/>
          <a:lstStyle/>
          <a:p>
            <a:fld id="{21AB916B-9F13-4833-B428-CC8FD1CB0C49}" type="datetimeFigureOut">
              <a:rPr lang="es-DO" smtClean="0"/>
              <a:t>11/4/2026</a:t>
            </a:fld>
            <a:endParaRPr lang="es-DO"/>
          </a:p>
        </p:txBody>
      </p:sp>
      <p:sp>
        <p:nvSpPr>
          <p:cNvPr id="5" name="Marcador de pie de página 4">
            <a:extLst>
              <a:ext uri="{FF2B5EF4-FFF2-40B4-BE49-F238E27FC236}">
                <a16:creationId xmlns:a16="http://schemas.microsoft.com/office/drawing/2014/main" id="{37035633-DA09-27FB-14B6-798D992F67AF}"/>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DA9A432B-036A-D31A-789B-E0D186A9DD64}"/>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31546891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B8D4075-0097-7921-51FB-80208CC24D93}"/>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texto vertical 2">
            <a:extLst>
              <a:ext uri="{FF2B5EF4-FFF2-40B4-BE49-F238E27FC236}">
                <a16:creationId xmlns:a16="http://schemas.microsoft.com/office/drawing/2014/main" id="{08F4A17E-67C0-5B25-B7B6-1E9252C146F1}"/>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7827787E-0227-D56E-0E19-E038C9B4193E}"/>
              </a:ext>
            </a:extLst>
          </p:cNvPr>
          <p:cNvSpPr>
            <a:spLocks noGrp="1"/>
          </p:cNvSpPr>
          <p:nvPr>
            <p:ph type="dt" sz="half" idx="10"/>
          </p:nvPr>
        </p:nvSpPr>
        <p:spPr/>
        <p:txBody>
          <a:bodyPr/>
          <a:lstStyle/>
          <a:p>
            <a:fld id="{21AB916B-9F13-4833-B428-CC8FD1CB0C49}" type="datetimeFigureOut">
              <a:rPr lang="es-DO" smtClean="0"/>
              <a:t>11/4/2026</a:t>
            </a:fld>
            <a:endParaRPr lang="es-DO"/>
          </a:p>
        </p:txBody>
      </p:sp>
      <p:sp>
        <p:nvSpPr>
          <p:cNvPr id="5" name="Marcador de pie de página 4">
            <a:extLst>
              <a:ext uri="{FF2B5EF4-FFF2-40B4-BE49-F238E27FC236}">
                <a16:creationId xmlns:a16="http://schemas.microsoft.com/office/drawing/2014/main" id="{930CDF15-BBFE-8AAC-53C3-E1C4DC39891A}"/>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5E2E283E-41A5-EE21-899A-667765DDDA7B}"/>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33245259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5B16907A-87D4-B23F-41C8-590D94651181}"/>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DO"/>
          </a:p>
        </p:txBody>
      </p:sp>
      <p:sp>
        <p:nvSpPr>
          <p:cNvPr id="3" name="Marcador de texto vertical 2">
            <a:extLst>
              <a:ext uri="{FF2B5EF4-FFF2-40B4-BE49-F238E27FC236}">
                <a16:creationId xmlns:a16="http://schemas.microsoft.com/office/drawing/2014/main" id="{742E8237-52AD-B70B-F488-16A31601BBBD}"/>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9B2DFFEF-F9F7-BBDB-3710-5A405B8CFCFB}"/>
              </a:ext>
            </a:extLst>
          </p:cNvPr>
          <p:cNvSpPr>
            <a:spLocks noGrp="1"/>
          </p:cNvSpPr>
          <p:nvPr>
            <p:ph type="dt" sz="half" idx="10"/>
          </p:nvPr>
        </p:nvSpPr>
        <p:spPr/>
        <p:txBody>
          <a:bodyPr/>
          <a:lstStyle/>
          <a:p>
            <a:fld id="{21AB916B-9F13-4833-B428-CC8FD1CB0C49}" type="datetimeFigureOut">
              <a:rPr lang="es-DO" smtClean="0"/>
              <a:t>11/4/2026</a:t>
            </a:fld>
            <a:endParaRPr lang="es-DO"/>
          </a:p>
        </p:txBody>
      </p:sp>
      <p:sp>
        <p:nvSpPr>
          <p:cNvPr id="5" name="Marcador de pie de página 4">
            <a:extLst>
              <a:ext uri="{FF2B5EF4-FFF2-40B4-BE49-F238E27FC236}">
                <a16:creationId xmlns:a16="http://schemas.microsoft.com/office/drawing/2014/main" id="{72C65F62-EA39-E35D-CB27-0C1268FA76E7}"/>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9AD631C3-3164-F874-E77F-AA6E26C23C92}"/>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40494019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360374A-80F9-0505-E564-733E9F1EBA08}"/>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contenido 2">
            <a:extLst>
              <a:ext uri="{FF2B5EF4-FFF2-40B4-BE49-F238E27FC236}">
                <a16:creationId xmlns:a16="http://schemas.microsoft.com/office/drawing/2014/main" id="{40E9BBD5-5D9A-5418-1534-0E2941F95848}"/>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4108A9AA-25A9-0EB5-C96D-E4743A6C25AA}"/>
              </a:ext>
            </a:extLst>
          </p:cNvPr>
          <p:cNvSpPr>
            <a:spLocks noGrp="1"/>
          </p:cNvSpPr>
          <p:nvPr>
            <p:ph type="dt" sz="half" idx="10"/>
          </p:nvPr>
        </p:nvSpPr>
        <p:spPr/>
        <p:txBody>
          <a:bodyPr/>
          <a:lstStyle/>
          <a:p>
            <a:fld id="{21AB916B-9F13-4833-B428-CC8FD1CB0C49}" type="datetimeFigureOut">
              <a:rPr lang="es-DO" smtClean="0"/>
              <a:t>11/4/2026</a:t>
            </a:fld>
            <a:endParaRPr lang="es-DO"/>
          </a:p>
        </p:txBody>
      </p:sp>
      <p:sp>
        <p:nvSpPr>
          <p:cNvPr id="5" name="Marcador de pie de página 4">
            <a:extLst>
              <a:ext uri="{FF2B5EF4-FFF2-40B4-BE49-F238E27FC236}">
                <a16:creationId xmlns:a16="http://schemas.microsoft.com/office/drawing/2014/main" id="{1DE75B7E-DF97-ED15-9D6D-D9023EEF794D}"/>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1158A6F9-D97B-A9A5-3175-F2875918884A}"/>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13652738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ABC7DFB-3DD7-A291-3C41-8F4196D7E61B}"/>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DO"/>
          </a:p>
        </p:txBody>
      </p:sp>
      <p:sp>
        <p:nvSpPr>
          <p:cNvPr id="3" name="Marcador de texto 2">
            <a:extLst>
              <a:ext uri="{FF2B5EF4-FFF2-40B4-BE49-F238E27FC236}">
                <a16:creationId xmlns:a16="http://schemas.microsoft.com/office/drawing/2014/main" id="{2618D9BF-E12C-D68F-0D8A-D3D2D9A5B66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3D071F57-600F-FEE8-D8C4-2E0A77EA6167}"/>
              </a:ext>
            </a:extLst>
          </p:cNvPr>
          <p:cNvSpPr>
            <a:spLocks noGrp="1"/>
          </p:cNvSpPr>
          <p:nvPr>
            <p:ph type="dt" sz="half" idx="10"/>
          </p:nvPr>
        </p:nvSpPr>
        <p:spPr/>
        <p:txBody>
          <a:bodyPr/>
          <a:lstStyle/>
          <a:p>
            <a:fld id="{21AB916B-9F13-4833-B428-CC8FD1CB0C49}" type="datetimeFigureOut">
              <a:rPr lang="es-DO" smtClean="0"/>
              <a:t>11/4/2026</a:t>
            </a:fld>
            <a:endParaRPr lang="es-DO"/>
          </a:p>
        </p:txBody>
      </p:sp>
      <p:sp>
        <p:nvSpPr>
          <p:cNvPr id="5" name="Marcador de pie de página 4">
            <a:extLst>
              <a:ext uri="{FF2B5EF4-FFF2-40B4-BE49-F238E27FC236}">
                <a16:creationId xmlns:a16="http://schemas.microsoft.com/office/drawing/2014/main" id="{6D67E230-44F6-28B7-B0D3-8FBD8D9E7540}"/>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DD808AB8-11B4-6E51-2A70-857323C6D23C}"/>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39290540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7605333-572D-54D7-E59C-E03B46B7D972}"/>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contenido 2">
            <a:extLst>
              <a:ext uri="{FF2B5EF4-FFF2-40B4-BE49-F238E27FC236}">
                <a16:creationId xmlns:a16="http://schemas.microsoft.com/office/drawing/2014/main" id="{D0F36351-3CD8-B14A-449B-6DD432B476CE}"/>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contenido 3">
            <a:extLst>
              <a:ext uri="{FF2B5EF4-FFF2-40B4-BE49-F238E27FC236}">
                <a16:creationId xmlns:a16="http://schemas.microsoft.com/office/drawing/2014/main" id="{AAAE0710-66CF-D667-6AE2-28F5C1BC687A}"/>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5" name="Marcador de fecha 4">
            <a:extLst>
              <a:ext uri="{FF2B5EF4-FFF2-40B4-BE49-F238E27FC236}">
                <a16:creationId xmlns:a16="http://schemas.microsoft.com/office/drawing/2014/main" id="{C74DC4F3-865F-59B8-27BC-622FA07232BD}"/>
              </a:ext>
            </a:extLst>
          </p:cNvPr>
          <p:cNvSpPr>
            <a:spLocks noGrp="1"/>
          </p:cNvSpPr>
          <p:nvPr>
            <p:ph type="dt" sz="half" idx="10"/>
          </p:nvPr>
        </p:nvSpPr>
        <p:spPr/>
        <p:txBody>
          <a:bodyPr/>
          <a:lstStyle/>
          <a:p>
            <a:fld id="{21AB916B-9F13-4833-B428-CC8FD1CB0C49}" type="datetimeFigureOut">
              <a:rPr lang="es-DO" smtClean="0"/>
              <a:t>11/4/2026</a:t>
            </a:fld>
            <a:endParaRPr lang="es-DO"/>
          </a:p>
        </p:txBody>
      </p:sp>
      <p:sp>
        <p:nvSpPr>
          <p:cNvPr id="6" name="Marcador de pie de página 5">
            <a:extLst>
              <a:ext uri="{FF2B5EF4-FFF2-40B4-BE49-F238E27FC236}">
                <a16:creationId xmlns:a16="http://schemas.microsoft.com/office/drawing/2014/main" id="{7AF64F38-F364-AB19-B58E-8CF009D9EC3E}"/>
              </a:ext>
            </a:extLst>
          </p:cNvPr>
          <p:cNvSpPr>
            <a:spLocks noGrp="1"/>
          </p:cNvSpPr>
          <p:nvPr>
            <p:ph type="ftr" sz="quarter" idx="11"/>
          </p:nvPr>
        </p:nvSpPr>
        <p:spPr/>
        <p:txBody>
          <a:bodyPr/>
          <a:lstStyle/>
          <a:p>
            <a:endParaRPr lang="es-DO"/>
          </a:p>
        </p:txBody>
      </p:sp>
      <p:sp>
        <p:nvSpPr>
          <p:cNvPr id="7" name="Marcador de número de diapositiva 6">
            <a:extLst>
              <a:ext uri="{FF2B5EF4-FFF2-40B4-BE49-F238E27FC236}">
                <a16:creationId xmlns:a16="http://schemas.microsoft.com/office/drawing/2014/main" id="{7474A6FC-8FDB-DBF7-5121-C7E640888241}"/>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10958328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4756019-8823-2AE3-81CF-82B2AD55EC1D}"/>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DO"/>
          </a:p>
        </p:txBody>
      </p:sp>
      <p:sp>
        <p:nvSpPr>
          <p:cNvPr id="3" name="Marcador de texto 2">
            <a:extLst>
              <a:ext uri="{FF2B5EF4-FFF2-40B4-BE49-F238E27FC236}">
                <a16:creationId xmlns:a16="http://schemas.microsoft.com/office/drawing/2014/main" id="{657F1850-E434-3525-7192-FF48BFDE6C0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AA368115-E53F-5975-237B-1D985B867570}"/>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5" name="Marcador de texto 4">
            <a:extLst>
              <a:ext uri="{FF2B5EF4-FFF2-40B4-BE49-F238E27FC236}">
                <a16:creationId xmlns:a16="http://schemas.microsoft.com/office/drawing/2014/main" id="{36A274D4-BB1F-8A31-8A66-BF8B2370525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9410D8C6-FBD1-8006-7D23-931DFDC33DD2}"/>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7" name="Marcador de fecha 6">
            <a:extLst>
              <a:ext uri="{FF2B5EF4-FFF2-40B4-BE49-F238E27FC236}">
                <a16:creationId xmlns:a16="http://schemas.microsoft.com/office/drawing/2014/main" id="{25AD9676-5E66-CAF4-9897-B9C2A3AE8775}"/>
              </a:ext>
            </a:extLst>
          </p:cNvPr>
          <p:cNvSpPr>
            <a:spLocks noGrp="1"/>
          </p:cNvSpPr>
          <p:nvPr>
            <p:ph type="dt" sz="half" idx="10"/>
          </p:nvPr>
        </p:nvSpPr>
        <p:spPr/>
        <p:txBody>
          <a:bodyPr/>
          <a:lstStyle/>
          <a:p>
            <a:fld id="{21AB916B-9F13-4833-B428-CC8FD1CB0C49}" type="datetimeFigureOut">
              <a:rPr lang="es-DO" smtClean="0"/>
              <a:t>11/4/2026</a:t>
            </a:fld>
            <a:endParaRPr lang="es-DO"/>
          </a:p>
        </p:txBody>
      </p:sp>
      <p:sp>
        <p:nvSpPr>
          <p:cNvPr id="8" name="Marcador de pie de página 7">
            <a:extLst>
              <a:ext uri="{FF2B5EF4-FFF2-40B4-BE49-F238E27FC236}">
                <a16:creationId xmlns:a16="http://schemas.microsoft.com/office/drawing/2014/main" id="{DA9780EE-96B6-E498-097A-BA3B74BB741D}"/>
              </a:ext>
            </a:extLst>
          </p:cNvPr>
          <p:cNvSpPr>
            <a:spLocks noGrp="1"/>
          </p:cNvSpPr>
          <p:nvPr>
            <p:ph type="ftr" sz="quarter" idx="11"/>
          </p:nvPr>
        </p:nvSpPr>
        <p:spPr/>
        <p:txBody>
          <a:bodyPr/>
          <a:lstStyle/>
          <a:p>
            <a:endParaRPr lang="es-DO"/>
          </a:p>
        </p:txBody>
      </p:sp>
      <p:sp>
        <p:nvSpPr>
          <p:cNvPr id="9" name="Marcador de número de diapositiva 8">
            <a:extLst>
              <a:ext uri="{FF2B5EF4-FFF2-40B4-BE49-F238E27FC236}">
                <a16:creationId xmlns:a16="http://schemas.microsoft.com/office/drawing/2014/main" id="{CADDC799-0C61-D882-BF1E-0AD346F14FD6}"/>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34122924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14A7814-8ED1-7945-17B2-5E3453E5DA98}"/>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fecha 2">
            <a:extLst>
              <a:ext uri="{FF2B5EF4-FFF2-40B4-BE49-F238E27FC236}">
                <a16:creationId xmlns:a16="http://schemas.microsoft.com/office/drawing/2014/main" id="{EE0D4841-E930-79DB-BE36-D6AF88433248}"/>
              </a:ext>
            </a:extLst>
          </p:cNvPr>
          <p:cNvSpPr>
            <a:spLocks noGrp="1"/>
          </p:cNvSpPr>
          <p:nvPr>
            <p:ph type="dt" sz="half" idx="10"/>
          </p:nvPr>
        </p:nvSpPr>
        <p:spPr/>
        <p:txBody>
          <a:bodyPr/>
          <a:lstStyle/>
          <a:p>
            <a:fld id="{21AB916B-9F13-4833-B428-CC8FD1CB0C49}" type="datetimeFigureOut">
              <a:rPr lang="es-DO" smtClean="0"/>
              <a:t>11/4/2026</a:t>
            </a:fld>
            <a:endParaRPr lang="es-DO"/>
          </a:p>
        </p:txBody>
      </p:sp>
      <p:sp>
        <p:nvSpPr>
          <p:cNvPr id="4" name="Marcador de pie de página 3">
            <a:extLst>
              <a:ext uri="{FF2B5EF4-FFF2-40B4-BE49-F238E27FC236}">
                <a16:creationId xmlns:a16="http://schemas.microsoft.com/office/drawing/2014/main" id="{26AF6E56-2983-58A6-BB69-3D79896FD5DC}"/>
              </a:ext>
            </a:extLst>
          </p:cNvPr>
          <p:cNvSpPr>
            <a:spLocks noGrp="1"/>
          </p:cNvSpPr>
          <p:nvPr>
            <p:ph type="ftr" sz="quarter" idx="11"/>
          </p:nvPr>
        </p:nvSpPr>
        <p:spPr/>
        <p:txBody>
          <a:bodyPr/>
          <a:lstStyle/>
          <a:p>
            <a:endParaRPr lang="es-DO"/>
          </a:p>
        </p:txBody>
      </p:sp>
      <p:sp>
        <p:nvSpPr>
          <p:cNvPr id="5" name="Marcador de número de diapositiva 4">
            <a:extLst>
              <a:ext uri="{FF2B5EF4-FFF2-40B4-BE49-F238E27FC236}">
                <a16:creationId xmlns:a16="http://schemas.microsoft.com/office/drawing/2014/main" id="{65A64611-5C9D-99FB-8C50-AD6CE7E1247C}"/>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12282009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704B445C-B17A-81A5-D5AF-964D7D20611F}"/>
              </a:ext>
            </a:extLst>
          </p:cNvPr>
          <p:cNvSpPr>
            <a:spLocks noGrp="1"/>
          </p:cNvSpPr>
          <p:nvPr>
            <p:ph type="dt" sz="half" idx="10"/>
          </p:nvPr>
        </p:nvSpPr>
        <p:spPr/>
        <p:txBody>
          <a:bodyPr/>
          <a:lstStyle/>
          <a:p>
            <a:fld id="{21AB916B-9F13-4833-B428-CC8FD1CB0C49}" type="datetimeFigureOut">
              <a:rPr lang="es-DO" smtClean="0"/>
              <a:t>11/4/2026</a:t>
            </a:fld>
            <a:endParaRPr lang="es-DO"/>
          </a:p>
        </p:txBody>
      </p:sp>
      <p:sp>
        <p:nvSpPr>
          <p:cNvPr id="3" name="Marcador de pie de página 2">
            <a:extLst>
              <a:ext uri="{FF2B5EF4-FFF2-40B4-BE49-F238E27FC236}">
                <a16:creationId xmlns:a16="http://schemas.microsoft.com/office/drawing/2014/main" id="{95A20035-EE18-B962-C482-FAFB622DE138}"/>
              </a:ext>
            </a:extLst>
          </p:cNvPr>
          <p:cNvSpPr>
            <a:spLocks noGrp="1"/>
          </p:cNvSpPr>
          <p:nvPr>
            <p:ph type="ftr" sz="quarter" idx="11"/>
          </p:nvPr>
        </p:nvSpPr>
        <p:spPr/>
        <p:txBody>
          <a:bodyPr/>
          <a:lstStyle/>
          <a:p>
            <a:endParaRPr lang="es-DO"/>
          </a:p>
        </p:txBody>
      </p:sp>
      <p:sp>
        <p:nvSpPr>
          <p:cNvPr id="4" name="Marcador de número de diapositiva 3">
            <a:extLst>
              <a:ext uri="{FF2B5EF4-FFF2-40B4-BE49-F238E27FC236}">
                <a16:creationId xmlns:a16="http://schemas.microsoft.com/office/drawing/2014/main" id="{430FCDD8-0D95-5333-31BE-535DEAEB9A59}"/>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7286950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829ACB3-CE0D-DCED-BFA0-D06801A2A075}"/>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DO"/>
          </a:p>
        </p:txBody>
      </p:sp>
      <p:sp>
        <p:nvSpPr>
          <p:cNvPr id="3" name="Marcador de contenido 2">
            <a:extLst>
              <a:ext uri="{FF2B5EF4-FFF2-40B4-BE49-F238E27FC236}">
                <a16:creationId xmlns:a16="http://schemas.microsoft.com/office/drawing/2014/main" id="{6B391FF5-4B33-E438-F15A-F7332A2DF21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texto 3">
            <a:extLst>
              <a:ext uri="{FF2B5EF4-FFF2-40B4-BE49-F238E27FC236}">
                <a16:creationId xmlns:a16="http://schemas.microsoft.com/office/drawing/2014/main" id="{9B110C6D-FAEE-6636-1B2E-39AABEE6654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849C9C7A-E058-407F-CB2F-152D56E8DF3D}"/>
              </a:ext>
            </a:extLst>
          </p:cNvPr>
          <p:cNvSpPr>
            <a:spLocks noGrp="1"/>
          </p:cNvSpPr>
          <p:nvPr>
            <p:ph type="dt" sz="half" idx="10"/>
          </p:nvPr>
        </p:nvSpPr>
        <p:spPr/>
        <p:txBody>
          <a:bodyPr/>
          <a:lstStyle/>
          <a:p>
            <a:fld id="{21AB916B-9F13-4833-B428-CC8FD1CB0C49}" type="datetimeFigureOut">
              <a:rPr lang="es-DO" smtClean="0"/>
              <a:t>11/4/2026</a:t>
            </a:fld>
            <a:endParaRPr lang="es-DO"/>
          </a:p>
        </p:txBody>
      </p:sp>
      <p:sp>
        <p:nvSpPr>
          <p:cNvPr id="6" name="Marcador de pie de página 5">
            <a:extLst>
              <a:ext uri="{FF2B5EF4-FFF2-40B4-BE49-F238E27FC236}">
                <a16:creationId xmlns:a16="http://schemas.microsoft.com/office/drawing/2014/main" id="{7A612D67-113D-C770-C109-8F460E6724B1}"/>
              </a:ext>
            </a:extLst>
          </p:cNvPr>
          <p:cNvSpPr>
            <a:spLocks noGrp="1"/>
          </p:cNvSpPr>
          <p:nvPr>
            <p:ph type="ftr" sz="quarter" idx="11"/>
          </p:nvPr>
        </p:nvSpPr>
        <p:spPr/>
        <p:txBody>
          <a:bodyPr/>
          <a:lstStyle/>
          <a:p>
            <a:endParaRPr lang="es-DO"/>
          </a:p>
        </p:txBody>
      </p:sp>
      <p:sp>
        <p:nvSpPr>
          <p:cNvPr id="7" name="Marcador de número de diapositiva 6">
            <a:extLst>
              <a:ext uri="{FF2B5EF4-FFF2-40B4-BE49-F238E27FC236}">
                <a16:creationId xmlns:a16="http://schemas.microsoft.com/office/drawing/2014/main" id="{A9108C48-EC02-0EE4-228E-F105CD59AD2B}"/>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6655434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C7A49AC-43D3-9ED8-E8D4-9E6794AE5537}"/>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DO"/>
          </a:p>
        </p:txBody>
      </p:sp>
      <p:sp>
        <p:nvSpPr>
          <p:cNvPr id="3" name="Marcador de posición de imagen 2">
            <a:extLst>
              <a:ext uri="{FF2B5EF4-FFF2-40B4-BE49-F238E27FC236}">
                <a16:creationId xmlns:a16="http://schemas.microsoft.com/office/drawing/2014/main" id="{65C700C8-F2EF-5592-F1FB-CA9407E6775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DO"/>
          </a:p>
        </p:txBody>
      </p:sp>
      <p:sp>
        <p:nvSpPr>
          <p:cNvPr id="4" name="Marcador de texto 3">
            <a:extLst>
              <a:ext uri="{FF2B5EF4-FFF2-40B4-BE49-F238E27FC236}">
                <a16:creationId xmlns:a16="http://schemas.microsoft.com/office/drawing/2014/main" id="{9EF487C3-75E5-4218-60E9-14F1D387CEF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24FD8B3E-044C-6B4F-4448-5A686938E770}"/>
              </a:ext>
            </a:extLst>
          </p:cNvPr>
          <p:cNvSpPr>
            <a:spLocks noGrp="1"/>
          </p:cNvSpPr>
          <p:nvPr>
            <p:ph type="dt" sz="half" idx="10"/>
          </p:nvPr>
        </p:nvSpPr>
        <p:spPr/>
        <p:txBody>
          <a:bodyPr/>
          <a:lstStyle/>
          <a:p>
            <a:fld id="{21AB916B-9F13-4833-B428-CC8FD1CB0C49}" type="datetimeFigureOut">
              <a:rPr lang="es-DO" smtClean="0"/>
              <a:t>11/4/2026</a:t>
            </a:fld>
            <a:endParaRPr lang="es-DO"/>
          </a:p>
        </p:txBody>
      </p:sp>
      <p:sp>
        <p:nvSpPr>
          <p:cNvPr id="6" name="Marcador de pie de página 5">
            <a:extLst>
              <a:ext uri="{FF2B5EF4-FFF2-40B4-BE49-F238E27FC236}">
                <a16:creationId xmlns:a16="http://schemas.microsoft.com/office/drawing/2014/main" id="{64E833A0-2488-EA3A-2CB8-5C8F47FDC825}"/>
              </a:ext>
            </a:extLst>
          </p:cNvPr>
          <p:cNvSpPr>
            <a:spLocks noGrp="1"/>
          </p:cNvSpPr>
          <p:nvPr>
            <p:ph type="ftr" sz="quarter" idx="11"/>
          </p:nvPr>
        </p:nvSpPr>
        <p:spPr/>
        <p:txBody>
          <a:bodyPr/>
          <a:lstStyle/>
          <a:p>
            <a:endParaRPr lang="es-DO"/>
          </a:p>
        </p:txBody>
      </p:sp>
      <p:sp>
        <p:nvSpPr>
          <p:cNvPr id="7" name="Marcador de número de diapositiva 6">
            <a:extLst>
              <a:ext uri="{FF2B5EF4-FFF2-40B4-BE49-F238E27FC236}">
                <a16:creationId xmlns:a16="http://schemas.microsoft.com/office/drawing/2014/main" id="{E5BDD62D-466F-1BA6-6C8C-77FA1B2D216E}"/>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26775497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C5D432DD-D652-906C-0029-40E0EEB670A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DO"/>
          </a:p>
        </p:txBody>
      </p:sp>
      <p:sp>
        <p:nvSpPr>
          <p:cNvPr id="3" name="Marcador de texto 2">
            <a:extLst>
              <a:ext uri="{FF2B5EF4-FFF2-40B4-BE49-F238E27FC236}">
                <a16:creationId xmlns:a16="http://schemas.microsoft.com/office/drawing/2014/main" id="{D07E8D70-7B93-D3CA-129B-C0ECB18A350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77BBFC69-1EAB-ED61-C28E-C8B1D28BE95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1AB916B-9F13-4833-B428-CC8FD1CB0C49}" type="datetimeFigureOut">
              <a:rPr lang="es-DO" smtClean="0"/>
              <a:t>11/4/2026</a:t>
            </a:fld>
            <a:endParaRPr lang="es-DO"/>
          </a:p>
        </p:txBody>
      </p:sp>
      <p:sp>
        <p:nvSpPr>
          <p:cNvPr id="5" name="Marcador de pie de página 4">
            <a:extLst>
              <a:ext uri="{FF2B5EF4-FFF2-40B4-BE49-F238E27FC236}">
                <a16:creationId xmlns:a16="http://schemas.microsoft.com/office/drawing/2014/main" id="{6CF8AF63-A1D7-D265-DDAB-F15CABA8705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s-DO"/>
          </a:p>
        </p:txBody>
      </p:sp>
      <p:sp>
        <p:nvSpPr>
          <p:cNvPr id="6" name="Marcador de número de diapositiva 5">
            <a:extLst>
              <a:ext uri="{FF2B5EF4-FFF2-40B4-BE49-F238E27FC236}">
                <a16:creationId xmlns:a16="http://schemas.microsoft.com/office/drawing/2014/main" id="{097BD10C-11AA-4101-D775-56E695F69CB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2BCEECE-6518-457D-8CF3-338F17E52BEC}" type="slidenum">
              <a:rPr lang="es-DO" smtClean="0"/>
              <a:t>‹nº›</a:t>
            </a:fld>
            <a:endParaRPr lang="es-DO"/>
          </a:p>
        </p:txBody>
      </p:sp>
    </p:spTree>
    <p:extLst>
      <p:ext uri="{BB962C8B-B14F-4D97-AF65-F5344CB8AC3E}">
        <p14:creationId xmlns:p14="http://schemas.microsoft.com/office/powerpoint/2010/main" val="3187048595"/>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D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1">
            <a:extLst>
              <a:ext uri="{FF2B5EF4-FFF2-40B4-BE49-F238E27FC236}">
                <a16:creationId xmlns:a16="http://schemas.microsoft.com/office/drawing/2014/main" id="{469E72A3-3880-CFED-1221-EEF665D09A10}"/>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66FAE7CE-D226-77C4-3B28-2487FC5A4E5F}"/>
              </a:ext>
            </a:extLst>
          </p:cNvPr>
          <p:cNvSpPr txBox="1"/>
          <p:nvPr/>
        </p:nvSpPr>
        <p:spPr>
          <a:xfrm>
            <a:off x="593968" y="914400"/>
            <a:ext cx="5502032" cy="1323439"/>
          </a:xfrm>
          <a:prstGeom prst="rect">
            <a:avLst/>
          </a:prstGeom>
          <a:noFill/>
        </p:spPr>
        <p:txBody>
          <a:bodyPr wrap="square" rtlCol="0">
            <a:spAutoFit/>
          </a:bodyPr>
          <a:lstStyle/>
          <a:p>
            <a:pPr algn="ctr"/>
            <a:r>
              <a:rPr lang="es-DO" sz="4000" dirty="0">
                <a:solidFill>
                  <a:schemeClr val="accent6"/>
                </a:solidFill>
              </a:rPr>
              <a:t>ORGULLO VERSUS HUMILDAD</a:t>
            </a:r>
          </a:p>
        </p:txBody>
      </p:sp>
      <p:sp>
        <p:nvSpPr>
          <p:cNvPr id="5" name="CuadroTexto 4">
            <a:extLst>
              <a:ext uri="{FF2B5EF4-FFF2-40B4-BE49-F238E27FC236}">
                <a16:creationId xmlns:a16="http://schemas.microsoft.com/office/drawing/2014/main" id="{B1F589FD-B02B-31C9-584C-52113FF50EF8}"/>
              </a:ext>
            </a:extLst>
          </p:cNvPr>
          <p:cNvSpPr txBox="1"/>
          <p:nvPr/>
        </p:nvSpPr>
        <p:spPr>
          <a:xfrm>
            <a:off x="570522" y="2625970"/>
            <a:ext cx="4986215" cy="3170099"/>
          </a:xfrm>
          <a:prstGeom prst="rect">
            <a:avLst/>
          </a:prstGeom>
          <a:noFill/>
        </p:spPr>
        <p:txBody>
          <a:bodyPr wrap="square" rtlCol="0">
            <a:spAutoFit/>
          </a:bodyPr>
          <a:lstStyle/>
          <a:p>
            <a:r>
              <a:rPr lang="es-ES" sz="4000" dirty="0">
                <a:solidFill>
                  <a:schemeClr val="bg1"/>
                </a:solidFill>
                <a:latin typeface="Bahnschrift SemiCondensed" panose="020B0502040204020203" pitchFamily="34" charset="0"/>
              </a:rPr>
              <a:t>«El que se enaltece será humillado; y el que se humilla será enaltecido»</a:t>
            </a:r>
          </a:p>
          <a:p>
            <a:r>
              <a:rPr lang="es-ES" sz="4000" dirty="0">
                <a:solidFill>
                  <a:schemeClr val="bg1"/>
                </a:solidFill>
                <a:latin typeface="Bahnschrift SemiCondensed" panose="020B0502040204020203" pitchFamily="34" charset="0"/>
              </a:rPr>
              <a:t> (Luc. 14:11).</a:t>
            </a:r>
            <a:endParaRPr lang="es-DO" sz="4000" dirty="0">
              <a:solidFill>
                <a:schemeClr val="bg1"/>
              </a:solidFill>
              <a:latin typeface="Bahnschrift SemiCondensed" panose="020B0502040204020203" pitchFamily="34" charset="0"/>
            </a:endParaRPr>
          </a:p>
        </p:txBody>
      </p:sp>
      <p:sp>
        <p:nvSpPr>
          <p:cNvPr id="6" name="CuadroTexto 5">
            <a:extLst>
              <a:ext uri="{FF2B5EF4-FFF2-40B4-BE49-F238E27FC236}">
                <a16:creationId xmlns:a16="http://schemas.microsoft.com/office/drawing/2014/main" id="{67C89766-DBA1-E925-C8AF-337341930653}"/>
              </a:ext>
            </a:extLst>
          </p:cNvPr>
          <p:cNvSpPr txBox="1"/>
          <p:nvPr/>
        </p:nvSpPr>
        <p:spPr>
          <a:xfrm>
            <a:off x="687753" y="2165417"/>
            <a:ext cx="2774461" cy="369332"/>
          </a:xfrm>
          <a:prstGeom prst="rect">
            <a:avLst/>
          </a:prstGeom>
          <a:noFill/>
        </p:spPr>
        <p:txBody>
          <a:bodyPr wrap="square" rtlCol="0">
            <a:spAutoFit/>
          </a:bodyPr>
          <a:lstStyle/>
          <a:p>
            <a:r>
              <a:rPr lang="es-ES" dirty="0">
                <a:solidFill>
                  <a:schemeClr val="accent2">
                    <a:lumMod val="75000"/>
                  </a:schemeClr>
                </a:solidFill>
                <a:latin typeface="Bahnschrift SemiCondensed" panose="020B0502040204020203" pitchFamily="34" charset="0"/>
              </a:rPr>
              <a:t>Versículo para memorizar</a:t>
            </a:r>
            <a:endParaRPr lang="es-DO" dirty="0">
              <a:solidFill>
                <a:schemeClr val="accent2">
                  <a:lumMod val="75000"/>
                </a:schemeClr>
              </a:solidFill>
              <a:latin typeface="Bahnschrift SemiCondensed" panose="020B0502040204020203" pitchFamily="34" charset="0"/>
            </a:endParaRPr>
          </a:p>
        </p:txBody>
      </p:sp>
      <p:sp>
        <p:nvSpPr>
          <p:cNvPr id="7" name="CuadroTexto 6">
            <a:extLst>
              <a:ext uri="{FF2B5EF4-FFF2-40B4-BE49-F238E27FC236}">
                <a16:creationId xmlns:a16="http://schemas.microsoft.com/office/drawing/2014/main" id="{A0B1109B-4551-6995-2813-538D3A9DCB8B}"/>
              </a:ext>
            </a:extLst>
          </p:cNvPr>
          <p:cNvSpPr txBox="1"/>
          <p:nvPr/>
        </p:nvSpPr>
        <p:spPr>
          <a:xfrm>
            <a:off x="687753" y="6185168"/>
            <a:ext cx="2774461" cy="369332"/>
          </a:xfrm>
          <a:prstGeom prst="rect">
            <a:avLst/>
          </a:prstGeom>
          <a:noFill/>
        </p:spPr>
        <p:txBody>
          <a:bodyPr wrap="square" rtlCol="0">
            <a:spAutoFit/>
          </a:bodyPr>
          <a:lstStyle/>
          <a:p>
            <a:r>
              <a:rPr lang="es-ES" dirty="0">
                <a:solidFill>
                  <a:schemeClr val="accent2">
                    <a:lumMod val="75000"/>
                  </a:schemeClr>
                </a:solidFill>
              </a:rPr>
              <a:t>Sábado 18 de abril 2026</a:t>
            </a:r>
            <a:endParaRPr lang="es-DO" dirty="0">
              <a:solidFill>
                <a:schemeClr val="accent2">
                  <a:lumMod val="75000"/>
                </a:schemeClr>
              </a:solidFill>
            </a:endParaRPr>
          </a:p>
        </p:txBody>
      </p:sp>
      <p:sp>
        <p:nvSpPr>
          <p:cNvPr id="2" name="CuadroTexto 1">
            <a:extLst>
              <a:ext uri="{FF2B5EF4-FFF2-40B4-BE49-F238E27FC236}">
                <a16:creationId xmlns:a16="http://schemas.microsoft.com/office/drawing/2014/main" id="{71E7FBD4-FCB1-2096-D890-991DE7DB6F62}"/>
              </a:ext>
            </a:extLst>
          </p:cNvPr>
          <p:cNvSpPr txBox="1"/>
          <p:nvPr/>
        </p:nvSpPr>
        <p:spPr>
          <a:xfrm>
            <a:off x="8268675" y="6252530"/>
            <a:ext cx="2540001" cy="400110"/>
          </a:xfrm>
          <a:prstGeom prst="rect">
            <a:avLst/>
          </a:prstGeom>
          <a:noFill/>
        </p:spPr>
        <p:txBody>
          <a:bodyPr wrap="square" rtlCol="0">
            <a:spAutoFit/>
          </a:bodyPr>
          <a:lstStyle/>
          <a:p>
            <a:pPr algn="ctr"/>
            <a:r>
              <a:rPr lang="es-DO" sz="2000" dirty="0">
                <a:solidFill>
                  <a:schemeClr val="accent6"/>
                </a:solidFill>
              </a:rPr>
              <a:t>Lección 3</a:t>
            </a:r>
          </a:p>
        </p:txBody>
      </p:sp>
    </p:spTree>
    <p:extLst>
      <p:ext uri="{BB962C8B-B14F-4D97-AF65-F5344CB8AC3E}">
        <p14:creationId xmlns:p14="http://schemas.microsoft.com/office/powerpoint/2010/main" val="29881651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70008F-9D1C-2AC7-BB35-062812ABDA2B}"/>
            </a:ext>
          </a:extLst>
        </p:cNvPr>
        <p:cNvGrpSpPr/>
        <p:nvPr/>
      </p:nvGrpSpPr>
      <p:grpSpPr>
        <a:xfrm>
          <a:off x="0" y="0"/>
          <a:ext cx="0" cy="0"/>
          <a:chOff x="0" y="0"/>
          <a:chExt cx="0" cy="0"/>
        </a:xfrm>
      </p:grpSpPr>
      <p:pic>
        <p:nvPicPr>
          <p:cNvPr id="3" name="Imagen 2" descr="5">
            <a:extLst>
              <a:ext uri="{FF2B5EF4-FFF2-40B4-BE49-F238E27FC236}">
                <a16:creationId xmlns:a16="http://schemas.microsoft.com/office/drawing/2014/main" id="{A307C9C4-B8D2-B2FF-A2D2-532BE2397AFD}"/>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80A8681D-37F5-E11C-E547-4BF9B092EF0E}"/>
              </a:ext>
            </a:extLst>
          </p:cNvPr>
          <p:cNvSpPr txBox="1"/>
          <p:nvPr/>
        </p:nvSpPr>
        <p:spPr>
          <a:xfrm>
            <a:off x="3602892" y="70338"/>
            <a:ext cx="8378092" cy="6001643"/>
          </a:xfrm>
          <a:prstGeom prst="rect">
            <a:avLst/>
          </a:prstGeom>
          <a:noFill/>
        </p:spPr>
        <p:txBody>
          <a:bodyPr wrap="square" rtlCol="0">
            <a:spAutoFit/>
          </a:bodyPr>
          <a:lstStyle/>
          <a:p>
            <a:pPr algn="ctr"/>
            <a:r>
              <a:rPr lang="es-ES" sz="3200" dirty="0">
                <a:solidFill>
                  <a:schemeClr val="bg1"/>
                </a:solidFill>
              </a:rPr>
              <a:t>Nos resulta muy sencillo exaltarnos a nosotros mismos. Dar a conocer a los demás nuestros logros y cuán buenos somos se convierte a veces en una segunda naturaleza. Pero esto no marca ninguna diferencia en nuestra reputación a los ojos del Cielo. De hecho, y contrariamente a lo que podríamos pensar, «el que se enaltece será humillado; y el que se humilla será enaltecido» (Luc. 18: 14). Jesús también nos aconseja que ocupemos el último lugar y dejemos que el anfitrión sea quien nos ensalce si así lo desea (Luc. 14: 8-10). </a:t>
            </a:r>
            <a:endParaRPr lang="es-DO" sz="3200" dirty="0">
              <a:solidFill>
                <a:schemeClr val="bg1"/>
              </a:solidFill>
            </a:endParaRPr>
          </a:p>
        </p:txBody>
      </p:sp>
      <p:sp>
        <p:nvSpPr>
          <p:cNvPr id="5" name="CuadroTexto 4">
            <a:extLst>
              <a:ext uri="{FF2B5EF4-FFF2-40B4-BE49-F238E27FC236}">
                <a16:creationId xmlns:a16="http://schemas.microsoft.com/office/drawing/2014/main" id="{C81B76BF-40E7-4936-A2F3-4BBFFDB31DBB}"/>
              </a:ext>
            </a:extLst>
          </p:cNvPr>
          <p:cNvSpPr txBox="1"/>
          <p:nvPr/>
        </p:nvSpPr>
        <p:spPr>
          <a:xfrm>
            <a:off x="539261" y="2024185"/>
            <a:ext cx="2719755" cy="461665"/>
          </a:xfrm>
          <a:prstGeom prst="rect">
            <a:avLst/>
          </a:prstGeom>
          <a:noFill/>
        </p:spPr>
        <p:txBody>
          <a:bodyPr wrap="square" rtlCol="0">
            <a:spAutoFit/>
          </a:bodyPr>
          <a:lstStyle/>
          <a:p>
            <a:r>
              <a:rPr lang="es-DO" sz="2400">
                <a:solidFill>
                  <a:schemeClr val="bg1"/>
                </a:solidFill>
                <a:latin typeface="Bahnschrift SemiCondensed" panose="020B0502040204020203" pitchFamily="34" charset="0"/>
              </a:rPr>
              <a:t>Lección del lunes.</a:t>
            </a:r>
            <a:endParaRPr lang="es-DO" sz="2400" dirty="0">
              <a:solidFill>
                <a:schemeClr val="bg1"/>
              </a:solidFill>
              <a:latin typeface="Bahnschrift SemiCondensed" panose="020B0502040204020203" pitchFamily="34" charset="0"/>
            </a:endParaRPr>
          </a:p>
        </p:txBody>
      </p:sp>
      <p:sp>
        <p:nvSpPr>
          <p:cNvPr id="2" name="CuadroTexto 1">
            <a:extLst>
              <a:ext uri="{FF2B5EF4-FFF2-40B4-BE49-F238E27FC236}">
                <a16:creationId xmlns:a16="http://schemas.microsoft.com/office/drawing/2014/main" id="{A69D5297-2C92-5071-6075-206078E35D6A}"/>
              </a:ext>
            </a:extLst>
          </p:cNvPr>
          <p:cNvSpPr txBox="1"/>
          <p:nvPr/>
        </p:nvSpPr>
        <p:spPr>
          <a:xfrm>
            <a:off x="1508760" y="971550"/>
            <a:ext cx="925830" cy="369332"/>
          </a:xfrm>
          <a:prstGeom prst="rect">
            <a:avLst/>
          </a:prstGeom>
          <a:noFill/>
        </p:spPr>
        <p:txBody>
          <a:bodyPr wrap="square" rtlCol="0">
            <a:spAutoFit/>
          </a:bodyPr>
          <a:lstStyle/>
          <a:p>
            <a:pPr algn="ctr"/>
            <a:r>
              <a:rPr lang="es-DO" dirty="0">
                <a:solidFill>
                  <a:schemeClr val="accent6"/>
                </a:solidFill>
              </a:rPr>
              <a:t>B</a:t>
            </a:r>
          </a:p>
        </p:txBody>
      </p:sp>
    </p:spTree>
    <p:extLst>
      <p:ext uri="{BB962C8B-B14F-4D97-AF65-F5344CB8AC3E}">
        <p14:creationId xmlns:p14="http://schemas.microsoft.com/office/powerpoint/2010/main" val="32413037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DEA387-A80F-1A75-C609-9300431AA1B6}"/>
            </a:ext>
          </a:extLst>
        </p:cNvPr>
        <p:cNvGrpSpPr/>
        <p:nvPr/>
      </p:nvGrpSpPr>
      <p:grpSpPr>
        <a:xfrm>
          <a:off x="0" y="0"/>
          <a:ext cx="0" cy="0"/>
          <a:chOff x="0" y="0"/>
          <a:chExt cx="0" cy="0"/>
        </a:xfrm>
      </p:grpSpPr>
      <p:pic>
        <p:nvPicPr>
          <p:cNvPr id="7" name="Imagen 6">
            <a:extLst>
              <a:ext uri="{FF2B5EF4-FFF2-40B4-BE49-F238E27FC236}">
                <a16:creationId xmlns:a16="http://schemas.microsoft.com/office/drawing/2014/main" id="{FF924D96-1C4A-7B1E-4BC7-63BBBB9E55B7}"/>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98A87017-1CF2-B2DD-449F-D89AC26AF30E}"/>
              </a:ext>
            </a:extLst>
          </p:cNvPr>
          <p:cNvSpPr txBox="1"/>
          <p:nvPr/>
        </p:nvSpPr>
        <p:spPr>
          <a:xfrm>
            <a:off x="4056185" y="2151727"/>
            <a:ext cx="2813538" cy="2554545"/>
          </a:xfrm>
          <a:prstGeom prst="rect">
            <a:avLst/>
          </a:prstGeom>
          <a:noFill/>
        </p:spPr>
        <p:txBody>
          <a:bodyPr wrap="square" rtlCol="0">
            <a:spAutoFit/>
          </a:bodyPr>
          <a:lstStyle/>
          <a:p>
            <a:pPr algn="ctr"/>
            <a:r>
              <a:rPr lang="es-ES" sz="4000">
                <a:latin typeface="Bahnschrift SemiCondensed" panose="020B0502040204020203" pitchFamily="34" charset="0"/>
              </a:rPr>
              <a:t>¿Cómo mostró </a:t>
            </a:r>
          </a:p>
          <a:p>
            <a:pPr algn="ctr"/>
            <a:r>
              <a:rPr lang="es-ES" sz="4000">
                <a:latin typeface="Bahnschrift SemiCondensed" panose="020B0502040204020203" pitchFamily="34" charset="0"/>
              </a:rPr>
              <a:t>Moisés su humildad?</a:t>
            </a:r>
            <a:endParaRPr lang="es-DO" sz="4000" dirty="0">
              <a:latin typeface="Bahnschrift SemiCondensed" panose="020B0502040204020203" pitchFamily="34" charset="0"/>
            </a:endParaRPr>
          </a:p>
        </p:txBody>
      </p:sp>
      <p:sp>
        <p:nvSpPr>
          <p:cNvPr id="5" name="CuadroTexto 4">
            <a:extLst>
              <a:ext uri="{FF2B5EF4-FFF2-40B4-BE49-F238E27FC236}">
                <a16:creationId xmlns:a16="http://schemas.microsoft.com/office/drawing/2014/main" id="{FFBD6EE9-E08E-8675-3080-22FBCEF15BBA}"/>
              </a:ext>
            </a:extLst>
          </p:cNvPr>
          <p:cNvSpPr txBox="1"/>
          <p:nvPr/>
        </p:nvSpPr>
        <p:spPr>
          <a:xfrm>
            <a:off x="7862277" y="2364154"/>
            <a:ext cx="3485661" cy="3170099"/>
          </a:xfrm>
          <a:prstGeom prst="rect">
            <a:avLst/>
          </a:prstGeom>
          <a:noFill/>
        </p:spPr>
        <p:txBody>
          <a:bodyPr wrap="square" rtlCol="0">
            <a:spAutoFit/>
          </a:bodyPr>
          <a:lstStyle/>
          <a:p>
            <a:pPr algn="ctr"/>
            <a:r>
              <a:rPr lang="es-ES" sz="4000" dirty="0">
                <a:solidFill>
                  <a:schemeClr val="bg1"/>
                </a:solidFill>
                <a:latin typeface="Bahnschrift SemiCondensed" panose="020B0502040204020203" pitchFamily="34" charset="0"/>
              </a:rPr>
              <a:t>Renunció a la gloria </a:t>
            </a:r>
          </a:p>
          <a:p>
            <a:pPr algn="ctr"/>
            <a:r>
              <a:rPr lang="es-ES" sz="4000" dirty="0">
                <a:solidFill>
                  <a:schemeClr val="bg1"/>
                </a:solidFill>
                <a:latin typeface="Bahnschrift SemiCondensed" panose="020B0502040204020203" pitchFamily="34" charset="0"/>
              </a:rPr>
              <a:t>de Egipto para sufrir con el pueblo de Dios.</a:t>
            </a:r>
          </a:p>
        </p:txBody>
      </p:sp>
      <p:sp>
        <p:nvSpPr>
          <p:cNvPr id="8" name="CuadroTexto 7">
            <a:extLst>
              <a:ext uri="{FF2B5EF4-FFF2-40B4-BE49-F238E27FC236}">
                <a16:creationId xmlns:a16="http://schemas.microsoft.com/office/drawing/2014/main" id="{209B6E9E-83EF-ED6A-261D-88123BF4DAAD}"/>
              </a:ext>
            </a:extLst>
          </p:cNvPr>
          <p:cNvSpPr txBox="1"/>
          <p:nvPr/>
        </p:nvSpPr>
        <p:spPr>
          <a:xfrm>
            <a:off x="1359877" y="6488668"/>
            <a:ext cx="836246" cy="369332"/>
          </a:xfrm>
          <a:prstGeom prst="rect">
            <a:avLst/>
          </a:prstGeom>
          <a:noFill/>
        </p:spPr>
        <p:txBody>
          <a:bodyPr wrap="square" rtlCol="0">
            <a:spAutoFit/>
          </a:bodyPr>
          <a:lstStyle/>
          <a:p>
            <a:r>
              <a:rPr lang="es-ES" dirty="0">
                <a:solidFill>
                  <a:schemeClr val="bg1"/>
                </a:solidFill>
              </a:rPr>
              <a:t>3</a:t>
            </a:r>
            <a:endParaRPr lang="es-DO" dirty="0">
              <a:solidFill>
                <a:schemeClr val="bg1"/>
              </a:solidFill>
            </a:endParaRPr>
          </a:p>
        </p:txBody>
      </p:sp>
    </p:spTree>
    <p:extLst>
      <p:ext uri="{BB962C8B-B14F-4D97-AF65-F5344CB8AC3E}">
        <p14:creationId xmlns:p14="http://schemas.microsoft.com/office/powerpoint/2010/main" val="37442788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89DD21-293E-4AAD-1243-B64DF18EDDC4}"/>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8FC260E9-CFBC-815B-C732-4E3EF4FA175F}"/>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3F6A183B-4332-C5E0-9C5B-B67B251B0108}"/>
              </a:ext>
            </a:extLst>
          </p:cNvPr>
          <p:cNvSpPr txBox="1"/>
          <p:nvPr/>
        </p:nvSpPr>
        <p:spPr>
          <a:xfrm>
            <a:off x="3268980" y="811798"/>
            <a:ext cx="8732520" cy="5016758"/>
          </a:xfrm>
          <a:prstGeom prst="rect">
            <a:avLst/>
          </a:prstGeom>
          <a:noFill/>
        </p:spPr>
        <p:txBody>
          <a:bodyPr wrap="square" rtlCol="0">
            <a:spAutoFit/>
          </a:bodyPr>
          <a:lstStyle/>
          <a:p>
            <a:r>
              <a:rPr lang="es-ES" sz="4000" dirty="0">
                <a:solidFill>
                  <a:schemeClr val="bg1"/>
                </a:solidFill>
                <a:latin typeface="Bahnschrift SemiCondensed" panose="020B0502040204020203" pitchFamily="34" charset="0"/>
              </a:rPr>
              <a:t>24 Por la fe Moisés, hecho ya grande, </a:t>
            </a:r>
            <a:r>
              <a:rPr lang="es-ES" sz="4000" dirty="0">
                <a:solidFill>
                  <a:schemeClr val="accent2"/>
                </a:solidFill>
                <a:latin typeface="Bahnschrift SemiCondensed" panose="020B0502040204020203" pitchFamily="34" charset="0"/>
              </a:rPr>
              <a:t>rehusó</a:t>
            </a:r>
            <a:r>
              <a:rPr lang="es-ES" sz="4000" dirty="0">
                <a:solidFill>
                  <a:schemeClr val="bg1"/>
                </a:solidFill>
                <a:latin typeface="Bahnschrift SemiCondensed" panose="020B0502040204020203" pitchFamily="34" charset="0"/>
              </a:rPr>
              <a:t> llamarse hijo de la hija de Faraón, 25 escogiendo antes </a:t>
            </a:r>
            <a:r>
              <a:rPr lang="es-ES" sz="4000" dirty="0">
                <a:solidFill>
                  <a:schemeClr val="accent2"/>
                </a:solidFill>
                <a:latin typeface="Bahnschrift SemiCondensed" panose="020B0502040204020203" pitchFamily="34" charset="0"/>
              </a:rPr>
              <a:t>ser maltratado con el pueblo de Dios</a:t>
            </a:r>
            <a:r>
              <a:rPr lang="es-ES" sz="4000" dirty="0">
                <a:solidFill>
                  <a:schemeClr val="bg1"/>
                </a:solidFill>
                <a:latin typeface="Bahnschrift SemiCondensed" panose="020B0502040204020203" pitchFamily="34" charset="0"/>
              </a:rPr>
              <a:t>, que gozar de los deleites temporales del pecado, 26 teniendo por mayores riquezas </a:t>
            </a:r>
            <a:r>
              <a:rPr lang="es-ES" sz="4000" dirty="0">
                <a:solidFill>
                  <a:schemeClr val="accent2"/>
                </a:solidFill>
                <a:latin typeface="Bahnschrift SemiCondensed" panose="020B0502040204020203" pitchFamily="34" charset="0"/>
              </a:rPr>
              <a:t>el vituperio de Cristo </a:t>
            </a:r>
            <a:r>
              <a:rPr lang="es-ES" sz="4000" dirty="0">
                <a:solidFill>
                  <a:schemeClr val="bg1"/>
                </a:solidFill>
                <a:latin typeface="Bahnschrift SemiCondensed" panose="020B0502040204020203" pitchFamily="34" charset="0"/>
              </a:rPr>
              <a:t>que los tesoros de los egipcios; porque tenía </a:t>
            </a:r>
            <a:r>
              <a:rPr lang="es-ES" sz="4000" dirty="0">
                <a:solidFill>
                  <a:schemeClr val="accent2"/>
                </a:solidFill>
                <a:latin typeface="Bahnschrift SemiCondensed" panose="020B0502040204020203" pitchFamily="34" charset="0"/>
              </a:rPr>
              <a:t>puesta la mirada en el galardón</a:t>
            </a:r>
            <a:r>
              <a:rPr lang="es-ES" sz="4000" dirty="0">
                <a:solidFill>
                  <a:schemeClr val="bg1"/>
                </a:solidFill>
                <a:latin typeface="Bahnschrift SemiCondensed" panose="020B0502040204020203" pitchFamily="34" charset="0"/>
              </a:rPr>
              <a:t>.</a:t>
            </a:r>
            <a:endParaRPr lang="es-DO" sz="40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41237D8E-8080-29C2-74A9-707DD18D2416}"/>
              </a:ext>
            </a:extLst>
          </p:cNvPr>
          <p:cNvSpPr txBox="1"/>
          <p:nvPr/>
        </p:nvSpPr>
        <p:spPr>
          <a:xfrm>
            <a:off x="685800" y="2335292"/>
            <a:ext cx="1897380" cy="369332"/>
          </a:xfrm>
          <a:prstGeom prst="rect">
            <a:avLst/>
          </a:prstGeom>
          <a:noFill/>
        </p:spPr>
        <p:txBody>
          <a:bodyPr wrap="square" rtlCol="0">
            <a:spAutoFit/>
          </a:bodyPr>
          <a:lstStyle/>
          <a:p>
            <a:pPr algn="ctr"/>
            <a:r>
              <a:rPr lang="es-DO">
                <a:solidFill>
                  <a:schemeClr val="bg1"/>
                </a:solidFill>
              </a:rPr>
              <a:t>Heb. 11: 24-26 </a:t>
            </a:r>
            <a:endParaRPr lang="es-DO" dirty="0">
              <a:solidFill>
                <a:schemeClr val="bg1"/>
              </a:solidFill>
            </a:endParaRPr>
          </a:p>
        </p:txBody>
      </p:sp>
    </p:spTree>
    <p:extLst>
      <p:ext uri="{BB962C8B-B14F-4D97-AF65-F5344CB8AC3E}">
        <p14:creationId xmlns:p14="http://schemas.microsoft.com/office/powerpoint/2010/main" val="20487959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63257C-C517-06F3-6D73-487C1F0296F6}"/>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7DC84AE4-A04C-806A-DCDC-E01237C83E73}"/>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0828F200-047F-45D3-BDF2-6813E77ED145}"/>
              </a:ext>
            </a:extLst>
          </p:cNvPr>
          <p:cNvSpPr txBox="1"/>
          <p:nvPr/>
        </p:nvSpPr>
        <p:spPr>
          <a:xfrm>
            <a:off x="3268980" y="171450"/>
            <a:ext cx="8732520" cy="4154984"/>
          </a:xfrm>
          <a:prstGeom prst="rect">
            <a:avLst/>
          </a:prstGeom>
          <a:noFill/>
        </p:spPr>
        <p:txBody>
          <a:bodyPr wrap="square" rtlCol="0">
            <a:spAutoFit/>
          </a:bodyPr>
          <a:lstStyle/>
          <a:p>
            <a:r>
              <a:rPr lang="es-ES" sz="6600" dirty="0">
                <a:solidFill>
                  <a:schemeClr val="bg1"/>
                </a:solidFill>
                <a:latin typeface="Bahnschrift SemiCondensed" panose="020B0502040204020203" pitchFamily="34" charset="0"/>
              </a:rPr>
              <a:t>3 Moisés era muy </a:t>
            </a:r>
            <a:r>
              <a:rPr lang="es-ES" sz="6600" dirty="0">
                <a:solidFill>
                  <a:schemeClr val="accent2"/>
                </a:solidFill>
                <a:latin typeface="Bahnschrift SemiCondensed" panose="020B0502040204020203" pitchFamily="34" charset="0"/>
              </a:rPr>
              <a:t>humilde</a:t>
            </a:r>
            <a:r>
              <a:rPr lang="es-ES" sz="6600" dirty="0">
                <a:solidFill>
                  <a:schemeClr val="bg1"/>
                </a:solidFill>
                <a:latin typeface="Bahnschrift SemiCondensed" panose="020B0502040204020203" pitchFamily="34" charset="0"/>
              </a:rPr>
              <a:t>, más </a:t>
            </a:r>
            <a:r>
              <a:rPr lang="es-ES" sz="6600" dirty="0">
                <a:solidFill>
                  <a:schemeClr val="accent2"/>
                </a:solidFill>
                <a:latin typeface="Bahnschrift SemiCondensed" panose="020B0502040204020203" pitchFamily="34" charset="0"/>
              </a:rPr>
              <a:t>humilde</a:t>
            </a:r>
            <a:r>
              <a:rPr lang="es-ES" sz="6600" dirty="0">
                <a:solidFill>
                  <a:schemeClr val="bg1"/>
                </a:solidFill>
                <a:latin typeface="Bahnschrift SemiCondensed" panose="020B0502040204020203" pitchFamily="34" charset="0"/>
              </a:rPr>
              <a:t> que cualquier otro sobre la tierra.</a:t>
            </a:r>
            <a:endParaRPr lang="es-DO" sz="66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8DAB22A6-5FBE-5082-CD1F-D0BD0A414B38}"/>
              </a:ext>
            </a:extLst>
          </p:cNvPr>
          <p:cNvSpPr txBox="1"/>
          <p:nvPr/>
        </p:nvSpPr>
        <p:spPr>
          <a:xfrm>
            <a:off x="685800" y="2335292"/>
            <a:ext cx="1897380" cy="369332"/>
          </a:xfrm>
          <a:prstGeom prst="rect">
            <a:avLst/>
          </a:prstGeom>
          <a:noFill/>
        </p:spPr>
        <p:txBody>
          <a:bodyPr wrap="square" rtlCol="0">
            <a:spAutoFit/>
          </a:bodyPr>
          <a:lstStyle/>
          <a:p>
            <a:pPr algn="ctr"/>
            <a:r>
              <a:rPr lang="fi-FI">
                <a:solidFill>
                  <a:schemeClr val="bg1"/>
                </a:solidFill>
              </a:rPr>
              <a:t>Num 12: 3 NVI </a:t>
            </a:r>
            <a:endParaRPr lang="es-DO" dirty="0">
              <a:solidFill>
                <a:schemeClr val="bg1"/>
              </a:solidFill>
            </a:endParaRPr>
          </a:p>
        </p:txBody>
      </p:sp>
    </p:spTree>
    <p:extLst>
      <p:ext uri="{BB962C8B-B14F-4D97-AF65-F5344CB8AC3E}">
        <p14:creationId xmlns:p14="http://schemas.microsoft.com/office/powerpoint/2010/main" val="23760041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1A6D11-4916-6EE6-9CA0-EEFC47394B57}"/>
            </a:ext>
          </a:extLst>
        </p:cNvPr>
        <p:cNvGrpSpPr/>
        <p:nvPr/>
      </p:nvGrpSpPr>
      <p:grpSpPr>
        <a:xfrm>
          <a:off x="0" y="0"/>
          <a:ext cx="0" cy="0"/>
          <a:chOff x="0" y="0"/>
          <a:chExt cx="0" cy="0"/>
        </a:xfrm>
      </p:grpSpPr>
      <p:pic>
        <p:nvPicPr>
          <p:cNvPr id="3" name="Imagen 2" descr="5">
            <a:extLst>
              <a:ext uri="{FF2B5EF4-FFF2-40B4-BE49-F238E27FC236}">
                <a16:creationId xmlns:a16="http://schemas.microsoft.com/office/drawing/2014/main" id="{27CD372B-2BB3-9C52-E03C-19AC24BD8114}"/>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F92ECC88-4D3B-84D2-5F8E-2609025698AD}"/>
              </a:ext>
            </a:extLst>
          </p:cNvPr>
          <p:cNvSpPr txBox="1"/>
          <p:nvPr/>
        </p:nvSpPr>
        <p:spPr>
          <a:xfrm>
            <a:off x="3602892" y="70338"/>
            <a:ext cx="8378092" cy="6001643"/>
          </a:xfrm>
          <a:prstGeom prst="rect">
            <a:avLst/>
          </a:prstGeom>
          <a:noFill/>
        </p:spPr>
        <p:txBody>
          <a:bodyPr wrap="square" rtlCol="0">
            <a:spAutoFit/>
          </a:bodyPr>
          <a:lstStyle/>
          <a:p>
            <a:pPr algn="ctr"/>
            <a:r>
              <a:rPr lang="es-ES" sz="3200" dirty="0">
                <a:solidFill>
                  <a:schemeClr val="bg1"/>
                </a:solidFill>
              </a:rPr>
              <a:t>Moisés, uno de los grandes patriarcas de la Biblia, es conocido por su humildad y mansedumbre. Piensa en cuán diferentes habrían sido su vida y su liderazgo si el orgullo hubiera penetrado en cada uno de los grandes acontecimientos de su vida: la zarza ardiente, las plagas de Egipto, el cruce del Mar Rojo, la provisión celestial de maná, su comunicación directa con Dios, la recepción de los Diez Mandamientos y el hecho de escuchar las palabras de Dios después de que Moisés golpeó la roca. </a:t>
            </a:r>
            <a:endParaRPr lang="es-DO" sz="3200" dirty="0">
              <a:solidFill>
                <a:schemeClr val="bg1"/>
              </a:solidFill>
            </a:endParaRPr>
          </a:p>
        </p:txBody>
      </p:sp>
      <p:sp>
        <p:nvSpPr>
          <p:cNvPr id="5" name="CuadroTexto 4">
            <a:extLst>
              <a:ext uri="{FF2B5EF4-FFF2-40B4-BE49-F238E27FC236}">
                <a16:creationId xmlns:a16="http://schemas.microsoft.com/office/drawing/2014/main" id="{3D90B9DF-65EF-E4F4-DF2A-297C8B7ABD86}"/>
              </a:ext>
            </a:extLst>
          </p:cNvPr>
          <p:cNvSpPr txBox="1"/>
          <p:nvPr/>
        </p:nvSpPr>
        <p:spPr>
          <a:xfrm>
            <a:off x="398584" y="2133600"/>
            <a:ext cx="3063631" cy="461665"/>
          </a:xfrm>
          <a:prstGeom prst="rect">
            <a:avLst/>
          </a:prstGeom>
          <a:noFill/>
        </p:spPr>
        <p:txBody>
          <a:bodyPr wrap="square" rtlCol="0">
            <a:spAutoFit/>
          </a:bodyPr>
          <a:lstStyle/>
          <a:p>
            <a:r>
              <a:rPr lang="es-DO" sz="2400">
                <a:solidFill>
                  <a:schemeClr val="bg1"/>
                </a:solidFill>
                <a:latin typeface="Bahnschrift SemiCondensed" panose="020B0502040204020203" pitchFamily="34" charset="0"/>
              </a:rPr>
              <a:t>Lección del martes.</a:t>
            </a:r>
            <a:endParaRPr lang="es-DO" sz="2400" dirty="0">
              <a:solidFill>
                <a:schemeClr val="bg1"/>
              </a:solidFill>
              <a:latin typeface="Bahnschrift SemiCondensed" panose="020B0502040204020203" pitchFamily="34" charset="0"/>
            </a:endParaRPr>
          </a:p>
        </p:txBody>
      </p:sp>
      <p:sp>
        <p:nvSpPr>
          <p:cNvPr id="7" name="CuadroTexto 6">
            <a:extLst>
              <a:ext uri="{FF2B5EF4-FFF2-40B4-BE49-F238E27FC236}">
                <a16:creationId xmlns:a16="http://schemas.microsoft.com/office/drawing/2014/main" id="{C16A6697-EEC2-C913-CB74-6651B99C9741}"/>
              </a:ext>
            </a:extLst>
          </p:cNvPr>
          <p:cNvSpPr txBox="1"/>
          <p:nvPr/>
        </p:nvSpPr>
        <p:spPr>
          <a:xfrm>
            <a:off x="1508760" y="971550"/>
            <a:ext cx="925830" cy="369332"/>
          </a:xfrm>
          <a:prstGeom prst="rect">
            <a:avLst/>
          </a:prstGeom>
          <a:noFill/>
        </p:spPr>
        <p:txBody>
          <a:bodyPr wrap="square" rtlCol="0">
            <a:spAutoFit/>
          </a:bodyPr>
          <a:lstStyle/>
          <a:p>
            <a:pPr algn="ctr"/>
            <a:r>
              <a:rPr lang="es-DO" dirty="0">
                <a:solidFill>
                  <a:schemeClr val="accent6"/>
                </a:solidFill>
              </a:rPr>
              <a:t>C</a:t>
            </a:r>
          </a:p>
        </p:txBody>
      </p:sp>
    </p:spTree>
    <p:extLst>
      <p:ext uri="{BB962C8B-B14F-4D97-AF65-F5344CB8AC3E}">
        <p14:creationId xmlns:p14="http://schemas.microsoft.com/office/powerpoint/2010/main" val="7476064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E145AA-CB68-7B75-7244-D00E65564DE0}"/>
            </a:ext>
          </a:extLst>
        </p:cNvPr>
        <p:cNvGrpSpPr/>
        <p:nvPr/>
      </p:nvGrpSpPr>
      <p:grpSpPr>
        <a:xfrm>
          <a:off x="0" y="0"/>
          <a:ext cx="0" cy="0"/>
          <a:chOff x="0" y="0"/>
          <a:chExt cx="0" cy="0"/>
        </a:xfrm>
      </p:grpSpPr>
      <p:pic>
        <p:nvPicPr>
          <p:cNvPr id="7" name="Imagen 6">
            <a:extLst>
              <a:ext uri="{FF2B5EF4-FFF2-40B4-BE49-F238E27FC236}">
                <a16:creationId xmlns:a16="http://schemas.microsoft.com/office/drawing/2014/main" id="{1F999A2E-75C5-6F7A-DCE4-859828A7B51C}"/>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2BFD766A-2B73-B756-5F22-0249B27F1DD2}"/>
              </a:ext>
            </a:extLst>
          </p:cNvPr>
          <p:cNvSpPr txBox="1"/>
          <p:nvPr/>
        </p:nvSpPr>
        <p:spPr>
          <a:xfrm>
            <a:off x="4071816" y="2551837"/>
            <a:ext cx="2813538" cy="1754326"/>
          </a:xfrm>
          <a:prstGeom prst="rect">
            <a:avLst/>
          </a:prstGeom>
          <a:noFill/>
        </p:spPr>
        <p:txBody>
          <a:bodyPr wrap="square" rtlCol="0">
            <a:spAutoFit/>
          </a:bodyPr>
          <a:lstStyle/>
          <a:p>
            <a:pPr algn="ctr"/>
            <a:r>
              <a:rPr lang="es-ES" sz="3600">
                <a:latin typeface="Bahnschrift SemiCondensed" panose="020B0502040204020203" pitchFamily="34" charset="0"/>
              </a:rPr>
              <a:t>¿Qué define la </a:t>
            </a:r>
          </a:p>
          <a:p>
            <a:pPr algn="ctr"/>
            <a:r>
              <a:rPr lang="es-ES" sz="3600">
                <a:latin typeface="Bahnschrift SemiCondensed" panose="020B0502040204020203" pitchFamily="34" charset="0"/>
              </a:rPr>
              <a:t>verdadera grandeza?</a:t>
            </a:r>
            <a:endParaRPr lang="es-DO" sz="3600" dirty="0">
              <a:latin typeface="Bahnschrift SemiCondensed" panose="020B0502040204020203" pitchFamily="34" charset="0"/>
            </a:endParaRPr>
          </a:p>
        </p:txBody>
      </p:sp>
      <p:sp>
        <p:nvSpPr>
          <p:cNvPr id="5" name="CuadroTexto 4">
            <a:extLst>
              <a:ext uri="{FF2B5EF4-FFF2-40B4-BE49-F238E27FC236}">
                <a16:creationId xmlns:a16="http://schemas.microsoft.com/office/drawing/2014/main" id="{66C883FC-447D-A25D-7424-893AA443CC10}"/>
              </a:ext>
            </a:extLst>
          </p:cNvPr>
          <p:cNvSpPr txBox="1"/>
          <p:nvPr/>
        </p:nvSpPr>
        <p:spPr>
          <a:xfrm>
            <a:off x="7862277" y="2364154"/>
            <a:ext cx="3485661" cy="3046988"/>
          </a:xfrm>
          <a:prstGeom prst="rect">
            <a:avLst/>
          </a:prstGeom>
          <a:noFill/>
        </p:spPr>
        <p:txBody>
          <a:bodyPr wrap="square" rtlCol="0">
            <a:spAutoFit/>
          </a:bodyPr>
          <a:lstStyle/>
          <a:p>
            <a:pPr algn="ctr"/>
            <a:r>
              <a:rPr lang="es-ES" sz="3200" dirty="0">
                <a:solidFill>
                  <a:schemeClr val="bg1"/>
                </a:solidFill>
                <a:latin typeface="Bahnschrift SemiCondensed" panose="020B0502040204020203" pitchFamily="34" charset="0"/>
              </a:rPr>
              <a:t>No es la </a:t>
            </a:r>
          </a:p>
          <a:p>
            <a:pPr algn="ctr"/>
            <a:r>
              <a:rPr lang="es-ES" sz="3200" dirty="0">
                <a:solidFill>
                  <a:schemeClr val="bg1"/>
                </a:solidFill>
                <a:latin typeface="Bahnschrift SemiCondensed" panose="020B0502040204020203" pitchFamily="34" charset="0"/>
              </a:rPr>
              <a:t>superioridad, sino el servicio altruista, desinteresado, siguiendo el ejemplo</a:t>
            </a:r>
          </a:p>
          <a:p>
            <a:pPr algn="ctr"/>
            <a:r>
              <a:rPr lang="es-ES" sz="3200" dirty="0">
                <a:solidFill>
                  <a:schemeClr val="bg1"/>
                </a:solidFill>
                <a:latin typeface="Bahnschrift SemiCondensed" panose="020B0502040204020203" pitchFamily="34" charset="0"/>
              </a:rPr>
              <a:t> de Cristo.</a:t>
            </a:r>
          </a:p>
        </p:txBody>
      </p:sp>
      <p:sp>
        <p:nvSpPr>
          <p:cNvPr id="8" name="CuadroTexto 7">
            <a:extLst>
              <a:ext uri="{FF2B5EF4-FFF2-40B4-BE49-F238E27FC236}">
                <a16:creationId xmlns:a16="http://schemas.microsoft.com/office/drawing/2014/main" id="{8CE17DB7-1590-DEE4-F544-5BAAB9876286}"/>
              </a:ext>
            </a:extLst>
          </p:cNvPr>
          <p:cNvSpPr txBox="1"/>
          <p:nvPr/>
        </p:nvSpPr>
        <p:spPr>
          <a:xfrm>
            <a:off x="1359877" y="6488668"/>
            <a:ext cx="836246" cy="369332"/>
          </a:xfrm>
          <a:prstGeom prst="rect">
            <a:avLst/>
          </a:prstGeom>
          <a:noFill/>
        </p:spPr>
        <p:txBody>
          <a:bodyPr wrap="square" rtlCol="0">
            <a:spAutoFit/>
          </a:bodyPr>
          <a:lstStyle/>
          <a:p>
            <a:r>
              <a:rPr lang="es-ES" dirty="0">
                <a:solidFill>
                  <a:schemeClr val="bg1"/>
                </a:solidFill>
              </a:rPr>
              <a:t>4</a:t>
            </a:r>
            <a:endParaRPr lang="es-DO" dirty="0">
              <a:solidFill>
                <a:schemeClr val="bg1"/>
              </a:solidFill>
            </a:endParaRPr>
          </a:p>
        </p:txBody>
      </p:sp>
    </p:spTree>
    <p:extLst>
      <p:ext uri="{BB962C8B-B14F-4D97-AF65-F5344CB8AC3E}">
        <p14:creationId xmlns:p14="http://schemas.microsoft.com/office/powerpoint/2010/main" val="39021608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AA16B8-EA04-3B15-6ADD-F15CC8D8C58A}"/>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BF74627D-8274-29C6-5FC8-86CDD4145962}"/>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762BDFD1-B921-F215-4235-552FAD331360}"/>
              </a:ext>
            </a:extLst>
          </p:cNvPr>
          <p:cNvSpPr txBox="1"/>
          <p:nvPr/>
        </p:nvSpPr>
        <p:spPr>
          <a:xfrm>
            <a:off x="3268980" y="171450"/>
            <a:ext cx="8732520" cy="6001643"/>
          </a:xfrm>
          <a:prstGeom prst="rect">
            <a:avLst/>
          </a:prstGeom>
          <a:noFill/>
        </p:spPr>
        <p:txBody>
          <a:bodyPr wrap="square" rtlCol="0">
            <a:spAutoFit/>
          </a:bodyPr>
          <a:lstStyle/>
          <a:p>
            <a:r>
              <a:rPr lang="es-ES" sz="4800" dirty="0">
                <a:solidFill>
                  <a:schemeClr val="bg1"/>
                </a:solidFill>
                <a:latin typeface="Bahnschrift SemiCondensed" panose="020B0502040204020203" pitchFamily="34" charset="0"/>
              </a:rPr>
              <a:t>26 mas no así vosotros, sino sea el mayor entre vosotros como el más joven, y </a:t>
            </a:r>
            <a:r>
              <a:rPr lang="es-ES" sz="4800" dirty="0">
                <a:solidFill>
                  <a:schemeClr val="accent2"/>
                </a:solidFill>
                <a:latin typeface="Bahnschrift SemiCondensed" panose="020B0502040204020203" pitchFamily="34" charset="0"/>
              </a:rPr>
              <a:t>el que dirige, como el que sirve.</a:t>
            </a:r>
            <a:r>
              <a:rPr lang="es-ES" sz="4800" dirty="0">
                <a:solidFill>
                  <a:schemeClr val="bg1"/>
                </a:solidFill>
                <a:latin typeface="Bahnschrift SemiCondensed" panose="020B0502040204020203" pitchFamily="34" charset="0"/>
              </a:rPr>
              <a:t> 27 Porque, ¿cuál es mayor, el que se sienta a la mesa, o </a:t>
            </a:r>
            <a:r>
              <a:rPr lang="es-ES" sz="4800" dirty="0">
                <a:solidFill>
                  <a:schemeClr val="accent2"/>
                </a:solidFill>
                <a:latin typeface="Bahnschrift SemiCondensed" panose="020B0502040204020203" pitchFamily="34" charset="0"/>
              </a:rPr>
              <a:t>el que sirve</a:t>
            </a:r>
            <a:r>
              <a:rPr lang="es-ES" sz="4800" dirty="0">
                <a:solidFill>
                  <a:schemeClr val="bg1"/>
                </a:solidFill>
                <a:latin typeface="Bahnschrift SemiCondensed" panose="020B0502040204020203" pitchFamily="34" charset="0"/>
              </a:rPr>
              <a:t>? ¿No es el que se sienta a la mesa? Mas yo estoy entre vosotros como </a:t>
            </a:r>
            <a:r>
              <a:rPr lang="es-ES" sz="4800" dirty="0">
                <a:solidFill>
                  <a:schemeClr val="accent2"/>
                </a:solidFill>
                <a:latin typeface="Bahnschrift SemiCondensed" panose="020B0502040204020203" pitchFamily="34" charset="0"/>
              </a:rPr>
              <a:t>el que sirve</a:t>
            </a:r>
            <a:r>
              <a:rPr lang="es-ES" sz="4800" dirty="0">
                <a:solidFill>
                  <a:schemeClr val="bg1"/>
                </a:solidFill>
                <a:latin typeface="Bahnschrift SemiCondensed" panose="020B0502040204020203" pitchFamily="34" charset="0"/>
              </a:rPr>
              <a:t>.</a:t>
            </a:r>
            <a:endParaRPr lang="es-DO" sz="48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D7A880A1-579E-F05D-738D-845882E665F0}"/>
              </a:ext>
            </a:extLst>
          </p:cNvPr>
          <p:cNvSpPr txBox="1"/>
          <p:nvPr/>
        </p:nvSpPr>
        <p:spPr>
          <a:xfrm>
            <a:off x="685800" y="2335292"/>
            <a:ext cx="1897380" cy="369332"/>
          </a:xfrm>
          <a:prstGeom prst="rect">
            <a:avLst/>
          </a:prstGeom>
          <a:noFill/>
        </p:spPr>
        <p:txBody>
          <a:bodyPr wrap="square" rtlCol="0">
            <a:spAutoFit/>
          </a:bodyPr>
          <a:lstStyle/>
          <a:p>
            <a:pPr algn="ctr"/>
            <a:r>
              <a:rPr lang="fi-FI">
                <a:solidFill>
                  <a:schemeClr val="bg1"/>
                </a:solidFill>
              </a:rPr>
              <a:t>Lc 22: 26-27 </a:t>
            </a:r>
            <a:endParaRPr lang="es-DO" dirty="0">
              <a:solidFill>
                <a:schemeClr val="bg1"/>
              </a:solidFill>
            </a:endParaRPr>
          </a:p>
        </p:txBody>
      </p:sp>
    </p:spTree>
    <p:extLst>
      <p:ext uri="{BB962C8B-B14F-4D97-AF65-F5344CB8AC3E}">
        <p14:creationId xmlns:p14="http://schemas.microsoft.com/office/powerpoint/2010/main" val="5964134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AE6618-A625-3B7F-82C0-9A6A54CF8016}"/>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30C99605-7A69-A414-7286-53EA17390864}"/>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F215E5E7-C431-1103-AFDA-5BC2D7239A6A}"/>
              </a:ext>
            </a:extLst>
          </p:cNvPr>
          <p:cNvSpPr txBox="1"/>
          <p:nvPr/>
        </p:nvSpPr>
        <p:spPr>
          <a:xfrm>
            <a:off x="3268980" y="171450"/>
            <a:ext cx="8732520" cy="6247864"/>
          </a:xfrm>
          <a:prstGeom prst="rect">
            <a:avLst/>
          </a:prstGeom>
          <a:noFill/>
        </p:spPr>
        <p:txBody>
          <a:bodyPr wrap="square" rtlCol="0">
            <a:spAutoFit/>
          </a:bodyPr>
          <a:lstStyle/>
          <a:p>
            <a:r>
              <a:rPr lang="es-ES" sz="4000" dirty="0">
                <a:solidFill>
                  <a:schemeClr val="bg1"/>
                </a:solidFill>
                <a:latin typeface="Bahnschrift SemiCondensed" panose="020B0502040204020203" pitchFamily="34" charset="0"/>
              </a:rPr>
              <a:t>5Haya, pues, en vosotros este sentir que hubo también en Cristo Jesús, 6 el cual, siendo en forma de Dios, no estimó el ser igual a Dios como cosa a que aferrarse, 7 sino que se despojó a sí mismo, tomando forma de </a:t>
            </a:r>
            <a:r>
              <a:rPr lang="es-ES" sz="4000" dirty="0">
                <a:solidFill>
                  <a:schemeClr val="accent2"/>
                </a:solidFill>
                <a:latin typeface="Bahnschrift SemiCondensed" panose="020B0502040204020203" pitchFamily="34" charset="0"/>
              </a:rPr>
              <a:t>siervo</a:t>
            </a:r>
            <a:r>
              <a:rPr lang="es-ES" sz="4000" dirty="0">
                <a:solidFill>
                  <a:schemeClr val="bg1"/>
                </a:solidFill>
                <a:latin typeface="Bahnschrift SemiCondensed" panose="020B0502040204020203" pitchFamily="34" charset="0"/>
              </a:rPr>
              <a:t>, hecho semejante a los hombres; 8 y estando en la condición de hombre, </a:t>
            </a:r>
            <a:r>
              <a:rPr lang="es-ES" sz="4000" dirty="0">
                <a:solidFill>
                  <a:schemeClr val="accent2"/>
                </a:solidFill>
                <a:latin typeface="Bahnschrift SemiCondensed" panose="020B0502040204020203" pitchFamily="34" charset="0"/>
              </a:rPr>
              <a:t>se humilló a sí mismo</a:t>
            </a:r>
            <a:r>
              <a:rPr lang="es-ES" sz="4000" dirty="0">
                <a:solidFill>
                  <a:schemeClr val="bg1"/>
                </a:solidFill>
                <a:latin typeface="Bahnschrift SemiCondensed" panose="020B0502040204020203" pitchFamily="34" charset="0"/>
              </a:rPr>
              <a:t>, haciéndose obediente hasta la muerte, y muerte de cruz.</a:t>
            </a:r>
            <a:endParaRPr lang="es-DO" sz="40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4ECD7652-1060-B23B-5D52-44E9C5C26744}"/>
              </a:ext>
            </a:extLst>
          </p:cNvPr>
          <p:cNvSpPr txBox="1"/>
          <p:nvPr/>
        </p:nvSpPr>
        <p:spPr>
          <a:xfrm>
            <a:off x="685800" y="2335292"/>
            <a:ext cx="2137410" cy="369332"/>
          </a:xfrm>
          <a:prstGeom prst="rect">
            <a:avLst/>
          </a:prstGeom>
          <a:noFill/>
        </p:spPr>
        <p:txBody>
          <a:bodyPr wrap="square" rtlCol="0">
            <a:spAutoFit/>
          </a:bodyPr>
          <a:lstStyle/>
          <a:p>
            <a:pPr algn="ctr"/>
            <a:r>
              <a:rPr lang="fi-FI">
                <a:solidFill>
                  <a:schemeClr val="bg1"/>
                </a:solidFill>
              </a:rPr>
              <a:t>Fil. 2: 5-8 </a:t>
            </a:r>
            <a:endParaRPr lang="es-DO" dirty="0">
              <a:solidFill>
                <a:schemeClr val="bg1"/>
              </a:solidFill>
            </a:endParaRPr>
          </a:p>
        </p:txBody>
      </p:sp>
    </p:spTree>
    <p:extLst>
      <p:ext uri="{BB962C8B-B14F-4D97-AF65-F5344CB8AC3E}">
        <p14:creationId xmlns:p14="http://schemas.microsoft.com/office/powerpoint/2010/main" val="4115032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903DBA-BD8F-843F-E0F6-FFE253C9B039}"/>
            </a:ext>
          </a:extLst>
        </p:cNvPr>
        <p:cNvGrpSpPr/>
        <p:nvPr/>
      </p:nvGrpSpPr>
      <p:grpSpPr>
        <a:xfrm>
          <a:off x="0" y="0"/>
          <a:ext cx="0" cy="0"/>
          <a:chOff x="0" y="0"/>
          <a:chExt cx="0" cy="0"/>
        </a:xfrm>
      </p:grpSpPr>
      <p:pic>
        <p:nvPicPr>
          <p:cNvPr id="3" name="Imagen 2" descr="5">
            <a:extLst>
              <a:ext uri="{FF2B5EF4-FFF2-40B4-BE49-F238E27FC236}">
                <a16:creationId xmlns:a16="http://schemas.microsoft.com/office/drawing/2014/main" id="{C3F5C379-C9D1-E741-DDC6-3DB2A7AEA730}"/>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ADAA86B4-B3A3-47AF-EB53-D0088D91BE78}"/>
              </a:ext>
            </a:extLst>
          </p:cNvPr>
          <p:cNvSpPr txBox="1"/>
          <p:nvPr/>
        </p:nvSpPr>
        <p:spPr>
          <a:xfrm>
            <a:off x="3602892" y="70338"/>
            <a:ext cx="8378092" cy="5478423"/>
          </a:xfrm>
          <a:prstGeom prst="rect">
            <a:avLst/>
          </a:prstGeom>
          <a:noFill/>
        </p:spPr>
        <p:txBody>
          <a:bodyPr wrap="square" rtlCol="0">
            <a:spAutoFit/>
          </a:bodyPr>
          <a:lstStyle/>
          <a:p>
            <a:pPr algn="ctr"/>
            <a:r>
              <a:rPr lang="es-ES" sz="5000" dirty="0">
                <a:solidFill>
                  <a:schemeClr val="bg1"/>
                </a:solidFill>
              </a:rPr>
              <a:t>Jesús renunció al Cielo para morir por la humanidad con la esperanza de que comprendiéramos su acto de gracia y respondiéramos a su invitación a relacionarnos con él. </a:t>
            </a:r>
            <a:endParaRPr lang="es-DO" sz="5000" dirty="0">
              <a:solidFill>
                <a:schemeClr val="bg1"/>
              </a:solidFill>
            </a:endParaRPr>
          </a:p>
        </p:txBody>
      </p:sp>
      <p:sp>
        <p:nvSpPr>
          <p:cNvPr id="5" name="CuadroTexto 4">
            <a:extLst>
              <a:ext uri="{FF2B5EF4-FFF2-40B4-BE49-F238E27FC236}">
                <a16:creationId xmlns:a16="http://schemas.microsoft.com/office/drawing/2014/main" id="{056B2C00-CA8E-9DB3-D52B-1CB13097288F}"/>
              </a:ext>
            </a:extLst>
          </p:cNvPr>
          <p:cNvSpPr txBox="1"/>
          <p:nvPr/>
        </p:nvSpPr>
        <p:spPr>
          <a:xfrm>
            <a:off x="398584" y="2133600"/>
            <a:ext cx="3063631" cy="461665"/>
          </a:xfrm>
          <a:prstGeom prst="rect">
            <a:avLst/>
          </a:prstGeom>
          <a:noFill/>
        </p:spPr>
        <p:txBody>
          <a:bodyPr wrap="square" rtlCol="0">
            <a:spAutoFit/>
          </a:bodyPr>
          <a:lstStyle/>
          <a:p>
            <a:r>
              <a:rPr lang="es-DO" sz="2400">
                <a:solidFill>
                  <a:schemeClr val="bg1"/>
                </a:solidFill>
                <a:latin typeface="Bahnschrift SemiCondensed" panose="020B0502040204020203" pitchFamily="34" charset="0"/>
              </a:rPr>
              <a:t>Lección del jueves.</a:t>
            </a:r>
            <a:endParaRPr lang="es-DO" sz="2400" dirty="0">
              <a:solidFill>
                <a:schemeClr val="bg1"/>
              </a:solidFill>
              <a:latin typeface="Bahnschrift SemiCondensed" panose="020B0502040204020203" pitchFamily="34" charset="0"/>
            </a:endParaRPr>
          </a:p>
        </p:txBody>
      </p:sp>
      <p:sp>
        <p:nvSpPr>
          <p:cNvPr id="2" name="CuadroTexto 1">
            <a:extLst>
              <a:ext uri="{FF2B5EF4-FFF2-40B4-BE49-F238E27FC236}">
                <a16:creationId xmlns:a16="http://schemas.microsoft.com/office/drawing/2014/main" id="{D78C59D7-3CA7-DF2C-A04F-1E2EBC44B9B1}"/>
              </a:ext>
            </a:extLst>
          </p:cNvPr>
          <p:cNvSpPr txBox="1"/>
          <p:nvPr/>
        </p:nvSpPr>
        <p:spPr>
          <a:xfrm>
            <a:off x="1508760" y="971550"/>
            <a:ext cx="925830" cy="369332"/>
          </a:xfrm>
          <a:prstGeom prst="rect">
            <a:avLst/>
          </a:prstGeom>
          <a:noFill/>
        </p:spPr>
        <p:txBody>
          <a:bodyPr wrap="square" rtlCol="0">
            <a:spAutoFit/>
          </a:bodyPr>
          <a:lstStyle/>
          <a:p>
            <a:pPr algn="ctr"/>
            <a:r>
              <a:rPr lang="es-DO" dirty="0">
                <a:solidFill>
                  <a:schemeClr val="accent6"/>
                </a:solidFill>
              </a:rPr>
              <a:t>D</a:t>
            </a:r>
          </a:p>
        </p:txBody>
      </p:sp>
    </p:spTree>
    <p:extLst>
      <p:ext uri="{BB962C8B-B14F-4D97-AF65-F5344CB8AC3E}">
        <p14:creationId xmlns:p14="http://schemas.microsoft.com/office/powerpoint/2010/main" val="119832994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6">
            <a:extLst>
              <a:ext uri="{FF2B5EF4-FFF2-40B4-BE49-F238E27FC236}">
                <a16:creationId xmlns:a16="http://schemas.microsoft.com/office/drawing/2014/main" id="{5C342321-F5B9-A440-0B1F-D6279A14EF73}"/>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DB39ADA3-B514-7863-F001-C07333D9EBFA}"/>
              </a:ext>
            </a:extLst>
          </p:cNvPr>
          <p:cNvSpPr txBox="1"/>
          <p:nvPr/>
        </p:nvSpPr>
        <p:spPr>
          <a:xfrm>
            <a:off x="328245" y="2000738"/>
            <a:ext cx="5331575" cy="3477875"/>
          </a:xfrm>
          <a:prstGeom prst="rect">
            <a:avLst/>
          </a:prstGeom>
          <a:noFill/>
        </p:spPr>
        <p:txBody>
          <a:bodyPr wrap="square" rtlCol="0">
            <a:spAutoFit/>
          </a:bodyPr>
          <a:lstStyle/>
          <a:p>
            <a:r>
              <a:rPr lang="es-ES" sz="4400" dirty="0">
                <a:latin typeface="Bahnschrift SemiCondensed" panose="020B0502040204020203" pitchFamily="34" charset="0"/>
              </a:rPr>
              <a:t>¿Quieres predicar el evangelio sirviendo a otros de manera humilde y desinteresada?</a:t>
            </a:r>
            <a:endParaRPr lang="es-DO" sz="4400" dirty="0">
              <a:latin typeface="Bahnschrift SemiCondensed" panose="020B0502040204020203" pitchFamily="34" charset="0"/>
            </a:endParaRPr>
          </a:p>
        </p:txBody>
      </p:sp>
    </p:spTree>
    <p:extLst>
      <p:ext uri="{BB962C8B-B14F-4D97-AF65-F5344CB8AC3E}">
        <p14:creationId xmlns:p14="http://schemas.microsoft.com/office/powerpoint/2010/main" val="40328030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2">
            <a:extLst>
              <a:ext uri="{FF2B5EF4-FFF2-40B4-BE49-F238E27FC236}">
                <a16:creationId xmlns:a16="http://schemas.microsoft.com/office/drawing/2014/main" id="{6E21A2CC-F234-E85D-74D7-122BB33B8161}"/>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6CDD4CA8-4B9A-8A57-1953-78901D8BFC64}"/>
              </a:ext>
            </a:extLst>
          </p:cNvPr>
          <p:cNvSpPr txBox="1"/>
          <p:nvPr/>
        </p:nvSpPr>
        <p:spPr>
          <a:xfrm>
            <a:off x="74343" y="3360616"/>
            <a:ext cx="5951319" cy="769441"/>
          </a:xfrm>
          <a:prstGeom prst="rect">
            <a:avLst/>
          </a:prstGeom>
          <a:noFill/>
        </p:spPr>
        <p:txBody>
          <a:bodyPr wrap="square" rtlCol="0">
            <a:spAutoFit/>
          </a:bodyPr>
          <a:lstStyle/>
          <a:p>
            <a:pPr algn="ctr"/>
            <a:r>
              <a:rPr lang="es-ES" sz="4400">
                <a:solidFill>
                  <a:schemeClr val="accent2">
                    <a:lumMod val="75000"/>
                  </a:schemeClr>
                </a:solidFill>
                <a:latin typeface="Bahnschrift SemiCondensed" panose="020B0502040204020203" pitchFamily="34" charset="0"/>
              </a:rPr>
              <a:t>Cristo nos enseña a servir</a:t>
            </a:r>
            <a:endParaRPr lang="es-DO" sz="4400" dirty="0">
              <a:solidFill>
                <a:schemeClr val="accent2">
                  <a:lumMod val="75000"/>
                </a:schemeClr>
              </a:solidFill>
              <a:latin typeface="Bahnschrift SemiCondensed" panose="020B0502040204020203" pitchFamily="34" charset="0"/>
            </a:endParaRPr>
          </a:p>
        </p:txBody>
      </p:sp>
    </p:spTree>
    <p:extLst>
      <p:ext uri="{BB962C8B-B14F-4D97-AF65-F5344CB8AC3E}">
        <p14:creationId xmlns:p14="http://schemas.microsoft.com/office/powerpoint/2010/main" val="1455722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a:extLst>
              <a:ext uri="{FF2B5EF4-FFF2-40B4-BE49-F238E27FC236}">
                <a16:creationId xmlns:a16="http://schemas.microsoft.com/office/drawing/2014/main" id="{E42267BE-D8EE-D8B3-06AB-CCB0CDE99B98}"/>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90EE4FCF-161B-C1F2-0BAA-67DD397B1420}"/>
              </a:ext>
            </a:extLst>
          </p:cNvPr>
          <p:cNvSpPr txBox="1"/>
          <p:nvPr/>
        </p:nvSpPr>
        <p:spPr>
          <a:xfrm>
            <a:off x="4056185" y="2151727"/>
            <a:ext cx="2813538" cy="1938992"/>
          </a:xfrm>
          <a:prstGeom prst="rect">
            <a:avLst/>
          </a:prstGeom>
          <a:noFill/>
        </p:spPr>
        <p:txBody>
          <a:bodyPr wrap="square" rtlCol="0">
            <a:spAutoFit/>
          </a:bodyPr>
          <a:lstStyle/>
          <a:p>
            <a:pPr algn="ctr"/>
            <a:r>
              <a:rPr lang="es-ES" sz="4000">
                <a:latin typeface="Bahnschrift SemiCondensed" panose="020B0502040204020203" pitchFamily="34" charset="0"/>
              </a:rPr>
              <a:t>¿Cuál es el origen</a:t>
            </a:r>
          </a:p>
          <a:p>
            <a:pPr algn="ctr"/>
            <a:r>
              <a:rPr lang="es-ES" sz="4000">
                <a:latin typeface="Bahnschrift SemiCondensed" panose="020B0502040204020203" pitchFamily="34" charset="0"/>
              </a:rPr>
              <a:t> del orgullo?</a:t>
            </a:r>
            <a:endParaRPr lang="es-DO" sz="4000" dirty="0">
              <a:latin typeface="Bahnschrift SemiCondensed" panose="020B0502040204020203" pitchFamily="34" charset="0"/>
            </a:endParaRPr>
          </a:p>
        </p:txBody>
      </p:sp>
      <p:sp>
        <p:nvSpPr>
          <p:cNvPr id="5" name="CuadroTexto 4">
            <a:extLst>
              <a:ext uri="{FF2B5EF4-FFF2-40B4-BE49-F238E27FC236}">
                <a16:creationId xmlns:a16="http://schemas.microsoft.com/office/drawing/2014/main" id="{F2558525-0552-C570-EB17-26E6D5CF0390}"/>
              </a:ext>
            </a:extLst>
          </p:cNvPr>
          <p:cNvSpPr txBox="1"/>
          <p:nvPr/>
        </p:nvSpPr>
        <p:spPr>
          <a:xfrm>
            <a:off x="7862277" y="2364154"/>
            <a:ext cx="3485661" cy="3416320"/>
          </a:xfrm>
          <a:prstGeom prst="rect">
            <a:avLst/>
          </a:prstGeom>
          <a:noFill/>
        </p:spPr>
        <p:txBody>
          <a:bodyPr wrap="square" rtlCol="0">
            <a:spAutoFit/>
          </a:bodyPr>
          <a:lstStyle/>
          <a:p>
            <a:pPr algn="ctr"/>
            <a:r>
              <a:rPr lang="es-ES" sz="3600" dirty="0">
                <a:solidFill>
                  <a:schemeClr val="bg1"/>
                </a:solidFill>
                <a:latin typeface="Bahnschrift SemiCondensed" panose="020B0502040204020203" pitchFamily="34" charset="0"/>
              </a:rPr>
              <a:t>El orgullo nació con Lucifer al querer ser igual a Dios, </a:t>
            </a:r>
          </a:p>
          <a:p>
            <a:pPr algn="ctr"/>
            <a:r>
              <a:rPr lang="es-ES" sz="3600" dirty="0">
                <a:solidFill>
                  <a:schemeClr val="bg1"/>
                </a:solidFill>
                <a:latin typeface="Bahnschrift SemiCondensed" panose="020B0502040204020203" pitchFamily="34" charset="0"/>
              </a:rPr>
              <a:t>afectando luego </a:t>
            </a:r>
          </a:p>
          <a:p>
            <a:pPr algn="ctr"/>
            <a:r>
              <a:rPr lang="es-ES" sz="3600" dirty="0">
                <a:solidFill>
                  <a:schemeClr val="bg1"/>
                </a:solidFill>
                <a:latin typeface="Bahnschrift SemiCondensed" panose="020B0502040204020203" pitchFamily="34" charset="0"/>
              </a:rPr>
              <a:t>a la humanidad.</a:t>
            </a:r>
          </a:p>
        </p:txBody>
      </p:sp>
      <p:sp>
        <p:nvSpPr>
          <p:cNvPr id="8" name="CuadroTexto 7">
            <a:extLst>
              <a:ext uri="{FF2B5EF4-FFF2-40B4-BE49-F238E27FC236}">
                <a16:creationId xmlns:a16="http://schemas.microsoft.com/office/drawing/2014/main" id="{8F672A77-BACE-D002-9B77-5C3E6EFFB17E}"/>
              </a:ext>
            </a:extLst>
          </p:cNvPr>
          <p:cNvSpPr txBox="1"/>
          <p:nvPr/>
        </p:nvSpPr>
        <p:spPr>
          <a:xfrm>
            <a:off x="1359877" y="6488668"/>
            <a:ext cx="836246" cy="369332"/>
          </a:xfrm>
          <a:prstGeom prst="rect">
            <a:avLst/>
          </a:prstGeom>
          <a:noFill/>
        </p:spPr>
        <p:txBody>
          <a:bodyPr wrap="square" rtlCol="0">
            <a:spAutoFit/>
          </a:bodyPr>
          <a:lstStyle/>
          <a:p>
            <a:r>
              <a:rPr lang="es-ES" dirty="0">
                <a:solidFill>
                  <a:schemeClr val="bg1"/>
                </a:solidFill>
              </a:rPr>
              <a:t>1</a:t>
            </a:r>
            <a:endParaRPr lang="es-DO" dirty="0">
              <a:solidFill>
                <a:schemeClr val="bg1"/>
              </a:solidFill>
            </a:endParaRPr>
          </a:p>
        </p:txBody>
      </p:sp>
    </p:spTree>
    <p:extLst>
      <p:ext uri="{BB962C8B-B14F-4D97-AF65-F5344CB8AC3E}">
        <p14:creationId xmlns:p14="http://schemas.microsoft.com/office/powerpoint/2010/main" val="14322721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4">
            <a:extLst>
              <a:ext uri="{FF2B5EF4-FFF2-40B4-BE49-F238E27FC236}">
                <a16:creationId xmlns:a16="http://schemas.microsoft.com/office/drawing/2014/main" id="{6FB105E7-6AF0-ACFE-E530-126D1A20A481}"/>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3D0CA9DA-7641-0DFE-DE58-5B6A4EC782BE}"/>
              </a:ext>
            </a:extLst>
          </p:cNvPr>
          <p:cNvSpPr txBox="1"/>
          <p:nvPr/>
        </p:nvSpPr>
        <p:spPr>
          <a:xfrm>
            <a:off x="3268980" y="171450"/>
            <a:ext cx="8732520" cy="5632311"/>
          </a:xfrm>
          <a:prstGeom prst="rect">
            <a:avLst/>
          </a:prstGeom>
          <a:noFill/>
        </p:spPr>
        <p:txBody>
          <a:bodyPr wrap="square" rtlCol="0">
            <a:spAutoFit/>
          </a:bodyPr>
          <a:lstStyle/>
          <a:p>
            <a:r>
              <a:rPr lang="es-ES" sz="4000" dirty="0">
                <a:solidFill>
                  <a:schemeClr val="bg1"/>
                </a:solidFill>
                <a:latin typeface="Bahnschrift SemiCondensed" panose="020B0502040204020203" pitchFamily="34" charset="0"/>
              </a:rPr>
              <a:t>12 ¡Cómo caíste del cielo, oh Lucero, hijo de la mañana! Cortado fuiste por tierra, tú que debilitabas a las naciones. 13 Tú que decías en tu corazón: </a:t>
            </a:r>
            <a:r>
              <a:rPr lang="es-ES" sz="4000" dirty="0">
                <a:solidFill>
                  <a:schemeClr val="accent2"/>
                </a:solidFill>
                <a:latin typeface="Bahnschrift SemiCondensed" panose="020B0502040204020203" pitchFamily="34" charset="0"/>
              </a:rPr>
              <a:t>Subiré</a:t>
            </a:r>
            <a:r>
              <a:rPr lang="es-ES" sz="4000" dirty="0">
                <a:solidFill>
                  <a:schemeClr val="bg1"/>
                </a:solidFill>
                <a:latin typeface="Bahnschrift SemiCondensed" panose="020B0502040204020203" pitchFamily="34" charset="0"/>
              </a:rPr>
              <a:t> al cielo; en lo alto, junto a las estrellas de Dios, </a:t>
            </a:r>
            <a:r>
              <a:rPr lang="es-ES" sz="4000" dirty="0">
                <a:solidFill>
                  <a:schemeClr val="accent2"/>
                </a:solidFill>
                <a:latin typeface="Bahnschrift SemiCondensed" panose="020B0502040204020203" pitchFamily="34" charset="0"/>
              </a:rPr>
              <a:t>levantaré</a:t>
            </a:r>
            <a:r>
              <a:rPr lang="es-ES" sz="4000" dirty="0">
                <a:solidFill>
                  <a:schemeClr val="bg1"/>
                </a:solidFill>
                <a:latin typeface="Bahnschrift SemiCondensed" panose="020B0502040204020203" pitchFamily="34" charset="0"/>
              </a:rPr>
              <a:t> mi trono, y en el monte del testimonio me sentaré, a los lados del norte; 14 sobre las alturas de las nubes subiré, y seré semejante al Altísimo.</a:t>
            </a:r>
            <a:endParaRPr lang="es-DO" sz="40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D87C6BAB-3A28-5DC2-6E06-0D7498BB6045}"/>
              </a:ext>
            </a:extLst>
          </p:cNvPr>
          <p:cNvSpPr txBox="1"/>
          <p:nvPr/>
        </p:nvSpPr>
        <p:spPr>
          <a:xfrm>
            <a:off x="685800" y="2335292"/>
            <a:ext cx="1897380" cy="369332"/>
          </a:xfrm>
          <a:prstGeom prst="rect">
            <a:avLst/>
          </a:prstGeom>
          <a:noFill/>
        </p:spPr>
        <p:txBody>
          <a:bodyPr wrap="square" rtlCol="0">
            <a:spAutoFit/>
          </a:bodyPr>
          <a:lstStyle/>
          <a:p>
            <a:pPr algn="ctr"/>
            <a:r>
              <a:rPr lang="es-DO">
                <a:solidFill>
                  <a:schemeClr val="bg1"/>
                </a:solidFill>
              </a:rPr>
              <a:t>Is. 14: 12-14 </a:t>
            </a:r>
            <a:endParaRPr lang="es-DO" dirty="0">
              <a:solidFill>
                <a:schemeClr val="bg1"/>
              </a:solidFill>
            </a:endParaRPr>
          </a:p>
        </p:txBody>
      </p:sp>
    </p:spTree>
    <p:extLst>
      <p:ext uri="{BB962C8B-B14F-4D97-AF65-F5344CB8AC3E}">
        <p14:creationId xmlns:p14="http://schemas.microsoft.com/office/powerpoint/2010/main" val="28318898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21EF7D-EA00-C2B0-6FB6-953223C889A5}"/>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6A2CC02A-8814-B2FB-E71D-17BCEE0200FD}"/>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32BBA16F-BADE-5FBA-36E4-14857C017842}"/>
              </a:ext>
            </a:extLst>
          </p:cNvPr>
          <p:cNvSpPr txBox="1"/>
          <p:nvPr/>
        </p:nvSpPr>
        <p:spPr>
          <a:xfrm>
            <a:off x="3268980" y="171450"/>
            <a:ext cx="8732520" cy="5632311"/>
          </a:xfrm>
          <a:prstGeom prst="rect">
            <a:avLst/>
          </a:prstGeom>
          <a:noFill/>
        </p:spPr>
        <p:txBody>
          <a:bodyPr wrap="square" rtlCol="0">
            <a:spAutoFit/>
          </a:bodyPr>
          <a:lstStyle/>
          <a:p>
            <a:r>
              <a:rPr lang="es-ES" sz="4000" dirty="0">
                <a:solidFill>
                  <a:schemeClr val="bg1"/>
                </a:solidFill>
                <a:latin typeface="Bahnschrift SemiCondensed" panose="020B0502040204020203" pitchFamily="34" charset="0"/>
              </a:rPr>
              <a:t>15 </a:t>
            </a:r>
            <a:r>
              <a:rPr lang="es-ES" sz="4000" dirty="0">
                <a:solidFill>
                  <a:schemeClr val="accent2"/>
                </a:solidFill>
                <a:latin typeface="Bahnschrift SemiCondensed" panose="020B0502040204020203" pitchFamily="34" charset="0"/>
              </a:rPr>
              <a:t>No améis al mundo, ni las cosas que están en el</a:t>
            </a:r>
            <a:r>
              <a:rPr lang="es-ES" sz="4000" dirty="0">
                <a:solidFill>
                  <a:schemeClr val="bg1"/>
                </a:solidFill>
                <a:latin typeface="Bahnschrift SemiCondensed" panose="020B0502040204020203" pitchFamily="34" charset="0"/>
              </a:rPr>
              <a:t> mundo. Si alguno ama al mundo, el amor del Padre no está en él. 16 Porque todo lo que hay en el mundo, los deseos de la carne, los deseos de los ojos, y la </a:t>
            </a:r>
            <a:r>
              <a:rPr lang="es-ES" sz="4000" dirty="0">
                <a:solidFill>
                  <a:schemeClr val="accent2"/>
                </a:solidFill>
                <a:latin typeface="Bahnschrift SemiCondensed" panose="020B0502040204020203" pitchFamily="34" charset="0"/>
              </a:rPr>
              <a:t>vanagloria</a:t>
            </a:r>
            <a:r>
              <a:rPr lang="es-ES" sz="4000" dirty="0">
                <a:solidFill>
                  <a:schemeClr val="bg1"/>
                </a:solidFill>
                <a:latin typeface="Bahnschrift SemiCondensed" panose="020B0502040204020203" pitchFamily="34" charset="0"/>
              </a:rPr>
              <a:t> de la vida, no proviene del Padre, sino del mundo. 17 Y el mundo pasa, y sus deseos; pero el que hace la voluntad de Dios permanece para siempre.</a:t>
            </a:r>
            <a:endParaRPr lang="es-DO" sz="40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8D658B5A-30CB-41E9-D32A-3D08B763D982}"/>
              </a:ext>
            </a:extLst>
          </p:cNvPr>
          <p:cNvSpPr txBox="1"/>
          <p:nvPr/>
        </p:nvSpPr>
        <p:spPr>
          <a:xfrm>
            <a:off x="685800" y="2335292"/>
            <a:ext cx="1897380" cy="369332"/>
          </a:xfrm>
          <a:prstGeom prst="rect">
            <a:avLst/>
          </a:prstGeom>
          <a:noFill/>
        </p:spPr>
        <p:txBody>
          <a:bodyPr wrap="square" rtlCol="0">
            <a:spAutoFit/>
          </a:bodyPr>
          <a:lstStyle/>
          <a:p>
            <a:pPr algn="ctr"/>
            <a:r>
              <a:rPr lang="es-DO">
                <a:solidFill>
                  <a:schemeClr val="bg1"/>
                </a:solidFill>
              </a:rPr>
              <a:t>1 Juan 2: 15-17 </a:t>
            </a:r>
            <a:endParaRPr lang="es-DO" dirty="0">
              <a:solidFill>
                <a:schemeClr val="bg1"/>
              </a:solidFill>
            </a:endParaRPr>
          </a:p>
        </p:txBody>
      </p:sp>
    </p:spTree>
    <p:extLst>
      <p:ext uri="{BB962C8B-B14F-4D97-AF65-F5344CB8AC3E}">
        <p14:creationId xmlns:p14="http://schemas.microsoft.com/office/powerpoint/2010/main" val="27827699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5">
            <a:extLst>
              <a:ext uri="{FF2B5EF4-FFF2-40B4-BE49-F238E27FC236}">
                <a16:creationId xmlns:a16="http://schemas.microsoft.com/office/drawing/2014/main" id="{41811F25-69DC-F633-4A68-F0D0F6486FB6}"/>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3CFC65EA-F9C1-59EE-4AEC-09EF7D7BADD4}"/>
              </a:ext>
            </a:extLst>
          </p:cNvPr>
          <p:cNvSpPr txBox="1"/>
          <p:nvPr/>
        </p:nvSpPr>
        <p:spPr>
          <a:xfrm>
            <a:off x="3618523" y="265723"/>
            <a:ext cx="8378092" cy="5078313"/>
          </a:xfrm>
          <a:prstGeom prst="rect">
            <a:avLst/>
          </a:prstGeom>
          <a:noFill/>
        </p:spPr>
        <p:txBody>
          <a:bodyPr wrap="square" rtlCol="0">
            <a:spAutoFit/>
          </a:bodyPr>
          <a:lstStyle/>
          <a:p>
            <a:pPr algn="ctr"/>
            <a:r>
              <a:rPr lang="es-ES" sz="3600" dirty="0">
                <a:solidFill>
                  <a:schemeClr val="bg1"/>
                </a:solidFill>
              </a:rPr>
              <a:t>Todos hemos luchado alguna vez con el orgullo y nos hemos creído mejores que quienes nos rodean, al menos en algún aspecto. Alguien dijo en cierta ocasión que el orgullo surge del deseo de demostrar que somos valiosos. Sin embargo, ya deberíamos saber que lo somos, pues fuimos creados por Dios y porque Cristo murió por nosotros. </a:t>
            </a:r>
            <a:endParaRPr lang="es-DO" sz="3600" dirty="0">
              <a:solidFill>
                <a:schemeClr val="bg1"/>
              </a:solidFill>
            </a:endParaRPr>
          </a:p>
        </p:txBody>
      </p:sp>
      <p:sp>
        <p:nvSpPr>
          <p:cNvPr id="5" name="CuadroTexto 4">
            <a:extLst>
              <a:ext uri="{FF2B5EF4-FFF2-40B4-BE49-F238E27FC236}">
                <a16:creationId xmlns:a16="http://schemas.microsoft.com/office/drawing/2014/main" id="{4721FF07-52A1-CD1A-2449-A0D0EF653FB8}"/>
              </a:ext>
            </a:extLst>
          </p:cNvPr>
          <p:cNvSpPr txBox="1"/>
          <p:nvPr/>
        </p:nvSpPr>
        <p:spPr>
          <a:xfrm>
            <a:off x="343876" y="2081599"/>
            <a:ext cx="3079262" cy="461665"/>
          </a:xfrm>
          <a:prstGeom prst="rect">
            <a:avLst/>
          </a:prstGeom>
          <a:noFill/>
        </p:spPr>
        <p:txBody>
          <a:bodyPr wrap="square" rtlCol="0">
            <a:spAutoFit/>
          </a:bodyPr>
          <a:lstStyle/>
          <a:p>
            <a:r>
              <a:rPr lang="es-DO" sz="2400">
                <a:solidFill>
                  <a:schemeClr val="bg1"/>
                </a:solidFill>
                <a:latin typeface="Bahnschrift SemiCondensed" panose="020B0502040204020203" pitchFamily="34" charset="0"/>
              </a:rPr>
              <a:t>Introducción del sábado.</a:t>
            </a:r>
            <a:endParaRPr lang="es-DO" sz="2400" dirty="0">
              <a:solidFill>
                <a:schemeClr val="bg1"/>
              </a:solidFill>
              <a:latin typeface="Bahnschrift SemiCondensed" panose="020B0502040204020203" pitchFamily="34" charset="0"/>
            </a:endParaRPr>
          </a:p>
        </p:txBody>
      </p:sp>
      <p:sp>
        <p:nvSpPr>
          <p:cNvPr id="2" name="CuadroTexto 1">
            <a:extLst>
              <a:ext uri="{FF2B5EF4-FFF2-40B4-BE49-F238E27FC236}">
                <a16:creationId xmlns:a16="http://schemas.microsoft.com/office/drawing/2014/main" id="{B5B72CE6-2DC3-E8D4-7DB5-9F5B78F730DA}"/>
              </a:ext>
            </a:extLst>
          </p:cNvPr>
          <p:cNvSpPr txBox="1"/>
          <p:nvPr/>
        </p:nvSpPr>
        <p:spPr>
          <a:xfrm>
            <a:off x="1508760" y="971550"/>
            <a:ext cx="925830" cy="369332"/>
          </a:xfrm>
          <a:prstGeom prst="rect">
            <a:avLst/>
          </a:prstGeom>
          <a:noFill/>
        </p:spPr>
        <p:txBody>
          <a:bodyPr wrap="square" rtlCol="0">
            <a:spAutoFit/>
          </a:bodyPr>
          <a:lstStyle/>
          <a:p>
            <a:pPr algn="ctr"/>
            <a:r>
              <a:rPr lang="es-DO" dirty="0">
                <a:solidFill>
                  <a:schemeClr val="accent6"/>
                </a:solidFill>
              </a:rPr>
              <a:t>A</a:t>
            </a:r>
          </a:p>
        </p:txBody>
      </p:sp>
    </p:spTree>
    <p:extLst>
      <p:ext uri="{BB962C8B-B14F-4D97-AF65-F5344CB8AC3E}">
        <p14:creationId xmlns:p14="http://schemas.microsoft.com/office/powerpoint/2010/main" val="18851887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44CCBF-8B86-9D58-6F05-3951A88EBC44}"/>
            </a:ext>
          </a:extLst>
        </p:cNvPr>
        <p:cNvGrpSpPr/>
        <p:nvPr/>
      </p:nvGrpSpPr>
      <p:grpSpPr>
        <a:xfrm>
          <a:off x="0" y="0"/>
          <a:ext cx="0" cy="0"/>
          <a:chOff x="0" y="0"/>
          <a:chExt cx="0" cy="0"/>
        </a:xfrm>
      </p:grpSpPr>
      <p:pic>
        <p:nvPicPr>
          <p:cNvPr id="7" name="Imagen 6">
            <a:extLst>
              <a:ext uri="{FF2B5EF4-FFF2-40B4-BE49-F238E27FC236}">
                <a16:creationId xmlns:a16="http://schemas.microsoft.com/office/drawing/2014/main" id="{E5947D78-6E22-DA3C-4F36-530B69E43C5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EB9DDF4F-3888-6830-7090-0ED5A6E733B1}"/>
              </a:ext>
            </a:extLst>
          </p:cNvPr>
          <p:cNvSpPr txBox="1"/>
          <p:nvPr/>
        </p:nvSpPr>
        <p:spPr>
          <a:xfrm>
            <a:off x="4056185" y="2151727"/>
            <a:ext cx="2813538" cy="2862322"/>
          </a:xfrm>
          <a:prstGeom prst="rect">
            <a:avLst/>
          </a:prstGeom>
          <a:noFill/>
        </p:spPr>
        <p:txBody>
          <a:bodyPr wrap="square" rtlCol="0">
            <a:spAutoFit/>
          </a:bodyPr>
          <a:lstStyle/>
          <a:p>
            <a:pPr algn="ctr"/>
            <a:r>
              <a:rPr lang="es-ES" sz="3600">
                <a:latin typeface="Bahnschrift SemiCondensed" panose="020B0502040204020203" pitchFamily="34" charset="0"/>
              </a:rPr>
              <a:t>¿Qué consecuencia</a:t>
            </a:r>
          </a:p>
          <a:p>
            <a:pPr algn="ctr"/>
            <a:r>
              <a:rPr lang="es-ES" sz="3600">
                <a:latin typeface="Bahnschrift SemiCondensed" panose="020B0502040204020203" pitchFamily="34" charset="0"/>
              </a:rPr>
              <a:t> tiene el orgullo</a:t>
            </a:r>
          </a:p>
          <a:p>
            <a:pPr algn="ctr"/>
            <a:r>
              <a:rPr lang="es-ES" sz="3600">
                <a:latin typeface="Bahnschrift SemiCondensed" panose="020B0502040204020203" pitchFamily="34" charset="0"/>
              </a:rPr>
              <a:t> ante Dios?</a:t>
            </a:r>
            <a:endParaRPr lang="es-DO" sz="3600" dirty="0">
              <a:latin typeface="Bahnschrift SemiCondensed" panose="020B0502040204020203" pitchFamily="34" charset="0"/>
            </a:endParaRPr>
          </a:p>
        </p:txBody>
      </p:sp>
      <p:sp>
        <p:nvSpPr>
          <p:cNvPr id="5" name="CuadroTexto 4">
            <a:extLst>
              <a:ext uri="{FF2B5EF4-FFF2-40B4-BE49-F238E27FC236}">
                <a16:creationId xmlns:a16="http://schemas.microsoft.com/office/drawing/2014/main" id="{07DCDDCE-42F9-C027-30EA-76117C3BF881}"/>
              </a:ext>
            </a:extLst>
          </p:cNvPr>
          <p:cNvSpPr txBox="1"/>
          <p:nvPr/>
        </p:nvSpPr>
        <p:spPr>
          <a:xfrm>
            <a:off x="7862277" y="2364154"/>
            <a:ext cx="3485661" cy="3170099"/>
          </a:xfrm>
          <a:prstGeom prst="rect">
            <a:avLst/>
          </a:prstGeom>
          <a:noFill/>
        </p:spPr>
        <p:txBody>
          <a:bodyPr wrap="square" rtlCol="0">
            <a:spAutoFit/>
          </a:bodyPr>
          <a:lstStyle/>
          <a:p>
            <a:pPr algn="ctr"/>
            <a:r>
              <a:rPr lang="es-ES" sz="4000" dirty="0">
                <a:solidFill>
                  <a:schemeClr val="bg1"/>
                </a:solidFill>
                <a:latin typeface="Bahnschrift SemiCondensed" panose="020B0502040204020203" pitchFamily="34" charset="0"/>
              </a:rPr>
              <a:t>El que se </a:t>
            </a:r>
          </a:p>
          <a:p>
            <a:pPr algn="ctr"/>
            <a:r>
              <a:rPr lang="es-ES" sz="4000" dirty="0">
                <a:solidFill>
                  <a:schemeClr val="bg1"/>
                </a:solidFill>
                <a:latin typeface="Bahnschrift SemiCondensed" panose="020B0502040204020203" pitchFamily="34" charset="0"/>
              </a:rPr>
              <a:t>enaltece será humillado, pues</a:t>
            </a:r>
          </a:p>
          <a:p>
            <a:pPr algn="ctr"/>
            <a:r>
              <a:rPr lang="es-ES" sz="4000" dirty="0">
                <a:solidFill>
                  <a:schemeClr val="bg1"/>
                </a:solidFill>
                <a:latin typeface="Bahnschrift SemiCondensed" panose="020B0502040204020203" pitchFamily="34" charset="0"/>
              </a:rPr>
              <a:t> Dios resiste al soberbio.</a:t>
            </a:r>
          </a:p>
        </p:txBody>
      </p:sp>
      <p:sp>
        <p:nvSpPr>
          <p:cNvPr id="8" name="CuadroTexto 7">
            <a:extLst>
              <a:ext uri="{FF2B5EF4-FFF2-40B4-BE49-F238E27FC236}">
                <a16:creationId xmlns:a16="http://schemas.microsoft.com/office/drawing/2014/main" id="{49343E55-E98B-EEC7-0654-097AF8FEB3F1}"/>
              </a:ext>
            </a:extLst>
          </p:cNvPr>
          <p:cNvSpPr txBox="1"/>
          <p:nvPr/>
        </p:nvSpPr>
        <p:spPr>
          <a:xfrm>
            <a:off x="1359877" y="6488668"/>
            <a:ext cx="836246" cy="369332"/>
          </a:xfrm>
          <a:prstGeom prst="rect">
            <a:avLst/>
          </a:prstGeom>
          <a:noFill/>
        </p:spPr>
        <p:txBody>
          <a:bodyPr wrap="square" rtlCol="0">
            <a:spAutoFit/>
          </a:bodyPr>
          <a:lstStyle/>
          <a:p>
            <a:r>
              <a:rPr lang="es-ES" dirty="0">
                <a:solidFill>
                  <a:schemeClr val="bg1"/>
                </a:solidFill>
              </a:rPr>
              <a:t>2</a:t>
            </a:r>
            <a:endParaRPr lang="es-DO" dirty="0">
              <a:solidFill>
                <a:schemeClr val="bg1"/>
              </a:solidFill>
            </a:endParaRPr>
          </a:p>
        </p:txBody>
      </p:sp>
    </p:spTree>
    <p:extLst>
      <p:ext uri="{BB962C8B-B14F-4D97-AF65-F5344CB8AC3E}">
        <p14:creationId xmlns:p14="http://schemas.microsoft.com/office/powerpoint/2010/main" val="15231667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33EE6F-7A11-43CE-0BC6-12E9F1501071}"/>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7B5DE272-3640-64C5-30E4-4C520DD59885}"/>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FA013757-7F45-2ABA-835C-F3DEED728FDC}"/>
              </a:ext>
            </a:extLst>
          </p:cNvPr>
          <p:cNvSpPr txBox="1"/>
          <p:nvPr/>
        </p:nvSpPr>
        <p:spPr>
          <a:xfrm>
            <a:off x="3268980" y="171450"/>
            <a:ext cx="8732520" cy="6555641"/>
          </a:xfrm>
          <a:prstGeom prst="rect">
            <a:avLst/>
          </a:prstGeom>
          <a:noFill/>
        </p:spPr>
        <p:txBody>
          <a:bodyPr wrap="square" rtlCol="0">
            <a:spAutoFit/>
          </a:bodyPr>
          <a:lstStyle/>
          <a:p>
            <a:r>
              <a:rPr lang="es-ES" sz="6000" dirty="0">
                <a:solidFill>
                  <a:schemeClr val="bg1"/>
                </a:solidFill>
                <a:latin typeface="Bahnschrift SemiCondensed" panose="020B0502040204020203" pitchFamily="34" charset="0"/>
              </a:rPr>
              <a:t>14 Os digo que este descendió a su casa justificado antes que el otro; porque </a:t>
            </a:r>
            <a:r>
              <a:rPr lang="es-ES" sz="6000" dirty="0">
                <a:solidFill>
                  <a:schemeClr val="accent2"/>
                </a:solidFill>
                <a:latin typeface="Bahnschrift SemiCondensed" panose="020B0502040204020203" pitchFamily="34" charset="0"/>
              </a:rPr>
              <a:t>cualquiera que se enaltece, será humillado</a:t>
            </a:r>
            <a:r>
              <a:rPr lang="es-ES" sz="6000" dirty="0">
                <a:solidFill>
                  <a:schemeClr val="bg1"/>
                </a:solidFill>
                <a:latin typeface="Bahnschrift SemiCondensed" panose="020B0502040204020203" pitchFamily="34" charset="0"/>
              </a:rPr>
              <a:t>; y el que se humilla será enaltecido.</a:t>
            </a:r>
            <a:endParaRPr lang="es-DO" sz="60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E4D7CD80-A49A-1551-476E-C256BF62289A}"/>
              </a:ext>
            </a:extLst>
          </p:cNvPr>
          <p:cNvSpPr txBox="1"/>
          <p:nvPr/>
        </p:nvSpPr>
        <p:spPr>
          <a:xfrm>
            <a:off x="685800" y="2335292"/>
            <a:ext cx="1897380" cy="369332"/>
          </a:xfrm>
          <a:prstGeom prst="rect">
            <a:avLst/>
          </a:prstGeom>
          <a:noFill/>
        </p:spPr>
        <p:txBody>
          <a:bodyPr wrap="square" rtlCol="0">
            <a:spAutoFit/>
          </a:bodyPr>
          <a:lstStyle/>
          <a:p>
            <a:pPr algn="ctr"/>
            <a:r>
              <a:rPr lang="es-DO">
                <a:solidFill>
                  <a:schemeClr val="bg1"/>
                </a:solidFill>
              </a:rPr>
              <a:t>Lc. 18: 14 </a:t>
            </a:r>
            <a:endParaRPr lang="es-DO" dirty="0">
              <a:solidFill>
                <a:schemeClr val="bg1"/>
              </a:solidFill>
            </a:endParaRPr>
          </a:p>
        </p:txBody>
      </p:sp>
    </p:spTree>
    <p:extLst>
      <p:ext uri="{BB962C8B-B14F-4D97-AF65-F5344CB8AC3E}">
        <p14:creationId xmlns:p14="http://schemas.microsoft.com/office/powerpoint/2010/main" val="10979673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0AC77E-7452-EC68-BBE4-A09ACE7F1350}"/>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E0430B3F-73D7-6AE2-5268-D7DAF13EB499}"/>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5899B8FD-2C9C-9622-5E48-19ABDE79C936}"/>
              </a:ext>
            </a:extLst>
          </p:cNvPr>
          <p:cNvSpPr txBox="1"/>
          <p:nvPr/>
        </p:nvSpPr>
        <p:spPr>
          <a:xfrm>
            <a:off x="3268980" y="171450"/>
            <a:ext cx="8732520" cy="6555641"/>
          </a:xfrm>
          <a:prstGeom prst="rect">
            <a:avLst/>
          </a:prstGeom>
          <a:noFill/>
        </p:spPr>
        <p:txBody>
          <a:bodyPr wrap="square" rtlCol="0">
            <a:spAutoFit/>
          </a:bodyPr>
          <a:lstStyle/>
          <a:p>
            <a:r>
              <a:rPr lang="es-ES" sz="6000" dirty="0">
                <a:solidFill>
                  <a:schemeClr val="bg1"/>
                </a:solidFill>
                <a:latin typeface="Bahnschrift SemiCondensed" panose="020B0502040204020203" pitchFamily="34" charset="0"/>
              </a:rPr>
              <a:t>5 Igualmente, jóvenes, estad sujetos a los ancianos; y todos, sumisos unos a otros, </a:t>
            </a:r>
            <a:r>
              <a:rPr lang="es-ES" sz="6000" dirty="0">
                <a:solidFill>
                  <a:schemeClr val="accent2"/>
                </a:solidFill>
                <a:latin typeface="Bahnschrift SemiCondensed" panose="020B0502040204020203" pitchFamily="34" charset="0"/>
              </a:rPr>
              <a:t>revestíos de humildad</a:t>
            </a:r>
            <a:r>
              <a:rPr lang="es-ES" sz="6000" dirty="0">
                <a:solidFill>
                  <a:schemeClr val="bg1"/>
                </a:solidFill>
                <a:latin typeface="Bahnschrift SemiCondensed" panose="020B0502040204020203" pitchFamily="34" charset="0"/>
              </a:rPr>
              <a:t>; porque: </a:t>
            </a:r>
            <a:r>
              <a:rPr lang="es-ES" sz="6000" dirty="0">
                <a:solidFill>
                  <a:schemeClr val="accent2"/>
                </a:solidFill>
                <a:latin typeface="Bahnschrift SemiCondensed" panose="020B0502040204020203" pitchFamily="34" charset="0"/>
              </a:rPr>
              <a:t>Dios resiste a los </a:t>
            </a:r>
            <a:r>
              <a:rPr lang="es-ES" sz="6000" dirty="0" err="1">
                <a:solidFill>
                  <a:schemeClr val="accent2"/>
                </a:solidFill>
                <a:latin typeface="Bahnschrift SemiCondensed" panose="020B0502040204020203" pitchFamily="34" charset="0"/>
              </a:rPr>
              <a:t>soberbios</a:t>
            </a:r>
            <a:r>
              <a:rPr lang="es-ES" sz="6000" dirty="0" err="1">
                <a:solidFill>
                  <a:schemeClr val="bg1"/>
                </a:solidFill>
                <a:latin typeface="Bahnschrift SemiCondensed" panose="020B0502040204020203" pitchFamily="34" charset="0"/>
              </a:rPr>
              <a:t>,Y</a:t>
            </a:r>
            <a:r>
              <a:rPr lang="es-ES" sz="6000" dirty="0">
                <a:solidFill>
                  <a:schemeClr val="bg1"/>
                </a:solidFill>
                <a:latin typeface="Bahnschrift SemiCondensed" panose="020B0502040204020203" pitchFamily="34" charset="0"/>
              </a:rPr>
              <a:t> da </a:t>
            </a:r>
            <a:r>
              <a:rPr lang="es-ES" sz="6000" dirty="0">
                <a:solidFill>
                  <a:schemeClr val="accent2"/>
                </a:solidFill>
                <a:latin typeface="Bahnschrift SemiCondensed" panose="020B0502040204020203" pitchFamily="34" charset="0"/>
              </a:rPr>
              <a:t>gracia a los humildes</a:t>
            </a:r>
            <a:r>
              <a:rPr lang="es-ES" sz="6000" dirty="0">
                <a:solidFill>
                  <a:schemeClr val="bg1"/>
                </a:solidFill>
                <a:latin typeface="Bahnschrift SemiCondensed" panose="020B0502040204020203" pitchFamily="34" charset="0"/>
              </a:rPr>
              <a:t>.</a:t>
            </a:r>
            <a:endParaRPr lang="es-DO" sz="60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59411FF8-E950-D938-4376-A74DF0905A9B}"/>
              </a:ext>
            </a:extLst>
          </p:cNvPr>
          <p:cNvSpPr txBox="1"/>
          <p:nvPr/>
        </p:nvSpPr>
        <p:spPr>
          <a:xfrm>
            <a:off x="685800" y="2335292"/>
            <a:ext cx="1897380" cy="369332"/>
          </a:xfrm>
          <a:prstGeom prst="rect">
            <a:avLst/>
          </a:prstGeom>
          <a:noFill/>
        </p:spPr>
        <p:txBody>
          <a:bodyPr wrap="square" rtlCol="0">
            <a:spAutoFit/>
          </a:bodyPr>
          <a:lstStyle/>
          <a:p>
            <a:pPr algn="ctr"/>
            <a:r>
              <a:rPr lang="es-DO">
                <a:solidFill>
                  <a:schemeClr val="bg1"/>
                </a:solidFill>
              </a:rPr>
              <a:t>1 Pedro 5: 5 </a:t>
            </a:r>
            <a:endParaRPr lang="es-DO" dirty="0">
              <a:solidFill>
                <a:schemeClr val="bg1"/>
              </a:solidFill>
            </a:endParaRPr>
          </a:p>
        </p:txBody>
      </p:sp>
    </p:spTree>
    <p:extLst>
      <p:ext uri="{BB962C8B-B14F-4D97-AF65-F5344CB8AC3E}">
        <p14:creationId xmlns:p14="http://schemas.microsoft.com/office/powerpoint/2010/main" val="410662438"/>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101</TotalTime>
  <Words>988</Words>
  <Application>Microsoft Office PowerPoint</Application>
  <PresentationFormat>Widescreen</PresentationFormat>
  <Paragraphs>60</Paragraphs>
  <Slides>19</Slides>
  <Notes>0</Notes>
  <HiddenSlides>0</HiddenSlides>
  <MMClips>0</MMClips>
  <ScaleCrop>false</ScaleCrop>
  <HeadingPairs>
    <vt:vector size="6" baseType="variant">
      <vt:variant>
        <vt:lpstr>Fontes usadas</vt:lpstr>
      </vt:variant>
      <vt:variant>
        <vt:i4>4</vt:i4>
      </vt:variant>
      <vt:variant>
        <vt:lpstr>Tema</vt:lpstr>
      </vt:variant>
      <vt:variant>
        <vt:i4>1</vt:i4>
      </vt:variant>
      <vt:variant>
        <vt:lpstr>Títulos de slides</vt:lpstr>
      </vt:variant>
      <vt:variant>
        <vt:i4>19</vt:i4>
      </vt:variant>
    </vt:vector>
  </HeadingPairs>
  <TitlesOfParts>
    <vt:vector size="24" baseType="lpstr">
      <vt:lpstr>Aptos</vt:lpstr>
      <vt:lpstr>Aptos Display</vt:lpstr>
      <vt:lpstr>Arial</vt:lpstr>
      <vt:lpstr>Bahnschrift SemiCondensed</vt:lpstr>
      <vt:lpstr>Tema de Office</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admin</dc:creator>
  <cp:lastModifiedBy>jose ferreira Neto</cp:lastModifiedBy>
  <cp:revision>5</cp:revision>
  <dcterms:created xsi:type="dcterms:W3CDTF">2026-03-28T01:41:21Z</dcterms:created>
  <dcterms:modified xsi:type="dcterms:W3CDTF">2026-04-11T19:46:16Z</dcterms:modified>
</cp:coreProperties>
</file>