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06D62-11DA-F987-1E0F-DB11C4328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41EDF-64B4-2903-D6E7-E6D069161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14F954-6DA6-FFF5-CF3D-9FBFF2E8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34A404-6B48-A28D-49C4-BC3FBC9B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1BE1C6-89C0-3EBF-185C-BAC4BBE3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4F6AC-3D9B-588D-DCE3-DA6D9E16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D1E094-DE3C-8976-1956-58261BB6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5ABC13-DEAD-1B49-C08D-4F9566C5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EB0CAA-B534-1603-A3C4-1EF9AB88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3D0CA5-1051-11E4-D8F4-06CAD5CE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7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22B35-B2F8-879F-FAD8-5F85E72C5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EB70C6-8734-A20C-24E5-24E67CF91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FCE041-7A6E-8D82-769B-7EC354D4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CF4575-1C13-7D1B-4EFA-F29B6393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36A5D-97F3-EDFA-9124-3797948A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52A9A-ABF9-0907-DEC5-B7DFED32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AF4BB-1DAB-DB83-494C-1BFC9F7C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5B6ED6-6220-1B7B-0543-CC593271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46B81-4476-64A4-33FC-4B3DE700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20E0CB-B802-91F8-B112-E316DFF5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33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C0AF5-4C4B-9BEC-A03E-4DD2732D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747E2B-1A13-C084-23DA-C39F7994D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CCCD4D-E074-56E6-BBD8-B67230E4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1175A6-E1AA-E2DD-A34B-D2FCC275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0851D3-EF58-3B3C-C4AE-63A1B958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1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74542-8C3C-276A-EEE3-8FDF7479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9CC45-833A-F4E6-F797-E2FB53845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45F4DC-FB22-F59E-59D0-6BE416FDF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367653-1E22-B416-5B3C-C318DE29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93A6DE-8413-6E42-0542-CE1CBD03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AF6674-7AFF-1DF6-603C-F367D618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32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68073-6172-E681-6517-321082E6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16FDC3-D438-0E0F-CBC4-198297066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FD975D-25BA-64BE-8BE4-4AE90533A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4C5858-9BF9-6D70-1F74-BCCC795E8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AC97279-63B6-A2D8-54A5-02E3925B0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AC60C4-433C-39C7-C4F3-906F1D54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F511F21-A027-A889-8971-2398430F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188DAA-8FD7-8C15-31F3-33A6F5C4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3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32783-5F78-4BBA-99A6-94B70230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1D524B-BB76-FB42-A954-FE1EC585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96D105-3334-E50D-12D7-F994A480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3617-538F-4F35-6B69-35A9F94B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62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F4ADCE-C585-FCA0-5B09-352D612F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B506BF-4CDC-D538-0AF7-0A0EFA5C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3FEAC0-4527-04F8-D39A-8BF8D2C5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5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FB35F-BCB3-2ED3-31BF-EB9B5FEB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3674D-6C4A-BEFB-3EA0-B860AC4CC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363CF8-6DB6-73FF-4660-9A43F158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C0DE99-6268-41C9-0FFA-BE632688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3E1991-0E62-CE2D-0C4C-B3289D85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96F221-637E-D562-6863-C960DA7B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60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41B6F-EA16-129C-AFE1-A308BFD6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725097-D02E-FB8F-8A01-86D02BD47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73B35C-39B4-3434-B353-39EDAE4EF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8DFB40-B563-B687-ED4C-CFC34B44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D221FD-6BDB-A6C2-D32E-B6F37A7B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FCA6A3-E012-F435-5144-8976CF4C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5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97AFD4-DC5C-BA27-AF81-8AC94BED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29895D-9A05-2C5C-C2A0-39B0CB4EE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EE5298-F746-223F-E216-5F4CE817E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D348B-8DC3-46AD-BE6C-424A2E2C6C31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F274B3-E593-BE5E-3DE7-9BEFF8C46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D7B0FF-7E12-1525-7A93-D64CFD420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D9337-6D87-4DB3-ADB2-BC10645C7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a imagem de texto que diz &quot;ABR/MAI/JUN- ABR/MAI/JUN-2026 2026 CRESCENDO EM UM RELACIONAMENTO COM DEUS + LIÇÃO3 3 ORGULHO E HUMILDADE INFOLIÇÃO TEXTO TEXTO&amp;DESIGN: &amp; DESIGN: Victor Mendes&quot;">
            <a:extLst>
              <a:ext uri="{FF2B5EF4-FFF2-40B4-BE49-F238E27FC236}">
                <a16:creationId xmlns:a16="http://schemas.microsoft.com/office/drawing/2014/main" id="{8BBD028A-0DEC-2349-EF63-EBE188EE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8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5C09F-5F46-7200-9DE1-D5C9BFD4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uma ou mais pessoas e texto que diz &quot;LIÇÃO 3 ORGULHO E HUMILDADE Verso para memorizar: INFOLIÇÃO I &quot;Porque todo o que se exalta será humilhado, que se humilha será exaltado&quot; (Lc. 14:11).&quot;">
            <a:extLst>
              <a:ext uri="{FF2B5EF4-FFF2-40B4-BE49-F238E27FC236}">
                <a16:creationId xmlns:a16="http://schemas.microsoft.com/office/drawing/2014/main" id="{33D5F11A-FDAB-1091-221E-2003D071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5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C0781-BE04-19FC-98DC-CAF8B806B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‎texto que diz &quot;‎Sábado 11 de abril de 2026 ORGULHO E HUMILDADE Ao refletir sobre o orgulho, tendemos α pensar nos outros, porém, as Escrituras nos direcionam α avaliar nosso próprio coração. INFOLIÇÃO I &quot;Examinem α si mesmos.&quot; (2Co. 13：5） I ق 핀 ا VMi Nesta semana, veremos como o orgulho afeta nossa relação com Deus com as pessoas, e como encontrar o antídoto contra o orgulho: α humildade. Texto &amp; design: Victor Mendes Vieira‎&quot;‎">
            <a:extLst>
              <a:ext uri="{FF2B5EF4-FFF2-40B4-BE49-F238E27FC236}">
                <a16:creationId xmlns:a16="http://schemas.microsoft.com/office/drawing/2014/main" id="{1E6B2378-B024-3C2D-E511-7535BF8B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F6212-737F-D479-1680-3AA75379C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de ser um doodle de texto">
            <a:extLst>
              <a:ext uri="{FF2B5EF4-FFF2-40B4-BE49-F238E27FC236}">
                <a16:creationId xmlns:a16="http://schemas.microsoft.com/office/drawing/2014/main" id="{C6385B65-7D11-8033-F7AF-2C8FBC3E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4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3A89-32A0-A8A8-F465-AC7D53A0A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e ser uma imagem de texto que diz &quot;Segunda-feira feira 13 de abril de 2026 CONHEÇA A SI MESMO Para Jesus, seu reino ensina ၀ oposto do que esperamos: é um &quot;Reino de cabeça para baixo&quot; A parábola do fariseu e do publicano buscava confrontar: Os orgulhosos que pensavam ser mais justos que outros. INFOLIÇÃO Aqueles que não percebiam sua necessidade do perdão de Deus. Quanto mais nos aproximamos de Jesus, mais claramente perceberemos a nossa pecaminosidade e indignidade. Texto &amp; design: Victor Mendes Vieira&quot;">
            <a:extLst>
              <a:ext uri="{FF2B5EF4-FFF2-40B4-BE49-F238E27FC236}">
                <a16:creationId xmlns:a16="http://schemas.microsoft.com/office/drawing/2014/main" id="{23D5971B-6142-C56D-24BB-47776A13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7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3AB98-EEB8-885D-0107-2AA1C3D8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e ser uma imagem de texto que diz &quot;Terça-feira 14 de abril de 2026 MOISÉS, SERVO HUMILDE De acordo com 0 livro de Números 12:3, Moisés era um homem humilde, &quot;mais do que todos os homens que havia sobre α terra&quot;. (Hb 11:24-26:) INFOLIÇÃO Recusou os privilégios do palacio. Preferiu sofrer com o povo de Deus. Por amor de Cristo, recusou as honras do mundo. Moisés viveu à luz da eternidade, e Deus nos convida a seguir esse mesmo caminho de fé. &amp; design: Victor Mendes Vieira&quot;">
            <a:extLst>
              <a:ext uri="{FF2B5EF4-FFF2-40B4-BE49-F238E27FC236}">
                <a16:creationId xmlns:a16="http://schemas.microsoft.com/office/drawing/2014/main" id="{C8935EA6-5A5B-B136-BDCE-E492DC1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F7878-8F9A-C7E2-DF23-5310DFB3A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de ser uma imagem de texto que diz &quot;Quarta-feira 15 de abril de 2026 PECADO MAIS OFENSIVO Mesmo entre os discípulos de Jesus, infiltrou-se os pecados mais perigosos e ofensivos aos olhos de Deus: INFOLIÇÃO AUTOSSUFICIÊNCIA (Lc 22:33-34) ORGULHO (Lc c22:24-26) Se os próprios discípulos, que foram testemunhas de Jesus, enfrentaram esse problema, quanto mais nós devemos redobrar ο cuidado para evitá-lo. Texto &amp; design: Victor Mendes Vieira&quot;">
            <a:extLst>
              <a:ext uri="{FF2B5EF4-FFF2-40B4-BE49-F238E27FC236}">
                <a16:creationId xmlns:a16="http://schemas.microsoft.com/office/drawing/2014/main" id="{64A54354-0E5D-6C73-7E00-AC0FA2BA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5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C80C8-5DFC-FCD9-2C08-D5A380BD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 ser uma imagem de texto que diz &quot;Quinta-feira 16 de abril de 2026 CONTEMPLE-O Para Paulo, ၀ evento Cristo é ٥ fator máximo que estabelece humildade como elemento central do Reino de Deus: HUMILDE NASCEU INFOLIÇÃO VIVEU SE ENTREGOU Ao contemplar α Cristo e sua obra por nós, somos chamados α possuir o &quot;mesmo sentimento que houve também em Cristo Jesus&quot; (Fp. (Fp.2:5) 2:5) Texto &amp; design: Victor Mendes Vieira&quot;">
            <a:extLst>
              <a:ext uri="{FF2B5EF4-FFF2-40B4-BE49-F238E27FC236}">
                <a16:creationId xmlns:a16="http://schemas.microsoft.com/office/drawing/2014/main" id="{33B86137-D091-0117-4650-22D7817C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7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B822-E7DE-FF98-FFE0-BF055425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e ser um doodle de coração e texto que diz &quot;Sexta-feira 17 de abril de 2026 ESTUDO ADICIONAL orgulho fere nossa relação com Deus e com as pessoas aπ nosso redor. Nossa grande necessidade hoje é: MUDANÇA DE CORAÇÃO INFOLIÇÃO &quot;O que eles [discípulos] precisavam era de uma mudança de coração que os colocasse em harmonia com os seus princípios&quot; (Mt 15:8-9; Ez 36:26). Contemplemos e sigamos o e de humildade do Mestre Jesus de Nazaré. Fonte: &amp; design: Victor Mendes Vieira Desejado de todas as Nações, pág. 349 349,350.&quot;">
            <a:extLst>
              <a:ext uri="{FF2B5EF4-FFF2-40B4-BE49-F238E27FC236}">
                <a16:creationId xmlns:a16="http://schemas.microsoft.com/office/drawing/2014/main" id="{DC7E81C3-3CB3-BA68-1ECA-6A9307AC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82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2</cp:revision>
  <dcterms:created xsi:type="dcterms:W3CDTF">2026-04-11T19:05:36Z</dcterms:created>
  <dcterms:modified xsi:type="dcterms:W3CDTF">2026-04-17T09:44:31Z</dcterms:modified>
</cp:coreProperties>
</file>